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Layouts/slideLayout10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6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7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8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9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10.xml" ContentType="application/vnd.openxmlformats-officedocument.theme+xml"/>
  <Override PartName="/ppt/slideLayouts/slideLayout32.xml" ContentType="application/vnd.openxmlformats-officedocument.presentationml.slideLayout+xml"/>
  <Override PartName="/ppt/theme/theme11.xml" ContentType="application/vnd.openxmlformats-officedocument.theme+xml"/>
  <Override PartName="/ppt/slideLayouts/slideLayout33.xml" ContentType="application/vnd.openxmlformats-officedocument.presentationml.slideLayout+xml"/>
  <Override PartName="/ppt/theme/theme12.xml" ContentType="application/vnd.openxmlformats-officedocument.theme+xml"/>
  <Override PartName="/ppt/slideLayouts/slideLayout34.xml" ContentType="application/vnd.openxmlformats-officedocument.presentationml.slideLayout+xml"/>
  <Override PartName="/ppt/theme/theme13.xml" ContentType="application/vnd.openxmlformats-officedocument.theme+xml"/>
  <Override PartName="/ppt/slideLayouts/slideLayout35.xml" ContentType="application/vnd.openxmlformats-officedocument.presentationml.slideLayout+xml"/>
  <Override PartName="/ppt/theme/theme14.xml" ContentType="application/vnd.openxmlformats-officedocument.theme+xml"/>
  <Override PartName="/ppt/slideLayouts/slideLayout36.xml" ContentType="application/vnd.openxmlformats-officedocument.presentationml.slideLayout+xml"/>
  <Override PartName="/ppt/theme/theme15.xml" ContentType="application/vnd.openxmlformats-officedocument.theme+xml"/>
  <Override PartName="/ppt/slideLayouts/slideLayout37.xml" ContentType="application/vnd.openxmlformats-officedocument.presentationml.slideLayout+xml"/>
  <Override PartName="/ppt/theme/theme16.xml" ContentType="application/vnd.openxmlformats-officedocument.theme+xml"/>
  <Override PartName="/ppt/slideLayouts/slideLayout38.xml" ContentType="application/vnd.openxmlformats-officedocument.presentationml.slideLayout+xml"/>
  <Override PartName="/ppt/theme/theme17.xml" ContentType="application/vnd.openxmlformats-officedocument.theme+xml"/>
  <Override PartName="/ppt/slideLayouts/slideLayout39.xml" ContentType="application/vnd.openxmlformats-officedocument.presentationml.slideLayout+xml"/>
  <Override PartName="/ppt/theme/theme18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theme/theme21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1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2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notesSlides/notesSlide3.xml" ContentType="application/vnd.openxmlformats-officedocument.presentationml.notesSlide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diagrams/data29.xml" ContentType="application/vnd.openxmlformats-officedocument.drawingml.diagramData+xml"/>
  <Override PartName="/ppt/diagrams/layout29.xml" ContentType="application/vnd.openxmlformats-officedocument.drawingml.diagramLayout+xml"/>
  <Override PartName="/ppt/diagrams/quickStyle29.xml" ContentType="application/vnd.openxmlformats-officedocument.drawingml.diagramStyle+xml"/>
  <Override PartName="/ppt/diagrams/colors29.xml" ContentType="application/vnd.openxmlformats-officedocument.drawingml.diagramColors+xml"/>
  <Override PartName="/ppt/diagrams/drawing29.xml" ContentType="application/vnd.ms-office.drawingml.diagramDrawing+xml"/>
  <Override PartName="/ppt/diagrams/data30.xml" ContentType="application/vnd.openxmlformats-officedocument.drawingml.diagramData+xml"/>
  <Override PartName="/ppt/diagrams/layout30.xml" ContentType="application/vnd.openxmlformats-officedocument.drawingml.diagramLayout+xml"/>
  <Override PartName="/ppt/diagrams/quickStyle30.xml" ContentType="application/vnd.openxmlformats-officedocument.drawingml.diagramStyle+xml"/>
  <Override PartName="/ppt/diagrams/colors30.xml" ContentType="application/vnd.openxmlformats-officedocument.drawingml.diagramColors+xml"/>
  <Override PartName="/ppt/diagrams/drawing30.xml" ContentType="application/vnd.ms-office.drawingml.diagramDrawing+xml"/>
  <Override PartName="/ppt/diagrams/data31.xml" ContentType="application/vnd.openxmlformats-officedocument.drawingml.diagramData+xml"/>
  <Override PartName="/ppt/diagrams/layout31.xml" ContentType="application/vnd.openxmlformats-officedocument.drawingml.diagramLayout+xml"/>
  <Override PartName="/ppt/diagrams/quickStyle31.xml" ContentType="application/vnd.openxmlformats-officedocument.drawingml.diagramStyle+xml"/>
  <Override PartName="/ppt/diagrams/colors31.xml" ContentType="application/vnd.openxmlformats-officedocument.drawingml.diagramColors+xml"/>
  <Override PartName="/ppt/diagrams/drawing31.xml" ContentType="application/vnd.ms-office.drawingml.diagramDrawing+xml"/>
  <Override PartName="/ppt/diagrams/data32.xml" ContentType="application/vnd.openxmlformats-officedocument.drawingml.diagramData+xml"/>
  <Override PartName="/ppt/diagrams/layout32.xml" ContentType="application/vnd.openxmlformats-officedocument.drawingml.diagramLayout+xml"/>
  <Override PartName="/ppt/diagrams/quickStyle32.xml" ContentType="application/vnd.openxmlformats-officedocument.drawingml.diagramStyle+xml"/>
  <Override PartName="/ppt/diagrams/colors32.xml" ContentType="application/vnd.openxmlformats-officedocument.drawingml.diagramColors+xml"/>
  <Override PartName="/ppt/diagrams/drawing32.xml" ContentType="application/vnd.ms-office.drawingml.diagramDrawing+xml"/>
  <Override PartName="/ppt/diagrams/data33.xml" ContentType="application/vnd.openxmlformats-officedocument.drawingml.diagramData+xml"/>
  <Override PartName="/ppt/diagrams/layout33.xml" ContentType="application/vnd.openxmlformats-officedocument.drawingml.diagramLayout+xml"/>
  <Override PartName="/ppt/diagrams/quickStyle33.xml" ContentType="application/vnd.openxmlformats-officedocument.drawingml.diagramStyle+xml"/>
  <Override PartName="/ppt/diagrams/colors33.xml" ContentType="application/vnd.openxmlformats-officedocument.drawingml.diagramColors+xml"/>
  <Override PartName="/ppt/diagrams/drawing33.xml" ContentType="application/vnd.ms-office.drawingml.diagramDrawing+xml"/>
  <Override PartName="/ppt/diagrams/data34.xml" ContentType="application/vnd.openxmlformats-officedocument.drawingml.diagramData+xml"/>
  <Override PartName="/ppt/diagrams/layout34.xml" ContentType="application/vnd.openxmlformats-officedocument.drawingml.diagramLayout+xml"/>
  <Override PartName="/ppt/diagrams/quickStyle34.xml" ContentType="application/vnd.openxmlformats-officedocument.drawingml.diagramStyle+xml"/>
  <Override PartName="/ppt/diagrams/colors34.xml" ContentType="application/vnd.openxmlformats-officedocument.drawingml.diagramColors+xml"/>
  <Override PartName="/ppt/diagrams/drawing34.xml" ContentType="application/vnd.ms-office.drawingml.diagramDrawing+xml"/>
  <Override PartName="/ppt/diagrams/data35.xml" ContentType="application/vnd.openxmlformats-officedocument.drawingml.diagramData+xml"/>
  <Override PartName="/ppt/diagrams/layout35.xml" ContentType="application/vnd.openxmlformats-officedocument.drawingml.diagramLayout+xml"/>
  <Override PartName="/ppt/diagrams/quickStyle35.xml" ContentType="application/vnd.openxmlformats-officedocument.drawingml.diagramStyle+xml"/>
  <Override PartName="/ppt/diagrams/colors35.xml" ContentType="application/vnd.openxmlformats-officedocument.drawingml.diagramColors+xml"/>
  <Override PartName="/ppt/diagrams/drawing35.xml" ContentType="application/vnd.ms-office.drawingml.diagramDrawing+xml"/>
  <Override PartName="/ppt/diagrams/data36.xml" ContentType="application/vnd.openxmlformats-officedocument.drawingml.diagramData+xml"/>
  <Override PartName="/ppt/diagrams/layout36.xml" ContentType="application/vnd.openxmlformats-officedocument.drawingml.diagramLayout+xml"/>
  <Override PartName="/ppt/diagrams/quickStyle36.xml" ContentType="application/vnd.openxmlformats-officedocument.drawingml.diagramStyle+xml"/>
  <Override PartName="/ppt/diagrams/colors36.xml" ContentType="application/vnd.openxmlformats-officedocument.drawingml.diagramColors+xml"/>
  <Override PartName="/ppt/diagrams/drawing36.xml" ContentType="application/vnd.ms-office.drawingml.diagramDrawing+xml"/>
  <Override PartName="/ppt/diagrams/data37.xml" ContentType="application/vnd.openxmlformats-officedocument.drawingml.diagramData+xml"/>
  <Override PartName="/ppt/diagrams/layout37.xml" ContentType="application/vnd.openxmlformats-officedocument.drawingml.diagramLayout+xml"/>
  <Override PartName="/ppt/diagrams/quickStyle37.xml" ContentType="application/vnd.openxmlformats-officedocument.drawingml.diagramStyle+xml"/>
  <Override PartName="/ppt/diagrams/colors37.xml" ContentType="application/vnd.openxmlformats-officedocument.drawingml.diagramColors+xml"/>
  <Override PartName="/ppt/diagrams/drawing37.xml" ContentType="application/vnd.ms-office.drawingml.diagramDrawing+xml"/>
  <Override PartName="/ppt/diagrams/data38.xml" ContentType="application/vnd.openxmlformats-officedocument.drawingml.diagramData+xml"/>
  <Override PartName="/ppt/diagrams/layout38.xml" ContentType="application/vnd.openxmlformats-officedocument.drawingml.diagramLayout+xml"/>
  <Override PartName="/ppt/diagrams/quickStyle38.xml" ContentType="application/vnd.openxmlformats-officedocument.drawingml.diagramStyle+xml"/>
  <Override PartName="/ppt/diagrams/colors38.xml" ContentType="application/vnd.openxmlformats-officedocument.drawingml.diagramColors+xml"/>
  <Override PartName="/ppt/diagrams/drawing38.xml" ContentType="application/vnd.ms-office.drawingml.diagramDrawing+xml"/>
  <Override PartName="/ppt/diagrams/data39.xml" ContentType="application/vnd.openxmlformats-officedocument.drawingml.diagramData+xml"/>
  <Override PartName="/ppt/diagrams/layout39.xml" ContentType="application/vnd.openxmlformats-officedocument.drawingml.diagramLayout+xml"/>
  <Override PartName="/ppt/diagrams/quickStyle39.xml" ContentType="application/vnd.openxmlformats-officedocument.drawingml.diagramStyle+xml"/>
  <Override PartName="/ppt/diagrams/colors39.xml" ContentType="application/vnd.openxmlformats-officedocument.drawingml.diagramColors+xml"/>
  <Override PartName="/ppt/diagrams/drawing39.xml" ContentType="application/vnd.ms-office.drawingml.diagramDrawing+xml"/>
  <Override PartName="/ppt/diagrams/data40.xml" ContentType="application/vnd.openxmlformats-officedocument.drawingml.diagramData+xml"/>
  <Override PartName="/ppt/diagrams/layout40.xml" ContentType="application/vnd.openxmlformats-officedocument.drawingml.diagramLayout+xml"/>
  <Override PartName="/ppt/diagrams/quickStyle40.xml" ContentType="application/vnd.openxmlformats-officedocument.drawingml.diagramStyle+xml"/>
  <Override PartName="/ppt/diagrams/colors40.xml" ContentType="application/vnd.openxmlformats-officedocument.drawingml.diagramColors+xml"/>
  <Override PartName="/ppt/diagrams/drawing40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69" r:id="rId5"/>
    <p:sldMasterId id="2147483671" r:id="rId6"/>
    <p:sldMasterId id="2147483672" r:id="rId7"/>
    <p:sldMasterId id="2147483674" r:id="rId8"/>
    <p:sldMasterId id="2147483675" r:id="rId9"/>
    <p:sldMasterId id="2147483678" r:id="rId10"/>
    <p:sldMasterId id="2147483681" r:id="rId11"/>
    <p:sldMasterId id="2147483688" r:id="rId12"/>
    <p:sldMasterId id="2147483694" r:id="rId13"/>
    <p:sldMasterId id="2147483699" r:id="rId14"/>
    <p:sldMasterId id="2147483701" r:id="rId15"/>
    <p:sldMasterId id="2147483703" r:id="rId16"/>
    <p:sldMasterId id="2147483705" r:id="rId17"/>
    <p:sldMasterId id="2147483707" r:id="rId18"/>
    <p:sldMasterId id="2147483709" r:id="rId19"/>
    <p:sldMasterId id="2147483711" r:id="rId20"/>
    <p:sldMasterId id="2147483713" r:id="rId21"/>
    <p:sldMasterId id="2147483715" r:id="rId22"/>
  </p:sldMasterIdLst>
  <p:notesMasterIdLst>
    <p:notesMasterId r:id="rId84"/>
  </p:notesMasterIdLst>
  <p:handoutMasterIdLst>
    <p:handoutMasterId r:id="rId85"/>
  </p:handoutMasterIdLst>
  <p:sldIdLst>
    <p:sldId id="335" r:id="rId23"/>
    <p:sldId id="358" r:id="rId24"/>
    <p:sldId id="347" r:id="rId25"/>
    <p:sldId id="362" r:id="rId26"/>
    <p:sldId id="338" r:id="rId27"/>
    <p:sldId id="379" r:id="rId28"/>
    <p:sldId id="380" r:id="rId29"/>
    <p:sldId id="356" r:id="rId30"/>
    <p:sldId id="345" r:id="rId31"/>
    <p:sldId id="341" r:id="rId32"/>
    <p:sldId id="342" r:id="rId33"/>
    <p:sldId id="353" r:id="rId34"/>
    <p:sldId id="351" r:id="rId35"/>
    <p:sldId id="363" r:id="rId36"/>
    <p:sldId id="303" r:id="rId37"/>
    <p:sldId id="259" r:id="rId38"/>
    <p:sldId id="304" r:id="rId39"/>
    <p:sldId id="261" r:id="rId40"/>
    <p:sldId id="315" r:id="rId41"/>
    <p:sldId id="316" r:id="rId42"/>
    <p:sldId id="364" r:id="rId43"/>
    <p:sldId id="354" r:id="rId44"/>
    <p:sldId id="336" r:id="rId45"/>
    <p:sldId id="305" r:id="rId46"/>
    <p:sldId id="306" r:id="rId47"/>
    <p:sldId id="365" r:id="rId48"/>
    <p:sldId id="311" r:id="rId49"/>
    <p:sldId id="367" r:id="rId50"/>
    <p:sldId id="314" r:id="rId51"/>
    <p:sldId id="359" r:id="rId52"/>
    <p:sldId id="264" r:id="rId53"/>
    <p:sldId id="368" r:id="rId54"/>
    <p:sldId id="381" r:id="rId55"/>
    <p:sldId id="382" r:id="rId56"/>
    <p:sldId id="318" r:id="rId57"/>
    <p:sldId id="319" r:id="rId58"/>
    <p:sldId id="320" r:id="rId59"/>
    <p:sldId id="370" r:id="rId60"/>
    <p:sldId id="360" r:id="rId61"/>
    <p:sldId id="321" r:id="rId62"/>
    <p:sldId id="371" r:id="rId63"/>
    <p:sldId id="322" r:id="rId64"/>
    <p:sldId id="372" r:id="rId65"/>
    <p:sldId id="323" r:id="rId66"/>
    <p:sldId id="373" r:id="rId67"/>
    <p:sldId id="324" r:id="rId68"/>
    <p:sldId id="374" r:id="rId69"/>
    <p:sldId id="326" r:id="rId70"/>
    <p:sldId id="375" r:id="rId71"/>
    <p:sldId id="383" r:id="rId72"/>
    <p:sldId id="384" r:id="rId73"/>
    <p:sldId id="327" r:id="rId74"/>
    <p:sldId id="376" r:id="rId75"/>
    <p:sldId id="328" r:id="rId76"/>
    <p:sldId id="377" r:id="rId77"/>
    <p:sldId id="355" r:id="rId78"/>
    <p:sldId id="330" r:id="rId79"/>
    <p:sldId id="378" r:id="rId80"/>
    <p:sldId id="331" r:id="rId81"/>
    <p:sldId id="337" r:id="rId82"/>
    <p:sldId id="332" r:id="rId8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1215B08-8AB7-491E-96A3-9002444B4B36}" v="220" dt="2023-11-07T17:54:14.53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588" autoAdjust="0"/>
    <p:restoredTop sz="94343" autoAdjust="0"/>
  </p:normalViewPr>
  <p:slideViewPr>
    <p:cSldViewPr>
      <p:cViewPr varScale="1">
        <p:scale>
          <a:sx n="93" d="100"/>
          <a:sy n="93" d="100"/>
        </p:scale>
        <p:origin x="735" y="5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2010" y="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4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20.xml"/><Relationship Id="rId47" Type="http://schemas.openxmlformats.org/officeDocument/2006/relationships/slide" Target="slides/slide25.xml"/><Relationship Id="rId63" Type="http://schemas.openxmlformats.org/officeDocument/2006/relationships/slide" Target="slides/slide41.xml"/><Relationship Id="rId68" Type="http://schemas.openxmlformats.org/officeDocument/2006/relationships/slide" Target="slides/slide46.xml"/><Relationship Id="rId84" Type="http://schemas.openxmlformats.org/officeDocument/2006/relationships/notesMaster" Target="notesMasters/notesMaster1.xml"/><Relationship Id="rId89" Type="http://schemas.openxmlformats.org/officeDocument/2006/relationships/tableStyles" Target="tableStyles.xml"/><Relationship Id="rId16" Type="http://schemas.openxmlformats.org/officeDocument/2006/relationships/slideMaster" Target="slideMasters/slideMaster13.xml"/><Relationship Id="rId11" Type="http://schemas.openxmlformats.org/officeDocument/2006/relationships/slideMaster" Target="slideMasters/slideMaster8.xml"/><Relationship Id="rId32" Type="http://schemas.openxmlformats.org/officeDocument/2006/relationships/slide" Target="slides/slide10.xml"/><Relationship Id="rId37" Type="http://schemas.openxmlformats.org/officeDocument/2006/relationships/slide" Target="slides/slide15.xml"/><Relationship Id="rId53" Type="http://schemas.openxmlformats.org/officeDocument/2006/relationships/slide" Target="slides/slide31.xml"/><Relationship Id="rId58" Type="http://schemas.openxmlformats.org/officeDocument/2006/relationships/slide" Target="slides/slide36.xml"/><Relationship Id="rId74" Type="http://schemas.openxmlformats.org/officeDocument/2006/relationships/slide" Target="slides/slide52.xml"/><Relationship Id="rId79" Type="http://schemas.openxmlformats.org/officeDocument/2006/relationships/slide" Target="slides/slide57.xml"/><Relationship Id="rId5" Type="http://schemas.openxmlformats.org/officeDocument/2006/relationships/slideMaster" Target="slideMasters/slideMaster2.xml"/><Relationship Id="rId90" Type="http://schemas.microsoft.com/office/2016/11/relationships/changesInfo" Target="changesInfos/changesInfo1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5.xml"/><Relationship Id="rId30" Type="http://schemas.openxmlformats.org/officeDocument/2006/relationships/slide" Target="slides/slide8.xml"/><Relationship Id="rId35" Type="http://schemas.openxmlformats.org/officeDocument/2006/relationships/slide" Target="slides/slide13.xml"/><Relationship Id="rId43" Type="http://schemas.openxmlformats.org/officeDocument/2006/relationships/slide" Target="slides/slide21.xml"/><Relationship Id="rId48" Type="http://schemas.openxmlformats.org/officeDocument/2006/relationships/slide" Target="slides/slide26.xml"/><Relationship Id="rId56" Type="http://schemas.openxmlformats.org/officeDocument/2006/relationships/slide" Target="slides/slide34.xml"/><Relationship Id="rId64" Type="http://schemas.openxmlformats.org/officeDocument/2006/relationships/slide" Target="slides/slide42.xml"/><Relationship Id="rId69" Type="http://schemas.openxmlformats.org/officeDocument/2006/relationships/slide" Target="slides/slide47.xml"/><Relationship Id="rId77" Type="http://schemas.openxmlformats.org/officeDocument/2006/relationships/slide" Target="slides/slide55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9.xml"/><Relationship Id="rId72" Type="http://schemas.openxmlformats.org/officeDocument/2006/relationships/slide" Target="slides/slide50.xml"/><Relationship Id="rId80" Type="http://schemas.openxmlformats.org/officeDocument/2006/relationships/slide" Target="slides/slide58.xml"/><Relationship Id="rId85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3.xml"/><Relationship Id="rId33" Type="http://schemas.openxmlformats.org/officeDocument/2006/relationships/slide" Target="slides/slide11.xml"/><Relationship Id="rId38" Type="http://schemas.openxmlformats.org/officeDocument/2006/relationships/slide" Target="slides/slide16.xml"/><Relationship Id="rId46" Type="http://schemas.openxmlformats.org/officeDocument/2006/relationships/slide" Target="slides/slide24.xml"/><Relationship Id="rId59" Type="http://schemas.openxmlformats.org/officeDocument/2006/relationships/slide" Target="slides/slide37.xml"/><Relationship Id="rId67" Type="http://schemas.openxmlformats.org/officeDocument/2006/relationships/slide" Target="slides/slide45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9.xml"/><Relationship Id="rId54" Type="http://schemas.openxmlformats.org/officeDocument/2006/relationships/slide" Target="slides/slide32.xml"/><Relationship Id="rId62" Type="http://schemas.openxmlformats.org/officeDocument/2006/relationships/slide" Target="slides/slide40.xml"/><Relationship Id="rId70" Type="http://schemas.openxmlformats.org/officeDocument/2006/relationships/slide" Target="slides/slide48.xml"/><Relationship Id="rId75" Type="http://schemas.openxmlformats.org/officeDocument/2006/relationships/slide" Target="slides/slide53.xml"/><Relationship Id="rId83" Type="http://schemas.openxmlformats.org/officeDocument/2006/relationships/slide" Target="slides/slide61.xml"/><Relationship Id="rId88" Type="http://schemas.openxmlformats.org/officeDocument/2006/relationships/theme" Target="theme/theme1.xml"/><Relationship Id="rId9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1.xml"/><Relationship Id="rId28" Type="http://schemas.openxmlformats.org/officeDocument/2006/relationships/slide" Target="slides/slide6.xml"/><Relationship Id="rId36" Type="http://schemas.openxmlformats.org/officeDocument/2006/relationships/slide" Target="slides/slide14.xml"/><Relationship Id="rId49" Type="http://schemas.openxmlformats.org/officeDocument/2006/relationships/slide" Target="slides/slide27.xml"/><Relationship Id="rId57" Type="http://schemas.openxmlformats.org/officeDocument/2006/relationships/slide" Target="slides/slide35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9.xml"/><Relationship Id="rId44" Type="http://schemas.openxmlformats.org/officeDocument/2006/relationships/slide" Target="slides/slide22.xml"/><Relationship Id="rId52" Type="http://schemas.openxmlformats.org/officeDocument/2006/relationships/slide" Target="slides/slide30.xml"/><Relationship Id="rId60" Type="http://schemas.openxmlformats.org/officeDocument/2006/relationships/slide" Target="slides/slide38.xml"/><Relationship Id="rId65" Type="http://schemas.openxmlformats.org/officeDocument/2006/relationships/slide" Target="slides/slide43.xml"/><Relationship Id="rId73" Type="http://schemas.openxmlformats.org/officeDocument/2006/relationships/slide" Target="slides/slide51.xml"/><Relationship Id="rId78" Type="http://schemas.openxmlformats.org/officeDocument/2006/relationships/slide" Target="slides/slide56.xml"/><Relationship Id="rId81" Type="http://schemas.openxmlformats.org/officeDocument/2006/relationships/slide" Target="slides/slide59.xml"/><Relationship Id="rId86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7.xml"/><Relationship Id="rId34" Type="http://schemas.openxmlformats.org/officeDocument/2006/relationships/slide" Target="slides/slide12.xml"/><Relationship Id="rId50" Type="http://schemas.openxmlformats.org/officeDocument/2006/relationships/slide" Target="slides/slide28.xml"/><Relationship Id="rId55" Type="http://schemas.openxmlformats.org/officeDocument/2006/relationships/slide" Target="slides/slide33.xml"/><Relationship Id="rId76" Type="http://schemas.openxmlformats.org/officeDocument/2006/relationships/slide" Target="slides/slide54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49.xml"/><Relationship Id="rId2" Type="http://schemas.openxmlformats.org/officeDocument/2006/relationships/customXml" Target="../customXml/item2.xml"/><Relationship Id="rId29" Type="http://schemas.openxmlformats.org/officeDocument/2006/relationships/slide" Target="slides/slide7.xml"/><Relationship Id="rId24" Type="http://schemas.openxmlformats.org/officeDocument/2006/relationships/slide" Target="slides/slide2.xml"/><Relationship Id="rId40" Type="http://schemas.openxmlformats.org/officeDocument/2006/relationships/slide" Target="slides/slide18.xml"/><Relationship Id="rId45" Type="http://schemas.openxmlformats.org/officeDocument/2006/relationships/slide" Target="slides/slide23.xml"/><Relationship Id="rId66" Type="http://schemas.openxmlformats.org/officeDocument/2006/relationships/slide" Target="slides/slide44.xml"/><Relationship Id="rId87" Type="http://schemas.openxmlformats.org/officeDocument/2006/relationships/viewProps" Target="viewProps.xml"/><Relationship Id="rId61" Type="http://schemas.openxmlformats.org/officeDocument/2006/relationships/slide" Target="slides/slide39.xml"/><Relationship Id="rId82" Type="http://schemas.openxmlformats.org/officeDocument/2006/relationships/slide" Target="slides/slide60.xml"/><Relationship Id="rId19" Type="http://schemas.openxmlformats.org/officeDocument/2006/relationships/slideMaster" Target="slideMasters/slideMaster1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hola Welton" userId="33867cc6-3c98-481e-a066-a55221f849bb" providerId="ADAL" clId="{51215B08-8AB7-491E-96A3-9002444B4B36}"/>
    <pc:docChg chg="undo custSel addSld delSld modSld sldOrd">
      <pc:chgData name="Nichola Welton" userId="33867cc6-3c98-481e-a066-a55221f849bb" providerId="ADAL" clId="{51215B08-8AB7-491E-96A3-9002444B4B36}" dt="2023-11-07T17:55:12.291" v="1282" actId="47"/>
      <pc:docMkLst>
        <pc:docMk/>
      </pc:docMkLst>
      <pc:sldChg chg="addSp delSp modSp add mod modClrScheme modAnim chgLayout">
        <pc:chgData name="Nichola Welton" userId="33867cc6-3c98-481e-a066-a55221f849bb" providerId="ADAL" clId="{51215B08-8AB7-491E-96A3-9002444B4B36}" dt="2023-11-06T22:07:50.373" v="289" actId="207"/>
        <pc:sldMkLst>
          <pc:docMk/>
          <pc:sldMk cId="0" sldId="259"/>
        </pc:sldMkLst>
        <pc:spChg chg="add del mod ord">
          <ac:chgData name="Nichola Welton" userId="33867cc6-3c98-481e-a066-a55221f849bb" providerId="ADAL" clId="{51215B08-8AB7-491E-96A3-9002444B4B36}" dt="2023-11-06T22:07:50.373" v="289" actId="207"/>
          <ac:spMkLst>
            <pc:docMk/>
            <pc:sldMk cId="0" sldId="259"/>
            <ac:spMk id="2" creationId="{5825F085-F418-9590-5941-B3A755C8AC2E}"/>
          </ac:spMkLst>
        </pc:spChg>
        <pc:spChg chg="mod ord">
          <ac:chgData name="Nichola Welton" userId="33867cc6-3c98-481e-a066-a55221f849bb" providerId="ADAL" clId="{51215B08-8AB7-491E-96A3-9002444B4B36}" dt="2023-11-06T22:06:53.379" v="270" actId="1076"/>
          <ac:spMkLst>
            <pc:docMk/>
            <pc:sldMk cId="0" sldId="259"/>
            <ac:spMk id="12290" creationId="{42B3656F-AB1A-D030-8CD7-2196811EA90A}"/>
          </ac:spMkLst>
        </pc:spChg>
        <pc:spChg chg="mod ord">
          <ac:chgData name="Nichola Welton" userId="33867cc6-3c98-481e-a066-a55221f849bb" providerId="ADAL" clId="{51215B08-8AB7-491E-96A3-9002444B4B36}" dt="2023-11-06T22:07:29.109" v="277" actId="15"/>
          <ac:spMkLst>
            <pc:docMk/>
            <pc:sldMk cId="0" sldId="259"/>
            <ac:spMk id="39939" creationId="{9227A35E-1E8B-B39B-BE8B-621D20413811}"/>
          </ac:spMkLst>
        </pc:spChg>
        <pc:graphicFrameChg chg="add del mod">
          <ac:chgData name="Nichola Welton" userId="33867cc6-3c98-481e-a066-a55221f849bb" providerId="ADAL" clId="{51215B08-8AB7-491E-96A3-9002444B4B36}" dt="2023-11-06T22:07:48.138" v="288" actId="12084"/>
          <ac:graphicFrameMkLst>
            <pc:docMk/>
            <pc:sldMk cId="0" sldId="259"/>
            <ac:graphicFrameMk id="3" creationId="{25C7199A-2EC6-4396-0792-AD9AFD749D1A}"/>
          </ac:graphicFrameMkLst>
        </pc:graphicFrameChg>
      </pc:sldChg>
      <pc:sldChg chg="addSp modSp add mod modClrScheme chgLayout">
        <pc:chgData name="Nichola Welton" userId="33867cc6-3c98-481e-a066-a55221f849bb" providerId="ADAL" clId="{51215B08-8AB7-491E-96A3-9002444B4B36}" dt="2023-11-06T22:11:14.577" v="314" actId="207"/>
        <pc:sldMkLst>
          <pc:docMk/>
          <pc:sldMk cId="0" sldId="261"/>
        </pc:sldMkLst>
        <pc:spChg chg="add mod ord">
          <ac:chgData name="Nichola Welton" userId="33867cc6-3c98-481e-a066-a55221f849bb" providerId="ADAL" clId="{51215B08-8AB7-491E-96A3-9002444B4B36}" dt="2023-11-06T22:11:04.107" v="313" actId="27636"/>
          <ac:spMkLst>
            <pc:docMk/>
            <pc:sldMk cId="0" sldId="261"/>
            <ac:spMk id="2" creationId="{4F37B8FE-1B31-81FB-8DAD-051AD7BFBA73}"/>
          </ac:spMkLst>
        </pc:spChg>
        <pc:spChg chg="mod ord">
          <ac:chgData name="Nichola Welton" userId="33867cc6-3c98-481e-a066-a55221f849bb" providerId="ADAL" clId="{51215B08-8AB7-491E-96A3-9002444B4B36}" dt="2023-11-06T22:11:14.577" v="314" actId="207"/>
          <ac:spMkLst>
            <pc:docMk/>
            <pc:sldMk cId="0" sldId="261"/>
            <ac:spMk id="14338" creationId="{65EE0C3D-EB1C-B1DD-3442-AFD00C3FFFE4}"/>
          </ac:spMkLst>
        </pc:spChg>
        <pc:spChg chg="mod ord">
          <ac:chgData name="Nichola Welton" userId="33867cc6-3c98-481e-a066-a55221f849bb" providerId="ADAL" clId="{51215B08-8AB7-491E-96A3-9002444B4B36}" dt="2023-11-06T22:11:04.092" v="312" actId="27636"/>
          <ac:spMkLst>
            <pc:docMk/>
            <pc:sldMk cId="0" sldId="261"/>
            <ac:spMk id="14339" creationId="{EF5F9EA6-7E2B-DADF-8140-49DD4DDB92D5}"/>
          </ac:spMkLst>
        </pc:spChg>
      </pc:sldChg>
      <pc:sldChg chg="modSp add del mod ord">
        <pc:chgData name="Nichola Welton" userId="33867cc6-3c98-481e-a066-a55221f849bb" providerId="ADAL" clId="{51215B08-8AB7-491E-96A3-9002444B4B36}" dt="2023-11-06T22:19:16.533" v="355" actId="47"/>
        <pc:sldMkLst>
          <pc:docMk/>
          <pc:sldMk cId="0" sldId="262"/>
        </pc:sldMkLst>
        <pc:spChg chg="mod">
          <ac:chgData name="Nichola Welton" userId="33867cc6-3c98-481e-a066-a55221f849bb" providerId="ADAL" clId="{51215B08-8AB7-491E-96A3-9002444B4B36}" dt="2023-11-06T22:14:21.317" v="325" actId="2711"/>
          <ac:spMkLst>
            <pc:docMk/>
            <pc:sldMk cId="0" sldId="262"/>
            <ac:spMk id="16387" creationId="{EF692BA4-CEDC-8FC1-5BE6-9E8E00EBD2DA}"/>
          </ac:spMkLst>
        </pc:spChg>
      </pc:sldChg>
      <pc:sldChg chg="addSp modSp add mod modClrScheme modAnim chgLayout">
        <pc:chgData name="Nichola Welton" userId="33867cc6-3c98-481e-a066-a55221f849bb" providerId="ADAL" clId="{51215B08-8AB7-491E-96A3-9002444B4B36}" dt="2023-11-07T10:41:15.506" v="914" actId="27636"/>
        <pc:sldMkLst>
          <pc:docMk/>
          <pc:sldMk cId="0" sldId="264"/>
        </pc:sldMkLst>
        <pc:spChg chg="add mod ord">
          <ac:chgData name="Nichola Welton" userId="33867cc6-3c98-481e-a066-a55221f849bb" providerId="ADAL" clId="{51215B08-8AB7-491E-96A3-9002444B4B36}" dt="2023-11-07T10:41:15.506" v="914" actId="27636"/>
          <ac:spMkLst>
            <pc:docMk/>
            <pc:sldMk cId="0" sldId="264"/>
            <ac:spMk id="2" creationId="{7ABA83C9-AA9A-0AD7-F197-032C421EB43A}"/>
          </ac:spMkLst>
        </pc:spChg>
        <pc:spChg chg="mod ord">
          <ac:chgData name="Nichola Welton" userId="33867cc6-3c98-481e-a066-a55221f849bb" providerId="ADAL" clId="{51215B08-8AB7-491E-96A3-9002444B4B36}" dt="2023-11-07T10:41:15.393" v="912" actId="700"/>
          <ac:spMkLst>
            <pc:docMk/>
            <pc:sldMk cId="0" sldId="264"/>
            <ac:spMk id="20482" creationId="{00FFDFF1-E2E7-4AD9-C502-DD36C9EFE539}"/>
          </ac:spMkLst>
        </pc:spChg>
        <pc:spChg chg="mod ord">
          <ac:chgData name="Nichola Welton" userId="33867cc6-3c98-481e-a066-a55221f849bb" providerId="ADAL" clId="{51215B08-8AB7-491E-96A3-9002444B4B36}" dt="2023-11-07T10:41:15.506" v="913" actId="27636"/>
          <ac:spMkLst>
            <pc:docMk/>
            <pc:sldMk cId="0" sldId="264"/>
            <ac:spMk id="56323" creationId="{22894220-71BC-8B79-543A-FBC9A49BE5AB}"/>
          </ac:spMkLst>
        </pc:spChg>
      </pc:sldChg>
      <pc:sldChg chg="del ord">
        <pc:chgData name="Nichola Welton" userId="33867cc6-3c98-481e-a066-a55221f849bb" providerId="ADAL" clId="{51215B08-8AB7-491E-96A3-9002444B4B36}" dt="2023-11-06T23:01:09.426" v="743" actId="47"/>
        <pc:sldMkLst>
          <pc:docMk/>
          <pc:sldMk cId="1253859673" sldId="294"/>
        </pc:sldMkLst>
      </pc:sldChg>
      <pc:sldChg chg="modSp del mod ord">
        <pc:chgData name="Nichola Welton" userId="33867cc6-3c98-481e-a066-a55221f849bb" providerId="ADAL" clId="{51215B08-8AB7-491E-96A3-9002444B4B36}" dt="2023-11-06T20:54:00.521" v="51" actId="47"/>
        <pc:sldMkLst>
          <pc:docMk/>
          <pc:sldMk cId="3409387523" sldId="300"/>
        </pc:sldMkLst>
        <pc:spChg chg="mod">
          <ac:chgData name="Nichola Welton" userId="33867cc6-3c98-481e-a066-a55221f849bb" providerId="ADAL" clId="{51215B08-8AB7-491E-96A3-9002444B4B36}" dt="2023-11-06T20:50:47.451" v="30" actId="207"/>
          <ac:spMkLst>
            <pc:docMk/>
            <pc:sldMk cId="3409387523" sldId="300"/>
            <ac:spMk id="19" creationId="{00000000-0000-0000-0000-000000000000}"/>
          </ac:spMkLst>
        </pc:spChg>
        <pc:graphicFrameChg chg="mod">
          <ac:chgData name="Nichola Welton" userId="33867cc6-3c98-481e-a066-a55221f849bb" providerId="ADAL" clId="{51215B08-8AB7-491E-96A3-9002444B4B36}" dt="2023-11-06T20:51:55.736" v="36"/>
          <ac:graphicFrameMkLst>
            <pc:docMk/>
            <pc:sldMk cId="3409387523" sldId="300"/>
            <ac:graphicFrameMk id="21" creationId="{00000000-0000-0000-0000-000000000000}"/>
          </ac:graphicFrameMkLst>
        </pc:graphicFrameChg>
      </pc:sldChg>
      <pc:sldChg chg="modSp del mod">
        <pc:chgData name="Nichola Welton" userId="33867cc6-3c98-481e-a066-a55221f849bb" providerId="ADAL" clId="{51215B08-8AB7-491E-96A3-9002444B4B36}" dt="2023-11-06T21:00:02.715" v="114" actId="47"/>
        <pc:sldMkLst>
          <pc:docMk/>
          <pc:sldMk cId="409871511" sldId="301"/>
        </pc:sldMkLst>
        <pc:graphicFrameChg chg="mod">
          <ac:chgData name="Nichola Welton" userId="33867cc6-3c98-481e-a066-a55221f849bb" providerId="ADAL" clId="{51215B08-8AB7-491E-96A3-9002444B4B36}" dt="2023-11-06T20:59:32.542" v="112" actId="14100"/>
          <ac:graphicFrameMkLst>
            <pc:docMk/>
            <pc:sldMk cId="409871511" sldId="301"/>
            <ac:graphicFrameMk id="2" creationId="{051B9021-D987-4FA3-A7E1-E0B7B476AE97}"/>
          </ac:graphicFrameMkLst>
        </pc:graphicFrameChg>
      </pc:sldChg>
      <pc:sldChg chg="del ord">
        <pc:chgData name="Nichola Welton" userId="33867cc6-3c98-481e-a066-a55221f849bb" providerId="ADAL" clId="{51215B08-8AB7-491E-96A3-9002444B4B36}" dt="2023-11-06T22:08:11.610" v="291" actId="47"/>
        <pc:sldMkLst>
          <pc:docMk/>
          <pc:sldMk cId="960232601" sldId="302"/>
        </pc:sldMkLst>
      </pc:sldChg>
      <pc:sldChg chg="ord">
        <pc:chgData name="Nichola Welton" userId="33867cc6-3c98-481e-a066-a55221f849bb" providerId="ADAL" clId="{51215B08-8AB7-491E-96A3-9002444B4B36}" dt="2023-11-06T22:09:26.935" v="296"/>
        <pc:sldMkLst>
          <pc:docMk/>
          <pc:sldMk cId="1197904345" sldId="303"/>
        </pc:sldMkLst>
      </pc:sldChg>
      <pc:sldChg chg="ord">
        <pc:chgData name="Nichola Welton" userId="33867cc6-3c98-481e-a066-a55221f849bb" providerId="ADAL" clId="{51215B08-8AB7-491E-96A3-9002444B4B36}" dt="2023-11-06T21:13:25.802" v="144"/>
        <pc:sldMkLst>
          <pc:docMk/>
          <pc:sldMk cId="990364129" sldId="304"/>
        </pc:sldMkLst>
      </pc:sldChg>
      <pc:sldChg chg="ord">
        <pc:chgData name="Nichola Welton" userId="33867cc6-3c98-481e-a066-a55221f849bb" providerId="ADAL" clId="{51215B08-8AB7-491E-96A3-9002444B4B36}" dt="2023-11-06T21:59:23.041" v="238" actId="20578"/>
        <pc:sldMkLst>
          <pc:docMk/>
          <pc:sldMk cId="1008852790" sldId="305"/>
        </pc:sldMkLst>
      </pc:sldChg>
      <pc:sldChg chg="ord">
        <pc:chgData name="Nichola Welton" userId="33867cc6-3c98-481e-a066-a55221f849bb" providerId="ADAL" clId="{51215B08-8AB7-491E-96A3-9002444B4B36}" dt="2023-11-06T21:59:22.857" v="237" actId="20578"/>
        <pc:sldMkLst>
          <pc:docMk/>
          <pc:sldMk cId="1048800013" sldId="306"/>
        </pc:sldMkLst>
      </pc:sldChg>
      <pc:sldChg chg="addSp delSp modSp del ord">
        <pc:chgData name="Nichola Welton" userId="33867cc6-3c98-481e-a066-a55221f849bb" providerId="ADAL" clId="{51215B08-8AB7-491E-96A3-9002444B4B36}" dt="2023-11-06T22:39:35.790" v="456" actId="47"/>
        <pc:sldMkLst>
          <pc:docMk/>
          <pc:sldMk cId="438290634" sldId="310"/>
        </pc:sldMkLst>
        <pc:picChg chg="add del mod">
          <ac:chgData name="Nichola Welton" userId="33867cc6-3c98-481e-a066-a55221f849bb" providerId="ADAL" clId="{51215B08-8AB7-491E-96A3-9002444B4B36}" dt="2023-11-06T22:32:36.213" v="429" actId="478"/>
          <ac:picMkLst>
            <pc:docMk/>
            <pc:sldMk cId="438290634" sldId="310"/>
            <ac:picMk id="2" creationId="{05F7726E-3968-322C-12A1-BC644F77A9B1}"/>
          </ac:picMkLst>
        </pc:picChg>
      </pc:sldChg>
      <pc:sldChg chg="modSp mod ord">
        <pc:chgData name="Nichola Welton" userId="33867cc6-3c98-481e-a066-a55221f849bb" providerId="ADAL" clId="{51215B08-8AB7-491E-96A3-9002444B4B36}" dt="2023-11-07T10:36:46.017" v="870" actId="27636"/>
        <pc:sldMkLst>
          <pc:docMk/>
          <pc:sldMk cId="1642359210" sldId="311"/>
        </pc:sldMkLst>
        <pc:spChg chg="mod">
          <ac:chgData name="Nichola Welton" userId="33867cc6-3c98-481e-a066-a55221f849bb" providerId="ADAL" clId="{51215B08-8AB7-491E-96A3-9002444B4B36}" dt="2023-11-07T10:36:46.017" v="870" actId="27636"/>
          <ac:spMkLst>
            <pc:docMk/>
            <pc:sldMk cId="1642359210" sldId="311"/>
            <ac:spMk id="4" creationId="{00000000-0000-0000-0000-000000000000}"/>
          </ac:spMkLst>
        </pc:spChg>
      </pc:sldChg>
      <pc:sldChg chg="add del">
        <pc:chgData name="Nichola Welton" userId="33867cc6-3c98-481e-a066-a55221f849bb" providerId="ADAL" clId="{51215B08-8AB7-491E-96A3-9002444B4B36}" dt="2023-11-06T22:43:26.171" v="492" actId="47"/>
        <pc:sldMkLst>
          <pc:docMk/>
          <pc:sldMk cId="337516414" sldId="313"/>
        </pc:sldMkLst>
      </pc:sldChg>
      <pc:sldChg chg="addSp modSp mod ord">
        <pc:chgData name="Nichola Welton" userId="33867cc6-3c98-481e-a066-a55221f849bb" providerId="ADAL" clId="{51215B08-8AB7-491E-96A3-9002444B4B36}" dt="2023-11-06T22:38:58.427" v="453" actId="1076"/>
        <pc:sldMkLst>
          <pc:docMk/>
          <pc:sldMk cId="1742393619" sldId="315"/>
        </pc:sldMkLst>
        <pc:spChg chg="mod">
          <ac:chgData name="Nichola Welton" userId="33867cc6-3c98-481e-a066-a55221f849bb" providerId="ADAL" clId="{51215B08-8AB7-491E-96A3-9002444B4B36}" dt="2023-11-06T22:38:57.373" v="452" actId="14100"/>
          <ac:spMkLst>
            <pc:docMk/>
            <pc:sldMk cId="1742393619" sldId="315"/>
            <ac:spMk id="2" creationId="{00000000-0000-0000-0000-000000000000}"/>
          </ac:spMkLst>
        </pc:spChg>
        <pc:spChg chg="mod">
          <ac:chgData name="Nichola Welton" userId="33867cc6-3c98-481e-a066-a55221f849bb" providerId="ADAL" clId="{51215B08-8AB7-491E-96A3-9002444B4B36}" dt="2023-11-06T22:32:25.365" v="426" actId="1076"/>
          <ac:spMkLst>
            <pc:docMk/>
            <pc:sldMk cId="1742393619" sldId="315"/>
            <ac:spMk id="6" creationId="{00000000-0000-0000-0000-000000000000}"/>
          </ac:spMkLst>
        </pc:spChg>
        <pc:picChg chg="add mod">
          <ac:chgData name="Nichola Welton" userId="33867cc6-3c98-481e-a066-a55221f849bb" providerId="ADAL" clId="{51215B08-8AB7-491E-96A3-9002444B4B36}" dt="2023-11-06T22:38:58.427" v="453" actId="1076"/>
          <ac:picMkLst>
            <pc:docMk/>
            <pc:sldMk cId="1742393619" sldId="315"/>
            <ac:picMk id="3" creationId="{E78BCA7D-63DB-3F0C-3009-6557E48B99AC}"/>
          </ac:picMkLst>
        </pc:picChg>
      </pc:sldChg>
      <pc:sldChg chg="modSp ord">
        <pc:chgData name="Nichola Welton" userId="33867cc6-3c98-481e-a066-a55221f849bb" providerId="ADAL" clId="{51215B08-8AB7-491E-96A3-9002444B4B36}" dt="2023-11-07T10:33:20.389" v="840"/>
        <pc:sldMkLst>
          <pc:docMk/>
          <pc:sldMk cId="2937407465" sldId="316"/>
        </pc:sldMkLst>
        <pc:graphicFrameChg chg="mod">
          <ac:chgData name="Nichola Welton" userId="33867cc6-3c98-481e-a066-a55221f849bb" providerId="ADAL" clId="{51215B08-8AB7-491E-96A3-9002444B4B36}" dt="2023-11-07T10:33:20.389" v="840"/>
          <ac:graphicFrameMkLst>
            <pc:docMk/>
            <pc:sldMk cId="2937407465" sldId="316"/>
            <ac:graphicFrameMk id="4" creationId="{00000000-0000-0000-0000-000000000000}"/>
          </ac:graphicFrameMkLst>
        </pc:graphicFrameChg>
      </pc:sldChg>
      <pc:sldChg chg="addSp delSp modSp del mod modClrScheme chgLayout">
        <pc:chgData name="Nichola Welton" userId="33867cc6-3c98-481e-a066-a55221f849bb" providerId="ADAL" clId="{51215B08-8AB7-491E-96A3-9002444B4B36}" dt="2023-11-07T11:06:01.912" v="1179" actId="47"/>
        <pc:sldMkLst>
          <pc:docMk/>
          <pc:sldMk cId="3419057144" sldId="317"/>
        </pc:sldMkLst>
        <pc:spChg chg="mod ord">
          <ac:chgData name="Nichola Welton" userId="33867cc6-3c98-481e-a066-a55221f849bb" providerId="ADAL" clId="{51215B08-8AB7-491E-96A3-9002444B4B36}" dt="2023-11-07T10:41:29.830" v="916" actId="700"/>
          <ac:spMkLst>
            <pc:docMk/>
            <pc:sldMk cId="3419057144" sldId="317"/>
            <ac:spMk id="2" creationId="{00000000-0000-0000-0000-000000000000}"/>
          </ac:spMkLst>
        </pc:spChg>
        <pc:spChg chg="add del mod ord">
          <ac:chgData name="Nichola Welton" userId="33867cc6-3c98-481e-a066-a55221f849bb" providerId="ADAL" clId="{51215B08-8AB7-491E-96A3-9002444B4B36}" dt="2023-11-07T10:41:29.830" v="916" actId="700"/>
          <ac:spMkLst>
            <pc:docMk/>
            <pc:sldMk cId="3419057144" sldId="317"/>
            <ac:spMk id="3" creationId="{B7D3E9D6-3D5C-D34A-9ED0-B25B11FBDEB9}"/>
          </ac:spMkLst>
        </pc:spChg>
        <pc:spChg chg="add del mod ord">
          <ac:chgData name="Nichola Welton" userId="33867cc6-3c98-481e-a066-a55221f849bb" providerId="ADAL" clId="{51215B08-8AB7-491E-96A3-9002444B4B36}" dt="2023-11-07T10:41:29.830" v="916" actId="700"/>
          <ac:spMkLst>
            <pc:docMk/>
            <pc:sldMk cId="3419057144" sldId="317"/>
            <ac:spMk id="5" creationId="{A63F06FD-523D-5E25-95E9-B2A262712E7E}"/>
          </ac:spMkLst>
        </pc:spChg>
        <pc:graphicFrameChg chg="mod">
          <ac:chgData name="Nichola Welton" userId="33867cc6-3c98-481e-a066-a55221f849bb" providerId="ADAL" clId="{51215B08-8AB7-491E-96A3-9002444B4B36}" dt="2023-11-06T22:57:57.397" v="723" actId="478"/>
          <ac:graphicFrameMkLst>
            <pc:docMk/>
            <pc:sldMk cId="3419057144" sldId="317"/>
            <ac:graphicFrameMk id="4" creationId="{00000000-0000-0000-0000-000000000000}"/>
          </ac:graphicFrameMkLst>
        </pc:graphicFrameChg>
      </pc:sldChg>
      <pc:sldChg chg="add del">
        <pc:chgData name="Nichola Welton" userId="33867cc6-3c98-481e-a066-a55221f849bb" providerId="ADAL" clId="{51215B08-8AB7-491E-96A3-9002444B4B36}" dt="2023-11-06T21:39:02.728" v="190" actId="47"/>
        <pc:sldMkLst>
          <pc:docMk/>
          <pc:sldMk cId="1889543201" sldId="318"/>
        </pc:sldMkLst>
      </pc:sldChg>
      <pc:sldChg chg="add del">
        <pc:chgData name="Nichola Welton" userId="33867cc6-3c98-481e-a066-a55221f849bb" providerId="ADAL" clId="{51215B08-8AB7-491E-96A3-9002444B4B36}" dt="2023-11-06T21:39:02.127" v="189" actId="47"/>
        <pc:sldMkLst>
          <pc:docMk/>
          <pc:sldMk cId="2241997537" sldId="319"/>
        </pc:sldMkLst>
      </pc:sldChg>
      <pc:sldChg chg="modSp mod">
        <pc:chgData name="Nichola Welton" userId="33867cc6-3c98-481e-a066-a55221f849bb" providerId="ADAL" clId="{51215B08-8AB7-491E-96A3-9002444B4B36}" dt="2023-11-07T10:44:26.287" v="966"/>
        <pc:sldMkLst>
          <pc:docMk/>
          <pc:sldMk cId="1475506564" sldId="320"/>
        </pc:sldMkLst>
        <pc:spChg chg="mod">
          <ac:chgData name="Nichola Welton" userId="33867cc6-3c98-481e-a066-a55221f849bb" providerId="ADAL" clId="{51215B08-8AB7-491E-96A3-9002444B4B36}" dt="2023-11-06T22:42:51.398" v="490" actId="207"/>
          <ac:spMkLst>
            <pc:docMk/>
            <pc:sldMk cId="1475506564" sldId="320"/>
            <ac:spMk id="6" creationId="{00000000-0000-0000-0000-000000000000}"/>
          </ac:spMkLst>
        </pc:spChg>
        <pc:spChg chg="mod">
          <ac:chgData name="Nichola Welton" userId="33867cc6-3c98-481e-a066-a55221f849bb" providerId="ADAL" clId="{51215B08-8AB7-491E-96A3-9002444B4B36}" dt="2023-11-07T10:44:26.287" v="966"/>
          <ac:spMkLst>
            <pc:docMk/>
            <pc:sldMk cId="1475506564" sldId="320"/>
            <ac:spMk id="7" creationId="{00000000-0000-0000-0000-000000000000}"/>
          </ac:spMkLst>
        </pc:spChg>
      </pc:sldChg>
      <pc:sldChg chg="modSp mod">
        <pc:chgData name="Nichola Welton" userId="33867cc6-3c98-481e-a066-a55221f849bb" providerId="ADAL" clId="{51215B08-8AB7-491E-96A3-9002444B4B36}" dt="2023-11-07T10:46:40.888" v="978"/>
        <pc:sldMkLst>
          <pc:docMk/>
          <pc:sldMk cId="1164649514" sldId="321"/>
        </pc:sldMkLst>
        <pc:spChg chg="mod">
          <ac:chgData name="Nichola Welton" userId="33867cc6-3c98-481e-a066-a55221f849bb" providerId="ADAL" clId="{51215B08-8AB7-491E-96A3-9002444B4B36}" dt="2023-11-07T10:45:13.146" v="971" actId="20577"/>
          <ac:spMkLst>
            <pc:docMk/>
            <pc:sldMk cId="1164649514" sldId="321"/>
            <ac:spMk id="2" creationId="{00000000-0000-0000-0000-000000000000}"/>
          </ac:spMkLst>
        </pc:spChg>
        <pc:graphicFrameChg chg="mod">
          <ac:chgData name="Nichola Welton" userId="33867cc6-3c98-481e-a066-a55221f849bb" providerId="ADAL" clId="{51215B08-8AB7-491E-96A3-9002444B4B36}" dt="2023-11-07T10:46:40.888" v="978"/>
          <ac:graphicFrameMkLst>
            <pc:docMk/>
            <pc:sldMk cId="1164649514" sldId="321"/>
            <ac:graphicFrameMk id="4" creationId="{2BBF0E4D-D003-4B41-841C-84E8BA94849D}"/>
          </ac:graphicFrameMkLst>
        </pc:graphicFrameChg>
      </pc:sldChg>
      <pc:sldChg chg="modSp mod">
        <pc:chgData name="Nichola Welton" userId="33867cc6-3c98-481e-a066-a55221f849bb" providerId="ADAL" clId="{51215B08-8AB7-491E-96A3-9002444B4B36}" dt="2023-11-07T10:48:06.767" v="982"/>
        <pc:sldMkLst>
          <pc:docMk/>
          <pc:sldMk cId="1630522871" sldId="322"/>
        </pc:sldMkLst>
        <pc:spChg chg="mod">
          <ac:chgData name="Nichola Welton" userId="33867cc6-3c98-481e-a066-a55221f849bb" providerId="ADAL" clId="{51215B08-8AB7-491E-96A3-9002444B4B36}" dt="2023-11-07T10:47:31.742" v="980"/>
          <ac:spMkLst>
            <pc:docMk/>
            <pc:sldMk cId="1630522871" sldId="322"/>
            <ac:spMk id="2" creationId="{00000000-0000-0000-0000-000000000000}"/>
          </ac:spMkLst>
        </pc:spChg>
        <pc:graphicFrameChg chg="mod">
          <ac:chgData name="Nichola Welton" userId="33867cc6-3c98-481e-a066-a55221f849bb" providerId="ADAL" clId="{51215B08-8AB7-491E-96A3-9002444B4B36}" dt="2023-11-07T10:48:06.767" v="982"/>
          <ac:graphicFrameMkLst>
            <pc:docMk/>
            <pc:sldMk cId="1630522871" sldId="322"/>
            <ac:graphicFrameMk id="4" creationId="{D3627614-8EF0-42B3-9E89-72F58D0FD787}"/>
          </ac:graphicFrameMkLst>
        </pc:graphicFrameChg>
      </pc:sldChg>
      <pc:sldChg chg="modSp mod">
        <pc:chgData name="Nichola Welton" userId="33867cc6-3c98-481e-a066-a55221f849bb" providerId="ADAL" clId="{51215B08-8AB7-491E-96A3-9002444B4B36}" dt="2023-11-07T10:51:12.207" v="989"/>
        <pc:sldMkLst>
          <pc:docMk/>
          <pc:sldMk cId="4173653707" sldId="323"/>
        </pc:sldMkLst>
        <pc:spChg chg="mod">
          <ac:chgData name="Nichola Welton" userId="33867cc6-3c98-481e-a066-a55221f849bb" providerId="ADAL" clId="{51215B08-8AB7-491E-96A3-9002444B4B36}" dt="2023-11-07T10:49:59.999" v="986"/>
          <ac:spMkLst>
            <pc:docMk/>
            <pc:sldMk cId="4173653707" sldId="323"/>
            <ac:spMk id="3" creationId="{00000000-0000-0000-0000-000000000000}"/>
          </ac:spMkLst>
        </pc:spChg>
        <pc:graphicFrameChg chg="mod">
          <ac:chgData name="Nichola Welton" userId="33867cc6-3c98-481e-a066-a55221f849bb" providerId="ADAL" clId="{51215B08-8AB7-491E-96A3-9002444B4B36}" dt="2023-11-07T10:51:12.207" v="989"/>
          <ac:graphicFrameMkLst>
            <pc:docMk/>
            <pc:sldMk cId="4173653707" sldId="323"/>
            <ac:graphicFrameMk id="5" creationId="{C15D9641-377C-4FD0-8EB2-88116D413223}"/>
          </ac:graphicFrameMkLst>
        </pc:graphicFrameChg>
      </pc:sldChg>
      <pc:sldChg chg="modSp mod">
        <pc:chgData name="Nichola Welton" userId="33867cc6-3c98-481e-a066-a55221f849bb" providerId="ADAL" clId="{51215B08-8AB7-491E-96A3-9002444B4B36}" dt="2023-11-07T10:53:13.850" v="996"/>
        <pc:sldMkLst>
          <pc:docMk/>
          <pc:sldMk cId="4183786984" sldId="324"/>
        </pc:sldMkLst>
        <pc:spChg chg="mod">
          <ac:chgData name="Nichola Welton" userId="33867cc6-3c98-481e-a066-a55221f849bb" providerId="ADAL" clId="{51215B08-8AB7-491E-96A3-9002444B4B36}" dt="2023-11-07T10:52:04.902" v="992"/>
          <ac:spMkLst>
            <pc:docMk/>
            <pc:sldMk cId="4183786984" sldId="324"/>
            <ac:spMk id="2" creationId="{00000000-0000-0000-0000-000000000000}"/>
          </ac:spMkLst>
        </pc:spChg>
        <pc:graphicFrameChg chg="mod">
          <ac:chgData name="Nichola Welton" userId="33867cc6-3c98-481e-a066-a55221f849bb" providerId="ADAL" clId="{51215B08-8AB7-491E-96A3-9002444B4B36}" dt="2023-11-07T10:53:13.850" v="996"/>
          <ac:graphicFrameMkLst>
            <pc:docMk/>
            <pc:sldMk cId="4183786984" sldId="324"/>
            <ac:graphicFrameMk id="5" creationId="{29EE1101-57F4-4969-B20A-00ECBCA449F9}"/>
          </ac:graphicFrameMkLst>
        </pc:graphicFrameChg>
      </pc:sldChg>
      <pc:sldChg chg="modSp mod">
        <pc:chgData name="Nichola Welton" userId="33867cc6-3c98-481e-a066-a55221f849bb" providerId="ADAL" clId="{51215B08-8AB7-491E-96A3-9002444B4B36}" dt="2023-11-07T10:54:56.370" v="1003"/>
        <pc:sldMkLst>
          <pc:docMk/>
          <pc:sldMk cId="3971099109" sldId="326"/>
        </pc:sldMkLst>
        <pc:spChg chg="mod">
          <ac:chgData name="Nichola Welton" userId="33867cc6-3c98-481e-a066-a55221f849bb" providerId="ADAL" clId="{51215B08-8AB7-491E-96A3-9002444B4B36}" dt="2023-11-07T10:53:47.754" v="999"/>
          <ac:spMkLst>
            <pc:docMk/>
            <pc:sldMk cId="3971099109" sldId="326"/>
            <ac:spMk id="3" creationId="{00000000-0000-0000-0000-000000000000}"/>
          </ac:spMkLst>
        </pc:spChg>
        <pc:graphicFrameChg chg="mod">
          <ac:chgData name="Nichola Welton" userId="33867cc6-3c98-481e-a066-a55221f849bb" providerId="ADAL" clId="{51215B08-8AB7-491E-96A3-9002444B4B36}" dt="2023-11-07T10:54:56.370" v="1003"/>
          <ac:graphicFrameMkLst>
            <pc:docMk/>
            <pc:sldMk cId="3971099109" sldId="326"/>
            <ac:graphicFrameMk id="4" creationId="{2C6702C1-8117-44C5-BC5D-C5868DDEFAFC}"/>
          </ac:graphicFrameMkLst>
        </pc:graphicFrameChg>
      </pc:sldChg>
      <pc:sldChg chg="modSp mod">
        <pc:chgData name="Nichola Welton" userId="33867cc6-3c98-481e-a066-a55221f849bb" providerId="ADAL" clId="{51215B08-8AB7-491E-96A3-9002444B4B36}" dt="2023-11-07T10:56:16.504" v="1011"/>
        <pc:sldMkLst>
          <pc:docMk/>
          <pc:sldMk cId="2137421952" sldId="327"/>
        </pc:sldMkLst>
        <pc:spChg chg="mod">
          <ac:chgData name="Nichola Welton" userId="33867cc6-3c98-481e-a066-a55221f849bb" providerId="ADAL" clId="{51215B08-8AB7-491E-96A3-9002444B4B36}" dt="2023-11-07T10:55:39.424" v="1008"/>
          <ac:spMkLst>
            <pc:docMk/>
            <pc:sldMk cId="2137421952" sldId="327"/>
            <ac:spMk id="2" creationId="{00000000-0000-0000-0000-000000000000}"/>
          </ac:spMkLst>
        </pc:spChg>
        <pc:graphicFrameChg chg="mod">
          <ac:chgData name="Nichola Welton" userId="33867cc6-3c98-481e-a066-a55221f849bb" providerId="ADAL" clId="{51215B08-8AB7-491E-96A3-9002444B4B36}" dt="2023-11-07T10:56:16.504" v="1011"/>
          <ac:graphicFrameMkLst>
            <pc:docMk/>
            <pc:sldMk cId="2137421952" sldId="327"/>
            <ac:graphicFrameMk id="5" creationId="{CFE5932D-B6CC-488A-B552-63041CC07496}"/>
          </ac:graphicFrameMkLst>
        </pc:graphicFrameChg>
      </pc:sldChg>
      <pc:sldChg chg="add del">
        <pc:chgData name="Nichola Welton" userId="33867cc6-3c98-481e-a066-a55221f849bb" providerId="ADAL" clId="{51215B08-8AB7-491E-96A3-9002444B4B36}" dt="2023-11-06T22:21:32" v="356" actId="47"/>
        <pc:sldMkLst>
          <pc:docMk/>
          <pc:sldMk cId="3726105357" sldId="329"/>
        </pc:sldMkLst>
      </pc:sldChg>
      <pc:sldChg chg="modSp mod">
        <pc:chgData name="Nichola Welton" userId="33867cc6-3c98-481e-a066-a55221f849bb" providerId="ADAL" clId="{51215B08-8AB7-491E-96A3-9002444B4B36}" dt="2023-11-07T11:01:59.080" v="1078"/>
        <pc:sldMkLst>
          <pc:docMk/>
          <pc:sldMk cId="2480391582" sldId="330"/>
        </pc:sldMkLst>
        <pc:spChg chg="mod">
          <ac:chgData name="Nichola Welton" userId="33867cc6-3c98-481e-a066-a55221f849bb" providerId="ADAL" clId="{51215B08-8AB7-491E-96A3-9002444B4B36}" dt="2023-11-07T11:01:13.185" v="1075"/>
          <ac:spMkLst>
            <pc:docMk/>
            <pc:sldMk cId="2480391582" sldId="330"/>
            <ac:spMk id="2" creationId="{00000000-0000-0000-0000-000000000000}"/>
          </ac:spMkLst>
        </pc:spChg>
        <pc:graphicFrameChg chg="mod">
          <ac:chgData name="Nichola Welton" userId="33867cc6-3c98-481e-a066-a55221f849bb" providerId="ADAL" clId="{51215B08-8AB7-491E-96A3-9002444B4B36}" dt="2023-11-07T11:01:59.080" v="1078"/>
          <ac:graphicFrameMkLst>
            <pc:docMk/>
            <pc:sldMk cId="2480391582" sldId="330"/>
            <ac:graphicFrameMk id="4" creationId="{02C06757-C1CB-4363-B61D-945C4DEEE76C}"/>
          </ac:graphicFrameMkLst>
        </pc:graphicFrameChg>
      </pc:sldChg>
      <pc:sldChg chg="addSp delSp modSp mod modClrScheme chgLayout">
        <pc:chgData name="Nichola Welton" userId="33867cc6-3c98-481e-a066-a55221f849bb" providerId="ADAL" clId="{51215B08-8AB7-491E-96A3-9002444B4B36}" dt="2023-11-07T10:59:34.901" v="1046" actId="207"/>
        <pc:sldMkLst>
          <pc:docMk/>
          <pc:sldMk cId="3334966627" sldId="331"/>
        </pc:sldMkLst>
        <pc:spChg chg="mod">
          <ac:chgData name="Nichola Welton" userId="33867cc6-3c98-481e-a066-a55221f849bb" providerId="ADAL" clId="{51215B08-8AB7-491E-96A3-9002444B4B36}" dt="2023-11-07T10:59:34.901" v="1046" actId="207"/>
          <ac:spMkLst>
            <pc:docMk/>
            <pc:sldMk cId="3334966627" sldId="331"/>
            <ac:spMk id="2" creationId="{00000000-0000-0000-0000-000000000000}"/>
          </ac:spMkLst>
        </pc:spChg>
        <pc:spChg chg="add del mod">
          <ac:chgData name="Nichola Welton" userId="33867cc6-3c98-481e-a066-a55221f849bb" providerId="ADAL" clId="{51215B08-8AB7-491E-96A3-9002444B4B36}" dt="2023-11-07T10:58:05.791" v="1025" actId="12084"/>
          <ac:spMkLst>
            <pc:docMk/>
            <pc:sldMk cId="3334966627" sldId="331"/>
            <ac:spMk id="5" creationId="{1DEA110A-DFE1-0A4A-B0DD-6E10B2129CFB}"/>
          </ac:spMkLst>
        </pc:spChg>
        <pc:spChg chg="add del mod ord">
          <ac:chgData name="Nichola Welton" userId="33867cc6-3c98-481e-a066-a55221f849bb" providerId="ADAL" clId="{51215B08-8AB7-491E-96A3-9002444B4B36}" dt="2023-11-07T10:58:25.726" v="1028" actId="700"/>
          <ac:spMkLst>
            <pc:docMk/>
            <pc:sldMk cId="3334966627" sldId="331"/>
            <ac:spMk id="7" creationId="{4329E713-5E9A-B68F-20A8-8FCC0B4B0ADD}"/>
          </ac:spMkLst>
        </pc:spChg>
        <pc:spChg chg="add del mod ord">
          <ac:chgData name="Nichola Welton" userId="33867cc6-3c98-481e-a066-a55221f849bb" providerId="ADAL" clId="{51215B08-8AB7-491E-96A3-9002444B4B36}" dt="2023-11-07T10:58:25.726" v="1028" actId="700"/>
          <ac:spMkLst>
            <pc:docMk/>
            <pc:sldMk cId="3334966627" sldId="331"/>
            <ac:spMk id="8" creationId="{30037F9C-0497-4C80-3D05-5D723D44A0FD}"/>
          </ac:spMkLst>
        </pc:spChg>
        <pc:spChg chg="add del mod ord">
          <ac:chgData name="Nichola Welton" userId="33867cc6-3c98-481e-a066-a55221f849bb" providerId="ADAL" clId="{51215B08-8AB7-491E-96A3-9002444B4B36}" dt="2023-11-07T10:58:25.726" v="1028" actId="700"/>
          <ac:spMkLst>
            <pc:docMk/>
            <pc:sldMk cId="3334966627" sldId="331"/>
            <ac:spMk id="9" creationId="{D3C8AE47-A760-5B6F-6E1A-3BA2D28C1E06}"/>
          </ac:spMkLst>
        </pc:spChg>
        <pc:graphicFrameChg chg="mod">
          <ac:chgData name="Nichola Welton" userId="33867cc6-3c98-481e-a066-a55221f849bb" providerId="ADAL" clId="{51215B08-8AB7-491E-96A3-9002444B4B36}" dt="2023-11-07T10:58:45.348" v="1036"/>
          <ac:graphicFrameMkLst>
            <pc:docMk/>
            <pc:sldMk cId="3334966627" sldId="331"/>
            <ac:graphicFrameMk id="4" creationId="{00000000-0000-0000-0000-000000000000}"/>
          </ac:graphicFrameMkLst>
        </pc:graphicFrameChg>
        <pc:graphicFrameChg chg="add mod">
          <ac:chgData name="Nichola Welton" userId="33867cc6-3c98-481e-a066-a55221f849bb" providerId="ADAL" clId="{51215B08-8AB7-491E-96A3-9002444B4B36}" dt="2023-11-07T10:59:27.906" v="1045" actId="1076"/>
          <ac:graphicFrameMkLst>
            <pc:docMk/>
            <pc:sldMk cId="3334966627" sldId="331"/>
            <ac:graphicFrameMk id="6" creationId="{80575C35-120C-072B-3829-63B0905F64E9}"/>
          </ac:graphicFrameMkLst>
        </pc:graphicFrameChg>
      </pc:sldChg>
      <pc:sldChg chg="modSp mod">
        <pc:chgData name="Nichola Welton" userId="33867cc6-3c98-481e-a066-a55221f849bb" providerId="ADAL" clId="{51215B08-8AB7-491E-96A3-9002444B4B36}" dt="2023-11-07T11:00:26.031" v="1071" actId="207"/>
        <pc:sldMkLst>
          <pc:docMk/>
          <pc:sldMk cId="596626223" sldId="332"/>
        </pc:sldMkLst>
        <pc:spChg chg="mod">
          <ac:chgData name="Nichola Welton" userId="33867cc6-3c98-481e-a066-a55221f849bb" providerId="ADAL" clId="{51215B08-8AB7-491E-96A3-9002444B4B36}" dt="2023-11-07T11:00:26.031" v="1071" actId="207"/>
          <ac:spMkLst>
            <pc:docMk/>
            <pc:sldMk cId="596626223" sldId="332"/>
            <ac:spMk id="2" creationId="{00000000-0000-0000-0000-000000000000}"/>
          </ac:spMkLst>
        </pc:spChg>
      </pc:sldChg>
      <pc:sldChg chg="del">
        <pc:chgData name="Nichola Welton" userId="33867cc6-3c98-481e-a066-a55221f849bb" providerId="ADAL" clId="{51215B08-8AB7-491E-96A3-9002444B4B36}" dt="2023-11-06T20:58:41.175" v="108" actId="47"/>
        <pc:sldMkLst>
          <pc:docMk/>
          <pc:sldMk cId="3964364331" sldId="333"/>
        </pc:sldMkLst>
      </pc:sldChg>
      <pc:sldChg chg="modSp mod">
        <pc:chgData name="Nichola Welton" userId="33867cc6-3c98-481e-a066-a55221f849bb" providerId="ADAL" clId="{51215B08-8AB7-491E-96A3-9002444B4B36}" dt="2023-11-07T17:39:26.290" v="1229" actId="20577"/>
        <pc:sldMkLst>
          <pc:docMk/>
          <pc:sldMk cId="1443272739" sldId="335"/>
        </pc:sldMkLst>
        <pc:spChg chg="mod">
          <ac:chgData name="Nichola Welton" userId="33867cc6-3c98-481e-a066-a55221f849bb" providerId="ADAL" clId="{51215B08-8AB7-491E-96A3-9002444B4B36}" dt="2023-11-07T17:39:26.290" v="1229" actId="20577"/>
          <ac:spMkLst>
            <pc:docMk/>
            <pc:sldMk cId="1443272739" sldId="335"/>
            <ac:spMk id="2" creationId="{00000000-0000-0000-0000-000000000000}"/>
          </ac:spMkLst>
        </pc:spChg>
      </pc:sldChg>
      <pc:sldChg chg="addSp delSp modSp mod ord modClrScheme chgLayout">
        <pc:chgData name="Nichola Welton" userId="33867cc6-3c98-481e-a066-a55221f849bb" providerId="ADAL" clId="{51215B08-8AB7-491E-96A3-9002444B4B36}" dt="2023-11-07T10:35:18.618" v="854" actId="12100"/>
        <pc:sldMkLst>
          <pc:docMk/>
          <pc:sldMk cId="2302535566" sldId="336"/>
        </pc:sldMkLst>
        <pc:spChg chg="mod ord">
          <ac:chgData name="Nichola Welton" userId="33867cc6-3c98-481e-a066-a55221f849bb" providerId="ADAL" clId="{51215B08-8AB7-491E-96A3-9002444B4B36}" dt="2023-11-07T10:34:27.315" v="847" actId="207"/>
          <ac:spMkLst>
            <pc:docMk/>
            <pc:sldMk cId="2302535566" sldId="336"/>
            <ac:spMk id="2" creationId="{00000000-0000-0000-0000-000000000000}"/>
          </ac:spMkLst>
        </pc:spChg>
        <pc:spChg chg="add del mod ord">
          <ac:chgData name="Nichola Welton" userId="33867cc6-3c98-481e-a066-a55221f849bb" providerId="ADAL" clId="{51215B08-8AB7-491E-96A3-9002444B4B36}" dt="2023-11-07T10:34:58.414" v="852" actId="12084"/>
          <ac:spMkLst>
            <pc:docMk/>
            <pc:sldMk cId="2302535566" sldId="336"/>
            <ac:spMk id="3" creationId="{BEAE1C8A-6B35-49F7-E3EF-3E7D14AB22F9}"/>
          </ac:spMkLst>
        </pc:spChg>
        <pc:spChg chg="add del mod ord">
          <ac:chgData name="Nichola Welton" userId="33867cc6-3c98-481e-a066-a55221f849bb" providerId="ADAL" clId="{51215B08-8AB7-491E-96A3-9002444B4B36}" dt="2023-11-07T10:35:02.556" v="853" actId="12084"/>
          <ac:spMkLst>
            <pc:docMk/>
            <pc:sldMk cId="2302535566" sldId="336"/>
            <ac:spMk id="4" creationId="{CBC28444-6B9C-0134-D918-76BF064DB373}"/>
          </ac:spMkLst>
        </pc:spChg>
        <pc:graphicFrameChg chg="del mod">
          <ac:chgData name="Nichola Welton" userId="33867cc6-3c98-481e-a066-a55221f849bb" providerId="ADAL" clId="{51215B08-8AB7-491E-96A3-9002444B4B36}" dt="2023-11-07T10:34:35.055" v="849" actId="478"/>
          <ac:graphicFrameMkLst>
            <pc:docMk/>
            <pc:sldMk cId="2302535566" sldId="336"/>
            <ac:graphicFrameMk id="5" creationId="{00000000-0000-0000-0000-000000000000}"/>
          </ac:graphicFrameMkLst>
        </pc:graphicFrameChg>
        <pc:graphicFrameChg chg="add mod">
          <ac:chgData name="Nichola Welton" userId="33867cc6-3c98-481e-a066-a55221f849bb" providerId="ADAL" clId="{51215B08-8AB7-491E-96A3-9002444B4B36}" dt="2023-11-07T10:35:18.618" v="854" actId="12100"/>
          <ac:graphicFrameMkLst>
            <pc:docMk/>
            <pc:sldMk cId="2302535566" sldId="336"/>
            <ac:graphicFrameMk id="6" creationId="{7557B5CF-D367-CBE1-7B4C-0FF983322CFB}"/>
          </ac:graphicFrameMkLst>
        </pc:graphicFrameChg>
        <pc:graphicFrameChg chg="add mod">
          <ac:chgData name="Nichola Welton" userId="33867cc6-3c98-481e-a066-a55221f849bb" providerId="ADAL" clId="{51215B08-8AB7-491E-96A3-9002444B4B36}" dt="2023-11-07T10:35:02.556" v="853" actId="12084"/>
          <ac:graphicFrameMkLst>
            <pc:docMk/>
            <pc:sldMk cId="2302535566" sldId="336"/>
            <ac:graphicFrameMk id="7" creationId="{1CED30EF-BCA3-3160-8E24-4F52807F6106}"/>
          </ac:graphicFrameMkLst>
        </pc:graphicFrameChg>
      </pc:sldChg>
      <pc:sldChg chg="ord">
        <pc:chgData name="Nichola Welton" userId="33867cc6-3c98-481e-a066-a55221f849bb" providerId="ADAL" clId="{51215B08-8AB7-491E-96A3-9002444B4B36}" dt="2023-11-06T23:01:16.017" v="745"/>
        <pc:sldMkLst>
          <pc:docMk/>
          <pc:sldMk cId="2849189459" sldId="337"/>
        </pc:sldMkLst>
      </pc:sldChg>
      <pc:sldChg chg="modSp mod ord">
        <pc:chgData name="Nichola Welton" userId="33867cc6-3c98-481e-a066-a55221f849bb" providerId="ADAL" clId="{51215B08-8AB7-491E-96A3-9002444B4B36}" dt="2023-11-07T17:39:48.279" v="1230" actId="20577"/>
        <pc:sldMkLst>
          <pc:docMk/>
          <pc:sldMk cId="3654655171" sldId="338"/>
        </pc:sldMkLst>
        <pc:spChg chg="mod">
          <ac:chgData name="Nichola Welton" userId="33867cc6-3c98-481e-a066-a55221f849bb" providerId="ADAL" clId="{51215B08-8AB7-491E-96A3-9002444B4B36}" dt="2023-11-07T17:39:48.279" v="1230" actId="20577"/>
          <ac:spMkLst>
            <pc:docMk/>
            <pc:sldMk cId="3654655171" sldId="338"/>
            <ac:spMk id="5" creationId="{6CE79DDF-8851-49B4-88B2-493287971FB7}"/>
          </ac:spMkLst>
        </pc:spChg>
      </pc:sldChg>
      <pc:sldChg chg="modSp add del">
        <pc:chgData name="Nichola Welton" userId="33867cc6-3c98-481e-a066-a55221f849bb" providerId="ADAL" clId="{51215B08-8AB7-491E-96A3-9002444B4B36}" dt="2023-11-06T22:23:23.199" v="363" actId="47"/>
        <pc:sldMkLst>
          <pc:docMk/>
          <pc:sldMk cId="2333518861" sldId="340"/>
        </pc:sldMkLst>
        <pc:graphicFrameChg chg="mod">
          <ac:chgData name="Nichola Welton" userId="33867cc6-3c98-481e-a066-a55221f849bb" providerId="ADAL" clId="{51215B08-8AB7-491E-96A3-9002444B4B36}" dt="2023-11-06T21:12:27.281" v="138"/>
          <ac:graphicFrameMkLst>
            <pc:docMk/>
            <pc:sldMk cId="2333518861" sldId="340"/>
            <ac:graphicFrameMk id="7" creationId="{29E2167A-3309-4B5D-8C05-2CB7E70DD2D8}"/>
          </ac:graphicFrameMkLst>
        </pc:graphicFrameChg>
      </pc:sldChg>
      <pc:sldChg chg="modSp mod ord">
        <pc:chgData name="Nichola Welton" userId="33867cc6-3c98-481e-a066-a55221f849bb" providerId="ADAL" clId="{51215B08-8AB7-491E-96A3-9002444B4B36}" dt="2023-11-07T17:40:46.666" v="1236"/>
        <pc:sldMkLst>
          <pc:docMk/>
          <pc:sldMk cId="2799514313" sldId="341"/>
        </pc:sldMkLst>
        <pc:graphicFrameChg chg="mod">
          <ac:chgData name="Nichola Welton" userId="33867cc6-3c98-481e-a066-a55221f849bb" providerId="ADAL" clId="{51215B08-8AB7-491E-96A3-9002444B4B36}" dt="2023-11-07T10:33:37.727" v="841" actId="14100"/>
          <ac:graphicFrameMkLst>
            <pc:docMk/>
            <pc:sldMk cId="2799514313" sldId="341"/>
            <ac:graphicFrameMk id="9" creationId="{F4BDAA5B-E5BA-4D22-99DB-C4AF07A4E36C}"/>
          </ac:graphicFrameMkLst>
        </pc:graphicFrameChg>
      </pc:sldChg>
      <pc:sldChg chg="ord">
        <pc:chgData name="Nichola Welton" userId="33867cc6-3c98-481e-a066-a55221f849bb" providerId="ADAL" clId="{51215B08-8AB7-491E-96A3-9002444B4B36}" dt="2023-11-07T17:46:50.138" v="1240"/>
        <pc:sldMkLst>
          <pc:docMk/>
          <pc:sldMk cId="1263343137" sldId="342"/>
        </pc:sldMkLst>
      </pc:sldChg>
      <pc:sldChg chg="del ord">
        <pc:chgData name="Nichola Welton" userId="33867cc6-3c98-481e-a066-a55221f849bb" providerId="ADAL" clId="{51215B08-8AB7-491E-96A3-9002444B4B36}" dt="2023-11-07T17:48:27.561" v="1241" actId="47"/>
        <pc:sldMkLst>
          <pc:docMk/>
          <pc:sldMk cId="2964375029" sldId="343"/>
        </pc:sldMkLst>
      </pc:sldChg>
      <pc:sldChg chg="modSp del ord">
        <pc:chgData name="Nichola Welton" userId="33867cc6-3c98-481e-a066-a55221f849bb" providerId="ADAL" clId="{51215B08-8AB7-491E-96A3-9002444B4B36}" dt="2023-11-06T22:56:08.989" v="713" actId="47"/>
        <pc:sldMkLst>
          <pc:docMk/>
          <pc:sldMk cId="4148380800" sldId="344"/>
        </pc:sldMkLst>
        <pc:graphicFrameChg chg="mod">
          <ac:chgData name="Nichola Welton" userId="33867cc6-3c98-481e-a066-a55221f849bb" providerId="ADAL" clId="{51215B08-8AB7-491E-96A3-9002444B4B36}" dt="2023-11-06T21:52:19.357" v="216" actId="20577"/>
          <ac:graphicFrameMkLst>
            <pc:docMk/>
            <pc:sldMk cId="4148380800" sldId="344"/>
            <ac:graphicFrameMk id="4" creationId="{5348C491-CBED-4231-AAB7-5601565F2A8F}"/>
          </ac:graphicFrameMkLst>
        </pc:graphicFrameChg>
      </pc:sldChg>
      <pc:sldChg chg="modSp mod ord">
        <pc:chgData name="Nichola Welton" userId="33867cc6-3c98-481e-a066-a55221f849bb" providerId="ADAL" clId="{51215B08-8AB7-491E-96A3-9002444B4B36}" dt="2023-11-07T17:43:07.778" v="1238"/>
        <pc:sldMkLst>
          <pc:docMk/>
          <pc:sldMk cId="2776907482" sldId="345"/>
        </pc:sldMkLst>
        <pc:spChg chg="mod">
          <ac:chgData name="Nichola Welton" userId="33867cc6-3c98-481e-a066-a55221f849bb" providerId="ADAL" clId="{51215B08-8AB7-491E-96A3-9002444B4B36}" dt="2023-11-06T16:17:42.704" v="23" actId="1076"/>
          <ac:spMkLst>
            <pc:docMk/>
            <pc:sldMk cId="2776907482" sldId="345"/>
            <ac:spMk id="5" creationId="{C32CE833-B374-4D28-A2CB-54AAB65282F1}"/>
          </ac:spMkLst>
        </pc:spChg>
        <pc:spChg chg="mod">
          <ac:chgData name="Nichola Welton" userId="33867cc6-3c98-481e-a066-a55221f849bb" providerId="ADAL" clId="{51215B08-8AB7-491E-96A3-9002444B4B36}" dt="2023-11-07T17:43:07.778" v="1238"/>
          <ac:spMkLst>
            <pc:docMk/>
            <pc:sldMk cId="2776907482" sldId="345"/>
            <ac:spMk id="6" creationId="{5B430DCC-A173-4CCD-81C7-EDCC62E00C82}"/>
          </ac:spMkLst>
        </pc:spChg>
      </pc:sldChg>
      <pc:sldChg chg="del">
        <pc:chgData name="Nichola Welton" userId="33867cc6-3c98-481e-a066-a55221f849bb" providerId="ADAL" clId="{51215B08-8AB7-491E-96A3-9002444B4B36}" dt="2023-11-06T22:28:13.907" v="408" actId="47"/>
        <pc:sldMkLst>
          <pc:docMk/>
          <pc:sldMk cId="73360560" sldId="346"/>
        </pc:sldMkLst>
      </pc:sldChg>
      <pc:sldChg chg="modSp mod ord">
        <pc:chgData name="Nichola Welton" userId="33867cc6-3c98-481e-a066-a55221f849bb" providerId="ADAL" clId="{51215B08-8AB7-491E-96A3-9002444B4B36}" dt="2023-11-06T22:03:33.428" v="254"/>
        <pc:sldMkLst>
          <pc:docMk/>
          <pc:sldMk cId="3722976533" sldId="347"/>
        </pc:sldMkLst>
        <pc:graphicFrameChg chg="mod">
          <ac:chgData name="Nichola Welton" userId="33867cc6-3c98-481e-a066-a55221f849bb" providerId="ADAL" clId="{51215B08-8AB7-491E-96A3-9002444B4B36}" dt="2023-11-06T20:55:49.844" v="67"/>
          <ac:graphicFrameMkLst>
            <pc:docMk/>
            <pc:sldMk cId="3722976533" sldId="347"/>
            <ac:graphicFrameMk id="5" creationId="{6F58C674-766E-42A3-BC9E-C216B06269E6}"/>
          </ac:graphicFrameMkLst>
        </pc:graphicFrameChg>
        <pc:picChg chg="mod">
          <ac:chgData name="Nichola Welton" userId="33867cc6-3c98-481e-a066-a55221f849bb" providerId="ADAL" clId="{51215B08-8AB7-491E-96A3-9002444B4B36}" dt="2023-11-06T20:55:17.430" v="61" actId="1076"/>
          <ac:picMkLst>
            <pc:docMk/>
            <pc:sldMk cId="3722976533" sldId="347"/>
            <ac:picMk id="1026" creationId="{32BB5595-CD65-40AF-BD66-304EE2F1F2B4}"/>
          </ac:picMkLst>
        </pc:picChg>
      </pc:sldChg>
      <pc:sldChg chg="del">
        <pc:chgData name="Nichola Welton" userId="33867cc6-3c98-481e-a066-a55221f849bb" providerId="ADAL" clId="{51215B08-8AB7-491E-96A3-9002444B4B36}" dt="2023-11-06T20:51:22.524" v="34" actId="47"/>
        <pc:sldMkLst>
          <pc:docMk/>
          <pc:sldMk cId="2444141006" sldId="348"/>
        </pc:sldMkLst>
      </pc:sldChg>
      <pc:sldChg chg="addSp delSp modSp new del mod ord modClrScheme chgLayout">
        <pc:chgData name="Nichola Welton" userId="33867cc6-3c98-481e-a066-a55221f849bb" providerId="ADAL" clId="{51215B08-8AB7-491E-96A3-9002444B4B36}" dt="2023-11-06T22:52:23.282" v="590" actId="47"/>
        <pc:sldMkLst>
          <pc:docMk/>
          <pc:sldMk cId="533521594" sldId="349"/>
        </pc:sldMkLst>
        <pc:spChg chg="del mod ord">
          <ac:chgData name="Nichola Welton" userId="33867cc6-3c98-481e-a066-a55221f849bb" providerId="ADAL" clId="{51215B08-8AB7-491E-96A3-9002444B4B36}" dt="2023-11-06T20:51:27.525" v="35" actId="700"/>
          <ac:spMkLst>
            <pc:docMk/>
            <pc:sldMk cId="533521594" sldId="349"/>
            <ac:spMk id="2" creationId="{3BB6A644-A8D9-7AAE-CDE7-DE33E6F236A2}"/>
          </ac:spMkLst>
        </pc:spChg>
        <pc:spChg chg="del mod ord">
          <ac:chgData name="Nichola Welton" userId="33867cc6-3c98-481e-a066-a55221f849bb" providerId="ADAL" clId="{51215B08-8AB7-491E-96A3-9002444B4B36}" dt="2023-11-06T20:51:27.525" v="35" actId="700"/>
          <ac:spMkLst>
            <pc:docMk/>
            <pc:sldMk cId="533521594" sldId="349"/>
            <ac:spMk id="3" creationId="{6BC8DBF3-0415-D58E-CE73-6CF204B1D213}"/>
          </ac:spMkLst>
        </pc:spChg>
        <pc:spChg chg="add mod ord">
          <ac:chgData name="Nichola Welton" userId="33867cc6-3c98-481e-a066-a55221f849bb" providerId="ADAL" clId="{51215B08-8AB7-491E-96A3-9002444B4B36}" dt="2023-11-06T20:53:57.572" v="50"/>
          <ac:spMkLst>
            <pc:docMk/>
            <pc:sldMk cId="533521594" sldId="349"/>
            <ac:spMk id="4" creationId="{50CF384D-441F-7402-EA0C-073308F1B415}"/>
          </ac:spMkLst>
        </pc:spChg>
        <pc:spChg chg="add mod ord">
          <ac:chgData name="Nichola Welton" userId="33867cc6-3c98-481e-a066-a55221f849bb" providerId="ADAL" clId="{51215B08-8AB7-491E-96A3-9002444B4B36}" dt="2023-11-06T22:26:19.258" v="401" actId="255"/>
          <ac:spMkLst>
            <pc:docMk/>
            <pc:sldMk cId="533521594" sldId="349"/>
            <ac:spMk id="5" creationId="{D74161E7-39E8-5BD8-9989-D105348D92A1}"/>
          </ac:spMkLst>
        </pc:spChg>
        <pc:spChg chg="add del mod ord">
          <ac:chgData name="Nichola Welton" userId="33867cc6-3c98-481e-a066-a55221f849bb" providerId="ADAL" clId="{51215B08-8AB7-491E-96A3-9002444B4B36}" dt="2023-11-06T20:53:29.450" v="46" actId="12084"/>
          <ac:spMkLst>
            <pc:docMk/>
            <pc:sldMk cId="533521594" sldId="349"/>
            <ac:spMk id="6" creationId="{CD0E636A-1F4C-8E79-A8DB-669C9830583B}"/>
          </ac:spMkLst>
        </pc:spChg>
        <pc:spChg chg="add mod">
          <ac:chgData name="Nichola Welton" userId="33867cc6-3c98-481e-a066-a55221f849bb" providerId="ADAL" clId="{51215B08-8AB7-491E-96A3-9002444B4B36}" dt="2023-11-06T22:46:02.608" v="518" actId="1076"/>
          <ac:spMkLst>
            <pc:docMk/>
            <pc:sldMk cId="533521594" sldId="349"/>
            <ac:spMk id="9" creationId="{A2CFE687-C75F-0B5B-11D0-9B72DFCDAC78}"/>
          </ac:spMkLst>
        </pc:spChg>
        <pc:spChg chg="add mod">
          <ac:chgData name="Nichola Welton" userId="33867cc6-3c98-481e-a066-a55221f849bb" providerId="ADAL" clId="{51215B08-8AB7-491E-96A3-9002444B4B36}" dt="2023-11-06T22:46:06.316" v="519" actId="1076"/>
          <ac:spMkLst>
            <pc:docMk/>
            <pc:sldMk cId="533521594" sldId="349"/>
            <ac:spMk id="10" creationId="{9B9D56E9-D244-FE87-A1C3-7E16D192C440}"/>
          </ac:spMkLst>
        </pc:spChg>
        <pc:grpChg chg="add mod">
          <ac:chgData name="Nichola Welton" userId="33867cc6-3c98-481e-a066-a55221f849bb" providerId="ADAL" clId="{51215B08-8AB7-491E-96A3-9002444B4B36}" dt="2023-11-06T22:47:48.430" v="547" actId="14100"/>
          <ac:grpSpMkLst>
            <pc:docMk/>
            <pc:sldMk cId="533521594" sldId="349"/>
            <ac:grpSpMk id="8" creationId="{4C9ACE4C-76FD-AA46-FAAD-754125FB6DBD}"/>
          </ac:grpSpMkLst>
        </pc:grpChg>
        <pc:graphicFrameChg chg="add mod">
          <ac:chgData name="Nichola Welton" userId="33867cc6-3c98-481e-a066-a55221f849bb" providerId="ADAL" clId="{51215B08-8AB7-491E-96A3-9002444B4B36}" dt="2023-11-06T22:47:43.403" v="546"/>
          <ac:graphicFrameMkLst>
            <pc:docMk/>
            <pc:sldMk cId="533521594" sldId="349"/>
            <ac:graphicFrameMk id="7" creationId="{17FF08C7-03A7-EA93-8A76-6FE4A70EA11E}"/>
          </ac:graphicFrameMkLst>
        </pc:graphicFrameChg>
      </pc:sldChg>
      <pc:sldChg chg="addSp delSp modSp new del mod modClrScheme chgLayout">
        <pc:chgData name="Nichola Welton" userId="33867cc6-3c98-481e-a066-a55221f849bb" providerId="ADAL" clId="{51215B08-8AB7-491E-96A3-9002444B4B36}" dt="2023-11-06T20:50:06.995" v="26" actId="47"/>
        <pc:sldMkLst>
          <pc:docMk/>
          <pc:sldMk cId="1452742326" sldId="349"/>
        </pc:sldMkLst>
        <pc:spChg chg="del mod ord">
          <ac:chgData name="Nichola Welton" userId="33867cc6-3c98-481e-a066-a55221f849bb" providerId="ADAL" clId="{51215B08-8AB7-491E-96A3-9002444B4B36}" dt="2023-11-06T16:14:52.010" v="1" actId="700"/>
          <ac:spMkLst>
            <pc:docMk/>
            <pc:sldMk cId="1452742326" sldId="349"/>
            <ac:spMk id="2" creationId="{2FCE27EE-6C02-2DFB-AEA8-E3AC954968E5}"/>
          </ac:spMkLst>
        </pc:spChg>
        <pc:spChg chg="del mod ord">
          <ac:chgData name="Nichola Welton" userId="33867cc6-3c98-481e-a066-a55221f849bb" providerId="ADAL" clId="{51215B08-8AB7-491E-96A3-9002444B4B36}" dt="2023-11-06T16:14:52.010" v="1" actId="700"/>
          <ac:spMkLst>
            <pc:docMk/>
            <pc:sldMk cId="1452742326" sldId="349"/>
            <ac:spMk id="3" creationId="{00C22C4A-DB32-C26D-B911-B3544DAE4365}"/>
          </ac:spMkLst>
        </pc:spChg>
        <pc:spChg chg="add mod ord">
          <ac:chgData name="Nichola Welton" userId="33867cc6-3c98-481e-a066-a55221f849bb" providerId="ADAL" clId="{51215B08-8AB7-491E-96A3-9002444B4B36}" dt="2023-11-06T16:16:38.148" v="12" actId="20577"/>
          <ac:spMkLst>
            <pc:docMk/>
            <pc:sldMk cId="1452742326" sldId="349"/>
            <ac:spMk id="4" creationId="{96FF88E0-D5BD-0E9D-52A6-26559136EDFF}"/>
          </ac:spMkLst>
        </pc:spChg>
        <pc:spChg chg="add mod ord">
          <ac:chgData name="Nichola Welton" userId="33867cc6-3c98-481e-a066-a55221f849bb" providerId="ADAL" clId="{51215B08-8AB7-491E-96A3-9002444B4B36}" dt="2023-11-06T16:14:52.010" v="1" actId="700"/>
          <ac:spMkLst>
            <pc:docMk/>
            <pc:sldMk cId="1452742326" sldId="349"/>
            <ac:spMk id="5" creationId="{77B1557E-8874-E76B-AAE5-571D22647D51}"/>
          </ac:spMkLst>
        </pc:spChg>
        <pc:spChg chg="add mod ord">
          <ac:chgData name="Nichola Welton" userId="33867cc6-3c98-481e-a066-a55221f849bb" providerId="ADAL" clId="{51215B08-8AB7-491E-96A3-9002444B4B36}" dt="2023-11-06T16:14:52.010" v="1" actId="700"/>
          <ac:spMkLst>
            <pc:docMk/>
            <pc:sldMk cId="1452742326" sldId="349"/>
            <ac:spMk id="6" creationId="{4C8BE48C-A10B-865E-D09A-49FD581A598B}"/>
          </ac:spMkLst>
        </pc:spChg>
      </pc:sldChg>
      <pc:sldChg chg="addSp delSp modSp new del mod modClrScheme chgLayout">
        <pc:chgData name="Nichola Welton" userId="33867cc6-3c98-481e-a066-a55221f849bb" providerId="ADAL" clId="{51215B08-8AB7-491E-96A3-9002444B4B36}" dt="2023-11-06T22:03:03.577" v="248" actId="47"/>
        <pc:sldMkLst>
          <pc:docMk/>
          <pc:sldMk cId="3409752101" sldId="350"/>
        </pc:sldMkLst>
        <pc:spChg chg="del mod ord">
          <ac:chgData name="Nichola Welton" userId="33867cc6-3c98-481e-a066-a55221f849bb" providerId="ADAL" clId="{51215B08-8AB7-491E-96A3-9002444B4B36}" dt="2023-11-06T20:56:24.977" v="69" actId="700"/>
          <ac:spMkLst>
            <pc:docMk/>
            <pc:sldMk cId="3409752101" sldId="350"/>
            <ac:spMk id="2" creationId="{D30F1BA3-0F19-AD47-AC8C-81DF740CCE24}"/>
          </ac:spMkLst>
        </pc:spChg>
        <pc:spChg chg="del mod ord">
          <ac:chgData name="Nichola Welton" userId="33867cc6-3c98-481e-a066-a55221f849bb" providerId="ADAL" clId="{51215B08-8AB7-491E-96A3-9002444B4B36}" dt="2023-11-06T20:56:24.977" v="69" actId="700"/>
          <ac:spMkLst>
            <pc:docMk/>
            <pc:sldMk cId="3409752101" sldId="350"/>
            <ac:spMk id="3" creationId="{C73D917F-37AA-F947-9DBD-1944FB99F8F8}"/>
          </ac:spMkLst>
        </pc:spChg>
        <pc:spChg chg="add mod ord">
          <ac:chgData name="Nichola Welton" userId="33867cc6-3c98-481e-a066-a55221f849bb" providerId="ADAL" clId="{51215B08-8AB7-491E-96A3-9002444B4B36}" dt="2023-11-06T20:59:06.345" v="109"/>
          <ac:spMkLst>
            <pc:docMk/>
            <pc:sldMk cId="3409752101" sldId="350"/>
            <ac:spMk id="4" creationId="{3E5C4BB4-88E6-CF4A-8B55-11E1EB51137E}"/>
          </ac:spMkLst>
        </pc:spChg>
        <pc:spChg chg="add mod ord">
          <ac:chgData name="Nichola Welton" userId="33867cc6-3c98-481e-a066-a55221f849bb" providerId="ADAL" clId="{51215B08-8AB7-491E-96A3-9002444B4B36}" dt="2023-11-06T20:58:21.218" v="106" actId="27636"/>
          <ac:spMkLst>
            <pc:docMk/>
            <pc:sldMk cId="3409752101" sldId="350"/>
            <ac:spMk id="5" creationId="{FA8BE39D-CE89-C378-CCC1-933A16138EBC}"/>
          </ac:spMkLst>
        </pc:spChg>
        <pc:spChg chg="add del mod ord">
          <ac:chgData name="Nichola Welton" userId="33867cc6-3c98-481e-a066-a55221f849bb" providerId="ADAL" clId="{51215B08-8AB7-491E-96A3-9002444B4B36}" dt="2023-11-06T20:58:28.828" v="107" actId="12084"/>
          <ac:spMkLst>
            <pc:docMk/>
            <pc:sldMk cId="3409752101" sldId="350"/>
            <ac:spMk id="6" creationId="{C49F49FF-D03C-1C12-DF7F-8F74DBB025C0}"/>
          </ac:spMkLst>
        </pc:spChg>
        <pc:graphicFrameChg chg="add mod">
          <ac:chgData name="Nichola Welton" userId="33867cc6-3c98-481e-a066-a55221f849bb" providerId="ADAL" clId="{51215B08-8AB7-491E-96A3-9002444B4B36}" dt="2023-11-06T20:58:28.828" v="107" actId="12084"/>
          <ac:graphicFrameMkLst>
            <pc:docMk/>
            <pc:sldMk cId="3409752101" sldId="350"/>
            <ac:graphicFrameMk id="7" creationId="{D9EEB29A-5E9D-31C7-4FB5-80B55EBAFB8D}"/>
          </ac:graphicFrameMkLst>
        </pc:graphicFrameChg>
      </pc:sldChg>
      <pc:sldChg chg="addSp delSp modSp new del mod modClrScheme chgLayout">
        <pc:chgData name="Nichola Welton" userId="33867cc6-3c98-481e-a066-a55221f849bb" providerId="ADAL" clId="{51215B08-8AB7-491E-96A3-9002444B4B36}" dt="2023-11-06T20:57:52.259" v="103" actId="47"/>
        <pc:sldMkLst>
          <pc:docMk/>
          <pc:sldMk cId="910728448" sldId="351"/>
        </pc:sldMkLst>
        <pc:spChg chg="del">
          <ac:chgData name="Nichola Welton" userId="33867cc6-3c98-481e-a066-a55221f849bb" providerId="ADAL" clId="{51215B08-8AB7-491E-96A3-9002444B4B36}" dt="2023-11-06T20:57:11.311" v="75" actId="700"/>
          <ac:spMkLst>
            <pc:docMk/>
            <pc:sldMk cId="910728448" sldId="351"/>
            <ac:spMk id="2" creationId="{738F0AFE-9488-5574-F462-F30470ACCDB9}"/>
          </ac:spMkLst>
        </pc:spChg>
        <pc:spChg chg="del">
          <ac:chgData name="Nichola Welton" userId="33867cc6-3c98-481e-a066-a55221f849bb" providerId="ADAL" clId="{51215B08-8AB7-491E-96A3-9002444B4B36}" dt="2023-11-06T20:57:11.311" v="75" actId="700"/>
          <ac:spMkLst>
            <pc:docMk/>
            <pc:sldMk cId="910728448" sldId="351"/>
            <ac:spMk id="3" creationId="{EE8FAEE9-2F6C-60D4-CA0E-B03C27F58FB1}"/>
          </ac:spMkLst>
        </pc:spChg>
        <pc:spChg chg="add del mod">
          <ac:chgData name="Nichola Welton" userId="33867cc6-3c98-481e-a066-a55221f849bb" providerId="ADAL" clId="{51215B08-8AB7-491E-96A3-9002444B4B36}" dt="2023-11-06T20:57:24.090" v="79" actId="700"/>
          <ac:spMkLst>
            <pc:docMk/>
            <pc:sldMk cId="910728448" sldId="351"/>
            <ac:spMk id="4" creationId="{21F241FA-8544-CF51-6A40-D0F09C4C37D4}"/>
          </ac:spMkLst>
        </pc:spChg>
        <pc:spChg chg="add del mod">
          <ac:chgData name="Nichola Welton" userId="33867cc6-3c98-481e-a066-a55221f849bb" providerId="ADAL" clId="{51215B08-8AB7-491E-96A3-9002444B4B36}" dt="2023-11-06T20:57:24.090" v="79" actId="700"/>
          <ac:spMkLst>
            <pc:docMk/>
            <pc:sldMk cId="910728448" sldId="351"/>
            <ac:spMk id="5" creationId="{5B9B0555-69FF-7508-1A57-4059410D78EE}"/>
          </ac:spMkLst>
        </pc:spChg>
        <pc:spChg chg="add mod">
          <ac:chgData name="Nichola Welton" userId="33867cc6-3c98-481e-a066-a55221f849bb" providerId="ADAL" clId="{51215B08-8AB7-491E-96A3-9002444B4B36}" dt="2023-11-06T20:57:29.170" v="80" actId="700"/>
          <ac:spMkLst>
            <pc:docMk/>
            <pc:sldMk cId="910728448" sldId="351"/>
            <ac:spMk id="6" creationId="{7342C63D-0467-A97F-E87D-377140D2E284}"/>
          </ac:spMkLst>
        </pc:spChg>
        <pc:spChg chg="add mod">
          <ac:chgData name="Nichola Welton" userId="33867cc6-3c98-481e-a066-a55221f849bb" providerId="ADAL" clId="{51215B08-8AB7-491E-96A3-9002444B4B36}" dt="2023-11-06T20:57:42.946" v="102" actId="20577"/>
          <ac:spMkLst>
            <pc:docMk/>
            <pc:sldMk cId="910728448" sldId="351"/>
            <ac:spMk id="7" creationId="{17A39F66-3DA4-91B1-8D32-E0F32CEED46E}"/>
          </ac:spMkLst>
        </pc:spChg>
      </pc:sldChg>
      <pc:sldChg chg="addSp delSp modSp new mod ord chgLayout">
        <pc:chgData name="Nichola Welton" userId="33867cc6-3c98-481e-a066-a55221f849bb" providerId="ADAL" clId="{51215B08-8AB7-491E-96A3-9002444B4B36}" dt="2023-11-06T22:04:59.757" v="257" actId="700"/>
        <pc:sldMkLst>
          <pc:docMk/>
          <pc:sldMk cId="1809192052" sldId="351"/>
        </pc:sldMkLst>
        <pc:spChg chg="mod ord">
          <ac:chgData name="Nichola Welton" userId="33867cc6-3c98-481e-a066-a55221f849bb" providerId="ADAL" clId="{51215B08-8AB7-491E-96A3-9002444B4B36}" dt="2023-11-06T22:04:59.757" v="257" actId="700"/>
          <ac:spMkLst>
            <pc:docMk/>
            <pc:sldMk cId="1809192052" sldId="351"/>
            <ac:spMk id="2" creationId="{F3113873-BDAE-CE12-D083-32509D2AD1C3}"/>
          </ac:spMkLst>
        </pc:spChg>
        <pc:spChg chg="mod ord">
          <ac:chgData name="Nichola Welton" userId="33867cc6-3c98-481e-a066-a55221f849bb" providerId="ADAL" clId="{51215B08-8AB7-491E-96A3-9002444B4B36}" dt="2023-11-06T22:04:59.757" v="257" actId="700"/>
          <ac:spMkLst>
            <pc:docMk/>
            <pc:sldMk cId="1809192052" sldId="351"/>
            <ac:spMk id="3" creationId="{AB807B93-BB66-EF25-ACDE-412F218D2BAB}"/>
          </ac:spMkLst>
        </pc:spChg>
        <pc:spChg chg="del">
          <ac:chgData name="Nichola Welton" userId="33867cc6-3c98-481e-a066-a55221f849bb" providerId="ADAL" clId="{51215B08-8AB7-491E-96A3-9002444B4B36}" dt="2023-11-06T20:59:38.394" v="113"/>
          <ac:spMkLst>
            <pc:docMk/>
            <pc:sldMk cId="1809192052" sldId="351"/>
            <ac:spMk id="4" creationId="{B0B8BB50-92D5-291F-E4FA-3C22C1A87F87}"/>
          </ac:spMkLst>
        </pc:spChg>
        <pc:graphicFrameChg chg="add mod ord">
          <ac:chgData name="Nichola Welton" userId="33867cc6-3c98-481e-a066-a55221f849bb" providerId="ADAL" clId="{51215B08-8AB7-491E-96A3-9002444B4B36}" dt="2023-11-06T22:04:59.757" v="257" actId="700"/>
          <ac:graphicFrameMkLst>
            <pc:docMk/>
            <pc:sldMk cId="1809192052" sldId="351"/>
            <ac:graphicFrameMk id="5" creationId="{D4ED014E-E8ED-60ED-F7CE-8C8404A97FD2}"/>
          </ac:graphicFrameMkLst>
        </pc:graphicFrameChg>
      </pc:sldChg>
      <pc:sldChg chg="addSp delSp modSp new del mod ord modClrScheme chgLayout">
        <pc:chgData name="Nichola Welton" userId="33867cc6-3c98-481e-a066-a55221f849bb" providerId="ADAL" clId="{51215B08-8AB7-491E-96A3-9002444B4B36}" dt="2023-11-06T22:48:49.542" v="569" actId="47"/>
        <pc:sldMkLst>
          <pc:docMk/>
          <pc:sldMk cId="64453466" sldId="352"/>
        </pc:sldMkLst>
        <pc:spChg chg="del mod ord">
          <ac:chgData name="Nichola Welton" userId="33867cc6-3c98-481e-a066-a55221f849bb" providerId="ADAL" clId="{51215B08-8AB7-491E-96A3-9002444B4B36}" dt="2023-11-06T22:14:50.504" v="327" actId="700"/>
          <ac:spMkLst>
            <pc:docMk/>
            <pc:sldMk cId="64453466" sldId="352"/>
            <ac:spMk id="2" creationId="{0FEAFCB5-7F65-F649-3CC9-CC867D82A3FD}"/>
          </ac:spMkLst>
        </pc:spChg>
        <pc:spChg chg="del mod ord">
          <ac:chgData name="Nichola Welton" userId="33867cc6-3c98-481e-a066-a55221f849bb" providerId="ADAL" clId="{51215B08-8AB7-491E-96A3-9002444B4B36}" dt="2023-11-06T22:14:50.504" v="327" actId="700"/>
          <ac:spMkLst>
            <pc:docMk/>
            <pc:sldMk cId="64453466" sldId="352"/>
            <ac:spMk id="3" creationId="{FBC81561-A8C0-6A14-714D-0BD1447FCBCA}"/>
          </ac:spMkLst>
        </pc:spChg>
        <pc:spChg chg="add del mod ord">
          <ac:chgData name="Nichola Welton" userId="33867cc6-3c98-481e-a066-a55221f849bb" providerId="ADAL" clId="{51215B08-8AB7-491E-96A3-9002444B4B36}" dt="2023-11-06T22:37:08.095" v="442" actId="12084"/>
          <ac:spMkLst>
            <pc:docMk/>
            <pc:sldMk cId="64453466" sldId="352"/>
            <ac:spMk id="4" creationId="{69EB7EE0-76A9-A0B7-898C-DF2EC4537A5F}"/>
          </ac:spMkLst>
        </pc:spChg>
        <pc:spChg chg="add mod ord">
          <ac:chgData name="Nichola Welton" userId="33867cc6-3c98-481e-a066-a55221f849bb" providerId="ADAL" clId="{51215B08-8AB7-491E-96A3-9002444B4B36}" dt="2023-11-06T22:14:50.504" v="327" actId="700"/>
          <ac:spMkLst>
            <pc:docMk/>
            <pc:sldMk cId="64453466" sldId="352"/>
            <ac:spMk id="5" creationId="{F98C2DC1-39EA-ED84-4434-8C187964DC8A}"/>
          </ac:spMkLst>
        </pc:spChg>
        <pc:spChg chg="add mod">
          <ac:chgData name="Nichola Welton" userId="33867cc6-3c98-481e-a066-a55221f849bb" providerId="ADAL" clId="{51215B08-8AB7-491E-96A3-9002444B4B36}" dt="2023-11-06T22:48:47.137" v="568" actId="14100"/>
          <ac:spMkLst>
            <pc:docMk/>
            <pc:sldMk cId="64453466" sldId="352"/>
            <ac:spMk id="7" creationId="{1E38E177-334A-C9EC-3406-256400B20E9A}"/>
          </ac:spMkLst>
        </pc:spChg>
        <pc:graphicFrameChg chg="add del mod">
          <ac:chgData name="Nichola Welton" userId="33867cc6-3c98-481e-a066-a55221f849bb" providerId="ADAL" clId="{51215B08-8AB7-491E-96A3-9002444B4B36}" dt="2023-11-06T22:48:29.223" v="552" actId="478"/>
          <ac:graphicFrameMkLst>
            <pc:docMk/>
            <pc:sldMk cId="64453466" sldId="352"/>
            <ac:graphicFrameMk id="6" creationId="{E0FED315-615F-568E-BAE6-7DAEE04DB748}"/>
          </ac:graphicFrameMkLst>
        </pc:graphicFrameChg>
      </pc:sldChg>
      <pc:sldChg chg="new del">
        <pc:chgData name="Nichola Welton" userId="33867cc6-3c98-481e-a066-a55221f849bb" providerId="ADAL" clId="{51215B08-8AB7-491E-96A3-9002444B4B36}" dt="2023-11-06T22:11:55.580" v="317" actId="47"/>
        <pc:sldMkLst>
          <pc:docMk/>
          <pc:sldMk cId="213743954" sldId="352"/>
        </pc:sldMkLst>
      </pc:sldChg>
      <pc:sldChg chg="new add del">
        <pc:chgData name="Nichola Welton" userId="33867cc6-3c98-481e-a066-a55221f849bb" providerId="ADAL" clId="{51215B08-8AB7-491E-96A3-9002444B4B36}" dt="2023-11-06T22:08:29.755" v="292" actId="47"/>
        <pc:sldMkLst>
          <pc:docMk/>
          <pc:sldMk cId="1183678100" sldId="352"/>
        </pc:sldMkLst>
      </pc:sldChg>
      <pc:sldChg chg="addSp delSp modSp new add del mod chgLayout">
        <pc:chgData name="Nichola Welton" userId="33867cc6-3c98-481e-a066-a55221f849bb" providerId="ADAL" clId="{51215B08-8AB7-491E-96A3-9002444B4B36}" dt="2023-11-06T22:04:36.848" v="256" actId="47"/>
        <pc:sldMkLst>
          <pc:docMk/>
          <pc:sldMk cId="1020261012" sldId="353"/>
        </pc:sldMkLst>
        <pc:spChg chg="del">
          <ac:chgData name="Nichola Welton" userId="33867cc6-3c98-481e-a066-a55221f849bb" providerId="ADAL" clId="{51215B08-8AB7-491E-96A3-9002444B4B36}" dt="2023-11-06T21:12:49.413" v="140" actId="700"/>
          <ac:spMkLst>
            <pc:docMk/>
            <pc:sldMk cId="1020261012" sldId="353"/>
            <ac:spMk id="2" creationId="{3970F27B-9776-9DCD-0F70-72CDD200A166}"/>
          </ac:spMkLst>
        </pc:spChg>
        <pc:spChg chg="del">
          <ac:chgData name="Nichola Welton" userId="33867cc6-3c98-481e-a066-a55221f849bb" providerId="ADAL" clId="{51215B08-8AB7-491E-96A3-9002444B4B36}" dt="2023-11-06T21:12:49.413" v="140" actId="700"/>
          <ac:spMkLst>
            <pc:docMk/>
            <pc:sldMk cId="1020261012" sldId="353"/>
            <ac:spMk id="3" creationId="{CF8A32C2-77A2-819D-E1EE-CB22AC4E344C}"/>
          </ac:spMkLst>
        </pc:spChg>
        <pc:spChg chg="del">
          <ac:chgData name="Nichola Welton" userId="33867cc6-3c98-481e-a066-a55221f849bb" providerId="ADAL" clId="{51215B08-8AB7-491E-96A3-9002444B4B36}" dt="2023-11-06T21:12:49.413" v="140" actId="700"/>
          <ac:spMkLst>
            <pc:docMk/>
            <pc:sldMk cId="1020261012" sldId="353"/>
            <ac:spMk id="4" creationId="{23EA904C-2643-5074-0631-6B5ABCF99931}"/>
          </ac:spMkLst>
        </pc:spChg>
        <pc:spChg chg="add mod ord">
          <ac:chgData name="Nichola Welton" userId="33867cc6-3c98-481e-a066-a55221f849bb" providerId="ADAL" clId="{51215B08-8AB7-491E-96A3-9002444B4B36}" dt="2023-11-06T21:12:49.413" v="140" actId="700"/>
          <ac:spMkLst>
            <pc:docMk/>
            <pc:sldMk cId="1020261012" sldId="353"/>
            <ac:spMk id="5" creationId="{5AB0BAED-4688-1852-3631-3E66F693CF57}"/>
          </ac:spMkLst>
        </pc:spChg>
        <pc:spChg chg="add mod ord">
          <ac:chgData name="Nichola Welton" userId="33867cc6-3c98-481e-a066-a55221f849bb" providerId="ADAL" clId="{51215B08-8AB7-491E-96A3-9002444B4B36}" dt="2023-11-06T21:15:34.460" v="169" actId="27636"/>
          <ac:spMkLst>
            <pc:docMk/>
            <pc:sldMk cId="1020261012" sldId="353"/>
            <ac:spMk id="6" creationId="{F732B78A-5009-DCA5-2B1B-6DFC5D3647F1}"/>
          </ac:spMkLst>
        </pc:spChg>
        <pc:spChg chg="add mod ord">
          <ac:chgData name="Nichola Welton" userId="33867cc6-3c98-481e-a066-a55221f849bb" providerId="ADAL" clId="{51215B08-8AB7-491E-96A3-9002444B4B36}" dt="2023-11-06T21:15:34.460" v="168" actId="27636"/>
          <ac:spMkLst>
            <pc:docMk/>
            <pc:sldMk cId="1020261012" sldId="353"/>
            <ac:spMk id="7" creationId="{9E99056B-BDF2-5AE5-98AC-25DBA0BA4D69}"/>
          </ac:spMkLst>
        </pc:spChg>
      </pc:sldChg>
      <pc:sldChg chg="addSp delSp modSp new mod modClrScheme chgLayout">
        <pc:chgData name="Nichola Welton" userId="33867cc6-3c98-481e-a066-a55221f849bb" providerId="ADAL" clId="{51215B08-8AB7-491E-96A3-9002444B4B36}" dt="2023-11-06T22:37:23.033" v="444" actId="12084"/>
        <pc:sldMkLst>
          <pc:docMk/>
          <pc:sldMk cId="1560265082" sldId="353"/>
        </pc:sldMkLst>
        <pc:spChg chg="del mod ord">
          <ac:chgData name="Nichola Welton" userId="33867cc6-3c98-481e-a066-a55221f849bb" providerId="ADAL" clId="{51215B08-8AB7-491E-96A3-9002444B4B36}" dt="2023-11-06T22:23:43.829" v="365" actId="700"/>
          <ac:spMkLst>
            <pc:docMk/>
            <pc:sldMk cId="1560265082" sldId="353"/>
            <ac:spMk id="2" creationId="{357698DA-CBE7-285E-B81B-28A116D0954B}"/>
          </ac:spMkLst>
        </pc:spChg>
        <pc:spChg chg="del mod ord">
          <ac:chgData name="Nichola Welton" userId="33867cc6-3c98-481e-a066-a55221f849bb" providerId="ADAL" clId="{51215B08-8AB7-491E-96A3-9002444B4B36}" dt="2023-11-06T22:23:43.829" v="365" actId="700"/>
          <ac:spMkLst>
            <pc:docMk/>
            <pc:sldMk cId="1560265082" sldId="353"/>
            <ac:spMk id="3" creationId="{4D00242F-1CA2-232B-21B3-2792EF297B1C}"/>
          </ac:spMkLst>
        </pc:spChg>
        <pc:spChg chg="del">
          <ac:chgData name="Nichola Welton" userId="33867cc6-3c98-481e-a066-a55221f849bb" providerId="ADAL" clId="{51215B08-8AB7-491E-96A3-9002444B4B36}" dt="2023-11-06T22:23:43.829" v="365" actId="700"/>
          <ac:spMkLst>
            <pc:docMk/>
            <pc:sldMk cId="1560265082" sldId="353"/>
            <ac:spMk id="4" creationId="{968E135B-0411-99FB-D353-405CDF426319}"/>
          </ac:spMkLst>
        </pc:spChg>
        <pc:spChg chg="add del mod ord">
          <ac:chgData name="Nichola Welton" userId="33867cc6-3c98-481e-a066-a55221f849bb" providerId="ADAL" clId="{51215B08-8AB7-491E-96A3-9002444B4B36}" dt="2023-11-06T22:23:49.975" v="366" actId="700"/>
          <ac:spMkLst>
            <pc:docMk/>
            <pc:sldMk cId="1560265082" sldId="353"/>
            <ac:spMk id="5" creationId="{6E842305-47F7-D644-5546-88D57FD4FAD3}"/>
          </ac:spMkLst>
        </pc:spChg>
        <pc:spChg chg="add del mod ord">
          <ac:chgData name="Nichola Welton" userId="33867cc6-3c98-481e-a066-a55221f849bb" providerId="ADAL" clId="{51215B08-8AB7-491E-96A3-9002444B4B36}" dt="2023-11-06T22:23:49.975" v="366" actId="700"/>
          <ac:spMkLst>
            <pc:docMk/>
            <pc:sldMk cId="1560265082" sldId="353"/>
            <ac:spMk id="6" creationId="{E297F5F0-5DD3-E0FF-8FFB-3A5512DDF45E}"/>
          </ac:spMkLst>
        </pc:spChg>
        <pc:spChg chg="add del mod ord">
          <ac:chgData name="Nichola Welton" userId="33867cc6-3c98-481e-a066-a55221f849bb" providerId="ADAL" clId="{51215B08-8AB7-491E-96A3-9002444B4B36}" dt="2023-11-06T22:37:23.033" v="444" actId="12084"/>
          <ac:spMkLst>
            <pc:docMk/>
            <pc:sldMk cId="1560265082" sldId="353"/>
            <ac:spMk id="7" creationId="{725C409E-4AAB-878C-9DB6-4C2D2A0688FA}"/>
          </ac:spMkLst>
        </pc:spChg>
        <pc:spChg chg="add mod ord">
          <ac:chgData name="Nichola Welton" userId="33867cc6-3c98-481e-a066-a55221f849bb" providerId="ADAL" clId="{51215B08-8AB7-491E-96A3-9002444B4B36}" dt="2023-11-06T22:23:49.975" v="366" actId="700"/>
          <ac:spMkLst>
            <pc:docMk/>
            <pc:sldMk cId="1560265082" sldId="353"/>
            <ac:spMk id="8" creationId="{B883B343-A929-68EE-107B-7CFF0698F25F}"/>
          </ac:spMkLst>
        </pc:spChg>
        <pc:graphicFrameChg chg="add del mod">
          <ac:chgData name="Nichola Welton" userId="33867cc6-3c98-481e-a066-a55221f849bb" providerId="ADAL" clId="{51215B08-8AB7-491E-96A3-9002444B4B36}" dt="2023-11-06T22:37:23.033" v="444" actId="12084"/>
          <ac:graphicFrameMkLst>
            <pc:docMk/>
            <pc:sldMk cId="1560265082" sldId="353"/>
            <ac:graphicFrameMk id="9" creationId="{74C61029-B4CC-671F-9006-98838C07BA99}"/>
          </ac:graphicFrameMkLst>
        </pc:graphicFrameChg>
      </pc:sldChg>
      <pc:sldChg chg="new del">
        <pc:chgData name="Nichola Welton" userId="33867cc6-3c98-481e-a066-a55221f849bb" providerId="ADAL" clId="{51215B08-8AB7-491E-96A3-9002444B4B36}" dt="2023-11-06T22:35:32.907" v="441" actId="47"/>
        <pc:sldMkLst>
          <pc:docMk/>
          <pc:sldMk cId="347024339" sldId="354"/>
        </pc:sldMkLst>
      </pc:sldChg>
      <pc:sldChg chg="addSp delSp modSp new mod modClrScheme chgLayout">
        <pc:chgData name="Nichola Welton" userId="33867cc6-3c98-481e-a066-a55221f849bb" providerId="ADAL" clId="{51215B08-8AB7-491E-96A3-9002444B4B36}" dt="2023-11-06T22:41:17.907" v="489" actId="207"/>
        <pc:sldMkLst>
          <pc:docMk/>
          <pc:sldMk cId="926559649" sldId="354"/>
        </pc:sldMkLst>
        <pc:spChg chg="del">
          <ac:chgData name="Nichola Welton" userId="33867cc6-3c98-481e-a066-a55221f849bb" providerId="ADAL" clId="{51215B08-8AB7-491E-96A3-9002444B4B36}" dt="2023-11-06T22:40:07.869" v="458" actId="700"/>
          <ac:spMkLst>
            <pc:docMk/>
            <pc:sldMk cId="926559649" sldId="354"/>
            <ac:spMk id="2" creationId="{8CEB0EDE-4BCD-AB47-70AF-F48A8B3C8528}"/>
          </ac:spMkLst>
        </pc:spChg>
        <pc:spChg chg="del">
          <ac:chgData name="Nichola Welton" userId="33867cc6-3c98-481e-a066-a55221f849bb" providerId="ADAL" clId="{51215B08-8AB7-491E-96A3-9002444B4B36}" dt="2023-11-06T22:40:07.869" v="458" actId="700"/>
          <ac:spMkLst>
            <pc:docMk/>
            <pc:sldMk cId="926559649" sldId="354"/>
            <ac:spMk id="3" creationId="{1F731904-B2FE-1B52-BA18-62AB5ACFF945}"/>
          </ac:spMkLst>
        </pc:spChg>
        <pc:spChg chg="add del mod ord">
          <ac:chgData name="Nichola Welton" userId="33867cc6-3c98-481e-a066-a55221f849bb" providerId="ADAL" clId="{51215B08-8AB7-491E-96A3-9002444B4B36}" dt="2023-11-06T22:40:12.195" v="459" actId="700"/>
          <ac:spMkLst>
            <pc:docMk/>
            <pc:sldMk cId="926559649" sldId="354"/>
            <ac:spMk id="4" creationId="{F05DA4FC-38F9-5AFA-2F71-1D6A9AE36AA8}"/>
          </ac:spMkLst>
        </pc:spChg>
        <pc:spChg chg="add del mod ord">
          <ac:chgData name="Nichola Welton" userId="33867cc6-3c98-481e-a066-a55221f849bb" providerId="ADAL" clId="{51215B08-8AB7-491E-96A3-9002444B4B36}" dt="2023-11-06T22:40:12.195" v="459" actId="700"/>
          <ac:spMkLst>
            <pc:docMk/>
            <pc:sldMk cId="926559649" sldId="354"/>
            <ac:spMk id="5" creationId="{FAFFDBC8-327A-072F-8104-B16DB183F7FF}"/>
          </ac:spMkLst>
        </pc:spChg>
        <pc:spChg chg="add mod ord">
          <ac:chgData name="Nichola Welton" userId="33867cc6-3c98-481e-a066-a55221f849bb" providerId="ADAL" clId="{51215B08-8AB7-491E-96A3-9002444B4B36}" dt="2023-11-06T22:41:17.907" v="489" actId="207"/>
          <ac:spMkLst>
            <pc:docMk/>
            <pc:sldMk cId="926559649" sldId="354"/>
            <ac:spMk id="6" creationId="{864C4713-86B1-17A9-63E8-1D1DE82BA98B}"/>
          </ac:spMkLst>
        </pc:spChg>
        <pc:spChg chg="add mod ord">
          <ac:chgData name="Nichola Welton" userId="33867cc6-3c98-481e-a066-a55221f849bb" providerId="ADAL" clId="{51215B08-8AB7-491E-96A3-9002444B4B36}" dt="2023-11-06T22:40:12.195" v="459" actId="700"/>
          <ac:spMkLst>
            <pc:docMk/>
            <pc:sldMk cId="926559649" sldId="354"/>
            <ac:spMk id="7" creationId="{8740AC40-FF4B-DD3D-D31F-04A7709D63E8}"/>
          </ac:spMkLst>
        </pc:spChg>
      </pc:sldChg>
      <pc:sldChg chg="addSp delSp modSp new del mod modClrScheme chgLayout">
        <pc:chgData name="Nichola Welton" userId="33867cc6-3c98-481e-a066-a55221f849bb" providerId="ADAL" clId="{51215B08-8AB7-491E-96A3-9002444B4B36}" dt="2023-11-06T22:08:09.474" v="290" actId="47"/>
        <pc:sldMkLst>
          <pc:docMk/>
          <pc:sldMk cId="1698974601" sldId="354"/>
        </pc:sldMkLst>
        <pc:spChg chg="del mod ord">
          <ac:chgData name="Nichola Welton" userId="33867cc6-3c98-481e-a066-a55221f849bb" providerId="ADAL" clId="{51215B08-8AB7-491E-96A3-9002444B4B36}" dt="2023-11-06T21:15:55.577" v="171" actId="700"/>
          <ac:spMkLst>
            <pc:docMk/>
            <pc:sldMk cId="1698974601" sldId="354"/>
            <ac:spMk id="2" creationId="{02452E60-4F1E-F4B8-E21A-6A320FE8D660}"/>
          </ac:spMkLst>
        </pc:spChg>
        <pc:spChg chg="del mod ord">
          <ac:chgData name="Nichola Welton" userId="33867cc6-3c98-481e-a066-a55221f849bb" providerId="ADAL" clId="{51215B08-8AB7-491E-96A3-9002444B4B36}" dt="2023-11-06T21:15:55.577" v="171" actId="700"/>
          <ac:spMkLst>
            <pc:docMk/>
            <pc:sldMk cId="1698974601" sldId="354"/>
            <ac:spMk id="3" creationId="{B7D10DDD-9E90-9331-C64C-B3E6B5CD30E0}"/>
          </ac:spMkLst>
        </pc:spChg>
        <pc:spChg chg="del">
          <ac:chgData name="Nichola Welton" userId="33867cc6-3c98-481e-a066-a55221f849bb" providerId="ADAL" clId="{51215B08-8AB7-491E-96A3-9002444B4B36}" dt="2023-11-06T21:15:55.577" v="171" actId="700"/>
          <ac:spMkLst>
            <pc:docMk/>
            <pc:sldMk cId="1698974601" sldId="354"/>
            <ac:spMk id="4" creationId="{C271B938-35C5-9FE8-03BC-180DF88FCFAE}"/>
          </ac:spMkLst>
        </pc:spChg>
        <pc:spChg chg="add del mod ord">
          <ac:chgData name="Nichola Welton" userId="33867cc6-3c98-481e-a066-a55221f849bb" providerId="ADAL" clId="{51215B08-8AB7-491E-96A3-9002444B4B36}" dt="2023-11-06T21:16:27.037" v="177" actId="478"/>
          <ac:spMkLst>
            <pc:docMk/>
            <pc:sldMk cId="1698974601" sldId="354"/>
            <ac:spMk id="5" creationId="{9D2D3D7D-7A94-139A-7F58-D2954941A048}"/>
          </ac:spMkLst>
        </pc:spChg>
        <pc:spChg chg="add del mod ord">
          <ac:chgData name="Nichola Welton" userId="33867cc6-3c98-481e-a066-a55221f849bb" providerId="ADAL" clId="{51215B08-8AB7-491E-96A3-9002444B4B36}" dt="2023-11-06T21:16:21.659" v="176" actId="12084"/>
          <ac:spMkLst>
            <pc:docMk/>
            <pc:sldMk cId="1698974601" sldId="354"/>
            <ac:spMk id="6" creationId="{AB8D2EE5-5F63-7BE2-644D-10E2CA417A4B}"/>
          </ac:spMkLst>
        </pc:spChg>
        <pc:graphicFrameChg chg="add mod">
          <ac:chgData name="Nichola Welton" userId="33867cc6-3c98-481e-a066-a55221f849bb" providerId="ADAL" clId="{51215B08-8AB7-491E-96A3-9002444B4B36}" dt="2023-11-06T21:59:25.083" v="247" actId="14100"/>
          <ac:graphicFrameMkLst>
            <pc:docMk/>
            <pc:sldMk cId="1698974601" sldId="354"/>
            <ac:graphicFrameMk id="7" creationId="{20FA7403-1542-0847-990F-32DCF6A24D8F}"/>
          </ac:graphicFrameMkLst>
        </pc:graphicFrameChg>
      </pc:sldChg>
      <pc:sldChg chg="addSp delSp modSp new mod modClrScheme chgLayout">
        <pc:chgData name="Nichola Welton" userId="33867cc6-3c98-481e-a066-a55221f849bb" providerId="ADAL" clId="{51215B08-8AB7-491E-96A3-9002444B4B36}" dt="2023-11-06T22:45:09.040" v="513" actId="207"/>
        <pc:sldMkLst>
          <pc:docMk/>
          <pc:sldMk cId="3422965471" sldId="355"/>
        </pc:sldMkLst>
        <pc:spChg chg="add del mod ord">
          <ac:chgData name="Nichola Welton" userId="33867cc6-3c98-481e-a066-a55221f849bb" providerId="ADAL" clId="{51215B08-8AB7-491E-96A3-9002444B4B36}" dt="2023-11-06T22:44:37.088" v="499" actId="700"/>
          <ac:spMkLst>
            <pc:docMk/>
            <pc:sldMk cId="3422965471" sldId="355"/>
            <ac:spMk id="2" creationId="{59825EAE-6DA0-50D7-19DA-4BCA1BDEB4DC}"/>
          </ac:spMkLst>
        </pc:spChg>
        <pc:spChg chg="add del mod ord">
          <ac:chgData name="Nichola Welton" userId="33867cc6-3c98-481e-a066-a55221f849bb" providerId="ADAL" clId="{51215B08-8AB7-491E-96A3-9002444B4B36}" dt="2023-11-06T22:44:37.088" v="499" actId="700"/>
          <ac:spMkLst>
            <pc:docMk/>
            <pc:sldMk cId="3422965471" sldId="355"/>
            <ac:spMk id="3" creationId="{B2B9D504-7FAD-19C7-7707-69577E6EB0A2}"/>
          </ac:spMkLst>
        </pc:spChg>
        <pc:spChg chg="add mod ord">
          <ac:chgData name="Nichola Welton" userId="33867cc6-3c98-481e-a066-a55221f849bb" providerId="ADAL" clId="{51215B08-8AB7-491E-96A3-9002444B4B36}" dt="2023-11-06T22:45:09.040" v="513" actId="207"/>
          <ac:spMkLst>
            <pc:docMk/>
            <pc:sldMk cId="3422965471" sldId="355"/>
            <ac:spMk id="4" creationId="{1B01DD98-B7D6-FE87-39D2-3F2B771AD372}"/>
          </ac:spMkLst>
        </pc:spChg>
        <pc:spChg chg="add mod ord">
          <ac:chgData name="Nichola Welton" userId="33867cc6-3c98-481e-a066-a55221f849bb" providerId="ADAL" clId="{51215B08-8AB7-491E-96A3-9002444B4B36}" dt="2023-11-06T22:44:37.088" v="499" actId="700"/>
          <ac:spMkLst>
            <pc:docMk/>
            <pc:sldMk cId="3422965471" sldId="355"/>
            <ac:spMk id="5" creationId="{409CAFFB-F1B7-41A2-86EF-39BF7C213985}"/>
          </ac:spMkLst>
        </pc:spChg>
      </pc:sldChg>
      <pc:sldChg chg="addSp delSp modSp new del mod modClrScheme chgLayout">
        <pc:chgData name="Nichola Welton" userId="33867cc6-3c98-481e-a066-a55221f849bb" providerId="ADAL" clId="{51215B08-8AB7-491E-96A3-9002444B4B36}" dt="2023-11-06T21:59:23.881" v="242" actId="680"/>
        <pc:sldMkLst>
          <pc:docMk/>
          <pc:sldMk cId="3795322160" sldId="355"/>
        </pc:sldMkLst>
        <pc:spChg chg="add del mod ord">
          <ac:chgData name="Nichola Welton" userId="33867cc6-3c98-481e-a066-a55221f849bb" providerId="ADAL" clId="{51215B08-8AB7-491E-96A3-9002444B4B36}" dt="2023-11-06T21:59:23.691" v="241" actId="700"/>
          <ac:spMkLst>
            <pc:docMk/>
            <pc:sldMk cId="3795322160" sldId="355"/>
            <ac:spMk id="2" creationId="{D874EE99-E09E-0988-88BC-5B9A64C29B35}"/>
          </ac:spMkLst>
        </pc:spChg>
        <pc:spChg chg="add del mod ord">
          <ac:chgData name="Nichola Welton" userId="33867cc6-3c98-481e-a066-a55221f849bb" providerId="ADAL" clId="{51215B08-8AB7-491E-96A3-9002444B4B36}" dt="2023-11-06T21:59:23.691" v="241" actId="700"/>
          <ac:spMkLst>
            <pc:docMk/>
            <pc:sldMk cId="3795322160" sldId="355"/>
            <ac:spMk id="3" creationId="{84EDB174-5335-988A-77B5-9B77D1BA935C}"/>
          </ac:spMkLst>
        </pc:spChg>
        <pc:spChg chg="add del mod ord">
          <ac:chgData name="Nichola Welton" userId="33867cc6-3c98-481e-a066-a55221f849bb" providerId="ADAL" clId="{51215B08-8AB7-491E-96A3-9002444B4B36}" dt="2023-11-06T21:59:23.691" v="241" actId="700"/>
          <ac:spMkLst>
            <pc:docMk/>
            <pc:sldMk cId="3795322160" sldId="355"/>
            <ac:spMk id="4" creationId="{F8ABCC1E-B749-EC1A-F97E-432D557D8BF6}"/>
          </ac:spMkLst>
        </pc:spChg>
        <pc:spChg chg="add del mod ord">
          <ac:chgData name="Nichola Welton" userId="33867cc6-3c98-481e-a066-a55221f849bb" providerId="ADAL" clId="{51215B08-8AB7-491E-96A3-9002444B4B36}" dt="2023-11-06T21:59:23.691" v="241" actId="700"/>
          <ac:spMkLst>
            <pc:docMk/>
            <pc:sldMk cId="3795322160" sldId="355"/>
            <ac:spMk id="5" creationId="{3F4811E2-413C-8F20-82B7-32F3E53EAD7C}"/>
          </ac:spMkLst>
        </pc:spChg>
      </pc:sldChg>
      <pc:sldChg chg="addSp delSp modSp new mod ord modClrScheme chgLayout">
        <pc:chgData name="Nichola Welton" userId="33867cc6-3c98-481e-a066-a55221f849bb" providerId="ADAL" clId="{51215B08-8AB7-491E-96A3-9002444B4B36}" dt="2023-11-07T17:40:21.151" v="1232"/>
        <pc:sldMkLst>
          <pc:docMk/>
          <pc:sldMk cId="4051116" sldId="356"/>
        </pc:sldMkLst>
        <pc:spChg chg="del mod ord">
          <ac:chgData name="Nichola Welton" userId="33867cc6-3c98-481e-a066-a55221f849bb" providerId="ADAL" clId="{51215B08-8AB7-491E-96A3-9002444B4B36}" dt="2023-11-06T22:48:56.832" v="571" actId="700"/>
          <ac:spMkLst>
            <pc:docMk/>
            <pc:sldMk cId="4051116" sldId="356"/>
            <ac:spMk id="2" creationId="{E8F6A13F-6632-25EF-F5A5-BEDEF02178C4}"/>
          </ac:spMkLst>
        </pc:spChg>
        <pc:spChg chg="add mod ord">
          <ac:chgData name="Nichola Welton" userId="33867cc6-3c98-481e-a066-a55221f849bb" providerId="ADAL" clId="{51215B08-8AB7-491E-96A3-9002444B4B36}" dt="2023-11-06T23:07:29.198" v="773" actId="20577"/>
          <ac:spMkLst>
            <pc:docMk/>
            <pc:sldMk cId="4051116" sldId="356"/>
            <ac:spMk id="3" creationId="{20284068-687C-73B6-CAEF-573E5DC93443}"/>
          </ac:spMkLst>
        </pc:spChg>
        <pc:spChg chg="add mod ord">
          <ac:chgData name="Nichola Welton" userId="33867cc6-3c98-481e-a066-a55221f849bb" providerId="ADAL" clId="{51215B08-8AB7-491E-96A3-9002444B4B36}" dt="2023-11-06T22:48:56.832" v="571" actId="700"/>
          <ac:spMkLst>
            <pc:docMk/>
            <pc:sldMk cId="4051116" sldId="356"/>
            <ac:spMk id="4" creationId="{C5577B4B-AB23-D74F-4373-7FC6DB2F4757}"/>
          </ac:spMkLst>
        </pc:spChg>
      </pc:sldChg>
      <pc:sldChg chg="new del">
        <pc:chgData name="Nichola Welton" userId="33867cc6-3c98-481e-a066-a55221f849bb" providerId="ADAL" clId="{51215B08-8AB7-491E-96A3-9002444B4B36}" dt="2023-11-06T22:57:42.149" v="722" actId="47"/>
        <pc:sldMkLst>
          <pc:docMk/>
          <pc:sldMk cId="2136229975" sldId="357"/>
        </pc:sldMkLst>
      </pc:sldChg>
      <pc:sldChg chg="addSp delSp modSp new mod ord modClrScheme chgLayout">
        <pc:chgData name="Nichola Welton" userId="33867cc6-3c98-481e-a066-a55221f849bb" providerId="ADAL" clId="{51215B08-8AB7-491E-96A3-9002444B4B36}" dt="2023-11-06T23:03:02.543" v="747"/>
        <pc:sldMkLst>
          <pc:docMk/>
          <pc:sldMk cId="3086981168" sldId="358"/>
        </pc:sldMkLst>
        <pc:spChg chg="del mod ord">
          <ac:chgData name="Nichola Welton" userId="33867cc6-3c98-481e-a066-a55221f849bb" providerId="ADAL" clId="{51215B08-8AB7-491E-96A3-9002444B4B36}" dt="2023-11-06T22:52:41.015" v="592" actId="700"/>
          <ac:spMkLst>
            <pc:docMk/>
            <pc:sldMk cId="3086981168" sldId="358"/>
            <ac:spMk id="2" creationId="{D635DA27-1E0F-B502-A20B-A11A5F79A964}"/>
          </ac:spMkLst>
        </pc:spChg>
        <pc:spChg chg="del">
          <ac:chgData name="Nichola Welton" userId="33867cc6-3c98-481e-a066-a55221f849bb" providerId="ADAL" clId="{51215B08-8AB7-491E-96A3-9002444B4B36}" dt="2023-11-06T22:52:41.015" v="592" actId="700"/>
          <ac:spMkLst>
            <pc:docMk/>
            <pc:sldMk cId="3086981168" sldId="358"/>
            <ac:spMk id="3" creationId="{8969B55B-44B4-F634-66C8-EFEB42C03CB3}"/>
          </ac:spMkLst>
        </pc:spChg>
        <pc:spChg chg="del mod ord">
          <ac:chgData name="Nichola Welton" userId="33867cc6-3c98-481e-a066-a55221f849bb" providerId="ADAL" clId="{51215B08-8AB7-491E-96A3-9002444B4B36}" dt="2023-11-06T22:52:41.015" v="592" actId="700"/>
          <ac:spMkLst>
            <pc:docMk/>
            <pc:sldMk cId="3086981168" sldId="358"/>
            <ac:spMk id="4" creationId="{15403290-F5F2-5FF6-94D4-03727EE38F90}"/>
          </ac:spMkLst>
        </pc:spChg>
        <pc:spChg chg="del">
          <ac:chgData name="Nichola Welton" userId="33867cc6-3c98-481e-a066-a55221f849bb" providerId="ADAL" clId="{51215B08-8AB7-491E-96A3-9002444B4B36}" dt="2023-11-06T22:52:41.015" v="592" actId="700"/>
          <ac:spMkLst>
            <pc:docMk/>
            <pc:sldMk cId="3086981168" sldId="358"/>
            <ac:spMk id="5" creationId="{93A5E39C-458F-00B6-603F-858DC6CEEEA2}"/>
          </ac:spMkLst>
        </pc:spChg>
        <pc:spChg chg="del mod ord">
          <ac:chgData name="Nichola Welton" userId="33867cc6-3c98-481e-a066-a55221f849bb" providerId="ADAL" clId="{51215B08-8AB7-491E-96A3-9002444B4B36}" dt="2023-11-06T22:52:41.015" v="592" actId="700"/>
          <ac:spMkLst>
            <pc:docMk/>
            <pc:sldMk cId="3086981168" sldId="358"/>
            <ac:spMk id="6" creationId="{A3FE33AC-9CDD-B1F6-9DA1-2D6A1216E58A}"/>
          </ac:spMkLst>
        </pc:spChg>
        <pc:spChg chg="add mod ord">
          <ac:chgData name="Nichola Welton" userId="33867cc6-3c98-481e-a066-a55221f849bb" providerId="ADAL" clId="{51215B08-8AB7-491E-96A3-9002444B4B36}" dt="2023-11-06T22:52:50.949" v="600" actId="207"/>
          <ac:spMkLst>
            <pc:docMk/>
            <pc:sldMk cId="3086981168" sldId="358"/>
            <ac:spMk id="7" creationId="{704BD94B-1D85-3CF8-65DD-113049276527}"/>
          </ac:spMkLst>
        </pc:spChg>
        <pc:spChg chg="add mod ord">
          <ac:chgData name="Nichola Welton" userId="33867cc6-3c98-481e-a066-a55221f849bb" providerId="ADAL" clId="{51215B08-8AB7-491E-96A3-9002444B4B36}" dt="2023-11-06T22:54:05.305" v="673"/>
          <ac:spMkLst>
            <pc:docMk/>
            <pc:sldMk cId="3086981168" sldId="358"/>
            <ac:spMk id="8" creationId="{B2919641-DF40-2C8E-D88E-225EF4CC26E2}"/>
          </ac:spMkLst>
        </pc:spChg>
        <pc:spChg chg="add mod ord">
          <ac:chgData name="Nichola Welton" userId="33867cc6-3c98-481e-a066-a55221f849bb" providerId="ADAL" clId="{51215B08-8AB7-491E-96A3-9002444B4B36}" dt="2023-11-06T22:53:41.437" v="672" actId="207"/>
          <ac:spMkLst>
            <pc:docMk/>
            <pc:sldMk cId="3086981168" sldId="358"/>
            <ac:spMk id="9" creationId="{C801E76D-1AA4-42E0-7F4B-8FB626379A8A}"/>
          </ac:spMkLst>
        </pc:spChg>
      </pc:sldChg>
      <pc:sldChg chg="addSp delSp modSp new mod ord modClrScheme chgLayout">
        <pc:chgData name="Nichola Welton" userId="33867cc6-3c98-481e-a066-a55221f849bb" providerId="ADAL" clId="{51215B08-8AB7-491E-96A3-9002444B4B36}" dt="2023-11-06T23:06:46.722" v="754" actId="20578"/>
        <pc:sldMkLst>
          <pc:docMk/>
          <pc:sldMk cId="505203397" sldId="359"/>
        </pc:sldMkLst>
        <pc:spChg chg="del mod ord">
          <ac:chgData name="Nichola Welton" userId="33867cc6-3c98-481e-a066-a55221f849bb" providerId="ADAL" clId="{51215B08-8AB7-491E-96A3-9002444B4B36}" dt="2023-11-06T22:55:57.629" v="690" actId="700"/>
          <ac:spMkLst>
            <pc:docMk/>
            <pc:sldMk cId="505203397" sldId="359"/>
            <ac:spMk id="2" creationId="{5181CFD3-3F99-E168-CA08-7F039C15E83B}"/>
          </ac:spMkLst>
        </pc:spChg>
        <pc:spChg chg="add mod ord">
          <ac:chgData name="Nichola Welton" userId="33867cc6-3c98-481e-a066-a55221f849bb" providerId="ADAL" clId="{51215B08-8AB7-491E-96A3-9002444B4B36}" dt="2023-11-06T22:56:50.248" v="718" actId="207"/>
          <ac:spMkLst>
            <pc:docMk/>
            <pc:sldMk cId="505203397" sldId="359"/>
            <ac:spMk id="3" creationId="{499A5595-DE2C-EFCE-B98B-9ACF4884BF14}"/>
          </ac:spMkLst>
        </pc:spChg>
        <pc:spChg chg="add mod ord">
          <ac:chgData name="Nichola Welton" userId="33867cc6-3c98-481e-a066-a55221f849bb" providerId="ADAL" clId="{51215B08-8AB7-491E-96A3-9002444B4B36}" dt="2023-11-06T22:55:57.629" v="690" actId="700"/>
          <ac:spMkLst>
            <pc:docMk/>
            <pc:sldMk cId="505203397" sldId="359"/>
            <ac:spMk id="4" creationId="{E6D986AD-07B1-7937-9315-E36B92490DCA}"/>
          </ac:spMkLst>
        </pc:spChg>
      </pc:sldChg>
      <pc:sldChg chg="addSp delSp modSp new mod ord modClrScheme chgLayout">
        <pc:chgData name="Nichola Welton" userId="33867cc6-3c98-481e-a066-a55221f849bb" providerId="ADAL" clId="{51215B08-8AB7-491E-96A3-9002444B4B36}" dt="2023-11-06T22:59:50.027" v="740" actId="207"/>
        <pc:sldMkLst>
          <pc:docMk/>
          <pc:sldMk cId="1250087228" sldId="360"/>
        </pc:sldMkLst>
        <pc:spChg chg="del mod ord">
          <ac:chgData name="Nichola Welton" userId="33867cc6-3c98-481e-a066-a55221f849bb" providerId="ADAL" clId="{51215B08-8AB7-491E-96A3-9002444B4B36}" dt="2023-11-06T22:59:21.543" v="727" actId="700"/>
          <ac:spMkLst>
            <pc:docMk/>
            <pc:sldMk cId="1250087228" sldId="360"/>
            <ac:spMk id="2" creationId="{0189A1A9-E569-B936-04E1-65872D349723}"/>
          </ac:spMkLst>
        </pc:spChg>
        <pc:spChg chg="add mod ord">
          <ac:chgData name="Nichola Welton" userId="33867cc6-3c98-481e-a066-a55221f849bb" providerId="ADAL" clId="{51215B08-8AB7-491E-96A3-9002444B4B36}" dt="2023-11-06T22:59:50.027" v="740" actId="207"/>
          <ac:spMkLst>
            <pc:docMk/>
            <pc:sldMk cId="1250087228" sldId="360"/>
            <ac:spMk id="3" creationId="{52E17EAB-6BA9-C78F-FDDE-A6EBE1BB81F2}"/>
          </ac:spMkLst>
        </pc:spChg>
        <pc:spChg chg="add mod ord">
          <ac:chgData name="Nichola Welton" userId="33867cc6-3c98-481e-a066-a55221f849bb" providerId="ADAL" clId="{51215B08-8AB7-491E-96A3-9002444B4B36}" dt="2023-11-06T22:59:21.543" v="727" actId="700"/>
          <ac:spMkLst>
            <pc:docMk/>
            <pc:sldMk cId="1250087228" sldId="360"/>
            <ac:spMk id="4" creationId="{AAE44E68-8455-77C3-600D-D7E5CAC006EE}"/>
          </ac:spMkLst>
        </pc:spChg>
      </pc:sldChg>
      <pc:sldChg chg="add del ord">
        <pc:chgData name="Nichola Welton" userId="33867cc6-3c98-481e-a066-a55221f849bb" providerId="ADAL" clId="{51215B08-8AB7-491E-96A3-9002444B4B36}" dt="2023-11-07T17:55:12.291" v="1282" actId="47"/>
        <pc:sldMkLst>
          <pc:docMk/>
          <pc:sldMk cId="1013327489" sldId="361"/>
        </pc:sldMkLst>
      </pc:sldChg>
      <pc:sldChg chg="addSp delSp modSp new mod modClrScheme chgLayout">
        <pc:chgData name="Nichola Welton" userId="33867cc6-3c98-481e-a066-a55221f849bb" providerId="ADAL" clId="{51215B08-8AB7-491E-96A3-9002444B4B36}" dt="2023-11-07T10:29:48.495" v="817" actId="1076"/>
        <pc:sldMkLst>
          <pc:docMk/>
          <pc:sldMk cId="3521211389" sldId="362"/>
        </pc:sldMkLst>
        <pc:spChg chg="del mod ord">
          <ac:chgData name="Nichola Welton" userId="33867cc6-3c98-481e-a066-a55221f849bb" providerId="ADAL" clId="{51215B08-8AB7-491E-96A3-9002444B4B36}" dt="2023-11-07T10:26:15.170" v="781" actId="700"/>
          <ac:spMkLst>
            <pc:docMk/>
            <pc:sldMk cId="3521211389" sldId="362"/>
            <ac:spMk id="2" creationId="{F1B64B11-B8B8-514E-2938-D0F09C5CC391}"/>
          </ac:spMkLst>
        </pc:spChg>
        <pc:spChg chg="del mod ord">
          <ac:chgData name="Nichola Welton" userId="33867cc6-3c98-481e-a066-a55221f849bb" providerId="ADAL" clId="{51215B08-8AB7-491E-96A3-9002444B4B36}" dt="2023-11-07T10:26:15.170" v="781" actId="700"/>
          <ac:spMkLst>
            <pc:docMk/>
            <pc:sldMk cId="3521211389" sldId="362"/>
            <ac:spMk id="3" creationId="{B60F8EA3-5AB8-B80B-46E9-3BFD1EE6FD71}"/>
          </ac:spMkLst>
        </pc:spChg>
        <pc:spChg chg="add del mod ord">
          <ac:chgData name="Nichola Welton" userId="33867cc6-3c98-481e-a066-a55221f849bb" providerId="ADAL" clId="{51215B08-8AB7-491E-96A3-9002444B4B36}" dt="2023-11-07T10:27:45.411" v="792" actId="478"/>
          <ac:spMkLst>
            <pc:docMk/>
            <pc:sldMk cId="3521211389" sldId="362"/>
            <ac:spMk id="4" creationId="{C1100CA4-47E4-1DB9-AE87-401E57FBB901}"/>
          </ac:spMkLst>
        </pc:spChg>
        <pc:spChg chg="add mod ord">
          <ac:chgData name="Nichola Welton" userId="33867cc6-3c98-481e-a066-a55221f849bb" providerId="ADAL" clId="{51215B08-8AB7-491E-96A3-9002444B4B36}" dt="2023-11-07T10:27:19.046" v="788" actId="27636"/>
          <ac:spMkLst>
            <pc:docMk/>
            <pc:sldMk cId="3521211389" sldId="362"/>
            <ac:spMk id="5" creationId="{5054B1EC-F2BD-CC15-7343-0ED9D65C4189}"/>
          </ac:spMkLst>
        </pc:spChg>
        <pc:spChg chg="add mod ord">
          <ac:chgData name="Nichola Welton" userId="33867cc6-3c98-481e-a066-a55221f849bb" providerId="ADAL" clId="{51215B08-8AB7-491E-96A3-9002444B4B36}" dt="2023-11-07T10:27:28.276" v="791" actId="207"/>
          <ac:spMkLst>
            <pc:docMk/>
            <pc:sldMk cId="3521211389" sldId="362"/>
            <ac:spMk id="6" creationId="{DD43F8FE-A491-45BA-D2B3-FD53088A05FF}"/>
          </ac:spMkLst>
        </pc:spChg>
        <pc:graphicFrameChg chg="add mod">
          <ac:chgData name="Nichola Welton" userId="33867cc6-3c98-481e-a066-a55221f849bb" providerId="ADAL" clId="{51215B08-8AB7-491E-96A3-9002444B4B36}" dt="2023-11-07T10:29:39.097" v="814" actId="14100"/>
          <ac:graphicFrameMkLst>
            <pc:docMk/>
            <pc:sldMk cId="3521211389" sldId="362"/>
            <ac:graphicFrameMk id="7" creationId="{3AB17363-2D54-9F93-40CB-AFC5E423D03B}"/>
          </ac:graphicFrameMkLst>
        </pc:graphicFrameChg>
        <pc:graphicFrameChg chg="add mod">
          <ac:chgData name="Nichola Welton" userId="33867cc6-3c98-481e-a066-a55221f849bb" providerId="ADAL" clId="{51215B08-8AB7-491E-96A3-9002444B4B36}" dt="2023-11-07T10:29:48.495" v="817" actId="1076"/>
          <ac:graphicFrameMkLst>
            <pc:docMk/>
            <pc:sldMk cId="3521211389" sldId="362"/>
            <ac:graphicFrameMk id="8" creationId="{1389F730-3516-69B1-82B0-B1A8A85A8B64}"/>
          </ac:graphicFrameMkLst>
        </pc:graphicFrameChg>
      </pc:sldChg>
      <pc:sldChg chg="addSp delSp modSp new mod ord modClrScheme chgLayout">
        <pc:chgData name="Nichola Welton" userId="33867cc6-3c98-481e-a066-a55221f849bb" providerId="ADAL" clId="{51215B08-8AB7-491E-96A3-9002444B4B36}" dt="2023-11-07T10:31:41.015" v="831" actId="20577"/>
        <pc:sldMkLst>
          <pc:docMk/>
          <pc:sldMk cId="2974831435" sldId="363"/>
        </pc:sldMkLst>
        <pc:spChg chg="del">
          <ac:chgData name="Nichola Welton" userId="33867cc6-3c98-481e-a066-a55221f849bb" providerId="ADAL" clId="{51215B08-8AB7-491E-96A3-9002444B4B36}" dt="2023-11-07T10:30:19.214" v="819" actId="700"/>
          <ac:spMkLst>
            <pc:docMk/>
            <pc:sldMk cId="2974831435" sldId="363"/>
            <ac:spMk id="2" creationId="{755F774C-C541-69E3-6132-27B1398E60FE}"/>
          </ac:spMkLst>
        </pc:spChg>
        <pc:spChg chg="del">
          <ac:chgData name="Nichola Welton" userId="33867cc6-3c98-481e-a066-a55221f849bb" providerId="ADAL" clId="{51215B08-8AB7-491E-96A3-9002444B4B36}" dt="2023-11-07T10:30:19.214" v="819" actId="700"/>
          <ac:spMkLst>
            <pc:docMk/>
            <pc:sldMk cId="2974831435" sldId="363"/>
            <ac:spMk id="3" creationId="{0249A66F-C0F0-074E-DA90-D2E205D30972}"/>
          </ac:spMkLst>
        </pc:spChg>
        <pc:spChg chg="add mod">
          <ac:chgData name="Nichola Welton" userId="33867cc6-3c98-481e-a066-a55221f849bb" providerId="ADAL" clId="{51215B08-8AB7-491E-96A3-9002444B4B36}" dt="2023-11-07T10:30:23.634" v="821"/>
          <ac:spMkLst>
            <pc:docMk/>
            <pc:sldMk cId="2974831435" sldId="363"/>
            <ac:spMk id="5" creationId="{D49B6A8E-1768-6E14-02BA-9395A55EDFB5}"/>
          </ac:spMkLst>
        </pc:spChg>
        <pc:spChg chg="add mod">
          <ac:chgData name="Nichola Welton" userId="33867cc6-3c98-481e-a066-a55221f849bb" providerId="ADAL" clId="{51215B08-8AB7-491E-96A3-9002444B4B36}" dt="2023-11-07T10:30:23.634" v="821"/>
          <ac:spMkLst>
            <pc:docMk/>
            <pc:sldMk cId="2974831435" sldId="363"/>
            <ac:spMk id="6" creationId="{783E0888-0313-E8B5-9EAE-8AEC24CFFA8B}"/>
          </ac:spMkLst>
        </pc:spChg>
        <pc:grpChg chg="add mod">
          <ac:chgData name="Nichola Welton" userId="33867cc6-3c98-481e-a066-a55221f849bb" providerId="ADAL" clId="{51215B08-8AB7-491E-96A3-9002444B4B36}" dt="2023-11-07T10:30:23.634" v="821"/>
          <ac:grpSpMkLst>
            <pc:docMk/>
            <pc:sldMk cId="2974831435" sldId="363"/>
            <ac:grpSpMk id="4" creationId="{F648A4E3-7B87-34BA-F2FE-A69AB9870F1D}"/>
          </ac:grpSpMkLst>
        </pc:grpChg>
        <pc:graphicFrameChg chg="add mod">
          <ac:chgData name="Nichola Welton" userId="33867cc6-3c98-481e-a066-a55221f849bb" providerId="ADAL" clId="{51215B08-8AB7-491E-96A3-9002444B4B36}" dt="2023-11-07T10:31:41.015" v="831" actId="20577"/>
          <ac:graphicFrameMkLst>
            <pc:docMk/>
            <pc:sldMk cId="2974831435" sldId="363"/>
            <ac:graphicFrameMk id="7" creationId="{33A4C09A-178F-6265-CA0A-EA59249F2AB4}"/>
          </ac:graphicFrameMkLst>
        </pc:graphicFrameChg>
      </pc:sldChg>
      <pc:sldChg chg="add">
        <pc:chgData name="Nichola Welton" userId="33867cc6-3c98-481e-a066-a55221f849bb" providerId="ADAL" clId="{51215B08-8AB7-491E-96A3-9002444B4B36}" dt="2023-11-07T10:32:20.601" v="836"/>
        <pc:sldMkLst>
          <pc:docMk/>
          <pc:sldMk cId="607435570" sldId="364"/>
        </pc:sldMkLst>
      </pc:sldChg>
      <pc:sldChg chg="new del ord">
        <pc:chgData name="Nichola Welton" userId="33867cc6-3c98-481e-a066-a55221f849bb" providerId="ADAL" clId="{51215B08-8AB7-491E-96A3-9002444B4B36}" dt="2023-11-07T10:32:18.042" v="835" actId="47"/>
        <pc:sldMkLst>
          <pc:docMk/>
          <pc:sldMk cId="1678069333" sldId="364"/>
        </pc:sldMkLst>
      </pc:sldChg>
      <pc:sldChg chg="addSp delSp modSp new mod">
        <pc:chgData name="Nichola Welton" userId="33867cc6-3c98-481e-a066-a55221f849bb" providerId="ADAL" clId="{51215B08-8AB7-491E-96A3-9002444B4B36}" dt="2023-11-07T10:36:32.822" v="865" actId="14100"/>
        <pc:sldMkLst>
          <pc:docMk/>
          <pc:sldMk cId="2618732507" sldId="365"/>
        </pc:sldMkLst>
        <pc:spChg chg="del">
          <ac:chgData name="Nichola Welton" userId="33867cc6-3c98-481e-a066-a55221f849bb" providerId="ADAL" clId="{51215B08-8AB7-491E-96A3-9002444B4B36}" dt="2023-11-07T10:36:23.888" v="862" actId="478"/>
          <ac:spMkLst>
            <pc:docMk/>
            <pc:sldMk cId="2618732507" sldId="365"/>
            <ac:spMk id="2" creationId="{BD0A68BC-9BA5-0CCF-02F2-E1F81E84617E}"/>
          </ac:spMkLst>
        </pc:spChg>
        <pc:spChg chg="del mod">
          <ac:chgData name="Nichola Welton" userId="33867cc6-3c98-481e-a066-a55221f849bb" providerId="ADAL" clId="{51215B08-8AB7-491E-96A3-9002444B4B36}" dt="2023-11-07T10:36:10.336" v="859" actId="12084"/>
          <ac:spMkLst>
            <pc:docMk/>
            <pc:sldMk cId="2618732507" sldId="365"/>
            <ac:spMk id="3" creationId="{3E3C2AFD-F6F8-94AC-B336-640C045AC1C0}"/>
          </ac:spMkLst>
        </pc:spChg>
        <pc:spChg chg="del mod">
          <ac:chgData name="Nichola Welton" userId="33867cc6-3c98-481e-a066-a55221f849bb" providerId="ADAL" clId="{51215B08-8AB7-491E-96A3-9002444B4B36}" dt="2023-11-07T10:36:14.832" v="860" actId="12084"/>
          <ac:spMkLst>
            <pc:docMk/>
            <pc:sldMk cId="2618732507" sldId="365"/>
            <ac:spMk id="4" creationId="{64640693-0BA7-F2A8-A102-1978549D10EC}"/>
          </ac:spMkLst>
        </pc:spChg>
        <pc:graphicFrameChg chg="add mod">
          <ac:chgData name="Nichola Welton" userId="33867cc6-3c98-481e-a066-a55221f849bb" providerId="ADAL" clId="{51215B08-8AB7-491E-96A3-9002444B4B36}" dt="2023-11-07T10:36:30.366" v="864" actId="14100"/>
          <ac:graphicFrameMkLst>
            <pc:docMk/>
            <pc:sldMk cId="2618732507" sldId="365"/>
            <ac:graphicFrameMk id="5" creationId="{A2AAAC9E-7158-88EF-D8A3-4E71B9B1858A}"/>
          </ac:graphicFrameMkLst>
        </pc:graphicFrameChg>
        <pc:graphicFrameChg chg="add mod">
          <ac:chgData name="Nichola Welton" userId="33867cc6-3c98-481e-a066-a55221f849bb" providerId="ADAL" clId="{51215B08-8AB7-491E-96A3-9002444B4B36}" dt="2023-11-07T10:36:32.822" v="865" actId="14100"/>
          <ac:graphicFrameMkLst>
            <pc:docMk/>
            <pc:sldMk cId="2618732507" sldId="365"/>
            <ac:graphicFrameMk id="6" creationId="{CB1E0DB6-0B00-61C8-7E83-6EF1958D2940}"/>
          </ac:graphicFrameMkLst>
        </pc:graphicFrameChg>
      </pc:sldChg>
      <pc:sldChg chg="new del ord">
        <pc:chgData name="Nichola Welton" userId="33867cc6-3c98-481e-a066-a55221f849bb" providerId="ADAL" clId="{51215B08-8AB7-491E-96A3-9002444B4B36}" dt="2023-11-07T10:37:26.332" v="875" actId="47"/>
        <pc:sldMkLst>
          <pc:docMk/>
          <pc:sldMk cId="1732984730" sldId="366"/>
        </pc:sldMkLst>
      </pc:sldChg>
      <pc:sldChg chg="modSp add mod">
        <pc:chgData name="Nichola Welton" userId="33867cc6-3c98-481e-a066-a55221f849bb" providerId="ADAL" clId="{51215B08-8AB7-491E-96A3-9002444B4B36}" dt="2023-11-07T10:39:12.537" v="888" actId="1076"/>
        <pc:sldMkLst>
          <pc:docMk/>
          <pc:sldMk cId="3944219955" sldId="367"/>
        </pc:sldMkLst>
        <pc:spChg chg="mod">
          <ac:chgData name="Nichola Welton" userId="33867cc6-3c98-481e-a066-a55221f849bb" providerId="ADAL" clId="{51215B08-8AB7-491E-96A3-9002444B4B36}" dt="2023-11-07T10:39:12.537" v="888" actId="1076"/>
          <ac:spMkLst>
            <pc:docMk/>
            <pc:sldMk cId="3944219955" sldId="367"/>
            <ac:spMk id="2" creationId="{00000000-0000-0000-0000-000000000000}"/>
          </ac:spMkLst>
        </pc:spChg>
        <pc:graphicFrameChg chg="mod">
          <ac:chgData name="Nichola Welton" userId="33867cc6-3c98-481e-a066-a55221f849bb" providerId="ADAL" clId="{51215B08-8AB7-491E-96A3-9002444B4B36}" dt="2023-11-07T10:39:09.841" v="887" actId="1076"/>
          <ac:graphicFrameMkLst>
            <pc:docMk/>
            <pc:sldMk cId="3944219955" sldId="367"/>
            <ac:graphicFrameMk id="4" creationId="{DD1689D1-BDD0-4BB6-90F7-77EE77E0B767}"/>
          </ac:graphicFrameMkLst>
        </pc:graphicFrameChg>
      </pc:sldChg>
      <pc:sldChg chg="addSp delSp modSp new mod ord modClrScheme chgLayout">
        <pc:chgData name="Nichola Welton" userId="33867cc6-3c98-481e-a066-a55221f849bb" providerId="ADAL" clId="{51215B08-8AB7-491E-96A3-9002444B4B36}" dt="2023-11-07T11:06:24.083" v="1183" actId="20577"/>
        <pc:sldMkLst>
          <pc:docMk/>
          <pc:sldMk cId="1019510278" sldId="368"/>
        </pc:sldMkLst>
        <pc:spChg chg="del mod ord">
          <ac:chgData name="Nichola Welton" userId="33867cc6-3c98-481e-a066-a55221f849bb" providerId="ADAL" clId="{51215B08-8AB7-491E-96A3-9002444B4B36}" dt="2023-11-07T10:41:34.489" v="918" actId="700"/>
          <ac:spMkLst>
            <pc:docMk/>
            <pc:sldMk cId="1019510278" sldId="368"/>
            <ac:spMk id="2" creationId="{9CB2BA1E-419C-0840-CA45-6ABE7F966468}"/>
          </ac:spMkLst>
        </pc:spChg>
        <pc:spChg chg="add mod ord">
          <ac:chgData name="Nichola Welton" userId="33867cc6-3c98-481e-a066-a55221f849bb" providerId="ADAL" clId="{51215B08-8AB7-491E-96A3-9002444B4B36}" dt="2023-11-07T10:42:08.837" v="942" actId="207"/>
          <ac:spMkLst>
            <pc:docMk/>
            <pc:sldMk cId="1019510278" sldId="368"/>
            <ac:spMk id="3" creationId="{AC382616-2FA2-739B-8D9A-E825C9EDD306}"/>
          </ac:spMkLst>
        </pc:spChg>
        <pc:spChg chg="add mod ord">
          <ac:chgData name="Nichola Welton" userId="33867cc6-3c98-481e-a066-a55221f849bb" providerId="ADAL" clId="{51215B08-8AB7-491E-96A3-9002444B4B36}" dt="2023-11-07T11:06:19.467" v="1181" actId="27636"/>
          <ac:spMkLst>
            <pc:docMk/>
            <pc:sldMk cId="1019510278" sldId="368"/>
            <ac:spMk id="4" creationId="{E98D7746-D6EC-F0FF-0AAD-A56EB0E4B6A0}"/>
          </ac:spMkLst>
        </pc:spChg>
        <pc:spChg chg="add mod ord">
          <ac:chgData name="Nichola Welton" userId="33867cc6-3c98-481e-a066-a55221f849bb" providerId="ADAL" clId="{51215B08-8AB7-491E-96A3-9002444B4B36}" dt="2023-11-07T11:06:24.083" v="1183" actId="20577"/>
          <ac:spMkLst>
            <pc:docMk/>
            <pc:sldMk cId="1019510278" sldId="368"/>
            <ac:spMk id="5" creationId="{AF57B45D-EE21-31FF-9136-DE75BC29D90C}"/>
          </ac:spMkLst>
        </pc:spChg>
      </pc:sldChg>
      <pc:sldChg chg="new del ord">
        <pc:chgData name="Nichola Welton" userId="33867cc6-3c98-481e-a066-a55221f849bb" providerId="ADAL" clId="{51215B08-8AB7-491E-96A3-9002444B4B36}" dt="2023-11-07T10:43:57.049" v="965" actId="47"/>
        <pc:sldMkLst>
          <pc:docMk/>
          <pc:sldMk cId="1467365583" sldId="369"/>
        </pc:sldMkLst>
      </pc:sldChg>
      <pc:sldChg chg="add">
        <pc:chgData name="Nichola Welton" userId="33867cc6-3c98-481e-a066-a55221f849bb" providerId="ADAL" clId="{51215B08-8AB7-491E-96A3-9002444B4B36}" dt="2023-11-07T10:43:53.271" v="964"/>
        <pc:sldMkLst>
          <pc:docMk/>
          <pc:sldMk cId="2111064181" sldId="370"/>
        </pc:sldMkLst>
      </pc:sldChg>
      <pc:sldChg chg="add">
        <pc:chgData name="Nichola Welton" userId="33867cc6-3c98-481e-a066-a55221f849bb" providerId="ADAL" clId="{51215B08-8AB7-491E-96A3-9002444B4B36}" dt="2023-11-07T10:44:47.872" v="968"/>
        <pc:sldMkLst>
          <pc:docMk/>
          <pc:sldMk cId="2248038724" sldId="371"/>
        </pc:sldMkLst>
      </pc:sldChg>
      <pc:sldChg chg="new del">
        <pc:chgData name="Nichola Welton" userId="33867cc6-3c98-481e-a066-a55221f849bb" providerId="ADAL" clId="{51215B08-8AB7-491E-96A3-9002444B4B36}" dt="2023-11-07T10:48:30.080" v="983" actId="47"/>
        <pc:sldMkLst>
          <pc:docMk/>
          <pc:sldMk cId="251887632" sldId="372"/>
        </pc:sldMkLst>
      </pc:sldChg>
      <pc:sldChg chg="add">
        <pc:chgData name="Nichola Welton" userId="33867cc6-3c98-481e-a066-a55221f849bb" providerId="ADAL" clId="{51215B08-8AB7-491E-96A3-9002444B4B36}" dt="2023-11-07T10:49:21.281" v="984"/>
        <pc:sldMkLst>
          <pc:docMk/>
          <pc:sldMk cId="1584265951" sldId="372"/>
        </pc:sldMkLst>
      </pc:sldChg>
      <pc:sldChg chg="add">
        <pc:chgData name="Nichola Welton" userId="33867cc6-3c98-481e-a066-a55221f849bb" providerId="ADAL" clId="{51215B08-8AB7-491E-96A3-9002444B4B36}" dt="2023-11-07T10:49:33.023" v="985"/>
        <pc:sldMkLst>
          <pc:docMk/>
          <pc:sldMk cId="2477876536" sldId="373"/>
        </pc:sldMkLst>
      </pc:sldChg>
      <pc:sldChg chg="add">
        <pc:chgData name="Nichola Welton" userId="33867cc6-3c98-481e-a066-a55221f849bb" providerId="ADAL" clId="{51215B08-8AB7-491E-96A3-9002444B4B36}" dt="2023-11-07T10:51:42.278" v="990"/>
        <pc:sldMkLst>
          <pc:docMk/>
          <pc:sldMk cId="3037188477" sldId="374"/>
        </pc:sldMkLst>
      </pc:sldChg>
      <pc:sldChg chg="add">
        <pc:chgData name="Nichola Welton" userId="33867cc6-3c98-481e-a066-a55221f849bb" providerId="ADAL" clId="{51215B08-8AB7-491E-96A3-9002444B4B36}" dt="2023-11-07T10:53:29.422" v="997"/>
        <pc:sldMkLst>
          <pc:docMk/>
          <pc:sldMk cId="13744890" sldId="375"/>
        </pc:sldMkLst>
      </pc:sldChg>
      <pc:sldChg chg="new del">
        <pc:chgData name="Nichola Welton" userId="33867cc6-3c98-481e-a066-a55221f849bb" providerId="ADAL" clId="{51215B08-8AB7-491E-96A3-9002444B4B36}" dt="2023-11-07T10:55:06.615" v="1005" actId="680"/>
        <pc:sldMkLst>
          <pc:docMk/>
          <pc:sldMk cId="1304710504" sldId="376"/>
        </pc:sldMkLst>
      </pc:sldChg>
      <pc:sldChg chg="add">
        <pc:chgData name="Nichola Welton" userId="33867cc6-3c98-481e-a066-a55221f849bb" providerId="ADAL" clId="{51215B08-8AB7-491E-96A3-9002444B4B36}" dt="2023-11-07T10:55:16.228" v="1006"/>
        <pc:sldMkLst>
          <pc:docMk/>
          <pc:sldMk cId="2946074913" sldId="376"/>
        </pc:sldMkLst>
      </pc:sldChg>
      <pc:sldChg chg="modSp add mod">
        <pc:chgData name="Nichola Welton" userId="33867cc6-3c98-481e-a066-a55221f849bb" providerId="ADAL" clId="{51215B08-8AB7-491E-96A3-9002444B4B36}" dt="2023-11-07T10:57:25.171" v="1022" actId="5793"/>
        <pc:sldMkLst>
          <pc:docMk/>
          <pc:sldMk cId="3543495438" sldId="377"/>
        </pc:sldMkLst>
        <pc:spChg chg="mod">
          <ac:chgData name="Nichola Welton" userId="33867cc6-3c98-481e-a066-a55221f849bb" providerId="ADAL" clId="{51215B08-8AB7-491E-96A3-9002444B4B36}" dt="2023-11-07T10:57:25.171" v="1022" actId="5793"/>
          <ac:spMkLst>
            <pc:docMk/>
            <pc:sldMk cId="3543495438" sldId="377"/>
            <ac:spMk id="2" creationId="{00000000-0000-0000-0000-000000000000}"/>
          </ac:spMkLst>
        </pc:spChg>
      </pc:sldChg>
      <pc:sldChg chg="new del">
        <pc:chgData name="Nichola Welton" userId="33867cc6-3c98-481e-a066-a55221f849bb" providerId="ADAL" clId="{51215B08-8AB7-491E-96A3-9002444B4B36}" dt="2023-11-07T10:56:30.207" v="1013" actId="680"/>
        <pc:sldMkLst>
          <pc:docMk/>
          <pc:sldMk cId="3672640094" sldId="377"/>
        </pc:sldMkLst>
      </pc:sldChg>
      <pc:sldChg chg="new del">
        <pc:chgData name="Nichola Welton" userId="33867cc6-3c98-481e-a066-a55221f849bb" providerId="ADAL" clId="{51215B08-8AB7-491E-96A3-9002444B4B36}" dt="2023-11-07T11:00:41.933" v="1073" actId="680"/>
        <pc:sldMkLst>
          <pc:docMk/>
          <pc:sldMk cId="2300729511" sldId="378"/>
        </pc:sldMkLst>
      </pc:sldChg>
      <pc:sldChg chg="add">
        <pc:chgData name="Nichola Welton" userId="33867cc6-3c98-481e-a066-a55221f849bb" providerId="ADAL" clId="{51215B08-8AB7-491E-96A3-9002444B4B36}" dt="2023-11-07T11:00:47.977" v="1074"/>
        <pc:sldMkLst>
          <pc:docMk/>
          <pc:sldMk cId="4190263340" sldId="378"/>
        </pc:sldMkLst>
      </pc:sldChg>
      <pc:sldChg chg="add">
        <pc:chgData name="Nichola Welton" userId="33867cc6-3c98-481e-a066-a55221f849bb" providerId="ADAL" clId="{51215B08-8AB7-491E-96A3-9002444B4B36}" dt="2023-11-07T11:03:01.424" v="1079"/>
        <pc:sldMkLst>
          <pc:docMk/>
          <pc:sldMk cId="2996874250" sldId="379"/>
        </pc:sldMkLst>
      </pc:sldChg>
      <pc:sldChg chg="add">
        <pc:chgData name="Nichola Welton" userId="33867cc6-3c98-481e-a066-a55221f849bb" providerId="ADAL" clId="{51215B08-8AB7-491E-96A3-9002444B4B36}" dt="2023-11-07T11:03:20.996" v="1080"/>
        <pc:sldMkLst>
          <pc:docMk/>
          <pc:sldMk cId="2543299832" sldId="380"/>
        </pc:sldMkLst>
      </pc:sldChg>
      <pc:sldChg chg="modSp new mod">
        <pc:chgData name="Nichola Welton" userId="33867cc6-3c98-481e-a066-a55221f849bb" providerId="ADAL" clId="{51215B08-8AB7-491E-96A3-9002444B4B36}" dt="2023-11-07T11:08:38.835" v="1222" actId="15"/>
        <pc:sldMkLst>
          <pc:docMk/>
          <pc:sldMk cId="3161140910" sldId="381"/>
        </pc:sldMkLst>
        <pc:spChg chg="mod">
          <ac:chgData name="Nichola Welton" userId="33867cc6-3c98-481e-a066-a55221f849bb" providerId="ADAL" clId="{51215B08-8AB7-491E-96A3-9002444B4B36}" dt="2023-11-07T11:07:52.560" v="1209" actId="27636"/>
          <ac:spMkLst>
            <pc:docMk/>
            <pc:sldMk cId="3161140910" sldId="381"/>
            <ac:spMk id="2" creationId="{E6B3EBE6-0B15-7B37-6FEC-65C1592BD8DF}"/>
          </ac:spMkLst>
        </pc:spChg>
        <pc:spChg chg="mod">
          <ac:chgData name="Nichola Welton" userId="33867cc6-3c98-481e-a066-a55221f849bb" providerId="ADAL" clId="{51215B08-8AB7-491E-96A3-9002444B4B36}" dt="2023-11-07T11:08:38.835" v="1222" actId="15"/>
          <ac:spMkLst>
            <pc:docMk/>
            <pc:sldMk cId="3161140910" sldId="381"/>
            <ac:spMk id="3" creationId="{6152AC9E-F149-7195-408C-61183C4D08A8}"/>
          </ac:spMkLst>
        </pc:spChg>
        <pc:spChg chg="mod">
          <ac:chgData name="Nichola Welton" userId="33867cc6-3c98-481e-a066-a55221f849bb" providerId="ADAL" clId="{51215B08-8AB7-491E-96A3-9002444B4B36}" dt="2023-11-07T11:08:37.200" v="1220" actId="27636"/>
          <ac:spMkLst>
            <pc:docMk/>
            <pc:sldMk cId="3161140910" sldId="381"/>
            <ac:spMk id="4" creationId="{B4599ED2-2035-4497-2402-76BAB28B7180}"/>
          </ac:spMkLst>
        </pc:spChg>
      </pc:sldChg>
      <pc:sldChg chg="modSp new del mod">
        <pc:chgData name="Nichola Welton" userId="33867cc6-3c98-481e-a066-a55221f849bb" providerId="ADAL" clId="{51215B08-8AB7-491E-96A3-9002444B4B36}" dt="2023-11-07T11:04:37.859" v="1176" actId="2696"/>
        <pc:sldMkLst>
          <pc:docMk/>
          <pc:sldMk cId="4134213844" sldId="381"/>
        </pc:sldMkLst>
        <pc:spChg chg="mod">
          <ac:chgData name="Nichola Welton" userId="33867cc6-3c98-481e-a066-a55221f849bb" providerId="ADAL" clId="{51215B08-8AB7-491E-96A3-9002444B4B36}" dt="2023-11-07T11:04:33.772" v="1175" actId="20577"/>
          <ac:spMkLst>
            <pc:docMk/>
            <pc:sldMk cId="4134213844" sldId="381"/>
            <ac:spMk id="4" creationId="{BF3D431F-458C-699E-DD44-88E5779DCF83}"/>
          </ac:spMkLst>
        </pc:spChg>
      </pc:sldChg>
      <pc:sldChg chg="addSp delSp modSp new mod modClrScheme chgLayout">
        <pc:chgData name="Nichola Welton" userId="33867cc6-3c98-481e-a066-a55221f849bb" providerId="ADAL" clId="{51215B08-8AB7-491E-96A3-9002444B4B36}" dt="2023-11-07T11:09:02.075" v="1227"/>
        <pc:sldMkLst>
          <pc:docMk/>
          <pc:sldMk cId="1442928929" sldId="382"/>
        </pc:sldMkLst>
        <pc:spChg chg="del mod ord">
          <ac:chgData name="Nichola Welton" userId="33867cc6-3c98-481e-a066-a55221f849bb" providerId="ADAL" clId="{51215B08-8AB7-491E-96A3-9002444B4B36}" dt="2023-11-07T11:08:58.815" v="1224" actId="700"/>
          <ac:spMkLst>
            <pc:docMk/>
            <pc:sldMk cId="1442928929" sldId="382"/>
            <ac:spMk id="2" creationId="{50D0B5A5-4C8D-C9D1-1CF6-999CB1D049DC}"/>
          </ac:spMkLst>
        </pc:spChg>
        <pc:spChg chg="del mod ord">
          <ac:chgData name="Nichola Welton" userId="33867cc6-3c98-481e-a066-a55221f849bb" providerId="ADAL" clId="{51215B08-8AB7-491E-96A3-9002444B4B36}" dt="2023-11-07T11:08:58.815" v="1224" actId="700"/>
          <ac:spMkLst>
            <pc:docMk/>
            <pc:sldMk cId="1442928929" sldId="382"/>
            <ac:spMk id="3" creationId="{53E26C57-1136-60FC-F105-6F292BA28D08}"/>
          </ac:spMkLst>
        </pc:spChg>
        <pc:spChg chg="del">
          <ac:chgData name="Nichola Welton" userId="33867cc6-3c98-481e-a066-a55221f849bb" providerId="ADAL" clId="{51215B08-8AB7-491E-96A3-9002444B4B36}" dt="2023-11-07T11:08:58.815" v="1224" actId="700"/>
          <ac:spMkLst>
            <pc:docMk/>
            <pc:sldMk cId="1442928929" sldId="382"/>
            <ac:spMk id="4" creationId="{0DBCFFDD-26F8-5B56-A3B0-A2AD532D5F85}"/>
          </ac:spMkLst>
        </pc:spChg>
        <pc:spChg chg="add mod ord">
          <ac:chgData name="Nichola Welton" userId="33867cc6-3c98-481e-a066-a55221f849bb" providerId="ADAL" clId="{51215B08-8AB7-491E-96A3-9002444B4B36}" dt="2023-11-07T11:08:58.815" v="1224" actId="700"/>
          <ac:spMkLst>
            <pc:docMk/>
            <pc:sldMk cId="1442928929" sldId="382"/>
            <ac:spMk id="5" creationId="{B8F31BE5-D889-276B-15B2-58C228AF2DD7}"/>
          </ac:spMkLst>
        </pc:spChg>
        <pc:spChg chg="add mod ord">
          <ac:chgData name="Nichola Welton" userId="33867cc6-3c98-481e-a066-a55221f849bb" providerId="ADAL" clId="{51215B08-8AB7-491E-96A3-9002444B4B36}" dt="2023-11-07T11:09:02.075" v="1227"/>
          <ac:spMkLst>
            <pc:docMk/>
            <pc:sldMk cId="1442928929" sldId="382"/>
            <ac:spMk id="6" creationId="{8E8AA439-DB14-A338-09A6-DE6C5C221114}"/>
          </ac:spMkLst>
        </pc:spChg>
      </pc:sldChg>
      <pc:sldChg chg="addSp delSp modSp new mod modClrScheme chgLayout">
        <pc:chgData name="Nichola Welton" userId="33867cc6-3c98-481e-a066-a55221f849bb" providerId="ADAL" clId="{51215B08-8AB7-491E-96A3-9002444B4B36}" dt="2023-11-07T17:53:01.598" v="1249" actId="962"/>
        <pc:sldMkLst>
          <pc:docMk/>
          <pc:sldMk cId="1446907563" sldId="383"/>
        </pc:sldMkLst>
        <pc:spChg chg="add mod">
          <ac:chgData name="Nichola Welton" userId="33867cc6-3c98-481e-a066-a55221f849bb" providerId="ADAL" clId="{51215B08-8AB7-491E-96A3-9002444B4B36}" dt="2023-11-07T17:52:31.973" v="1246" actId="20577"/>
          <ac:spMkLst>
            <pc:docMk/>
            <pc:sldMk cId="1446907563" sldId="383"/>
            <ac:spMk id="2" creationId="{0B225ADA-9705-9A94-0ABF-DC782CDE641F}"/>
          </ac:spMkLst>
        </pc:spChg>
        <pc:spChg chg="add del mod">
          <ac:chgData name="Nichola Welton" userId="33867cc6-3c98-481e-a066-a55221f849bb" providerId="ADAL" clId="{51215B08-8AB7-491E-96A3-9002444B4B36}" dt="2023-11-07T17:52:58.104" v="1247"/>
          <ac:spMkLst>
            <pc:docMk/>
            <pc:sldMk cId="1446907563" sldId="383"/>
            <ac:spMk id="3" creationId="{6086EEB0-1E06-DD7E-C378-46A2A2A79299}"/>
          </ac:spMkLst>
        </pc:spChg>
        <pc:picChg chg="add mod">
          <ac:chgData name="Nichola Welton" userId="33867cc6-3c98-481e-a066-a55221f849bb" providerId="ADAL" clId="{51215B08-8AB7-491E-96A3-9002444B4B36}" dt="2023-11-07T17:53:01.598" v="1249" actId="962"/>
          <ac:picMkLst>
            <pc:docMk/>
            <pc:sldMk cId="1446907563" sldId="383"/>
            <ac:picMk id="5" creationId="{7C415810-2706-B07C-44D8-E49E8080A86B}"/>
          </ac:picMkLst>
        </pc:picChg>
      </pc:sldChg>
      <pc:sldChg chg="addSp delSp modSp new mod">
        <pc:chgData name="Nichola Welton" userId="33867cc6-3c98-481e-a066-a55221f849bb" providerId="ADAL" clId="{51215B08-8AB7-491E-96A3-9002444B4B36}" dt="2023-11-07T17:54:25.074" v="1281" actId="20577"/>
        <pc:sldMkLst>
          <pc:docMk/>
          <pc:sldMk cId="479855407" sldId="384"/>
        </pc:sldMkLst>
        <pc:spChg chg="mod">
          <ac:chgData name="Nichola Welton" userId="33867cc6-3c98-481e-a066-a55221f849bb" providerId="ADAL" clId="{51215B08-8AB7-491E-96A3-9002444B4B36}" dt="2023-11-07T17:54:25.074" v="1281" actId="20577"/>
          <ac:spMkLst>
            <pc:docMk/>
            <pc:sldMk cId="479855407" sldId="384"/>
            <ac:spMk id="2" creationId="{6C596F75-81CC-61BA-A72F-911F52D56C52}"/>
          </ac:spMkLst>
        </pc:spChg>
        <pc:spChg chg="del">
          <ac:chgData name="Nichola Welton" userId="33867cc6-3c98-481e-a066-a55221f849bb" providerId="ADAL" clId="{51215B08-8AB7-491E-96A3-9002444B4B36}" dt="2023-11-07T17:54:14.531" v="1251"/>
          <ac:spMkLst>
            <pc:docMk/>
            <pc:sldMk cId="479855407" sldId="384"/>
            <ac:spMk id="3" creationId="{E4266DF7-ED29-8AF8-76B8-DD0C52B1C759}"/>
          </ac:spMkLst>
        </pc:spChg>
        <pc:picChg chg="add mod">
          <ac:chgData name="Nichola Welton" userId="33867cc6-3c98-481e-a066-a55221f849bb" providerId="ADAL" clId="{51215B08-8AB7-491E-96A3-9002444B4B36}" dt="2023-11-07T17:54:14.531" v="1251"/>
          <ac:picMkLst>
            <pc:docMk/>
            <pc:sldMk cId="479855407" sldId="384"/>
            <ac:picMk id="1026" creationId="{8A7F9C36-0A6D-0F29-6A7D-D161A6810C8B}"/>
          </ac:picMkLst>
        </pc:picChg>
      </pc:sldChg>
    </pc:docChg>
  </pc:docChgLst>
</pc:chgInfo>
</file>

<file path=ppt/diagrams/_rels/data11.xml.rels><?xml version="1.0" encoding="UTF-8" standalone="yes"?>
<Relationships xmlns="http://schemas.openxmlformats.org/package/2006/relationships"><Relationship Id="rId1" Type="http://schemas.openxmlformats.org/officeDocument/2006/relationships/hyperlink" Target="https://casp-uk.net/casp-tools-checklists/" TargetMode="External"/></Relationships>
</file>

<file path=ppt/diagrams/_rels/drawing11.xml.rels><?xml version="1.0" encoding="UTF-8" standalone="yes"?>
<Relationships xmlns="http://schemas.openxmlformats.org/package/2006/relationships"><Relationship Id="rId1" Type="http://schemas.openxmlformats.org/officeDocument/2006/relationships/hyperlink" Target="https://casp-uk.net/casp-tools-checklists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FEFA038-02E0-4FEC-B3CA-3DABA45E38A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DC4FA3B-1B6F-46EB-BABE-D1695D068668}">
      <dgm:prSet/>
      <dgm:spPr/>
      <dgm:t>
        <a:bodyPr/>
        <a:lstStyle/>
        <a:p>
          <a:r>
            <a:rPr lang="nn-NO" dirty="0"/>
            <a:t>Beth sydd angen i chi ei wybod ??</a:t>
          </a:r>
        </a:p>
        <a:p>
          <a:r>
            <a:rPr lang="en-GB" dirty="0"/>
            <a:t>What do you need to know ?? </a:t>
          </a:r>
        </a:p>
      </dgm:t>
    </dgm:pt>
    <dgm:pt modelId="{829E5D34-4789-4114-9B23-ECB82F368ECE}" type="parTrans" cxnId="{F0885B45-63B0-4865-8DA3-4DEEC5E96632}">
      <dgm:prSet/>
      <dgm:spPr/>
      <dgm:t>
        <a:bodyPr/>
        <a:lstStyle/>
        <a:p>
          <a:endParaRPr lang="en-GB"/>
        </a:p>
      </dgm:t>
    </dgm:pt>
    <dgm:pt modelId="{D9367DA3-1B59-42C8-8683-27F643C18738}" type="sibTrans" cxnId="{F0885B45-63B0-4865-8DA3-4DEEC5E96632}">
      <dgm:prSet/>
      <dgm:spPr/>
      <dgm:t>
        <a:bodyPr/>
        <a:lstStyle/>
        <a:p>
          <a:endParaRPr lang="en-GB"/>
        </a:p>
      </dgm:t>
    </dgm:pt>
    <dgm:pt modelId="{9B925506-1CAC-41CB-844D-01E7E0A4F09D}" type="pres">
      <dgm:prSet presAssocID="{3FEFA038-02E0-4FEC-B3CA-3DABA45E38AD}" presName="linear" presStyleCnt="0">
        <dgm:presLayoutVars>
          <dgm:animLvl val="lvl"/>
          <dgm:resizeHandles val="exact"/>
        </dgm:presLayoutVars>
      </dgm:prSet>
      <dgm:spPr/>
    </dgm:pt>
    <dgm:pt modelId="{4419633B-0334-4AD1-83DB-C8C918A96C50}" type="pres">
      <dgm:prSet presAssocID="{7DC4FA3B-1B6F-46EB-BABE-D1695D068668}" presName="parentText" presStyleLbl="node1" presStyleIdx="0" presStyleCnt="1" custLinFactNeighborX="139" custLinFactNeighborY="-37304">
        <dgm:presLayoutVars>
          <dgm:chMax val="0"/>
          <dgm:bulletEnabled val="1"/>
        </dgm:presLayoutVars>
      </dgm:prSet>
      <dgm:spPr/>
    </dgm:pt>
  </dgm:ptLst>
  <dgm:cxnLst>
    <dgm:cxn modelId="{1C9C7B34-BA34-41CF-94DE-30BC698F4B4D}" type="presOf" srcId="{7DC4FA3B-1B6F-46EB-BABE-D1695D068668}" destId="{4419633B-0334-4AD1-83DB-C8C918A96C50}" srcOrd="0" destOrd="0" presId="urn:microsoft.com/office/officeart/2005/8/layout/vList2"/>
    <dgm:cxn modelId="{F0885B45-63B0-4865-8DA3-4DEEC5E96632}" srcId="{3FEFA038-02E0-4FEC-B3CA-3DABA45E38AD}" destId="{7DC4FA3B-1B6F-46EB-BABE-D1695D068668}" srcOrd="0" destOrd="0" parTransId="{829E5D34-4789-4114-9B23-ECB82F368ECE}" sibTransId="{D9367DA3-1B59-42C8-8683-27F643C18738}"/>
    <dgm:cxn modelId="{9963AAA5-3A02-4188-BD71-B7CCCFAFFB9F}" type="presOf" srcId="{3FEFA038-02E0-4FEC-B3CA-3DABA45E38AD}" destId="{9B925506-1CAC-41CB-844D-01E7E0A4F09D}" srcOrd="0" destOrd="0" presId="urn:microsoft.com/office/officeart/2005/8/layout/vList2"/>
    <dgm:cxn modelId="{621E400E-BCE1-4603-8749-E1175358402B}" type="presParOf" srcId="{9B925506-1CAC-41CB-844D-01E7E0A4F09D}" destId="{4419633B-0334-4AD1-83DB-C8C918A96C5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7230A2F-DDE1-4918-B834-498876618E5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70A957B-5BEF-47C1-98A6-E68ACB4EE5D3}">
      <dgm:prSet/>
      <dgm:spPr/>
      <dgm:t>
        <a:bodyPr/>
        <a:lstStyle/>
        <a:p>
          <a:r>
            <a:rPr lang="en-GB" dirty="0" err="1"/>
            <a:t>Adolygiad</a:t>
          </a:r>
          <a:r>
            <a:rPr lang="en-GB" dirty="0"/>
            <a:t> </a:t>
          </a:r>
          <a:r>
            <a:rPr lang="en-GB" dirty="0" err="1"/>
            <a:t>Llenyddiaeth</a:t>
          </a:r>
          <a:r>
            <a:rPr lang="en-GB" dirty="0"/>
            <a:t> </a:t>
          </a:r>
          <a:r>
            <a:rPr lang="en-GB" dirty="0" err="1"/>
            <a:t>Astudio</a:t>
          </a:r>
          <a:r>
            <a:rPr lang="en-GB" dirty="0"/>
            <a:t> </a:t>
          </a:r>
          <a:r>
            <a:rPr lang="en-GB" dirty="0" err="1"/>
            <a:t>Empirig</a:t>
          </a:r>
          <a:endParaRPr lang="en-GB" dirty="0"/>
        </a:p>
      </dgm:t>
    </dgm:pt>
    <dgm:pt modelId="{D721A8DA-C997-48F0-A62B-325DB8A6B332}" type="parTrans" cxnId="{0DEFC362-E353-4087-A82D-3B63254046E8}">
      <dgm:prSet/>
      <dgm:spPr/>
      <dgm:t>
        <a:bodyPr/>
        <a:lstStyle/>
        <a:p>
          <a:endParaRPr lang="en-GB"/>
        </a:p>
      </dgm:t>
    </dgm:pt>
    <dgm:pt modelId="{033688F0-DD8D-44F4-8EC5-403CB5AB1E1C}" type="sibTrans" cxnId="{0DEFC362-E353-4087-A82D-3B63254046E8}">
      <dgm:prSet/>
      <dgm:spPr/>
      <dgm:t>
        <a:bodyPr/>
        <a:lstStyle/>
        <a:p>
          <a:endParaRPr lang="en-GB"/>
        </a:p>
      </dgm:t>
    </dgm:pt>
    <dgm:pt modelId="{8934AD22-6F56-48FB-92EE-EE6C7744EA2D}" type="pres">
      <dgm:prSet presAssocID="{B7230A2F-DDE1-4918-B834-498876618E51}" presName="linear" presStyleCnt="0">
        <dgm:presLayoutVars>
          <dgm:animLvl val="lvl"/>
          <dgm:resizeHandles val="exact"/>
        </dgm:presLayoutVars>
      </dgm:prSet>
      <dgm:spPr/>
    </dgm:pt>
    <dgm:pt modelId="{F6325D7C-4BF3-4AF1-B7F2-EEC17130B939}" type="pres">
      <dgm:prSet presAssocID="{A70A957B-5BEF-47C1-98A6-E68ACB4EE5D3}" presName="parentText" presStyleLbl="node1" presStyleIdx="0" presStyleCnt="1" custScaleX="99488" custScaleY="104154" custLinFactNeighborX="-493" custLinFactNeighborY="3311">
        <dgm:presLayoutVars>
          <dgm:chMax val="0"/>
          <dgm:bulletEnabled val="1"/>
        </dgm:presLayoutVars>
      </dgm:prSet>
      <dgm:spPr/>
    </dgm:pt>
  </dgm:ptLst>
  <dgm:cxnLst>
    <dgm:cxn modelId="{1BE74C12-4176-4C2D-B068-DDD889292E0F}" type="presOf" srcId="{A70A957B-5BEF-47C1-98A6-E68ACB4EE5D3}" destId="{F6325D7C-4BF3-4AF1-B7F2-EEC17130B939}" srcOrd="0" destOrd="0" presId="urn:microsoft.com/office/officeart/2005/8/layout/vList2"/>
    <dgm:cxn modelId="{0DEFC362-E353-4087-A82D-3B63254046E8}" srcId="{B7230A2F-DDE1-4918-B834-498876618E51}" destId="{A70A957B-5BEF-47C1-98A6-E68ACB4EE5D3}" srcOrd="0" destOrd="0" parTransId="{D721A8DA-C997-48F0-A62B-325DB8A6B332}" sibTransId="{033688F0-DD8D-44F4-8EC5-403CB5AB1E1C}"/>
    <dgm:cxn modelId="{F04822B1-A068-4DF1-A922-CCFE03D49A02}" type="presOf" srcId="{B7230A2F-DDE1-4918-B834-498876618E51}" destId="{8934AD22-6F56-48FB-92EE-EE6C7744EA2D}" srcOrd="0" destOrd="0" presId="urn:microsoft.com/office/officeart/2005/8/layout/vList2"/>
    <dgm:cxn modelId="{B40696D8-14C3-4101-B95E-42B2ED580E2B}" type="presParOf" srcId="{8934AD22-6F56-48FB-92EE-EE6C7744EA2D}" destId="{F6325D7C-4BF3-4AF1-B7F2-EEC17130B939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A4F22EA-A819-4CC0-87D3-CE2969FC42F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1A5BF63-1316-455E-93AA-F6B9C877ACEF}">
      <dgm:prSet/>
      <dgm:spPr/>
      <dgm:t>
        <a:bodyPr/>
        <a:lstStyle/>
        <a:p>
          <a:r>
            <a:rPr lang="en-GB" dirty="0" err="1"/>
            <a:t>Adolygiad</a:t>
          </a:r>
          <a:r>
            <a:rPr lang="en-GB" dirty="0"/>
            <a:t> </a:t>
          </a:r>
          <a:r>
            <a:rPr lang="en-GB" dirty="0" err="1"/>
            <a:t>Llenyddiaeth</a:t>
          </a:r>
          <a:r>
            <a:rPr lang="en-GB" dirty="0"/>
            <a:t> </a:t>
          </a:r>
          <a:r>
            <a:rPr lang="en-GB" dirty="0" err="1"/>
            <a:t>Systematig</a:t>
          </a:r>
          <a:endParaRPr lang="en-GB" dirty="0"/>
        </a:p>
      </dgm:t>
    </dgm:pt>
    <dgm:pt modelId="{43FB0E96-01D3-4680-BFE2-C91FE765EA4C}" type="parTrans" cxnId="{FFCBF6ED-01BA-4BFB-9B62-C6CC3915B3BA}">
      <dgm:prSet/>
      <dgm:spPr/>
      <dgm:t>
        <a:bodyPr/>
        <a:lstStyle/>
        <a:p>
          <a:endParaRPr lang="en-GB"/>
        </a:p>
      </dgm:t>
    </dgm:pt>
    <dgm:pt modelId="{C7028138-9128-4300-9313-651C3E0ACA70}" type="sibTrans" cxnId="{FFCBF6ED-01BA-4BFB-9B62-C6CC3915B3BA}">
      <dgm:prSet/>
      <dgm:spPr/>
      <dgm:t>
        <a:bodyPr/>
        <a:lstStyle/>
        <a:p>
          <a:endParaRPr lang="en-GB"/>
        </a:p>
      </dgm:t>
    </dgm:pt>
    <dgm:pt modelId="{81E3DF84-D5E4-4C8A-B8C5-24FD41E85F75}" type="pres">
      <dgm:prSet presAssocID="{AA4F22EA-A819-4CC0-87D3-CE2969FC42FF}" presName="linear" presStyleCnt="0">
        <dgm:presLayoutVars>
          <dgm:animLvl val="lvl"/>
          <dgm:resizeHandles val="exact"/>
        </dgm:presLayoutVars>
      </dgm:prSet>
      <dgm:spPr/>
    </dgm:pt>
    <dgm:pt modelId="{ED379CD2-0391-40E4-AFE4-BD4B50C8D050}" type="pres">
      <dgm:prSet presAssocID="{E1A5BF63-1316-455E-93AA-F6B9C877ACEF}" presName="parentText" presStyleLbl="node1" presStyleIdx="0" presStyleCnt="1" custLinFactNeighborX="576" custLinFactNeighborY="-1299">
        <dgm:presLayoutVars>
          <dgm:chMax val="0"/>
          <dgm:bulletEnabled val="1"/>
        </dgm:presLayoutVars>
      </dgm:prSet>
      <dgm:spPr/>
    </dgm:pt>
  </dgm:ptLst>
  <dgm:cxnLst>
    <dgm:cxn modelId="{C3597A0C-8B33-4A97-BDCD-57ECB3F97521}" type="presOf" srcId="{E1A5BF63-1316-455E-93AA-F6B9C877ACEF}" destId="{ED379CD2-0391-40E4-AFE4-BD4B50C8D050}" srcOrd="0" destOrd="0" presId="urn:microsoft.com/office/officeart/2005/8/layout/vList2"/>
    <dgm:cxn modelId="{FFCBF6ED-01BA-4BFB-9B62-C6CC3915B3BA}" srcId="{AA4F22EA-A819-4CC0-87D3-CE2969FC42FF}" destId="{E1A5BF63-1316-455E-93AA-F6B9C877ACEF}" srcOrd="0" destOrd="0" parTransId="{43FB0E96-01D3-4680-BFE2-C91FE765EA4C}" sibTransId="{C7028138-9128-4300-9313-651C3E0ACA70}"/>
    <dgm:cxn modelId="{6C0B64F5-C0EA-443A-9335-4E6D2FB13B35}" type="presOf" srcId="{AA4F22EA-A819-4CC0-87D3-CE2969FC42FF}" destId="{81E3DF84-D5E4-4C8A-B8C5-24FD41E85F75}" srcOrd="0" destOrd="0" presId="urn:microsoft.com/office/officeart/2005/8/layout/vList2"/>
    <dgm:cxn modelId="{7266F2D1-CF5B-4D9F-BE17-4F2906679849}" type="presParOf" srcId="{81E3DF84-D5E4-4C8A-B8C5-24FD41E85F75}" destId="{ED379CD2-0391-40E4-AFE4-BD4B50C8D05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7230A2F-DDE1-4918-B834-498876618E5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A70A957B-5BEF-47C1-98A6-E68ACB4EE5D3}">
      <dgm:prSet/>
      <dgm:spPr/>
      <dgm:t>
        <a:bodyPr/>
        <a:lstStyle/>
        <a:p>
          <a:r>
            <a:rPr lang="en-GB" b="1" dirty="0"/>
            <a:t>Empirical Study Literature Review </a:t>
          </a:r>
          <a:endParaRPr lang="en-GB" dirty="0"/>
        </a:p>
      </dgm:t>
    </dgm:pt>
    <dgm:pt modelId="{D721A8DA-C997-48F0-A62B-325DB8A6B332}" type="parTrans" cxnId="{0DEFC362-E353-4087-A82D-3B63254046E8}">
      <dgm:prSet/>
      <dgm:spPr/>
      <dgm:t>
        <a:bodyPr/>
        <a:lstStyle/>
        <a:p>
          <a:endParaRPr lang="en-GB"/>
        </a:p>
      </dgm:t>
    </dgm:pt>
    <dgm:pt modelId="{033688F0-DD8D-44F4-8EC5-403CB5AB1E1C}" type="sibTrans" cxnId="{0DEFC362-E353-4087-A82D-3B63254046E8}">
      <dgm:prSet/>
      <dgm:spPr/>
      <dgm:t>
        <a:bodyPr/>
        <a:lstStyle/>
        <a:p>
          <a:endParaRPr lang="en-GB"/>
        </a:p>
      </dgm:t>
    </dgm:pt>
    <dgm:pt modelId="{8934AD22-6F56-48FB-92EE-EE6C7744EA2D}" type="pres">
      <dgm:prSet presAssocID="{B7230A2F-DDE1-4918-B834-498876618E51}" presName="linear" presStyleCnt="0">
        <dgm:presLayoutVars>
          <dgm:animLvl val="lvl"/>
          <dgm:resizeHandles val="exact"/>
        </dgm:presLayoutVars>
      </dgm:prSet>
      <dgm:spPr/>
    </dgm:pt>
    <dgm:pt modelId="{F6325D7C-4BF3-4AF1-B7F2-EEC17130B939}" type="pres">
      <dgm:prSet presAssocID="{A70A957B-5BEF-47C1-98A6-E68ACB4EE5D3}" presName="parentText" presStyleLbl="node1" presStyleIdx="0" presStyleCnt="1" custLinFactNeighborX="-493" custLinFactNeighborY="3311">
        <dgm:presLayoutVars>
          <dgm:chMax val="0"/>
          <dgm:bulletEnabled val="1"/>
        </dgm:presLayoutVars>
      </dgm:prSet>
      <dgm:spPr/>
    </dgm:pt>
  </dgm:ptLst>
  <dgm:cxnLst>
    <dgm:cxn modelId="{1BE74C12-4176-4C2D-B068-DDD889292E0F}" type="presOf" srcId="{A70A957B-5BEF-47C1-98A6-E68ACB4EE5D3}" destId="{F6325D7C-4BF3-4AF1-B7F2-EEC17130B939}" srcOrd="0" destOrd="0" presId="urn:microsoft.com/office/officeart/2005/8/layout/vList2"/>
    <dgm:cxn modelId="{0DEFC362-E353-4087-A82D-3B63254046E8}" srcId="{B7230A2F-DDE1-4918-B834-498876618E51}" destId="{A70A957B-5BEF-47C1-98A6-E68ACB4EE5D3}" srcOrd="0" destOrd="0" parTransId="{D721A8DA-C997-48F0-A62B-325DB8A6B332}" sibTransId="{033688F0-DD8D-44F4-8EC5-403CB5AB1E1C}"/>
    <dgm:cxn modelId="{F04822B1-A068-4DF1-A922-CCFE03D49A02}" type="presOf" srcId="{B7230A2F-DDE1-4918-B834-498876618E51}" destId="{8934AD22-6F56-48FB-92EE-EE6C7744EA2D}" srcOrd="0" destOrd="0" presId="urn:microsoft.com/office/officeart/2005/8/layout/vList2"/>
    <dgm:cxn modelId="{B40696D8-14C3-4101-B95E-42B2ED580E2B}" type="presParOf" srcId="{8934AD22-6F56-48FB-92EE-EE6C7744EA2D}" destId="{F6325D7C-4BF3-4AF1-B7F2-EEC17130B939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A4F22EA-A819-4CC0-87D3-CE2969FC42F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E1A5BF63-1316-455E-93AA-F6B9C877ACEF}">
      <dgm:prSet/>
      <dgm:spPr/>
      <dgm:t>
        <a:bodyPr/>
        <a:lstStyle/>
        <a:p>
          <a:r>
            <a:rPr lang="en-GB" b="1" dirty="0"/>
            <a:t>Systematic Literature Review </a:t>
          </a:r>
          <a:endParaRPr lang="en-GB" dirty="0"/>
        </a:p>
      </dgm:t>
    </dgm:pt>
    <dgm:pt modelId="{43FB0E96-01D3-4680-BFE2-C91FE765EA4C}" type="parTrans" cxnId="{FFCBF6ED-01BA-4BFB-9B62-C6CC3915B3BA}">
      <dgm:prSet/>
      <dgm:spPr/>
      <dgm:t>
        <a:bodyPr/>
        <a:lstStyle/>
        <a:p>
          <a:endParaRPr lang="en-GB"/>
        </a:p>
      </dgm:t>
    </dgm:pt>
    <dgm:pt modelId="{C7028138-9128-4300-9313-651C3E0ACA70}" type="sibTrans" cxnId="{FFCBF6ED-01BA-4BFB-9B62-C6CC3915B3BA}">
      <dgm:prSet/>
      <dgm:spPr/>
      <dgm:t>
        <a:bodyPr/>
        <a:lstStyle/>
        <a:p>
          <a:endParaRPr lang="en-GB"/>
        </a:p>
      </dgm:t>
    </dgm:pt>
    <dgm:pt modelId="{81E3DF84-D5E4-4C8A-B8C5-24FD41E85F75}" type="pres">
      <dgm:prSet presAssocID="{AA4F22EA-A819-4CC0-87D3-CE2969FC42FF}" presName="linear" presStyleCnt="0">
        <dgm:presLayoutVars>
          <dgm:animLvl val="lvl"/>
          <dgm:resizeHandles val="exact"/>
        </dgm:presLayoutVars>
      </dgm:prSet>
      <dgm:spPr/>
    </dgm:pt>
    <dgm:pt modelId="{ED379CD2-0391-40E4-AFE4-BD4B50C8D050}" type="pres">
      <dgm:prSet presAssocID="{E1A5BF63-1316-455E-93AA-F6B9C877ACEF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C3597A0C-8B33-4A97-BDCD-57ECB3F97521}" type="presOf" srcId="{E1A5BF63-1316-455E-93AA-F6B9C877ACEF}" destId="{ED379CD2-0391-40E4-AFE4-BD4B50C8D050}" srcOrd="0" destOrd="0" presId="urn:microsoft.com/office/officeart/2005/8/layout/vList2"/>
    <dgm:cxn modelId="{FFCBF6ED-01BA-4BFB-9B62-C6CC3915B3BA}" srcId="{AA4F22EA-A819-4CC0-87D3-CE2969FC42FF}" destId="{E1A5BF63-1316-455E-93AA-F6B9C877ACEF}" srcOrd="0" destOrd="0" parTransId="{43FB0E96-01D3-4680-BFE2-C91FE765EA4C}" sibTransId="{C7028138-9128-4300-9313-651C3E0ACA70}"/>
    <dgm:cxn modelId="{6C0B64F5-C0EA-443A-9335-4E6D2FB13B35}" type="presOf" srcId="{AA4F22EA-A819-4CC0-87D3-CE2969FC42FF}" destId="{81E3DF84-D5E4-4C8A-B8C5-24FD41E85F75}" srcOrd="0" destOrd="0" presId="urn:microsoft.com/office/officeart/2005/8/layout/vList2"/>
    <dgm:cxn modelId="{7266F2D1-CF5B-4D9F-BE17-4F2906679849}" type="presParOf" srcId="{81E3DF84-D5E4-4C8A-B8C5-24FD41E85F75}" destId="{ED379CD2-0391-40E4-AFE4-BD4B50C8D05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B08882B-9F3B-42AE-88D9-5D8BA4DCAAF2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1C2EE81-2DBD-4FFA-B42E-8023E2BA3505}">
      <dgm:prSet phldrT="[Text]"/>
      <dgm:spPr/>
      <dgm:t>
        <a:bodyPr/>
        <a:lstStyle/>
        <a:p>
          <a:r>
            <a:rPr lang="cy-GB" noProof="0" dirty="0"/>
            <a:t>Crynodeb</a:t>
          </a:r>
        </a:p>
      </dgm:t>
    </dgm:pt>
    <dgm:pt modelId="{37D04D9D-C9C1-4021-A776-2FBA6F830599}" type="parTrans" cxnId="{B3AC5043-14AC-418F-9B31-D73A43D815A0}">
      <dgm:prSet/>
      <dgm:spPr/>
      <dgm:t>
        <a:bodyPr/>
        <a:lstStyle/>
        <a:p>
          <a:endParaRPr lang="en-US"/>
        </a:p>
      </dgm:t>
    </dgm:pt>
    <dgm:pt modelId="{F7356E59-52D4-4428-8104-1E4107E49442}" type="sibTrans" cxnId="{B3AC5043-14AC-418F-9B31-D73A43D815A0}">
      <dgm:prSet/>
      <dgm:spPr/>
      <dgm:t>
        <a:bodyPr/>
        <a:lstStyle/>
        <a:p>
          <a:endParaRPr lang="en-US"/>
        </a:p>
      </dgm:t>
    </dgm:pt>
    <dgm:pt modelId="{4B21D04B-21F5-49BC-84FC-59792CE92BEB}">
      <dgm:prSet phldrT="[Text]"/>
      <dgm:spPr/>
      <dgm:t>
        <a:bodyPr/>
        <a:lstStyle/>
        <a:p>
          <a:r>
            <a:rPr lang="cy-GB" noProof="0" dirty="0"/>
            <a:t>Cynnwys</a:t>
          </a:r>
        </a:p>
      </dgm:t>
    </dgm:pt>
    <dgm:pt modelId="{38F378EE-1387-4F19-AAA4-F6D919D02B14}" type="parTrans" cxnId="{EFF9AC64-4817-4C4C-B027-8B52ECE62353}">
      <dgm:prSet/>
      <dgm:spPr/>
      <dgm:t>
        <a:bodyPr/>
        <a:lstStyle/>
        <a:p>
          <a:endParaRPr lang="en-US"/>
        </a:p>
      </dgm:t>
    </dgm:pt>
    <dgm:pt modelId="{E3441E30-6B8E-4223-8C77-D0BB54AAFD8A}" type="sibTrans" cxnId="{EFF9AC64-4817-4C4C-B027-8B52ECE62353}">
      <dgm:prSet/>
      <dgm:spPr/>
      <dgm:t>
        <a:bodyPr/>
        <a:lstStyle/>
        <a:p>
          <a:endParaRPr lang="en-US"/>
        </a:p>
      </dgm:t>
    </dgm:pt>
    <dgm:pt modelId="{F75D471B-F480-4091-A51C-A221424A30D0}">
      <dgm:prSet phldrT="[Text]"/>
      <dgm:spPr/>
      <dgm:t>
        <a:bodyPr/>
        <a:lstStyle/>
        <a:p>
          <a:r>
            <a:rPr lang="cy-GB" noProof="0" dirty="0"/>
            <a:t>Cyflwyniad</a:t>
          </a:r>
        </a:p>
      </dgm:t>
    </dgm:pt>
    <dgm:pt modelId="{26D827F1-BAAF-4598-A0AB-0F2F7FCE45CF}" type="parTrans" cxnId="{BDFF9A84-6300-406E-9890-1C28227C0286}">
      <dgm:prSet/>
      <dgm:spPr/>
      <dgm:t>
        <a:bodyPr/>
        <a:lstStyle/>
        <a:p>
          <a:endParaRPr lang="en-US"/>
        </a:p>
      </dgm:t>
    </dgm:pt>
    <dgm:pt modelId="{5A8C8CAC-FA23-423A-9B41-A219D576E4FF}" type="sibTrans" cxnId="{BDFF9A84-6300-406E-9890-1C28227C0286}">
      <dgm:prSet/>
      <dgm:spPr/>
      <dgm:t>
        <a:bodyPr/>
        <a:lstStyle/>
        <a:p>
          <a:endParaRPr lang="en-US"/>
        </a:p>
      </dgm:t>
    </dgm:pt>
    <dgm:pt modelId="{8ED5D139-4EBD-4D0D-9D26-C3BC6767349F}">
      <dgm:prSet phldrT="[Text]"/>
      <dgm:spPr/>
      <dgm:t>
        <a:bodyPr/>
        <a:lstStyle/>
        <a:p>
          <a:r>
            <a:rPr lang="cy-GB" noProof="0" dirty="0"/>
            <a:t>Adolygiad llenyddiaeth</a:t>
          </a:r>
        </a:p>
      </dgm:t>
    </dgm:pt>
    <dgm:pt modelId="{E38F37B5-DA66-471D-9039-C8F70711A285}" type="parTrans" cxnId="{8221235F-876F-4CB1-ADD6-492DC9FEFAB9}">
      <dgm:prSet/>
      <dgm:spPr/>
      <dgm:t>
        <a:bodyPr/>
        <a:lstStyle/>
        <a:p>
          <a:endParaRPr lang="en-US"/>
        </a:p>
      </dgm:t>
    </dgm:pt>
    <dgm:pt modelId="{1DE3F3CE-EF3F-4186-93FC-D9FEBFE163F1}" type="sibTrans" cxnId="{8221235F-876F-4CB1-ADD6-492DC9FEFAB9}">
      <dgm:prSet/>
      <dgm:spPr/>
      <dgm:t>
        <a:bodyPr/>
        <a:lstStyle/>
        <a:p>
          <a:endParaRPr lang="en-US"/>
        </a:p>
      </dgm:t>
    </dgm:pt>
    <dgm:pt modelId="{532D9FEA-BEC8-4179-8580-865632D8F099}">
      <dgm:prSet phldrT="[Text]"/>
      <dgm:spPr/>
      <dgm:t>
        <a:bodyPr/>
        <a:lstStyle/>
        <a:p>
          <a:r>
            <a:rPr lang="cy-GB" noProof="0" dirty="0"/>
            <a:t>Methodoleg/ Dulliau</a:t>
          </a:r>
        </a:p>
      </dgm:t>
    </dgm:pt>
    <dgm:pt modelId="{D2A036F7-6247-4A9C-A9A2-C060DB2F9332}" type="parTrans" cxnId="{ACED4484-790C-464A-B50E-46C8764C0CBA}">
      <dgm:prSet/>
      <dgm:spPr/>
      <dgm:t>
        <a:bodyPr/>
        <a:lstStyle/>
        <a:p>
          <a:endParaRPr lang="en-US"/>
        </a:p>
      </dgm:t>
    </dgm:pt>
    <dgm:pt modelId="{67379939-7345-46DA-AB87-CDF94F5CF689}" type="sibTrans" cxnId="{ACED4484-790C-464A-B50E-46C8764C0CBA}">
      <dgm:prSet/>
      <dgm:spPr/>
      <dgm:t>
        <a:bodyPr/>
        <a:lstStyle/>
        <a:p>
          <a:endParaRPr lang="en-US"/>
        </a:p>
      </dgm:t>
    </dgm:pt>
    <dgm:pt modelId="{B4434260-AB53-4AA9-97FB-77D08C804EC9}">
      <dgm:prSet phldrT="[Text]"/>
      <dgm:spPr/>
      <dgm:t>
        <a:bodyPr/>
        <a:lstStyle/>
        <a:p>
          <a:r>
            <a:rPr lang="cy-GB" noProof="0" dirty="0"/>
            <a:t>Canfyddiadau (os casglwch ddata empirig)</a:t>
          </a:r>
        </a:p>
      </dgm:t>
    </dgm:pt>
    <dgm:pt modelId="{85759B16-B911-46B5-A6BC-9D071619FF96}" type="parTrans" cxnId="{808B7625-61AC-48CB-A3AF-5DD567423521}">
      <dgm:prSet/>
      <dgm:spPr/>
      <dgm:t>
        <a:bodyPr/>
        <a:lstStyle/>
        <a:p>
          <a:endParaRPr lang="en-GB"/>
        </a:p>
      </dgm:t>
    </dgm:pt>
    <dgm:pt modelId="{46838D66-EA66-4557-9A03-8AA375B7824E}" type="sibTrans" cxnId="{808B7625-61AC-48CB-A3AF-5DD567423521}">
      <dgm:prSet/>
      <dgm:spPr/>
      <dgm:t>
        <a:bodyPr/>
        <a:lstStyle/>
        <a:p>
          <a:endParaRPr lang="en-GB"/>
        </a:p>
      </dgm:t>
    </dgm:pt>
    <dgm:pt modelId="{CF72A1F9-73C9-4478-A1D7-A81034D3DB79}">
      <dgm:prSet phldrT="[Text]"/>
      <dgm:spPr/>
      <dgm:t>
        <a:bodyPr/>
        <a:lstStyle/>
        <a:p>
          <a:r>
            <a:rPr lang="cy-GB" noProof="0" dirty="0"/>
            <a:t>Trafod a Dadansoddi</a:t>
          </a:r>
        </a:p>
      </dgm:t>
    </dgm:pt>
    <dgm:pt modelId="{5CE21F56-B012-4BB6-9C6E-3604495EBDD7}" type="parTrans" cxnId="{17D6C9F6-93C4-4A77-9C69-D57123590E1E}">
      <dgm:prSet/>
      <dgm:spPr/>
      <dgm:t>
        <a:bodyPr/>
        <a:lstStyle/>
        <a:p>
          <a:endParaRPr lang="en-GB"/>
        </a:p>
      </dgm:t>
    </dgm:pt>
    <dgm:pt modelId="{9DE67E73-C17C-4ED8-8B42-1CBC9F051BF0}" type="sibTrans" cxnId="{17D6C9F6-93C4-4A77-9C69-D57123590E1E}">
      <dgm:prSet/>
      <dgm:spPr/>
      <dgm:t>
        <a:bodyPr/>
        <a:lstStyle/>
        <a:p>
          <a:endParaRPr lang="en-GB"/>
        </a:p>
      </dgm:t>
    </dgm:pt>
    <dgm:pt modelId="{12DA5B01-BCBC-4042-885B-0A804EDF1948}">
      <dgm:prSet phldrT="[Text]"/>
      <dgm:spPr/>
      <dgm:t>
        <a:bodyPr/>
        <a:lstStyle/>
        <a:p>
          <a:r>
            <a:rPr lang="cy-GB" noProof="0" dirty="0"/>
            <a:t>Casgliadau / Argymhellion</a:t>
          </a:r>
        </a:p>
      </dgm:t>
    </dgm:pt>
    <dgm:pt modelId="{BB69712E-4732-4514-9D42-02E6163445B7}" type="parTrans" cxnId="{65EBF0A4-6D16-4EFF-94E3-90ACFFA1E1B4}">
      <dgm:prSet/>
      <dgm:spPr/>
      <dgm:t>
        <a:bodyPr/>
        <a:lstStyle/>
        <a:p>
          <a:endParaRPr lang="en-GB"/>
        </a:p>
      </dgm:t>
    </dgm:pt>
    <dgm:pt modelId="{7C06B7D6-83CB-4CA2-9D41-15286D2180E5}" type="sibTrans" cxnId="{65EBF0A4-6D16-4EFF-94E3-90ACFFA1E1B4}">
      <dgm:prSet/>
      <dgm:spPr/>
      <dgm:t>
        <a:bodyPr/>
        <a:lstStyle/>
        <a:p>
          <a:endParaRPr lang="en-GB"/>
        </a:p>
      </dgm:t>
    </dgm:pt>
    <dgm:pt modelId="{47464F2E-34F0-41F8-89CB-2A0C288B6FF1}" type="pres">
      <dgm:prSet presAssocID="{8B08882B-9F3B-42AE-88D9-5D8BA4DCAAF2}" presName="diagram" presStyleCnt="0">
        <dgm:presLayoutVars>
          <dgm:dir/>
          <dgm:resizeHandles val="exact"/>
        </dgm:presLayoutVars>
      </dgm:prSet>
      <dgm:spPr/>
    </dgm:pt>
    <dgm:pt modelId="{62A00B8C-696D-4FD2-AB1F-CE771AB27EAD}" type="pres">
      <dgm:prSet presAssocID="{B1C2EE81-2DBD-4FFA-B42E-8023E2BA3505}" presName="node" presStyleLbl="node1" presStyleIdx="0" presStyleCnt="8">
        <dgm:presLayoutVars>
          <dgm:bulletEnabled val="1"/>
        </dgm:presLayoutVars>
      </dgm:prSet>
      <dgm:spPr/>
    </dgm:pt>
    <dgm:pt modelId="{4BEB6F28-DD25-456B-9352-1B74F1B99494}" type="pres">
      <dgm:prSet presAssocID="{F7356E59-52D4-4428-8104-1E4107E49442}" presName="sibTrans" presStyleCnt="0"/>
      <dgm:spPr/>
    </dgm:pt>
    <dgm:pt modelId="{571C94EE-3849-42C0-A22D-F2D9D3DFB466}" type="pres">
      <dgm:prSet presAssocID="{4B21D04B-21F5-49BC-84FC-59792CE92BEB}" presName="node" presStyleLbl="node1" presStyleIdx="1" presStyleCnt="8" custLinFactNeighborX="2144" custLinFactNeighborY="-93">
        <dgm:presLayoutVars>
          <dgm:bulletEnabled val="1"/>
        </dgm:presLayoutVars>
      </dgm:prSet>
      <dgm:spPr/>
    </dgm:pt>
    <dgm:pt modelId="{BA240C61-172D-429F-A8FD-9B72EA65A266}" type="pres">
      <dgm:prSet presAssocID="{E3441E30-6B8E-4223-8C77-D0BB54AAFD8A}" presName="sibTrans" presStyleCnt="0"/>
      <dgm:spPr/>
    </dgm:pt>
    <dgm:pt modelId="{72505763-D144-4BFF-A48D-EE164CE2F3F0}" type="pres">
      <dgm:prSet presAssocID="{F75D471B-F480-4091-A51C-A221424A30D0}" presName="node" presStyleLbl="node1" presStyleIdx="2" presStyleCnt="8">
        <dgm:presLayoutVars>
          <dgm:bulletEnabled val="1"/>
        </dgm:presLayoutVars>
      </dgm:prSet>
      <dgm:spPr/>
    </dgm:pt>
    <dgm:pt modelId="{11163151-9D1C-4843-9895-6922D39FF886}" type="pres">
      <dgm:prSet presAssocID="{5A8C8CAC-FA23-423A-9B41-A219D576E4FF}" presName="sibTrans" presStyleCnt="0"/>
      <dgm:spPr/>
    </dgm:pt>
    <dgm:pt modelId="{5AD312A7-8B26-4BAB-AD97-DD61DEB85322}" type="pres">
      <dgm:prSet presAssocID="{8ED5D139-4EBD-4D0D-9D26-C3BC6767349F}" presName="node" presStyleLbl="node1" presStyleIdx="3" presStyleCnt="8">
        <dgm:presLayoutVars>
          <dgm:bulletEnabled val="1"/>
        </dgm:presLayoutVars>
      </dgm:prSet>
      <dgm:spPr/>
    </dgm:pt>
    <dgm:pt modelId="{C873D6E6-4B65-42D8-B7A0-53789CD5EF4A}" type="pres">
      <dgm:prSet presAssocID="{1DE3F3CE-EF3F-4186-93FC-D9FEBFE163F1}" presName="sibTrans" presStyleCnt="0"/>
      <dgm:spPr/>
    </dgm:pt>
    <dgm:pt modelId="{527594E9-1838-409E-A3AB-CC8BE8F789B7}" type="pres">
      <dgm:prSet presAssocID="{532D9FEA-BEC8-4179-8580-865632D8F099}" presName="node" presStyleLbl="node1" presStyleIdx="4" presStyleCnt="8">
        <dgm:presLayoutVars>
          <dgm:bulletEnabled val="1"/>
        </dgm:presLayoutVars>
      </dgm:prSet>
      <dgm:spPr/>
    </dgm:pt>
    <dgm:pt modelId="{68CB3A4F-014C-4B08-9970-3327A7E21173}" type="pres">
      <dgm:prSet presAssocID="{67379939-7345-46DA-AB87-CDF94F5CF689}" presName="sibTrans" presStyleCnt="0"/>
      <dgm:spPr/>
    </dgm:pt>
    <dgm:pt modelId="{17230887-3F6B-45CB-AE0E-E71E8D014D53}" type="pres">
      <dgm:prSet presAssocID="{B4434260-AB53-4AA9-97FB-77D08C804EC9}" presName="node" presStyleLbl="node1" presStyleIdx="5" presStyleCnt="8">
        <dgm:presLayoutVars>
          <dgm:bulletEnabled val="1"/>
        </dgm:presLayoutVars>
      </dgm:prSet>
      <dgm:spPr/>
    </dgm:pt>
    <dgm:pt modelId="{2BBEA142-A265-49D2-88B4-270857E2088F}" type="pres">
      <dgm:prSet presAssocID="{46838D66-EA66-4557-9A03-8AA375B7824E}" presName="sibTrans" presStyleCnt="0"/>
      <dgm:spPr/>
    </dgm:pt>
    <dgm:pt modelId="{3D57761D-56F2-444D-9BF0-5D41E3B5D841}" type="pres">
      <dgm:prSet presAssocID="{CF72A1F9-73C9-4478-A1D7-A81034D3DB79}" presName="node" presStyleLbl="node1" presStyleIdx="6" presStyleCnt="8">
        <dgm:presLayoutVars>
          <dgm:bulletEnabled val="1"/>
        </dgm:presLayoutVars>
      </dgm:prSet>
      <dgm:spPr/>
    </dgm:pt>
    <dgm:pt modelId="{5CBE4C09-848F-47E7-A66F-10DD705AA187}" type="pres">
      <dgm:prSet presAssocID="{9DE67E73-C17C-4ED8-8B42-1CBC9F051BF0}" presName="sibTrans" presStyleCnt="0"/>
      <dgm:spPr/>
    </dgm:pt>
    <dgm:pt modelId="{234F82C1-3E28-4EDA-88B0-339799AD280C}" type="pres">
      <dgm:prSet presAssocID="{12DA5B01-BCBC-4042-885B-0A804EDF1948}" presName="node" presStyleLbl="node1" presStyleIdx="7" presStyleCnt="8">
        <dgm:presLayoutVars>
          <dgm:bulletEnabled val="1"/>
        </dgm:presLayoutVars>
      </dgm:prSet>
      <dgm:spPr/>
    </dgm:pt>
  </dgm:ptLst>
  <dgm:cxnLst>
    <dgm:cxn modelId="{354E1803-1EFD-4B10-B54A-0A117E97D119}" type="presOf" srcId="{B1C2EE81-2DBD-4FFA-B42E-8023E2BA3505}" destId="{62A00B8C-696D-4FD2-AB1F-CE771AB27EAD}" srcOrd="0" destOrd="0" presId="urn:microsoft.com/office/officeart/2005/8/layout/default"/>
    <dgm:cxn modelId="{808B7625-61AC-48CB-A3AF-5DD567423521}" srcId="{8B08882B-9F3B-42AE-88D9-5D8BA4DCAAF2}" destId="{B4434260-AB53-4AA9-97FB-77D08C804EC9}" srcOrd="5" destOrd="0" parTransId="{85759B16-B911-46B5-A6BC-9D071619FF96}" sibTransId="{46838D66-EA66-4557-9A03-8AA375B7824E}"/>
    <dgm:cxn modelId="{1D8C3A29-BAC7-4194-B00C-638E20BA4D73}" type="presOf" srcId="{B4434260-AB53-4AA9-97FB-77D08C804EC9}" destId="{17230887-3F6B-45CB-AE0E-E71E8D014D53}" srcOrd="0" destOrd="0" presId="urn:microsoft.com/office/officeart/2005/8/layout/default"/>
    <dgm:cxn modelId="{EA6BA43E-3322-4869-B67D-B41507753720}" type="presOf" srcId="{532D9FEA-BEC8-4179-8580-865632D8F099}" destId="{527594E9-1838-409E-A3AB-CC8BE8F789B7}" srcOrd="0" destOrd="0" presId="urn:microsoft.com/office/officeart/2005/8/layout/default"/>
    <dgm:cxn modelId="{8221235F-876F-4CB1-ADD6-492DC9FEFAB9}" srcId="{8B08882B-9F3B-42AE-88D9-5D8BA4DCAAF2}" destId="{8ED5D139-4EBD-4D0D-9D26-C3BC6767349F}" srcOrd="3" destOrd="0" parTransId="{E38F37B5-DA66-471D-9039-C8F70711A285}" sibTransId="{1DE3F3CE-EF3F-4186-93FC-D9FEBFE163F1}"/>
    <dgm:cxn modelId="{B3AC5043-14AC-418F-9B31-D73A43D815A0}" srcId="{8B08882B-9F3B-42AE-88D9-5D8BA4DCAAF2}" destId="{B1C2EE81-2DBD-4FFA-B42E-8023E2BA3505}" srcOrd="0" destOrd="0" parTransId="{37D04D9D-C9C1-4021-A776-2FBA6F830599}" sibTransId="{F7356E59-52D4-4428-8104-1E4107E49442}"/>
    <dgm:cxn modelId="{EFF9AC64-4817-4C4C-B027-8B52ECE62353}" srcId="{8B08882B-9F3B-42AE-88D9-5D8BA4DCAAF2}" destId="{4B21D04B-21F5-49BC-84FC-59792CE92BEB}" srcOrd="1" destOrd="0" parTransId="{38F378EE-1387-4F19-AAA4-F6D919D02B14}" sibTransId="{E3441E30-6B8E-4223-8C77-D0BB54AAFD8A}"/>
    <dgm:cxn modelId="{48691873-AD96-4838-9E45-A6D71C068798}" type="presOf" srcId="{8B08882B-9F3B-42AE-88D9-5D8BA4DCAAF2}" destId="{47464F2E-34F0-41F8-89CB-2A0C288B6FF1}" srcOrd="0" destOrd="0" presId="urn:microsoft.com/office/officeart/2005/8/layout/default"/>
    <dgm:cxn modelId="{C2943884-4FC2-4DCE-A6CC-54768FCB1D3D}" type="presOf" srcId="{8ED5D139-4EBD-4D0D-9D26-C3BC6767349F}" destId="{5AD312A7-8B26-4BAB-AD97-DD61DEB85322}" srcOrd="0" destOrd="0" presId="urn:microsoft.com/office/officeart/2005/8/layout/default"/>
    <dgm:cxn modelId="{ACED4484-790C-464A-B50E-46C8764C0CBA}" srcId="{8B08882B-9F3B-42AE-88D9-5D8BA4DCAAF2}" destId="{532D9FEA-BEC8-4179-8580-865632D8F099}" srcOrd="4" destOrd="0" parTransId="{D2A036F7-6247-4A9C-A9A2-C060DB2F9332}" sibTransId="{67379939-7345-46DA-AB87-CDF94F5CF689}"/>
    <dgm:cxn modelId="{BDFF9A84-6300-406E-9890-1C28227C0286}" srcId="{8B08882B-9F3B-42AE-88D9-5D8BA4DCAAF2}" destId="{F75D471B-F480-4091-A51C-A221424A30D0}" srcOrd="2" destOrd="0" parTransId="{26D827F1-BAAF-4598-A0AB-0F2F7FCE45CF}" sibTransId="{5A8C8CAC-FA23-423A-9B41-A219D576E4FF}"/>
    <dgm:cxn modelId="{BA7AD99C-8736-4E98-B98B-EF2B938397C6}" type="presOf" srcId="{CF72A1F9-73C9-4478-A1D7-A81034D3DB79}" destId="{3D57761D-56F2-444D-9BF0-5D41E3B5D841}" srcOrd="0" destOrd="0" presId="urn:microsoft.com/office/officeart/2005/8/layout/default"/>
    <dgm:cxn modelId="{65EBF0A4-6D16-4EFF-94E3-90ACFFA1E1B4}" srcId="{8B08882B-9F3B-42AE-88D9-5D8BA4DCAAF2}" destId="{12DA5B01-BCBC-4042-885B-0A804EDF1948}" srcOrd="7" destOrd="0" parTransId="{BB69712E-4732-4514-9D42-02E6163445B7}" sibTransId="{7C06B7D6-83CB-4CA2-9D41-15286D2180E5}"/>
    <dgm:cxn modelId="{17221CB5-19AD-472A-9305-77CC87C6C797}" type="presOf" srcId="{F75D471B-F480-4091-A51C-A221424A30D0}" destId="{72505763-D144-4BFF-A48D-EE164CE2F3F0}" srcOrd="0" destOrd="0" presId="urn:microsoft.com/office/officeart/2005/8/layout/default"/>
    <dgm:cxn modelId="{17D6C9F6-93C4-4A77-9C69-D57123590E1E}" srcId="{8B08882B-9F3B-42AE-88D9-5D8BA4DCAAF2}" destId="{CF72A1F9-73C9-4478-A1D7-A81034D3DB79}" srcOrd="6" destOrd="0" parTransId="{5CE21F56-B012-4BB6-9C6E-3604495EBDD7}" sibTransId="{9DE67E73-C17C-4ED8-8B42-1CBC9F051BF0}"/>
    <dgm:cxn modelId="{2CA59CFB-F335-4843-B52E-B5FFAB1E6647}" type="presOf" srcId="{4B21D04B-21F5-49BC-84FC-59792CE92BEB}" destId="{571C94EE-3849-42C0-A22D-F2D9D3DFB466}" srcOrd="0" destOrd="0" presId="urn:microsoft.com/office/officeart/2005/8/layout/default"/>
    <dgm:cxn modelId="{ACCBA7FB-B37B-422B-9698-9DEC4C4D62E2}" type="presOf" srcId="{12DA5B01-BCBC-4042-885B-0A804EDF1948}" destId="{234F82C1-3E28-4EDA-88B0-339799AD280C}" srcOrd="0" destOrd="0" presId="urn:microsoft.com/office/officeart/2005/8/layout/default"/>
    <dgm:cxn modelId="{2388587F-5893-408B-9F95-CDC39C0DEF85}" type="presParOf" srcId="{47464F2E-34F0-41F8-89CB-2A0C288B6FF1}" destId="{62A00B8C-696D-4FD2-AB1F-CE771AB27EAD}" srcOrd="0" destOrd="0" presId="urn:microsoft.com/office/officeart/2005/8/layout/default"/>
    <dgm:cxn modelId="{18B9CADF-D360-43AA-BE0F-742864D9CAC7}" type="presParOf" srcId="{47464F2E-34F0-41F8-89CB-2A0C288B6FF1}" destId="{4BEB6F28-DD25-456B-9352-1B74F1B99494}" srcOrd="1" destOrd="0" presId="urn:microsoft.com/office/officeart/2005/8/layout/default"/>
    <dgm:cxn modelId="{20B1E3CC-1530-4087-9E77-533ED51E5648}" type="presParOf" srcId="{47464F2E-34F0-41F8-89CB-2A0C288B6FF1}" destId="{571C94EE-3849-42C0-A22D-F2D9D3DFB466}" srcOrd="2" destOrd="0" presId="urn:microsoft.com/office/officeart/2005/8/layout/default"/>
    <dgm:cxn modelId="{8CBE1238-2298-4CE1-8402-2FEA8682CAF2}" type="presParOf" srcId="{47464F2E-34F0-41F8-89CB-2A0C288B6FF1}" destId="{BA240C61-172D-429F-A8FD-9B72EA65A266}" srcOrd="3" destOrd="0" presId="urn:microsoft.com/office/officeart/2005/8/layout/default"/>
    <dgm:cxn modelId="{4A1CD642-7EF4-49D3-B0E8-D5DD6BF772E7}" type="presParOf" srcId="{47464F2E-34F0-41F8-89CB-2A0C288B6FF1}" destId="{72505763-D144-4BFF-A48D-EE164CE2F3F0}" srcOrd="4" destOrd="0" presId="urn:microsoft.com/office/officeart/2005/8/layout/default"/>
    <dgm:cxn modelId="{69FD3DDE-2AA2-48CE-860F-006ACD333EBC}" type="presParOf" srcId="{47464F2E-34F0-41F8-89CB-2A0C288B6FF1}" destId="{11163151-9D1C-4843-9895-6922D39FF886}" srcOrd="5" destOrd="0" presId="urn:microsoft.com/office/officeart/2005/8/layout/default"/>
    <dgm:cxn modelId="{F7E23455-D0FC-464D-A976-B66ABBD24852}" type="presParOf" srcId="{47464F2E-34F0-41F8-89CB-2A0C288B6FF1}" destId="{5AD312A7-8B26-4BAB-AD97-DD61DEB85322}" srcOrd="6" destOrd="0" presId="urn:microsoft.com/office/officeart/2005/8/layout/default"/>
    <dgm:cxn modelId="{881B45BE-B637-4DDA-B67D-52E0B92D8DF0}" type="presParOf" srcId="{47464F2E-34F0-41F8-89CB-2A0C288B6FF1}" destId="{C873D6E6-4B65-42D8-B7A0-53789CD5EF4A}" srcOrd="7" destOrd="0" presId="urn:microsoft.com/office/officeart/2005/8/layout/default"/>
    <dgm:cxn modelId="{DCEA167A-0164-4816-8AAD-243A26F6DFD5}" type="presParOf" srcId="{47464F2E-34F0-41F8-89CB-2A0C288B6FF1}" destId="{527594E9-1838-409E-A3AB-CC8BE8F789B7}" srcOrd="8" destOrd="0" presId="urn:microsoft.com/office/officeart/2005/8/layout/default"/>
    <dgm:cxn modelId="{3981E89E-1808-46EE-B563-C12EF246BC4C}" type="presParOf" srcId="{47464F2E-34F0-41F8-89CB-2A0C288B6FF1}" destId="{68CB3A4F-014C-4B08-9970-3327A7E21173}" srcOrd="9" destOrd="0" presId="urn:microsoft.com/office/officeart/2005/8/layout/default"/>
    <dgm:cxn modelId="{D62DE86D-E8DB-4E54-9905-E57A5B532AC9}" type="presParOf" srcId="{47464F2E-34F0-41F8-89CB-2A0C288B6FF1}" destId="{17230887-3F6B-45CB-AE0E-E71E8D014D53}" srcOrd="10" destOrd="0" presId="urn:microsoft.com/office/officeart/2005/8/layout/default"/>
    <dgm:cxn modelId="{955B28A4-D1B4-4948-B389-16BFC603650F}" type="presParOf" srcId="{47464F2E-34F0-41F8-89CB-2A0C288B6FF1}" destId="{2BBEA142-A265-49D2-88B4-270857E2088F}" srcOrd="11" destOrd="0" presId="urn:microsoft.com/office/officeart/2005/8/layout/default"/>
    <dgm:cxn modelId="{7C455947-8661-41DD-99E8-E29930D159DA}" type="presParOf" srcId="{47464F2E-34F0-41F8-89CB-2A0C288B6FF1}" destId="{3D57761D-56F2-444D-9BF0-5D41E3B5D841}" srcOrd="12" destOrd="0" presId="urn:microsoft.com/office/officeart/2005/8/layout/default"/>
    <dgm:cxn modelId="{6B00845E-0AE2-4315-9EFC-6AD145C5E933}" type="presParOf" srcId="{47464F2E-34F0-41F8-89CB-2A0C288B6FF1}" destId="{5CBE4C09-848F-47E7-A66F-10DD705AA187}" srcOrd="13" destOrd="0" presId="urn:microsoft.com/office/officeart/2005/8/layout/default"/>
    <dgm:cxn modelId="{C97AD684-7D5A-40F8-954C-0A68157FEC43}" type="presParOf" srcId="{47464F2E-34F0-41F8-89CB-2A0C288B6FF1}" destId="{234F82C1-3E28-4EDA-88B0-339799AD280C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D9A8453-AF91-491C-9BE6-60195D0D135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439356-FFF0-4871-AEC0-A480413C7D25}">
      <dgm:prSet phldrT="[Text]" custT="1"/>
      <dgm:spPr/>
      <dgm:t>
        <a:bodyPr/>
        <a:lstStyle/>
        <a:p>
          <a:r>
            <a:rPr lang="en-US" sz="1600" dirty="0"/>
            <a:t>Abstract</a:t>
          </a:r>
          <a:r>
            <a:rPr lang="en-US" sz="1000" dirty="0"/>
            <a:t> </a:t>
          </a:r>
        </a:p>
      </dgm:t>
    </dgm:pt>
    <dgm:pt modelId="{DA49673C-72FB-448F-AB6D-985C2886EF9E}" type="parTrans" cxnId="{20DE649F-CDCA-4C3D-8C4C-62ECDBF366A4}">
      <dgm:prSet/>
      <dgm:spPr/>
      <dgm:t>
        <a:bodyPr/>
        <a:lstStyle/>
        <a:p>
          <a:endParaRPr lang="en-US"/>
        </a:p>
      </dgm:t>
    </dgm:pt>
    <dgm:pt modelId="{F5148D40-211A-4823-90E5-3050EA1AD412}" type="sibTrans" cxnId="{20DE649F-CDCA-4C3D-8C4C-62ECDBF366A4}">
      <dgm:prSet/>
      <dgm:spPr/>
      <dgm:t>
        <a:bodyPr/>
        <a:lstStyle/>
        <a:p>
          <a:endParaRPr lang="en-US"/>
        </a:p>
      </dgm:t>
    </dgm:pt>
    <dgm:pt modelId="{B87B454C-A4A7-4DF2-94DD-BF2568DE95B2}">
      <dgm:prSet phldrT="[Text]" custT="1"/>
      <dgm:spPr/>
      <dgm:t>
        <a:bodyPr/>
        <a:lstStyle/>
        <a:p>
          <a:r>
            <a:rPr lang="en-US" sz="1600" dirty="0"/>
            <a:t>Contents</a:t>
          </a:r>
          <a:r>
            <a:rPr lang="en-US" sz="1000" dirty="0"/>
            <a:t> </a:t>
          </a:r>
        </a:p>
      </dgm:t>
    </dgm:pt>
    <dgm:pt modelId="{DC7FF259-0366-4BDD-9FAF-B0E42F9173F4}" type="parTrans" cxnId="{D576A0F7-96F4-48F3-81F4-6099C61F1EC5}">
      <dgm:prSet/>
      <dgm:spPr/>
      <dgm:t>
        <a:bodyPr/>
        <a:lstStyle/>
        <a:p>
          <a:endParaRPr lang="en-US"/>
        </a:p>
      </dgm:t>
    </dgm:pt>
    <dgm:pt modelId="{43E6FD97-28B4-4081-A4E8-FB8A8265C108}" type="sibTrans" cxnId="{D576A0F7-96F4-48F3-81F4-6099C61F1EC5}">
      <dgm:prSet/>
      <dgm:spPr/>
      <dgm:t>
        <a:bodyPr/>
        <a:lstStyle/>
        <a:p>
          <a:endParaRPr lang="en-US"/>
        </a:p>
      </dgm:t>
    </dgm:pt>
    <dgm:pt modelId="{C3606422-8305-4A82-BBD1-5549D11A9077}">
      <dgm:prSet phldrT="[Text]" custT="1"/>
      <dgm:spPr/>
      <dgm:t>
        <a:bodyPr/>
        <a:lstStyle/>
        <a:p>
          <a:r>
            <a:rPr lang="en-US" sz="1600" dirty="0"/>
            <a:t>Introduction </a:t>
          </a:r>
        </a:p>
      </dgm:t>
    </dgm:pt>
    <dgm:pt modelId="{B89B0EB3-B099-40D0-B730-73516F9B0401}" type="parTrans" cxnId="{687010CD-1CEE-4FDD-AEFD-946500B67BAE}">
      <dgm:prSet/>
      <dgm:spPr/>
      <dgm:t>
        <a:bodyPr/>
        <a:lstStyle/>
        <a:p>
          <a:endParaRPr lang="en-US"/>
        </a:p>
      </dgm:t>
    </dgm:pt>
    <dgm:pt modelId="{CFCF3713-68AF-46E1-BFD6-D233392BF476}" type="sibTrans" cxnId="{687010CD-1CEE-4FDD-AEFD-946500B67BAE}">
      <dgm:prSet/>
      <dgm:spPr/>
      <dgm:t>
        <a:bodyPr/>
        <a:lstStyle/>
        <a:p>
          <a:endParaRPr lang="en-US"/>
        </a:p>
      </dgm:t>
    </dgm:pt>
    <dgm:pt modelId="{5EAA4637-6309-4A22-93F4-B866362E0736}">
      <dgm:prSet phldrT="[Text]" custT="1"/>
      <dgm:spPr/>
      <dgm:t>
        <a:bodyPr/>
        <a:lstStyle/>
        <a:p>
          <a:r>
            <a:rPr lang="en-US" sz="1600" dirty="0"/>
            <a:t>Literature review </a:t>
          </a:r>
        </a:p>
      </dgm:t>
    </dgm:pt>
    <dgm:pt modelId="{6A5783A3-CC6A-41AE-AC44-CB0D581F3189}" type="parTrans" cxnId="{D133B869-0B7F-498D-A40B-687607B0AC98}">
      <dgm:prSet/>
      <dgm:spPr/>
      <dgm:t>
        <a:bodyPr/>
        <a:lstStyle/>
        <a:p>
          <a:endParaRPr lang="en-US"/>
        </a:p>
      </dgm:t>
    </dgm:pt>
    <dgm:pt modelId="{20063F23-6AE7-4A7D-91A4-AB6E632ADA48}" type="sibTrans" cxnId="{D133B869-0B7F-498D-A40B-687607B0AC98}">
      <dgm:prSet/>
      <dgm:spPr/>
      <dgm:t>
        <a:bodyPr/>
        <a:lstStyle/>
        <a:p>
          <a:endParaRPr lang="en-US"/>
        </a:p>
      </dgm:t>
    </dgm:pt>
    <dgm:pt modelId="{300E967B-99C3-4BCE-A260-B967C8230EC3}">
      <dgm:prSet phldrT="[Text]" custT="1"/>
      <dgm:spPr/>
      <dgm:t>
        <a:bodyPr/>
        <a:lstStyle/>
        <a:p>
          <a:r>
            <a:rPr lang="en-US" sz="1600" dirty="0"/>
            <a:t>Methodology/Methods </a:t>
          </a:r>
        </a:p>
      </dgm:t>
    </dgm:pt>
    <dgm:pt modelId="{C226864B-58A4-45F3-9578-3B8BF77EAD9D}" type="parTrans" cxnId="{2F6DA948-57FD-45E9-88BB-0EAF2D3D552D}">
      <dgm:prSet/>
      <dgm:spPr/>
      <dgm:t>
        <a:bodyPr/>
        <a:lstStyle/>
        <a:p>
          <a:endParaRPr lang="en-US"/>
        </a:p>
      </dgm:t>
    </dgm:pt>
    <dgm:pt modelId="{9B247555-ACF8-47B4-8D74-E8AEC297A9CB}" type="sibTrans" cxnId="{2F6DA948-57FD-45E9-88BB-0EAF2D3D552D}">
      <dgm:prSet/>
      <dgm:spPr/>
      <dgm:t>
        <a:bodyPr/>
        <a:lstStyle/>
        <a:p>
          <a:endParaRPr lang="en-US"/>
        </a:p>
      </dgm:t>
    </dgm:pt>
    <dgm:pt modelId="{A01FCDAB-92F3-4064-9B17-8D9DDDB92988}">
      <dgm:prSet phldrT="[Text]" custT="1"/>
      <dgm:spPr/>
      <dgm:t>
        <a:bodyPr/>
        <a:lstStyle/>
        <a:p>
          <a:r>
            <a:rPr lang="en-US" sz="1600" dirty="0"/>
            <a:t>Findings (if collecting empirical data) </a:t>
          </a:r>
        </a:p>
      </dgm:t>
    </dgm:pt>
    <dgm:pt modelId="{201F2B86-8134-4C98-8635-039990F96C4A}" type="parTrans" cxnId="{2C4CA4B0-14D0-4ED6-BA1C-8861F32F86A1}">
      <dgm:prSet/>
      <dgm:spPr/>
      <dgm:t>
        <a:bodyPr/>
        <a:lstStyle/>
        <a:p>
          <a:endParaRPr lang="en-US"/>
        </a:p>
      </dgm:t>
    </dgm:pt>
    <dgm:pt modelId="{49CD6E7F-66B6-4281-9A5D-B18C89214F52}" type="sibTrans" cxnId="{2C4CA4B0-14D0-4ED6-BA1C-8861F32F86A1}">
      <dgm:prSet/>
      <dgm:spPr/>
      <dgm:t>
        <a:bodyPr/>
        <a:lstStyle/>
        <a:p>
          <a:endParaRPr lang="en-US"/>
        </a:p>
      </dgm:t>
    </dgm:pt>
    <dgm:pt modelId="{53ADA421-5C9A-47B9-A8D5-03BCA4E01ECC}">
      <dgm:prSet phldrT="[Text]" custT="1"/>
      <dgm:spPr/>
      <dgm:t>
        <a:bodyPr/>
        <a:lstStyle/>
        <a:p>
          <a:r>
            <a:rPr lang="en-US" sz="1600" dirty="0"/>
            <a:t>Discussion and Analysis </a:t>
          </a:r>
        </a:p>
      </dgm:t>
    </dgm:pt>
    <dgm:pt modelId="{4B72C831-A72D-4C56-9988-7D5B40382437}" type="parTrans" cxnId="{F7ACF317-E548-4986-A6DA-BB27782E0193}">
      <dgm:prSet/>
      <dgm:spPr/>
      <dgm:t>
        <a:bodyPr/>
        <a:lstStyle/>
        <a:p>
          <a:endParaRPr lang="en-US"/>
        </a:p>
      </dgm:t>
    </dgm:pt>
    <dgm:pt modelId="{35D4A49A-E449-4851-AA45-633ECA5FF413}" type="sibTrans" cxnId="{F7ACF317-E548-4986-A6DA-BB27782E0193}">
      <dgm:prSet/>
      <dgm:spPr/>
      <dgm:t>
        <a:bodyPr/>
        <a:lstStyle/>
        <a:p>
          <a:endParaRPr lang="en-US"/>
        </a:p>
      </dgm:t>
    </dgm:pt>
    <dgm:pt modelId="{6E5AB14E-C41F-441D-B380-E65A519E43C6}">
      <dgm:prSet phldrT="[Text]" custT="1"/>
      <dgm:spPr/>
      <dgm:t>
        <a:bodyPr/>
        <a:lstStyle/>
        <a:p>
          <a:r>
            <a:rPr lang="en-US" sz="1600" dirty="0"/>
            <a:t>Conclusions / Recommendations</a:t>
          </a:r>
        </a:p>
      </dgm:t>
    </dgm:pt>
    <dgm:pt modelId="{35440C6F-519C-4616-AF4C-DA883BBBD48B}" type="sibTrans" cxnId="{FC7BAB5F-C4B5-4938-90A4-ECE36D833C32}">
      <dgm:prSet/>
      <dgm:spPr/>
      <dgm:t>
        <a:bodyPr/>
        <a:lstStyle/>
        <a:p>
          <a:endParaRPr lang="en-US"/>
        </a:p>
      </dgm:t>
    </dgm:pt>
    <dgm:pt modelId="{B0B9674D-3C26-4A0E-8BC3-48DD39AD7287}" type="parTrans" cxnId="{FC7BAB5F-C4B5-4938-90A4-ECE36D833C32}">
      <dgm:prSet/>
      <dgm:spPr/>
      <dgm:t>
        <a:bodyPr/>
        <a:lstStyle/>
        <a:p>
          <a:endParaRPr lang="en-US"/>
        </a:p>
      </dgm:t>
    </dgm:pt>
    <dgm:pt modelId="{A7DEC131-D7F2-4D59-ABB1-403D94ECC01B}" type="pres">
      <dgm:prSet presAssocID="{5D9A8453-AF91-491C-9BE6-60195D0D1353}" presName="diagram" presStyleCnt="0">
        <dgm:presLayoutVars>
          <dgm:dir/>
          <dgm:resizeHandles val="exact"/>
        </dgm:presLayoutVars>
      </dgm:prSet>
      <dgm:spPr/>
    </dgm:pt>
    <dgm:pt modelId="{5A3219B3-CFAE-494B-BE18-26CCA31E61E1}" type="pres">
      <dgm:prSet presAssocID="{DC439356-FFF0-4871-AEC0-A480413C7D25}" presName="node" presStyleLbl="node1" presStyleIdx="0" presStyleCnt="8">
        <dgm:presLayoutVars>
          <dgm:bulletEnabled val="1"/>
        </dgm:presLayoutVars>
      </dgm:prSet>
      <dgm:spPr/>
    </dgm:pt>
    <dgm:pt modelId="{2DFEBE4D-02D2-492A-BBF0-0D3FA611FCEA}" type="pres">
      <dgm:prSet presAssocID="{F5148D40-211A-4823-90E5-3050EA1AD412}" presName="sibTrans" presStyleCnt="0"/>
      <dgm:spPr/>
    </dgm:pt>
    <dgm:pt modelId="{08774544-D9FE-4263-A1E6-A89225A39295}" type="pres">
      <dgm:prSet presAssocID="{B87B454C-A4A7-4DF2-94DD-BF2568DE95B2}" presName="node" presStyleLbl="node1" presStyleIdx="1" presStyleCnt="8">
        <dgm:presLayoutVars>
          <dgm:bulletEnabled val="1"/>
        </dgm:presLayoutVars>
      </dgm:prSet>
      <dgm:spPr/>
    </dgm:pt>
    <dgm:pt modelId="{A46D5AD7-9581-4650-B43F-BDD4DB2EACD8}" type="pres">
      <dgm:prSet presAssocID="{43E6FD97-28B4-4081-A4E8-FB8A8265C108}" presName="sibTrans" presStyleCnt="0"/>
      <dgm:spPr/>
    </dgm:pt>
    <dgm:pt modelId="{C0DE8C18-0185-4A75-88C5-B1C0FD029DAE}" type="pres">
      <dgm:prSet presAssocID="{C3606422-8305-4A82-BBD1-5549D11A9077}" presName="node" presStyleLbl="node1" presStyleIdx="2" presStyleCnt="8">
        <dgm:presLayoutVars>
          <dgm:bulletEnabled val="1"/>
        </dgm:presLayoutVars>
      </dgm:prSet>
      <dgm:spPr/>
    </dgm:pt>
    <dgm:pt modelId="{12DE8C08-F29B-4946-B5E5-76E129911A33}" type="pres">
      <dgm:prSet presAssocID="{CFCF3713-68AF-46E1-BFD6-D233392BF476}" presName="sibTrans" presStyleCnt="0"/>
      <dgm:spPr/>
    </dgm:pt>
    <dgm:pt modelId="{F7673166-9F2B-4B6E-8AEF-D700D6FA7B48}" type="pres">
      <dgm:prSet presAssocID="{5EAA4637-6309-4A22-93F4-B866362E0736}" presName="node" presStyleLbl="node1" presStyleIdx="3" presStyleCnt="8">
        <dgm:presLayoutVars>
          <dgm:bulletEnabled val="1"/>
        </dgm:presLayoutVars>
      </dgm:prSet>
      <dgm:spPr/>
    </dgm:pt>
    <dgm:pt modelId="{A332702C-7BF1-4B8B-A39E-21FEB3D4B1A5}" type="pres">
      <dgm:prSet presAssocID="{20063F23-6AE7-4A7D-91A4-AB6E632ADA48}" presName="sibTrans" presStyleCnt="0"/>
      <dgm:spPr/>
    </dgm:pt>
    <dgm:pt modelId="{1E1FACA4-2EA6-49BB-9205-301D5A053EDC}" type="pres">
      <dgm:prSet presAssocID="{300E967B-99C3-4BCE-A260-B967C8230EC3}" presName="node" presStyleLbl="node1" presStyleIdx="4" presStyleCnt="8">
        <dgm:presLayoutVars>
          <dgm:bulletEnabled val="1"/>
        </dgm:presLayoutVars>
      </dgm:prSet>
      <dgm:spPr/>
    </dgm:pt>
    <dgm:pt modelId="{23D5A2FC-8AB3-45B7-8B16-C457CCD0FBDC}" type="pres">
      <dgm:prSet presAssocID="{9B247555-ACF8-47B4-8D74-E8AEC297A9CB}" presName="sibTrans" presStyleCnt="0"/>
      <dgm:spPr/>
    </dgm:pt>
    <dgm:pt modelId="{25D6D313-C71A-4A78-A656-BFFF3844DA61}" type="pres">
      <dgm:prSet presAssocID="{A01FCDAB-92F3-4064-9B17-8D9DDDB92988}" presName="node" presStyleLbl="node1" presStyleIdx="5" presStyleCnt="8">
        <dgm:presLayoutVars>
          <dgm:bulletEnabled val="1"/>
        </dgm:presLayoutVars>
      </dgm:prSet>
      <dgm:spPr/>
    </dgm:pt>
    <dgm:pt modelId="{780BAC89-458C-4ABE-8A80-E036A273D259}" type="pres">
      <dgm:prSet presAssocID="{49CD6E7F-66B6-4281-9A5D-B18C89214F52}" presName="sibTrans" presStyleCnt="0"/>
      <dgm:spPr/>
    </dgm:pt>
    <dgm:pt modelId="{68C81091-6FEC-4214-9DBE-769AA7B2FA6E}" type="pres">
      <dgm:prSet presAssocID="{53ADA421-5C9A-47B9-A8D5-03BCA4E01ECC}" presName="node" presStyleLbl="node1" presStyleIdx="6" presStyleCnt="8">
        <dgm:presLayoutVars>
          <dgm:bulletEnabled val="1"/>
        </dgm:presLayoutVars>
      </dgm:prSet>
      <dgm:spPr/>
    </dgm:pt>
    <dgm:pt modelId="{9FF38225-01CC-49D3-8778-0DF5A93FD2D8}" type="pres">
      <dgm:prSet presAssocID="{35D4A49A-E449-4851-AA45-633ECA5FF413}" presName="sibTrans" presStyleCnt="0"/>
      <dgm:spPr/>
    </dgm:pt>
    <dgm:pt modelId="{00F513D4-2023-4B68-9EAC-8477225FB588}" type="pres">
      <dgm:prSet presAssocID="{6E5AB14E-C41F-441D-B380-E65A519E43C6}" presName="node" presStyleLbl="node1" presStyleIdx="7" presStyleCnt="8">
        <dgm:presLayoutVars>
          <dgm:bulletEnabled val="1"/>
        </dgm:presLayoutVars>
      </dgm:prSet>
      <dgm:spPr/>
    </dgm:pt>
  </dgm:ptLst>
  <dgm:cxnLst>
    <dgm:cxn modelId="{CAD33415-66A6-40B4-836C-FDBC7EFEFC60}" type="presOf" srcId="{300E967B-99C3-4BCE-A260-B967C8230EC3}" destId="{1E1FACA4-2EA6-49BB-9205-301D5A053EDC}" srcOrd="0" destOrd="0" presId="urn:microsoft.com/office/officeart/2005/8/layout/default"/>
    <dgm:cxn modelId="{F7ACF317-E548-4986-A6DA-BB27782E0193}" srcId="{5D9A8453-AF91-491C-9BE6-60195D0D1353}" destId="{53ADA421-5C9A-47B9-A8D5-03BCA4E01ECC}" srcOrd="6" destOrd="0" parTransId="{4B72C831-A72D-4C56-9988-7D5B40382437}" sibTransId="{35D4A49A-E449-4851-AA45-633ECA5FF413}"/>
    <dgm:cxn modelId="{E59F7423-740A-4E9A-8FBE-F28524DDB3F8}" type="presOf" srcId="{C3606422-8305-4A82-BBD1-5549D11A9077}" destId="{C0DE8C18-0185-4A75-88C5-B1C0FD029DAE}" srcOrd="0" destOrd="0" presId="urn:microsoft.com/office/officeart/2005/8/layout/default"/>
    <dgm:cxn modelId="{FC7BAB5F-C4B5-4938-90A4-ECE36D833C32}" srcId="{5D9A8453-AF91-491C-9BE6-60195D0D1353}" destId="{6E5AB14E-C41F-441D-B380-E65A519E43C6}" srcOrd="7" destOrd="0" parTransId="{B0B9674D-3C26-4A0E-8BC3-48DD39AD7287}" sibTransId="{35440C6F-519C-4616-AF4C-DA883BBBD48B}"/>
    <dgm:cxn modelId="{3E29DE66-ABF0-483E-AC1C-A9FAC3D336FA}" type="presOf" srcId="{DC439356-FFF0-4871-AEC0-A480413C7D25}" destId="{5A3219B3-CFAE-494B-BE18-26CCA31E61E1}" srcOrd="0" destOrd="0" presId="urn:microsoft.com/office/officeart/2005/8/layout/default"/>
    <dgm:cxn modelId="{2F6DA948-57FD-45E9-88BB-0EAF2D3D552D}" srcId="{5D9A8453-AF91-491C-9BE6-60195D0D1353}" destId="{300E967B-99C3-4BCE-A260-B967C8230EC3}" srcOrd="4" destOrd="0" parTransId="{C226864B-58A4-45F3-9578-3B8BF77EAD9D}" sibTransId="{9B247555-ACF8-47B4-8D74-E8AEC297A9CB}"/>
    <dgm:cxn modelId="{D133B869-0B7F-498D-A40B-687607B0AC98}" srcId="{5D9A8453-AF91-491C-9BE6-60195D0D1353}" destId="{5EAA4637-6309-4A22-93F4-B866362E0736}" srcOrd="3" destOrd="0" parTransId="{6A5783A3-CC6A-41AE-AC44-CB0D581F3189}" sibTransId="{20063F23-6AE7-4A7D-91A4-AB6E632ADA48}"/>
    <dgm:cxn modelId="{D864706A-82F2-4030-9BC6-EA8D2D21C711}" type="presOf" srcId="{6E5AB14E-C41F-441D-B380-E65A519E43C6}" destId="{00F513D4-2023-4B68-9EAC-8477225FB588}" srcOrd="0" destOrd="0" presId="urn:microsoft.com/office/officeart/2005/8/layout/default"/>
    <dgm:cxn modelId="{76F2B46C-E432-423F-B94C-3DCD5214FF3C}" type="presOf" srcId="{B87B454C-A4A7-4DF2-94DD-BF2568DE95B2}" destId="{08774544-D9FE-4263-A1E6-A89225A39295}" srcOrd="0" destOrd="0" presId="urn:microsoft.com/office/officeart/2005/8/layout/default"/>
    <dgm:cxn modelId="{1AA5D187-FC6F-4FB7-9D5E-383C62F238F3}" type="presOf" srcId="{A01FCDAB-92F3-4064-9B17-8D9DDDB92988}" destId="{25D6D313-C71A-4A78-A656-BFFF3844DA61}" srcOrd="0" destOrd="0" presId="urn:microsoft.com/office/officeart/2005/8/layout/default"/>
    <dgm:cxn modelId="{6BF35694-74C9-4097-982C-62819EC268A3}" type="presOf" srcId="{53ADA421-5C9A-47B9-A8D5-03BCA4E01ECC}" destId="{68C81091-6FEC-4214-9DBE-769AA7B2FA6E}" srcOrd="0" destOrd="0" presId="urn:microsoft.com/office/officeart/2005/8/layout/default"/>
    <dgm:cxn modelId="{1DCF8995-DF51-4F42-B4A3-35DCAB4F3530}" type="presOf" srcId="{5D9A8453-AF91-491C-9BE6-60195D0D1353}" destId="{A7DEC131-D7F2-4D59-ABB1-403D94ECC01B}" srcOrd="0" destOrd="0" presId="urn:microsoft.com/office/officeart/2005/8/layout/default"/>
    <dgm:cxn modelId="{20DE649F-CDCA-4C3D-8C4C-62ECDBF366A4}" srcId="{5D9A8453-AF91-491C-9BE6-60195D0D1353}" destId="{DC439356-FFF0-4871-AEC0-A480413C7D25}" srcOrd="0" destOrd="0" parTransId="{DA49673C-72FB-448F-AB6D-985C2886EF9E}" sibTransId="{F5148D40-211A-4823-90E5-3050EA1AD412}"/>
    <dgm:cxn modelId="{2C4CA4B0-14D0-4ED6-BA1C-8861F32F86A1}" srcId="{5D9A8453-AF91-491C-9BE6-60195D0D1353}" destId="{A01FCDAB-92F3-4064-9B17-8D9DDDB92988}" srcOrd="5" destOrd="0" parTransId="{201F2B86-8134-4C98-8635-039990F96C4A}" sibTransId="{49CD6E7F-66B6-4281-9A5D-B18C89214F52}"/>
    <dgm:cxn modelId="{687010CD-1CEE-4FDD-AEFD-946500B67BAE}" srcId="{5D9A8453-AF91-491C-9BE6-60195D0D1353}" destId="{C3606422-8305-4A82-BBD1-5549D11A9077}" srcOrd="2" destOrd="0" parTransId="{B89B0EB3-B099-40D0-B730-73516F9B0401}" sibTransId="{CFCF3713-68AF-46E1-BFD6-D233392BF476}"/>
    <dgm:cxn modelId="{1DAD54E3-AF05-4D84-A0A6-B541DE6E62B0}" type="presOf" srcId="{5EAA4637-6309-4A22-93F4-B866362E0736}" destId="{F7673166-9F2B-4B6E-8AEF-D700D6FA7B48}" srcOrd="0" destOrd="0" presId="urn:microsoft.com/office/officeart/2005/8/layout/default"/>
    <dgm:cxn modelId="{D576A0F7-96F4-48F3-81F4-6099C61F1EC5}" srcId="{5D9A8453-AF91-491C-9BE6-60195D0D1353}" destId="{B87B454C-A4A7-4DF2-94DD-BF2568DE95B2}" srcOrd="1" destOrd="0" parTransId="{DC7FF259-0366-4BDD-9FAF-B0E42F9173F4}" sibTransId="{43E6FD97-28B4-4081-A4E8-FB8A8265C108}"/>
    <dgm:cxn modelId="{EA91E560-C40C-4DF0-9C00-56B3E6CEB94E}" type="presParOf" srcId="{A7DEC131-D7F2-4D59-ABB1-403D94ECC01B}" destId="{5A3219B3-CFAE-494B-BE18-26CCA31E61E1}" srcOrd="0" destOrd="0" presId="urn:microsoft.com/office/officeart/2005/8/layout/default"/>
    <dgm:cxn modelId="{1AE04EC0-9464-4C39-9647-1237DD35009A}" type="presParOf" srcId="{A7DEC131-D7F2-4D59-ABB1-403D94ECC01B}" destId="{2DFEBE4D-02D2-492A-BBF0-0D3FA611FCEA}" srcOrd="1" destOrd="0" presId="urn:microsoft.com/office/officeart/2005/8/layout/default"/>
    <dgm:cxn modelId="{F3490AC1-0822-4B57-8767-0AB40D08DE8A}" type="presParOf" srcId="{A7DEC131-D7F2-4D59-ABB1-403D94ECC01B}" destId="{08774544-D9FE-4263-A1E6-A89225A39295}" srcOrd="2" destOrd="0" presId="urn:microsoft.com/office/officeart/2005/8/layout/default"/>
    <dgm:cxn modelId="{DFF74A91-F9D5-42E9-94D8-C44B8F3030A8}" type="presParOf" srcId="{A7DEC131-D7F2-4D59-ABB1-403D94ECC01B}" destId="{A46D5AD7-9581-4650-B43F-BDD4DB2EACD8}" srcOrd="3" destOrd="0" presId="urn:microsoft.com/office/officeart/2005/8/layout/default"/>
    <dgm:cxn modelId="{DB6F80E8-DA41-4B70-89EF-AA81CD8E81E1}" type="presParOf" srcId="{A7DEC131-D7F2-4D59-ABB1-403D94ECC01B}" destId="{C0DE8C18-0185-4A75-88C5-B1C0FD029DAE}" srcOrd="4" destOrd="0" presId="urn:microsoft.com/office/officeart/2005/8/layout/default"/>
    <dgm:cxn modelId="{82FF2FE1-BBFD-4F2F-84C5-1E06EB03B531}" type="presParOf" srcId="{A7DEC131-D7F2-4D59-ABB1-403D94ECC01B}" destId="{12DE8C08-F29B-4946-B5E5-76E129911A33}" srcOrd="5" destOrd="0" presId="urn:microsoft.com/office/officeart/2005/8/layout/default"/>
    <dgm:cxn modelId="{2ABCACD8-AA9F-4CD4-9A21-B317738B8979}" type="presParOf" srcId="{A7DEC131-D7F2-4D59-ABB1-403D94ECC01B}" destId="{F7673166-9F2B-4B6E-8AEF-D700D6FA7B48}" srcOrd="6" destOrd="0" presId="urn:microsoft.com/office/officeart/2005/8/layout/default"/>
    <dgm:cxn modelId="{6CA93EEF-CB44-4C99-AB1D-8E1A52F95C35}" type="presParOf" srcId="{A7DEC131-D7F2-4D59-ABB1-403D94ECC01B}" destId="{A332702C-7BF1-4B8B-A39E-21FEB3D4B1A5}" srcOrd="7" destOrd="0" presId="urn:microsoft.com/office/officeart/2005/8/layout/default"/>
    <dgm:cxn modelId="{B613AEB8-D1C7-489E-9745-03777C1C0BE6}" type="presParOf" srcId="{A7DEC131-D7F2-4D59-ABB1-403D94ECC01B}" destId="{1E1FACA4-2EA6-49BB-9205-301D5A053EDC}" srcOrd="8" destOrd="0" presId="urn:microsoft.com/office/officeart/2005/8/layout/default"/>
    <dgm:cxn modelId="{A796BB63-5467-406C-B336-EAEBC199F7A0}" type="presParOf" srcId="{A7DEC131-D7F2-4D59-ABB1-403D94ECC01B}" destId="{23D5A2FC-8AB3-45B7-8B16-C457CCD0FBDC}" srcOrd="9" destOrd="0" presId="urn:microsoft.com/office/officeart/2005/8/layout/default"/>
    <dgm:cxn modelId="{0F084D08-6B28-4763-950D-E35DF458DC64}" type="presParOf" srcId="{A7DEC131-D7F2-4D59-ABB1-403D94ECC01B}" destId="{25D6D313-C71A-4A78-A656-BFFF3844DA61}" srcOrd="10" destOrd="0" presId="urn:microsoft.com/office/officeart/2005/8/layout/default"/>
    <dgm:cxn modelId="{0305F315-DD8A-44CA-9B5C-C99BA13C961C}" type="presParOf" srcId="{A7DEC131-D7F2-4D59-ABB1-403D94ECC01B}" destId="{780BAC89-458C-4ABE-8A80-E036A273D259}" srcOrd="11" destOrd="0" presId="urn:microsoft.com/office/officeart/2005/8/layout/default"/>
    <dgm:cxn modelId="{7F2D29AD-B123-45EE-AEC6-3AB6E7E58A5F}" type="presParOf" srcId="{A7DEC131-D7F2-4D59-ABB1-403D94ECC01B}" destId="{68C81091-6FEC-4214-9DBE-769AA7B2FA6E}" srcOrd="12" destOrd="0" presId="urn:microsoft.com/office/officeart/2005/8/layout/default"/>
    <dgm:cxn modelId="{61E8A56A-08CD-49B6-81FC-06F9208BF24B}" type="presParOf" srcId="{A7DEC131-D7F2-4D59-ABB1-403D94ECC01B}" destId="{9FF38225-01CC-49D3-8778-0DF5A93FD2D8}" srcOrd="13" destOrd="0" presId="urn:microsoft.com/office/officeart/2005/8/layout/default"/>
    <dgm:cxn modelId="{7D2EE3C5-8834-4815-A4F1-6EF8740672D5}" type="presParOf" srcId="{A7DEC131-D7F2-4D59-ABB1-403D94ECC01B}" destId="{00F513D4-2023-4B68-9EAC-8477225FB588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D9A8453-AF91-491C-9BE6-60195D0D1353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87B454C-A4A7-4DF2-94DD-BF2568DE95B2}">
      <dgm:prSet phldrT="[Text]"/>
      <dgm:spPr/>
      <dgm:t>
        <a:bodyPr/>
        <a:lstStyle/>
        <a:p>
          <a:r>
            <a:rPr lang="en-US" dirty="0"/>
            <a:t>Contents </a:t>
          </a:r>
        </a:p>
      </dgm:t>
    </dgm:pt>
    <dgm:pt modelId="{DC7FF259-0366-4BDD-9FAF-B0E42F9173F4}" type="parTrans" cxnId="{D576A0F7-96F4-48F3-81F4-6099C61F1EC5}">
      <dgm:prSet/>
      <dgm:spPr/>
      <dgm:t>
        <a:bodyPr/>
        <a:lstStyle/>
        <a:p>
          <a:endParaRPr lang="en-US"/>
        </a:p>
      </dgm:t>
    </dgm:pt>
    <dgm:pt modelId="{43E6FD97-28B4-4081-A4E8-FB8A8265C108}" type="sibTrans" cxnId="{D576A0F7-96F4-48F3-81F4-6099C61F1EC5}">
      <dgm:prSet/>
      <dgm:spPr/>
      <dgm:t>
        <a:bodyPr/>
        <a:lstStyle/>
        <a:p>
          <a:endParaRPr lang="en-US"/>
        </a:p>
      </dgm:t>
    </dgm:pt>
    <dgm:pt modelId="{C3606422-8305-4A82-BBD1-5549D11A9077}">
      <dgm:prSet phldrT="[Text]"/>
      <dgm:spPr/>
      <dgm:t>
        <a:bodyPr/>
        <a:lstStyle/>
        <a:p>
          <a:r>
            <a:rPr lang="en-US" dirty="0"/>
            <a:t>Introduction </a:t>
          </a:r>
        </a:p>
      </dgm:t>
    </dgm:pt>
    <dgm:pt modelId="{B89B0EB3-B099-40D0-B730-73516F9B0401}" type="parTrans" cxnId="{687010CD-1CEE-4FDD-AEFD-946500B67BAE}">
      <dgm:prSet/>
      <dgm:spPr/>
      <dgm:t>
        <a:bodyPr/>
        <a:lstStyle/>
        <a:p>
          <a:endParaRPr lang="en-US"/>
        </a:p>
      </dgm:t>
    </dgm:pt>
    <dgm:pt modelId="{CFCF3713-68AF-46E1-BFD6-D233392BF476}" type="sibTrans" cxnId="{687010CD-1CEE-4FDD-AEFD-946500B67BAE}">
      <dgm:prSet/>
      <dgm:spPr/>
      <dgm:t>
        <a:bodyPr/>
        <a:lstStyle/>
        <a:p>
          <a:endParaRPr lang="en-US"/>
        </a:p>
      </dgm:t>
    </dgm:pt>
    <dgm:pt modelId="{5EAA4637-6309-4A22-93F4-B866362E0736}">
      <dgm:prSet phldrT="[Text]"/>
      <dgm:spPr/>
      <dgm:t>
        <a:bodyPr/>
        <a:lstStyle/>
        <a:p>
          <a:r>
            <a:rPr lang="en-US" dirty="0"/>
            <a:t>Literature review :</a:t>
          </a:r>
        </a:p>
        <a:p>
          <a:r>
            <a:rPr lang="en-US" dirty="0"/>
            <a:t>Themes </a:t>
          </a:r>
        </a:p>
      </dgm:t>
    </dgm:pt>
    <dgm:pt modelId="{6A5783A3-CC6A-41AE-AC44-CB0D581F3189}" type="parTrans" cxnId="{D133B869-0B7F-498D-A40B-687607B0AC98}">
      <dgm:prSet/>
      <dgm:spPr/>
      <dgm:t>
        <a:bodyPr/>
        <a:lstStyle/>
        <a:p>
          <a:endParaRPr lang="en-US"/>
        </a:p>
      </dgm:t>
    </dgm:pt>
    <dgm:pt modelId="{20063F23-6AE7-4A7D-91A4-AB6E632ADA48}" type="sibTrans" cxnId="{D133B869-0B7F-498D-A40B-687607B0AC98}">
      <dgm:prSet/>
      <dgm:spPr/>
      <dgm:t>
        <a:bodyPr/>
        <a:lstStyle/>
        <a:p>
          <a:endParaRPr lang="en-US"/>
        </a:p>
      </dgm:t>
    </dgm:pt>
    <dgm:pt modelId="{53ADA421-5C9A-47B9-A8D5-03BCA4E01ECC}">
      <dgm:prSet phldrT="[Text]"/>
      <dgm:spPr/>
      <dgm:t>
        <a:bodyPr/>
        <a:lstStyle/>
        <a:p>
          <a:r>
            <a:rPr lang="en-US" dirty="0"/>
            <a:t>Discussion and Analysis </a:t>
          </a:r>
        </a:p>
      </dgm:t>
    </dgm:pt>
    <dgm:pt modelId="{4B72C831-A72D-4C56-9988-7D5B40382437}" type="parTrans" cxnId="{F7ACF317-E548-4986-A6DA-BB27782E0193}">
      <dgm:prSet/>
      <dgm:spPr/>
      <dgm:t>
        <a:bodyPr/>
        <a:lstStyle/>
        <a:p>
          <a:endParaRPr lang="en-US"/>
        </a:p>
      </dgm:t>
    </dgm:pt>
    <dgm:pt modelId="{35D4A49A-E449-4851-AA45-633ECA5FF413}" type="sibTrans" cxnId="{F7ACF317-E548-4986-A6DA-BB27782E0193}">
      <dgm:prSet/>
      <dgm:spPr/>
      <dgm:t>
        <a:bodyPr/>
        <a:lstStyle/>
        <a:p>
          <a:endParaRPr lang="en-US"/>
        </a:p>
      </dgm:t>
    </dgm:pt>
    <dgm:pt modelId="{6E5AB14E-C41F-441D-B380-E65A519E43C6}">
      <dgm:prSet phldrT="[Text]"/>
      <dgm:spPr/>
      <dgm:t>
        <a:bodyPr/>
        <a:lstStyle/>
        <a:p>
          <a:r>
            <a:rPr lang="en-US" dirty="0"/>
            <a:t>Conclusions / Recommendations</a:t>
          </a:r>
        </a:p>
      </dgm:t>
    </dgm:pt>
    <dgm:pt modelId="{35440C6F-519C-4616-AF4C-DA883BBBD48B}" type="sibTrans" cxnId="{FC7BAB5F-C4B5-4938-90A4-ECE36D833C32}">
      <dgm:prSet/>
      <dgm:spPr/>
      <dgm:t>
        <a:bodyPr/>
        <a:lstStyle/>
        <a:p>
          <a:endParaRPr lang="en-US"/>
        </a:p>
      </dgm:t>
    </dgm:pt>
    <dgm:pt modelId="{B0B9674D-3C26-4A0E-8BC3-48DD39AD7287}" type="parTrans" cxnId="{FC7BAB5F-C4B5-4938-90A4-ECE36D833C32}">
      <dgm:prSet/>
      <dgm:spPr/>
      <dgm:t>
        <a:bodyPr/>
        <a:lstStyle/>
        <a:p>
          <a:endParaRPr lang="en-US"/>
        </a:p>
      </dgm:t>
    </dgm:pt>
    <dgm:pt modelId="{DC439356-FFF0-4871-AEC0-A480413C7D25}">
      <dgm:prSet phldrT="[Text]"/>
      <dgm:spPr/>
      <dgm:t>
        <a:bodyPr/>
        <a:lstStyle/>
        <a:p>
          <a:r>
            <a:rPr lang="en-US" dirty="0"/>
            <a:t>Abstract </a:t>
          </a:r>
        </a:p>
      </dgm:t>
    </dgm:pt>
    <dgm:pt modelId="{F5148D40-211A-4823-90E5-3050EA1AD412}" type="sibTrans" cxnId="{20DE649F-CDCA-4C3D-8C4C-62ECDBF366A4}">
      <dgm:prSet/>
      <dgm:spPr/>
      <dgm:t>
        <a:bodyPr/>
        <a:lstStyle/>
        <a:p>
          <a:endParaRPr lang="en-US"/>
        </a:p>
      </dgm:t>
    </dgm:pt>
    <dgm:pt modelId="{DA49673C-72FB-448F-AB6D-985C2886EF9E}" type="parTrans" cxnId="{20DE649F-CDCA-4C3D-8C4C-62ECDBF366A4}">
      <dgm:prSet/>
      <dgm:spPr/>
      <dgm:t>
        <a:bodyPr/>
        <a:lstStyle/>
        <a:p>
          <a:endParaRPr lang="en-US"/>
        </a:p>
      </dgm:t>
    </dgm:pt>
    <dgm:pt modelId="{A7DEC131-D7F2-4D59-ABB1-403D94ECC01B}" type="pres">
      <dgm:prSet presAssocID="{5D9A8453-AF91-491C-9BE6-60195D0D1353}" presName="diagram" presStyleCnt="0">
        <dgm:presLayoutVars>
          <dgm:dir/>
          <dgm:resizeHandles val="exact"/>
        </dgm:presLayoutVars>
      </dgm:prSet>
      <dgm:spPr/>
    </dgm:pt>
    <dgm:pt modelId="{5A3219B3-CFAE-494B-BE18-26CCA31E61E1}" type="pres">
      <dgm:prSet presAssocID="{DC439356-FFF0-4871-AEC0-A480413C7D25}" presName="node" presStyleLbl="node1" presStyleIdx="0" presStyleCnt="6">
        <dgm:presLayoutVars>
          <dgm:bulletEnabled val="1"/>
        </dgm:presLayoutVars>
      </dgm:prSet>
      <dgm:spPr/>
    </dgm:pt>
    <dgm:pt modelId="{2DFEBE4D-02D2-492A-BBF0-0D3FA611FCEA}" type="pres">
      <dgm:prSet presAssocID="{F5148D40-211A-4823-90E5-3050EA1AD412}" presName="sibTrans" presStyleCnt="0"/>
      <dgm:spPr/>
    </dgm:pt>
    <dgm:pt modelId="{08774544-D9FE-4263-A1E6-A89225A39295}" type="pres">
      <dgm:prSet presAssocID="{B87B454C-A4A7-4DF2-94DD-BF2568DE95B2}" presName="node" presStyleLbl="node1" presStyleIdx="1" presStyleCnt="6">
        <dgm:presLayoutVars>
          <dgm:bulletEnabled val="1"/>
        </dgm:presLayoutVars>
      </dgm:prSet>
      <dgm:spPr/>
    </dgm:pt>
    <dgm:pt modelId="{A46D5AD7-9581-4650-B43F-BDD4DB2EACD8}" type="pres">
      <dgm:prSet presAssocID="{43E6FD97-28B4-4081-A4E8-FB8A8265C108}" presName="sibTrans" presStyleCnt="0"/>
      <dgm:spPr/>
    </dgm:pt>
    <dgm:pt modelId="{C0DE8C18-0185-4A75-88C5-B1C0FD029DAE}" type="pres">
      <dgm:prSet presAssocID="{C3606422-8305-4A82-BBD1-5549D11A9077}" presName="node" presStyleLbl="node1" presStyleIdx="2" presStyleCnt="6">
        <dgm:presLayoutVars>
          <dgm:bulletEnabled val="1"/>
        </dgm:presLayoutVars>
      </dgm:prSet>
      <dgm:spPr/>
    </dgm:pt>
    <dgm:pt modelId="{12DE8C08-F29B-4946-B5E5-76E129911A33}" type="pres">
      <dgm:prSet presAssocID="{CFCF3713-68AF-46E1-BFD6-D233392BF476}" presName="sibTrans" presStyleCnt="0"/>
      <dgm:spPr/>
    </dgm:pt>
    <dgm:pt modelId="{F7673166-9F2B-4B6E-8AEF-D700D6FA7B48}" type="pres">
      <dgm:prSet presAssocID="{5EAA4637-6309-4A22-93F4-B866362E0736}" presName="node" presStyleLbl="node1" presStyleIdx="3" presStyleCnt="6">
        <dgm:presLayoutVars>
          <dgm:bulletEnabled val="1"/>
        </dgm:presLayoutVars>
      </dgm:prSet>
      <dgm:spPr/>
    </dgm:pt>
    <dgm:pt modelId="{A332702C-7BF1-4B8B-A39E-21FEB3D4B1A5}" type="pres">
      <dgm:prSet presAssocID="{20063F23-6AE7-4A7D-91A4-AB6E632ADA48}" presName="sibTrans" presStyleCnt="0"/>
      <dgm:spPr/>
    </dgm:pt>
    <dgm:pt modelId="{68C81091-6FEC-4214-9DBE-769AA7B2FA6E}" type="pres">
      <dgm:prSet presAssocID="{53ADA421-5C9A-47B9-A8D5-03BCA4E01ECC}" presName="node" presStyleLbl="node1" presStyleIdx="4" presStyleCnt="6">
        <dgm:presLayoutVars>
          <dgm:bulletEnabled val="1"/>
        </dgm:presLayoutVars>
      </dgm:prSet>
      <dgm:spPr/>
    </dgm:pt>
    <dgm:pt modelId="{9FF38225-01CC-49D3-8778-0DF5A93FD2D8}" type="pres">
      <dgm:prSet presAssocID="{35D4A49A-E449-4851-AA45-633ECA5FF413}" presName="sibTrans" presStyleCnt="0"/>
      <dgm:spPr/>
    </dgm:pt>
    <dgm:pt modelId="{00F513D4-2023-4B68-9EAC-8477225FB588}" type="pres">
      <dgm:prSet presAssocID="{6E5AB14E-C41F-441D-B380-E65A519E43C6}" presName="node" presStyleLbl="node1" presStyleIdx="5" presStyleCnt="6">
        <dgm:presLayoutVars>
          <dgm:bulletEnabled val="1"/>
        </dgm:presLayoutVars>
      </dgm:prSet>
      <dgm:spPr/>
    </dgm:pt>
  </dgm:ptLst>
  <dgm:cxnLst>
    <dgm:cxn modelId="{F7ACF317-E548-4986-A6DA-BB27782E0193}" srcId="{5D9A8453-AF91-491C-9BE6-60195D0D1353}" destId="{53ADA421-5C9A-47B9-A8D5-03BCA4E01ECC}" srcOrd="4" destOrd="0" parTransId="{4B72C831-A72D-4C56-9988-7D5B40382437}" sibTransId="{35D4A49A-E449-4851-AA45-633ECA5FF413}"/>
    <dgm:cxn modelId="{E59F7423-740A-4E9A-8FBE-F28524DDB3F8}" type="presOf" srcId="{C3606422-8305-4A82-BBD1-5549D11A9077}" destId="{C0DE8C18-0185-4A75-88C5-B1C0FD029DAE}" srcOrd="0" destOrd="0" presId="urn:microsoft.com/office/officeart/2005/8/layout/default"/>
    <dgm:cxn modelId="{FC7BAB5F-C4B5-4938-90A4-ECE36D833C32}" srcId="{5D9A8453-AF91-491C-9BE6-60195D0D1353}" destId="{6E5AB14E-C41F-441D-B380-E65A519E43C6}" srcOrd="5" destOrd="0" parTransId="{B0B9674D-3C26-4A0E-8BC3-48DD39AD7287}" sibTransId="{35440C6F-519C-4616-AF4C-DA883BBBD48B}"/>
    <dgm:cxn modelId="{3E29DE66-ABF0-483E-AC1C-A9FAC3D336FA}" type="presOf" srcId="{DC439356-FFF0-4871-AEC0-A480413C7D25}" destId="{5A3219B3-CFAE-494B-BE18-26CCA31E61E1}" srcOrd="0" destOrd="0" presId="urn:microsoft.com/office/officeart/2005/8/layout/default"/>
    <dgm:cxn modelId="{D133B869-0B7F-498D-A40B-687607B0AC98}" srcId="{5D9A8453-AF91-491C-9BE6-60195D0D1353}" destId="{5EAA4637-6309-4A22-93F4-B866362E0736}" srcOrd="3" destOrd="0" parTransId="{6A5783A3-CC6A-41AE-AC44-CB0D581F3189}" sibTransId="{20063F23-6AE7-4A7D-91A4-AB6E632ADA48}"/>
    <dgm:cxn modelId="{D864706A-82F2-4030-9BC6-EA8D2D21C711}" type="presOf" srcId="{6E5AB14E-C41F-441D-B380-E65A519E43C6}" destId="{00F513D4-2023-4B68-9EAC-8477225FB588}" srcOrd="0" destOrd="0" presId="urn:microsoft.com/office/officeart/2005/8/layout/default"/>
    <dgm:cxn modelId="{76F2B46C-E432-423F-B94C-3DCD5214FF3C}" type="presOf" srcId="{B87B454C-A4A7-4DF2-94DD-BF2568DE95B2}" destId="{08774544-D9FE-4263-A1E6-A89225A39295}" srcOrd="0" destOrd="0" presId="urn:microsoft.com/office/officeart/2005/8/layout/default"/>
    <dgm:cxn modelId="{6BF35694-74C9-4097-982C-62819EC268A3}" type="presOf" srcId="{53ADA421-5C9A-47B9-A8D5-03BCA4E01ECC}" destId="{68C81091-6FEC-4214-9DBE-769AA7B2FA6E}" srcOrd="0" destOrd="0" presId="urn:microsoft.com/office/officeart/2005/8/layout/default"/>
    <dgm:cxn modelId="{1DCF8995-DF51-4F42-B4A3-35DCAB4F3530}" type="presOf" srcId="{5D9A8453-AF91-491C-9BE6-60195D0D1353}" destId="{A7DEC131-D7F2-4D59-ABB1-403D94ECC01B}" srcOrd="0" destOrd="0" presId="urn:microsoft.com/office/officeart/2005/8/layout/default"/>
    <dgm:cxn modelId="{20DE649F-CDCA-4C3D-8C4C-62ECDBF366A4}" srcId="{5D9A8453-AF91-491C-9BE6-60195D0D1353}" destId="{DC439356-FFF0-4871-AEC0-A480413C7D25}" srcOrd="0" destOrd="0" parTransId="{DA49673C-72FB-448F-AB6D-985C2886EF9E}" sibTransId="{F5148D40-211A-4823-90E5-3050EA1AD412}"/>
    <dgm:cxn modelId="{687010CD-1CEE-4FDD-AEFD-946500B67BAE}" srcId="{5D9A8453-AF91-491C-9BE6-60195D0D1353}" destId="{C3606422-8305-4A82-BBD1-5549D11A9077}" srcOrd="2" destOrd="0" parTransId="{B89B0EB3-B099-40D0-B730-73516F9B0401}" sibTransId="{CFCF3713-68AF-46E1-BFD6-D233392BF476}"/>
    <dgm:cxn modelId="{1DAD54E3-AF05-4D84-A0A6-B541DE6E62B0}" type="presOf" srcId="{5EAA4637-6309-4A22-93F4-B866362E0736}" destId="{F7673166-9F2B-4B6E-8AEF-D700D6FA7B48}" srcOrd="0" destOrd="0" presId="urn:microsoft.com/office/officeart/2005/8/layout/default"/>
    <dgm:cxn modelId="{D576A0F7-96F4-48F3-81F4-6099C61F1EC5}" srcId="{5D9A8453-AF91-491C-9BE6-60195D0D1353}" destId="{B87B454C-A4A7-4DF2-94DD-BF2568DE95B2}" srcOrd="1" destOrd="0" parTransId="{DC7FF259-0366-4BDD-9FAF-B0E42F9173F4}" sibTransId="{43E6FD97-28B4-4081-A4E8-FB8A8265C108}"/>
    <dgm:cxn modelId="{EA91E560-C40C-4DF0-9C00-56B3E6CEB94E}" type="presParOf" srcId="{A7DEC131-D7F2-4D59-ABB1-403D94ECC01B}" destId="{5A3219B3-CFAE-494B-BE18-26CCA31E61E1}" srcOrd="0" destOrd="0" presId="urn:microsoft.com/office/officeart/2005/8/layout/default"/>
    <dgm:cxn modelId="{1AE04EC0-9464-4C39-9647-1237DD35009A}" type="presParOf" srcId="{A7DEC131-D7F2-4D59-ABB1-403D94ECC01B}" destId="{2DFEBE4D-02D2-492A-BBF0-0D3FA611FCEA}" srcOrd="1" destOrd="0" presId="urn:microsoft.com/office/officeart/2005/8/layout/default"/>
    <dgm:cxn modelId="{F3490AC1-0822-4B57-8767-0AB40D08DE8A}" type="presParOf" srcId="{A7DEC131-D7F2-4D59-ABB1-403D94ECC01B}" destId="{08774544-D9FE-4263-A1E6-A89225A39295}" srcOrd="2" destOrd="0" presId="urn:microsoft.com/office/officeart/2005/8/layout/default"/>
    <dgm:cxn modelId="{DFF74A91-F9D5-42E9-94D8-C44B8F3030A8}" type="presParOf" srcId="{A7DEC131-D7F2-4D59-ABB1-403D94ECC01B}" destId="{A46D5AD7-9581-4650-B43F-BDD4DB2EACD8}" srcOrd="3" destOrd="0" presId="urn:microsoft.com/office/officeart/2005/8/layout/default"/>
    <dgm:cxn modelId="{DB6F80E8-DA41-4B70-89EF-AA81CD8E81E1}" type="presParOf" srcId="{A7DEC131-D7F2-4D59-ABB1-403D94ECC01B}" destId="{C0DE8C18-0185-4A75-88C5-B1C0FD029DAE}" srcOrd="4" destOrd="0" presId="urn:microsoft.com/office/officeart/2005/8/layout/default"/>
    <dgm:cxn modelId="{82FF2FE1-BBFD-4F2F-84C5-1E06EB03B531}" type="presParOf" srcId="{A7DEC131-D7F2-4D59-ABB1-403D94ECC01B}" destId="{12DE8C08-F29B-4946-B5E5-76E129911A33}" srcOrd="5" destOrd="0" presId="urn:microsoft.com/office/officeart/2005/8/layout/default"/>
    <dgm:cxn modelId="{2ABCACD8-AA9F-4CD4-9A21-B317738B8979}" type="presParOf" srcId="{A7DEC131-D7F2-4D59-ABB1-403D94ECC01B}" destId="{F7673166-9F2B-4B6E-8AEF-D700D6FA7B48}" srcOrd="6" destOrd="0" presId="urn:microsoft.com/office/officeart/2005/8/layout/default"/>
    <dgm:cxn modelId="{6CA93EEF-CB44-4C99-AB1D-8E1A52F95C35}" type="presParOf" srcId="{A7DEC131-D7F2-4D59-ABB1-403D94ECC01B}" destId="{A332702C-7BF1-4B8B-A39E-21FEB3D4B1A5}" srcOrd="7" destOrd="0" presId="urn:microsoft.com/office/officeart/2005/8/layout/default"/>
    <dgm:cxn modelId="{7F2D29AD-B123-45EE-AEC6-3AB6E7E58A5F}" type="presParOf" srcId="{A7DEC131-D7F2-4D59-ABB1-403D94ECC01B}" destId="{68C81091-6FEC-4214-9DBE-769AA7B2FA6E}" srcOrd="8" destOrd="0" presId="urn:microsoft.com/office/officeart/2005/8/layout/default"/>
    <dgm:cxn modelId="{61E8A56A-08CD-49B6-81FC-06F9208BF24B}" type="presParOf" srcId="{A7DEC131-D7F2-4D59-ABB1-403D94ECC01B}" destId="{9FF38225-01CC-49D3-8778-0DF5A93FD2D8}" srcOrd="9" destOrd="0" presId="urn:microsoft.com/office/officeart/2005/8/layout/default"/>
    <dgm:cxn modelId="{7D2EE3C5-8834-4815-A4F1-6EF8740672D5}" type="presParOf" srcId="{A7DEC131-D7F2-4D59-ABB1-403D94ECC01B}" destId="{00F513D4-2023-4B68-9EAC-8477225FB588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8B08882B-9F3B-42AE-88D9-5D8BA4DCAAF2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1C2EE81-2DBD-4FFA-B42E-8023E2BA3505}">
      <dgm:prSet phldrT="[Text]"/>
      <dgm:spPr/>
      <dgm:t>
        <a:bodyPr/>
        <a:lstStyle/>
        <a:p>
          <a:r>
            <a:rPr lang="cy-GB" noProof="0" dirty="0"/>
            <a:t>Crynodeb</a:t>
          </a:r>
        </a:p>
      </dgm:t>
    </dgm:pt>
    <dgm:pt modelId="{37D04D9D-C9C1-4021-A776-2FBA6F830599}" type="parTrans" cxnId="{B3AC5043-14AC-418F-9B31-D73A43D815A0}">
      <dgm:prSet/>
      <dgm:spPr/>
      <dgm:t>
        <a:bodyPr/>
        <a:lstStyle/>
        <a:p>
          <a:endParaRPr lang="en-US"/>
        </a:p>
      </dgm:t>
    </dgm:pt>
    <dgm:pt modelId="{F7356E59-52D4-4428-8104-1E4107E49442}" type="sibTrans" cxnId="{B3AC5043-14AC-418F-9B31-D73A43D815A0}">
      <dgm:prSet/>
      <dgm:spPr/>
      <dgm:t>
        <a:bodyPr/>
        <a:lstStyle/>
        <a:p>
          <a:endParaRPr lang="en-US"/>
        </a:p>
      </dgm:t>
    </dgm:pt>
    <dgm:pt modelId="{4B21D04B-21F5-49BC-84FC-59792CE92BEB}">
      <dgm:prSet phldrT="[Text]"/>
      <dgm:spPr/>
      <dgm:t>
        <a:bodyPr/>
        <a:lstStyle/>
        <a:p>
          <a:r>
            <a:rPr lang="cy-GB" noProof="0" dirty="0"/>
            <a:t>Cynnwys</a:t>
          </a:r>
        </a:p>
      </dgm:t>
    </dgm:pt>
    <dgm:pt modelId="{38F378EE-1387-4F19-AAA4-F6D919D02B14}" type="parTrans" cxnId="{EFF9AC64-4817-4C4C-B027-8B52ECE62353}">
      <dgm:prSet/>
      <dgm:spPr/>
      <dgm:t>
        <a:bodyPr/>
        <a:lstStyle/>
        <a:p>
          <a:endParaRPr lang="en-US"/>
        </a:p>
      </dgm:t>
    </dgm:pt>
    <dgm:pt modelId="{E3441E30-6B8E-4223-8C77-D0BB54AAFD8A}" type="sibTrans" cxnId="{EFF9AC64-4817-4C4C-B027-8B52ECE62353}">
      <dgm:prSet/>
      <dgm:spPr/>
      <dgm:t>
        <a:bodyPr/>
        <a:lstStyle/>
        <a:p>
          <a:endParaRPr lang="en-US"/>
        </a:p>
      </dgm:t>
    </dgm:pt>
    <dgm:pt modelId="{F75D471B-F480-4091-A51C-A221424A30D0}">
      <dgm:prSet phldrT="[Text]"/>
      <dgm:spPr/>
      <dgm:t>
        <a:bodyPr/>
        <a:lstStyle/>
        <a:p>
          <a:r>
            <a:rPr lang="cy-GB" noProof="0" dirty="0"/>
            <a:t>Cyflwyniad</a:t>
          </a:r>
        </a:p>
      </dgm:t>
    </dgm:pt>
    <dgm:pt modelId="{26D827F1-BAAF-4598-A0AB-0F2F7FCE45CF}" type="parTrans" cxnId="{BDFF9A84-6300-406E-9890-1C28227C0286}">
      <dgm:prSet/>
      <dgm:spPr/>
      <dgm:t>
        <a:bodyPr/>
        <a:lstStyle/>
        <a:p>
          <a:endParaRPr lang="en-US"/>
        </a:p>
      </dgm:t>
    </dgm:pt>
    <dgm:pt modelId="{5A8C8CAC-FA23-423A-9B41-A219D576E4FF}" type="sibTrans" cxnId="{BDFF9A84-6300-406E-9890-1C28227C0286}">
      <dgm:prSet/>
      <dgm:spPr/>
      <dgm:t>
        <a:bodyPr/>
        <a:lstStyle/>
        <a:p>
          <a:endParaRPr lang="en-US"/>
        </a:p>
      </dgm:t>
    </dgm:pt>
    <dgm:pt modelId="{8ED5D139-4EBD-4D0D-9D26-C3BC6767349F}">
      <dgm:prSet phldrT="[Text]"/>
      <dgm:spPr/>
      <dgm:t>
        <a:bodyPr/>
        <a:lstStyle/>
        <a:p>
          <a:r>
            <a:rPr lang="cy-GB" noProof="0" dirty="0"/>
            <a:t>Adolygiad llenyddiaeth</a:t>
          </a:r>
        </a:p>
      </dgm:t>
    </dgm:pt>
    <dgm:pt modelId="{E38F37B5-DA66-471D-9039-C8F70711A285}" type="parTrans" cxnId="{8221235F-876F-4CB1-ADD6-492DC9FEFAB9}">
      <dgm:prSet/>
      <dgm:spPr/>
      <dgm:t>
        <a:bodyPr/>
        <a:lstStyle/>
        <a:p>
          <a:endParaRPr lang="en-US"/>
        </a:p>
      </dgm:t>
    </dgm:pt>
    <dgm:pt modelId="{1DE3F3CE-EF3F-4186-93FC-D9FEBFE163F1}" type="sibTrans" cxnId="{8221235F-876F-4CB1-ADD6-492DC9FEFAB9}">
      <dgm:prSet/>
      <dgm:spPr/>
      <dgm:t>
        <a:bodyPr/>
        <a:lstStyle/>
        <a:p>
          <a:endParaRPr lang="en-US"/>
        </a:p>
      </dgm:t>
    </dgm:pt>
    <dgm:pt modelId="{CF72A1F9-73C9-4478-A1D7-A81034D3DB79}">
      <dgm:prSet phldrT="[Text]"/>
      <dgm:spPr/>
      <dgm:t>
        <a:bodyPr/>
        <a:lstStyle/>
        <a:p>
          <a:r>
            <a:rPr lang="cy-GB" noProof="0" dirty="0"/>
            <a:t>Trafod a Dadansoddi</a:t>
          </a:r>
        </a:p>
      </dgm:t>
    </dgm:pt>
    <dgm:pt modelId="{5CE21F56-B012-4BB6-9C6E-3604495EBDD7}" type="parTrans" cxnId="{17D6C9F6-93C4-4A77-9C69-D57123590E1E}">
      <dgm:prSet/>
      <dgm:spPr/>
      <dgm:t>
        <a:bodyPr/>
        <a:lstStyle/>
        <a:p>
          <a:endParaRPr lang="en-GB"/>
        </a:p>
      </dgm:t>
    </dgm:pt>
    <dgm:pt modelId="{9DE67E73-C17C-4ED8-8B42-1CBC9F051BF0}" type="sibTrans" cxnId="{17D6C9F6-93C4-4A77-9C69-D57123590E1E}">
      <dgm:prSet/>
      <dgm:spPr/>
      <dgm:t>
        <a:bodyPr/>
        <a:lstStyle/>
        <a:p>
          <a:endParaRPr lang="en-GB"/>
        </a:p>
      </dgm:t>
    </dgm:pt>
    <dgm:pt modelId="{12DA5B01-BCBC-4042-885B-0A804EDF1948}">
      <dgm:prSet phldrT="[Text]"/>
      <dgm:spPr/>
      <dgm:t>
        <a:bodyPr/>
        <a:lstStyle/>
        <a:p>
          <a:r>
            <a:rPr lang="cy-GB" noProof="0" dirty="0"/>
            <a:t>Casgliadau / Argymhellion</a:t>
          </a:r>
        </a:p>
      </dgm:t>
    </dgm:pt>
    <dgm:pt modelId="{BB69712E-4732-4514-9D42-02E6163445B7}" type="parTrans" cxnId="{65EBF0A4-6D16-4EFF-94E3-90ACFFA1E1B4}">
      <dgm:prSet/>
      <dgm:spPr/>
      <dgm:t>
        <a:bodyPr/>
        <a:lstStyle/>
        <a:p>
          <a:endParaRPr lang="en-GB"/>
        </a:p>
      </dgm:t>
    </dgm:pt>
    <dgm:pt modelId="{7C06B7D6-83CB-4CA2-9D41-15286D2180E5}" type="sibTrans" cxnId="{65EBF0A4-6D16-4EFF-94E3-90ACFFA1E1B4}">
      <dgm:prSet/>
      <dgm:spPr/>
      <dgm:t>
        <a:bodyPr/>
        <a:lstStyle/>
        <a:p>
          <a:endParaRPr lang="en-GB"/>
        </a:p>
      </dgm:t>
    </dgm:pt>
    <dgm:pt modelId="{47464F2E-34F0-41F8-89CB-2A0C288B6FF1}" type="pres">
      <dgm:prSet presAssocID="{8B08882B-9F3B-42AE-88D9-5D8BA4DCAAF2}" presName="diagram" presStyleCnt="0">
        <dgm:presLayoutVars>
          <dgm:dir/>
          <dgm:resizeHandles val="exact"/>
        </dgm:presLayoutVars>
      </dgm:prSet>
      <dgm:spPr/>
    </dgm:pt>
    <dgm:pt modelId="{62A00B8C-696D-4FD2-AB1F-CE771AB27EAD}" type="pres">
      <dgm:prSet presAssocID="{B1C2EE81-2DBD-4FFA-B42E-8023E2BA3505}" presName="node" presStyleLbl="node1" presStyleIdx="0" presStyleCnt="6">
        <dgm:presLayoutVars>
          <dgm:bulletEnabled val="1"/>
        </dgm:presLayoutVars>
      </dgm:prSet>
      <dgm:spPr/>
    </dgm:pt>
    <dgm:pt modelId="{4BEB6F28-DD25-456B-9352-1B74F1B99494}" type="pres">
      <dgm:prSet presAssocID="{F7356E59-52D4-4428-8104-1E4107E49442}" presName="sibTrans" presStyleCnt="0"/>
      <dgm:spPr/>
    </dgm:pt>
    <dgm:pt modelId="{571C94EE-3849-42C0-A22D-F2D9D3DFB466}" type="pres">
      <dgm:prSet presAssocID="{4B21D04B-21F5-49BC-84FC-59792CE92BEB}" presName="node" presStyleLbl="node1" presStyleIdx="1" presStyleCnt="6" custLinFactNeighborX="2144" custLinFactNeighborY="-93">
        <dgm:presLayoutVars>
          <dgm:bulletEnabled val="1"/>
        </dgm:presLayoutVars>
      </dgm:prSet>
      <dgm:spPr/>
    </dgm:pt>
    <dgm:pt modelId="{BA240C61-172D-429F-A8FD-9B72EA65A266}" type="pres">
      <dgm:prSet presAssocID="{E3441E30-6B8E-4223-8C77-D0BB54AAFD8A}" presName="sibTrans" presStyleCnt="0"/>
      <dgm:spPr/>
    </dgm:pt>
    <dgm:pt modelId="{72505763-D144-4BFF-A48D-EE164CE2F3F0}" type="pres">
      <dgm:prSet presAssocID="{F75D471B-F480-4091-A51C-A221424A30D0}" presName="node" presStyleLbl="node1" presStyleIdx="2" presStyleCnt="6">
        <dgm:presLayoutVars>
          <dgm:bulletEnabled val="1"/>
        </dgm:presLayoutVars>
      </dgm:prSet>
      <dgm:spPr/>
    </dgm:pt>
    <dgm:pt modelId="{11163151-9D1C-4843-9895-6922D39FF886}" type="pres">
      <dgm:prSet presAssocID="{5A8C8CAC-FA23-423A-9B41-A219D576E4FF}" presName="sibTrans" presStyleCnt="0"/>
      <dgm:spPr/>
    </dgm:pt>
    <dgm:pt modelId="{5AD312A7-8B26-4BAB-AD97-DD61DEB85322}" type="pres">
      <dgm:prSet presAssocID="{8ED5D139-4EBD-4D0D-9D26-C3BC6767349F}" presName="node" presStyleLbl="node1" presStyleIdx="3" presStyleCnt="6">
        <dgm:presLayoutVars>
          <dgm:bulletEnabled val="1"/>
        </dgm:presLayoutVars>
      </dgm:prSet>
      <dgm:spPr/>
    </dgm:pt>
    <dgm:pt modelId="{C873D6E6-4B65-42D8-B7A0-53789CD5EF4A}" type="pres">
      <dgm:prSet presAssocID="{1DE3F3CE-EF3F-4186-93FC-D9FEBFE163F1}" presName="sibTrans" presStyleCnt="0"/>
      <dgm:spPr/>
    </dgm:pt>
    <dgm:pt modelId="{3D57761D-56F2-444D-9BF0-5D41E3B5D841}" type="pres">
      <dgm:prSet presAssocID="{CF72A1F9-73C9-4478-A1D7-A81034D3DB79}" presName="node" presStyleLbl="node1" presStyleIdx="4" presStyleCnt="6">
        <dgm:presLayoutVars>
          <dgm:bulletEnabled val="1"/>
        </dgm:presLayoutVars>
      </dgm:prSet>
      <dgm:spPr/>
    </dgm:pt>
    <dgm:pt modelId="{5CBE4C09-848F-47E7-A66F-10DD705AA187}" type="pres">
      <dgm:prSet presAssocID="{9DE67E73-C17C-4ED8-8B42-1CBC9F051BF0}" presName="sibTrans" presStyleCnt="0"/>
      <dgm:spPr/>
    </dgm:pt>
    <dgm:pt modelId="{234F82C1-3E28-4EDA-88B0-339799AD280C}" type="pres">
      <dgm:prSet presAssocID="{12DA5B01-BCBC-4042-885B-0A804EDF1948}" presName="node" presStyleLbl="node1" presStyleIdx="5" presStyleCnt="6">
        <dgm:presLayoutVars>
          <dgm:bulletEnabled val="1"/>
        </dgm:presLayoutVars>
      </dgm:prSet>
      <dgm:spPr/>
    </dgm:pt>
  </dgm:ptLst>
  <dgm:cxnLst>
    <dgm:cxn modelId="{354E1803-1EFD-4B10-B54A-0A117E97D119}" type="presOf" srcId="{B1C2EE81-2DBD-4FFA-B42E-8023E2BA3505}" destId="{62A00B8C-696D-4FD2-AB1F-CE771AB27EAD}" srcOrd="0" destOrd="0" presId="urn:microsoft.com/office/officeart/2005/8/layout/default"/>
    <dgm:cxn modelId="{8221235F-876F-4CB1-ADD6-492DC9FEFAB9}" srcId="{8B08882B-9F3B-42AE-88D9-5D8BA4DCAAF2}" destId="{8ED5D139-4EBD-4D0D-9D26-C3BC6767349F}" srcOrd="3" destOrd="0" parTransId="{E38F37B5-DA66-471D-9039-C8F70711A285}" sibTransId="{1DE3F3CE-EF3F-4186-93FC-D9FEBFE163F1}"/>
    <dgm:cxn modelId="{B3AC5043-14AC-418F-9B31-D73A43D815A0}" srcId="{8B08882B-9F3B-42AE-88D9-5D8BA4DCAAF2}" destId="{B1C2EE81-2DBD-4FFA-B42E-8023E2BA3505}" srcOrd="0" destOrd="0" parTransId="{37D04D9D-C9C1-4021-A776-2FBA6F830599}" sibTransId="{F7356E59-52D4-4428-8104-1E4107E49442}"/>
    <dgm:cxn modelId="{EFF9AC64-4817-4C4C-B027-8B52ECE62353}" srcId="{8B08882B-9F3B-42AE-88D9-5D8BA4DCAAF2}" destId="{4B21D04B-21F5-49BC-84FC-59792CE92BEB}" srcOrd="1" destOrd="0" parTransId="{38F378EE-1387-4F19-AAA4-F6D919D02B14}" sibTransId="{E3441E30-6B8E-4223-8C77-D0BB54AAFD8A}"/>
    <dgm:cxn modelId="{48691873-AD96-4838-9E45-A6D71C068798}" type="presOf" srcId="{8B08882B-9F3B-42AE-88D9-5D8BA4DCAAF2}" destId="{47464F2E-34F0-41F8-89CB-2A0C288B6FF1}" srcOrd="0" destOrd="0" presId="urn:microsoft.com/office/officeart/2005/8/layout/default"/>
    <dgm:cxn modelId="{C2943884-4FC2-4DCE-A6CC-54768FCB1D3D}" type="presOf" srcId="{8ED5D139-4EBD-4D0D-9D26-C3BC6767349F}" destId="{5AD312A7-8B26-4BAB-AD97-DD61DEB85322}" srcOrd="0" destOrd="0" presId="urn:microsoft.com/office/officeart/2005/8/layout/default"/>
    <dgm:cxn modelId="{BDFF9A84-6300-406E-9890-1C28227C0286}" srcId="{8B08882B-9F3B-42AE-88D9-5D8BA4DCAAF2}" destId="{F75D471B-F480-4091-A51C-A221424A30D0}" srcOrd="2" destOrd="0" parTransId="{26D827F1-BAAF-4598-A0AB-0F2F7FCE45CF}" sibTransId="{5A8C8CAC-FA23-423A-9B41-A219D576E4FF}"/>
    <dgm:cxn modelId="{BA7AD99C-8736-4E98-B98B-EF2B938397C6}" type="presOf" srcId="{CF72A1F9-73C9-4478-A1D7-A81034D3DB79}" destId="{3D57761D-56F2-444D-9BF0-5D41E3B5D841}" srcOrd="0" destOrd="0" presId="urn:microsoft.com/office/officeart/2005/8/layout/default"/>
    <dgm:cxn modelId="{65EBF0A4-6D16-4EFF-94E3-90ACFFA1E1B4}" srcId="{8B08882B-9F3B-42AE-88D9-5D8BA4DCAAF2}" destId="{12DA5B01-BCBC-4042-885B-0A804EDF1948}" srcOrd="5" destOrd="0" parTransId="{BB69712E-4732-4514-9D42-02E6163445B7}" sibTransId="{7C06B7D6-83CB-4CA2-9D41-15286D2180E5}"/>
    <dgm:cxn modelId="{17221CB5-19AD-472A-9305-77CC87C6C797}" type="presOf" srcId="{F75D471B-F480-4091-A51C-A221424A30D0}" destId="{72505763-D144-4BFF-A48D-EE164CE2F3F0}" srcOrd="0" destOrd="0" presId="urn:microsoft.com/office/officeart/2005/8/layout/default"/>
    <dgm:cxn modelId="{17D6C9F6-93C4-4A77-9C69-D57123590E1E}" srcId="{8B08882B-9F3B-42AE-88D9-5D8BA4DCAAF2}" destId="{CF72A1F9-73C9-4478-A1D7-A81034D3DB79}" srcOrd="4" destOrd="0" parTransId="{5CE21F56-B012-4BB6-9C6E-3604495EBDD7}" sibTransId="{9DE67E73-C17C-4ED8-8B42-1CBC9F051BF0}"/>
    <dgm:cxn modelId="{2CA59CFB-F335-4843-B52E-B5FFAB1E6647}" type="presOf" srcId="{4B21D04B-21F5-49BC-84FC-59792CE92BEB}" destId="{571C94EE-3849-42C0-A22D-F2D9D3DFB466}" srcOrd="0" destOrd="0" presId="urn:microsoft.com/office/officeart/2005/8/layout/default"/>
    <dgm:cxn modelId="{ACCBA7FB-B37B-422B-9698-9DEC4C4D62E2}" type="presOf" srcId="{12DA5B01-BCBC-4042-885B-0A804EDF1948}" destId="{234F82C1-3E28-4EDA-88B0-339799AD280C}" srcOrd="0" destOrd="0" presId="urn:microsoft.com/office/officeart/2005/8/layout/default"/>
    <dgm:cxn modelId="{2388587F-5893-408B-9F95-CDC39C0DEF85}" type="presParOf" srcId="{47464F2E-34F0-41F8-89CB-2A0C288B6FF1}" destId="{62A00B8C-696D-4FD2-AB1F-CE771AB27EAD}" srcOrd="0" destOrd="0" presId="urn:microsoft.com/office/officeart/2005/8/layout/default"/>
    <dgm:cxn modelId="{18B9CADF-D360-43AA-BE0F-742864D9CAC7}" type="presParOf" srcId="{47464F2E-34F0-41F8-89CB-2A0C288B6FF1}" destId="{4BEB6F28-DD25-456B-9352-1B74F1B99494}" srcOrd="1" destOrd="0" presId="urn:microsoft.com/office/officeart/2005/8/layout/default"/>
    <dgm:cxn modelId="{20B1E3CC-1530-4087-9E77-533ED51E5648}" type="presParOf" srcId="{47464F2E-34F0-41F8-89CB-2A0C288B6FF1}" destId="{571C94EE-3849-42C0-A22D-F2D9D3DFB466}" srcOrd="2" destOrd="0" presId="urn:microsoft.com/office/officeart/2005/8/layout/default"/>
    <dgm:cxn modelId="{8CBE1238-2298-4CE1-8402-2FEA8682CAF2}" type="presParOf" srcId="{47464F2E-34F0-41F8-89CB-2A0C288B6FF1}" destId="{BA240C61-172D-429F-A8FD-9B72EA65A266}" srcOrd="3" destOrd="0" presId="urn:microsoft.com/office/officeart/2005/8/layout/default"/>
    <dgm:cxn modelId="{4A1CD642-7EF4-49D3-B0E8-D5DD6BF772E7}" type="presParOf" srcId="{47464F2E-34F0-41F8-89CB-2A0C288B6FF1}" destId="{72505763-D144-4BFF-A48D-EE164CE2F3F0}" srcOrd="4" destOrd="0" presId="urn:microsoft.com/office/officeart/2005/8/layout/default"/>
    <dgm:cxn modelId="{69FD3DDE-2AA2-48CE-860F-006ACD333EBC}" type="presParOf" srcId="{47464F2E-34F0-41F8-89CB-2A0C288B6FF1}" destId="{11163151-9D1C-4843-9895-6922D39FF886}" srcOrd="5" destOrd="0" presId="urn:microsoft.com/office/officeart/2005/8/layout/default"/>
    <dgm:cxn modelId="{F7E23455-D0FC-464D-A976-B66ABBD24852}" type="presParOf" srcId="{47464F2E-34F0-41F8-89CB-2A0C288B6FF1}" destId="{5AD312A7-8B26-4BAB-AD97-DD61DEB85322}" srcOrd="6" destOrd="0" presId="urn:microsoft.com/office/officeart/2005/8/layout/default"/>
    <dgm:cxn modelId="{881B45BE-B637-4DDA-B67D-52E0B92D8DF0}" type="presParOf" srcId="{47464F2E-34F0-41F8-89CB-2A0C288B6FF1}" destId="{C873D6E6-4B65-42D8-B7A0-53789CD5EF4A}" srcOrd="7" destOrd="0" presId="urn:microsoft.com/office/officeart/2005/8/layout/default"/>
    <dgm:cxn modelId="{7C455947-8661-41DD-99E8-E29930D159DA}" type="presParOf" srcId="{47464F2E-34F0-41F8-89CB-2A0C288B6FF1}" destId="{3D57761D-56F2-444D-9BF0-5D41E3B5D841}" srcOrd="8" destOrd="0" presId="urn:microsoft.com/office/officeart/2005/8/layout/default"/>
    <dgm:cxn modelId="{6B00845E-0AE2-4315-9EFC-6AD145C5E933}" type="presParOf" srcId="{47464F2E-34F0-41F8-89CB-2A0C288B6FF1}" destId="{5CBE4C09-848F-47E7-A66F-10DD705AA187}" srcOrd="9" destOrd="0" presId="urn:microsoft.com/office/officeart/2005/8/layout/default"/>
    <dgm:cxn modelId="{C97AD684-7D5A-40F8-954C-0A68157FEC43}" type="presParOf" srcId="{47464F2E-34F0-41F8-89CB-2A0C288B6FF1}" destId="{234F82C1-3E28-4EDA-88B0-339799AD280C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6ADF41DC-2187-4B2A-836E-F40514B2E33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A44F9B3-6C08-4938-81EF-17F5196099FB}">
      <dgm:prSet/>
      <dgm:spPr/>
      <dgm:t>
        <a:bodyPr/>
        <a:lstStyle/>
        <a:p>
          <a:r>
            <a:rPr lang="en-GB" b="1"/>
            <a:t>Highlight Research sources used, outline how many sources  used,</a:t>
          </a:r>
          <a:endParaRPr lang="en-GB"/>
        </a:p>
      </dgm:t>
    </dgm:pt>
    <dgm:pt modelId="{EEE19518-9850-4758-B651-A931828AA2EE}" type="parTrans" cxnId="{D3E622F6-C9B0-4387-822B-12761410C846}">
      <dgm:prSet/>
      <dgm:spPr/>
      <dgm:t>
        <a:bodyPr/>
        <a:lstStyle/>
        <a:p>
          <a:endParaRPr lang="en-GB"/>
        </a:p>
      </dgm:t>
    </dgm:pt>
    <dgm:pt modelId="{0BF0F88E-17CB-4C01-832D-8E61ED2DD7C3}" type="sibTrans" cxnId="{D3E622F6-C9B0-4387-822B-12761410C846}">
      <dgm:prSet/>
      <dgm:spPr/>
      <dgm:t>
        <a:bodyPr/>
        <a:lstStyle/>
        <a:p>
          <a:endParaRPr lang="en-GB"/>
        </a:p>
      </dgm:t>
    </dgm:pt>
    <dgm:pt modelId="{BC0C881F-9459-4D8E-94C2-D3384218C39F}">
      <dgm:prSet/>
      <dgm:spPr/>
      <dgm:t>
        <a:bodyPr/>
        <a:lstStyle/>
        <a:p>
          <a:r>
            <a:rPr lang="en-GB" dirty="0" err="1"/>
            <a:t>e.g</a:t>
          </a:r>
          <a:r>
            <a:rPr lang="en-GB" dirty="0"/>
            <a:t>: </a:t>
          </a:r>
        </a:p>
      </dgm:t>
    </dgm:pt>
    <dgm:pt modelId="{F50E505B-10A1-4ABC-AECC-E1BA802982E1}" type="parTrans" cxnId="{7DF7D677-04C7-4AEB-A938-553971B1184E}">
      <dgm:prSet/>
      <dgm:spPr/>
      <dgm:t>
        <a:bodyPr/>
        <a:lstStyle/>
        <a:p>
          <a:endParaRPr lang="en-GB"/>
        </a:p>
      </dgm:t>
    </dgm:pt>
    <dgm:pt modelId="{F0FFB586-D332-4E8A-BC1F-882B4079DF6A}" type="sibTrans" cxnId="{7DF7D677-04C7-4AEB-A938-553971B1184E}">
      <dgm:prSet/>
      <dgm:spPr/>
      <dgm:t>
        <a:bodyPr/>
        <a:lstStyle/>
        <a:p>
          <a:endParaRPr lang="en-GB"/>
        </a:p>
      </dgm:t>
    </dgm:pt>
    <dgm:pt modelId="{0DCCBD9F-5CF4-4175-BB50-5C0E7D6AA415}">
      <dgm:prSet/>
      <dgm:spPr/>
      <dgm:t>
        <a:bodyPr/>
        <a:lstStyle/>
        <a:p>
          <a:r>
            <a:rPr lang="en-GB" dirty="0"/>
            <a:t>Google Scholar</a:t>
          </a:r>
        </a:p>
      </dgm:t>
    </dgm:pt>
    <dgm:pt modelId="{B169F878-5F3B-4C8C-99FC-EA1D6128DB2B}" type="parTrans" cxnId="{9A0EDE7C-A180-4FC6-804C-7D9FD8D558D1}">
      <dgm:prSet/>
      <dgm:spPr/>
      <dgm:t>
        <a:bodyPr/>
        <a:lstStyle/>
        <a:p>
          <a:endParaRPr lang="en-GB"/>
        </a:p>
      </dgm:t>
    </dgm:pt>
    <dgm:pt modelId="{D0CAD96D-D0D3-4BFD-8ADC-571D4BDFD421}" type="sibTrans" cxnId="{9A0EDE7C-A180-4FC6-804C-7D9FD8D558D1}">
      <dgm:prSet/>
      <dgm:spPr/>
      <dgm:t>
        <a:bodyPr/>
        <a:lstStyle/>
        <a:p>
          <a:endParaRPr lang="en-GB"/>
        </a:p>
      </dgm:t>
    </dgm:pt>
    <dgm:pt modelId="{D48618FD-7A80-4B2F-A000-C96E6533D0B8}">
      <dgm:prSet/>
      <dgm:spPr/>
      <dgm:t>
        <a:bodyPr/>
        <a:lstStyle/>
        <a:p>
          <a:r>
            <a:rPr lang="en-GB"/>
            <a:t>Books</a:t>
          </a:r>
        </a:p>
      </dgm:t>
    </dgm:pt>
    <dgm:pt modelId="{699D6C18-CF22-45D7-AF02-52336FD9CC21}" type="parTrans" cxnId="{52E38206-4D19-4BB6-86B8-5B549DFD90A4}">
      <dgm:prSet/>
      <dgm:spPr/>
      <dgm:t>
        <a:bodyPr/>
        <a:lstStyle/>
        <a:p>
          <a:endParaRPr lang="en-GB"/>
        </a:p>
      </dgm:t>
    </dgm:pt>
    <dgm:pt modelId="{A8F47850-99ED-4866-A3DF-48A77C46D8EC}" type="sibTrans" cxnId="{52E38206-4D19-4BB6-86B8-5B549DFD90A4}">
      <dgm:prSet/>
      <dgm:spPr/>
      <dgm:t>
        <a:bodyPr/>
        <a:lstStyle/>
        <a:p>
          <a:endParaRPr lang="en-GB"/>
        </a:p>
      </dgm:t>
    </dgm:pt>
    <dgm:pt modelId="{F67885BF-6EC2-4C29-A82D-A71B3B15192F}">
      <dgm:prSet/>
      <dgm:spPr/>
      <dgm:t>
        <a:bodyPr/>
        <a:lstStyle/>
        <a:p>
          <a:r>
            <a:rPr lang="en-GB"/>
            <a:t>Journals</a:t>
          </a:r>
        </a:p>
      </dgm:t>
    </dgm:pt>
    <dgm:pt modelId="{70B96EDE-CF69-4B20-A60E-C0E450D940C6}" type="parTrans" cxnId="{2D87EEDF-E38D-4DA6-A96E-EF8DCE5C8C13}">
      <dgm:prSet/>
      <dgm:spPr/>
      <dgm:t>
        <a:bodyPr/>
        <a:lstStyle/>
        <a:p>
          <a:endParaRPr lang="en-GB"/>
        </a:p>
      </dgm:t>
    </dgm:pt>
    <dgm:pt modelId="{D8FFCFCB-1692-43B7-92D6-1473CD1A5F90}" type="sibTrans" cxnId="{2D87EEDF-E38D-4DA6-A96E-EF8DCE5C8C13}">
      <dgm:prSet/>
      <dgm:spPr/>
      <dgm:t>
        <a:bodyPr/>
        <a:lstStyle/>
        <a:p>
          <a:endParaRPr lang="en-GB"/>
        </a:p>
      </dgm:t>
    </dgm:pt>
    <dgm:pt modelId="{78186609-9B30-4893-B41E-0F6AE821F360}">
      <dgm:prSet/>
      <dgm:spPr/>
      <dgm:t>
        <a:bodyPr/>
        <a:lstStyle/>
        <a:p>
          <a:r>
            <a:rPr lang="en-GB" dirty="0"/>
            <a:t>Websites</a:t>
          </a:r>
        </a:p>
      </dgm:t>
    </dgm:pt>
    <dgm:pt modelId="{A3D3D333-0B17-418E-9218-93F9F9F9D133}" type="parTrans" cxnId="{C09B5639-294E-428A-9E12-727D40532EA7}">
      <dgm:prSet/>
      <dgm:spPr/>
      <dgm:t>
        <a:bodyPr/>
        <a:lstStyle/>
        <a:p>
          <a:endParaRPr lang="en-GB"/>
        </a:p>
      </dgm:t>
    </dgm:pt>
    <dgm:pt modelId="{10236B34-030B-4DB3-B1F0-F5F6282193C9}" type="sibTrans" cxnId="{C09B5639-294E-428A-9E12-727D40532EA7}">
      <dgm:prSet/>
      <dgm:spPr/>
      <dgm:t>
        <a:bodyPr/>
        <a:lstStyle/>
        <a:p>
          <a:endParaRPr lang="en-GB"/>
        </a:p>
      </dgm:t>
    </dgm:pt>
    <dgm:pt modelId="{8A96529D-252A-446F-A069-469D700A21D2}">
      <dgm:prSet/>
      <dgm:spPr/>
      <dgm:t>
        <a:bodyPr/>
        <a:lstStyle/>
        <a:p>
          <a:r>
            <a:rPr lang="en-GB"/>
            <a:t>Reports</a:t>
          </a:r>
        </a:p>
      </dgm:t>
    </dgm:pt>
    <dgm:pt modelId="{B04112EF-ABC2-4911-9428-8D3EFA8BFA6C}" type="parTrans" cxnId="{8551DB71-E63F-4D30-AF1E-22E12F712EBE}">
      <dgm:prSet/>
      <dgm:spPr/>
      <dgm:t>
        <a:bodyPr/>
        <a:lstStyle/>
        <a:p>
          <a:endParaRPr lang="en-GB"/>
        </a:p>
      </dgm:t>
    </dgm:pt>
    <dgm:pt modelId="{0D7C9DBB-B145-4D32-A0C2-174F69F61D67}" type="sibTrans" cxnId="{8551DB71-E63F-4D30-AF1E-22E12F712EBE}">
      <dgm:prSet/>
      <dgm:spPr/>
      <dgm:t>
        <a:bodyPr/>
        <a:lstStyle/>
        <a:p>
          <a:endParaRPr lang="en-GB"/>
        </a:p>
      </dgm:t>
    </dgm:pt>
    <dgm:pt modelId="{A13741BC-2557-4070-85BB-3DD29559E5CF}">
      <dgm:prSet/>
      <dgm:spPr/>
      <dgm:t>
        <a:bodyPr/>
        <a:lstStyle/>
        <a:p>
          <a:r>
            <a:rPr lang="en-GB"/>
            <a:t>Articles</a:t>
          </a:r>
        </a:p>
      </dgm:t>
    </dgm:pt>
    <dgm:pt modelId="{95F094A5-15D8-44BC-909B-816ECB7B9EE5}" type="parTrans" cxnId="{B66F1287-B697-49D1-8D04-B3B8B91A4286}">
      <dgm:prSet/>
      <dgm:spPr/>
      <dgm:t>
        <a:bodyPr/>
        <a:lstStyle/>
        <a:p>
          <a:endParaRPr lang="en-GB"/>
        </a:p>
      </dgm:t>
    </dgm:pt>
    <dgm:pt modelId="{0471FE08-3E98-483A-AEE8-8CBDE441F6ED}" type="sibTrans" cxnId="{B66F1287-B697-49D1-8D04-B3B8B91A4286}">
      <dgm:prSet/>
      <dgm:spPr/>
      <dgm:t>
        <a:bodyPr/>
        <a:lstStyle/>
        <a:p>
          <a:endParaRPr lang="en-GB"/>
        </a:p>
      </dgm:t>
    </dgm:pt>
    <dgm:pt modelId="{A228F38F-82B2-4F8B-BC48-3152A908480B}">
      <dgm:prSet/>
      <dgm:spPr/>
      <dgm:t>
        <a:bodyPr/>
        <a:lstStyle/>
        <a:p>
          <a:r>
            <a:rPr lang="en-GB"/>
            <a:t>Resources with the cap publicised age of 5 years, any older would be through relevance.</a:t>
          </a:r>
        </a:p>
      </dgm:t>
    </dgm:pt>
    <dgm:pt modelId="{4AF0AFA6-00CD-4FE6-A743-196E8FC54FEB}" type="parTrans" cxnId="{206FDCCE-582E-4C3B-98ED-9630D9210358}">
      <dgm:prSet/>
      <dgm:spPr/>
      <dgm:t>
        <a:bodyPr/>
        <a:lstStyle/>
        <a:p>
          <a:endParaRPr lang="en-GB"/>
        </a:p>
      </dgm:t>
    </dgm:pt>
    <dgm:pt modelId="{8C2F776C-1718-4A98-9DC8-3C931653FF0C}" type="sibTrans" cxnId="{206FDCCE-582E-4C3B-98ED-9630D9210358}">
      <dgm:prSet/>
      <dgm:spPr/>
      <dgm:t>
        <a:bodyPr/>
        <a:lstStyle/>
        <a:p>
          <a:endParaRPr lang="en-GB"/>
        </a:p>
      </dgm:t>
    </dgm:pt>
    <dgm:pt modelId="{A25B7EFA-1309-4CCA-B9FE-3925AA9C692E}">
      <dgm:prSet/>
      <dgm:spPr/>
      <dgm:t>
        <a:bodyPr/>
        <a:lstStyle/>
        <a:p>
          <a:r>
            <a:rPr lang="en-GB" b="1"/>
            <a:t>Search Strategy used</a:t>
          </a:r>
          <a:endParaRPr lang="en-GB"/>
        </a:p>
      </dgm:t>
    </dgm:pt>
    <dgm:pt modelId="{A2E62D61-221C-4348-A36A-A821AF16D2B0}" type="parTrans" cxnId="{F9A76C10-6E7A-410C-9318-6C07B33F61E2}">
      <dgm:prSet/>
      <dgm:spPr/>
      <dgm:t>
        <a:bodyPr/>
        <a:lstStyle/>
        <a:p>
          <a:endParaRPr lang="en-GB"/>
        </a:p>
      </dgm:t>
    </dgm:pt>
    <dgm:pt modelId="{86BB0D37-77A8-4006-BDC3-F9A0F5ADAB0B}" type="sibTrans" cxnId="{F9A76C10-6E7A-410C-9318-6C07B33F61E2}">
      <dgm:prSet/>
      <dgm:spPr/>
      <dgm:t>
        <a:bodyPr/>
        <a:lstStyle/>
        <a:p>
          <a:endParaRPr lang="en-GB"/>
        </a:p>
      </dgm:t>
    </dgm:pt>
    <dgm:pt modelId="{BC05F3E0-3181-4C12-BB4F-AA9B25B7390E}">
      <dgm:prSet/>
      <dgm:spPr/>
      <dgm:t>
        <a:bodyPr/>
        <a:lstStyle/>
        <a:p>
          <a:r>
            <a:rPr lang="en-GB" b="1"/>
            <a:t>e.g What were the boundaries of your research Topic </a:t>
          </a:r>
          <a:endParaRPr lang="en-GB"/>
        </a:p>
      </dgm:t>
    </dgm:pt>
    <dgm:pt modelId="{1B292AE3-0236-4122-9DC5-3EBA1F8E885C}" type="parTrans" cxnId="{E9397808-A5BD-49DF-A254-10174F616CF2}">
      <dgm:prSet/>
      <dgm:spPr/>
      <dgm:t>
        <a:bodyPr/>
        <a:lstStyle/>
        <a:p>
          <a:endParaRPr lang="en-GB"/>
        </a:p>
      </dgm:t>
    </dgm:pt>
    <dgm:pt modelId="{ADDD544A-3E4E-4F0D-A17A-DBD0CA333F6D}" type="sibTrans" cxnId="{E9397808-A5BD-49DF-A254-10174F616CF2}">
      <dgm:prSet/>
      <dgm:spPr/>
      <dgm:t>
        <a:bodyPr/>
        <a:lstStyle/>
        <a:p>
          <a:endParaRPr lang="en-GB"/>
        </a:p>
      </dgm:t>
    </dgm:pt>
    <dgm:pt modelId="{47FE2F46-A945-4D25-8164-15F89ABF6A57}">
      <dgm:prSet/>
      <dgm:spPr/>
      <dgm:t>
        <a:bodyPr/>
        <a:lstStyle/>
        <a:p>
          <a:r>
            <a:rPr lang="en-GB" b="1"/>
            <a:t>e.g Highlight key terms to search </a:t>
          </a:r>
          <a:endParaRPr lang="en-GB"/>
        </a:p>
      </dgm:t>
    </dgm:pt>
    <dgm:pt modelId="{62A400B9-DEA2-4C88-A457-646120AE9491}" type="parTrans" cxnId="{8FE00F8F-65B0-436B-BBA1-405716E2FC98}">
      <dgm:prSet/>
      <dgm:spPr/>
      <dgm:t>
        <a:bodyPr/>
        <a:lstStyle/>
        <a:p>
          <a:endParaRPr lang="en-GB"/>
        </a:p>
      </dgm:t>
    </dgm:pt>
    <dgm:pt modelId="{0B5C2C10-DA88-44F8-8B96-6236A6006B02}" type="sibTrans" cxnId="{8FE00F8F-65B0-436B-BBA1-405716E2FC98}">
      <dgm:prSet/>
      <dgm:spPr/>
      <dgm:t>
        <a:bodyPr/>
        <a:lstStyle/>
        <a:p>
          <a:endParaRPr lang="en-GB"/>
        </a:p>
      </dgm:t>
    </dgm:pt>
    <dgm:pt modelId="{3AFDFCE3-091C-4475-BB5F-52CEECF153A0}">
      <dgm:prSet/>
      <dgm:spPr/>
      <dgm:t>
        <a:bodyPr/>
        <a:lstStyle/>
        <a:p>
          <a:r>
            <a:rPr lang="en-GB" b="1"/>
            <a:t>Step by step process methods </a:t>
          </a:r>
          <a:endParaRPr lang="en-GB"/>
        </a:p>
      </dgm:t>
    </dgm:pt>
    <dgm:pt modelId="{A6D76DC1-DF20-4916-BD28-225B13AE8919}" type="parTrans" cxnId="{641A068E-7EC0-4211-A1AB-86241622E42A}">
      <dgm:prSet/>
      <dgm:spPr/>
      <dgm:t>
        <a:bodyPr/>
        <a:lstStyle/>
        <a:p>
          <a:endParaRPr lang="en-GB"/>
        </a:p>
      </dgm:t>
    </dgm:pt>
    <dgm:pt modelId="{CD2802D2-9FC2-4CBD-ABD2-4A01DF41F556}" type="sibTrans" cxnId="{641A068E-7EC0-4211-A1AB-86241622E42A}">
      <dgm:prSet/>
      <dgm:spPr/>
      <dgm:t>
        <a:bodyPr/>
        <a:lstStyle/>
        <a:p>
          <a:endParaRPr lang="en-GB"/>
        </a:p>
      </dgm:t>
    </dgm:pt>
    <dgm:pt modelId="{8E320BD8-91BF-4863-89E8-EBDFDDDCE47F}">
      <dgm:prSet/>
      <dgm:spPr/>
      <dgm:t>
        <a:bodyPr/>
        <a:lstStyle/>
        <a:p>
          <a:r>
            <a:rPr lang="en-GB" b="1" dirty="0"/>
            <a:t>(e.g. see CASP)</a:t>
          </a:r>
          <a:endParaRPr lang="en-GB" dirty="0"/>
        </a:p>
      </dgm:t>
    </dgm:pt>
    <dgm:pt modelId="{0294051D-9BC0-4C5B-8784-D46874ADBDFC}" type="parTrans" cxnId="{D4D30437-F1F6-4433-891A-DDD13489983F}">
      <dgm:prSet/>
      <dgm:spPr/>
      <dgm:t>
        <a:bodyPr/>
        <a:lstStyle/>
        <a:p>
          <a:endParaRPr lang="en-GB"/>
        </a:p>
      </dgm:t>
    </dgm:pt>
    <dgm:pt modelId="{A5DBD243-684A-421E-B8E2-2F70847710C6}" type="sibTrans" cxnId="{D4D30437-F1F6-4433-891A-DDD13489983F}">
      <dgm:prSet/>
      <dgm:spPr/>
      <dgm:t>
        <a:bodyPr/>
        <a:lstStyle/>
        <a:p>
          <a:endParaRPr lang="en-GB"/>
        </a:p>
      </dgm:t>
    </dgm:pt>
    <dgm:pt modelId="{876DBE81-BD64-4248-884B-88DD56DF5CB8}">
      <dgm:prSet/>
      <dgm:spPr/>
      <dgm:t>
        <a:bodyPr/>
        <a:lstStyle/>
        <a:p>
          <a:r>
            <a:rPr lang="en-GB" b="1"/>
            <a:t>Creation of themes</a:t>
          </a:r>
          <a:endParaRPr lang="en-GB"/>
        </a:p>
      </dgm:t>
    </dgm:pt>
    <dgm:pt modelId="{92FEDE89-0CC2-437D-A636-7AE5C8B2416A}" type="parTrans" cxnId="{F223C140-2F75-4E5E-AD9D-4C5C9089B73E}">
      <dgm:prSet/>
      <dgm:spPr/>
      <dgm:t>
        <a:bodyPr/>
        <a:lstStyle/>
        <a:p>
          <a:endParaRPr lang="en-GB"/>
        </a:p>
      </dgm:t>
    </dgm:pt>
    <dgm:pt modelId="{5F5F4CB9-3A8B-4A8C-838E-D6B2185541C5}" type="sibTrans" cxnId="{F223C140-2F75-4E5E-AD9D-4C5C9089B73E}">
      <dgm:prSet/>
      <dgm:spPr/>
      <dgm:t>
        <a:bodyPr/>
        <a:lstStyle/>
        <a:p>
          <a:endParaRPr lang="en-GB"/>
        </a:p>
      </dgm:t>
    </dgm:pt>
    <dgm:pt modelId="{A9D6CDAF-F792-4193-BA41-0787AFE92EED}">
      <dgm:prSet/>
      <dgm:spPr/>
      <dgm:t>
        <a:bodyPr/>
        <a:lstStyle/>
        <a:p>
          <a:r>
            <a:rPr lang="en-GB" b="1" dirty="0"/>
            <a:t>E.g. how did you arrive at themes , what literature informed it? </a:t>
          </a:r>
          <a:endParaRPr lang="en-GB" dirty="0"/>
        </a:p>
      </dgm:t>
    </dgm:pt>
    <dgm:pt modelId="{CF335656-44C2-4169-BC56-5C704A41E57E}" type="parTrans" cxnId="{BC4D74B7-CA5A-4C38-AC68-E0C82307E558}">
      <dgm:prSet/>
      <dgm:spPr/>
      <dgm:t>
        <a:bodyPr/>
        <a:lstStyle/>
        <a:p>
          <a:endParaRPr lang="en-GB"/>
        </a:p>
      </dgm:t>
    </dgm:pt>
    <dgm:pt modelId="{6AE30F80-0E86-4567-9E1A-3F34A58701CA}" type="sibTrans" cxnId="{BC4D74B7-CA5A-4C38-AC68-E0C82307E558}">
      <dgm:prSet/>
      <dgm:spPr/>
      <dgm:t>
        <a:bodyPr/>
        <a:lstStyle/>
        <a:p>
          <a:endParaRPr lang="en-GB"/>
        </a:p>
      </dgm:t>
    </dgm:pt>
    <dgm:pt modelId="{F285E6AD-AC2E-4225-8859-C6338B410395}">
      <dgm:prSet/>
      <dgm:spPr/>
      <dgm:t>
        <a:bodyPr/>
        <a:lstStyle/>
        <a:p>
          <a:r>
            <a:rPr lang="en-GB" b="1" dirty="0"/>
            <a:t>Ethical considerations</a:t>
          </a:r>
          <a:endParaRPr lang="en-GB" dirty="0"/>
        </a:p>
      </dgm:t>
    </dgm:pt>
    <dgm:pt modelId="{B32ECEB7-47FC-408B-8FFF-F1576C11CFF3}" type="parTrans" cxnId="{75BDCCEF-8D5F-416E-B83B-6175CF7D2F1B}">
      <dgm:prSet/>
      <dgm:spPr/>
      <dgm:t>
        <a:bodyPr/>
        <a:lstStyle/>
        <a:p>
          <a:endParaRPr lang="en-GB"/>
        </a:p>
      </dgm:t>
    </dgm:pt>
    <dgm:pt modelId="{9F3F5453-4554-45FE-A9E5-A221A2410149}" type="sibTrans" cxnId="{75BDCCEF-8D5F-416E-B83B-6175CF7D2F1B}">
      <dgm:prSet/>
      <dgm:spPr/>
      <dgm:t>
        <a:bodyPr/>
        <a:lstStyle/>
        <a:p>
          <a:endParaRPr lang="en-GB"/>
        </a:p>
      </dgm:t>
    </dgm:pt>
    <dgm:pt modelId="{2F2A43D3-E292-41A5-BB6F-DCCADDC02E7A}">
      <dgm:prSet/>
      <dgm:spPr/>
      <dgm:t>
        <a:bodyPr/>
        <a:lstStyle/>
        <a:p>
          <a:r>
            <a:rPr lang="en-GB" b="1"/>
            <a:t>E.g are you reviewing sensitive data? </a:t>
          </a:r>
          <a:endParaRPr lang="en-GB"/>
        </a:p>
      </dgm:t>
    </dgm:pt>
    <dgm:pt modelId="{75FC15E2-5737-4FC8-A7B8-99A39B4AD1A2}" type="parTrans" cxnId="{A67E4B14-D7C5-4380-90F7-92E89FEF1E6F}">
      <dgm:prSet/>
      <dgm:spPr/>
      <dgm:t>
        <a:bodyPr/>
        <a:lstStyle/>
        <a:p>
          <a:endParaRPr lang="en-GB"/>
        </a:p>
      </dgm:t>
    </dgm:pt>
    <dgm:pt modelId="{93A8D178-A8A2-4AA0-A045-8EB4B19E7E73}" type="sibTrans" cxnId="{A67E4B14-D7C5-4380-90F7-92E89FEF1E6F}">
      <dgm:prSet/>
      <dgm:spPr/>
      <dgm:t>
        <a:bodyPr/>
        <a:lstStyle/>
        <a:p>
          <a:endParaRPr lang="en-GB"/>
        </a:p>
      </dgm:t>
    </dgm:pt>
    <dgm:pt modelId="{770F0C27-7CE8-4495-BFC4-4EFB8DD23320}">
      <dgm:prSet/>
      <dgm:spPr/>
      <dgm:t>
        <a:bodyPr/>
        <a:lstStyle/>
        <a:p>
          <a:r>
            <a:rPr lang="en-GB" dirty="0"/>
            <a:t>UWTSD library</a:t>
          </a:r>
        </a:p>
      </dgm:t>
    </dgm:pt>
    <dgm:pt modelId="{ABB09CCB-AE24-4E18-911E-769A294E6457}" type="parTrans" cxnId="{02483526-01DE-4FCA-B283-6C5D3314761E}">
      <dgm:prSet/>
      <dgm:spPr/>
      <dgm:t>
        <a:bodyPr/>
        <a:lstStyle/>
        <a:p>
          <a:endParaRPr lang="en-GB"/>
        </a:p>
      </dgm:t>
    </dgm:pt>
    <dgm:pt modelId="{D65B9A29-0DB2-44FE-BEA1-93C154941E7C}" type="sibTrans" cxnId="{02483526-01DE-4FCA-B283-6C5D3314761E}">
      <dgm:prSet/>
      <dgm:spPr/>
      <dgm:t>
        <a:bodyPr/>
        <a:lstStyle/>
        <a:p>
          <a:endParaRPr lang="en-GB"/>
        </a:p>
      </dgm:t>
    </dgm:pt>
    <dgm:pt modelId="{A8C09710-5C8A-4510-9AF1-10CFC9B79E15}" type="pres">
      <dgm:prSet presAssocID="{6ADF41DC-2187-4B2A-836E-F40514B2E33C}" presName="linear" presStyleCnt="0">
        <dgm:presLayoutVars>
          <dgm:animLvl val="lvl"/>
          <dgm:resizeHandles val="exact"/>
        </dgm:presLayoutVars>
      </dgm:prSet>
      <dgm:spPr/>
    </dgm:pt>
    <dgm:pt modelId="{EBF25A74-31CE-4B6E-995C-88B09F48BC9C}" type="pres">
      <dgm:prSet presAssocID="{0A44F9B3-6C08-4938-81EF-17F5196099F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775CB026-7BD3-48A0-B232-2B649CDCFEB8}" type="pres">
      <dgm:prSet presAssocID="{0A44F9B3-6C08-4938-81EF-17F5196099FB}" presName="childText" presStyleLbl="revTx" presStyleIdx="0" presStyleCnt="5">
        <dgm:presLayoutVars>
          <dgm:bulletEnabled val="1"/>
        </dgm:presLayoutVars>
      </dgm:prSet>
      <dgm:spPr/>
    </dgm:pt>
    <dgm:pt modelId="{1EB87B37-D35C-4897-B561-801D8BAA8F02}" type="pres">
      <dgm:prSet presAssocID="{A25B7EFA-1309-4CCA-B9FE-3925AA9C692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5312A44-798E-4581-8C61-7F82DAE7649F}" type="pres">
      <dgm:prSet presAssocID="{A25B7EFA-1309-4CCA-B9FE-3925AA9C692E}" presName="childText" presStyleLbl="revTx" presStyleIdx="1" presStyleCnt="5">
        <dgm:presLayoutVars>
          <dgm:bulletEnabled val="1"/>
        </dgm:presLayoutVars>
      </dgm:prSet>
      <dgm:spPr/>
    </dgm:pt>
    <dgm:pt modelId="{3E279DCB-91D8-41F0-9778-D34F1D856B63}" type="pres">
      <dgm:prSet presAssocID="{3AFDFCE3-091C-4475-BB5F-52CEECF153A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016833C-5E58-49A1-8D18-502B1DA6567D}" type="pres">
      <dgm:prSet presAssocID="{3AFDFCE3-091C-4475-BB5F-52CEECF153A0}" presName="childText" presStyleLbl="revTx" presStyleIdx="2" presStyleCnt="5">
        <dgm:presLayoutVars>
          <dgm:bulletEnabled val="1"/>
        </dgm:presLayoutVars>
      </dgm:prSet>
      <dgm:spPr/>
    </dgm:pt>
    <dgm:pt modelId="{F9884FF3-17D5-4DEF-B901-AA469E8A1A96}" type="pres">
      <dgm:prSet presAssocID="{876DBE81-BD64-4248-884B-88DD56DF5CB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08DF11E-EF9D-4004-A51F-48AB693D2163}" type="pres">
      <dgm:prSet presAssocID="{876DBE81-BD64-4248-884B-88DD56DF5CB8}" presName="childText" presStyleLbl="revTx" presStyleIdx="3" presStyleCnt="5">
        <dgm:presLayoutVars>
          <dgm:bulletEnabled val="1"/>
        </dgm:presLayoutVars>
      </dgm:prSet>
      <dgm:spPr/>
    </dgm:pt>
    <dgm:pt modelId="{F1C50EB5-BC54-47BA-A28C-2ADD7D4D2588}" type="pres">
      <dgm:prSet presAssocID="{F285E6AD-AC2E-4225-8859-C6338B410395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5DF9D9B7-CD2B-4D4C-A687-86D4F6C526C9}" type="pres">
      <dgm:prSet presAssocID="{F285E6AD-AC2E-4225-8859-C6338B410395}" presName="childText" presStyleLbl="revTx" presStyleIdx="4" presStyleCnt="5">
        <dgm:presLayoutVars>
          <dgm:bulletEnabled val="1"/>
        </dgm:presLayoutVars>
      </dgm:prSet>
      <dgm:spPr/>
    </dgm:pt>
  </dgm:ptLst>
  <dgm:cxnLst>
    <dgm:cxn modelId="{52E38206-4D19-4BB6-86B8-5B549DFD90A4}" srcId="{770F0C27-7CE8-4495-BFC4-4EFB8DD23320}" destId="{D48618FD-7A80-4B2F-A000-C96E6533D0B8}" srcOrd="1" destOrd="0" parTransId="{699D6C18-CF22-45D7-AF02-52336FD9CC21}" sibTransId="{A8F47850-99ED-4866-A3DF-48A77C46D8EC}"/>
    <dgm:cxn modelId="{E9397808-A5BD-49DF-A254-10174F616CF2}" srcId="{A25B7EFA-1309-4CCA-B9FE-3925AA9C692E}" destId="{BC05F3E0-3181-4C12-BB4F-AA9B25B7390E}" srcOrd="0" destOrd="0" parTransId="{1B292AE3-0236-4122-9DC5-3EBA1F8E885C}" sibTransId="{ADDD544A-3E4E-4F0D-A17A-DBD0CA333F6D}"/>
    <dgm:cxn modelId="{EBDFA709-3311-45BF-88F9-F298BD2B8D4F}" type="presOf" srcId="{A228F38F-82B2-4F8B-BC48-3152A908480B}" destId="{775CB026-7BD3-48A0-B232-2B649CDCFEB8}" srcOrd="0" destOrd="8" presId="urn:microsoft.com/office/officeart/2005/8/layout/vList2"/>
    <dgm:cxn modelId="{EE175E0B-1D8D-4180-8651-956580F3EDC0}" type="presOf" srcId="{8E320BD8-91BF-4863-89E8-EBDFDDDCE47F}" destId="{E016833C-5E58-49A1-8D18-502B1DA6567D}" srcOrd="0" destOrd="0" presId="urn:microsoft.com/office/officeart/2005/8/layout/vList2"/>
    <dgm:cxn modelId="{F9A76C10-6E7A-410C-9318-6C07B33F61E2}" srcId="{6ADF41DC-2187-4B2A-836E-F40514B2E33C}" destId="{A25B7EFA-1309-4CCA-B9FE-3925AA9C692E}" srcOrd="1" destOrd="0" parTransId="{A2E62D61-221C-4348-A36A-A821AF16D2B0}" sibTransId="{86BB0D37-77A8-4006-BDC3-F9A0F5ADAB0B}"/>
    <dgm:cxn modelId="{A67E4B14-D7C5-4380-90F7-92E89FEF1E6F}" srcId="{F285E6AD-AC2E-4225-8859-C6338B410395}" destId="{2F2A43D3-E292-41A5-BB6F-DCCADDC02E7A}" srcOrd="0" destOrd="0" parTransId="{75FC15E2-5737-4FC8-A7B8-99A39B4AD1A2}" sibTransId="{93A8D178-A8A2-4AA0-A045-8EB4B19E7E73}"/>
    <dgm:cxn modelId="{17613A18-6BB0-4816-B631-E02909ED9614}" type="presOf" srcId="{6ADF41DC-2187-4B2A-836E-F40514B2E33C}" destId="{A8C09710-5C8A-4510-9AF1-10CFC9B79E15}" srcOrd="0" destOrd="0" presId="urn:microsoft.com/office/officeart/2005/8/layout/vList2"/>
    <dgm:cxn modelId="{3F5ADB19-4CDE-4417-BB78-4C64D339B883}" type="presOf" srcId="{A13741BC-2557-4070-85BB-3DD29559E5CF}" destId="{775CB026-7BD3-48A0-B232-2B649CDCFEB8}" srcOrd="0" destOrd="7" presId="urn:microsoft.com/office/officeart/2005/8/layout/vList2"/>
    <dgm:cxn modelId="{DE3EEF1D-0DF6-48BF-AFD1-FC956F2B7F8D}" type="presOf" srcId="{F285E6AD-AC2E-4225-8859-C6338B410395}" destId="{F1C50EB5-BC54-47BA-A28C-2ADD7D4D2588}" srcOrd="0" destOrd="0" presId="urn:microsoft.com/office/officeart/2005/8/layout/vList2"/>
    <dgm:cxn modelId="{007C9023-65B5-4441-8317-70DA79797B08}" type="presOf" srcId="{BC05F3E0-3181-4C12-BB4F-AA9B25B7390E}" destId="{55312A44-798E-4581-8C61-7F82DAE7649F}" srcOrd="0" destOrd="0" presId="urn:microsoft.com/office/officeart/2005/8/layout/vList2"/>
    <dgm:cxn modelId="{02483526-01DE-4FCA-B283-6C5D3314761E}" srcId="{0A44F9B3-6C08-4938-81EF-17F5196099FB}" destId="{770F0C27-7CE8-4495-BFC4-4EFB8DD23320}" srcOrd="1" destOrd="0" parTransId="{ABB09CCB-AE24-4E18-911E-769A294E6457}" sibTransId="{D65B9A29-0DB2-44FE-BEA1-93C154941E7C}"/>
    <dgm:cxn modelId="{D4D30437-F1F6-4433-891A-DDD13489983F}" srcId="{3AFDFCE3-091C-4475-BB5F-52CEECF153A0}" destId="{8E320BD8-91BF-4863-89E8-EBDFDDDCE47F}" srcOrd="0" destOrd="0" parTransId="{0294051D-9BC0-4C5B-8784-D46874ADBDFC}" sibTransId="{A5DBD243-684A-421E-B8E2-2F70847710C6}"/>
    <dgm:cxn modelId="{C09B5639-294E-428A-9E12-727D40532EA7}" srcId="{770F0C27-7CE8-4495-BFC4-4EFB8DD23320}" destId="{78186609-9B30-4893-B41E-0F6AE821F360}" srcOrd="3" destOrd="0" parTransId="{A3D3D333-0B17-418E-9218-93F9F9F9D133}" sibTransId="{10236B34-030B-4DB3-B1F0-F5F6282193C9}"/>
    <dgm:cxn modelId="{282C863D-8C24-4405-9ABA-AD56868BF305}" type="presOf" srcId="{A25B7EFA-1309-4CCA-B9FE-3925AA9C692E}" destId="{1EB87B37-D35C-4897-B561-801D8BAA8F02}" srcOrd="0" destOrd="0" presId="urn:microsoft.com/office/officeart/2005/8/layout/vList2"/>
    <dgm:cxn modelId="{6F38243E-8C0B-41D5-8E50-771F5CF7EF12}" type="presOf" srcId="{D48618FD-7A80-4B2F-A000-C96E6533D0B8}" destId="{775CB026-7BD3-48A0-B232-2B649CDCFEB8}" srcOrd="0" destOrd="3" presId="urn:microsoft.com/office/officeart/2005/8/layout/vList2"/>
    <dgm:cxn modelId="{F223C140-2F75-4E5E-AD9D-4C5C9089B73E}" srcId="{6ADF41DC-2187-4B2A-836E-F40514B2E33C}" destId="{876DBE81-BD64-4248-884B-88DD56DF5CB8}" srcOrd="3" destOrd="0" parTransId="{92FEDE89-0CC2-437D-A636-7AE5C8B2416A}" sibTransId="{5F5F4CB9-3A8B-4A8C-838E-D6B2185541C5}"/>
    <dgm:cxn modelId="{8CF32063-1074-4203-AA06-E44551634F2E}" type="presOf" srcId="{BC0C881F-9459-4D8E-94C2-D3384218C39F}" destId="{775CB026-7BD3-48A0-B232-2B649CDCFEB8}" srcOrd="0" destOrd="0" presId="urn:microsoft.com/office/officeart/2005/8/layout/vList2"/>
    <dgm:cxn modelId="{30C7F044-7CE3-4928-8A2D-87EFD9DD0349}" type="presOf" srcId="{3AFDFCE3-091C-4475-BB5F-52CEECF153A0}" destId="{3E279DCB-91D8-41F0-9778-D34F1D856B63}" srcOrd="0" destOrd="0" presId="urn:microsoft.com/office/officeart/2005/8/layout/vList2"/>
    <dgm:cxn modelId="{0AF5B669-6F8C-4450-B936-3A3F921210CD}" type="presOf" srcId="{8A96529D-252A-446F-A069-469D700A21D2}" destId="{775CB026-7BD3-48A0-B232-2B649CDCFEB8}" srcOrd="0" destOrd="6" presId="urn:microsoft.com/office/officeart/2005/8/layout/vList2"/>
    <dgm:cxn modelId="{8551DB71-E63F-4D30-AF1E-22E12F712EBE}" srcId="{770F0C27-7CE8-4495-BFC4-4EFB8DD23320}" destId="{8A96529D-252A-446F-A069-469D700A21D2}" srcOrd="4" destOrd="0" parTransId="{B04112EF-ABC2-4911-9428-8D3EFA8BFA6C}" sibTransId="{0D7C9DBB-B145-4D32-A0C2-174F69F61D67}"/>
    <dgm:cxn modelId="{51218A74-0AF2-4BCF-BFFC-E0A6911316FB}" type="presOf" srcId="{2F2A43D3-E292-41A5-BB6F-DCCADDC02E7A}" destId="{5DF9D9B7-CD2B-4D4C-A687-86D4F6C526C9}" srcOrd="0" destOrd="0" presId="urn:microsoft.com/office/officeart/2005/8/layout/vList2"/>
    <dgm:cxn modelId="{7DF7D677-04C7-4AEB-A938-553971B1184E}" srcId="{0A44F9B3-6C08-4938-81EF-17F5196099FB}" destId="{BC0C881F-9459-4D8E-94C2-D3384218C39F}" srcOrd="0" destOrd="0" parTransId="{F50E505B-10A1-4ABC-AECC-E1BA802982E1}" sibTransId="{F0FFB586-D332-4E8A-BC1F-882B4079DF6A}"/>
    <dgm:cxn modelId="{9A0EDE7C-A180-4FC6-804C-7D9FD8D558D1}" srcId="{770F0C27-7CE8-4495-BFC4-4EFB8DD23320}" destId="{0DCCBD9F-5CF4-4175-BB50-5C0E7D6AA415}" srcOrd="0" destOrd="0" parTransId="{B169F878-5F3B-4C8C-99FC-EA1D6128DB2B}" sibTransId="{D0CAD96D-D0D3-4BFD-8ADC-571D4BDFD421}"/>
    <dgm:cxn modelId="{B66F1287-B697-49D1-8D04-B3B8B91A4286}" srcId="{770F0C27-7CE8-4495-BFC4-4EFB8DD23320}" destId="{A13741BC-2557-4070-85BB-3DD29559E5CF}" srcOrd="5" destOrd="0" parTransId="{95F094A5-15D8-44BC-909B-816ECB7B9EE5}" sibTransId="{0471FE08-3E98-483A-AEE8-8CBDE441F6ED}"/>
    <dgm:cxn modelId="{641A068E-7EC0-4211-A1AB-86241622E42A}" srcId="{6ADF41DC-2187-4B2A-836E-F40514B2E33C}" destId="{3AFDFCE3-091C-4475-BB5F-52CEECF153A0}" srcOrd="2" destOrd="0" parTransId="{A6D76DC1-DF20-4916-BD28-225B13AE8919}" sibTransId="{CD2802D2-9FC2-4CBD-ABD2-4A01DF41F556}"/>
    <dgm:cxn modelId="{8FE00F8F-65B0-436B-BBA1-405716E2FC98}" srcId="{A25B7EFA-1309-4CCA-B9FE-3925AA9C692E}" destId="{47FE2F46-A945-4D25-8164-15F89ABF6A57}" srcOrd="1" destOrd="0" parTransId="{62A400B9-DEA2-4C88-A457-646120AE9491}" sibTransId="{0B5C2C10-DA88-44F8-8B96-6236A6006B02}"/>
    <dgm:cxn modelId="{34CFDC9B-A1D0-4B60-833E-0F04317F8725}" type="presOf" srcId="{0A44F9B3-6C08-4938-81EF-17F5196099FB}" destId="{EBF25A74-31CE-4B6E-995C-88B09F48BC9C}" srcOrd="0" destOrd="0" presId="urn:microsoft.com/office/officeart/2005/8/layout/vList2"/>
    <dgm:cxn modelId="{03937BB1-D448-4C92-B6C3-549DB63FE516}" type="presOf" srcId="{A9D6CDAF-F792-4193-BA41-0787AFE92EED}" destId="{308DF11E-EF9D-4004-A51F-48AB693D2163}" srcOrd="0" destOrd="0" presId="urn:microsoft.com/office/officeart/2005/8/layout/vList2"/>
    <dgm:cxn modelId="{BC4D74B7-CA5A-4C38-AC68-E0C82307E558}" srcId="{876DBE81-BD64-4248-884B-88DD56DF5CB8}" destId="{A9D6CDAF-F792-4193-BA41-0787AFE92EED}" srcOrd="0" destOrd="0" parTransId="{CF335656-44C2-4169-BC56-5C704A41E57E}" sibTransId="{6AE30F80-0E86-4567-9E1A-3F34A58701CA}"/>
    <dgm:cxn modelId="{22462BCE-DF75-4163-A502-8368D087DC34}" type="presOf" srcId="{47FE2F46-A945-4D25-8164-15F89ABF6A57}" destId="{55312A44-798E-4581-8C61-7F82DAE7649F}" srcOrd="0" destOrd="1" presId="urn:microsoft.com/office/officeart/2005/8/layout/vList2"/>
    <dgm:cxn modelId="{206FDCCE-582E-4C3B-98ED-9630D9210358}" srcId="{770F0C27-7CE8-4495-BFC4-4EFB8DD23320}" destId="{A228F38F-82B2-4F8B-BC48-3152A908480B}" srcOrd="6" destOrd="0" parTransId="{4AF0AFA6-00CD-4FE6-A743-196E8FC54FEB}" sibTransId="{8C2F776C-1718-4A98-9DC8-3C931653FF0C}"/>
    <dgm:cxn modelId="{F1813ED4-34F3-45EF-A97B-46E355C923AC}" type="presOf" srcId="{F67885BF-6EC2-4C29-A82D-A71B3B15192F}" destId="{775CB026-7BD3-48A0-B232-2B649CDCFEB8}" srcOrd="0" destOrd="4" presId="urn:microsoft.com/office/officeart/2005/8/layout/vList2"/>
    <dgm:cxn modelId="{C96E12DC-6F35-4041-9DFE-B316758CBEA0}" type="presOf" srcId="{0DCCBD9F-5CF4-4175-BB50-5C0E7D6AA415}" destId="{775CB026-7BD3-48A0-B232-2B649CDCFEB8}" srcOrd="0" destOrd="2" presId="urn:microsoft.com/office/officeart/2005/8/layout/vList2"/>
    <dgm:cxn modelId="{2D87EEDF-E38D-4DA6-A96E-EF8DCE5C8C13}" srcId="{770F0C27-7CE8-4495-BFC4-4EFB8DD23320}" destId="{F67885BF-6EC2-4C29-A82D-A71B3B15192F}" srcOrd="2" destOrd="0" parTransId="{70B96EDE-CF69-4B20-A60E-C0E450D940C6}" sibTransId="{D8FFCFCB-1692-43B7-92D6-1473CD1A5F90}"/>
    <dgm:cxn modelId="{684925E8-4F40-4F8D-9DC0-6CE548450FC8}" type="presOf" srcId="{770F0C27-7CE8-4495-BFC4-4EFB8DD23320}" destId="{775CB026-7BD3-48A0-B232-2B649CDCFEB8}" srcOrd="0" destOrd="1" presId="urn:microsoft.com/office/officeart/2005/8/layout/vList2"/>
    <dgm:cxn modelId="{75BDCCEF-8D5F-416E-B83B-6175CF7D2F1B}" srcId="{6ADF41DC-2187-4B2A-836E-F40514B2E33C}" destId="{F285E6AD-AC2E-4225-8859-C6338B410395}" srcOrd="4" destOrd="0" parTransId="{B32ECEB7-47FC-408B-8FFF-F1576C11CFF3}" sibTransId="{9F3F5453-4554-45FE-A9E5-A221A2410149}"/>
    <dgm:cxn modelId="{FF7590F5-C4EE-4C27-8979-6290FC015116}" type="presOf" srcId="{78186609-9B30-4893-B41E-0F6AE821F360}" destId="{775CB026-7BD3-48A0-B232-2B649CDCFEB8}" srcOrd="0" destOrd="5" presId="urn:microsoft.com/office/officeart/2005/8/layout/vList2"/>
    <dgm:cxn modelId="{D3E622F6-C9B0-4387-822B-12761410C846}" srcId="{6ADF41DC-2187-4B2A-836E-F40514B2E33C}" destId="{0A44F9B3-6C08-4938-81EF-17F5196099FB}" srcOrd="0" destOrd="0" parTransId="{EEE19518-9850-4758-B651-A931828AA2EE}" sibTransId="{0BF0F88E-17CB-4C01-832D-8E61ED2DD7C3}"/>
    <dgm:cxn modelId="{521622FE-C53D-4B4E-897F-11796295B98A}" type="presOf" srcId="{876DBE81-BD64-4248-884B-88DD56DF5CB8}" destId="{F9884FF3-17D5-4DEF-B901-AA469E8A1A96}" srcOrd="0" destOrd="0" presId="urn:microsoft.com/office/officeart/2005/8/layout/vList2"/>
    <dgm:cxn modelId="{7766DEF1-63EE-4FE8-A718-DA034FCA7E72}" type="presParOf" srcId="{A8C09710-5C8A-4510-9AF1-10CFC9B79E15}" destId="{EBF25A74-31CE-4B6E-995C-88B09F48BC9C}" srcOrd="0" destOrd="0" presId="urn:microsoft.com/office/officeart/2005/8/layout/vList2"/>
    <dgm:cxn modelId="{6EFFC98F-AD72-426A-8800-B730B65B5C54}" type="presParOf" srcId="{A8C09710-5C8A-4510-9AF1-10CFC9B79E15}" destId="{775CB026-7BD3-48A0-B232-2B649CDCFEB8}" srcOrd="1" destOrd="0" presId="urn:microsoft.com/office/officeart/2005/8/layout/vList2"/>
    <dgm:cxn modelId="{3BC05919-6C87-4214-A33D-E9C119719C91}" type="presParOf" srcId="{A8C09710-5C8A-4510-9AF1-10CFC9B79E15}" destId="{1EB87B37-D35C-4897-B561-801D8BAA8F02}" srcOrd="2" destOrd="0" presId="urn:microsoft.com/office/officeart/2005/8/layout/vList2"/>
    <dgm:cxn modelId="{8C364559-CEC4-4283-BA37-040D5474DD40}" type="presParOf" srcId="{A8C09710-5C8A-4510-9AF1-10CFC9B79E15}" destId="{55312A44-798E-4581-8C61-7F82DAE7649F}" srcOrd="3" destOrd="0" presId="urn:microsoft.com/office/officeart/2005/8/layout/vList2"/>
    <dgm:cxn modelId="{851ECCBA-BC96-4423-8661-1C500B99CDEF}" type="presParOf" srcId="{A8C09710-5C8A-4510-9AF1-10CFC9B79E15}" destId="{3E279DCB-91D8-41F0-9778-D34F1D856B63}" srcOrd="4" destOrd="0" presId="urn:microsoft.com/office/officeart/2005/8/layout/vList2"/>
    <dgm:cxn modelId="{13B49B69-C3B9-4158-AAAC-43C69E9E3591}" type="presParOf" srcId="{A8C09710-5C8A-4510-9AF1-10CFC9B79E15}" destId="{E016833C-5E58-49A1-8D18-502B1DA6567D}" srcOrd="5" destOrd="0" presId="urn:microsoft.com/office/officeart/2005/8/layout/vList2"/>
    <dgm:cxn modelId="{F63E311F-36A1-44AD-83F9-31074EBC0331}" type="presParOf" srcId="{A8C09710-5C8A-4510-9AF1-10CFC9B79E15}" destId="{F9884FF3-17D5-4DEF-B901-AA469E8A1A96}" srcOrd="6" destOrd="0" presId="urn:microsoft.com/office/officeart/2005/8/layout/vList2"/>
    <dgm:cxn modelId="{BCAF6545-4B08-4EAF-823A-5D7B954CB69E}" type="presParOf" srcId="{A8C09710-5C8A-4510-9AF1-10CFC9B79E15}" destId="{308DF11E-EF9D-4004-A51F-48AB693D2163}" srcOrd="7" destOrd="0" presId="urn:microsoft.com/office/officeart/2005/8/layout/vList2"/>
    <dgm:cxn modelId="{A05712D1-906D-44D9-8206-A62EC6B8C77C}" type="presParOf" srcId="{A8C09710-5C8A-4510-9AF1-10CFC9B79E15}" destId="{F1C50EB5-BC54-47BA-A28C-2ADD7D4D2588}" srcOrd="8" destOrd="0" presId="urn:microsoft.com/office/officeart/2005/8/layout/vList2"/>
    <dgm:cxn modelId="{3D7D5C1D-D4BF-4495-8D65-9B401133F573}" type="presParOf" srcId="{A8C09710-5C8A-4510-9AF1-10CFC9B79E15}" destId="{5DF9D9B7-CD2B-4D4C-A687-86D4F6C526C9}" srcOrd="9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BB5D323D-A0EC-4D5B-95DE-88AAA751FCF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B45F1516-E035-4457-BB13-DBC49848A582}">
      <dgm:prSet/>
      <dgm:spPr/>
      <dgm:t>
        <a:bodyPr/>
        <a:lstStyle/>
        <a:p>
          <a:r>
            <a:rPr lang="en-GB"/>
            <a:t>There are some useful tools you can used as a systematic review methods see for example : </a:t>
          </a:r>
        </a:p>
      </dgm:t>
    </dgm:pt>
    <dgm:pt modelId="{9CC365BD-2CA1-4CF2-9C38-B87F33928FC2}" type="parTrans" cxnId="{AC0C320F-3931-44F2-8C77-AFD5B06BE771}">
      <dgm:prSet/>
      <dgm:spPr/>
      <dgm:t>
        <a:bodyPr/>
        <a:lstStyle/>
        <a:p>
          <a:endParaRPr lang="en-GB"/>
        </a:p>
      </dgm:t>
    </dgm:pt>
    <dgm:pt modelId="{DA217DFE-3881-4039-A335-704FC5980A46}" type="sibTrans" cxnId="{AC0C320F-3931-44F2-8C77-AFD5B06BE771}">
      <dgm:prSet/>
      <dgm:spPr/>
      <dgm:t>
        <a:bodyPr/>
        <a:lstStyle/>
        <a:p>
          <a:endParaRPr lang="en-GB"/>
        </a:p>
      </dgm:t>
    </dgm:pt>
    <dgm:pt modelId="{406729F9-107C-4981-AAEA-3DF92908E8A2}">
      <dgm:prSet/>
      <dgm:spPr/>
      <dgm:t>
        <a:bodyPr/>
        <a:lstStyle/>
        <a:p>
          <a:r>
            <a:rPr lang="en-GB" dirty="0">
              <a:hlinkClick xmlns:r="http://schemas.openxmlformats.org/officeDocument/2006/relationships" r:id="rId1"/>
            </a:rPr>
            <a:t>https://casp-uk.net/casp-tools-checklists/</a:t>
          </a:r>
          <a:endParaRPr lang="en-GB" dirty="0"/>
        </a:p>
      </dgm:t>
    </dgm:pt>
    <dgm:pt modelId="{5E2BFE40-E18C-4C27-AA54-88AFD2C5B6FB}" type="parTrans" cxnId="{5F4CAC8E-7C2C-46D3-BED2-94A1638E0D00}">
      <dgm:prSet/>
      <dgm:spPr/>
      <dgm:t>
        <a:bodyPr/>
        <a:lstStyle/>
        <a:p>
          <a:endParaRPr lang="en-GB"/>
        </a:p>
      </dgm:t>
    </dgm:pt>
    <dgm:pt modelId="{FFD1A828-E52B-4DDC-87BB-C975F81A2BC2}" type="sibTrans" cxnId="{5F4CAC8E-7C2C-46D3-BED2-94A1638E0D00}">
      <dgm:prSet/>
      <dgm:spPr/>
      <dgm:t>
        <a:bodyPr/>
        <a:lstStyle/>
        <a:p>
          <a:endParaRPr lang="en-GB"/>
        </a:p>
      </dgm:t>
    </dgm:pt>
    <dgm:pt modelId="{E65EC45F-0D12-4407-BE5D-B73FAB84A8FA}" type="pres">
      <dgm:prSet presAssocID="{BB5D323D-A0EC-4D5B-95DE-88AAA751FCFD}" presName="linear" presStyleCnt="0">
        <dgm:presLayoutVars>
          <dgm:animLvl val="lvl"/>
          <dgm:resizeHandles val="exact"/>
        </dgm:presLayoutVars>
      </dgm:prSet>
      <dgm:spPr/>
    </dgm:pt>
    <dgm:pt modelId="{D0DF1DEF-61F9-4307-9655-AD2E1A3C524A}" type="pres">
      <dgm:prSet presAssocID="{B45F1516-E035-4457-BB13-DBC49848A582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17F7045-ED7E-4F5F-B764-EA22F5E967A0}" type="pres">
      <dgm:prSet presAssocID="{DA217DFE-3881-4039-A335-704FC5980A46}" presName="spacer" presStyleCnt="0"/>
      <dgm:spPr/>
    </dgm:pt>
    <dgm:pt modelId="{9BE04693-B18D-4B3E-9D78-1B1A453FBC8E}" type="pres">
      <dgm:prSet presAssocID="{406729F9-107C-4981-AAEA-3DF92908E8A2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AC0C320F-3931-44F2-8C77-AFD5B06BE771}" srcId="{BB5D323D-A0EC-4D5B-95DE-88AAA751FCFD}" destId="{B45F1516-E035-4457-BB13-DBC49848A582}" srcOrd="0" destOrd="0" parTransId="{9CC365BD-2CA1-4CF2-9C38-B87F33928FC2}" sibTransId="{DA217DFE-3881-4039-A335-704FC5980A46}"/>
    <dgm:cxn modelId="{FA04012D-758E-4958-9F34-7781A7792F6F}" type="presOf" srcId="{BB5D323D-A0EC-4D5B-95DE-88AAA751FCFD}" destId="{E65EC45F-0D12-4407-BE5D-B73FAB84A8FA}" srcOrd="0" destOrd="0" presId="urn:microsoft.com/office/officeart/2005/8/layout/vList2"/>
    <dgm:cxn modelId="{50031F38-5961-4601-93EB-D65DF65F2B87}" type="presOf" srcId="{406729F9-107C-4981-AAEA-3DF92908E8A2}" destId="{9BE04693-B18D-4B3E-9D78-1B1A453FBC8E}" srcOrd="0" destOrd="0" presId="urn:microsoft.com/office/officeart/2005/8/layout/vList2"/>
    <dgm:cxn modelId="{5F4CAC8E-7C2C-46D3-BED2-94A1638E0D00}" srcId="{BB5D323D-A0EC-4D5B-95DE-88AAA751FCFD}" destId="{406729F9-107C-4981-AAEA-3DF92908E8A2}" srcOrd="1" destOrd="0" parTransId="{5E2BFE40-E18C-4C27-AA54-88AFD2C5B6FB}" sibTransId="{FFD1A828-E52B-4DDC-87BB-C975F81A2BC2}"/>
    <dgm:cxn modelId="{10C007C6-5A54-4C8A-846F-8FB5657B15D0}" type="presOf" srcId="{B45F1516-E035-4457-BB13-DBC49848A582}" destId="{D0DF1DEF-61F9-4307-9655-AD2E1A3C524A}" srcOrd="0" destOrd="0" presId="urn:microsoft.com/office/officeart/2005/8/layout/vList2"/>
    <dgm:cxn modelId="{E94CEA99-9887-459A-8EDB-64165329E93E}" type="presParOf" srcId="{E65EC45F-0D12-4407-BE5D-B73FAB84A8FA}" destId="{D0DF1DEF-61F9-4307-9655-AD2E1A3C524A}" srcOrd="0" destOrd="0" presId="urn:microsoft.com/office/officeart/2005/8/layout/vList2"/>
    <dgm:cxn modelId="{441E0449-20A9-421A-A2FE-51CBAEC5A475}" type="presParOf" srcId="{E65EC45F-0D12-4407-BE5D-B73FAB84A8FA}" destId="{017F7045-ED7E-4F5F-B764-EA22F5E967A0}" srcOrd="1" destOrd="0" presId="urn:microsoft.com/office/officeart/2005/8/layout/vList2"/>
    <dgm:cxn modelId="{1FB098D2-1CF0-410D-B237-C190380AAFA1}" type="presParOf" srcId="{E65EC45F-0D12-4407-BE5D-B73FAB84A8FA}" destId="{9BE04693-B18D-4B3E-9D78-1B1A453FBC8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3DDCCD23-F896-414A-B4BC-151710940A0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98CE80C-EFD3-463A-8E65-B478542F8DBC}">
      <dgm:prSet/>
      <dgm:spPr/>
      <dgm:t>
        <a:bodyPr/>
        <a:lstStyle/>
        <a:p>
          <a:r>
            <a:rPr lang="en-GB" dirty="0"/>
            <a:t>When thinking about what a literature review </a:t>
          </a:r>
          <a:r>
            <a:rPr lang="en-GB" i="1" dirty="0"/>
            <a:t>is</a:t>
          </a:r>
          <a:r>
            <a:rPr lang="en-GB" dirty="0"/>
            <a:t>, we need to think about what it is </a:t>
          </a:r>
          <a:r>
            <a:rPr lang="en-GB" i="1" dirty="0"/>
            <a:t>for</a:t>
          </a:r>
          <a:r>
            <a:rPr lang="en-GB" dirty="0"/>
            <a:t>. </a:t>
          </a:r>
        </a:p>
      </dgm:t>
    </dgm:pt>
    <dgm:pt modelId="{6A030A8A-F9AF-4B55-9851-3638C249CFAC}" type="parTrans" cxnId="{66B495F4-68BC-4186-99FA-1ECC76471B74}">
      <dgm:prSet/>
      <dgm:spPr/>
      <dgm:t>
        <a:bodyPr/>
        <a:lstStyle/>
        <a:p>
          <a:endParaRPr lang="en-GB"/>
        </a:p>
      </dgm:t>
    </dgm:pt>
    <dgm:pt modelId="{1E3F82C9-718D-4B8F-8667-C49753A8B317}" type="sibTrans" cxnId="{66B495F4-68BC-4186-99FA-1ECC76471B74}">
      <dgm:prSet/>
      <dgm:spPr/>
      <dgm:t>
        <a:bodyPr/>
        <a:lstStyle/>
        <a:p>
          <a:endParaRPr lang="en-GB"/>
        </a:p>
      </dgm:t>
    </dgm:pt>
    <dgm:pt modelId="{26B56131-C542-4F2F-B13B-A29DFABC0C21}">
      <dgm:prSet/>
      <dgm:spPr/>
      <dgm:t>
        <a:bodyPr/>
        <a:lstStyle/>
        <a:p>
          <a:r>
            <a:rPr lang="en-GB" dirty="0"/>
            <a:t>What is the purpose of a literature review?</a:t>
          </a:r>
        </a:p>
      </dgm:t>
    </dgm:pt>
    <dgm:pt modelId="{115B9DF1-0AA9-41E8-A830-D8A88E480761}" type="parTrans" cxnId="{814D700C-00F7-40D6-B54F-466263E306CC}">
      <dgm:prSet/>
      <dgm:spPr/>
      <dgm:t>
        <a:bodyPr/>
        <a:lstStyle/>
        <a:p>
          <a:endParaRPr lang="en-GB"/>
        </a:p>
      </dgm:t>
    </dgm:pt>
    <dgm:pt modelId="{68030B1F-594A-4C3F-88C8-1D94E43D4F5F}" type="sibTrans" cxnId="{814D700C-00F7-40D6-B54F-466263E306CC}">
      <dgm:prSet/>
      <dgm:spPr/>
      <dgm:t>
        <a:bodyPr/>
        <a:lstStyle/>
        <a:p>
          <a:endParaRPr lang="en-GB"/>
        </a:p>
      </dgm:t>
    </dgm:pt>
    <dgm:pt modelId="{8DBDCBEA-3B33-465B-AAC5-415062959446}">
      <dgm:prSet/>
      <dgm:spPr/>
      <dgm:t>
        <a:bodyPr/>
        <a:lstStyle/>
        <a:p>
          <a:r>
            <a:rPr lang="en-GB" dirty="0"/>
            <a:t>Thoughts ???</a:t>
          </a:r>
        </a:p>
      </dgm:t>
    </dgm:pt>
    <dgm:pt modelId="{11C72C19-752A-426A-B4B4-67CD0A356CF6}" type="parTrans" cxnId="{29171648-5EAD-4D41-8E91-F58FCFF0048E}">
      <dgm:prSet/>
      <dgm:spPr/>
      <dgm:t>
        <a:bodyPr/>
        <a:lstStyle/>
        <a:p>
          <a:endParaRPr lang="en-GB"/>
        </a:p>
      </dgm:t>
    </dgm:pt>
    <dgm:pt modelId="{F08B5B5A-79F6-4629-9915-89B044C45138}" type="sibTrans" cxnId="{29171648-5EAD-4D41-8E91-F58FCFF0048E}">
      <dgm:prSet/>
      <dgm:spPr/>
      <dgm:t>
        <a:bodyPr/>
        <a:lstStyle/>
        <a:p>
          <a:endParaRPr lang="en-GB"/>
        </a:p>
      </dgm:t>
    </dgm:pt>
    <dgm:pt modelId="{0E882CA6-059F-4796-831F-603F2E6F2631}" type="pres">
      <dgm:prSet presAssocID="{3DDCCD23-F896-414A-B4BC-151710940A05}" presName="linear" presStyleCnt="0">
        <dgm:presLayoutVars>
          <dgm:animLvl val="lvl"/>
          <dgm:resizeHandles val="exact"/>
        </dgm:presLayoutVars>
      </dgm:prSet>
      <dgm:spPr/>
    </dgm:pt>
    <dgm:pt modelId="{C8B326EC-7F78-4C85-B5A9-DAA20C822E0E}" type="pres">
      <dgm:prSet presAssocID="{698CE80C-EFD3-463A-8E65-B478542F8DB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2EC3CF1-BCD2-46B7-9B59-D4A01F09B8B2}" type="pres">
      <dgm:prSet presAssocID="{1E3F82C9-718D-4B8F-8667-C49753A8B317}" presName="spacer" presStyleCnt="0"/>
      <dgm:spPr/>
    </dgm:pt>
    <dgm:pt modelId="{E98F26BB-035C-4381-949B-627B683BB235}" type="pres">
      <dgm:prSet presAssocID="{26B56131-C542-4F2F-B13B-A29DFABC0C2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206E6A9-FA5B-4C29-98D6-65CDB989C430}" type="pres">
      <dgm:prSet presAssocID="{68030B1F-594A-4C3F-88C8-1D94E43D4F5F}" presName="spacer" presStyleCnt="0"/>
      <dgm:spPr/>
    </dgm:pt>
    <dgm:pt modelId="{FFFB4FCE-7EF0-4188-BD75-81DAC534829B}" type="pres">
      <dgm:prSet presAssocID="{8DBDCBEA-3B33-465B-AAC5-415062959446}" presName="parentText" presStyleLbl="node1" presStyleIdx="2" presStyleCnt="3" custLinFactNeighborX="-71" custLinFactNeighborY="-53300">
        <dgm:presLayoutVars>
          <dgm:chMax val="0"/>
          <dgm:bulletEnabled val="1"/>
        </dgm:presLayoutVars>
      </dgm:prSet>
      <dgm:spPr/>
    </dgm:pt>
  </dgm:ptLst>
  <dgm:cxnLst>
    <dgm:cxn modelId="{814D700C-00F7-40D6-B54F-466263E306CC}" srcId="{3DDCCD23-F896-414A-B4BC-151710940A05}" destId="{26B56131-C542-4F2F-B13B-A29DFABC0C21}" srcOrd="1" destOrd="0" parTransId="{115B9DF1-0AA9-41E8-A830-D8A88E480761}" sibTransId="{68030B1F-594A-4C3F-88C8-1D94E43D4F5F}"/>
    <dgm:cxn modelId="{C0C38F1B-3847-47F6-B5AD-77DD214E0119}" type="presOf" srcId="{26B56131-C542-4F2F-B13B-A29DFABC0C21}" destId="{E98F26BB-035C-4381-949B-627B683BB235}" srcOrd="0" destOrd="0" presId="urn:microsoft.com/office/officeart/2005/8/layout/vList2"/>
    <dgm:cxn modelId="{29171648-5EAD-4D41-8E91-F58FCFF0048E}" srcId="{3DDCCD23-F896-414A-B4BC-151710940A05}" destId="{8DBDCBEA-3B33-465B-AAC5-415062959446}" srcOrd="2" destOrd="0" parTransId="{11C72C19-752A-426A-B4B4-67CD0A356CF6}" sibTransId="{F08B5B5A-79F6-4629-9915-89B044C45138}"/>
    <dgm:cxn modelId="{DA8D9674-0F67-4D22-92D0-63A073EDE6F0}" type="presOf" srcId="{8DBDCBEA-3B33-465B-AAC5-415062959446}" destId="{FFFB4FCE-7EF0-4188-BD75-81DAC534829B}" srcOrd="0" destOrd="0" presId="urn:microsoft.com/office/officeart/2005/8/layout/vList2"/>
    <dgm:cxn modelId="{3D56E694-6DC5-4AD4-A6A5-8A8E70686CCF}" type="presOf" srcId="{698CE80C-EFD3-463A-8E65-B478542F8DBC}" destId="{C8B326EC-7F78-4C85-B5A9-DAA20C822E0E}" srcOrd="0" destOrd="0" presId="urn:microsoft.com/office/officeart/2005/8/layout/vList2"/>
    <dgm:cxn modelId="{ACFCF8D4-F0C4-40A3-A5CA-801ED4FFF447}" type="presOf" srcId="{3DDCCD23-F896-414A-B4BC-151710940A05}" destId="{0E882CA6-059F-4796-831F-603F2E6F2631}" srcOrd="0" destOrd="0" presId="urn:microsoft.com/office/officeart/2005/8/layout/vList2"/>
    <dgm:cxn modelId="{66B495F4-68BC-4186-99FA-1ECC76471B74}" srcId="{3DDCCD23-F896-414A-B4BC-151710940A05}" destId="{698CE80C-EFD3-463A-8E65-B478542F8DBC}" srcOrd="0" destOrd="0" parTransId="{6A030A8A-F9AF-4B55-9851-3638C249CFAC}" sibTransId="{1E3F82C9-718D-4B8F-8667-C49753A8B317}"/>
    <dgm:cxn modelId="{F7BFC912-468C-4630-AC08-EF34EE401E23}" type="presParOf" srcId="{0E882CA6-059F-4796-831F-603F2E6F2631}" destId="{C8B326EC-7F78-4C85-B5A9-DAA20C822E0E}" srcOrd="0" destOrd="0" presId="urn:microsoft.com/office/officeart/2005/8/layout/vList2"/>
    <dgm:cxn modelId="{387CF5C4-0271-4DD8-A799-B6BDCA63E7A9}" type="presParOf" srcId="{0E882CA6-059F-4796-831F-603F2E6F2631}" destId="{32EC3CF1-BCD2-46B7-9B59-D4A01F09B8B2}" srcOrd="1" destOrd="0" presId="urn:microsoft.com/office/officeart/2005/8/layout/vList2"/>
    <dgm:cxn modelId="{69DDFA85-82A2-4A57-92B7-804A996CB0D8}" type="presParOf" srcId="{0E882CA6-059F-4796-831F-603F2E6F2631}" destId="{E98F26BB-035C-4381-949B-627B683BB235}" srcOrd="2" destOrd="0" presId="urn:microsoft.com/office/officeart/2005/8/layout/vList2"/>
    <dgm:cxn modelId="{A43DE541-FFF9-4A24-99D4-A9A525D065D2}" type="presParOf" srcId="{0E882CA6-059F-4796-831F-603F2E6F2631}" destId="{C206E6A9-FA5B-4C29-98D6-65CDB989C430}" srcOrd="3" destOrd="0" presId="urn:microsoft.com/office/officeart/2005/8/layout/vList2"/>
    <dgm:cxn modelId="{3071C9D2-D5D0-4F2E-8F50-96DDA8417CB7}" type="presParOf" srcId="{0E882CA6-059F-4796-831F-603F2E6F2631}" destId="{FFFB4FCE-7EF0-4188-BD75-81DAC534829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3AFEF085-CA30-41E5-A98F-407DD4FE0648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7BFF1D3-590A-4DEB-96F7-4DAD4C6B6603}">
      <dgm:prSet/>
      <dgm:spPr/>
      <dgm:t>
        <a:bodyPr/>
        <a:lstStyle/>
        <a:p>
          <a:pPr rtl="0"/>
          <a:r>
            <a:rPr lang="en-GB" dirty="0"/>
            <a:t>Mae </a:t>
          </a:r>
          <a:r>
            <a:rPr lang="en-GB" dirty="0" err="1"/>
            <a:t>adolygiad</a:t>
          </a:r>
          <a:r>
            <a:rPr lang="en-GB" dirty="0"/>
            <a:t> </a:t>
          </a:r>
          <a:r>
            <a:rPr lang="en-GB" dirty="0" err="1"/>
            <a:t>llenyddiaeth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broses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ogystal</a:t>
          </a:r>
          <a:r>
            <a:rPr lang="en-GB" dirty="0"/>
            <a:t> â </a:t>
          </a:r>
          <a:r>
            <a:rPr lang="en-GB" dirty="0" err="1"/>
            <a:t>chanlyniad</a:t>
          </a:r>
          <a:r>
            <a:rPr lang="en-GB" dirty="0"/>
            <a:t>!</a:t>
          </a:r>
        </a:p>
      </dgm:t>
    </dgm:pt>
    <dgm:pt modelId="{BA79365E-7CF0-48FF-9517-97F60267B0D9}" type="parTrans" cxnId="{F7C8A23A-3DEB-4578-9480-4B22FCBE667D}">
      <dgm:prSet/>
      <dgm:spPr/>
      <dgm:t>
        <a:bodyPr/>
        <a:lstStyle/>
        <a:p>
          <a:endParaRPr lang="en-US"/>
        </a:p>
      </dgm:t>
    </dgm:pt>
    <dgm:pt modelId="{000D0E1B-6B27-4BA8-989C-0D370522B231}" type="sibTrans" cxnId="{F7C8A23A-3DEB-4578-9480-4B22FCBE667D}">
      <dgm:prSet/>
      <dgm:spPr/>
      <dgm:t>
        <a:bodyPr/>
        <a:lstStyle/>
        <a:p>
          <a:endParaRPr lang="en-US"/>
        </a:p>
      </dgm:t>
    </dgm:pt>
    <dgm:pt modelId="{5F73EFED-56BA-40B9-8D54-D869C7F42091}">
      <dgm:prSet/>
      <dgm:spPr/>
      <dgm:t>
        <a:bodyPr/>
        <a:lstStyle/>
        <a:p>
          <a:pPr rtl="0"/>
          <a:r>
            <a:rPr lang="en-GB" dirty="0" err="1"/>
            <a:t>Adolygiad</a:t>
          </a:r>
          <a:r>
            <a:rPr lang="en-GB" dirty="0"/>
            <a:t> </a:t>
          </a:r>
          <a:r>
            <a:rPr lang="en-GB" dirty="0" err="1"/>
            <a:t>llenyddiaeth</a:t>
          </a:r>
          <a:r>
            <a:rPr lang="en-GB" dirty="0"/>
            <a:t> </a:t>
          </a:r>
          <a:r>
            <a:rPr lang="en-GB" dirty="0" err="1"/>
            <a:t>fel</a:t>
          </a:r>
          <a:r>
            <a:rPr lang="en-GB" dirty="0"/>
            <a:t> </a:t>
          </a:r>
          <a:r>
            <a:rPr lang="en-GB" dirty="0" err="1"/>
            <a:t>canlyniad</a:t>
          </a:r>
          <a:r>
            <a:rPr lang="en-GB" dirty="0"/>
            <a:t>:</a:t>
          </a:r>
        </a:p>
      </dgm:t>
    </dgm:pt>
    <dgm:pt modelId="{862E543D-169D-4A19-8A90-C50DA5FE48A8}" type="parTrans" cxnId="{01095E36-D1AB-41F5-A7EE-DD1F883EBCC2}">
      <dgm:prSet/>
      <dgm:spPr/>
      <dgm:t>
        <a:bodyPr/>
        <a:lstStyle/>
        <a:p>
          <a:endParaRPr lang="en-US"/>
        </a:p>
      </dgm:t>
    </dgm:pt>
    <dgm:pt modelId="{382157CE-8AC6-4C3D-8228-FF21CFEC4CBF}" type="sibTrans" cxnId="{01095E36-D1AB-41F5-A7EE-DD1F883EBCC2}">
      <dgm:prSet/>
      <dgm:spPr/>
      <dgm:t>
        <a:bodyPr/>
        <a:lstStyle/>
        <a:p>
          <a:endParaRPr lang="en-US"/>
        </a:p>
      </dgm:t>
    </dgm:pt>
    <dgm:pt modelId="{65CC1D8E-341F-4660-9D71-D5BE4462594D}">
      <dgm:prSet/>
      <dgm:spPr/>
      <dgm:t>
        <a:bodyPr/>
        <a:lstStyle/>
        <a:p>
          <a:pPr rtl="0"/>
          <a:r>
            <a:rPr lang="en-GB" dirty="0"/>
            <a:t>Ymddangos fel pennod yn eich traethawd hir</a:t>
          </a:r>
        </a:p>
      </dgm:t>
    </dgm:pt>
    <dgm:pt modelId="{CF3E261F-CD05-4AEE-ACBC-868B9F309D98}" type="parTrans" cxnId="{359C9F48-ED6A-4FFA-A568-897E9AC01AC6}">
      <dgm:prSet/>
      <dgm:spPr/>
      <dgm:t>
        <a:bodyPr/>
        <a:lstStyle/>
        <a:p>
          <a:endParaRPr lang="en-GB"/>
        </a:p>
      </dgm:t>
    </dgm:pt>
    <dgm:pt modelId="{4C8B5867-3C8A-4B1E-8FE5-672CA9EE1584}" type="sibTrans" cxnId="{359C9F48-ED6A-4FFA-A568-897E9AC01AC6}">
      <dgm:prSet/>
      <dgm:spPr/>
      <dgm:t>
        <a:bodyPr/>
        <a:lstStyle/>
        <a:p>
          <a:endParaRPr lang="en-GB"/>
        </a:p>
      </dgm:t>
    </dgm:pt>
    <dgm:pt modelId="{ACFA3FB6-57D2-4938-989B-73ECCD547714}">
      <dgm:prSet/>
      <dgm:spPr/>
      <dgm:t>
        <a:bodyPr/>
        <a:lstStyle/>
        <a:p>
          <a:pPr rtl="0"/>
          <a:r>
            <a:rPr lang="en-GB" dirty="0"/>
            <a:t>Neu yn ffurfio eich traethawd hir</a:t>
          </a:r>
        </a:p>
      </dgm:t>
    </dgm:pt>
    <dgm:pt modelId="{C68FFB22-1B44-4066-930E-0B752DB84F4B}" type="parTrans" cxnId="{ADFD055C-B524-45F1-90F5-4D2EE38F093D}">
      <dgm:prSet/>
      <dgm:spPr/>
      <dgm:t>
        <a:bodyPr/>
        <a:lstStyle/>
        <a:p>
          <a:endParaRPr lang="en-GB"/>
        </a:p>
      </dgm:t>
    </dgm:pt>
    <dgm:pt modelId="{A4770B43-4B92-43FD-BC26-5E97C12A5563}" type="sibTrans" cxnId="{ADFD055C-B524-45F1-90F5-4D2EE38F093D}">
      <dgm:prSet/>
      <dgm:spPr/>
      <dgm:t>
        <a:bodyPr/>
        <a:lstStyle/>
        <a:p>
          <a:endParaRPr lang="en-GB"/>
        </a:p>
      </dgm:t>
    </dgm:pt>
    <dgm:pt modelId="{F318559D-851A-45AD-8346-5F01EBF35405}">
      <dgm:prSet/>
      <dgm:spPr/>
      <dgm:t>
        <a:bodyPr/>
        <a:lstStyle/>
        <a:p>
          <a:pPr rtl="0"/>
          <a:r>
            <a:rPr lang="en-GB" dirty="0"/>
            <a:t>Adolygiad llenyddiaeth fel proses:</a:t>
          </a:r>
        </a:p>
      </dgm:t>
    </dgm:pt>
    <dgm:pt modelId="{B76D8D79-C09D-4945-8E9F-06DF6D455EAF}" type="parTrans" cxnId="{8ECED1D2-F3CC-4F87-8D5D-594C22E7330D}">
      <dgm:prSet/>
      <dgm:spPr/>
      <dgm:t>
        <a:bodyPr/>
        <a:lstStyle/>
        <a:p>
          <a:endParaRPr lang="en-GB"/>
        </a:p>
      </dgm:t>
    </dgm:pt>
    <dgm:pt modelId="{22B5BB8B-FA11-4762-8EFE-6783CEECC076}" type="sibTrans" cxnId="{8ECED1D2-F3CC-4F87-8D5D-594C22E7330D}">
      <dgm:prSet/>
      <dgm:spPr/>
      <dgm:t>
        <a:bodyPr/>
        <a:lstStyle/>
        <a:p>
          <a:endParaRPr lang="en-GB"/>
        </a:p>
      </dgm:t>
    </dgm:pt>
    <dgm:pt modelId="{33C64718-308B-4365-8B32-188E4CADE15C}">
      <dgm:prSet/>
      <dgm:spPr/>
      <dgm:t>
        <a:bodyPr/>
        <a:lstStyle/>
        <a:p>
          <a:pPr rtl="0"/>
          <a:r>
            <a:rPr lang="en-GB" dirty="0"/>
            <a:t>ymgysylltu beirniadol (meddwl, darllen ac ysgrifennu) ag ymchwil berthnasol ar eich pwnc. Mae'n gam hanfodol a ffurfiannol o'ch taith ymchwil.</a:t>
          </a:r>
        </a:p>
      </dgm:t>
    </dgm:pt>
    <dgm:pt modelId="{3F8A0BCE-5E68-4429-BB82-EA076215927D}" type="parTrans" cxnId="{DD1BD5EF-0C28-4BDD-80E9-26D867A46549}">
      <dgm:prSet/>
      <dgm:spPr/>
      <dgm:t>
        <a:bodyPr/>
        <a:lstStyle/>
        <a:p>
          <a:endParaRPr lang="en-GB"/>
        </a:p>
      </dgm:t>
    </dgm:pt>
    <dgm:pt modelId="{BC679608-8324-4829-A903-02D0DF0B2627}" type="sibTrans" cxnId="{DD1BD5EF-0C28-4BDD-80E9-26D867A46549}">
      <dgm:prSet/>
      <dgm:spPr/>
      <dgm:t>
        <a:bodyPr/>
        <a:lstStyle/>
        <a:p>
          <a:endParaRPr lang="en-GB"/>
        </a:p>
      </dgm:t>
    </dgm:pt>
    <dgm:pt modelId="{683CBEAB-CA9C-473B-9297-01A025C742CB}" type="pres">
      <dgm:prSet presAssocID="{3AFEF085-CA30-41E5-A98F-407DD4FE0648}" presName="Name0" presStyleCnt="0">
        <dgm:presLayoutVars>
          <dgm:dir/>
          <dgm:animLvl val="lvl"/>
          <dgm:resizeHandles val="exact"/>
        </dgm:presLayoutVars>
      </dgm:prSet>
      <dgm:spPr/>
    </dgm:pt>
    <dgm:pt modelId="{43EB00CF-580A-42FB-B58B-B15436E393E9}" type="pres">
      <dgm:prSet presAssocID="{07BFF1D3-590A-4DEB-96F7-4DAD4C6B6603}" presName="linNode" presStyleCnt="0"/>
      <dgm:spPr/>
    </dgm:pt>
    <dgm:pt modelId="{A23DAA08-5498-4FC4-B415-490A9329816B}" type="pres">
      <dgm:prSet presAssocID="{07BFF1D3-590A-4DEB-96F7-4DAD4C6B6603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3942FFAF-EE28-4438-AE41-9AF747745B72}" type="pres">
      <dgm:prSet presAssocID="{07BFF1D3-590A-4DEB-96F7-4DAD4C6B6603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01095E36-D1AB-41F5-A7EE-DD1F883EBCC2}" srcId="{07BFF1D3-590A-4DEB-96F7-4DAD4C6B6603}" destId="{5F73EFED-56BA-40B9-8D54-D869C7F42091}" srcOrd="0" destOrd="0" parTransId="{862E543D-169D-4A19-8A90-C50DA5FE48A8}" sibTransId="{382157CE-8AC6-4C3D-8228-FF21CFEC4CBF}"/>
    <dgm:cxn modelId="{F7C8A23A-3DEB-4578-9480-4B22FCBE667D}" srcId="{3AFEF085-CA30-41E5-A98F-407DD4FE0648}" destId="{07BFF1D3-590A-4DEB-96F7-4DAD4C6B6603}" srcOrd="0" destOrd="0" parTransId="{BA79365E-7CF0-48FF-9517-97F60267B0D9}" sibTransId="{000D0E1B-6B27-4BA8-989C-0D370522B231}"/>
    <dgm:cxn modelId="{F58EE53A-B177-4110-A856-03B5BD4FC1C0}" type="presOf" srcId="{5F73EFED-56BA-40B9-8D54-D869C7F42091}" destId="{3942FFAF-EE28-4438-AE41-9AF747745B72}" srcOrd="0" destOrd="0" presId="urn:microsoft.com/office/officeart/2005/8/layout/vList5"/>
    <dgm:cxn modelId="{9AE9C83B-336C-4D89-8316-A0D32B7DFD79}" type="presOf" srcId="{65CC1D8E-341F-4660-9D71-D5BE4462594D}" destId="{3942FFAF-EE28-4438-AE41-9AF747745B72}" srcOrd="0" destOrd="1" presId="urn:microsoft.com/office/officeart/2005/8/layout/vList5"/>
    <dgm:cxn modelId="{ADFD055C-B524-45F1-90F5-4D2EE38F093D}" srcId="{5F73EFED-56BA-40B9-8D54-D869C7F42091}" destId="{ACFA3FB6-57D2-4938-989B-73ECCD547714}" srcOrd="1" destOrd="0" parTransId="{C68FFB22-1B44-4066-930E-0B752DB84F4B}" sibTransId="{A4770B43-4B92-43FD-BC26-5E97C12A5563}"/>
    <dgm:cxn modelId="{359C9F48-ED6A-4FFA-A568-897E9AC01AC6}" srcId="{5F73EFED-56BA-40B9-8D54-D869C7F42091}" destId="{65CC1D8E-341F-4660-9D71-D5BE4462594D}" srcOrd="0" destOrd="0" parTransId="{CF3E261F-CD05-4AEE-ACBC-868B9F309D98}" sibTransId="{4C8B5867-3C8A-4B1E-8FE5-672CA9EE1584}"/>
    <dgm:cxn modelId="{2073CEC6-D81A-4354-B06F-506F879B68CE}" type="presOf" srcId="{3AFEF085-CA30-41E5-A98F-407DD4FE0648}" destId="{683CBEAB-CA9C-473B-9297-01A025C742CB}" srcOrd="0" destOrd="0" presId="urn:microsoft.com/office/officeart/2005/8/layout/vList5"/>
    <dgm:cxn modelId="{C8BB30CB-F55F-4602-9C4C-3A67875DC1DE}" type="presOf" srcId="{07BFF1D3-590A-4DEB-96F7-4DAD4C6B6603}" destId="{A23DAA08-5498-4FC4-B415-490A9329816B}" srcOrd="0" destOrd="0" presId="urn:microsoft.com/office/officeart/2005/8/layout/vList5"/>
    <dgm:cxn modelId="{8ECED1D2-F3CC-4F87-8D5D-594C22E7330D}" srcId="{07BFF1D3-590A-4DEB-96F7-4DAD4C6B6603}" destId="{F318559D-851A-45AD-8346-5F01EBF35405}" srcOrd="1" destOrd="0" parTransId="{B76D8D79-C09D-4945-8E9F-06DF6D455EAF}" sibTransId="{22B5BB8B-FA11-4762-8EFE-6783CEECC076}"/>
    <dgm:cxn modelId="{259A1ED3-2395-4ED6-94D6-2F7EB5D76D33}" type="presOf" srcId="{33C64718-308B-4365-8B32-188E4CADE15C}" destId="{3942FFAF-EE28-4438-AE41-9AF747745B72}" srcOrd="0" destOrd="4" presId="urn:microsoft.com/office/officeart/2005/8/layout/vList5"/>
    <dgm:cxn modelId="{DD1BD5EF-0C28-4BDD-80E9-26D867A46549}" srcId="{F318559D-851A-45AD-8346-5F01EBF35405}" destId="{33C64718-308B-4365-8B32-188E4CADE15C}" srcOrd="0" destOrd="0" parTransId="{3F8A0BCE-5E68-4429-BB82-EA076215927D}" sibTransId="{BC679608-8324-4829-A903-02D0DF0B2627}"/>
    <dgm:cxn modelId="{53ACB1F7-7854-46D2-8DC7-D4C9C5481C7D}" type="presOf" srcId="{ACFA3FB6-57D2-4938-989B-73ECCD547714}" destId="{3942FFAF-EE28-4438-AE41-9AF747745B72}" srcOrd="0" destOrd="2" presId="urn:microsoft.com/office/officeart/2005/8/layout/vList5"/>
    <dgm:cxn modelId="{A79E04F8-22A3-4FF6-85B8-40870668FF9E}" type="presOf" srcId="{F318559D-851A-45AD-8346-5F01EBF35405}" destId="{3942FFAF-EE28-4438-AE41-9AF747745B72}" srcOrd="0" destOrd="3" presId="urn:microsoft.com/office/officeart/2005/8/layout/vList5"/>
    <dgm:cxn modelId="{DEA9D123-A82B-45EC-9720-705D11F577DC}" type="presParOf" srcId="{683CBEAB-CA9C-473B-9297-01A025C742CB}" destId="{43EB00CF-580A-42FB-B58B-B15436E393E9}" srcOrd="0" destOrd="0" presId="urn:microsoft.com/office/officeart/2005/8/layout/vList5"/>
    <dgm:cxn modelId="{EACD73E2-3786-485C-9612-1825BD87647C}" type="presParOf" srcId="{43EB00CF-580A-42FB-B58B-B15436E393E9}" destId="{A23DAA08-5498-4FC4-B415-490A9329816B}" srcOrd="0" destOrd="0" presId="urn:microsoft.com/office/officeart/2005/8/layout/vList5"/>
    <dgm:cxn modelId="{E129555E-1BCA-4E9E-8840-A0D8194E1921}" type="presParOf" srcId="{43EB00CF-580A-42FB-B58B-B15436E393E9}" destId="{3942FFAF-EE28-4438-AE41-9AF747745B72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3AFEF085-CA30-41E5-A98F-407DD4FE0648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7BFF1D3-590A-4DEB-96F7-4DAD4C6B6603}">
      <dgm:prSet/>
      <dgm:spPr/>
      <dgm:t>
        <a:bodyPr/>
        <a:lstStyle/>
        <a:p>
          <a:pPr rtl="0"/>
          <a:r>
            <a:rPr lang="en-GB" dirty="0"/>
            <a:t>A literature review is a process as well as an outcome!</a:t>
          </a:r>
        </a:p>
      </dgm:t>
    </dgm:pt>
    <dgm:pt modelId="{BA79365E-7CF0-48FF-9517-97F60267B0D9}" type="parTrans" cxnId="{F7C8A23A-3DEB-4578-9480-4B22FCBE667D}">
      <dgm:prSet/>
      <dgm:spPr/>
      <dgm:t>
        <a:bodyPr/>
        <a:lstStyle/>
        <a:p>
          <a:endParaRPr lang="en-US"/>
        </a:p>
      </dgm:t>
    </dgm:pt>
    <dgm:pt modelId="{000D0E1B-6B27-4BA8-989C-0D370522B231}" type="sibTrans" cxnId="{F7C8A23A-3DEB-4578-9480-4B22FCBE667D}">
      <dgm:prSet/>
      <dgm:spPr/>
      <dgm:t>
        <a:bodyPr/>
        <a:lstStyle/>
        <a:p>
          <a:endParaRPr lang="en-US"/>
        </a:p>
      </dgm:t>
    </dgm:pt>
    <dgm:pt modelId="{5F73EFED-56BA-40B9-8D54-D869C7F42091}">
      <dgm:prSet/>
      <dgm:spPr/>
      <dgm:t>
        <a:bodyPr/>
        <a:lstStyle/>
        <a:p>
          <a:pPr rtl="0"/>
          <a:r>
            <a:rPr lang="en-GB" b="1"/>
            <a:t>Literature review as an outcome</a:t>
          </a:r>
          <a:r>
            <a:rPr lang="en-GB"/>
            <a:t>: </a:t>
          </a:r>
        </a:p>
      </dgm:t>
    </dgm:pt>
    <dgm:pt modelId="{862E543D-169D-4A19-8A90-C50DA5FE48A8}" type="parTrans" cxnId="{01095E36-D1AB-41F5-A7EE-DD1F883EBCC2}">
      <dgm:prSet/>
      <dgm:spPr/>
      <dgm:t>
        <a:bodyPr/>
        <a:lstStyle/>
        <a:p>
          <a:endParaRPr lang="en-US"/>
        </a:p>
      </dgm:t>
    </dgm:pt>
    <dgm:pt modelId="{382157CE-8AC6-4C3D-8228-FF21CFEC4CBF}" type="sibTrans" cxnId="{01095E36-D1AB-41F5-A7EE-DD1F883EBCC2}">
      <dgm:prSet/>
      <dgm:spPr/>
      <dgm:t>
        <a:bodyPr/>
        <a:lstStyle/>
        <a:p>
          <a:endParaRPr lang="en-US"/>
        </a:p>
      </dgm:t>
    </dgm:pt>
    <dgm:pt modelId="{7BD6B4A6-5B58-4954-A06C-60F8B8439E9B}">
      <dgm:prSet/>
      <dgm:spPr/>
      <dgm:t>
        <a:bodyPr/>
        <a:lstStyle/>
        <a:p>
          <a:pPr rtl="0"/>
          <a:r>
            <a:rPr lang="en-GB" dirty="0"/>
            <a:t>Appears as a chapter in  your dissertation </a:t>
          </a:r>
        </a:p>
      </dgm:t>
    </dgm:pt>
    <dgm:pt modelId="{83E1FEBC-76CE-497A-AE2B-5AACC88E5543}" type="parTrans" cxnId="{C5390723-CF61-4405-B7C1-3586BB866746}">
      <dgm:prSet/>
      <dgm:spPr/>
      <dgm:t>
        <a:bodyPr/>
        <a:lstStyle/>
        <a:p>
          <a:endParaRPr lang="en-US"/>
        </a:p>
      </dgm:t>
    </dgm:pt>
    <dgm:pt modelId="{986D7B94-AC6C-40CF-9BE7-F410733ED5E5}" type="sibTrans" cxnId="{C5390723-CF61-4405-B7C1-3586BB866746}">
      <dgm:prSet/>
      <dgm:spPr/>
      <dgm:t>
        <a:bodyPr/>
        <a:lstStyle/>
        <a:p>
          <a:endParaRPr lang="en-US"/>
        </a:p>
      </dgm:t>
    </dgm:pt>
    <dgm:pt modelId="{4A519846-CA39-4CA8-816D-D33BC0B51C97}">
      <dgm:prSet/>
      <dgm:spPr/>
      <dgm:t>
        <a:bodyPr/>
        <a:lstStyle/>
        <a:p>
          <a:pPr rtl="0"/>
          <a:r>
            <a:rPr lang="en-GB" dirty="0"/>
            <a:t>Or forms your dissertation </a:t>
          </a:r>
        </a:p>
      </dgm:t>
    </dgm:pt>
    <dgm:pt modelId="{7AC321CE-3A56-4843-8BC3-2FDC98C77415}" type="parTrans" cxnId="{7B721CAE-F0AF-4083-8C78-9E0CBAE10A17}">
      <dgm:prSet/>
      <dgm:spPr/>
      <dgm:t>
        <a:bodyPr/>
        <a:lstStyle/>
        <a:p>
          <a:endParaRPr lang="en-US"/>
        </a:p>
      </dgm:t>
    </dgm:pt>
    <dgm:pt modelId="{B0CF2FE1-513D-4239-82FE-A6854B2CFE6B}" type="sibTrans" cxnId="{7B721CAE-F0AF-4083-8C78-9E0CBAE10A17}">
      <dgm:prSet/>
      <dgm:spPr/>
      <dgm:t>
        <a:bodyPr/>
        <a:lstStyle/>
        <a:p>
          <a:endParaRPr lang="en-US"/>
        </a:p>
      </dgm:t>
    </dgm:pt>
    <dgm:pt modelId="{31F18261-3C57-4D04-8835-8E5E755875EF}">
      <dgm:prSet/>
      <dgm:spPr/>
      <dgm:t>
        <a:bodyPr/>
        <a:lstStyle/>
        <a:p>
          <a:pPr rtl="0"/>
          <a:r>
            <a:rPr lang="en-GB" b="1" dirty="0"/>
            <a:t>Literature review as a process</a:t>
          </a:r>
          <a:r>
            <a:rPr lang="en-GB" dirty="0"/>
            <a:t>: </a:t>
          </a:r>
        </a:p>
      </dgm:t>
    </dgm:pt>
    <dgm:pt modelId="{98DED7B8-1A67-432B-8A0A-147CD56AA627}" type="parTrans" cxnId="{0CB32554-2629-4185-9E9F-52733B29B645}">
      <dgm:prSet/>
      <dgm:spPr/>
      <dgm:t>
        <a:bodyPr/>
        <a:lstStyle/>
        <a:p>
          <a:endParaRPr lang="en-US"/>
        </a:p>
      </dgm:t>
    </dgm:pt>
    <dgm:pt modelId="{D8890417-CD05-4BBA-AB4A-A14015A709ED}" type="sibTrans" cxnId="{0CB32554-2629-4185-9E9F-52733B29B645}">
      <dgm:prSet/>
      <dgm:spPr/>
      <dgm:t>
        <a:bodyPr/>
        <a:lstStyle/>
        <a:p>
          <a:endParaRPr lang="en-US"/>
        </a:p>
      </dgm:t>
    </dgm:pt>
    <dgm:pt modelId="{FC2D7389-CEBC-4D1C-B67D-AFA34A0E0918}">
      <dgm:prSet/>
      <dgm:spPr/>
      <dgm:t>
        <a:bodyPr/>
        <a:lstStyle/>
        <a:p>
          <a:pPr rtl="0"/>
          <a:r>
            <a:rPr lang="en-GB"/>
            <a:t>critical engagement (thinking, reading and writing) with relevant research on your topic. It is a crucial and formative stage of your research  journey.</a:t>
          </a:r>
        </a:p>
      </dgm:t>
    </dgm:pt>
    <dgm:pt modelId="{6519FF5C-726D-4E60-B034-34E8530E2E74}" type="parTrans" cxnId="{E30D0B08-0066-46F5-BEFB-8AE979628E62}">
      <dgm:prSet/>
      <dgm:spPr/>
      <dgm:t>
        <a:bodyPr/>
        <a:lstStyle/>
        <a:p>
          <a:endParaRPr lang="en-US"/>
        </a:p>
      </dgm:t>
    </dgm:pt>
    <dgm:pt modelId="{FE05EB27-8BF7-4A74-9676-FAE16EC8F8CF}" type="sibTrans" cxnId="{E30D0B08-0066-46F5-BEFB-8AE979628E62}">
      <dgm:prSet/>
      <dgm:spPr/>
      <dgm:t>
        <a:bodyPr/>
        <a:lstStyle/>
        <a:p>
          <a:endParaRPr lang="en-US"/>
        </a:p>
      </dgm:t>
    </dgm:pt>
    <dgm:pt modelId="{683CBEAB-CA9C-473B-9297-01A025C742CB}" type="pres">
      <dgm:prSet presAssocID="{3AFEF085-CA30-41E5-A98F-407DD4FE0648}" presName="Name0" presStyleCnt="0">
        <dgm:presLayoutVars>
          <dgm:dir/>
          <dgm:animLvl val="lvl"/>
          <dgm:resizeHandles val="exact"/>
        </dgm:presLayoutVars>
      </dgm:prSet>
      <dgm:spPr/>
    </dgm:pt>
    <dgm:pt modelId="{43EB00CF-580A-42FB-B58B-B15436E393E9}" type="pres">
      <dgm:prSet presAssocID="{07BFF1D3-590A-4DEB-96F7-4DAD4C6B6603}" presName="linNode" presStyleCnt="0"/>
      <dgm:spPr/>
    </dgm:pt>
    <dgm:pt modelId="{A23DAA08-5498-4FC4-B415-490A9329816B}" type="pres">
      <dgm:prSet presAssocID="{07BFF1D3-590A-4DEB-96F7-4DAD4C6B6603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3942FFAF-EE28-4438-AE41-9AF747745B72}" type="pres">
      <dgm:prSet presAssocID="{07BFF1D3-590A-4DEB-96F7-4DAD4C6B6603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E30D0B08-0066-46F5-BEFB-8AE979628E62}" srcId="{31F18261-3C57-4D04-8835-8E5E755875EF}" destId="{FC2D7389-CEBC-4D1C-B67D-AFA34A0E0918}" srcOrd="0" destOrd="0" parTransId="{6519FF5C-726D-4E60-B034-34E8530E2E74}" sibTransId="{FE05EB27-8BF7-4A74-9676-FAE16EC8F8CF}"/>
    <dgm:cxn modelId="{C5390723-CF61-4405-B7C1-3586BB866746}" srcId="{5F73EFED-56BA-40B9-8D54-D869C7F42091}" destId="{7BD6B4A6-5B58-4954-A06C-60F8B8439E9B}" srcOrd="0" destOrd="0" parTransId="{83E1FEBC-76CE-497A-AE2B-5AACC88E5543}" sibTransId="{986D7B94-AC6C-40CF-9BE7-F410733ED5E5}"/>
    <dgm:cxn modelId="{01095E36-D1AB-41F5-A7EE-DD1F883EBCC2}" srcId="{07BFF1D3-590A-4DEB-96F7-4DAD4C6B6603}" destId="{5F73EFED-56BA-40B9-8D54-D869C7F42091}" srcOrd="0" destOrd="0" parTransId="{862E543D-169D-4A19-8A90-C50DA5FE48A8}" sibTransId="{382157CE-8AC6-4C3D-8228-FF21CFEC4CBF}"/>
    <dgm:cxn modelId="{04B17B3A-CCF4-4844-A979-672C1A485B55}" type="presOf" srcId="{31F18261-3C57-4D04-8835-8E5E755875EF}" destId="{3942FFAF-EE28-4438-AE41-9AF747745B72}" srcOrd="0" destOrd="3" presId="urn:microsoft.com/office/officeart/2005/8/layout/vList5"/>
    <dgm:cxn modelId="{F7C8A23A-3DEB-4578-9480-4B22FCBE667D}" srcId="{3AFEF085-CA30-41E5-A98F-407DD4FE0648}" destId="{07BFF1D3-590A-4DEB-96F7-4DAD4C6B6603}" srcOrd="0" destOrd="0" parTransId="{BA79365E-7CF0-48FF-9517-97F60267B0D9}" sibTransId="{000D0E1B-6B27-4BA8-989C-0D370522B231}"/>
    <dgm:cxn modelId="{F58EE53A-B177-4110-A856-03B5BD4FC1C0}" type="presOf" srcId="{5F73EFED-56BA-40B9-8D54-D869C7F42091}" destId="{3942FFAF-EE28-4438-AE41-9AF747745B72}" srcOrd="0" destOrd="0" presId="urn:microsoft.com/office/officeart/2005/8/layout/vList5"/>
    <dgm:cxn modelId="{0CB32554-2629-4185-9E9F-52733B29B645}" srcId="{07BFF1D3-590A-4DEB-96F7-4DAD4C6B6603}" destId="{31F18261-3C57-4D04-8835-8E5E755875EF}" srcOrd="1" destOrd="0" parTransId="{98DED7B8-1A67-432B-8A0A-147CD56AA627}" sibTransId="{D8890417-CD05-4BBA-AB4A-A14015A709ED}"/>
    <dgm:cxn modelId="{66E1BCAC-11F7-47E8-A7F9-B7938E4649B3}" type="presOf" srcId="{4A519846-CA39-4CA8-816D-D33BC0B51C97}" destId="{3942FFAF-EE28-4438-AE41-9AF747745B72}" srcOrd="0" destOrd="2" presId="urn:microsoft.com/office/officeart/2005/8/layout/vList5"/>
    <dgm:cxn modelId="{7B721CAE-F0AF-4083-8C78-9E0CBAE10A17}" srcId="{5F73EFED-56BA-40B9-8D54-D869C7F42091}" destId="{4A519846-CA39-4CA8-816D-D33BC0B51C97}" srcOrd="1" destOrd="0" parTransId="{7AC321CE-3A56-4843-8BC3-2FDC98C77415}" sibTransId="{B0CF2FE1-513D-4239-82FE-A6854B2CFE6B}"/>
    <dgm:cxn modelId="{48B156AF-4A9B-431C-9F7C-B1DC4A909FE1}" type="presOf" srcId="{7BD6B4A6-5B58-4954-A06C-60F8B8439E9B}" destId="{3942FFAF-EE28-4438-AE41-9AF747745B72}" srcOrd="0" destOrd="1" presId="urn:microsoft.com/office/officeart/2005/8/layout/vList5"/>
    <dgm:cxn modelId="{2073CEC6-D81A-4354-B06F-506F879B68CE}" type="presOf" srcId="{3AFEF085-CA30-41E5-A98F-407DD4FE0648}" destId="{683CBEAB-CA9C-473B-9297-01A025C742CB}" srcOrd="0" destOrd="0" presId="urn:microsoft.com/office/officeart/2005/8/layout/vList5"/>
    <dgm:cxn modelId="{C8BB30CB-F55F-4602-9C4C-3A67875DC1DE}" type="presOf" srcId="{07BFF1D3-590A-4DEB-96F7-4DAD4C6B6603}" destId="{A23DAA08-5498-4FC4-B415-490A9329816B}" srcOrd="0" destOrd="0" presId="urn:microsoft.com/office/officeart/2005/8/layout/vList5"/>
    <dgm:cxn modelId="{8041D8CD-78D4-43D2-BB96-46DBB46A4B81}" type="presOf" srcId="{FC2D7389-CEBC-4D1C-B67D-AFA34A0E0918}" destId="{3942FFAF-EE28-4438-AE41-9AF747745B72}" srcOrd="0" destOrd="4" presId="urn:microsoft.com/office/officeart/2005/8/layout/vList5"/>
    <dgm:cxn modelId="{DEA9D123-A82B-45EC-9720-705D11F577DC}" type="presParOf" srcId="{683CBEAB-CA9C-473B-9297-01A025C742CB}" destId="{43EB00CF-580A-42FB-B58B-B15436E393E9}" srcOrd="0" destOrd="0" presId="urn:microsoft.com/office/officeart/2005/8/layout/vList5"/>
    <dgm:cxn modelId="{EACD73E2-3786-485C-9612-1825BD87647C}" type="presParOf" srcId="{43EB00CF-580A-42FB-B58B-B15436E393E9}" destId="{A23DAA08-5498-4FC4-B415-490A9329816B}" srcOrd="0" destOrd="0" presId="urn:microsoft.com/office/officeart/2005/8/layout/vList5"/>
    <dgm:cxn modelId="{E129555E-1BCA-4E9E-8840-A0D8194E1921}" type="presParOf" srcId="{43EB00CF-580A-42FB-B58B-B15436E393E9}" destId="{3942FFAF-EE28-4438-AE41-9AF747745B72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BECAC716-3529-444A-B8CC-59E280386405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843071F-FC6C-4C6C-A15F-7756F74216A2}">
      <dgm:prSet/>
      <dgm:spPr/>
      <dgm:t>
        <a:bodyPr/>
        <a:lstStyle/>
        <a:p>
          <a:pPr rtl="0"/>
          <a:r>
            <a:rPr lang="en-US" b="1" dirty="0">
              <a:solidFill>
                <a:schemeClr val="tx1"/>
              </a:solidFill>
            </a:rPr>
            <a:t>Undergraduate level</a:t>
          </a:r>
          <a:r>
            <a:rPr lang="en-US" b="1" dirty="0"/>
            <a:t>: </a:t>
          </a:r>
          <a:r>
            <a:rPr lang="en-US" dirty="0"/>
            <a:t>backing your points up with  appropriate, authoritative sources</a:t>
          </a:r>
          <a:endParaRPr lang="en-GB" dirty="0"/>
        </a:p>
      </dgm:t>
    </dgm:pt>
    <dgm:pt modelId="{8D4C0544-088D-49A4-B13B-36EC0BD09125}" type="parTrans" cxnId="{1C2D6D81-02ED-467F-A8BD-3FE1BBED7D68}">
      <dgm:prSet/>
      <dgm:spPr/>
      <dgm:t>
        <a:bodyPr/>
        <a:lstStyle/>
        <a:p>
          <a:endParaRPr lang="en-US"/>
        </a:p>
      </dgm:t>
    </dgm:pt>
    <dgm:pt modelId="{E6EFAFD2-A17A-4F21-A2F8-B3AAED2B4E74}" type="sibTrans" cxnId="{1C2D6D81-02ED-467F-A8BD-3FE1BBED7D68}">
      <dgm:prSet/>
      <dgm:spPr/>
      <dgm:t>
        <a:bodyPr/>
        <a:lstStyle/>
        <a:p>
          <a:endParaRPr lang="en-US"/>
        </a:p>
      </dgm:t>
    </dgm:pt>
    <dgm:pt modelId="{5175C20F-21A3-449C-A2A1-FF35E8F994F3}">
      <dgm:prSet/>
      <dgm:spPr/>
      <dgm:t>
        <a:bodyPr/>
        <a:lstStyle/>
        <a:p>
          <a:pPr rtl="0"/>
          <a:r>
            <a:rPr lang="en-US" b="1" dirty="0">
              <a:solidFill>
                <a:schemeClr val="tx1"/>
              </a:solidFill>
            </a:rPr>
            <a:t>Masters Level: </a:t>
          </a:r>
          <a:r>
            <a:rPr lang="en-US" dirty="0"/>
            <a:t>demonstrating that you understand how knowledge is created</a:t>
          </a:r>
          <a:endParaRPr lang="en-GB" dirty="0"/>
        </a:p>
      </dgm:t>
    </dgm:pt>
    <dgm:pt modelId="{4EB734E4-F2AB-4477-B43C-C7826AF59C08}" type="parTrans" cxnId="{178C59CE-21ED-4B21-8F93-2364510CD7EC}">
      <dgm:prSet/>
      <dgm:spPr/>
      <dgm:t>
        <a:bodyPr/>
        <a:lstStyle/>
        <a:p>
          <a:endParaRPr lang="en-US"/>
        </a:p>
      </dgm:t>
    </dgm:pt>
    <dgm:pt modelId="{98C2614D-33AA-4CC7-831B-05666334D8C7}" type="sibTrans" cxnId="{178C59CE-21ED-4B21-8F93-2364510CD7EC}">
      <dgm:prSet/>
      <dgm:spPr/>
      <dgm:t>
        <a:bodyPr/>
        <a:lstStyle/>
        <a:p>
          <a:endParaRPr lang="en-US"/>
        </a:p>
      </dgm:t>
    </dgm:pt>
    <dgm:pt modelId="{B8C3530F-6BB7-4723-8CB4-68636B8C8C25}">
      <dgm:prSet/>
      <dgm:spPr/>
      <dgm:t>
        <a:bodyPr/>
        <a:lstStyle/>
        <a:p>
          <a:pPr rtl="0"/>
          <a:r>
            <a:rPr lang="en-US" b="1" dirty="0">
              <a:solidFill>
                <a:schemeClr val="tx1"/>
              </a:solidFill>
            </a:rPr>
            <a:t>PhD Level: </a:t>
          </a:r>
          <a:r>
            <a:rPr lang="en-US" dirty="0"/>
            <a:t>demonstrating that you can create new, original knowledge</a:t>
          </a:r>
          <a:endParaRPr lang="en-GB" dirty="0"/>
        </a:p>
      </dgm:t>
    </dgm:pt>
    <dgm:pt modelId="{B6940075-7943-4903-A5DC-684F65111B12}" type="parTrans" cxnId="{824F9184-B68B-46F2-8D67-5A5E1D8C1CDB}">
      <dgm:prSet/>
      <dgm:spPr/>
      <dgm:t>
        <a:bodyPr/>
        <a:lstStyle/>
        <a:p>
          <a:endParaRPr lang="en-US"/>
        </a:p>
      </dgm:t>
    </dgm:pt>
    <dgm:pt modelId="{727B80A0-C2F5-4CF8-8900-03178F1B3BF0}" type="sibTrans" cxnId="{824F9184-B68B-46F2-8D67-5A5E1D8C1CDB}">
      <dgm:prSet/>
      <dgm:spPr/>
      <dgm:t>
        <a:bodyPr/>
        <a:lstStyle/>
        <a:p>
          <a:endParaRPr lang="en-US"/>
        </a:p>
      </dgm:t>
    </dgm:pt>
    <dgm:pt modelId="{3EF8099D-0CD1-40B9-BC94-7636A50314EF}">
      <dgm:prSet/>
      <dgm:spPr/>
      <dgm:t>
        <a:bodyPr/>
        <a:lstStyle/>
        <a:p>
          <a:pPr rtl="0"/>
          <a:r>
            <a:rPr lang="en-US" b="1" dirty="0">
              <a:solidFill>
                <a:schemeClr val="tx1"/>
              </a:solidFill>
            </a:rPr>
            <a:t>Professional academic: </a:t>
          </a:r>
          <a:r>
            <a:rPr lang="en-US" dirty="0"/>
            <a:t>peer review, building a coherent body of work of your own and assuring others’ work</a:t>
          </a:r>
          <a:endParaRPr lang="en-GB" dirty="0"/>
        </a:p>
      </dgm:t>
    </dgm:pt>
    <dgm:pt modelId="{973834CA-94BC-417E-846C-093876F4F929}" type="parTrans" cxnId="{8203471D-5F9C-4DAF-B063-E883AC0CEFE5}">
      <dgm:prSet/>
      <dgm:spPr/>
      <dgm:t>
        <a:bodyPr/>
        <a:lstStyle/>
        <a:p>
          <a:endParaRPr lang="en-US"/>
        </a:p>
      </dgm:t>
    </dgm:pt>
    <dgm:pt modelId="{14FD2AE4-E16A-4D01-8BA5-674FFC9E8E7F}" type="sibTrans" cxnId="{8203471D-5F9C-4DAF-B063-E883AC0CEFE5}">
      <dgm:prSet/>
      <dgm:spPr/>
      <dgm:t>
        <a:bodyPr/>
        <a:lstStyle/>
        <a:p>
          <a:endParaRPr lang="en-US"/>
        </a:p>
      </dgm:t>
    </dgm:pt>
    <dgm:pt modelId="{685D08D2-48BA-45C9-96CA-A0B712DAB514}" type="pres">
      <dgm:prSet presAssocID="{BECAC716-3529-444A-B8CC-59E280386405}" presName="CompostProcess" presStyleCnt="0">
        <dgm:presLayoutVars>
          <dgm:dir/>
          <dgm:resizeHandles val="exact"/>
        </dgm:presLayoutVars>
      </dgm:prSet>
      <dgm:spPr/>
    </dgm:pt>
    <dgm:pt modelId="{C936D9C3-9978-4235-90D9-2EB5A4E5CF1E}" type="pres">
      <dgm:prSet presAssocID="{BECAC716-3529-444A-B8CC-59E280386405}" presName="arrow" presStyleLbl="bgShp" presStyleIdx="0" presStyleCnt="1" custLinFactNeighborX="170"/>
      <dgm:spPr/>
    </dgm:pt>
    <dgm:pt modelId="{4539CB34-A478-4A0C-A722-5E14C5C9FCA2}" type="pres">
      <dgm:prSet presAssocID="{BECAC716-3529-444A-B8CC-59E280386405}" presName="linearProcess" presStyleCnt="0"/>
      <dgm:spPr/>
    </dgm:pt>
    <dgm:pt modelId="{DCCD56C8-9376-41B2-A86E-1C0976407C4C}" type="pres">
      <dgm:prSet presAssocID="{6843071F-FC6C-4C6C-A15F-7756F74216A2}" presName="textNode" presStyleLbl="node1" presStyleIdx="0" presStyleCnt="4">
        <dgm:presLayoutVars>
          <dgm:bulletEnabled val="1"/>
        </dgm:presLayoutVars>
      </dgm:prSet>
      <dgm:spPr/>
    </dgm:pt>
    <dgm:pt modelId="{C9C7BD25-A72C-4595-8374-660B42A524C9}" type="pres">
      <dgm:prSet presAssocID="{E6EFAFD2-A17A-4F21-A2F8-B3AAED2B4E74}" presName="sibTrans" presStyleCnt="0"/>
      <dgm:spPr/>
    </dgm:pt>
    <dgm:pt modelId="{9214D6A5-614C-41A4-BBA3-9CA03FD7EFE1}" type="pres">
      <dgm:prSet presAssocID="{5175C20F-21A3-449C-A2A1-FF35E8F994F3}" presName="textNode" presStyleLbl="node1" presStyleIdx="1" presStyleCnt="4">
        <dgm:presLayoutVars>
          <dgm:bulletEnabled val="1"/>
        </dgm:presLayoutVars>
      </dgm:prSet>
      <dgm:spPr/>
    </dgm:pt>
    <dgm:pt modelId="{C0E38A27-CFF3-4F2F-9860-8D3039978266}" type="pres">
      <dgm:prSet presAssocID="{98C2614D-33AA-4CC7-831B-05666334D8C7}" presName="sibTrans" presStyleCnt="0"/>
      <dgm:spPr/>
    </dgm:pt>
    <dgm:pt modelId="{6ED4ACAC-2AAF-4382-A7AD-3963DBAB857D}" type="pres">
      <dgm:prSet presAssocID="{B8C3530F-6BB7-4723-8CB4-68636B8C8C25}" presName="textNode" presStyleLbl="node1" presStyleIdx="2" presStyleCnt="4">
        <dgm:presLayoutVars>
          <dgm:bulletEnabled val="1"/>
        </dgm:presLayoutVars>
      </dgm:prSet>
      <dgm:spPr/>
    </dgm:pt>
    <dgm:pt modelId="{B75C611D-5DC3-4209-BEF6-7D74EF954DFF}" type="pres">
      <dgm:prSet presAssocID="{727B80A0-C2F5-4CF8-8900-03178F1B3BF0}" presName="sibTrans" presStyleCnt="0"/>
      <dgm:spPr/>
    </dgm:pt>
    <dgm:pt modelId="{D5C80EB4-4EAB-45CF-AAC4-1EF83B880254}" type="pres">
      <dgm:prSet presAssocID="{3EF8099D-0CD1-40B9-BC94-7636A50314EF}" presName="textNode" presStyleLbl="node1" presStyleIdx="3" presStyleCnt="4">
        <dgm:presLayoutVars>
          <dgm:bulletEnabled val="1"/>
        </dgm:presLayoutVars>
      </dgm:prSet>
      <dgm:spPr/>
    </dgm:pt>
  </dgm:ptLst>
  <dgm:cxnLst>
    <dgm:cxn modelId="{8203471D-5F9C-4DAF-B063-E883AC0CEFE5}" srcId="{BECAC716-3529-444A-B8CC-59E280386405}" destId="{3EF8099D-0CD1-40B9-BC94-7636A50314EF}" srcOrd="3" destOrd="0" parTransId="{973834CA-94BC-417E-846C-093876F4F929}" sibTransId="{14FD2AE4-E16A-4D01-8BA5-674FFC9E8E7F}"/>
    <dgm:cxn modelId="{98ABCB3E-C759-4176-A1A0-A277BF73B0FD}" type="presOf" srcId="{6843071F-FC6C-4C6C-A15F-7756F74216A2}" destId="{DCCD56C8-9376-41B2-A86E-1C0976407C4C}" srcOrd="0" destOrd="0" presId="urn:microsoft.com/office/officeart/2005/8/layout/hProcess9"/>
    <dgm:cxn modelId="{92D43462-1540-4430-857B-3982176E34AD}" type="presOf" srcId="{5175C20F-21A3-449C-A2A1-FF35E8F994F3}" destId="{9214D6A5-614C-41A4-BBA3-9CA03FD7EFE1}" srcOrd="0" destOrd="0" presId="urn:microsoft.com/office/officeart/2005/8/layout/hProcess9"/>
    <dgm:cxn modelId="{1C2D6D81-02ED-467F-A8BD-3FE1BBED7D68}" srcId="{BECAC716-3529-444A-B8CC-59E280386405}" destId="{6843071F-FC6C-4C6C-A15F-7756F74216A2}" srcOrd="0" destOrd="0" parTransId="{8D4C0544-088D-49A4-B13B-36EC0BD09125}" sibTransId="{E6EFAFD2-A17A-4F21-A2F8-B3AAED2B4E74}"/>
    <dgm:cxn modelId="{824F9184-B68B-46F2-8D67-5A5E1D8C1CDB}" srcId="{BECAC716-3529-444A-B8CC-59E280386405}" destId="{B8C3530F-6BB7-4723-8CB4-68636B8C8C25}" srcOrd="2" destOrd="0" parTransId="{B6940075-7943-4903-A5DC-684F65111B12}" sibTransId="{727B80A0-C2F5-4CF8-8900-03178F1B3BF0}"/>
    <dgm:cxn modelId="{6D7743A4-5E28-4570-82CF-B0BD7ADDEDA8}" type="presOf" srcId="{B8C3530F-6BB7-4723-8CB4-68636B8C8C25}" destId="{6ED4ACAC-2AAF-4382-A7AD-3963DBAB857D}" srcOrd="0" destOrd="0" presId="urn:microsoft.com/office/officeart/2005/8/layout/hProcess9"/>
    <dgm:cxn modelId="{A2E3B1A4-0E47-4720-92C6-528BACE93089}" type="presOf" srcId="{3EF8099D-0CD1-40B9-BC94-7636A50314EF}" destId="{D5C80EB4-4EAB-45CF-AAC4-1EF83B880254}" srcOrd="0" destOrd="0" presId="urn:microsoft.com/office/officeart/2005/8/layout/hProcess9"/>
    <dgm:cxn modelId="{8E17A0AC-C676-4759-A72B-8A5A13BDBCFD}" type="presOf" srcId="{BECAC716-3529-444A-B8CC-59E280386405}" destId="{685D08D2-48BA-45C9-96CA-A0B712DAB514}" srcOrd="0" destOrd="0" presId="urn:microsoft.com/office/officeart/2005/8/layout/hProcess9"/>
    <dgm:cxn modelId="{178C59CE-21ED-4B21-8F93-2364510CD7EC}" srcId="{BECAC716-3529-444A-B8CC-59E280386405}" destId="{5175C20F-21A3-449C-A2A1-FF35E8F994F3}" srcOrd="1" destOrd="0" parTransId="{4EB734E4-F2AB-4477-B43C-C7826AF59C08}" sibTransId="{98C2614D-33AA-4CC7-831B-05666334D8C7}"/>
    <dgm:cxn modelId="{3ED4A3B8-B977-459E-9C3D-8BD9C7342DD4}" type="presParOf" srcId="{685D08D2-48BA-45C9-96CA-A0B712DAB514}" destId="{C936D9C3-9978-4235-90D9-2EB5A4E5CF1E}" srcOrd="0" destOrd="0" presId="urn:microsoft.com/office/officeart/2005/8/layout/hProcess9"/>
    <dgm:cxn modelId="{B8A6A150-5C01-461A-B311-7EE5B16317EF}" type="presParOf" srcId="{685D08D2-48BA-45C9-96CA-A0B712DAB514}" destId="{4539CB34-A478-4A0C-A722-5E14C5C9FCA2}" srcOrd="1" destOrd="0" presId="urn:microsoft.com/office/officeart/2005/8/layout/hProcess9"/>
    <dgm:cxn modelId="{D881C960-E138-4609-8873-B058046DCE2E}" type="presParOf" srcId="{4539CB34-A478-4A0C-A722-5E14C5C9FCA2}" destId="{DCCD56C8-9376-41B2-A86E-1C0976407C4C}" srcOrd="0" destOrd="0" presId="urn:microsoft.com/office/officeart/2005/8/layout/hProcess9"/>
    <dgm:cxn modelId="{54156B8E-2289-4242-A51C-6DA33694A153}" type="presParOf" srcId="{4539CB34-A478-4A0C-A722-5E14C5C9FCA2}" destId="{C9C7BD25-A72C-4595-8374-660B42A524C9}" srcOrd="1" destOrd="0" presId="urn:microsoft.com/office/officeart/2005/8/layout/hProcess9"/>
    <dgm:cxn modelId="{8D569986-A298-4519-9BAE-335970C26327}" type="presParOf" srcId="{4539CB34-A478-4A0C-A722-5E14C5C9FCA2}" destId="{9214D6A5-614C-41A4-BBA3-9CA03FD7EFE1}" srcOrd="2" destOrd="0" presId="urn:microsoft.com/office/officeart/2005/8/layout/hProcess9"/>
    <dgm:cxn modelId="{98CC692D-3FFF-499A-992A-525074254FE9}" type="presParOf" srcId="{4539CB34-A478-4A0C-A722-5E14C5C9FCA2}" destId="{C0E38A27-CFF3-4F2F-9860-8D3039978266}" srcOrd="3" destOrd="0" presId="urn:microsoft.com/office/officeart/2005/8/layout/hProcess9"/>
    <dgm:cxn modelId="{80471AC5-BD52-404A-8659-D0B470F06D6D}" type="presParOf" srcId="{4539CB34-A478-4A0C-A722-5E14C5C9FCA2}" destId="{6ED4ACAC-2AAF-4382-A7AD-3963DBAB857D}" srcOrd="4" destOrd="0" presId="urn:microsoft.com/office/officeart/2005/8/layout/hProcess9"/>
    <dgm:cxn modelId="{5973F1E6-1A18-4A32-87F5-99FD73C94385}" type="presParOf" srcId="{4539CB34-A478-4A0C-A722-5E14C5C9FCA2}" destId="{B75C611D-5DC3-4209-BEF6-7D74EF954DFF}" srcOrd="5" destOrd="0" presId="urn:microsoft.com/office/officeart/2005/8/layout/hProcess9"/>
    <dgm:cxn modelId="{A2947D8F-6A25-46F1-99AA-BC3633F3CD82}" type="presParOf" srcId="{4539CB34-A478-4A0C-A722-5E14C5C9FCA2}" destId="{D5C80EB4-4EAB-45CF-AAC4-1EF83B880254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2105B8DC-64AB-417F-AED9-24BE877D556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6EBBC99-2317-40F0-BC5F-E3FA67CD935C}">
      <dgm:prSet/>
      <dgm:spPr/>
      <dgm:t>
        <a:bodyPr/>
        <a:lstStyle/>
        <a:p>
          <a:pPr rtl="0"/>
          <a:r>
            <a:rPr lang="en-GB" dirty="0" err="1"/>
            <a:t>Mapiwch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stori</a:t>
          </a:r>
          <a:r>
            <a:rPr lang="en-GB" dirty="0"/>
            <a:t> (</a:t>
          </a:r>
          <a:r>
            <a:rPr lang="en-GB" dirty="0" err="1"/>
            <a:t>adolygiad</a:t>
          </a:r>
          <a:r>
            <a:rPr lang="en-GB" dirty="0"/>
            <a:t> o </a:t>
          </a:r>
          <a:r>
            <a:rPr lang="en-GB" dirty="0" err="1"/>
            <a:t>lenyddiaeth</a:t>
          </a:r>
          <a:r>
            <a:rPr lang="en-GB" dirty="0"/>
            <a:t>):</a:t>
          </a:r>
        </a:p>
      </dgm:t>
    </dgm:pt>
    <dgm:pt modelId="{8C27332B-EA46-4825-A03C-DBD3AB7B7DA1}" type="parTrans" cxnId="{298E2A88-F77C-4D61-86B9-97E030114EB5}">
      <dgm:prSet/>
      <dgm:spPr/>
      <dgm:t>
        <a:bodyPr/>
        <a:lstStyle/>
        <a:p>
          <a:endParaRPr lang="en-US"/>
        </a:p>
      </dgm:t>
    </dgm:pt>
    <dgm:pt modelId="{8B0DBE63-7E11-45FD-8E12-AB036A95E46D}" type="sibTrans" cxnId="{298E2A88-F77C-4D61-86B9-97E030114EB5}">
      <dgm:prSet/>
      <dgm:spPr/>
      <dgm:t>
        <a:bodyPr/>
        <a:lstStyle/>
        <a:p>
          <a:endParaRPr lang="en-US"/>
        </a:p>
      </dgm:t>
    </dgm:pt>
    <dgm:pt modelId="{AC80BBFD-92B3-4A9B-8A7A-279AA5D560B3}">
      <dgm:prSet/>
      <dgm:spPr/>
      <dgm:t>
        <a:bodyPr/>
        <a:lstStyle/>
        <a:p>
          <a:pPr rtl="0"/>
          <a:r>
            <a:rPr lang="en-GB" dirty="0"/>
            <a:t>Beth </a:t>
          </a:r>
          <a:r>
            <a:rPr lang="en-GB" dirty="0" err="1"/>
            <a:t>yw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pwnc</a:t>
          </a:r>
          <a:r>
            <a:rPr lang="en-GB" dirty="0"/>
            <a:t>?</a:t>
          </a:r>
        </a:p>
      </dgm:t>
    </dgm:pt>
    <dgm:pt modelId="{02F84390-FD88-4899-9C01-530439F86A5D}" type="parTrans" cxnId="{E9E9DC55-C60E-4A10-B176-AD60911EFD6B}">
      <dgm:prSet/>
      <dgm:spPr/>
      <dgm:t>
        <a:bodyPr/>
        <a:lstStyle/>
        <a:p>
          <a:endParaRPr lang="en-US"/>
        </a:p>
      </dgm:t>
    </dgm:pt>
    <dgm:pt modelId="{3A3A7426-F428-4CBE-B8F2-FD1944EDB54F}" type="sibTrans" cxnId="{E9E9DC55-C60E-4A10-B176-AD60911EFD6B}">
      <dgm:prSet/>
      <dgm:spPr/>
      <dgm:t>
        <a:bodyPr/>
        <a:lstStyle/>
        <a:p>
          <a:endParaRPr lang="en-US"/>
        </a:p>
      </dgm:t>
    </dgm:pt>
    <dgm:pt modelId="{F8C37060-59EA-47E1-A6D4-7AF3772271AF}">
      <dgm:prSet/>
      <dgm:spPr/>
      <dgm:t>
        <a:bodyPr/>
        <a:lstStyle/>
        <a:p>
          <a:pPr rtl="0"/>
          <a:r>
            <a:rPr lang="en-GB" dirty="0"/>
            <a:t>(DS: </a:t>
          </a:r>
          <a:r>
            <a:rPr lang="en-GB" dirty="0" err="1"/>
            <a:t>Os</a:t>
          </a:r>
          <a:r>
            <a:rPr lang="en-GB" dirty="0"/>
            <a:t> </a:t>
          </a:r>
          <a:r>
            <a:rPr lang="en-GB" dirty="0" err="1"/>
            <a:t>na</a:t>
          </a:r>
          <a:r>
            <a:rPr lang="en-GB" dirty="0"/>
            <a:t> </a:t>
          </a:r>
          <a:r>
            <a:rPr lang="en-GB" dirty="0" err="1"/>
            <a:t>allwch</a:t>
          </a:r>
          <a:r>
            <a:rPr lang="en-GB" dirty="0"/>
            <a:t> </a:t>
          </a:r>
          <a:r>
            <a:rPr lang="en-GB" dirty="0" err="1"/>
            <a:t>ateb</a:t>
          </a:r>
          <a:r>
            <a:rPr lang="en-GB" dirty="0"/>
            <a:t> </a:t>
          </a:r>
          <a:r>
            <a:rPr lang="en-GB" dirty="0" err="1"/>
            <a:t>rhai</a:t>
          </a:r>
          <a:r>
            <a:rPr lang="en-GB" dirty="0"/>
            <a:t> </a:t>
          </a:r>
          <a:r>
            <a:rPr lang="en-GB" dirty="0" err="1"/>
            <a:t>o’r</a:t>
          </a:r>
          <a:r>
            <a:rPr lang="en-GB" dirty="0"/>
            <a:t> </a:t>
          </a:r>
          <a:r>
            <a:rPr lang="en-GB" dirty="0" err="1"/>
            <a:t>cwestiynau</a:t>
          </a:r>
          <a:r>
            <a:rPr lang="en-GB" dirty="0"/>
            <a:t> </a:t>
          </a:r>
          <a:r>
            <a:rPr lang="en-GB" dirty="0" err="1"/>
            <a:t>hyn</a:t>
          </a:r>
          <a:r>
            <a:rPr lang="en-GB" dirty="0"/>
            <a:t>, </a:t>
          </a:r>
          <a:r>
            <a:rPr lang="en-GB" dirty="0" err="1"/>
            <a:t>gwnewch</a:t>
          </a:r>
          <a:r>
            <a:rPr lang="en-GB" dirty="0"/>
            <a:t> </a:t>
          </a:r>
          <a:r>
            <a:rPr lang="en-GB" dirty="0" err="1"/>
            <a:t>nodyn</a:t>
          </a:r>
          <a:r>
            <a:rPr lang="en-GB" dirty="0"/>
            <a:t> o </a:t>
          </a:r>
          <a:r>
            <a:rPr lang="en-GB" dirty="0" err="1"/>
            <a:t>hyn</a:t>
          </a:r>
          <a:r>
            <a:rPr lang="en-GB" dirty="0"/>
            <a:t>. </a:t>
          </a:r>
          <a:r>
            <a:rPr lang="en-GB" dirty="0" err="1"/>
            <a:t>Bydd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ddefnyddiol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nes</a:t>
          </a:r>
          <a:r>
            <a:rPr lang="en-GB" dirty="0"/>
            <a:t> </a:t>
          </a:r>
          <a:r>
            <a:rPr lang="en-GB" dirty="0" err="1"/>
            <a:t>ymlaen</a:t>
          </a:r>
          <a:r>
            <a:rPr lang="en-GB" dirty="0"/>
            <a:t>!)</a:t>
          </a:r>
        </a:p>
      </dgm:t>
    </dgm:pt>
    <dgm:pt modelId="{1D87E5C3-76CF-465B-821D-ACC627E2683C}" type="parTrans" cxnId="{08338D27-1C0B-4056-9C9E-D593E39E4951}">
      <dgm:prSet/>
      <dgm:spPr/>
      <dgm:t>
        <a:bodyPr/>
        <a:lstStyle/>
        <a:p>
          <a:endParaRPr lang="en-US"/>
        </a:p>
      </dgm:t>
    </dgm:pt>
    <dgm:pt modelId="{47CADC19-9880-4C5C-BBC4-A16F47729091}" type="sibTrans" cxnId="{08338D27-1C0B-4056-9C9E-D593E39E4951}">
      <dgm:prSet/>
      <dgm:spPr/>
      <dgm:t>
        <a:bodyPr/>
        <a:lstStyle/>
        <a:p>
          <a:endParaRPr lang="en-US"/>
        </a:p>
      </dgm:t>
    </dgm:pt>
    <dgm:pt modelId="{BA6B3BF5-E254-4E70-9294-8E8CBA49C1CF}">
      <dgm:prSet/>
      <dgm:spPr/>
      <dgm:t>
        <a:bodyPr/>
        <a:lstStyle/>
        <a:p>
          <a:pPr rtl="0"/>
          <a:r>
            <a:rPr lang="en-GB" dirty="0"/>
            <a:t>Pwy yw'r bobl allweddol yn eich maes? Beth yw'r adnoddau allweddol?</a:t>
          </a:r>
        </a:p>
      </dgm:t>
    </dgm:pt>
    <dgm:pt modelId="{6BD7FB14-E716-426A-AD24-D6AEE64919E7}" type="parTrans" cxnId="{9C04EF48-CFCF-4672-B3A7-9F7A42C40709}">
      <dgm:prSet/>
      <dgm:spPr/>
      <dgm:t>
        <a:bodyPr/>
        <a:lstStyle/>
        <a:p>
          <a:endParaRPr lang="en-GB"/>
        </a:p>
      </dgm:t>
    </dgm:pt>
    <dgm:pt modelId="{1C636D4A-5BB8-41EB-8028-9C5DA2CFEC42}" type="sibTrans" cxnId="{9C04EF48-CFCF-4672-B3A7-9F7A42C40709}">
      <dgm:prSet/>
      <dgm:spPr/>
      <dgm:t>
        <a:bodyPr/>
        <a:lstStyle/>
        <a:p>
          <a:endParaRPr lang="en-GB"/>
        </a:p>
      </dgm:t>
    </dgm:pt>
    <dgm:pt modelId="{47EA9FDC-FC64-4A9A-90AD-35E6127DAF57}">
      <dgm:prSet/>
      <dgm:spPr/>
      <dgm:t>
        <a:bodyPr/>
        <a:lstStyle/>
        <a:p>
          <a:pPr rtl="0"/>
          <a:r>
            <a:rPr lang="en-GB" dirty="0"/>
            <a:t>Beth yw'r syniadau allweddol yn eich maes? Pa fethodolegau a ddefnyddiwyd?</a:t>
          </a:r>
        </a:p>
      </dgm:t>
    </dgm:pt>
    <dgm:pt modelId="{BB9F6C54-6F58-4FA5-BED4-425FB7BC87F5}" type="parTrans" cxnId="{DDDDBD17-7A24-4213-BAFE-A3946E348192}">
      <dgm:prSet/>
      <dgm:spPr/>
      <dgm:t>
        <a:bodyPr/>
        <a:lstStyle/>
        <a:p>
          <a:endParaRPr lang="en-GB"/>
        </a:p>
      </dgm:t>
    </dgm:pt>
    <dgm:pt modelId="{80BFB13B-771D-4F08-B88B-7766060C913E}" type="sibTrans" cxnId="{DDDDBD17-7A24-4213-BAFE-A3946E348192}">
      <dgm:prSet/>
      <dgm:spPr/>
      <dgm:t>
        <a:bodyPr/>
        <a:lstStyle/>
        <a:p>
          <a:endParaRPr lang="en-GB"/>
        </a:p>
      </dgm:t>
    </dgm:pt>
    <dgm:pt modelId="{27491ADC-9891-4470-A841-1BB87FD78F5B}">
      <dgm:prSet/>
      <dgm:spPr/>
      <dgm:t>
        <a:bodyPr/>
        <a:lstStyle/>
        <a:p>
          <a:pPr rtl="0"/>
          <a:r>
            <a:rPr lang="en-GB" dirty="0"/>
            <a:t>Beth yw rhai o gryfderau a gwendidau ymchwil sydd eisoes yn bodoli?</a:t>
          </a:r>
        </a:p>
      </dgm:t>
    </dgm:pt>
    <dgm:pt modelId="{E7E906F7-BA7A-411E-952F-452BF9A31162}" type="parTrans" cxnId="{3FDBF05E-D63F-4103-AAD2-BB11F82324B4}">
      <dgm:prSet/>
      <dgm:spPr/>
      <dgm:t>
        <a:bodyPr/>
        <a:lstStyle/>
        <a:p>
          <a:endParaRPr lang="en-GB"/>
        </a:p>
      </dgm:t>
    </dgm:pt>
    <dgm:pt modelId="{F1FE85FC-15A4-4F99-905D-6176ABBCEA10}" type="sibTrans" cxnId="{3FDBF05E-D63F-4103-AAD2-BB11F82324B4}">
      <dgm:prSet/>
      <dgm:spPr/>
      <dgm:t>
        <a:bodyPr/>
        <a:lstStyle/>
        <a:p>
          <a:endParaRPr lang="en-GB"/>
        </a:p>
      </dgm:t>
    </dgm:pt>
    <dgm:pt modelId="{DCCCD2E0-177D-454C-A916-6A927A68C548}">
      <dgm:prSet/>
      <dgm:spPr/>
      <dgm:t>
        <a:bodyPr/>
        <a:lstStyle/>
        <a:p>
          <a:pPr rtl="0"/>
          <a:r>
            <a:rPr lang="en-GB" dirty="0"/>
            <a:t>Beth fydd eich cyfraniad? Sut bydd yn wahanol?</a:t>
          </a:r>
        </a:p>
      </dgm:t>
    </dgm:pt>
    <dgm:pt modelId="{AA9C30DA-343E-4B8F-94AA-5037B6B3AECE}" type="parTrans" cxnId="{49438DC4-671F-4EBD-A239-494134608F3A}">
      <dgm:prSet/>
      <dgm:spPr/>
      <dgm:t>
        <a:bodyPr/>
        <a:lstStyle/>
        <a:p>
          <a:endParaRPr lang="en-GB"/>
        </a:p>
      </dgm:t>
    </dgm:pt>
    <dgm:pt modelId="{C8C5AE9B-A652-4000-9CE5-DE02F429CFBD}" type="sibTrans" cxnId="{49438DC4-671F-4EBD-A239-494134608F3A}">
      <dgm:prSet/>
      <dgm:spPr/>
      <dgm:t>
        <a:bodyPr/>
        <a:lstStyle/>
        <a:p>
          <a:endParaRPr lang="en-GB"/>
        </a:p>
      </dgm:t>
    </dgm:pt>
    <dgm:pt modelId="{FDE1232F-D9D6-4A9D-89A6-B2405C272BC5}" type="pres">
      <dgm:prSet presAssocID="{2105B8DC-64AB-417F-AED9-24BE877D556B}" presName="linear" presStyleCnt="0">
        <dgm:presLayoutVars>
          <dgm:animLvl val="lvl"/>
          <dgm:resizeHandles val="exact"/>
        </dgm:presLayoutVars>
      </dgm:prSet>
      <dgm:spPr/>
    </dgm:pt>
    <dgm:pt modelId="{76819749-BEAB-4A76-BEF6-55A3CCF4AF61}" type="pres">
      <dgm:prSet presAssocID="{66EBBC99-2317-40F0-BC5F-E3FA67CD935C}" presName="parentText" presStyleLbl="node1" presStyleIdx="0" presStyleCnt="2" custLinFactNeighborX="-346" custLinFactNeighborY="-9">
        <dgm:presLayoutVars>
          <dgm:chMax val="0"/>
          <dgm:bulletEnabled val="1"/>
        </dgm:presLayoutVars>
      </dgm:prSet>
      <dgm:spPr/>
    </dgm:pt>
    <dgm:pt modelId="{BF1205F6-4BD2-4AF3-A910-29634D37462F}" type="pres">
      <dgm:prSet presAssocID="{66EBBC99-2317-40F0-BC5F-E3FA67CD935C}" presName="childText" presStyleLbl="revTx" presStyleIdx="0" presStyleCnt="1">
        <dgm:presLayoutVars>
          <dgm:bulletEnabled val="1"/>
        </dgm:presLayoutVars>
      </dgm:prSet>
      <dgm:spPr/>
    </dgm:pt>
    <dgm:pt modelId="{F35FC2DB-005F-4343-9FD6-2168FDB8D358}" type="pres">
      <dgm:prSet presAssocID="{F8C37060-59EA-47E1-A6D4-7AF3772271A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EF299206-0341-46EE-8939-A43466DF340A}" type="presOf" srcId="{F8C37060-59EA-47E1-A6D4-7AF3772271AF}" destId="{F35FC2DB-005F-4343-9FD6-2168FDB8D358}" srcOrd="0" destOrd="0" presId="urn:microsoft.com/office/officeart/2005/8/layout/vList2"/>
    <dgm:cxn modelId="{DDDDBD17-7A24-4213-BAFE-A3946E348192}" srcId="{66EBBC99-2317-40F0-BC5F-E3FA67CD935C}" destId="{47EA9FDC-FC64-4A9A-90AD-35E6127DAF57}" srcOrd="2" destOrd="0" parTransId="{BB9F6C54-6F58-4FA5-BED4-425FB7BC87F5}" sibTransId="{80BFB13B-771D-4F08-B88B-7766060C913E}"/>
    <dgm:cxn modelId="{08338D27-1C0B-4056-9C9E-D593E39E4951}" srcId="{2105B8DC-64AB-417F-AED9-24BE877D556B}" destId="{F8C37060-59EA-47E1-A6D4-7AF3772271AF}" srcOrd="1" destOrd="0" parTransId="{1D87E5C3-76CF-465B-821D-ACC627E2683C}" sibTransId="{47CADC19-9880-4C5C-BBC4-A16F47729091}"/>
    <dgm:cxn modelId="{3FDBF05E-D63F-4103-AAD2-BB11F82324B4}" srcId="{66EBBC99-2317-40F0-BC5F-E3FA67CD935C}" destId="{27491ADC-9891-4470-A841-1BB87FD78F5B}" srcOrd="3" destOrd="0" parTransId="{E7E906F7-BA7A-411E-952F-452BF9A31162}" sibTransId="{F1FE85FC-15A4-4F99-905D-6176ABBCEA10}"/>
    <dgm:cxn modelId="{6B452860-80E1-48EA-8749-645716F82A9D}" type="presOf" srcId="{AC80BBFD-92B3-4A9B-8A7A-279AA5D560B3}" destId="{BF1205F6-4BD2-4AF3-A910-29634D37462F}" srcOrd="0" destOrd="0" presId="urn:microsoft.com/office/officeart/2005/8/layout/vList2"/>
    <dgm:cxn modelId="{9C04EF48-CFCF-4672-B3A7-9F7A42C40709}" srcId="{66EBBC99-2317-40F0-BC5F-E3FA67CD935C}" destId="{BA6B3BF5-E254-4E70-9294-8E8CBA49C1CF}" srcOrd="1" destOrd="0" parTransId="{6BD7FB14-E716-426A-AD24-D6AEE64919E7}" sibTransId="{1C636D4A-5BB8-41EB-8028-9C5DA2CFEC42}"/>
    <dgm:cxn modelId="{B045784F-19E5-4A36-B6E5-BD7FC0112423}" type="presOf" srcId="{DCCCD2E0-177D-454C-A916-6A927A68C548}" destId="{BF1205F6-4BD2-4AF3-A910-29634D37462F}" srcOrd="0" destOrd="4" presId="urn:microsoft.com/office/officeart/2005/8/layout/vList2"/>
    <dgm:cxn modelId="{E9E9DC55-C60E-4A10-B176-AD60911EFD6B}" srcId="{66EBBC99-2317-40F0-BC5F-E3FA67CD935C}" destId="{AC80BBFD-92B3-4A9B-8A7A-279AA5D560B3}" srcOrd="0" destOrd="0" parTransId="{02F84390-FD88-4899-9C01-530439F86A5D}" sibTransId="{3A3A7426-F428-4CBE-B8F2-FD1944EDB54F}"/>
    <dgm:cxn modelId="{298E2A88-F77C-4D61-86B9-97E030114EB5}" srcId="{2105B8DC-64AB-417F-AED9-24BE877D556B}" destId="{66EBBC99-2317-40F0-BC5F-E3FA67CD935C}" srcOrd="0" destOrd="0" parTransId="{8C27332B-EA46-4825-A03C-DBD3AB7B7DA1}" sibTransId="{8B0DBE63-7E11-45FD-8E12-AB036A95E46D}"/>
    <dgm:cxn modelId="{D80F4C9C-7EFC-408C-A2C7-CE64766E0B9D}" type="presOf" srcId="{66EBBC99-2317-40F0-BC5F-E3FA67CD935C}" destId="{76819749-BEAB-4A76-BEF6-55A3CCF4AF61}" srcOrd="0" destOrd="0" presId="urn:microsoft.com/office/officeart/2005/8/layout/vList2"/>
    <dgm:cxn modelId="{D58860A5-52A3-4AB4-95FA-7B3BC596D7B8}" type="presOf" srcId="{47EA9FDC-FC64-4A9A-90AD-35E6127DAF57}" destId="{BF1205F6-4BD2-4AF3-A910-29634D37462F}" srcOrd="0" destOrd="2" presId="urn:microsoft.com/office/officeart/2005/8/layout/vList2"/>
    <dgm:cxn modelId="{98A312A6-74E3-4F15-B370-11BDA301AB1E}" type="presOf" srcId="{2105B8DC-64AB-417F-AED9-24BE877D556B}" destId="{FDE1232F-D9D6-4A9D-89A6-B2405C272BC5}" srcOrd="0" destOrd="0" presId="urn:microsoft.com/office/officeart/2005/8/layout/vList2"/>
    <dgm:cxn modelId="{74579CB6-D412-4CC2-9D0A-0812ACADA491}" type="presOf" srcId="{27491ADC-9891-4470-A841-1BB87FD78F5B}" destId="{BF1205F6-4BD2-4AF3-A910-29634D37462F}" srcOrd="0" destOrd="3" presId="urn:microsoft.com/office/officeart/2005/8/layout/vList2"/>
    <dgm:cxn modelId="{9CB4FDBE-F315-44DB-BD0A-4C7394D035C2}" type="presOf" srcId="{BA6B3BF5-E254-4E70-9294-8E8CBA49C1CF}" destId="{BF1205F6-4BD2-4AF3-A910-29634D37462F}" srcOrd="0" destOrd="1" presId="urn:microsoft.com/office/officeart/2005/8/layout/vList2"/>
    <dgm:cxn modelId="{49438DC4-671F-4EBD-A239-494134608F3A}" srcId="{66EBBC99-2317-40F0-BC5F-E3FA67CD935C}" destId="{DCCCD2E0-177D-454C-A916-6A927A68C548}" srcOrd="4" destOrd="0" parTransId="{AA9C30DA-343E-4B8F-94AA-5037B6B3AECE}" sibTransId="{C8C5AE9B-A652-4000-9CE5-DE02F429CFBD}"/>
    <dgm:cxn modelId="{0B808287-FA68-4B6E-A23C-316C5D884C4E}" type="presParOf" srcId="{FDE1232F-D9D6-4A9D-89A6-B2405C272BC5}" destId="{76819749-BEAB-4A76-BEF6-55A3CCF4AF61}" srcOrd="0" destOrd="0" presId="urn:microsoft.com/office/officeart/2005/8/layout/vList2"/>
    <dgm:cxn modelId="{40E68364-C5BA-4A8B-8EBB-E803C0846A0C}" type="presParOf" srcId="{FDE1232F-D9D6-4A9D-89A6-B2405C272BC5}" destId="{BF1205F6-4BD2-4AF3-A910-29634D37462F}" srcOrd="1" destOrd="0" presId="urn:microsoft.com/office/officeart/2005/8/layout/vList2"/>
    <dgm:cxn modelId="{D8BDAF8F-D9C6-40FD-B2DB-ED2217864300}" type="presParOf" srcId="{FDE1232F-D9D6-4A9D-89A6-B2405C272BC5}" destId="{F35FC2DB-005F-4343-9FD6-2168FDB8D358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2105B8DC-64AB-417F-AED9-24BE877D556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6EBBC99-2317-40F0-BC5F-E3FA67CD935C}">
      <dgm:prSet/>
      <dgm:spPr/>
      <dgm:t>
        <a:bodyPr/>
        <a:lstStyle/>
        <a:p>
          <a:pPr rtl="0"/>
          <a:r>
            <a:rPr lang="en-GB" dirty="0"/>
            <a:t>Map your story (literature review):</a:t>
          </a:r>
        </a:p>
      </dgm:t>
    </dgm:pt>
    <dgm:pt modelId="{8C27332B-EA46-4825-A03C-DBD3AB7B7DA1}" type="parTrans" cxnId="{298E2A88-F77C-4D61-86B9-97E030114EB5}">
      <dgm:prSet/>
      <dgm:spPr/>
      <dgm:t>
        <a:bodyPr/>
        <a:lstStyle/>
        <a:p>
          <a:endParaRPr lang="en-US"/>
        </a:p>
      </dgm:t>
    </dgm:pt>
    <dgm:pt modelId="{8B0DBE63-7E11-45FD-8E12-AB036A95E46D}" type="sibTrans" cxnId="{298E2A88-F77C-4D61-86B9-97E030114EB5}">
      <dgm:prSet/>
      <dgm:spPr/>
      <dgm:t>
        <a:bodyPr/>
        <a:lstStyle/>
        <a:p>
          <a:endParaRPr lang="en-US"/>
        </a:p>
      </dgm:t>
    </dgm:pt>
    <dgm:pt modelId="{AC80BBFD-92B3-4A9B-8A7A-279AA5D560B3}">
      <dgm:prSet/>
      <dgm:spPr/>
      <dgm:t>
        <a:bodyPr/>
        <a:lstStyle/>
        <a:p>
          <a:pPr rtl="0"/>
          <a:r>
            <a:rPr lang="en-GB"/>
            <a:t>What is your topic?</a:t>
          </a:r>
        </a:p>
      </dgm:t>
    </dgm:pt>
    <dgm:pt modelId="{02F84390-FD88-4899-9C01-530439F86A5D}" type="parTrans" cxnId="{E9E9DC55-C60E-4A10-B176-AD60911EFD6B}">
      <dgm:prSet/>
      <dgm:spPr/>
      <dgm:t>
        <a:bodyPr/>
        <a:lstStyle/>
        <a:p>
          <a:endParaRPr lang="en-US"/>
        </a:p>
      </dgm:t>
    </dgm:pt>
    <dgm:pt modelId="{3A3A7426-F428-4CBE-B8F2-FD1944EDB54F}" type="sibTrans" cxnId="{E9E9DC55-C60E-4A10-B176-AD60911EFD6B}">
      <dgm:prSet/>
      <dgm:spPr/>
      <dgm:t>
        <a:bodyPr/>
        <a:lstStyle/>
        <a:p>
          <a:endParaRPr lang="en-US"/>
        </a:p>
      </dgm:t>
    </dgm:pt>
    <dgm:pt modelId="{06F3F310-DF5B-4442-956B-A6A26421A213}">
      <dgm:prSet/>
      <dgm:spPr/>
      <dgm:t>
        <a:bodyPr/>
        <a:lstStyle/>
        <a:p>
          <a:pPr rtl="0"/>
          <a:r>
            <a:rPr lang="en-GB"/>
            <a:t>Who are the key people in your field? What are the key resources?</a:t>
          </a:r>
        </a:p>
      </dgm:t>
    </dgm:pt>
    <dgm:pt modelId="{38E2C247-4632-4C56-A717-11E2FB98CF92}" type="parTrans" cxnId="{A8725677-E35D-4E02-9764-98BC4E911C6E}">
      <dgm:prSet/>
      <dgm:spPr/>
      <dgm:t>
        <a:bodyPr/>
        <a:lstStyle/>
        <a:p>
          <a:endParaRPr lang="en-US"/>
        </a:p>
      </dgm:t>
    </dgm:pt>
    <dgm:pt modelId="{A8494B05-144C-44E2-B1D8-30DA2CD56A23}" type="sibTrans" cxnId="{A8725677-E35D-4E02-9764-98BC4E911C6E}">
      <dgm:prSet/>
      <dgm:spPr/>
      <dgm:t>
        <a:bodyPr/>
        <a:lstStyle/>
        <a:p>
          <a:endParaRPr lang="en-US"/>
        </a:p>
      </dgm:t>
    </dgm:pt>
    <dgm:pt modelId="{6E44B0B2-80B6-4478-8307-C31C4D1E89DE}">
      <dgm:prSet/>
      <dgm:spPr/>
      <dgm:t>
        <a:bodyPr/>
        <a:lstStyle/>
        <a:p>
          <a:pPr rtl="0"/>
          <a:r>
            <a:rPr lang="en-GB"/>
            <a:t>What are the key ideas in your field? What methodologies have been used?</a:t>
          </a:r>
        </a:p>
      </dgm:t>
    </dgm:pt>
    <dgm:pt modelId="{CE72301C-69DF-4829-A536-E0A2D0E9A4E5}" type="parTrans" cxnId="{EA6D3A0E-3327-4EDF-B43E-8748133A7CA5}">
      <dgm:prSet/>
      <dgm:spPr/>
      <dgm:t>
        <a:bodyPr/>
        <a:lstStyle/>
        <a:p>
          <a:endParaRPr lang="en-US"/>
        </a:p>
      </dgm:t>
    </dgm:pt>
    <dgm:pt modelId="{254F3051-36A7-41F7-B414-C9004BC9C7E5}" type="sibTrans" cxnId="{EA6D3A0E-3327-4EDF-B43E-8748133A7CA5}">
      <dgm:prSet/>
      <dgm:spPr/>
      <dgm:t>
        <a:bodyPr/>
        <a:lstStyle/>
        <a:p>
          <a:endParaRPr lang="en-US"/>
        </a:p>
      </dgm:t>
    </dgm:pt>
    <dgm:pt modelId="{784B73A7-3774-495A-8922-F9938A5E0D8E}">
      <dgm:prSet/>
      <dgm:spPr/>
      <dgm:t>
        <a:bodyPr/>
        <a:lstStyle/>
        <a:p>
          <a:pPr rtl="0"/>
          <a:r>
            <a:rPr lang="en-GB"/>
            <a:t>What are some of the strengths and weaknesses of existing research?</a:t>
          </a:r>
        </a:p>
      </dgm:t>
    </dgm:pt>
    <dgm:pt modelId="{23E464A6-6D93-434E-A559-94E230419A16}" type="parTrans" cxnId="{C44FC73E-0921-40E3-A13B-92DEC72DD7DC}">
      <dgm:prSet/>
      <dgm:spPr/>
      <dgm:t>
        <a:bodyPr/>
        <a:lstStyle/>
        <a:p>
          <a:endParaRPr lang="en-US"/>
        </a:p>
      </dgm:t>
    </dgm:pt>
    <dgm:pt modelId="{212395C2-1D31-4138-804B-C2AEB3FC529C}" type="sibTrans" cxnId="{C44FC73E-0921-40E3-A13B-92DEC72DD7DC}">
      <dgm:prSet/>
      <dgm:spPr/>
      <dgm:t>
        <a:bodyPr/>
        <a:lstStyle/>
        <a:p>
          <a:endParaRPr lang="en-US"/>
        </a:p>
      </dgm:t>
    </dgm:pt>
    <dgm:pt modelId="{CABED657-EA18-4634-BA17-61F789CD4C7E}">
      <dgm:prSet/>
      <dgm:spPr/>
      <dgm:t>
        <a:bodyPr/>
        <a:lstStyle/>
        <a:p>
          <a:pPr rtl="0"/>
          <a:r>
            <a:rPr lang="en-GB"/>
            <a:t>What will your contribution be? How will it be different?</a:t>
          </a:r>
        </a:p>
      </dgm:t>
    </dgm:pt>
    <dgm:pt modelId="{4E2C3E6D-9367-4B29-84B8-CC57147567F1}" type="parTrans" cxnId="{501D6D9A-CF06-4F83-B399-27CA90E825A0}">
      <dgm:prSet/>
      <dgm:spPr/>
      <dgm:t>
        <a:bodyPr/>
        <a:lstStyle/>
        <a:p>
          <a:endParaRPr lang="en-US"/>
        </a:p>
      </dgm:t>
    </dgm:pt>
    <dgm:pt modelId="{9370676B-6876-4C81-B74E-1E88415FF69C}" type="sibTrans" cxnId="{501D6D9A-CF06-4F83-B399-27CA90E825A0}">
      <dgm:prSet/>
      <dgm:spPr/>
      <dgm:t>
        <a:bodyPr/>
        <a:lstStyle/>
        <a:p>
          <a:endParaRPr lang="en-US"/>
        </a:p>
      </dgm:t>
    </dgm:pt>
    <dgm:pt modelId="{F8C37060-59EA-47E1-A6D4-7AF3772271AF}">
      <dgm:prSet/>
      <dgm:spPr/>
      <dgm:t>
        <a:bodyPr/>
        <a:lstStyle/>
        <a:p>
          <a:pPr rtl="0"/>
          <a:r>
            <a:rPr lang="en-GB"/>
            <a:t>(NB: If you can’t answer some of these question, make a note of this. It will come in handy later!)</a:t>
          </a:r>
        </a:p>
      </dgm:t>
    </dgm:pt>
    <dgm:pt modelId="{1D87E5C3-76CF-465B-821D-ACC627E2683C}" type="parTrans" cxnId="{08338D27-1C0B-4056-9C9E-D593E39E4951}">
      <dgm:prSet/>
      <dgm:spPr/>
      <dgm:t>
        <a:bodyPr/>
        <a:lstStyle/>
        <a:p>
          <a:endParaRPr lang="en-US"/>
        </a:p>
      </dgm:t>
    </dgm:pt>
    <dgm:pt modelId="{47CADC19-9880-4C5C-BBC4-A16F47729091}" type="sibTrans" cxnId="{08338D27-1C0B-4056-9C9E-D593E39E4951}">
      <dgm:prSet/>
      <dgm:spPr/>
      <dgm:t>
        <a:bodyPr/>
        <a:lstStyle/>
        <a:p>
          <a:endParaRPr lang="en-US"/>
        </a:p>
      </dgm:t>
    </dgm:pt>
    <dgm:pt modelId="{FDE1232F-D9D6-4A9D-89A6-B2405C272BC5}" type="pres">
      <dgm:prSet presAssocID="{2105B8DC-64AB-417F-AED9-24BE877D556B}" presName="linear" presStyleCnt="0">
        <dgm:presLayoutVars>
          <dgm:animLvl val="lvl"/>
          <dgm:resizeHandles val="exact"/>
        </dgm:presLayoutVars>
      </dgm:prSet>
      <dgm:spPr/>
    </dgm:pt>
    <dgm:pt modelId="{76819749-BEAB-4A76-BEF6-55A3CCF4AF61}" type="pres">
      <dgm:prSet presAssocID="{66EBBC99-2317-40F0-BC5F-E3FA67CD935C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F1205F6-4BD2-4AF3-A910-29634D37462F}" type="pres">
      <dgm:prSet presAssocID="{66EBBC99-2317-40F0-BC5F-E3FA67CD935C}" presName="childText" presStyleLbl="revTx" presStyleIdx="0" presStyleCnt="1">
        <dgm:presLayoutVars>
          <dgm:bulletEnabled val="1"/>
        </dgm:presLayoutVars>
      </dgm:prSet>
      <dgm:spPr/>
    </dgm:pt>
    <dgm:pt modelId="{F35FC2DB-005F-4343-9FD6-2168FDB8D358}" type="pres">
      <dgm:prSet presAssocID="{F8C37060-59EA-47E1-A6D4-7AF3772271A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EF299206-0341-46EE-8939-A43466DF340A}" type="presOf" srcId="{F8C37060-59EA-47E1-A6D4-7AF3772271AF}" destId="{F35FC2DB-005F-4343-9FD6-2168FDB8D358}" srcOrd="0" destOrd="0" presId="urn:microsoft.com/office/officeart/2005/8/layout/vList2"/>
    <dgm:cxn modelId="{EA6D3A0E-3327-4EDF-B43E-8748133A7CA5}" srcId="{66EBBC99-2317-40F0-BC5F-E3FA67CD935C}" destId="{6E44B0B2-80B6-4478-8307-C31C4D1E89DE}" srcOrd="2" destOrd="0" parTransId="{CE72301C-69DF-4829-A536-E0A2D0E9A4E5}" sibTransId="{254F3051-36A7-41F7-B414-C9004BC9C7E5}"/>
    <dgm:cxn modelId="{E983B018-D97F-4427-935B-B3647F904D85}" type="presOf" srcId="{6E44B0B2-80B6-4478-8307-C31C4D1E89DE}" destId="{BF1205F6-4BD2-4AF3-A910-29634D37462F}" srcOrd="0" destOrd="2" presId="urn:microsoft.com/office/officeart/2005/8/layout/vList2"/>
    <dgm:cxn modelId="{08338D27-1C0B-4056-9C9E-D593E39E4951}" srcId="{2105B8DC-64AB-417F-AED9-24BE877D556B}" destId="{F8C37060-59EA-47E1-A6D4-7AF3772271AF}" srcOrd="1" destOrd="0" parTransId="{1D87E5C3-76CF-465B-821D-ACC627E2683C}" sibTransId="{47CADC19-9880-4C5C-BBC4-A16F47729091}"/>
    <dgm:cxn modelId="{BA86A63C-8AE8-451B-9FB2-FC6599D7CE23}" type="presOf" srcId="{784B73A7-3774-495A-8922-F9938A5E0D8E}" destId="{BF1205F6-4BD2-4AF3-A910-29634D37462F}" srcOrd="0" destOrd="3" presId="urn:microsoft.com/office/officeart/2005/8/layout/vList2"/>
    <dgm:cxn modelId="{C44FC73E-0921-40E3-A13B-92DEC72DD7DC}" srcId="{66EBBC99-2317-40F0-BC5F-E3FA67CD935C}" destId="{784B73A7-3774-495A-8922-F9938A5E0D8E}" srcOrd="3" destOrd="0" parTransId="{23E464A6-6D93-434E-A559-94E230419A16}" sibTransId="{212395C2-1D31-4138-804B-C2AEB3FC529C}"/>
    <dgm:cxn modelId="{6B452860-80E1-48EA-8749-645716F82A9D}" type="presOf" srcId="{AC80BBFD-92B3-4A9B-8A7A-279AA5D560B3}" destId="{BF1205F6-4BD2-4AF3-A910-29634D37462F}" srcOrd="0" destOrd="0" presId="urn:microsoft.com/office/officeart/2005/8/layout/vList2"/>
    <dgm:cxn modelId="{E9E9DC55-C60E-4A10-B176-AD60911EFD6B}" srcId="{66EBBC99-2317-40F0-BC5F-E3FA67CD935C}" destId="{AC80BBFD-92B3-4A9B-8A7A-279AA5D560B3}" srcOrd="0" destOrd="0" parTransId="{02F84390-FD88-4899-9C01-530439F86A5D}" sibTransId="{3A3A7426-F428-4CBE-B8F2-FD1944EDB54F}"/>
    <dgm:cxn modelId="{A8725677-E35D-4E02-9764-98BC4E911C6E}" srcId="{66EBBC99-2317-40F0-BC5F-E3FA67CD935C}" destId="{06F3F310-DF5B-4442-956B-A6A26421A213}" srcOrd="1" destOrd="0" parTransId="{38E2C247-4632-4C56-A717-11E2FB98CF92}" sibTransId="{A8494B05-144C-44E2-B1D8-30DA2CD56A23}"/>
    <dgm:cxn modelId="{298E2A88-F77C-4D61-86B9-97E030114EB5}" srcId="{2105B8DC-64AB-417F-AED9-24BE877D556B}" destId="{66EBBC99-2317-40F0-BC5F-E3FA67CD935C}" srcOrd="0" destOrd="0" parTransId="{8C27332B-EA46-4825-A03C-DBD3AB7B7DA1}" sibTransId="{8B0DBE63-7E11-45FD-8E12-AB036A95E46D}"/>
    <dgm:cxn modelId="{501D6D9A-CF06-4F83-B399-27CA90E825A0}" srcId="{66EBBC99-2317-40F0-BC5F-E3FA67CD935C}" destId="{CABED657-EA18-4634-BA17-61F789CD4C7E}" srcOrd="4" destOrd="0" parTransId="{4E2C3E6D-9367-4B29-84B8-CC57147567F1}" sibTransId="{9370676B-6876-4C81-B74E-1E88415FF69C}"/>
    <dgm:cxn modelId="{4C268D9B-B091-41E0-A5EB-E777376D6EF4}" type="presOf" srcId="{CABED657-EA18-4634-BA17-61F789CD4C7E}" destId="{BF1205F6-4BD2-4AF3-A910-29634D37462F}" srcOrd="0" destOrd="4" presId="urn:microsoft.com/office/officeart/2005/8/layout/vList2"/>
    <dgm:cxn modelId="{D80F4C9C-7EFC-408C-A2C7-CE64766E0B9D}" type="presOf" srcId="{66EBBC99-2317-40F0-BC5F-E3FA67CD935C}" destId="{76819749-BEAB-4A76-BEF6-55A3CCF4AF61}" srcOrd="0" destOrd="0" presId="urn:microsoft.com/office/officeart/2005/8/layout/vList2"/>
    <dgm:cxn modelId="{98A312A6-74E3-4F15-B370-11BDA301AB1E}" type="presOf" srcId="{2105B8DC-64AB-417F-AED9-24BE877D556B}" destId="{FDE1232F-D9D6-4A9D-89A6-B2405C272BC5}" srcOrd="0" destOrd="0" presId="urn:microsoft.com/office/officeart/2005/8/layout/vList2"/>
    <dgm:cxn modelId="{A71A58EE-BB68-42EF-95E3-578592449C4C}" type="presOf" srcId="{06F3F310-DF5B-4442-956B-A6A26421A213}" destId="{BF1205F6-4BD2-4AF3-A910-29634D37462F}" srcOrd="0" destOrd="1" presId="urn:microsoft.com/office/officeart/2005/8/layout/vList2"/>
    <dgm:cxn modelId="{0B808287-FA68-4B6E-A23C-316C5D884C4E}" type="presParOf" srcId="{FDE1232F-D9D6-4A9D-89A6-B2405C272BC5}" destId="{76819749-BEAB-4A76-BEF6-55A3CCF4AF61}" srcOrd="0" destOrd="0" presId="urn:microsoft.com/office/officeart/2005/8/layout/vList2"/>
    <dgm:cxn modelId="{40E68364-C5BA-4A8B-8EBB-E803C0846A0C}" type="presParOf" srcId="{FDE1232F-D9D6-4A9D-89A6-B2405C272BC5}" destId="{BF1205F6-4BD2-4AF3-A910-29634D37462F}" srcOrd="1" destOrd="0" presId="urn:microsoft.com/office/officeart/2005/8/layout/vList2"/>
    <dgm:cxn modelId="{D8BDAF8F-D9C6-40FD-B2DB-ED2217864300}" type="presParOf" srcId="{FDE1232F-D9D6-4A9D-89A6-B2405C272BC5}" destId="{F35FC2DB-005F-4343-9FD6-2168FDB8D358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0CB4B51A-7A65-43F7-A46A-AE1A2D413ABE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GB"/>
        </a:p>
      </dgm:t>
    </dgm:pt>
    <dgm:pt modelId="{BEC6ACDC-C07F-4167-91BB-E8FFB14E3933}">
      <dgm:prSet/>
      <dgm:spPr/>
      <dgm:t>
        <a:bodyPr/>
        <a:lstStyle/>
        <a:p>
          <a:r>
            <a:rPr lang="en-GB" dirty="0"/>
            <a:t>Pam </a:t>
          </a:r>
          <a:r>
            <a:rPr lang="en-GB" dirty="0" err="1"/>
            <a:t>ei</a:t>
          </a:r>
          <a:r>
            <a:rPr lang="en-GB" dirty="0"/>
            <a:t> bod mor </a:t>
          </a:r>
          <a:r>
            <a:rPr lang="en-GB" dirty="0" err="1"/>
            <a:t>bwysig</a:t>
          </a:r>
          <a:r>
            <a:rPr lang="en-GB" dirty="0"/>
            <a:t> </a:t>
          </a:r>
          <a:r>
            <a:rPr lang="en-GB" dirty="0" err="1"/>
            <a:t>ysgrifennu'n</a:t>
          </a:r>
          <a:r>
            <a:rPr lang="en-GB" dirty="0"/>
            <a:t> </a:t>
          </a:r>
          <a:r>
            <a:rPr lang="en-GB" dirty="0" err="1"/>
            <a:t>feirniadol</a:t>
          </a:r>
          <a:r>
            <a:rPr lang="en-GB" dirty="0"/>
            <a:t>?!</a:t>
          </a:r>
        </a:p>
      </dgm:t>
    </dgm:pt>
    <dgm:pt modelId="{B00F4203-FF70-416A-9B39-8FF1DCE89447}" type="parTrans" cxnId="{AE4D1A2A-4C8B-4A23-BF47-B13B8DCC3398}">
      <dgm:prSet/>
      <dgm:spPr/>
      <dgm:t>
        <a:bodyPr/>
        <a:lstStyle/>
        <a:p>
          <a:endParaRPr lang="en-GB"/>
        </a:p>
      </dgm:t>
    </dgm:pt>
    <dgm:pt modelId="{C357ABB6-4AFE-45AC-946E-90C4D772DC65}" type="sibTrans" cxnId="{AE4D1A2A-4C8B-4A23-BF47-B13B8DCC3398}">
      <dgm:prSet/>
      <dgm:spPr/>
      <dgm:t>
        <a:bodyPr/>
        <a:lstStyle/>
        <a:p>
          <a:endParaRPr lang="en-GB"/>
        </a:p>
      </dgm:t>
    </dgm:pt>
    <dgm:pt modelId="{0672347F-7395-4A42-996A-FF86A687E289}" type="pres">
      <dgm:prSet presAssocID="{0CB4B51A-7A65-43F7-A46A-AE1A2D413ABE}" presName="linear" presStyleCnt="0">
        <dgm:presLayoutVars>
          <dgm:animLvl val="lvl"/>
          <dgm:resizeHandles val="exact"/>
        </dgm:presLayoutVars>
      </dgm:prSet>
      <dgm:spPr/>
    </dgm:pt>
    <dgm:pt modelId="{884A4D26-1972-4A5B-819E-8FB2CA2A9495}" type="pres">
      <dgm:prSet presAssocID="{BEC6ACDC-C07F-4167-91BB-E8FFB14E3933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80A6D519-AD4F-4E80-9616-762EEC8A7224}" type="presOf" srcId="{0CB4B51A-7A65-43F7-A46A-AE1A2D413ABE}" destId="{0672347F-7395-4A42-996A-FF86A687E289}" srcOrd="0" destOrd="0" presId="urn:microsoft.com/office/officeart/2005/8/layout/vList2"/>
    <dgm:cxn modelId="{3D0D7C20-A189-46F0-AE48-2C609E8FDA91}" type="presOf" srcId="{BEC6ACDC-C07F-4167-91BB-E8FFB14E3933}" destId="{884A4D26-1972-4A5B-819E-8FB2CA2A9495}" srcOrd="0" destOrd="0" presId="urn:microsoft.com/office/officeart/2005/8/layout/vList2"/>
    <dgm:cxn modelId="{AE4D1A2A-4C8B-4A23-BF47-B13B8DCC3398}" srcId="{0CB4B51A-7A65-43F7-A46A-AE1A2D413ABE}" destId="{BEC6ACDC-C07F-4167-91BB-E8FFB14E3933}" srcOrd="0" destOrd="0" parTransId="{B00F4203-FF70-416A-9B39-8FF1DCE89447}" sibTransId="{C357ABB6-4AFE-45AC-946E-90C4D772DC65}"/>
    <dgm:cxn modelId="{249C9CF7-1CCD-4A3B-BCD9-F53F72A2DB3E}" type="presParOf" srcId="{0672347F-7395-4A42-996A-FF86A687E289}" destId="{884A4D26-1972-4A5B-819E-8FB2CA2A949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FBA3C01A-4EEC-42CC-BC26-880F3E9F4B1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7C29EB46-2F42-42DD-BBF7-825E84996814}">
      <dgm:prSet/>
      <dgm:spPr/>
      <dgm:t>
        <a:bodyPr/>
        <a:lstStyle/>
        <a:p>
          <a:r>
            <a:rPr lang="en-GB"/>
            <a:t>Why is it so important to write critically?! </a:t>
          </a:r>
        </a:p>
      </dgm:t>
    </dgm:pt>
    <dgm:pt modelId="{85F6FE8D-ACD7-4379-96CB-4EB697D6CAB3}" type="parTrans" cxnId="{BF000DA7-4337-4426-89B0-9731EA582E4D}">
      <dgm:prSet/>
      <dgm:spPr/>
      <dgm:t>
        <a:bodyPr/>
        <a:lstStyle/>
        <a:p>
          <a:endParaRPr lang="en-GB"/>
        </a:p>
      </dgm:t>
    </dgm:pt>
    <dgm:pt modelId="{B1455876-9CF7-4F28-AB0C-9343F04687AF}" type="sibTrans" cxnId="{BF000DA7-4337-4426-89B0-9731EA582E4D}">
      <dgm:prSet/>
      <dgm:spPr/>
      <dgm:t>
        <a:bodyPr/>
        <a:lstStyle/>
        <a:p>
          <a:endParaRPr lang="en-GB"/>
        </a:p>
      </dgm:t>
    </dgm:pt>
    <dgm:pt modelId="{E0060B56-A9D8-4C2B-AC75-358FA313A2D5}" type="pres">
      <dgm:prSet presAssocID="{FBA3C01A-4EEC-42CC-BC26-880F3E9F4B1D}" presName="linear" presStyleCnt="0">
        <dgm:presLayoutVars>
          <dgm:animLvl val="lvl"/>
          <dgm:resizeHandles val="exact"/>
        </dgm:presLayoutVars>
      </dgm:prSet>
      <dgm:spPr/>
    </dgm:pt>
    <dgm:pt modelId="{ED9BABFE-3919-4515-92AE-7210DBEB8B24}" type="pres">
      <dgm:prSet presAssocID="{7C29EB46-2F42-42DD-BBF7-825E84996814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7BADB875-7CF5-4B69-826F-3F97529A4346}" type="presOf" srcId="{7C29EB46-2F42-42DD-BBF7-825E84996814}" destId="{ED9BABFE-3919-4515-92AE-7210DBEB8B24}" srcOrd="0" destOrd="0" presId="urn:microsoft.com/office/officeart/2005/8/layout/vList2"/>
    <dgm:cxn modelId="{BF000DA7-4337-4426-89B0-9731EA582E4D}" srcId="{FBA3C01A-4EEC-42CC-BC26-880F3E9F4B1D}" destId="{7C29EB46-2F42-42DD-BBF7-825E84996814}" srcOrd="0" destOrd="0" parTransId="{85F6FE8D-ACD7-4379-96CB-4EB697D6CAB3}" sibTransId="{B1455876-9CF7-4F28-AB0C-9343F04687AF}"/>
    <dgm:cxn modelId="{10EEAEE5-DAFB-464F-B836-2AC7B5EE5ADE}" type="presOf" srcId="{FBA3C01A-4EEC-42CC-BC26-880F3E9F4B1D}" destId="{E0060B56-A9D8-4C2B-AC75-358FA313A2D5}" srcOrd="0" destOrd="0" presId="urn:microsoft.com/office/officeart/2005/8/layout/vList2"/>
    <dgm:cxn modelId="{F171593A-0209-4229-95B9-825A9DB1927E}" type="presParOf" srcId="{E0060B56-A9D8-4C2B-AC75-358FA313A2D5}" destId="{ED9BABFE-3919-4515-92AE-7210DBEB8B24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573DFD3A-4B14-482E-B122-AD1B7322389E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GB"/>
        </a:p>
      </dgm:t>
    </dgm:pt>
    <dgm:pt modelId="{90BAAA2C-179E-4DA9-8060-7505F3320E71}">
      <dgm:prSet/>
      <dgm:spPr/>
      <dgm:t>
        <a:bodyPr/>
        <a:lstStyle/>
        <a:p>
          <a:r>
            <a:rPr lang="en-GB" dirty="0"/>
            <a:t>Beth </a:t>
          </a:r>
          <a:r>
            <a:rPr lang="en-GB" dirty="0" err="1"/>
            <a:t>fyddech</a:t>
          </a:r>
          <a:r>
            <a:rPr lang="en-GB" dirty="0"/>
            <a:t> </a:t>
          </a:r>
          <a:r>
            <a:rPr lang="en-GB" dirty="0" err="1"/>
            <a:t>chi'n</a:t>
          </a:r>
          <a:r>
            <a:rPr lang="en-GB" dirty="0"/>
            <a:t> </a:t>
          </a:r>
          <a:r>
            <a:rPr lang="en-GB" dirty="0" err="1"/>
            <a:t>ei</a:t>
          </a:r>
          <a:r>
            <a:rPr lang="en-GB" dirty="0"/>
            <a:t> </a:t>
          </a:r>
          <a:r>
            <a:rPr lang="en-GB" dirty="0" err="1"/>
            <a:t>wneud</a:t>
          </a:r>
          <a:r>
            <a:rPr lang="en-GB" dirty="0"/>
            <a:t> i </a:t>
          </a:r>
          <a:r>
            <a:rPr lang="en-GB" dirty="0" err="1"/>
            <a:t>feddwl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feirniadol</a:t>
          </a:r>
          <a:r>
            <a:rPr lang="en-GB" dirty="0"/>
            <a:t> / </a:t>
          </a:r>
          <a:r>
            <a:rPr lang="en-GB" dirty="0" err="1"/>
            <a:t>darllen</a:t>
          </a:r>
          <a:r>
            <a:rPr lang="en-GB" dirty="0"/>
            <a:t> </a:t>
          </a:r>
          <a:r>
            <a:rPr lang="en-GB" dirty="0" err="1"/>
            <a:t>Ysgrifennu</a:t>
          </a:r>
          <a:r>
            <a:rPr lang="en-GB" dirty="0"/>
            <a:t>?</a:t>
          </a:r>
        </a:p>
      </dgm:t>
    </dgm:pt>
    <dgm:pt modelId="{0492E6B0-F063-41B4-B247-738C0DB8240E}" type="parTrans" cxnId="{6C2620E4-AB7E-400D-BE94-2973582CCD40}">
      <dgm:prSet/>
      <dgm:spPr/>
      <dgm:t>
        <a:bodyPr/>
        <a:lstStyle/>
        <a:p>
          <a:endParaRPr lang="en-GB"/>
        </a:p>
      </dgm:t>
    </dgm:pt>
    <dgm:pt modelId="{7FB993A8-093F-4E33-857B-EFCA0E08393E}" type="sibTrans" cxnId="{6C2620E4-AB7E-400D-BE94-2973582CCD40}">
      <dgm:prSet/>
      <dgm:spPr/>
      <dgm:t>
        <a:bodyPr/>
        <a:lstStyle/>
        <a:p>
          <a:endParaRPr lang="en-GB"/>
        </a:p>
      </dgm:t>
    </dgm:pt>
    <dgm:pt modelId="{38CC042F-9ABE-4175-B835-E4D321CC3EC2}" type="pres">
      <dgm:prSet presAssocID="{573DFD3A-4B14-482E-B122-AD1B7322389E}" presName="linear" presStyleCnt="0">
        <dgm:presLayoutVars>
          <dgm:animLvl val="lvl"/>
          <dgm:resizeHandles val="exact"/>
        </dgm:presLayoutVars>
      </dgm:prSet>
      <dgm:spPr/>
    </dgm:pt>
    <dgm:pt modelId="{8A3072B8-E5DB-4A4E-8CF9-2C1E53A3FDC6}" type="pres">
      <dgm:prSet presAssocID="{90BAAA2C-179E-4DA9-8060-7505F3320E71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A7A592A1-6294-4E83-9C30-DCBBDAFE4915}" type="presOf" srcId="{90BAAA2C-179E-4DA9-8060-7505F3320E71}" destId="{8A3072B8-E5DB-4A4E-8CF9-2C1E53A3FDC6}" srcOrd="0" destOrd="0" presId="urn:microsoft.com/office/officeart/2005/8/layout/vList2"/>
    <dgm:cxn modelId="{6C2620E4-AB7E-400D-BE94-2973582CCD40}" srcId="{573DFD3A-4B14-482E-B122-AD1B7322389E}" destId="{90BAAA2C-179E-4DA9-8060-7505F3320E71}" srcOrd="0" destOrd="0" parTransId="{0492E6B0-F063-41B4-B247-738C0DB8240E}" sibTransId="{7FB993A8-093F-4E33-857B-EFCA0E08393E}"/>
    <dgm:cxn modelId="{CFDB6AF1-7396-4629-9122-55D00594C2AF}" type="presOf" srcId="{573DFD3A-4B14-482E-B122-AD1B7322389E}" destId="{38CC042F-9ABE-4175-B835-E4D321CC3EC2}" srcOrd="0" destOrd="0" presId="urn:microsoft.com/office/officeart/2005/8/layout/vList2"/>
    <dgm:cxn modelId="{9A64F25E-E7FB-4A90-988C-E6C279A9C066}" type="presParOf" srcId="{38CC042F-9ABE-4175-B835-E4D321CC3EC2}" destId="{8A3072B8-E5DB-4A4E-8CF9-2C1E53A3FDC6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F9CEA1E7-C770-4FD1-AC8C-B9BD15D4C8E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32B7E819-1A81-4158-913F-79B0F853FB33}">
      <dgm:prSet/>
      <dgm:spPr/>
      <dgm:t>
        <a:bodyPr/>
        <a:lstStyle/>
        <a:p>
          <a:r>
            <a:rPr lang="en-GB" dirty="0"/>
            <a:t>What would you do to engage in critical thinking / reading Writing? </a:t>
          </a:r>
        </a:p>
      </dgm:t>
    </dgm:pt>
    <dgm:pt modelId="{FDCD6A05-4577-4682-896C-298AB0DEA162}" type="parTrans" cxnId="{5E634535-E81F-47BC-BDD4-D79D2291C0C0}">
      <dgm:prSet/>
      <dgm:spPr/>
      <dgm:t>
        <a:bodyPr/>
        <a:lstStyle/>
        <a:p>
          <a:endParaRPr lang="en-GB"/>
        </a:p>
      </dgm:t>
    </dgm:pt>
    <dgm:pt modelId="{6985C417-0721-41C2-937D-CCFA680C7BEA}" type="sibTrans" cxnId="{5E634535-E81F-47BC-BDD4-D79D2291C0C0}">
      <dgm:prSet/>
      <dgm:spPr/>
      <dgm:t>
        <a:bodyPr/>
        <a:lstStyle/>
        <a:p>
          <a:endParaRPr lang="en-GB"/>
        </a:p>
      </dgm:t>
    </dgm:pt>
    <dgm:pt modelId="{D4DC4DF9-265A-4EC7-95F1-A7BE44974EE5}" type="pres">
      <dgm:prSet presAssocID="{F9CEA1E7-C770-4FD1-AC8C-B9BD15D4C8E3}" presName="linear" presStyleCnt="0">
        <dgm:presLayoutVars>
          <dgm:animLvl val="lvl"/>
          <dgm:resizeHandles val="exact"/>
        </dgm:presLayoutVars>
      </dgm:prSet>
      <dgm:spPr/>
    </dgm:pt>
    <dgm:pt modelId="{9919C5CE-0D42-42BB-A978-B6394AE6BA77}" type="pres">
      <dgm:prSet presAssocID="{32B7E819-1A81-4158-913F-79B0F853FB33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5E634535-E81F-47BC-BDD4-D79D2291C0C0}" srcId="{F9CEA1E7-C770-4FD1-AC8C-B9BD15D4C8E3}" destId="{32B7E819-1A81-4158-913F-79B0F853FB33}" srcOrd="0" destOrd="0" parTransId="{FDCD6A05-4577-4682-896C-298AB0DEA162}" sibTransId="{6985C417-0721-41C2-937D-CCFA680C7BEA}"/>
    <dgm:cxn modelId="{18010668-DC22-4E5A-B7BE-D3AE25437D05}" type="presOf" srcId="{32B7E819-1A81-4158-913F-79B0F853FB33}" destId="{9919C5CE-0D42-42BB-A978-B6394AE6BA77}" srcOrd="0" destOrd="0" presId="urn:microsoft.com/office/officeart/2005/8/layout/vList2"/>
    <dgm:cxn modelId="{ABE11769-ECBD-42A7-A71E-DC143B9E36E0}" type="presOf" srcId="{F9CEA1E7-C770-4FD1-AC8C-B9BD15D4C8E3}" destId="{D4DC4DF9-265A-4EC7-95F1-A7BE44974EE5}" srcOrd="0" destOrd="0" presId="urn:microsoft.com/office/officeart/2005/8/layout/vList2"/>
    <dgm:cxn modelId="{D5703F6C-6F94-4B03-AC7A-38A0C1657C29}" type="presParOf" srcId="{D4DC4DF9-265A-4EC7-95F1-A7BE44974EE5}" destId="{9919C5CE-0D42-42BB-A978-B6394AE6BA77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DA9BA698-7D52-44D0-A578-3C920842D7C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7B30A56-86B9-42D5-A5E5-06DB4B0F5FD9}">
      <dgm:prSet/>
      <dgm:spPr/>
      <dgm:t>
        <a:bodyPr/>
        <a:lstStyle/>
        <a:p>
          <a:r>
            <a:rPr lang="en-GB" dirty="0" err="1"/>
            <a:t>Wrth</a:t>
          </a:r>
          <a:r>
            <a:rPr lang="en-GB" dirty="0"/>
            <a:t> </a:t>
          </a:r>
          <a:r>
            <a:rPr lang="en-GB" dirty="0" err="1"/>
            <a:t>nodi'r</a:t>
          </a:r>
          <a:r>
            <a:rPr lang="en-GB" dirty="0"/>
            <a:t> </a:t>
          </a:r>
          <a:r>
            <a:rPr lang="en-GB" dirty="0" err="1"/>
            <a:t>syniadau</a:t>
          </a:r>
          <a:r>
            <a:rPr lang="en-GB" dirty="0"/>
            <a:t>, y </a:t>
          </a:r>
          <a:r>
            <a:rPr lang="en-GB" dirty="0" err="1"/>
            <a:t>themâu</a:t>
          </a:r>
          <a:r>
            <a:rPr lang="en-GB" dirty="0"/>
            <a:t> </a:t>
          </a:r>
          <a:r>
            <a:rPr lang="en-GB" dirty="0" err="1"/>
            <a:t>a'r</a:t>
          </a:r>
          <a:r>
            <a:rPr lang="en-GB" dirty="0"/>
            <a:t> </a:t>
          </a:r>
          <a:r>
            <a:rPr lang="en-GB" dirty="0" err="1"/>
            <a:t>methodolegau</a:t>
          </a:r>
          <a:r>
            <a:rPr lang="en-GB" dirty="0"/>
            <a:t> </a:t>
          </a:r>
          <a:r>
            <a:rPr lang="en-GB" dirty="0" err="1"/>
            <a:t>allweddol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maes</a:t>
          </a:r>
          <a:r>
            <a:rPr lang="en-GB" dirty="0"/>
            <a:t>, </a:t>
          </a:r>
          <a:r>
            <a:rPr lang="en-GB" dirty="0" err="1"/>
            <a:t>mae'n</a:t>
          </a:r>
          <a:r>
            <a:rPr lang="en-GB" dirty="0"/>
            <a:t> </a:t>
          </a:r>
          <a:r>
            <a:rPr lang="en-GB" dirty="0" err="1"/>
            <a:t>bwysig</a:t>
          </a:r>
          <a:r>
            <a:rPr lang="en-GB" dirty="0"/>
            <a:t> </a:t>
          </a:r>
          <a:r>
            <a:rPr lang="en-GB" dirty="0" err="1"/>
            <a:t>meddwl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feirniadol</a:t>
          </a:r>
          <a:r>
            <a:rPr lang="en-GB" dirty="0"/>
            <a:t> </a:t>
          </a:r>
          <a:r>
            <a:rPr lang="en-GB" dirty="0" err="1"/>
            <a:t>amdanynt</a:t>
          </a:r>
          <a:endParaRPr lang="en-GB" dirty="0"/>
        </a:p>
      </dgm:t>
    </dgm:pt>
    <dgm:pt modelId="{C6894E45-8A77-48CD-B3D8-35993CC84AB9}" type="parTrans" cxnId="{2A35C79A-138C-466C-8D01-D955B243AAB0}">
      <dgm:prSet/>
      <dgm:spPr/>
      <dgm:t>
        <a:bodyPr/>
        <a:lstStyle/>
        <a:p>
          <a:endParaRPr lang="en-GB"/>
        </a:p>
      </dgm:t>
    </dgm:pt>
    <dgm:pt modelId="{13F959B7-707E-40B8-8258-EC596152B050}" type="sibTrans" cxnId="{2A35C79A-138C-466C-8D01-D955B243AAB0}">
      <dgm:prSet/>
      <dgm:spPr/>
      <dgm:t>
        <a:bodyPr/>
        <a:lstStyle/>
        <a:p>
          <a:endParaRPr lang="en-GB"/>
        </a:p>
      </dgm:t>
    </dgm:pt>
    <dgm:pt modelId="{2D3F240F-6522-4E99-BF32-D1494BB6D9EF}">
      <dgm:prSet/>
      <dgm:spPr/>
      <dgm:t>
        <a:bodyPr/>
        <a:lstStyle/>
        <a:p>
          <a:r>
            <a:rPr lang="en-GB" dirty="0" err="1"/>
            <a:t>Bydd</a:t>
          </a:r>
          <a:r>
            <a:rPr lang="en-GB" dirty="0"/>
            <a:t> </a:t>
          </a:r>
          <a:r>
            <a:rPr lang="en-GB" dirty="0" err="1"/>
            <a:t>hyn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caniatáu</a:t>
          </a:r>
          <a:r>
            <a:rPr lang="en-GB" dirty="0"/>
            <a:t> </a:t>
          </a:r>
          <a:r>
            <a:rPr lang="en-GB" dirty="0" err="1"/>
            <a:t>ichi</a:t>
          </a:r>
          <a:r>
            <a:rPr lang="en-GB" dirty="0"/>
            <a:t> nodi ‘</a:t>
          </a:r>
          <a:r>
            <a:rPr lang="en-GB" dirty="0" err="1"/>
            <a:t>bwlch</a:t>
          </a:r>
          <a:r>
            <a:rPr lang="en-GB" dirty="0"/>
            <a:t>’ </a:t>
          </a:r>
          <a:r>
            <a:rPr lang="en-GB" dirty="0" err="1"/>
            <a:t>yn</a:t>
          </a:r>
          <a:r>
            <a:rPr lang="en-GB" dirty="0"/>
            <a:t> y </a:t>
          </a:r>
          <a:r>
            <a:rPr lang="en-GB" dirty="0" err="1"/>
            <a:t>llenyddiaeth</a:t>
          </a:r>
          <a:endParaRPr lang="en-GB" dirty="0"/>
        </a:p>
      </dgm:t>
    </dgm:pt>
    <dgm:pt modelId="{337C8EA0-261F-4F4C-A27D-0FE75DD09411}" type="parTrans" cxnId="{2730A6C0-AF27-440D-9C08-3CE0067BA039}">
      <dgm:prSet/>
      <dgm:spPr/>
      <dgm:t>
        <a:bodyPr/>
        <a:lstStyle/>
        <a:p>
          <a:endParaRPr lang="en-GB"/>
        </a:p>
      </dgm:t>
    </dgm:pt>
    <dgm:pt modelId="{F540ED30-E3B3-4E16-9BCE-6DB331C4E9AA}" type="sibTrans" cxnId="{2730A6C0-AF27-440D-9C08-3CE0067BA039}">
      <dgm:prSet/>
      <dgm:spPr/>
      <dgm:t>
        <a:bodyPr/>
        <a:lstStyle/>
        <a:p>
          <a:endParaRPr lang="en-GB"/>
        </a:p>
      </dgm:t>
    </dgm:pt>
    <dgm:pt modelId="{D6E817B0-390A-44AC-B845-1897CD8A4934}">
      <dgm:prSet/>
      <dgm:spPr/>
      <dgm:t>
        <a:bodyPr/>
        <a:lstStyle/>
        <a:p>
          <a:r>
            <a:rPr lang="en-GB" dirty="0" err="1"/>
            <a:t>Gofynnwch</a:t>
          </a:r>
          <a:r>
            <a:rPr lang="en-GB" dirty="0"/>
            <a:t> i </a:t>
          </a:r>
          <a:r>
            <a:rPr lang="en-GB" dirty="0" err="1"/>
            <a:t>chi'ch</a:t>
          </a:r>
          <a:r>
            <a:rPr lang="en-GB" dirty="0"/>
            <a:t> </a:t>
          </a:r>
          <a:r>
            <a:rPr lang="en-GB" dirty="0" err="1"/>
            <a:t>hun</a:t>
          </a:r>
          <a:r>
            <a:rPr lang="en-GB" dirty="0"/>
            <a:t>:</a:t>
          </a:r>
        </a:p>
      </dgm:t>
    </dgm:pt>
    <dgm:pt modelId="{BAF88F4F-45F3-4B9B-BECE-06FE7227E19F}" type="parTrans" cxnId="{14D253FE-E129-4866-AB2E-44BCE44175F9}">
      <dgm:prSet/>
      <dgm:spPr/>
      <dgm:t>
        <a:bodyPr/>
        <a:lstStyle/>
        <a:p>
          <a:endParaRPr lang="en-GB"/>
        </a:p>
      </dgm:t>
    </dgm:pt>
    <dgm:pt modelId="{141B36D8-04D3-4E5B-A208-C43BF9FE987B}" type="sibTrans" cxnId="{14D253FE-E129-4866-AB2E-44BCE44175F9}">
      <dgm:prSet/>
      <dgm:spPr/>
      <dgm:t>
        <a:bodyPr/>
        <a:lstStyle/>
        <a:p>
          <a:endParaRPr lang="en-GB"/>
        </a:p>
      </dgm:t>
    </dgm:pt>
    <dgm:pt modelId="{CB91E1C7-5652-4822-9206-EF1139929DFD}">
      <dgm:prSet/>
      <dgm:spPr/>
      <dgm:t>
        <a:bodyPr/>
        <a:lstStyle/>
        <a:p>
          <a:r>
            <a:rPr lang="en-GB" dirty="0"/>
            <a:t>Beth </a:t>
          </a:r>
          <a:r>
            <a:rPr lang="en-GB" dirty="0" err="1"/>
            <a:t>yw</a:t>
          </a:r>
          <a:r>
            <a:rPr lang="en-GB" dirty="0"/>
            <a:t> </a:t>
          </a:r>
          <a:r>
            <a:rPr lang="en-GB" dirty="0" err="1"/>
            <a:t>cryfderau</a:t>
          </a:r>
          <a:r>
            <a:rPr lang="en-GB" dirty="0"/>
            <a:t> a </a:t>
          </a:r>
          <a:r>
            <a:rPr lang="en-GB" dirty="0" err="1"/>
            <a:t>gwendidau’r</a:t>
          </a:r>
          <a:r>
            <a:rPr lang="en-GB" dirty="0"/>
            <a:t> </a:t>
          </a:r>
          <a:r>
            <a:rPr lang="en-GB" dirty="0" err="1"/>
            <a:t>dadleuon</a:t>
          </a:r>
          <a:r>
            <a:rPr lang="en-GB" dirty="0"/>
            <a:t> </a:t>
          </a:r>
          <a:r>
            <a:rPr lang="en-GB" dirty="0" err="1"/>
            <a:t>hyn</a:t>
          </a:r>
          <a:r>
            <a:rPr lang="en-GB" dirty="0"/>
            <a:t>?</a:t>
          </a:r>
        </a:p>
      </dgm:t>
    </dgm:pt>
    <dgm:pt modelId="{B1607278-DCA3-4A4C-B663-E5D11A9A5563}" type="parTrans" cxnId="{28427893-9BA3-4B1F-82A8-4C9BFB1E9548}">
      <dgm:prSet/>
      <dgm:spPr/>
      <dgm:t>
        <a:bodyPr/>
        <a:lstStyle/>
        <a:p>
          <a:endParaRPr lang="en-GB"/>
        </a:p>
      </dgm:t>
    </dgm:pt>
    <dgm:pt modelId="{6475F8CD-2BEA-42E7-BBC5-CECDBF669B0C}" type="sibTrans" cxnId="{28427893-9BA3-4B1F-82A8-4C9BFB1E9548}">
      <dgm:prSet/>
      <dgm:spPr/>
      <dgm:t>
        <a:bodyPr/>
        <a:lstStyle/>
        <a:p>
          <a:endParaRPr lang="en-GB"/>
        </a:p>
      </dgm:t>
    </dgm:pt>
    <dgm:pt modelId="{EFDF1D95-B3CA-4213-8CBD-3FD363777AEF}">
      <dgm:prSet/>
      <dgm:spPr/>
      <dgm:t>
        <a:bodyPr/>
        <a:lstStyle/>
        <a:p>
          <a:r>
            <a:rPr lang="en-GB" dirty="0"/>
            <a:t>Pa dystiolaeth sy'n ddiffygiol, yn amhendant neu'n gyfyngedig?</a:t>
          </a:r>
        </a:p>
      </dgm:t>
    </dgm:pt>
    <dgm:pt modelId="{C0ACCB09-3ABC-47FB-81F1-20BF3F0946FC}" type="parTrans" cxnId="{EA593D49-9C71-4F7B-BECE-70204D5FED5A}">
      <dgm:prSet/>
      <dgm:spPr/>
      <dgm:t>
        <a:bodyPr/>
        <a:lstStyle/>
        <a:p>
          <a:endParaRPr lang="en-GB"/>
        </a:p>
      </dgm:t>
    </dgm:pt>
    <dgm:pt modelId="{E0BDE451-2487-4833-BA22-A94C0D441AD7}" type="sibTrans" cxnId="{EA593D49-9C71-4F7B-BECE-70204D5FED5A}">
      <dgm:prSet/>
      <dgm:spPr/>
      <dgm:t>
        <a:bodyPr/>
        <a:lstStyle/>
        <a:p>
          <a:endParaRPr lang="en-GB"/>
        </a:p>
      </dgm:t>
    </dgm:pt>
    <dgm:pt modelId="{A88F1CA8-8059-4264-9729-CFD58BB185EA}">
      <dgm:prSet/>
      <dgm:spPr/>
      <dgm:t>
        <a:bodyPr/>
        <a:lstStyle/>
        <a:p>
          <a:r>
            <a:rPr lang="en-GB" dirty="0"/>
            <a:t>Beth fyddwch chi'n ei ychwanegu at y pwnc? Beth fyddwch chi'n ei wneud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wahanol</a:t>
          </a:r>
          <a:r>
            <a:rPr lang="en-GB" dirty="0"/>
            <a:t>? </a:t>
          </a:r>
        </a:p>
      </dgm:t>
    </dgm:pt>
    <dgm:pt modelId="{C59BD1EC-4DD8-4ACC-82AB-2C524F3DF91C}" type="parTrans" cxnId="{90573758-3A24-4DB6-86A5-ECA6D4E112A6}">
      <dgm:prSet/>
      <dgm:spPr/>
      <dgm:t>
        <a:bodyPr/>
        <a:lstStyle/>
        <a:p>
          <a:endParaRPr lang="en-GB"/>
        </a:p>
      </dgm:t>
    </dgm:pt>
    <dgm:pt modelId="{3C966181-1F28-4A45-AD20-11FB8DBE5C34}" type="sibTrans" cxnId="{90573758-3A24-4DB6-86A5-ECA6D4E112A6}">
      <dgm:prSet/>
      <dgm:spPr/>
      <dgm:t>
        <a:bodyPr/>
        <a:lstStyle/>
        <a:p>
          <a:endParaRPr lang="en-GB"/>
        </a:p>
      </dgm:t>
    </dgm:pt>
    <dgm:pt modelId="{6416C473-FDAD-455E-89C5-14C04388F064}" type="pres">
      <dgm:prSet presAssocID="{DA9BA698-7D52-44D0-A578-3C920842D7CF}" presName="linear" presStyleCnt="0">
        <dgm:presLayoutVars>
          <dgm:animLvl val="lvl"/>
          <dgm:resizeHandles val="exact"/>
        </dgm:presLayoutVars>
      </dgm:prSet>
      <dgm:spPr/>
    </dgm:pt>
    <dgm:pt modelId="{A6C4DD0E-CCAF-4C69-AEB8-4689BEE0BE88}" type="pres">
      <dgm:prSet presAssocID="{87B30A56-86B9-42D5-A5E5-06DB4B0F5FD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EAB3C02-6ABC-4ECB-BBBB-ABD237710815}" type="pres">
      <dgm:prSet presAssocID="{13F959B7-707E-40B8-8258-EC596152B050}" presName="spacer" presStyleCnt="0"/>
      <dgm:spPr/>
    </dgm:pt>
    <dgm:pt modelId="{6B2BCCE8-84ED-435D-9BDB-3890D8F9D770}" type="pres">
      <dgm:prSet presAssocID="{2D3F240F-6522-4E99-BF32-D1494BB6D9E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371E52A-BB52-4E53-B782-52BC6C55FF88}" type="pres">
      <dgm:prSet presAssocID="{F540ED30-E3B3-4E16-9BCE-6DB331C4E9AA}" presName="spacer" presStyleCnt="0"/>
      <dgm:spPr/>
    </dgm:pt>
    <dgm:pt modelId="{1143EB44-163F-4BD0-9E68-C26A34AA9BD0}" type="pres">
      <dgm:prSet presAssocID="{D6E817B0-390A-44AC-B845-1897CD8A4934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EB16901B-6DAE-40C7-BDB5-89CB990BB341}" type="pres">
      <dgm:prSet presAssocID="{D6E817B0-390A-44AC-B845-1897CD8A4934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048EC139-906E-47D3-9639-F3BE5A1787EB}" type="presOf" srcId="{EFDF1D95-B3CA-4213-8CBD-3FD363777AEF}" destId="{EB16901B-6DAE-40C7-BDB5-89CB990BB341}" srcOrd="0" destOrd="1" presId="urn:microsoft.com/office/officeart/2005/8/layout/vList2"/>
    <dgm:cxn modelId="{EA593D49-9C71-4F7B-BECE-70204D5FED5A}" srcId="{D6E817B0-390A-44AC-B845-1897CD8A4934}" destId="{EFDF1D95-B3CA-4213-8CBD-3FD363777AEF}" srcOrd="1" destOrd="0" parTransId="{C0ACCB09-3ABC-47FB-81F1-20BF3F0946FC}" sibTransId="{E0BDE451-2487-4833-BA22-A94C0D441AD7}"/>
    <dgm:cxn modelId="{90573758-3A24-4DB6-86A5-ECA6D4E112A6}" srcId="{D6E817B0-390A-44AC-B845-1897CD8A4934}" destId="{A88F1CA8-8059-4264-9729-CFD58BB185EA}" srcOrd="2" destOrd="0" parTransId="{C59BD1EC-4DD8-4ACC-82AB-2C524F3DF91C}" sibTransId="{3C966181-1F28-4A45-AD20-11FB8DBE5C34}"/>
    <dgm:cxn modelId="{2C10A758-8116-42A8-800F-FF79067DAA4C}" type="presOf" srcId="{87B30A56-86B9-42D5-A5E5-06DB4B0F5FD9}" destId="{A6C4DD0E-CCAF-4C69-AEB8-4689BEE0BE88}" srcOrd="0" destOrd="0" presId="urn:microsoft.com/office/officeart/2005/8/layout/vList2"/>
    <dgm:cxn modelId="{28427893-9BA3-4B1F-82A8-4C9BFB1E9548}" srcId="{D6E817B0-390A-44AC-B845-1897CD8A4934}" destId="{CB91E1C7-5652-4822-9206-EF1139929DFD}" srcOrd="0" destOrd="0" parTransId="{B1607278-DCA3-4A4C-B663-E5D11A9A5563}" sibTransId="{6475F8CD-2BEA-42E7-BBC5-CECDBF669B0C}"/>
    <dgm:cxn modelId="{D5A91E99-40DC-49FD-AC47-D22614F36747}" type="presOf" srcId="{2D3F240F-6522-4E99-BF32-D1494BB6D9EF}" destId="{6B2BCCE8-84ED-435D-9BDB-3890D8F9D770}" srcOrd="0" destOrd="0" presId="urn:microsoft.com/office/officeart/2005/8/layout/vList2"/>
    <dgm:cxn modelId="{2A35C79A-138C-466C-8D01-D955B243AAB0}" srcId="{DA9BA698-7D52-44D0-A578-3C920842D7CF}" destId="{87B30A56-86B9-42D5-A5E5-06DB4B0F5FD9}" srcOrd="0" destOrd="0" parTransId="{C6894E45-8A77-48CD-B3D8-35993CC84AB9}" sibTransId="{13F959B7-707E-40B8-8258-EC596152B050}"/>
    <dgm:cxn modelId="{CBD5FEA9-5CBA-4240-807D-5904C02CEA35}" type="presOf" srcId="{D6E817B0-390A-44AC-B845-1897CD8A4934}" destId="{1143EB44-163F-4BD0-9E68-C26A34AA9BD0}" srcOrd="0" destOrd="0" presId="urn:microsoft.com/office/officeart/2005/8/layout/vList2"/>
    <dgm:cxn modelId="{7E2C4BB2-0F8A-4E45-A92A-F4C5AD367667}" type="presOf" srcId="{CB91E1C7-5652-4822-9206-EF1139929DFD}" destId="{EB16901B-6DAE-40C7-BDB5-89CB990BB341}" srcOrd="0" destOrd="0" presId="urn:microsoft.com/office/officeart/2005/8/layout/vList2"/>
    <dgm:cxn modelId="{2730A6C0-AF27-440D-9C08-3CE0067BA039}" srcId="{DA9BA698-7D52-44D0-A578-3C920842D7CF}" destId="{2D3F240F-6522-4E99-BF32-D1494BB6D9EF}" srcOrd="1" destOrd="0" parTransId="{337C8EA0-261F-4F4C-A27D-0FE75DD09411}" sibTransId="{F540ED30-E3B3-4E16-9BCE-6DB331C4E9AA}"/>
    <dgm:cxn modelId="{344BB3C3-D069-4896-AC04-0F12A3DEED6B}" type="presOf" srcId="{A88F1CA8-8059-4264-9729-CFD58BB185EA}" destId="{EB16901B-6DAE-40C7-BDB5-89CB990BB341}" srcOrd="0" destOrd="2" presId="urn:microsoft.com/office/officeart/2005/8/layout/vList2"/>
    <dgm:cxn modelId="{14D253FE-E129-4866-AB2E-44BCE44175F9}" srcId="{DA9BA698-7D52-44D0-A578-3C920842D7CF}" destId="{D6E817B0-390A-44AC-B845-1897CD8A4934}" srcOrd="2" destOrd="0" parTransId="{BAF88F4F-45F3-4B9B-BECE-06FE7227E19F}" sibTransId="{141B36D8-04D3-4E5B-A208-C43BF9FE987B}"/>
    <dgm:cxn modelId="{AA2F7AFE-D2F5-4F3A-A6D4-81D398B58888}" type="presOf" srcId="{DA9BA698-7D52-44D0-A578-3C920842D7CF}" destId="{6416C473-FDAD-455E-89C5-14C04388F064}" srcOrd="0" destOrd="0" presId="urn:microsoft.com/office/officeart/2005/8/layout/vList2"/>
    <dgm:cxn modelId="{9CA15C50-3B7B-45DC-BCE6-FCCCA1986BEB}" type="presParOf" srcId="{6416C473-FDAD-455E-89C5-14C04388F064}" destId="{A6C4DD0E-CCAF-4C69-AEB8-4689BEE0BE88}" srcOrd="0" destOrd="0" presId="urn:microsoft.com/office/officeart/2005/8/layout/vList2"/>
    <dgm:cxn modelId="{CD3C01BE-306D-404E-A067-8F07EBE220C4}" type="presParOf" srcId="{6416C473-FDAD-455E-89C5-14C04388F064}" destId="{DEAB3C02-6ABC-4ECB-BBBB-ABD237710815}" srcOrd="1" destOrd="0" presId="urn:microsoft.com/office/officeart/2005/8/layout/vList2"/>
    <dgm:cxn modelId="{61A9CAA0-C733-4F72-B734-FA12A215D194}" type="presParOf" srcId="{6416C473-FDAD-455E-89C5-14C04388F064}" destId="{6B2BCCE8-84ED-435D-9BDB-3890D8F9D770}" srcOrd="2" destOrd="0" presId="urn:microsoft.com/office/officeart/2005/8/layout/vList2"/>
    <dgm:cxn modelId="{5014E6F7-6CB2-42AB-9CD3-D300E7F4FC1D}" type="presParOf" srcId="{6416C473-FDAD-455E-89C5-14C04388F064}" destId="{3371E52A-BB52-4E53-B782-52BC6C55FF88}" srcOrd="3" destOrd="0" presId="urn:microsoft.com/office/officeart/2005/8/layout/vList2"/>
    <dgm:cxn modelId="{C264488A-0832-4755-A3AF-BF751E46F4C3}" type="presParOf" srcId="{6416C473-FDAD-455E-89C5-14C04388F064}" destId="{1143EB44-163F-4BD0-9E68-C26A34AA9BD0}" srcOrd="4" destOrd="0" presId="urn:microsoft.com/office/officeart/2005/8/layout/vList2"/>
    <dgm:cxn modelId="{F87CF6DA-D595-4D1B-A2D4-048B34A6420C}" type="presParOf" srcId="{6416C473-FDAD-455E-89C5-14C04388F064}" destId="{EB16901B-6DAE-40C7-BDB5-89CB990BB341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DA9BA698-7D52-44D0-A578-3C920842D7C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87B30A56-86B9-42D5-A5E5-06DB4B0F5FD9}">
      <dgm:prSet/>
      <dgm:spPr/>
      <dgm:t>
        <a:bodyPr/>
        <a:lstStyle/>
        <a:p>
          <a:r>
            <a:rPr lang="en-GB" dirty="0"/>
            <a:t>When identifying the key ideas, themes and methodologies in your field, it is important to think critically about them</a:t>
          </a:r>
        </a:p>
      </dgm:t>
    </dgm:pt>
    <dgm:pt modelId="{C6894E45-8A77-48CD-B3D8-35993CC84AB9}" type="parTrans" cxnId="{2A35C79A-138C-466C-8D01-D955B243AAB0}">
      <dgm:prSet/>
      <dgm:spPr/>
      <dgm:t>
        <a:bodyPr/>
        <a:lstStyle/>
        <a:p>
          <a:endParaRPr lang="en-GB"/>
        </a:p>
      </dgm:t>
    </dgm:pt>
    <dgm:pt modelId="{13F959B7-707E-40B8-8258-EC596152B050}" type="sibTrans" cxnId="{2A35C79A-138C-466C-8D01-D955B243AAB0}">
      <dgm:prSet/>
      <dgm:spPr/>
      <dgm:t>
        <a:bodyPr/>
        <a:lstStyle/>
        <a:p>
          <a:endParaRPr lang="en-GB"/>
        </a:p>
      </dgm:t>
    </dgm:pt>
    <dgm:pt modelId="{2D3F240F-6522-4E99-BF32-D1494BB6D9EF}">
      <dgm:prSet/>
      <dgm:spPr/>
      <dgm:t>
        <a:bodyPr/>
        <a:lstStyle/>
        <a:p>
          <a:r>
            <a:rPr lang="en-GB"/>
            <a:t>This will allow you to identify a ‘gap’ in the literature</a:t>
          </a:r>
        </a:p>
      </dgm:t>
    </dgm:pt>
    <dgm:pt modelId="{337C8EA0-261F-4F4C-A27D-0FE75DD09411}" type="parTrans" cxnId="{2730A6C0-AF27-440D-9C08-3CE0067BA039}">
      <dgm:prSet/>
      <dgm:spPr/>
      <dgm:t>
        <a:bodyPr/>
        <a:lstStyle/>
        <a:p>
          <a:endParaRPr lang="en-GB"/>
        </a:p>
      </dgm:t>
    </dgm:pt>
    <dgm:pt modelId="{F540ED30-E3B3-4E16-9BCE-6DB331C4E9AA}" type="sibTrans" cxnId="{2730A6C0-AF27-440D-9C08-3CE0067BA039}">
      <dgm:prSet/>
      <dgm:spPr/>
      <dgm:t>
        <a:bodyPr/>
        <a:lstStyle/>
        <a:p>
          <a:endParaRPr lang="en-GB"/>
        </a:p>
      </dgm:t>
    </dgm:pt>
    <dgm:pt modelId="{D6E817B0-390A-44AC-B845-1897CD8A4934}">
      <dgm:prSet/>
      <dgm:spPr/>
      <dgm:t>
        <a:bodyPr/>
        <a:lstStyle/>
        <a:p>
          <a:r>
            <a:rPr lang="en-GB"/>
            <a:t>Ask yourself:</a:t>
          </a:r>
        </a:p>
      </dgm:t>
    </dgm:pt>
    <dgm:pt modelId="{BAF88F4F-45F3-4B9B-BECE-06FE7227E19F}" type="parTrans" cxnId="{14D253FE-E129-4866-AB2E-44BCE44175F9}">
      <dgm:prSet/>
      <dgm:spPr/>
      <dgm:t>
        <a:bodyPr/>
        <a:lstStyle/>
        <a:p>
          <a:endParaRPr lang="en-GB"/>
        </a:p>
      </dgm:t>
    </dgm:pt>
    <dgm:pt modelId="{141B36D8-04D3-4E5B-A208-C43BF9FE987B}" type="sibTrans" cxnId="{14D253FE-E129-4866-AB2E-44BCE44175F9}">
      <dgm:prSet/>
      <dgm:spPr/>
      <dgm:t>
        <a:bodyPr/>
        <a:lstStyle/>
        <a:p>
          <a:endParaRPr lang="en-GB"/>
        </a:p>
      </dgm:t>
    </dgm:pt>
    <dgm:pt modelId="{CB91E1C7-5652-4822-9206-EF1139929DFD}">
      <dgm:prSet/>
      <dgm:spPr/>
      <dgm:t>
        <a:bodyPr/>
        <a:lstStyle/>
        <a:p>
          <a:r>
            <a:rPr lang="en-GB"/>
            <a:t>What  are the strengths and weaknesses of these debates?</a:t>
          </a:r>
        </a:p>
      </dgm:t>
    </dgm:pt>
    <dgm:pt modelId="{B1607278-DCA3-4A4C-B663-E5D11A9A5563}" type="parTrans" cxnId="{28427893-9BA3-4B1F-82A8-4C9BFB1E9548}">
      <dgm:prSet/>
      <dgm:spPr/>
      <dgm:t>
        <a:bodyPr/>
        <a:lstStyle/>
        <a:p>
          <a:endParaRPr lang="en-GB"/>
        </a:p>
      </dgm:t>
    </dgm:pt>
    <dgm:pt modelId="{6475F8CD-2BEA-42E7-BBC5-CECDBF669B0C}" type="sibTrans" cxnId="{28427893-9BA3-4B1F-82A8-4C9BFB1E9548}">
      <dgm:prSet/>
      <dgm:spPr/>
      <dgm:t>
        <a:bodyPr/>
        <a:lstStyle/>
        <a:p>
          <a:endParaRPr lang="en-GB"/>
        </a:p>
      </dgm:t>
    </dgm:pt>
    <dgm:pt modelId="{4FE85AD3-A5D8-4C9D-ABBB-5E90B587E838}">
      <dgm:prSet/>
      <dgm:spPr/>
      <dgm:t>
        <a:bodyPr/>
        <a:lstStyle/>
        <a:p>
          <a:r>
            <a:rPr lang="en-GB"/>
            <a:t>What evidence is lacking, inconclusive or limited?</a:t>
          </a:r>
        </a:p>
      </dgm:t>
    </dgm:pt>
    <dgm:pt modelId="{4BFE04BC-AF2E-4295-B577-F7DBCAFAEFE3}" type="parTrans" cxnId="{AC3C1C19-D4E4-49B0-A384-964A88AF2319}">
      <dgm:prSet/>
      <dgm:spPr/>
      <dgm:t>
        <a:bodyPr/>
        <a:lstStyle/>
        <a:p>
          <a:endParaRPr lang="en-GB"/>
        </a:p>
      </dgm:t>
    </dgm:pt>
    <dgm:pt modelId="{D2D71C2A-81F0-42FB-B304-679301FA1FB9}" type="sibTrans" cxnId="{AC3C1C19-D4E4-49B0-A384-964A88AF2319}">
      <dgm:prSet/>
      <dgm:spPr/>
      <dgm:t>
        <a:bodyPr/>
        <a:lstStyle/>
        <a:p>
          <a:endParaRPr lang="en-GB"/>
        </a:p>
      </dgm:t>
    </dgm:pt>
    <dgm:pt modelId="{D5C31964-0681-4310-953A-5AF8F33E410A}">
      <dgm:prSet/>
      <dgm:spPr/>
      <dgm:t>
        <a:bodyPr/>
        <a:lstStyle/>
        <a:p>
          <a:r>
            <a:rPr lang="en-GB"/>
            <a:t>What will you add to the topic? What will you do differently?</a:t>
          </a:r>
        </a:p>
      </dgm:t>
    </dgm:pt>
    <dgm:pt modelId="{7A6F20FF-3C27-4EE7-B97D-BD5DF31159CE}" type="parTrans" cxnId="{AF3ED7D2-C335-4CA1-9864-C7791B3659E7}">
      <dgm:prSet/>
      <dgm:spPr/>
      <dgm:t>
        <a:bodyPr/>
        <a:lstStyle/>
        <a:p>
          <a:endParaRPr lang="en-GB"/>
        </a:p>
      </dgm:t>
    </dgm:pt>
    <dgm:pt modelId="{13314968-9545-4C0F-B02F-EEAC71360C45}" type="sibTrans" cxnId="{AF3ED7D2-C335-4CA1-9864-C7791B3659E7}">
      <dgm:prSet/>
      <dgm:spPr/>
      <dgm:t>
        <a:bodyPr/>
        <a:lstStyle/>
        <a:p>
          <a:endParaRPr lang="en-GB"/>
        </a:p>
      </dgm:t>
    </dgm:pt>
    <dgm:pt modelId="{6416C473-FDAD-455E-89C5-14C04388F064}" type="pres">
      <dgm:prSet presAssocID="{DA9BA698-7D52-44D0-A578-3C920842D7CF}" presName="linear" presStyleCnt="0">
        <dgm:presLayoutVars>
          <dgm:animLvl val="lvl"/>
          <dgm:resizeHandles val="exact"/>
        </dgm:presLayoutVars>
      </dgm:prSet>
      <dgm:spPr/>
    </dgm:pt>
    <dgm:pt modelId="{A6C4DD0E-CCAF-4C69-AEB8-4689BEE0BE88}" type="pres">
      <dgm:prSet presAssocID="{87B30A56-86B9-42D5-A5E5-06DB4B0F5FD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EAB3C02-6ABC-4ECB-BBBB-ABD237710815}" type="pres">
      <dgm:prSet presAssocID="{13F959B7-707E-40B8-8258-EC596152B050}" presName="spacer" presStyleCnt="0"/>
      <dgm:spPr/>
    </dgm:pt>
    <dgm:pt modelId="{6B2BCCE8-84ED-435D-9BDB-3890D8F9D770}" type="pres">
      <dgm:prSet presAssocID="{2D3F240F-6522-4E99-BF32-D1494BB6D9E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371E52A-BB52-4E53-B782-52BC6C55FF88}" type="pres">
      <dgm:prSet presAssocID="{F540ED30-E3B3-4E16-9BCE-6DB331C4E9AA}" presName="spacer" presStyleCnt="0"/>
      <dgm:spPr/>
    </dgm:pt>
    <dgm:pt modelId="{1143EB44-163F-4BD0-9E68-C26A34AA9BD0}" type="pres">
      <dgm:prSet presAssocID="{D6E817B0-390A-44AC-B845-1897CD8A4934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EB16901B-6DAE-40C7-BDB5-89CB990BB341}" type="pres">
      <dgm:prSet presAssocID="{D6E817B0-390A-44AC-B845-1897CD8A4934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AC3C1C19-D4E4-49B0-A384-964A88AF2319}" srcId="{D6E817B0-390A-44AC-B845-1897CD8A4934}" destId="{4FE85AD3-A5D8-4C9D-ABBB-5E90B587E838}" srcOrd="1" destOrd="0" parTransId="{4BFE04BC-AF2E-4295-B577-F7DBCAFAEFE3}" sibTransId="{D2D71C2A-81F0-42FB-B304-679301FA1FB9}"/>
    <dgm:cxn modelId="{2C10A758-8116-42A8-800F-FF79067DAA4C}" type="presOf" srcId="{87B30A56-86B9-42D5-A5E5-06DB4B0F5FD9}" destId="{A6C4DD0E-CCAF-4C69-AEB8-4689BEE0BE88}" srcOrd="0" destOrd="0" presId="urn:microsoft.com/office/officeart/2005/8/layout/vList2"/>
    <dgm:cxn modelId="{28427893-9BA3-4B1F-82A8-4C9BFB1E9548}" srcId="{D6E817B0-390A-44AC-B845-1897CD8A4934}" destId="{CB91E1C7-5652-4822-9206-EF1139929DFD}" srcOrd="0" destOrd="0" parTransId="{B1607278-DCA3-4A4C-B663-E5D11A9A5563}" sibTransId="{6475F8CD-2BEA-42E7-BBC5-CECDBF669B0C}"/>
    <dgm:cxn modelId="{D5A91E99-40DC-49FD-AC47-D22614F36747}" type="presOf" srcId="{2D3F240F-6522-4E99-BF32-D1494BB6D9EF}" destId="{6B2BCCE8-84ED-435D-9BDB-3890D8F9D770}" srcOrd="0" destOrd="0" presId="urn:microsoft.com/office/officeart/2005/8/layout/vList2"/>
    <dgm:cxn modelId="{2A35C79A-138C-466C-8D01-D955B243AAB0}" srcId="{DA9BA698-7D52-44D0-A578-3C920842D7CF}" destId="{87B30A56-86B9-42D5-A5E5-06DB4B0F5FD9}" srcOrd="0" destOrd="0" parTransId="{C6894E45-8A77-48CD-B3D8-35993CC84AB9}" sibTransId="{13F959B7-707E-40B8-8258-EC596152B050}"/>
    <dgm:cxn modelId="{923C5FA2-2449-4BA6-974C-31086DB0BFC3}" type="presOf" srcId="{D5C31964-0681-4310-953A-5AF8F33E410A}" destId="{EB16901B-6DAE-40C7-BDB5-89CB990BB341}" srcOrd="0" destOrd="2" presId="urn:microsoft.com/office/officeart/2005/8/layout/vList2"/>
    <dgm:cxn modelId="{CBD5FEA9-5CBA-4240-807D-5904C02CEA35}" type="presOf" srcId="{D6E817B0-390A-44AC-B845-1897CD8A4934}" destId="{1143EB44-163F-4BD0-9E68-C26A34AA9BD0}" srcOrd="0" destOrd="0" presId="urn:microsoft.com/office/officeart/2005/8/layout/vList2"/>
    <dgm:cxn modelId="{7E2C4BB2-0F8A-4E45-A92A-F4C5AD367667}" type="presOf" srcId="{CB91E1C7-5652-4822-9206-EF1139929DFD}" destId="{EB16901B-6DAE-40C7-BDB5-89CB990BB341}" srcOrd="0" destOrd="0" presId="urn:microsoft.com/office/officeart/2005/8/layout/vList2"/>
    <dgm:cxn modelId="{2730A6C0-AF27-440D-9C08-3CE0067BA039}" srcId="{DA9BA698-7D52-44D0-A578-3C920842D7CF}" destId="{2D3F240F-6522-4E99-BF32-D1494BB6D9EF}" srcOrd="1" destOrd="0" parTransId="{337C8EA0-261F-4F4C-A27D-0FE75DD09411}" sibTransId="{F540ED30-E3B3-4E16-9BCE-6DB331C4E9AA}"/>
    <dgm:cxn modelId="{AF3ED7D2-C335-4CA1-9864-C7791B3659E7}" srcId="{D6E817B0-390A-44AC-B845-1897CD8A4934}" destId="{D5C31964-0681-4310-953A-5AF8F33E410A}" srcOrd="2" destOrd="0" parTransId="{7A6F20FF-3C27-4EE7-B97D-BD5DF31159CE}" sibTransId="{13314968-9545-4C0F-B02F-EEAC71360C45}"/>
    <dgm:cxn modelId="{A5EACEEA-A777-45EE-8462-2203317C4849}" type="presOf" srcId="{4FE85AD3-A5D8-4C9D-ABBB-5E90B587E838}" destId="{EB16901B-6DAE-40C7-BDB5-89CB990BB341}" srcOrd="0" destOrd="1" presId="urn:microsoft.com/office/officeart/2005/8/layout/vList2"/>
    <dgm:cxn modelId="{14D253FE-E129-4866-AB2E-44BCE44175F9}" srcId="{DA9BA698-7D52-44D0-A578-3C920842D7CF}" destId="{D6E817B0-390A-44AC-B845-1897CD8A4934}" srcOrd="2" destOrd="0" parTransId="{BAF88F4F-45F3-4B9B-BECE-06FE7227E19F}" sibTransId="{141B36D8-04D3-4E5B-A208-C43BF9FE987B}"/>
    <dgm:cxn modelId="{AA2F7AFE-D2F5-4F3A-A6D4-81D398B58888}" type="presOf" srcId="{DA9BA698-7D52-44D0-A578-3C920842D7CF}" destId="{6416C473-FDAD-455E-89C5-14C04388F064}" srcOrd="0" destOrd="0" presId="urn:microsoft.com/office/officeart/2005/8/layout/vList2"/>
    <dgm:cxn modelId="{9CA15C50-3B7B-45DC-BCE6-FCCCA1986BEB}" type="presParOf" srcId="{6416C473-FDAD-455E-89C5-14C04388F064}" destId="{A6C4DD0E-CCAF-4C69-AEB8-4689BEE0BE88}" srcOrd="0" destOrd="0" presId="urn:microsoft.com/office/officeart/2005/8/layout/vList2"/>
    <dgm:cxn modelId="{CD3C01BE-306D-404E-A067-8F07EBE220C4}" type="presParOf" srcId="{6416C473-FDAD-455E-89C5-14C04388F064}" destId="{DEAB3C02-6ABC-4ECB-BBBB-ABD237710815}" srcOrd="1" destOrd="0" presId="urn:microsoft.com/office/officeart/2005/8/layout/vList2"/>
    <dgm:cxn modelId="{61A9CAA0-C733-4F72-B734-FA12A215D194}" type="presParOf" srcId="{6416C473-FDAD-455E-89C5-14C04388F064}" destId="{6B2BCCE8-84ED-435D-9BDB-3890D8F9D770}" srcOrd="2" destOrd="0" presId="urn:microsoft.com/office/officeart/2005/8/layout/vList2"/>
    <dgm:cxn modelId="{5014E6F7-6CB2-42AB-9CD3-D300E7F4FC1D}" type="presParOf" srcId="{6416C473-FDAD-455E-89C5-14C04388F064}" destId="{3371E52A-BB52-4E53-B782-52BC6C55FF88}" srcOrd="3" destOrd="0" presId="urn:microsoft.com/office/officeart/2005/8/layout/vList2"/>
    <dgm:cxn modelId="{C264488A-0832-4755-A3AF-BF751E46F4C3}" type="presParOf" srcId="{6416C473-FDAD-455E-89C5-14C04388F064}" destId="{1143EB44-163F-4BD0-9E68-C26A34AA9BD0}" srcOrd="4" destOrd="0" presId="urn:microsoft.com/office/officeart/2005/8/layout/vList2"/>
    <dgm:cxn modelId="{F87CF6DA-D595-4D1B-A2D4-048B34A6420C}" type="presParOf" srcId="{6416C473-FDAD-455E-89C5-14C04388F064}" destId="{EB16901B-6DAE-40C7-BDB5-89CB990BB341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4663478C-2CB4-4D6C-9F8E-1062831860E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ACC9DC2-6D30-4B3D-BF2A-956302856292}">
      <dgm:prSet/>
      <dgm:spPr/>
      <dgm:t>
        <a:bodyPr/>
        <a:lstStyle/>
        <a:p>
          <a:pPr rtl="0"/>
          <a:r>
            <a:rPr lang="en-GB"/>
            <a:t>You can:</a:t>
          </a:r>
        </a:p>
      </dgm:t>
    </dgm:pt>
    <dgm:pt modelId="{06AB43B8-F829-4072-8F6B-F1DE35096458}" type="parTrans" cxnId="{19DCD966-1A92-4356-982B-D5D5BD063AD2}">
      <dgm:prSet/>
      <dgm:spPr/>
      <dgm:t>
        <a:bodyPr/>
        <a:lstStyle/>
        <a:p>
          <a:endParaRPr lang="en-US"/>
        </a:p>
      </dgm:t>
    </dgm:pt>
    <dgm:pt modelId="{EA55C98F-E97A-48FB-9299-1FAD5A190293}" type="sibTrans" cxnId="{19DCD966-1A92-4356-982B-D5D5BD063AD2}">
      <dgm:prSet/>
      <dgm:spPr/>
      <dgm:t>
        <a:bodyPr/>
        <a:lstStyle/>
        <a:p>
          <a:endParaRPr lang="en-US"/>
        </a:p>
      </dgm:t>
    </dgm:pt>
    <dgm:pt modelId="{A78D12AA-4350-4A7A-87F3-699018261B4C}">
      <dgm:prSet/>
      <dgm:spPr/>
      <dgm:t>
        <a:bodyPr/>
        <a:lstStyle/>
        <a:p>
          <a:pPr rtl="0"/>
          <a:r>
            <a:rPr lang="en-GB"/>
            <a:t>Jot down ideas</a:t>
          </a:r>
        </a:p>
      </dgm:t>
    </dgm:pt>
    <dgm:pt modelId="{A3510079-8D08-4CFA-ACD2-E55BB40F3719}" type="parTrans" cxnId="{3D25999B-F80E-4E83-9C8D-15AD2138A5BD}">
      <dgm:prSet/>
      <dgm:spPr/>
      <dgm:t>
        <a:bodyPr/>
        <a:lstStyle/>
        <a:p>
          <a:endParaRPr lang="en-US"/>
        </a:p>
      </dgm:t>
    </dgm:pt>
    <dgm:pt modelId="{280EF2F6-0F50-4514-84B0-F6B74D20CECC}" type="sibTrans" cxnId="{3D25999B-F80E-4E83-9C8D-15AD2138A5BD}">
      <dgm:prSet/>
      <dgm:spPr/>
      <dgm:t>
        <a:bodyPr/>
        <a:lstStyle/>
        <a:p>
          <a:endParaRPr lang="en-US"/>
        </a:p>
      </dgm:t>
    </dgm:pt>
    <dgm:pt modelId="{6FE6589C-3BD1-415E-9FF7-4C0E1161F851}">
      <dgm:prSet/>
      <dgm:spPr/>
      <dgm:t>
        <a:bodyPr/>
        <a:lstStyle/>
        <a:p>
          <a:pPr rtl="0"/>
          <a:r>
            <a:rPr lang="en-GB"/>
            <a:t>Move them around</a:t>
          </a:r>
        </a:p>
      </dgm:t>
    </dgm:pt>
    <dgm:pt modelId="{A75D800E-D983-42F5-8BAA-C30C52DCBFDA}" type="parTrans" cxnId="{0594BD61-FF60-401D-84B0-4A2B6C018268}">
      <dgm:prSet/>
      <dgm:spPr/>
      <dgm:t>
        <a:bodyPr/>
        <a:lstStyle/>
        <a:p>
          <a:endParaRPr lang="en-US"/>
        </a:p>
      </dgm:t>
    </dgm:pt>
    <dgm:pt modelId="{7B663436-52F3-4228-B664-2D0A4846FC4B}" type="sibTrans" cxnId="{0594BD61-FF60-401D-84B0-4A2B6C018268}">
      <dgm:prSet/>
      <dgm:spPr/>
      <dgm:t>
        <a:bodyPr/>
        <a:lstStyle/>
        <a:p>
          <a:endParaRPr lang="en-US"/>
        </a:p>
      </dgm:t>
    </dgm:pt>
    <dgm:pt modelId="{AB494B60-BD20-4DF9-B1A6-CFFC7A7B6643}">
      <dgm:prSet/>
      <dgm:spPr/>
      <dgm:t>
        <a:bodyPr/>
        <a:lstStyle/>
        <a:p>
          <a:pPr rtl="0"/>
          <a:r>
            <a:rPr lang="en-GB"/>
            <a:t>Create links</a:t>
          </a:r>
        </a:p>
      </dgm:t>
    </dgm:pt>
    <dgm:pt modelId="{A35166FB-56C2-4602-8291-B30AA54AA21F}" type="parTrans" cxnId="{B0D9F2FA-897D-4436-92F5-61E3D3D14A96}">
      <dgm:prSet/>
      <dgm:spPr/>
      <dgm:t>
        <a:bodyPr/>
        <a:lstStyle/>
        <a:p>
          <a:endParaRPr lang="en-US"/>
        </a:p>
      </dgm:t>
    </dgm:pt>
    <dgm:pt modelId="{9853D51A-61B1-4FA4-A95F-64C725D32799}" type="sibTrans" cxnId="{B0D9F2FA-897D-4436-92F5-61E3D3D14A96}">
      <dgm:prSet/>
      <dgm:spPr/>
      <dgm:t>
        <a:bodyPr/>
        <a:lstStyle/>
        <a:p>
          <a:endParaRPr lang="en-US"/>
        </a:p>
      </dgm:t>
    </dgm:pt>
    <dgm:pt modelId="{8FE53FBC-C205-4404-94CF-24A6CB373192}">
      <dgm:prSet/>
      <dgm:spPr/>
      <dgm:t>
        <a:bodyPr/>
        <a:lstStyle/>
        <a:p>
          <a:pPr rtl="0"/>
          <a:r>
            <a:rPr lang="en-GB"/>
            <a:t>Put text on nodes</a:t>
          </a:r>
        </a:p>
      </dgm:t>
    </dgm:pt>
    <dgm:pt modelId="{9D962488-3013-4C9C-85A8-F5F5F55F352E}" type="parTrans" cxnId="{A2CA8510-8C89-4AF4-8307-DA5C19CF6D1F}">
      <dgm:prSet/>
      <dgm:spPr/>
      <dgm:t>
        <a:bodyPr/>
        <a:lstStyle/>
        <a:p>
          <a:endParaRPr lang="en-US"/>
        </a:p>
      </dgm:t>
    </dgm:pt>
    <dgm:pt modelId="{668C27A7-A87D-4BF4-9263-4E23663E1992}" type="sibTrans" cxnId="{A2CA8510-8C89-4AF4-8307-DA5C19CF6D1F}">
      <dgm:prSet/>
      <dgm:spPr/>
      <dgm:t>
        <a:bodyPr/>
        <a:lstStyle/>
        <a:p>
          <a:endParaRPr lang="en-US"/>
        </a:p>
      </dgm:t>
    </dgm:pt>
    <dgm:pt modelId="{27AF5AA1-01B5-46FE-9C8D-B7E6F0E866C3}">
      <dgm:prSet/>
      <dgm:spPr/>
      <dgm:t>
        <a:bodyPr/>
        <a:lstStyle/>
        <a:p>
          <a:pPr rtl="0"/>
          <a:r>
            <a:rPr lang="en-GB"/>
            <a:t>Swap between ‘Diagram’ and ‘Outline’</a:t>
          </a:r>
        </a:p>
      </dgm:t>
    </dgm:pt>
    <dgm:pt modelId="{2F27E132-51D2-4754-BA0B-8827F62E0121}" type="parTrans" cxnId="{F13F0CA6-364A-4396-B85A-08A0B193E2F6}">
      <dgm:prSet/>
      <dgm:spPr/>
      <dgm:t>
        <a:bodyPr/>
        <a:lstStyle/>
        <a:p>
          <a:endParaRPr lang="en-US"/>
        </a:p>
      </dgm:t>
    </dgm:pt>
    <dgm:pt modelId="{A10F55BC-BDC3-44DE-B39F-9071C4735BFC}" type="sibTrans" cxnId="{F13F0CA6-364A-4396-B85A-08A0B193E2F6}">
      <dgm:prSet/>
      <dgm:spPr/>
      <dgm:t>
        <a:bodyPr/>
        <a:lstStyle/>
        <a:p>
          <a:endParaRPr lang="en-US"/>
        </a:p>
      </dgm:t>
    </dgm:pt>
    <dgm:pt modelId="{9BD32480-8750-487E-B020-6E616843998E}">
      <dgm:prSet/>
      <dgm:spPr/>
      <dgm:t>
        <a:bodyPr/>
        <a:lstStyle/>
        <a:p>
          <a:pPr rtl="0"/>
          <a:r>
            <a:rPr lang="en-GB"/>
            <a:t>Transfer to Word</a:t>
          </a:r>
        </a:p>
      </dgm:t>
    </dgm:pt>
    <dgm:pt modelId="{A3873A84-6D27-4C35-8A71-B6301541E582}" type="parTrans" cxnId="{09831C10-1E0E-490D-9440-6AC8B97F902C}">
      <dgm:prSet/>
      <dgm:spPr/>
      <dgm:t>
        <a:bodyPr/>
        <a:lstStyle/>
        <a:p>
          <a:endParaRPr lang="en-US"/>
        </a:p>
      </dgm:t>
    </dgm:pt>
    <dgm:pt modelId="{01D5D702-7533-4913-9BEB-6FB252B1D7FC}" type="sibTrans" cxnId="{09831C10-1E0E-490D-9440-6AC8B97F902C}">
      <dgm:prSet/>
      <dgm:spPr/>
      <dgm:t>
        <a:bodyPr/>
        <a:lstStyle/>
        <a:p>
          <a:endParaRPr lang="en-US"/>
        </a:p>
      </dgm:t>
    </dgm:pt>
    <dgm:pt modelId="{8D2F285B-F18A-4001-A27E-DC56B2F63EFA}" type="pres">
      <dgm:prSet presAssocID="{4663478C-2CB4-4D6C-9F8E-1062831860E3}" presName="linear" presStyleCnt="0">
        <dgm:presLayoutVars>
          <dgm:animLvl val="lvl"/>
          <dgm:resizeHandles val="exact"/>
        </dgm:presLayoutVars>
      </dgm:prSet>
      <dgm:spPr/>
    </dgm:pt>
    <dgm:pt modelId="{651391D3-CE93-4C66-A305-4953B032A03E}" type="pres">
      <dgm:prSet presAssocID="{FACC9DC2-6D30-4B3D-BF2A-956302856292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DF6E0EDA-7197-4781-867A-0343FBD60937}" type="pres">
      <dgm:prSet presAssocID="{FACC9DC2-6D30-4B3D-BF2A-956302856292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09831C10-1E0E-490D-9440-6AC8B97F902C}" srcId="{FACC9DC2-6D30-4B3D-BF2A-956302856292}" destId="{9BD32480-8750-487E-B020-6E616843998E}" srcOrd="5" destOrd="0" parTransId="{A3873A84-6D27-4C35-8A71-B6301541E582}" sibTransId="{01D5D702-7533-4913-9BEB-6FB252B1D7FC}"/>
    <dgm:cxn modelId="{A2CA8510-8C89-4AF4-8307-DA5C19CF6D1F}" srcId="{FACC9DC2-6D30-4B3D-BF2A-956302856292}" destId="{8FE53FBC-C205-4404-94CF-24A6CB373192}" srcOrd="3" destOrd="0" parTransId="{9D962488-3013-4C9C-85A8-F5F5F55F352E}" sibTransId="{668C27A7-A87D-4BF4-9263-4E23663E1992}"/>
    <dgm:cxn modelId="{D1FC0419-1B76-4B0D-858F-2D4AB1185258}" type="presOf" srcId="{4663478C-2CB4-4D6C-9F8E-1062831860E3}" destId="{8D2F285B-F18A-4001-A27E-DC56B2F63EFA}" srcOrd="0" destOrd="0" presId="urn:microsoft.com/office/officeart/2005/8/layout/vList2"/>
    <dgm:cxn modelId="{0594BD61-FF60-401D-84B0-4A2B6C018268}" srcId="{FACC9DC2-6D30-4B3D-BF2A-956302856292}" destId="{6FE6589C-3BD1-415E-9FF7-4C0E1161F851}" srcOrd="1" destOrd="0" parTransId="{A75D800E-D983-42F5-8BAA-C30C52DCBFDA}" sibTransId="{7B663436-52F3-4228-B664-2D0A4846FC4B}"/>
    <dgm:cxn modelId="{19DCD966-1A92-4356-982B-D5D5BD063AD2}" srcId="{4663478C-2CB4-4D6C-9F8E-1062831860E3}" destId="{FACC9DC2-6D30-4B3D-BF2A-956302856292}" srcOrd="0" destOrd="0" parTransId="{06AB43B8-F829-4072-8F6B-F1DE35096458}" sibTransId="{EA55C98F-E97A-48FB-9299-1FAD5A190293}"/>
    <dgm:cxn modelId="{35B16867-9E2C-44BF-8070-30AA33CD43E4}" type="presOf" srcId="{9BD32480-8750-487E-B020-6E616843998E}" destId="{DF6E0EDA-7197-4781-867A-0343FBD60937}" srcOrd="0" destOrd="5" presId="urn:microsoft.com/office/officeart/2005/8/layout/vList2"/>
    <dgm:cxn modelId="{E7BDCE49-AF53-4020-90A3-807A6B19045A}" type="presOf" srcId="{A78D12AA-4350-4A7A-87F3-699018261B4C}" destId="{DF6E0EDA-7197-4781-867A-0343FBD60937}" srcOrd="0" destOrd="0" presId="urn:microsoft.com/office/officeart/2005/8/layout/vList2"/>
    <dgm:cxn modelId="{693F094F-2185-4AA1-B1EB-3C1050AB61B5}" type="presOf" srcId="{FACC9DC2-6D30-4B3D-BF2A-956302856292}" destId="{651391D3-CE93-4C66-A305-4953B032A03E}" srcOrd="0" destOrd="0" presId="urn:microsoft.com/office/officeart/2005/8/layout/vList2"/>
    <dgm:cxn modelId="{D1157C96-3E8F-41CD-91D9-986E5E31050D}" type="presOf" srcId="{8FE53FBC-C205-4404-94CF-24A6CB373192}" destId="{DF6E0EDA-7197-4781-867A-0343FBD60937}" srcOrd="0" destOrd="3" presId="urn:microsoft.com/office/officeart/2005/8/layout/vList2"/>
    <dgm:cxn modelId="{3D25999B-F80E-4E83-9C8D-15AD2138A5BD}" srcId="{FACC9DC2-6D30-4B3D-BF2A-956302856292}" destId="{A78D12AA-4350-4A7A-87F3-699018261B4C}" srcOrd="0" destOrd="0" parTransId="{A3510079-8D08-4CFA-ACD2-E55BB40F3719}" sibTransId="{280EF2F6-0F50-4514-84B0-F6B74D20CECC}"/>
    <dgm:cxn modelId="{D568AEA5-0944-4DD8-AAF2-E758D2A439D7}" type="presOf" srcId="{AB494B60-BD20-4DF9-B1A6-CFFC7A7B6643}" destId="{DF6E0EDA-7197-4781-867A-0343FBD60937}" srcOrd="0" destOrd="2" presId="urn:microsoft.com/office/officeart/2005/8/layout/vList2"/>
    <dgm:cxn modelId="{F13F0CA6-364A-4396-B85A-08A0B193E2F6}" srcId="{FACC9DC2-6D30-4B3D-BF2A-956302856292}" destId="{27AF5AA1-01B5-46FE-9C8D-B7E6F0E866C3}" srcOrd="4" destOrd="0" parTransId="{2F27E132-51D2-4754-BA0B-8827F62E0121}" sibTransId="{A10F55BC-BDC3-44DE-B39F-9071C4735BFC}"/>
    <dgm:cxn modelId="{302E6DC6-5B2F-4AA3-A661-5C7C34779577}" type="presOf" srcId="{27AF5AA1-01B5-46FE-9C8D-B7E6F0E866C3}" destId="{DF6E0EDA-7197-4781-867A-0343FBD60937}" srcOrd="0" destOrd="4" presId="urn:microsoft.com/office/officeart/2005/8/layout/vList2"/>
    <dgm:cxn modelId="{05B1A7C6-CAC9-4E23-9205-B087541E0226}" type="presOf" srcId="{6FE6589C-3BD1-415E-9FF7-4C0E1161F851}" destId="{DF6E0EDA-7197-4781-867A-0343FBD60937}" srcOrd="0" destOrd="1" presId="urn:microsoft.com/office/officeart/2005/8/layout/vList2"/>
    <dgm:cxn modelId="{B0D9F2FA-897D-4436-92F5-61E3D3D14A96}" srcId="{FACC9DC2-6D30-4B3D-BF2A-956302856292}" destId="{AB494B60-BD20-4DF9-B1A6-CFFC7A7B6643}" srcOrd="2" destOrd="0" parTransId="{A35166FB-56C2-4602-8291-B30AA54AA21F}" sibTransId="{9853D51A-61B1-4FA4-A95F-64C725D32799}"/>
    <dgm:cxn modelId="{0839C66A-8164-4E20-8B9A-0AA0ADACC910}" type="presParOf" srcId="{8D2F285B-F18A-4001-A27E-DC56B2F63EFA}" destId="{651391D3-CE93-4C66-A305-4953B032A03E}" srcOrd="0" destOrd="0" presId="urn:microsoft.com/office/officeart/2005/8/layout/vList2"/>
    <dgm:cxn modelId="{7F04194B-B8E1-43FE-AEDA-63D58276847E}" type="presParOf" srcId="{8D2F285B-F18A-4001-A27E-DC56B2F63EFA}" destId="{DF6E0EDA-7197-4781-867A-0343FBD60937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5CA0BBBA-DB16-4D7D-8D32-161400BC68D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CD5CC7C-A648-460C-A445-170B11CF2BBB}">
      <dgm:prSet/>
      <dgm:spPr/>
      <dgm:t>
        <a:bodyPr/>
        <a:lstStyle/>
        <a:p>
          <a:r>
            <a:rPr lang="en-GB" dirty="0" err="1"/>
            <a:t>Dechreuwch</a:t>
          </a:r>
          <a:r>
            <a:rPr lang="en-GB" dirty="0"/>
            <a:t> </a:t>
          </a:r>
          <a:r>
            <a:rPr lang="en-GB" dirty="0" err="1"/>
            <a:t>gyda</a:t>
          </a:r>
          <a:r>
            <a:rPr lang="en-GB" dirty="0"/>
            <a:t> </a:t>
          </a:r>
          <a:r>
            <a:rPr lang="en-GB" dirty="0" err="1"/>
            <a:t>throsolwg</a:t>
          </a:r>
          <a:endParaRPr lang="en-GB" dirty="0"/>
        </a:p>
      </dgm:t>
    </dgm:pt>
    <dgm:pt modelId="{E3B56F05-BFAE-4B8F-85B6-C9D6C5321DD4}" type="parTrans" cxnId="{730D3C0E-1BB8-44AE-8BB0-1D77BFB85754}">
      <dgm:prSet/>
      <dgm:spPr/>
      <dgm:t>
        <a:bodyPr/>
        <a:lstStyle/>
        <a:p>
          <a:endParaRPr lang="en-GB"/>
        </a:p>
      </dgm:t>
    </dgm:pt>
    <dgm:pt modelId="{F79A18F2-8933-4CA0-B6CB-DF750B7A6FB9}" type="sibTrans" cxnId="{730D3C0E-1BB8-44AE-8BB0-1D77BFB85754}">
      <dgm:prSet/>
      <dgm:spPr/>
      <dgm:t>
        <a:bodyPr/>
        <a:lstStyle/>
        <a:p>
          <a:endParaRPr lang="en-GB"/>
        </a:p>
      </dgm:t>
    </dgm:pt>
    <dgm:pt modelId="{91617F5B-2CB7-4E86-82FD-79A0EA735EFE}">
      <dgm:prSet/>
      <dgm:spPr/>
      <dgm:t>
        <a:bodyPr/>
        <a:lstStyle/>
        <a:p>
          <a:r>
            <a:rPr lang="en-GB" dirty="0" err="1"/>
            <a:t>Penderfynwch</a:t>
          </a:r>
          <a:r>
            <a:rPr lang="en-GB" dirty="0"/>
            <a:t> </a:t>
          </a:r>
          <a:r>
            <a:rPr lang="en-GB" dirty="0" err="1"/>
            <a:t>ar</a:t>
          </a:r>
          <a:r>
            <a:rPr lang="en-GB" dirty="0"/>
            <a:t> </a:t>
          </a:r>
          <a:r>
            <a:rPr lang="en-GB" dirty="0" err="1"/>
            <a:t>egwyddorion</a:t>
          </a:r>
          <a:r>
            <a:rPr lang="en-GB" dirty="0"/>
            <a:t> </a:t>
          </a:r>
          <a:r>
            <a:rPr lang="en-GB" dirty="0" err="1"/>
            <a:t>trefniadol</a:t>
          </a:r>
          <a:r>
            <a:rPr lang="en-GB" dirty="0"/>
            <a:t> (</a:t>
          </a:r>
          <a:r>
            <a:rPr lang="en-GB" dirty="0" err="1"/>
            <a:t>themâu</a:t>
          </a:r>
          <a:r>
            <a:rPr lang="en-GB" dirty="0"/>
            <a:t>, </a:t>
          </a:r>
          <a:r>
            <a:rPr lang="en-GB" dirty="0" err="1"/>
            <a:t>tueddiadau</a:t>
          </a:r>
          <a:r>
            <a:rPr lang="en-GB" dirty="0"/>
            <a:t>, </a:t>
          </a:r>
          <a:r>
            <a:rPr lang="en-GB" dirty="0" err="1"/>
            <a:t>methodoleg</a:t>
          </a:r>
          <a:r>
            <a:rPr lang="en-GB" dirty="0"/>
            <a:t>, </a:t>
          </a:r>
          <a:r>
            <a:rPr lang="en-GB" dirty="0" err="1"/>
            <a:t>cronoleg</a:t>
          </a:r>
          <a:r>
            <a:rPr lang="en-GB" dirty="0"/>
            <a:t>, </a:t>
          </a:r>
          <a:r>
            <a:rPr lang="en-GB" dirty="0" err="1"/>
            <a:t>dadleuon</a:t>
          </a:r>
          <a:r>
            <a:rPr lang="en-GB" dirty="0"/>
            <a:t> - </a:t>
          </a:r>
          <a:r>
            <a:rPr lang="en-GB" dirty="0" err="1"/>
            <a:t>cyfuniad</a:t>
          </a:r>
          <a:r>
            <a:rPr lang="en-GB" dirty="0"/>
            <a:t> o rai </a:t>
          </a:r>
          <a:r>
            <a:rPr lang="en-GB" dirty="0" err="1"/>
            <a:t>o'r</a:t>
          </a:r>
          <a:r>
            <a:rPr lang="en-GB" dirty="0"/>
            <a:t> </a:t>
          </a:r>
          <a:r>
            <a:rPr lang="en-GB" dirty="0" err="1"/>
            <a:t>rhain</a:t>
          </a:r>
          <a:r>
            <a:rPr lang="en-GB" dirty="0"/>
            <a:t> </a:t>
          </a:r>
          <a:r>
            <a:rPr lang="en-GB" dirty="0" err="1"/>
            <a:t>fel</a:t>
          </a:r>
          <a:r>
            <a:rPr lang="en-GB" dirty="0"/>
            <a:t> </a:t>
          </a:r>
          <a:r>
            <a:rPr lang="en-GB" dirty="0" err="1"/>
            <a:t>arfer</a:t>
          </a:r>
          <a:r>
            <a:rPr lang="en-GB" dirty="0"/>
            <a:t>)</a:t>
          </a:r>
        </a:p>
      </dgm:t>
    </dgm:pt>
    <dgm:pt modelId="{12BFB223-EE23-4627-9FDA-EF369062EA57}" type="parTrans" cxnId="{58C3B06E-8930-4C3F-A134-AB37797FA2D0}">
      <dgm:prSet/>
      <dgm:spPr/>
      <dgm:t>
        <a:bodyPr/>
        <a:lstStyle/>
        <a:p>
          <a:endParaRPr lang="en-GB"/>
        </a:p>
      </dgm:t>
    </dgm:pt>
    <dgm:pt modelId="{BD5E4CD9-6F36-4E9A-8AB5-DF35F7BF964B}" type="sibTrans" cxnId="{58C3B06E-8930-4C3F-A134-AB37797FA2D0}">
      <dgm:prSet/>
      <dgm:spPr/>
      <dgm:t>
        <a:bodyPr/>
        <a:lstStyle/>
        <a:p>
          <a:endParaRPr lang="en-GB"/>
        </a:p>
      </dgm:t>
    </dgm:pt>
    <dgm:pt modelId="{3D3028D3-40D4-4562-ACAD-8C6BAE9115B1}">
      <dgm:prSet/>
      <dgm:spPr/>
      <dgm:t>
        <a:bodyPr/>
        <a:lstStyle/>
        <a:p>
          <a:r>
            <a:rPr lang="en-GB" dirty="0" err="1"/>
            <a:t>Defnyddiwch</a:t>
          </a:r>
          <a:r>
            <a:rPr lang="en-GB" dirty="0"/>
            <a:t> </a:t>
          </a:r>
          <a:r>
            <a:rPr lang="en-GB" dirty="0" err="1"/>
            <a:t>benawdau</a:t>
          </a:r>
          <a:r>
            <a:rPr lang="en-GB" dirty="0"/>
            <a:t> </a:t>
          </a:r>
          <a:r>
            <a:rPr lang="en-GB" dirty="0" err="1"/>
            <a:t>ar</a:t>
          </a:r>
          <a:r>
            <a:rPr lang="en-GB" dirty="0"/>
            <a:t> </a:t>
          </a:r>
          <a:r>
            <a:rPr lang="en-GB" dirty="0" err="1"/>
            <a:t>gyfer</a:t>
          </a:r>
          <a:r>
            <a:rPr lang="en-GB" dirty="0"/>
            <a:t> y </a:t>
          </a:r>
          <a:r>
            <a:rPr lang="en-GB" dirty="0" err="1"/>
            <a:t>gwahanol</a:t>
          </a:r>
          <a:r>
            <a:rPr lang="en-GB" dirty="0"/>
            <a:t> </a:t>
          </a:r>
          <a:r>
            <a:rPr lang="en-GB" dirty="0" err="1"/>
            <a:t>adrannau</a:t>
          </a:r>
          <a:r>
            <a:rPr lang="en-GB" dirty="0"/>
            <a:t> </a:t>
          </a:r>
          <a:r>
            <a:rPr lang="en-GB" dirty="0" err="1"/>
            <a:t>o'r</a:t>
          </a:r>
          <a:r>
            <a:rPr lang="en-GB" dirty="0"/>
            <a:t> </a:t>
          </a:r>
          <a:r>
            <a:rPr lang="en-GB" dirty="0" err="1"/>
            <a:t>adolygiad</a:t>
          </a:r>
          <a:endParaRPr lang="en-GB" dirty="0"/>
        </a:p>
      </dgm:t>
    </dgm:pt>
    <dgm:pt modelId="{0A578F2B-E98D-40D1-B6A2-40D88D5F9C72}" type="parTrans" cxnId="{D2C3CB44-0B52-4B3A-8C7A-8F624A084CBE}">
      <dgm:prSet/>
      <dgm:spPr/>
      <dgm:t>
        <a:bodyPr/>
        <a:lstStyle/>
        <a:p>
          <a:endParaRPr lang="en-GB"/>
        </a:p>
      </dgm:t>
    </dgm:pt>
    <dgm:pt modelId="{D421AC82-1310-431A-9DC0-73875A9E987D}" type="sibTrans" cxnId="{D2C3CB44-0B52-4B3A-8C7A-8F624A084CBE}">
      <dgm:prSet/>
      <dgm:spPr/>
      <dgm:t>
        <a:bodyPr/>
        <a:lstStyle/>
        <a:p>
          <a:endParaRPr lang="en-GB"/>
        </a:p>
      </dgm:t>
    </dgm:pt>
    <dgm:pt modelId="{E202E3B3-5285-4450-AA26-20061E6AEB72}">
      <dgm:prSet/>
      <dgm:spPr/>
      <dgm:t>
        <a:bodyPr/>
        <a:lstStyle/>
        <a:p>
          <a:r>
            <a:rPr lang="en-GB" dirty="0" err="1"/>
            <a:t>Darparwch</a:t>
          </a:r>
          <a:r>
            <a:rPr lang="en-GB" dirty="0"/>
            <a:t> </a:t>
          </a:r>
          <a:r>
            <a:rPr lang="en-GB" dirty="0" err="1"/>
            <a:t>arwyddbyst</a:t>
          </a:r>
          <a:r>
            <a:rPr lang="en-GB" dirty="0"/>
            <a:t> </a:t>
          </a:r>
          <a:r>
            <a:rPr lang="en-GB" dirty="0" err="1"/>
            <a:t>crynodol</a:t>
          </a:r>
          <a:r>
            <a:rPr lang="en-GB" dirty="0"/>
            <a:t> o </a:t>
          </a:r>
          <a:r>
            <a:rPr lang="en-GB" dirty="0" err="1"/>
            <a:t>ble</a:t>
          </a:r>
          <a:r>
            <a:rPr lang="en-GB" dirty="0"/>
            <a:t> </a:t>
          </a:r>
          <a:r>
            <a:rPr lang="en-GB" dirty="0" err="1"/>
            <a:t>mae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dadl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arwain</a:t>
          </a:r>
          <a:endParaRPr lang="en-GB" dirty="0"/>
        </a:p>
      </dgm:t>
    </dgm:pt>
    <dgm:pt modelId="{3D75D413-110C-478D-9BFD-53ABA57C8F80}" type="parTrans" cxnId="{82030330-831B-4760-8DEB-ADB27922F140}">
      <dgm:prSet/>
      <dgm:spPr/>
      <dgm:t>
        <a:bodyPr/>
        <a:lstStyle/>
        <a:p>
          <a:endParaRPr lang="en-GB"/>
        </a:p>
      </dgm:t>
    </dgm:pt>
    <dgm:pt modelId="{D7FB044D-394B-4E3F-AA85-948B64366A77}" type="sibTrans" cxnId="{82030330-831B-4760-8DEB-ADB27922F140}">
      <dgm:prSet/>
      <dgm:spPr/>
      <dgm:t>
        <a:bodyPr/>
        <a:lstStyle/>
        <a:p>
          <a:endParaRPr lang="en-GB"/>
        </a:p>
      </dgm:t>
    </dgm:pt>
    <dgm:pt modelId="{8D576582-F312-441A-B988-414E79856A32}">
      <dgm:prSet/>
      <dgm:spPr/>
      <dgm:t>
        <a:bodyPr/>
        <a:lstStyle/>
        <a:p>
          <a:r>
            <a:rPr lang="en-GB" dirty="0" err="1"/>
            <a:t>Crynhowch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adolygiad</a:t>
          </a:r>
          <a:r>
            <a:rPr lang="en-GB" dirty="0"/>
            <a:t>/</a:t>
          </a:r>
          <a:r>
            <a:rPr lang="en-GB" dirty="0" err="1"/>
            <a:t>amlygwch</a:t>
          </a:r>
          <a:r>
            <a:rPr lang="en-GB" dirty="0"/>
            <a:t> ‘</a:t>
          </a:r>
          <a:r>
            <a:rPr lang="en-GB" dirty="0" err="1"/>
            <a:t>bwlch</a:t>
          </a:r>
          <a:r>
            <a:rPr lang="en-GB" dirty="0"/>
            <a:t>’ /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syniadau</a:t>
          </a:r>
          <a:r>
            <a:rPr lang="en-GB" dirty="0"/>
            <a:t> </a:t>
          </a:r>
          <a:r>
            <a:rPr lang="en-GB" dirty="0" err="1"/>
            <a:t>mewn</a:t>
          </a:r>
          <a:r>
            <a:rPr lang="en-GB" dirty="0"/>
            <a:t> </a:t>
          </a:r>
          <a:r>
            <a:rPr lang="en-GB" dirty="0" err="1"/>
            <a:t>ymchwil</a:t>
          </a:r>
          <a:endParaRPr lang="en-GB" dirty="0"/>
        </a:p>
      </dgm:t>
    </dgm:pt>
    <dgm:pt modelId="{78849A4A-1707-42B9-814B-15C1031DA9E1}" type="parTrans" cxnId="{E1FC3078-645E-4A3E-8603-27CF870B9751}">
      <dgm:prSet/>
      <dgm:spPr/>
      <dgm:t>
        <a:bodyPr/>
        <a:lstStyle/>
        <a:p>
          <a:endParaRPr lang="en-GB"/>
        </a:p>
      </dgm:t>
    </dgm:pt>
    <dgm:pt modelId="{4D1B6C12-A401-4AF7-90FC-3CFE0D827082}" type="sibTrans" cxnId="{E1FC3078-645E-4A3E-8603-27CF870B9751}">
      <dgm:prSet/>
      <dgm:spPr/>
      <dgm:t>
        <a:bodyPr/>
        <a:lstStyle/>
        <a:p>
          <a:endParaRPr lang="en-GB"/>
        </a:p>
      </dgm:t>
    </dgm:pt>
    <dgm:pt modelId="{189086A0-D52E-47F7-909D-35519A328514}" type="pres">
      <dgm:prSet presAssocID="{5CA0BBBA-DB16-4D7D-8D32-161400BC68D6}" presName="linear" presStyleCnt="0">
        <dgm:presLayoutVars>
          <dgm:animLvl val="lvl"/>
          <dgm:resizeHandles val="exact"/>
        </dgm:presLayoutVars>
      </dgm:prSet>
      <dgm:spPr/>
    </dgm:pt>
    <dgm:pt modelId="{5079356D-52A8-4C1F-8359-FD17A12CEF31}" type="pres">
      <dgm:prSet presAssocID="{FCD5CC7C-A648-460C-A445-170B11CF2BBB}" presName="parentText" presStyleLbl="node1" presStyleIdx="0" presStyleCnt="5" custLinFactNeighborY="53313">
        <dgm:presLayoutVars>
          <dgm:chMax val="0"/>
          <dgm:bulletEnabled val="1"/>
        </dgm:presLayoutVars>
      </dgm:prSet>
      <dgm:spPr/>
    </dgm:pt>
    <dgm:pt modelId="{60777DCA-1D0E-424B-8548-106625AF9111}" type="pres">
      <dgm:prSet presAssocID="{F79A18F2-8933-4CA0-B6CB-DF750B7A6FB9}" presName="spacer" presStyleCnt="0"/>
      <dgm:spPr/>
    </dgm:pt>
    <dgm:pt modelId="{0756EAB0-368E-4C7E-B35F-2D1A161762D4}" type="pres">
      <dgm:prSet presAssocID="{91617F5B-2CB7-4E86-82FD-79A0EA735EF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12836B8-2545-41A7-8E59-2ED712BAB0DD}" type="pres">
      <dgm:prSet presAssocID="{BD5E4CD9-6F36-4E9A-8AB5-DF35F7BF964B}" presName="spacer" presStyleCnt="0"/>
      <dgm:spPr/>
    </dgm:pt>
    <dgm:pt modelId="{011679E2-187F-4855-BC8C-598841E518BB}" type="pres">
      <dgm:prSet presAssocID="{3D3028D3-40D4-4562-ACAD-8C6BAE9115B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B61BA90-4B5F-49CB-8985-CDEDFD3F6C61}" type="pres">
      <dgm:prSet presAssocID="{D421AC82-1310-431A-9DC0-73875A9E987D}" presName="spacer" presStyleCnt="0"/>
      <dgm:spPr/>
    </dgm:pt>
    <dgm:pt modelId="{5CD88938-939D-4752-9B6B-E22911888370}" type="pres">
      <dgm:prSet presAssocID="{E202E3B3-5285-4450-AA26-20061E6AEB72}" presName="parentText" presStyleLbl="node1" presStyleIdx="3" presStyleCnt="5" custLinFactNeighborY="20527">
        <dgm:presLayoutVars>
          <dgm:chMax val="0"/>
          <dgm:bulletEnabled val="1"/>
        </dgm:presLayoutVars>
      </dgm:prSet>
      <dgm:spPr/>
    </dgm:pt>
    <dgm:pt modelId="{F1F83D3A-2E2E-4CF8-B010-80131DAE0F93}" type="pres">
      <dgm:prSet presAssocID="{D7FB044D-394B-4E3F-AA85-948B64366A77}" presName="spacer" presStyleCnt="0"/>
      <dgm:spPr/>
    </dgm:pt>
    <dgm:pt modelId="{61A2429E-45BF-4A3F-9845-A69166973AEB}" type="pres">
      <dgm:prSet presAssocID="{8D576582-F312-441A-B988-414E79856A3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51EEF00-BC4C-4E7A-9336-3FC0D8390155}" type="presOf" srcId="{8D576582-F312-441A-B988-414E79856A32}" destId="{61A2429E-45BF-4A3F-9845-A69166973AEB}" srcOrd="0" destOrd="0" presId="urn:microsoft.com/office/officeart/2005/8/layout/vList2"/>
    <dgm:cxn modelId="{730D3C0E-1BB8-44AE-8BB0-1D77BFB85754}" srcId="{5CA0BBBA-DB16-4D7D-8D32-161400BC68D6}" destId="{FCD5CC7C-A648-460C-A445-170B11CF2BBB}" srcOrd="0" destOrd="0" parTransId="{E3B56F05-BFAE-4B8F-85B6-C9D6C5321DD4}" sibTransId="{F79A18F2-8933-4CA0-B6CB-DF750B7A6FB9}"/>
    <dgm:cxn modelId="{82030330-831B-4760-8DEB-ADB27922F140}" srcId="{5CA0BBBA-DB16-4D7D-8D32-161400BC68D6}" destId="{E202E3B3-5285-4450-AA26-20061E6AEB72}" srcOrd="3" destOrd="0" parTransId="{3D75D413-110C-478D-9BFD-53ABA57C8F80}" sibTransId="{D7FB044D-394B-4E3F-AA85-948B64366A77}"/>
    <dgm:cxn modelId="{D2C3CB44-0B52-4B3A-8C7A-8F624A084CBE}" srcId="{5CA0BBBA-DB16-4D7D-8D32-161400BC68D6}" destId="{3D3028D3-40D4-4562-ACAD-8C6BAE9115B1}" srcOrd="2" destOrd="0" parTransId="{0A578F2B-E98D-40D1-B6A2-40D88D5F9C72}" sibTransId="{D421AC82-1310-431A-9DC0-73875A9E987D}"/>
    <dgm:cxn modelId="{48BBD168-FAAF-462E-85FC-02D274BB3FD9}" type="presOf" srcId="{3D3028D3-40D4-4562-ACAD-8C6BAE9115B1}" destId="{011679E2-187F-4855-BC8C-598841E518BB}" srcOrd="0" destOrd="0" presId="urn:microsoft.com/office/officeart/2005/8/layout/vList2"/>
    <dgm:cxn modelId="{58C3B06E-8930-4C3F-A134-AB37797FA2D0}" srcId="{5CA0BBBA-DB16-4D7D-8D32-161400BC68D6}" destId="{91617F5B-2CB7-4E86-82FD-79A0EA735EFE}" srcOrd="1" destOrd="0" parTransId="{12BFB223-EE23-4627-9FDA-EF369062EA57}" sibTransId="{BD5E4CD9-6F36-4E9A-8AB5-DF35F7BF964B}"/>
    <dgm:cxn modelId="{E1FC3078-645E-4A3E-8603-27CF870B9751}" srcId="{5CA0BBBA-DB16-4D7D-8D32-161400BC68D6}" destId="{8D576582-F312-441A-B988-414E79856A32}" srcOrd="4" destOrd="0" parTransId="{78849A4A-1707-42B9-814B-15C1031DA9E1}" sibTransId="{4D1B6C12-A401-4AF7-90FC-3CFE0D827082}"/>
    <dgm:cxn modelId="{E446B158-7290-4664-8A0E-90DFF3FB21BB}" type="presOf" srcId="{91617F5B-2CB7-4E86-82FD-79A0EA735EFE}" destId="{0756EAB0-368E-4C7E-B35F-2D1A161762D4}" srcOrd="0" destOrd="0" presId="urn:microsoft.com/office/officeart/2005/8/layout/vList2"/>
    <dgm:cxn modelId="{9F0E7C8A-B00E-4E28-8C62-06DC8BE1FDE7}" type="presOf" srcId="{FCD5CC7C-A648-460C-A445-170B11CF2BBB}" destId="{5079356D-52A8-4C1F-8359-FD17A12CEF31}" srcOrd="0" destOrd="0" presId="urn:microsoft.com/office/officeart/2005/8/layout/vList2"/>
    <dgm:cxn modelId="{6F4204CD-F8E7-44BA-8A39-C149742BE197}" type="presOf" srcId="{E202E3B3-5285-4450-AA26-20061E6AEB72}" destId="{5CD88938-939D-4752-9B6B-E22911888370}" srcOrd="0" destOrd="0" presId="urn:microsoft.com/office/officeart/2005/8/layout/vList2"/>
    <dgm:cxn modelId="{1C238BF7-7EDC-49EE-9E20-5F69CD4963B2}" type="presOf" srcId="{5CA0BBBA-DB16-4D7D-8D32-161400BC68D6}" destId="{189086A0-D52E-47F7-909D-35519A328514}" srcOrd="0" destOrd="0" presId="urn:microsoft.com/office/officeart/2005/8/layout/vList2"/>
    <dgm:cxn modelId="{1761B163-4762-441A-AC3D-08F78F3F7597}" type="presParOf" srcId="{189086A0-D52E-47F7-909D-35519A328514}" destId="{5079356D-52A8-4C1F-8359-FD17A12CEF31}" srcOrd="0" destOrd="0" presId="urn:microsoft.com/office/officeart/2005/8/layout/vList2"/>
    <dgm:cxn modelId="{D99F0DDD-9AB1-4ADD-952C-087CE4D969A2}" type="presParOf" srcId="{189086A0-D52E-47F7-909D-35519A328514}" destId="{60777DCA-1D0E-424B-8548-106625AF9111}" srcOrd="1" destOrd="0" presId="urn:microsoft.com/office/officeart/2005/8/layout/vList2"/>
    <dgm:cxn modelId="{CDF3827D-C89C-4DEE-93BF-0540E3D64776}" type="presParOf" srcId="{189086A0-D52E-47F7-909D-35519A328514}" destId="{0756EAB0-368E-4C7E-B35F-2D1A161762D4}" srcOrd="2" destOrd="0" presId="urn:microsoft.com/office/officeart/2005/8/layout/vList2"/>
    <dgm:cxn modelId="{9B272442-0589-46AA-B69E-7C18F9C73B49}" type="presParOf" srcId="{189086A0-D52E-47F7-909D-35519A328514}" destId="{B12836B8-2545-41A7-8E59-2ED712BAB0DD}" srcOrd="3" destOrd="0" presId="urn:microsoft.com/office/officeart/2005/8/layout/vList2"/>
    <dgm:cxn modelId="{8E08ECE2-21FC-4EFD-B7C8-1F7A8B0E2EA7}" type="presParOf" srcId="{189086A0-D52E-47F7-909D-35519A328514}" destId="{011679E2-187F-4855-BC8C-598841E518BB}" srcOrd="4" destOrd="0" presId="urn:microsoft.com/office/officeart/2005/8/layout/vList2"/>
    <dgm:cxn modelId="{5C89A50E-86BF-4A68-9F14-F1C5A899A90E}" type="presParOf" srcId="{189086A0-D52E-47F7-909D-35519A328514}" destId="{3B61BA90-4B5F-49CB-8985-CDEDFD3F6C61}" srcOrd="5" destOrd="0" presId="urn:microsoft.com/office/officeart/2005/8/layout/vList2"/>
    <dgm:cxn modelId="{D33E18FF-582E-4888-8FC8-6C84172ED3E5}" type="presParOf" srcId="{189086A0-D52E-47F7-909D-35519A328514}" destId="{5CD88938-939D-4752-9B6B-E22911888370}" srcOrd="6" destOrd="0" presId="urn:microsoft.com/office/officeart/2005/8/layout/vList2"/>
    <dgm:cxn modelId="{72A237F1-A7E1-4F02-9839-1FA2B3E5046B}" type="presParOf" srcId="{189086A0-D52E-47F7-909D-35519A328514}" destId="{F1F83D3A-2E2E-4CF8-B010-80131DAE0F93}" srcOrd="7" destOrd="0" presId="urn:microsoft.com/office/officeart/2005/8/layout/vList2"/>
    <dgm:cxn modelId="{7187CBFF-940F-4373-BAFA-24F4C7E2C48C}" type="presParOf" srcId="{189086A0-D52E-47F7-909D-35519A328514}" destId="{61A2429E-45BF-4A3F-9845-A69166973AE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5CA0BBBA-DB16-4D7D-8D32-161400BC68D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CD5CC7C-A648-460C-A445-170B11CF2BBB}">
      <dgm:prSet/>
      <dgm:spPr/>
      <dgm:t>
        <a:bodyPr/>
        <a:lstStyle/>
        <a:p>
          <a:r>
            <a:rPr lang="en-GB"/>
            <a:t>Start with an overview</a:t>
          </a:r>
        </a:p>
      </dgm:t>
    </dgm:pt>
    <dgm:pt modelId="{E3B56F05-BFAE-4B8F-85B6-C9D6C5321DD4}" type="parTrans" cxnId="{730D3C0E-1BB8-44AE-8BB0-1D77BFB85754}">
      <dgm:prSet/>
      <dgm:spPr/>
      <dgm:t>
        <a:bodyPr/>
        <a:lstStyle/>
        <a:p>
          <a:endParaRPr lang="en-GB"/>
        </a:p>
      </dgm:t>
    </dgm:pt>
    <dgm:pt modelId="{F79A18F2-8933-4CA0-B6CB-DF750B7A6FB9}" type="sibTrans" cxnId="{730D3C0E-1BB8-44AE-8BB0-1D77BFB85754}">
      <dgm:prSet/>
      <dgm:spPr/>
      <dgm:t>
        <a:bodyPr/>
        <a:lstStyle/>
        <a:p>
          <a:endParaRPr lang="en-GB"/>
        </a:p>
      </dgm:t>
    </dgm:pt>
    <dgm:pt modelId="{91617F5B-2CB7-4E86-82FD-79A0EA735EFE}">
      <dgm:prSet/>
      <dgm:spPr/>
      <dgm:t>
        <a:bodyPr/>
        <a:lstStyle/>
        <a:p>
          <a:r>
            <a:rPr lang="en-GB" dirty="0"/>
            <a:t>Decide on organising principles </a:t>
          </a:r>
          <a:r>
            <a:rPr lang="en-GB" b="1" dirty="0"/>
            <a:t>(themes, </a:t>
          </a:r>
          <a:r>
            <a:rPr lang="en-GB" dirty="0"/>
            <a:t>trends, methodology, chronology, controversies – usually a combination of some of these)</a:t>
          </a:r>
        </a:p>
      </dgm:t>
    </dgm:pt>
    <dgm:pt modelId="{12BFB223-EE23-4627-9FDA-EF369062EA57}" type="parTrans" cxnId="{58C3B06E-8930-4C3F-A134-AB37797FA2D0}">
      <dgm:prSet/>
      <dgm:spPr/>
      <dgm:t>
        <a:bodyPr/>
        <a:lstStyle/>
        <a:p>
          <a:endParaRPr lang="en-GB"/>
        </a:p>
      </dgm:t>
    </dgm:pt>
    <dgm:pt modelId="{BD5E4CD9-6F36-4E9A-8AB5-DF35F7BF964B}" type="sibTrans" cxnId="{58C3B06E-8930-4C3F-A134-AB37797FA2D0}">
      <dgm:prSet/>
      <dgm:spPr/>
      <dgm:t>
        <a:bodyPr/>
        <a:lstStyle/>
        <a:p>
          <a:endParaRPr lang="en-GB"/>
        </a:p>
      </dgm:t>
    </dgm:pt>
    <dgm:pt modelId="{3D3028D3-40D4-4562-ACAD-8C6BAE9115B1}">
      <dgm:prSet/>
      <dgm:spPr/>
      <dgm:t>
        <a:bodyPr/>
        <a:lstStyle/>
        <a:p>
          <a:r>
            <a:rPr lang="en-GB"/>
            <a:t>Use headings for the different sections of the review </a:t>
          </a:r>
        </a:p>
      </dgm:t>
    </dgm:pt>
    <dgm:pt modelId="{0A578F2B-E98D-40D1-B6A2-40D88D5F9C72}" type="parTrans" cxnId="{D2C3CB44-0B52-4B3A-8C7A-8F624A084CBE}">
      <dgm:prSet/>
      <dgm:spPr/>
      <dgm:t>
        <a:bodyPr/>
        <a:lstStyle/>
        <a:p>
          <a:endParaRPr lang="en-GB"/>
        </a:p>
      </dgm:t>
    </dgm:pt>
    <dgm:pt modelId="{D421AC82-1310-431A-9DC0-73875A9E987D}" type="sibTrans" cxnId="{D2C3CB44-0B52-4B3A-8C7A-8F624A084CBE}">
      <dgm:prSet/>
      <dgm:spPr/>
      <dgm:t>
        <a:bodyPr/>
        <a:lstStyle/>
        <a:p>
          <a:endParaRPr lang="en-GB"/>
        </a:p>
      </dgm:t>
    </dgm:pt>
    <dgm:pt modelId="{E202E3B3-5285-4450-AA26-20061E6AEB72}">
      <dgm:prSet/>
      <dgm:spPr/>
      <dgm:t>
        <a:bodyPr/>
        <a:lstStyle/>
        <a:p>
          <a:r>
            <a:rPr lang="en-GB"/>
            <a:t>Provide summative signposts of where your argument is leading</a:t>
          </a:r>
        </a:p>
      </dgm:t>
    </dgm:pt>
    <dgm:pt modelId="{3D75D413-110C-478D-9BFD-53ABA57C8F80}" type="parTrans" cxnId="{82030330-831B-4760-8DEB-ADB27922F140}">
      <dgm:prSet/>
      <dgm:spPr/>
      <dgm:t>
        <a:bodyPr/>
        <a:lstStyle/>
        <a:p>
          <a:endParaRPr lang="en-GB"/>
        </a:p>
      </dgm:t>
    </dgm:pt>
    <dgm:pt modelId="{D7FB044D-394B-4E3F-AA85-948B64366A77}" type="sibTrans" cxnId="{82030330-831B-4760-8DEB-ADB27922F140}">
      <dgm:prSet/>
      <dgm:spPr/>
      <dgm:t>
        <a:bodyPr/>
        <a:lstStyle/>
        <a:p>
          <a:endParaRPr lang="en-GB"/>
        </a:p>
      </dgm:t>
    </dgm:pt>
    <dgm:pt modelId="{8D576582-F312-441A-B988-414E79856A32}">
      <dgm:prSet/>
      <dgm:spPr/>
      <dgm:t>
        <a:bodyPr/>
        <a:lstStyle/>
        <a:p>
          <a:r>
            <a:rPr lang="en-GB" dirty="0"/>
            <a:t>Summarise your review/highlight ‘gap’ / your ideas in research</a:t>
          </a:r>
        </a:p>
      </dgm:t>
    </dgm:pt>
    <dgm:pt modelId="{78849A4A-1707-42B9-814B-15C1031DA9E1}" type="parTrans" cxnId="{E1FC3078-645E-4A3E-8603-27CF870B9751}">
      <dgm:prSet/>
      <dgm:spPr/>
      <dgm:t>
        <a:bodyPr/>
        <a:lstStyle/>
        <a:p>
          <a:endParaRPr lang="en-GB"/>
        </a:p>
      </dgm:t>
    </dgm:pt>
    <dgm:pt modelId="{4D1B6C12-A401-4AF7-90FC-3CFE0D827082}" type="sibTrans" cxnId="{E1FC3078-645E-4A3E-8603-27CF870B9751}">
      <dgm:prSet/>
      <dgm:spPr/>
      <dgm:t>
        <a:bodyPr/>
        <a:lstStyle/>
        <a:p>
          <a:endParaRPr lang="en-GB"/>
        </a:p>
      </dgm:t>
    </dgm:pt>
    <dgm:pt modelId="{189086A0-D52E-47F7-909D-35519A328514}" type="pres">
      <dgm:prSet presAssocID="{5CA0BBBA-DB16-4D7D-8D32-161400BC68D6}" presName="linear" presStyleCnt="0">
        <dgm:presLayoutVars>
          <dgm:animLvl val="lvl"/>
          <dgm:resizeHandles val="exact"/>
        </dgm:presLayoutVars>
      </dgm:prSet>
      <dgm:spPr/>
    </dgm:pt>
    <dgm:pt modelId="{5079356D-52A8-4C1F-8359-FD17A12CEF31}" type="pres">
      <dgm:prSet presAssocID="{FCD5CC7C-A648-460C-A445-170B11CF2BB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0777DCA-1D0E-424B-8548-106625AF9111}" type="pres">
      <dgm:prSet presAssocID="{F79A18F2-8933-4CA0-B6CB-DF750B7A6FB9}" presName="spacer" presStyleCnt="0"/>
      <dgm:spPr/>
    </dgm:pt>
    <dgm:pt modelId="{0756EAB0-368E-4C7E-B35F-2D1A161762D4}" type="pres">
      <dgm:prSet presAssocID="{91617F5B-2CB7-4E86-82FD-79A0EA735EF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12836B8-2545-41A7-8E59-2ED712BAB0DD}" type="pres">
      <dgm:prSet presAssocID="{BD5E4CD9-6F36-4E9A-8AB5-DF35F7BF964B}" presName="spacer" presStyleCnt="0"/>
      <dgm:spPr/>
    </dgm:pt>
    <dgm:pt modelId="{011679E2-187F-4855-BC8C-598841E518BB}" type="pres">
      <dgm:prSet presAssocID="{3D3028D3-40D4-4562-ACAD-8C6BAE9115B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B61BA90-4B5F-49CB-8985-CDEDFD3F6C61}" type="pres">
      <dgm:prSet presAssocID="{D421AC82-1310-431A-9DC0-73875A9E987D}" presName="spacer" presStyleCnt="0"/>
      <dgm:spPr/>
    </dgm:pt>
    <dgm:pt modelId="{5CD88938-939D-4752-9B6B-E22911888370}" type="pres">
      <dgm:prSet presAssocID="{E202E3B3-5285-4450-AA26-20061E6AEB7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1F83D3A-2E2E-4CF8-B010-80131DAE0F93}" type="pres">
      <dgm:prSet presAssocID="{D7FB044D-394B-4E3F-AA85-948B64366A77}" presName="spacer" presStyleCnt="0"/>
      <dgm:spPr/>
    </dgm:pt>
    <dgm:pt modelId="{61A2429E-45BF-4A3F-9845-A69166973AEB}" type="pres">
      <dgm:prSet presAssocID="{8D576582-F312-441A-B988-414E79856A3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51EEF00-BC4C-4E7A-9336-3FC0D8390155}" type="presOf" srcId="{8D576582-F312-441A-B988-414E79856A32}" destId="{61A2429E-45BF-4A3F-9845-A69166973AEB}" srcOrd="0" destOrd="0" presId="urn:microsoft.com/office/officeart/2005/8/layout/vList2"/>
    <dgm:cxn modelId="{730D3C0E-1BB8-44AE-8BB0-1D77BFB85754}" srcId="{5CA0BBBA-DB16-4D7D-8D32-161400BC68D6}" destId="{FCD5CC7C-A648-460C-A445-170B11CF2BBB}" srcOrd="0" destOrd="0" parTransId="{E3B56F05-BFAE-4B8F-85B6-C9D6C5321DD4}" sibTransId="{F79A18F2-8933-4CA0-B6CB-DF750B7A6FB9}"/>
    <dgm:cxn modelId="{82030330-831B-4760-8DEB-ADB27922F140}" srcId="{5CA0BBBA-DB16-4D7D-8D32-161400BC68D6}" destId="{E202E3B3-5285-4450-AA26-20061E6AEB72}" srcOrd="3" destOrd="0" parTransId="{3D75D413-110C-478D-9BFD-53ABA57C8F80}" sibTransId="{D7FB044D-394B-4E3F-AA85-948B64366A77}"/>
    <dgm:cxn modelId="{D2C3CB44-0B52-4B3A-8C7A-8F624A084CBE}" srcId="{5CA0BBBA-DB16-4D7D-8D32-161400BC68D6}" destId="{3D3028D3-40D4-4562-ACAD-8C6BAE9115B1}" srcOrd="2" destOrd="0" parTransId="{0A578F2B-E98D-40D1-B6A2-40D88D5F9C72}" sibTransId="{D421AC82-1310-431A-9DC0-73875A9E987D}"/>
    <dgm:cxn modelId="{48BBD168-FAAF-462E-85FC-02D274BB3FD9}" type="presOf" srcId="{3D3028D3-40D4-4562-ACAD-8C6BAE9115B1}" destId="{011679E2-187F-4855-BC8C-598841E518BB}" srcOrd="0" destOrd="0" presId="urn:microsoft.com/office/officeart/2005/8/layout/vList2"/>
    <dgm:cxn modelId="{58C3B06E-8930-4C3F-A134-AB37797FA2D0}" srcId="{5CA0BBBA-DB16-4D7D-8D32-161400BC68D6}" destId="{91617F5B-2CB7-4E86-82FD-79A0EA735EFE}" srcOrd="1" destOrd="0" parTransId="{12BFB223-EE23-4627-9FDA-EF369062EA57}" sibTransId="{BD5E4CD9-6F36-4E9A-8AB5-DF35F7BF964B}"/>
    <dgm:cxn modelId="{E1FC3078-645E-4A3E-8603-27CF870B9751}" srcId="{5CA0BBBA-DB16-4D7D-8D32-161400BC68D6}" destId="{8D576582-F312-441A-B988-414E79856A32}" srcOrd="4" destOrd="0" parTransId="{78849A4A-1707-42B9-814B-15C1031DA9E1}" sibTransId="{4D1B6C12-A401-4AF7-90FC-3CFE0D827082}"/>
    <dgm:cxn modelId="{E446B158-7290-4664-8A0E-90DFF3FB21BB}" type="presOf" srcId="{91617F5B-2CB7-4E86-82FD-79A0EA735EFE}" destId="{0756EAB0-368E-4C7E-B35F-2D1A161762D4}" srcOrd="0" destOrd="0" presId="urn:microsoft.com/office/officeart/2005/8/layout/vList2"/>
    <dgm:cxn modelId="{9F0E7C8A-B00E-4E28-8C62-06DC8BE1FDE7}" type="presOf" srcId="{FCD5CC7C-A648-460C-A445-170B11CF2BBB}" destId="{5079356D-52A8-4C1F-8359-FD17A12CEF31}" srcOrd="0" destOrd="0" presId="urn:microsoft.com/office/officeart/2005/8/layout/vList2"/>
    <dgm:cxn modelId="{6F4204CD-F8E7-44BA-8A39-C149742BE197}" type="presOf" srcId="{E202E3B3-5285-4450-AA26-20061E6AEB72}" destId="{5CD88938-939D-4752-9B6B-E22911888370}" srcOrd="0" destOrd="0" presId="urn:microsoft.com/office/officeart/2005/8/layout/vList2"/>
    <dgm:cxn modelId="{1C238BF7-7EDC-49EE-9E20-5F69CD4963B2}" type="presOf" srcId="{5CA0BBBA-DB16-4D7D-8D32-161400BC68D6}" destId="{189086A0-D52E-47F7-909D-35519A328514}" srcOrd="0" destOrd="0" presId="urn:microsoft.com/office/officeart/2005/8/layout/vList2"/>
    <dgm:cxn modelId="{1761B163-4762-441A-AC3D-08F78F3F7597}" type="presParOf" srcId="{189086A0-D52E-47F7-909D-35519A328514}" destId="{5079356D-52A8-4C1F-8359-FD17A12CEF31}" srcOrd="0" destOrd="0" presId="urn:microsoft.com/office/officeart/2005/8/layout/vList2"/>
    <dgm:cxn modelId="{D99F0DDD-9AB1-4ADD-952C-087CE4D969A2}" type="presParOf" srcId="{189086A0-D52E-47F7-909D-35519A328514}" destId="{60777DCA-1D0E-424B-8548-106625AF9111}" srcOrd="1" destOrd="0" presId="urn:microsoft.com/office/officeart/2005/8/layout/vList2"/>
    <dgm:cxn modelId="{CDF3827D-C89C-4DEE-93BF-0540E3D64776}" type="presParOf" srcId="{189086A0-D52E-47F7-909D-35519A328514}" destId="{0756EAB0-368E-4C7E-B35F-2D1A161762D4}" srcOrd="2" destOrd="0" presId="urn:microsoft.com/office/officeart/2005/8/layout/vList2"/>
    <dgm:cxn modelId="{9B272442-0589-46AA-B69E-7C18F9C73B49}" type="presParOf" srcId="{189086A0-D52E-47F7-909D-35519A328514}" destId="{B12836B8-2545-41A7-8E59-2ED712BAB0DD}" srcOrd="3" destOrd="0" presId="urn:microsoft.com/office/officeart/2005/8/layout/vList2"/>
    <dgm:cxn modelId="{8E08ECE2-21FC-4EFD-B7C8-1F7A8B0E2EA7}" type="presParOf" srcId="{189086A0-D52E-47F7-909D-35519A328514}" destId="{011679E2-187F-4855-BC8C-598841E518BB}" srcOrd="4" destOrd="0" presId="urn:microsoft.com/office/officeart/2005/8/layout/vList2"/>
    <dgm:cxn modelId="{5C89A50E-86BF-4A68-9F14-F1C5A899A90E}" type="presParOf" srcId="{189086A0-D52E-47F7-909D-35519A328514}" destId="{3B61BA90-4B5F-49CB-8985-CDEDFD3F6C61}" srcOrd="5" destOrd="0" presId="urn:microsoft.com/office/officeart/2005/8/layout/vList2"/>
    <dgm:cxn modelId="{D33E18FF-582E-4888-8FC8-6C84172ED3E5}" type="presParOf" srcId="{189086A0-D52E-47F7-909D-35519A328514}" destId="{5CD88938-939D-4752-9B6B-E22911888370}" srcOrd="6" destOrd="0" presId="urn:microsoft.com/office/officeart/2005/8/layout/vList2"/>
    <dgm:cxn modelId="{72A237F1-A7E1-4F02-9839-1FA2B3E5046B}" type="presParOf" srcId="{189086A0-D52E-47F7-909D-35519A328514}" destId="{F1F83D3A-2E2E-4CF8-B010-80131DAE0F93}" srcOrd="7" destOrd="0" presId="urn:microsoft.com/office/officeart/2005/8/layout/vList2"/>
    <dgm:cxn modelId="{7187CBFF-940F-4373-BAFA-24F4C7E2C48C}" type="presParOf" srcId="{189086A0-D52E-47F7-909D-35519A328514}" destId="{61A2429E-45BF-4A3F-9845-A69166973AE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D6830DF9-E390-445E-B691-34F09F48718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B1A4783-15B1-4C87-9529-008A2FA90EE3}">
      <dgm:prSet/>
      <dgm:spPr/>
      <dgm:t>
        <a:bodyPr/>
        <a:lstStyle/>
        <a:p>
          <a:r>
            <a:rPr lang="en-GB" b="1" dirty="0" err="1"/>
            <a:t>Syniadau</a:t>
          </a:r>
          <a:r>
            <a:rPr lang="en-GB" b="1" dirty="0"/>
            <a:t> </a:t>
          </a:r>
          <a:r>
            <a:rPr lang="en-GB" b="1" dirty="0" err="1"/>
            <a:t>ar</a:t>
          </a:r>
          <a:r>
            <a:rPr lang="en-GB" b="1" dirty="0"/>
            <a:t> </a:t>
          </a:r>
          <a:r>
            <a:rPr lang="en-GB" b="1" dirty="0" err="1"/>
            <a:t>gyfer</a:t>
          </a:r>
          <a:r>
            <a:rPr lang="en-GB" b="1" dirty="0"/>
            <a:t> </a:t>
          </a:r>
          <a:r>
            <a:rPr lang="en-GB" b="1" dirty="0" err="1"/>
            <a:t>ysgrifennu</a:t>
          </a:r>
          <a:r>
            <a:rPr lang="en-GB" b="1" dirty="0"/>
            <a:t> </a:t>
          </a:r>
          <a:r>
            <a:rPr lang="en-GB" b="1" dirty="0" err="1"/>
            <a:t>clir</a:t>
          </a:r>
          <a:r>
            <a:rPr lang="en-GB" b="1" dirty="0"/>
            <a:t>:</a:t>
          </a:r>
          <a:endParaRPr lang="en-GB" dirty="0"/>
        </a:p>
      </dgm:t>
    </dgm:pt>
    <dgm:pt modelId="{662665F3-3EA6-46F2-B498-1C1EB1405DE8}" type="parTrans" cxnId="{727A172A-3D2C-4F4C-8572-05254D87E1FB}">
      <dgm:prSet/>
      <dgm:spPr/>
      <dgm:t>
        <a:bodyPr/>
        <a:lstStyle/>
        <a:p>
          <a:endParaRPr lang="en-GB"/>
        </a:p>
      </dgm:t>
    </dgm:pt>
    <dgm:pt modelId="{1334A642-73A9-4114-BF42-1CBFA6B084B8}" type="sibTrans" cxnId="{727A172A-3D2C-4F4C-8572-05254D87E1FB}">
      <dgm:prSet/>
      <dgm:spPr/>
      <dgm:t>
        <a:bodyPr/>
        <a:lstStyle/>
        <a:p>
          <a:endParaRPr lang="en-GB"/>
        </a:p>
      </dgm:t>
    </dgm:pt>
    <dgm:pt modelId="{C7B3FC4D-946E-4FB4-8B90-36965B5F1C7A}">
      <dgm:prSet/>
      <dgm:spPr/>
      <dgm:t>
        <a:bodyPr/>
        <a:lstStyle/>
        <a:p>
          <a:r>
            <a:rPr lang="en-GB" dirty="0" err="1"/>
            <a:t>Cyflwyniad</a:t>
          </a:r>
          <a:r>
            <a:rPr lang="en-GB" dirty="0"/>
            <a:t> </a:t>
          </a:r>
          <a:r>
            <a:rPr lang="en-GB" dirty="0" err="1"/>
            <a:t>clir</a:t>
          </a:r>
          <a:r>
            <a:rPr lang="en-GB" dirty="0"/>
            <a:t>: </a:t>
          </a:r>
          <a:r>
            <a:rPr lang="en-GB" dirty="0" err="1"/>
            <a:t>trosolwg</a:t>
          </a:r>
          <a:r>
            <a:rPr lang="en-GB" dirty="0"/>
            <a:t> </a:t>
          </a:r>
          <a:r>
            <a:rPr lang="en-GB" dirty="0" err="1"/>
            <a:t>o'r</a:t>
          </a:r>
          <a:r>
            <a:rPr lang="en-GB" dirty="0"/>
            <a:t> </a:t>
          </a:r>
          <a:r>
            <a:rPr lang="en-GB" dirty="0" err="1"/>
            <a:t>pwnc</a:t>
          </a:r>
          <a:r>
            <a:rPr lang="en-GB" dirty="0"/>
            <a:t>, nod </a:t>
          </a:r>
          <a:r>
            <a:rPr lang="en-GB" dirty="0" err="1"/>
            <a:t>yr</a:t>
          </a:r>
          <a:r>
            <a:rPr lang="en-GB" dirty="0"/>
            <a:t> </a:t>
          </a:r>
          <a:r>
            <a:rPr lang="en-GB" dirty="0" err="1"/>
            <a:t>adolygiad</a:t>
          </a:r>
          <a:r>
            <a:rPr lang="en-GB" dirty="0"/>
            <a:t> a </a:t>
          </a:r>
          <a:r>
            <a:rPr lang="en-GB" dirty="0" err="1"/>
            <a:t>strwythur</a:t>
          </a:r>
          <a:endParaRPr lang="en-GB" dirty="0"/>
        </a:p>
      </dgm:t>
    </dgm:pt>
    <dgm:pt modelId="{0E1E26CF-BBB8-4B27-9C7F-3305158AAC6C}" type="parTrans" cxnId="{3BB56125-AE39-4EB3-832C-886D1B2A9775}">
      <dgm:prSet/>
      <dgm:spPr/>
      <dgm:t>
        <a:bodyPr/>
        <a:lstStyle/>
        <a:p>
          <a:endParaRPr lang="en-GB"/>
        </a:p>
      </dgm:t>
    </dgm:pt>
    <dgm:pt modelId="{047590C4-72CA-448E-97E0-B09377048CDA}" type="sibTrans" cxnId="{3BB56125-AE39-4EB3-832C-886D1B2A9775}">
      <dgm:prSet/>
      <dgm:spPr/>
      <dgm:t>
        <a:bodyPr/>
        <a:lstStyle/>
        <a:p>
          <a:endParaRPr lang="en-GB"/>
        </a:p>
      </dgm:t>
    </dgm:pt>
    <dgm:pt modelId="{E95DF422-0B1E-4F29-A476-A423887662FF}">
      <dgm:prSet/>
      <dgm:spPr/>
      <dgm:t>
        <a:bodyPr/>
        <a:lstStyle/>
        <a:p>
          <a:r>
            <a:rPr lang="en-GB" dirty="0"/>
            <a:t>Strwythur paragraff clir</a:t>
          </a:r>
        </a:p>
      </dgm:t>
    </dgm:pt>
    <dgm:pt modelId="{E525C4CB-DBDD-4A5A-A0EF-67D9D970FBA4}" type="parTrans" cxnId="{B0CA4C76-1EE3-40FC-848E-A703B1B99FD1}">
      <dgm:prSet/>
      <dgm:spPr/>
      <dgm:t>
        <a:bodyPr/>
        <a:lstStyle/>
        <a:p>
          <a:endParaRPr lang="en-GB"/>
        </a:p>
      </dgm:t>
    </dgm:pt>
    <dgm:pt modelId="{5B91E5B1-6B4E-43F6-B3F8-DE5D0E41DBE1}" type="sibTrans" cxnId="{B0CA4C76-1EE3-40FC-848E-A703B1B99FD1}">
      <dgm:prSet/>
      <dgm:spPr/>
      <dgm:t>
        <a:bodyPr/>
        <a:lstStyle/>
        <a:p>
          <a:endParaRPr lang="en-GB"/>
        </a:p>
      </dgm:t>
    </dgm:pt>
    <dgm:pt modelId="{3F4A3D4F-EDB9-48F7-BDC2-D0E62484C92B}">
      <dgm:prSet/>
      <dgm:spPr/>
      <dgm:t>
        <a:bodyPr/>
        <a:lstStyle/>
        <a:p>
          <a:r>
            <a:rPr lang="en-GB" dirty="0"/>
            <a:t>Sicrhewch fod testun eich brawddeg yn glir</a:t>
          </a:r>
        </a:p>
      </dgm:t>
    </dgm:pt>
    <dgm:pt modelId="{0244696A-75E4-49BF-8240-325E432FD059}" type="parTrans" cxnId="{290AB623-4A8A-4732-ACC2-B759C1D73E3E}">
      <dgm:prSet/>
      <dgm:spPr/>
      <dgm:t>
        <a:bodyPr/>
        <a:lstStyle/>
        <a:p>
          <a:endParaRPr lang="en-GB"/>
        </a:p>
      </dgm:t>
    </dgm:pt>
    <dgm:pt modelId="{0B50EDE1-04AC-4D6D-A8D2-2E88C481F931}" type="sibTrans" cxnId="{290AB623-4A8A-4732-ACC2-B759C1D73E3E}">
      <dgm:prSet/>
      <dgm:spPr/>
      <dgm:t>
        <a:bodyPr/>
        <a:lstStyle/>
        <a:p>
          <a:endParaRPr lang="en-GB"/>
        </a:p>
      </dgm:t>
    </dgm:pt>
    <dgm:pt modelId="{98618C09-8FA0-4C36-B264-7E28149F20F0}">
      <dgm:prSet/>
      <dgm:spPr/>
      <dgm:t>
        <a:bodyPr/>
        <a:lstStyle/>
        <a:p>
          <a:r>
            <a:rPr lang="en-GB" dirty="0"/>
            <a:t>Peidiwch â thybio gwybodaeth</a:t>
          </a:r>
        </a:p>
      </dgm:t>
    </dgm:pt>
    <dgm:pt modelId="{FC55633F-810F-4233-BDE2-EC35953B88F0}" type="parTrans" cxnId="{2CF5B23F-325A-4DFB-8EC7-7F5F057815CF}">
      <dgm:prSet/>
      <dgm:spPr/>
      <dgm:t>
        <a:bodyPr/>
        <a:lstStyle/>
        <a:p>
          <a:endParaRPr lang="en-GB"/>
        </a:p>
      </dgm:t>
    </dgm:pt>
    <dgm:pt modelId="{45A8D945-0C7A-44A1-AA79-2F1E7F31080B}" type="sibTrans" cxnId="{2CF5B23F-325A-4DFB-8EC7-7F5F057815CF}">
      <dgm:prSet/>
      <dgm:spPr/>
      <dgm:t>
        <a:bodyPr/>
        <a:lstStyle/>
        <a:p>
          <a:endParaRPr lang="en-GB"/>
        </a:p>
      </dgm:t>
    </dgm:pt>
    <dgm:pt modelId="{B76ED916-9FB4-42C0-8844-8B1FF6F17F7D}">
      <dgm:prSet/>
      <dgm:spPr/>
      <dgm:t>
        <a:bodyPr/>
        <a:lstStyle/>
        <a:p>
          <a:r>
            <a:rPr lang="en-GB" dirty="0"/>
            <a:t>Sicrhewch fod terminoleg allweddol a syniadau anodd bob amser yn cael eu hesbonio'n drylwyr (gofynnwch i chi'ch hun: a yw'n gwneud synnwyr?)</a:t>
          </a:r>
        </a:p>
      </dgm:t>
    </dgm:pt>
    <dgm:pt modelId="{027536C2-0022-4C16-BFB7-9F87EC93C7D9}" type="parTrans" cxnId="{30FD27CF-ACA9-4099-94C2-E01D236624E5}">
      <dgm:prSet/>
      <dgm:spPr/>
      <dgm:t>
        <a:bodyPr/>
        <a:lstStyle/>
        <a:p>
          <a:endParaRPr lang="en-GB"/>
        </a:p>
      </dgm:t>
    </dgm:pt>
    <dgm:pt modelId="{BAFE0203-4C76-4414-A9C5-38FB7DAE1EBC}" type="sibTrans" cxnId="{30FD27CF-ACA9-4099-94C2-E01D236624E5}">
      <dgm:prSet/>
      <dgm:spPr/>
      <dgm:t>
        <a:bodyPr/>
        <a:lstStyle/>
        <a:p>
          <a:endParaRPr lang="en-GB"/>
        </a:p>
      </dgm:t>
    </dgm:pt>
    <dgm:pt modelId="{C20A3A96-BB62-49DC-91EC-F7CCFB9250AA}">
      <dgm:prSet/>
      <dgm:spPr/>
      <dgm:t>
        <a:bodyPr/>
        <a:lstStyle/>
        <a:p>
          <a:r>
            <a:rPr lang="en-GB" dirty="0"/>
            <a:t>Byddwch yn wrthrychol ac yn gytbwys</a:t>
          </a:r>
        </a:p>
      </dgm:t>
    </dgm:pt>
    <dgm:pt modelId="{64AE991E-FBE8-48EE-891C-3FC503FA32F7}" type="parTrans" cxnId="{F0B1A91F-55B0-442D-BD24-B9C3EFEFB5C2}">
      <dgm:prSet/>
      <dgm:spPr/>
      <dgm:t>
        <a:bodyPr/>
        <a:lstStyle/>
        <a:p>
          <a:endParaRPr lang="en-GB"/>
        </a:p>
      </dgm:t>
    </dgm:pt>
    <dgm:pt modelId="{B68AB3A1-94BA-40DA-842B-AA987F18691A}" type="sibTrans" cxnId="{F0B1A91F-55B0-442D-BD24-B9C3EFEFB5C2}">
      <dgm:prSet/>
      <dgm:spPr/>
      <dgm:t>
        <a:bodyPr/>
        <a:lstStyle/>
        <a:p>
          <a:endParaRPr lang="en-GB"/>
        </a:p>
      </dgm:t>
    </dgm:pt>
    <dgm:pt modelId="{05FC7495-DF1B-4757-A054-818860344526}">
      <dgm:prSet/>
      <dgm:spPr/>
      <dgm:t>
        <a:bodyPr/>
        <a:lstStyle/>
        <a:p>
          <a:r>
            <a:rPr lang="en-GB" dirty="0"/>
            <a:t>Defnyddiwch arwyddbyst i gyfeirio'r darllenydd</a:t>
          </a:r>
        </a:p>
      </dgm:t>
    </dgm:pt>
    <dgm:pt modelId="{8291E8B8-A74B-414D-BEF0-46875A5CAF50}" type="parTrans" cxnId="{43849156-0CA6-478A-9DB6-F6B9F4940AB9}">
      <dgm:prSet/>
      <dgm:spPr/>
      <dgm:t>
        <a:bodyPr/>
        <a:lstStyle/>
        <a:p>
          <a:endParaRPr lang="en-GB"/>
        </a:p>
      </dgm:t>
    </dgm:pt>
    <dgm:pt modelId="{DE24295B-FB5B-4885-BF7B-36F2D863DD61}" type="sibTrans" cxnId="{43849156-0CA6-478A-9DB6-F6B9F4940AB9}">
      <dgm:prSet/>
      <dgm:spPr/>
      <dgm:t>
        <a:bodyPr/>
        <a:lstStyle/>
        <a:p>
          <a:endParaRPr lang="en-GB"/>
        </a:p>
      </dgm:t>
    </dgm:pt>
    <dgm:pt modelId="{5E5FC637-CED1-44E3-9849-C6622B90218A}" type="pres">
      <dgm:prSet presAssocID="{D6830DF9-E390-445E-B691-34F09F48718C}" presName="linear" presStyleCnt="0">
        <dgm:presLayoutVars>
          <dgm:animLvl val="lvl"/>
          <dgm:resizeHandles val="exact"/>
        </dgm:presLayoutVars>
      </dgm:prSet>
      <dgm:spPr/>
    </dgm:pt>
    <dgm:pt modelId="{7B02BE42-1286-43E2-BDBF-24BF46BF3BBB}" type="pres">
      <dgm:prSet presAssocID="{3B1A4783-15B1-4C87-9529-008A2FA90EE3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7CAC5FE8-7038-4D4C-BFFE-CE73048F5F47}" type="pres">
      <dgm:prSet presAssocID="{3B1A4783-15B1-4C87-9529-008A2FA90EE3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F0B1A91F-55B0-442D-BD24-B9C3EFEFB5C2}" srcId="{3B1A4783-15B1-4C87-9529-008A2FA90EE3}" destId="{C20A3A96-BB62-49DC-91EC-F7CCFB9250AA}" srcOrd="5" destOrd="0" parTransId="{64AE991E-FBE8-48EE-891C-3FC503FA32F7}" sibTransId="{B68AB3A1-94BA-40DA-842B-AA987F18691A}"/>
    <dgm:cxn modelId="{290AB623-4A8A-4732-ACC2-B759C1D73E3E}" srcId="{3B1A4783-15B1-4C87-9529-008A2FA90EE3}" destId="{3F4A3D4F-EDB9-48F7-BDC2-D0E62484C92B}" srcOrd="2" destOrd="0" parTransId="{0244696A-75E4-49BF-8240-325E432FD059}" sibTransId="{0B50EDE1-04AC-4D6D-A8D2-2E88C481F931}"/>
    <dgm:cxn modelId="{3BB56125-AE39-4EB3-832C-886D1B2A9775}" srcId="{3B1A4783-15B1-4C87-9529-008A2FA90EE3}" destId="{C7B3FC4D-946E-4FB4-8B90-36965B5F1C7A}" srcOrd="0" destOrd="0" parTransId="{0E1E26CF-BBB8-4B27-9C7F-3305158AAC6C}" sibTransId="{047590C4-72CA-448E-97E0-B09377048CDA}"/>
    <dgm:cxn modelId="{727A172A-3D2C-4F4C-8572-05254D87E1FB}" srcId="{D6830DF9-E390-445E-B691-34F09F48718C}" destId="{3B1A4783-15B1-4C87-9529-008A2FA90EE3}" srcOrd="0" destOrd="0" parTransId="{662665F3-3EA6-46F2-B498-1C1EB1405DE8}" sibTransId="{1334A642-73A9-4114-BF42-1CBFA6B084B8}"/>
    <dgm:cxn modelId="{37F86630-4E58-4722-BB94-F51111B6F6A5}" type="presOf" srcId="{C20A3A96-BB62-49DC-91EC-F7CCFB9250AA}" destId="{7CAC5FE8-7038-4D4C-BFFE-CE73048F5F47}" srcOrd="0" destOrd="5" presId="urn:microsoft.com/office/officeart/2005/8/layout/vList2"/>
    <dgm:cxn modelId="{07425839-EEC7-4392-9BFC-DF0AD8971854}" type="presOf" srcId="{B76ED916-9FB4-42C0-8844-8B1FF6F17F7D}" destId="{7CAC5FE8-7038-4D4C-BFFE-CE73048F5F47}" srcOrd="0" destOrd="4" presId="urn:microsoft.com/office/officeart/2005/8/layout/vList2"/>
    <dgm:cxn modelId="{ECA7683A-24CA-44EB-8F5D-4C411812ED17}" type="presOf" srcId="{C7B3FC4D-946E-4FB4-8B90-36965B5F1C7A}" destId="{7CAC5FE8-7038-4D4C-BFFE-CE73048F5F47}" srcOrd="0" destOrd="0" presId="urn:microsoft.com/office/officeart/2005/8/layout/vList2"/>
    <dgm:cxn modelId="{04C2F83C-6E44-42DC-8A23-4E511136E9C0}" type="presOf" srcId="{05FC7495-DF1B-4757-A054-818860344526}" destId="{7CAC5FE8-7038-4D4C-BFFE-CE73048F5F47}" srcOrd="0" destOrd="6" presId="urn:microsoft.com/office/officeart/2005/8/layout/vList2"/>
    <dgm:cxn modelId="{2CF5B23F-325A-4DFB-8EC7-7F5F057815CF}" srcId="{3B1A4783-15B1-4C87-9529-008A2FA90EE3}" destId="{98618C09-8FA0-4C36-B264-7E28149F20F0}" srcOrd="3" destOrd="0" parTransId="{FC55633F-810F-4233-BDE2-EC35953B88F0}" sibTransId="{45A8D945-0C7A-44A1-AA79-2F1E7F31080B}"/>
    <dgm:cxn modelId="{BA95DF6B-7171-4F63-A57D-D1B58F6BB72E}" type="presOf" srcId="{3B1A4783-15B1-4C87-9529-008A2FA90EE3}" destId="{7B02BE42-1286-43E2-BDBF-24BF46BF3BBB}" srcOrd="0" destOrd="0" presId="urn:microsoft.com/office/officeart/2005/8/layout/vList2"/>
    <dgm:cxn modelId="{B0CA4C76-1EE3-40FC-848E-A703B1B99FD1}" srcId="{3B1A4783-15B1-4C87-9529-008A2FA90EE3}" destId="{E95DF422-0B1E-4F29-A476-A423887662FF}" srcOrd="1" destOrd="0" parTransId="{E525C4CB-DBDD-4A5A-A0EF-67D9D970FBA4}" sibTransId="{5B91E5B1-6B4E-43F6-B3F8-DE5D0E41DBE1}"/>
    <dgm:cxn modelId="{43849156-0CA6-478A-9DB6-F6B9F4940AB9}" srcId="{3B1A4783-15B1-4C87-9529-008A2FA90EE3}" destId="{05FC7495-DF1B-4757-A054-818860344526}" srcOrd="6" destOrd="0" parTransId="{8291E8B8-A74B-414D-BEF0-46875A5CAF50}" sibTransId="{DE24295B-FB5B-4885-BF7B-36F2D863DD61}"/>
    <dgm:cxn modelId="{F8761A79-356E-4144-9AF8-43F5542B8D2F}" type="presOf" srcId="{98618C09-8FA0-4C36-B264-7E28149F20F0}" destId="{7CAC5FE8-7038-4D4C-BFFE-CE73048F5F47}" srcOrd="0" destOrd="3" presId="urn:microsoft.com/office/officeart/2005/8/layout/vList2"/>
    <dgm:cxn modelId="{B1E6118B-103E-4E70-8875-7A9E316C9E4A}" type="presOf" srcId="{D6830DF9-E390-445E-B691-34F09F48718C}" destId="{5E5FC637-CED1-44E3-9849-C6622B90218A}" srcOrd="0" destOrd="0" presId="urn:microsoft.com/office/officeart/2005/8/layout/vList2"/>
    <dgm:cxn modelId="{A007B29C-8690-4C12-99F4-AE466C6DED6F}" type="presOf" srcId="{3F4A3D4F-EDB9-48F7-BDC2-D0E62484C92B}" destId="{7CAC5FE8-7038-4D4C-BFFE-CE73048F5F47}" srcOrd="0" destOrd="2" presId="urn:microsoft.com/office/officeart/2005/8/layout/vList2"/>
    <dgm:cxn modelId="{E02C0EB5-D7F6-466A-9201-9EBD6D9EA688}" type="presOf" srcId="{E95DF422-0B1E-4F29-A476-A423887662FF}" destId="{7CAC5FE8-7038-4D4C-BFFE-CE73048F5F47}" srcOrd="0" destOrd="1" presId="urn:microsoft.com/office/officeart/2005/8/layout/vList2"/>
    <dgm:cxn modelId="{30FD27CF-ACA9-4099-94C2-E01D236624E5}" srcId="{3B1A4783-15B1-4C87-9529-008A2FA90EE3}" destId="{B76ED916-9FB4-42C0-8844-8B1FF6F17F7D}" srcOrd="4" destOrd="0" parTransId="{027536C2-0022-4C16-BFB7-9F87EC93C7D9}" sibTransId="{BAFE0203-4C76-4414-A9C5-38FB7DAE1EBC}"/>
    <dgm:cxn modelId="{27384A8E-F7DA-485D-864E-1DF9999630F9}" type="presParOf" srcId="{5E5FC637-CED1-44E3-9849-C6622B90218A}" destId="{7B02BE42-1286-43E2-BDBF-24BF46BF3BBB}" srcOrd="0" destOrd="0" presId="urn:microsoft.com/office/officeart/2005/8/layout/vList2"/>
    <dgm:cxn modelId="{BCED1581-08D1-440A-A27C-2162B6A6DB29}" type="presParOf" srcId="{5E5FC637-CED1-44E3-9849-C6622B90218A}" destId="{7CAC5FE8-7038-4D4C-BFFE-CE73048F5F47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D6830DF9-E390-445E-B691-34F09F48718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3B1A4783-15B1-4C87-9529-008A2FA90EE3}">
      <dgm:prSet/>
      <dgm:spPr/>
      <dgm:t>
        <a:bodyPr/>
        <a:lstStyle/>
        <a:p>
          <a:r>
            <a:rPr lang="en-GB" b="1"/>
            <a:t>Tips for clear writing:</a:t>
          </a:r>
          <a:endParaRPr lang="en-GB"/>
        </a:p>
      </dgm:t>
    </dgm:pt>
    <dgm:pt modelId="{662665F3-3EA6-46F2-B498-1C1EB1405DE8}" type="parTrans" cxnId="{727A172A-3D2C-4F4C-8572-05254D87E1FB}">
      <dgm:prSet/>
      <dgm:spPr/>
      <dgm:t>
        <a:bodyPr/>
        <a:lstStyle/>
        <a:p>
          <a:endParaRPr lang="en-GB"/>
        </a:p>
      </dgm:t>
    </dgm:pt>
    <dgm:pt modelId="{1334A642-73A9-4114-BF42-1CBFA6B084B8}" type="sibTrans" cxnId="{727A172A-3D2C-4F4C-8572-05254D87E1FB}">
      <dgm:prSet/>
      <dgm:spPr/>
      <dgm:t>
        <a:bodyPr/>
        <a:lstStyle/>
        <a:p>
          <a:endParaRPr lang="en-GB"/>
        </a:p>
      </dgm:t>
    </dgm:pt>
    <dgm:pt modelId="{C7B3FC4D-946E-4FB4-8B90-36965B5F1C7A}">
      <dgm:prSet/>
      <dgm:spPr/>
      <dgm:t>
        <a:bodyPr/>
        <a:lstStyle/>
        <a:p>
          <a:r>
            <a:rPr lang="en-GB"/>
            <a:t>Clear introduction: overview of topic, aim of review and structure</a:t>
          </a:r>
        </a:p>
      </dgm:t>
    </dgm:pt>
    <dgm:pt modelId="{0E1E26CF-BBB8-4B27-9C7F-3305158AAC6C}" type="parTrans" cxnId="{3BB56125-AE39-4EB3-832C-886D1B2A9775}">
      <dgm:prSet/>
      <dgm:spPr/>
      <dgm:t>
        <a:bodyPr/>
        <a:lstStyle/>
        <a:p>
          <a:endParaRPr lang="en-GB"/>
        </a:p>
      </dgm:t>
    </dgm:pt>
    <dgm:pt modelId="{047590C4-72CA-448E-97E0-B09377048CDA}" type="sibTrans" cxnId="{3BB56125-AE39-4EB3-832C-886D1B2A9775}">
      <dgm:prSet/>
      <dgm:spPr/>
      <dgm:t>
        <a:bodyPr/>
        <a:lstStyle/>
        <a:p>
          <a:endParaRPr lang="en-GB"/>
        </a:p>
      </dgm:t>
    </dgm:pt>
    <dgm:pt modelId="{17791FE5-D090-4F51-B7EB-86B168630213}">
      <dgm:prSet/>
      <dgm:spPr/>
      <dgm:t>
        <a:bodyPr/>
        <a:lstStyle/>
        <a:p>
          <a:r>
            <a:rPr lang="en-GB"/>
            <a:t>Clear paragraph structure </a:t>
          </a:r>
        </a:p>
      </dgm:t>
    </dgm:pt>
    <dgm:pt modelId="{EF1C2A86-C6FA-4C73-8EB9-0FBE8B8C7DDA}" type="parTrans" cxnId="{B4DBAA37-E5DB-4651-AB0E-3378E65DAE47}">
      <dgm:prSet/>
      <dgm:spPr/>
      <dgm:t>
        <a:bodyPr/>
        <a:lstStyle/>
        <a:p>
          <a:endParaRPr lang="en-GB"/>
        </a:p>
      </dgm:t>
    </dgm:pt>
    <dgm:pt modelId="{828E6B6C-EA73-4FBA-9BA4-EEBCA9676F70}" type="sibTrans" cxnId="{B4DBAA37-E5DB-4651-AB0E-3378E65DAE47}">
      <dgm:prSet/>
      <dgm:spPr/>
      <dgm:t>
        <a:bodyPr/>
        <a:lstStyle/>
        <a:p>
          <a:endParaRPr lang="en-GB"/>
        </a:p>
      </dgm:t>
    </dgm:pt>
    <dgm:pt modelId="{03289A55-7534-4E08-BF3B-8676BEB24D70}">
      <dgm:prSet/>
      <dgm:spPr/>
      <dgm:t>
        <a:bodyPr/>
        <a:lstStyle/>
        <a:p>
          <a:r>
            <a:rPr lang="en-GB"/>
            <a:t>Make sure the subject of your sentence is clear</a:t>
          </a:r>
        </a:p>
      </dgm:t>
    </dgm:pt>
    <dgm:pt modelId="{F2CC2376-410E-47C9-9248-0AF83A78FE6E}" type="parTrans" cxnId="{7BDFA9DE-D54A-4874-B633-B2C96DD905C9}">
      <dgm:prSet/>
      <dgm:spPr/>
      <dgm:t>
        <a:bodyPr/>
        <a:lstStyle/>
        <a:p>
          <a:endParaRPr lang="en-GB"/>
        </a:p>
      </dgm:t>
    </dgm:pt>
    <dgm:pt modelId="{81494923-A9E7-422A-841B-7A4A8BA349BB}" type="sibTrans" cxnId="{7BDFA9DE-D54A-4874-B633-B2C96DD905C9}">
      <dgm:prSet/>
      <dgm:spPr/>
      <dgm:t>
        <a:bodyPr/>
        <a:lstStyle/>
        <a:p>
          <a:endParaRPr lang="en-GB"/>
        </a:p>
      </dgm:t>
    </dgm:pt>
    <dgm:pt modelId="{A0C17C87-4465-4492-A82D-EF091D58CC29}">
      <dgm:prSet/>
      <dgm:spPr/>
      <dgm:t>
        <a:bodyPr/>
        <a:lstStyle/>
        <a:p>
          <a:r>
            <a:rPr lang="en-GB"/>
            <a:t>Don’t assume knowledge</a:t>
          </a:r>
        </a:p>
      </dgm:t>
    </dgm:pt>
    <dgm:pt modelId="{98D28247-E850-4481-9AE1-76CE953F333A}" type="parTrans" cxnId="{C25FD1F7-63D1-42B6-9C41-9D8F1D865BF4}">
      <dgm:prSet/>
      <dgm:spPr/>
      <dgm:t>
        <a:bodyPr/>
        <a:lstStyle/>
        <a:p>
          <a:endParaRPr lang="en-GB"/>
        </a:p>
      </dgm:t>
    </dgm:pt>
    <dgm:pt modelId="{83B4AA25-26BB-4DAD-8B2D-45FC6730DB45}" type="sibTrans" cxnId="{C25FD1F7-63D1-42B6-9C41-9D8F1D865BF4}">
      <dgm:prSet/>
      <dgm:spPr/>
      <dgm:t>
        <a:bodyPr/>
        <a:lstStyle/>
        <a:p>
          <a:endParaRPr lang="en-GB"/>
        </a:p>
      </dgm:t>
    </dgm:pt>
    <dgm:pt modelId="{4CF90A4B-677B-45CA-971B-7BD9BD5F2930}">
      <dgm:prSet/>
      <dgm:spPr/>
      <dgm:t>
        <a:bodyPr/>
        <a:lstStyle/>
        <a:p>
          <a:r>
            <a:rPr lang="en-GB"/>
            <a:t>Make sure key terminology and difficult ideas are always explained thoroughly (ask your yourself: does it make sense?)</a:t>
          </a:r>
        </a:p>
      </dgm:t>
    </dgm:pt>
    <dgm:pt modelId="{65A1CED0-2768-43A0-82E4-E9C68A7A5E59}" type="parTrans" cxnId="{B6D23C87-67A6-4305-A791-89F603E1BC0A}">
      <dgm:prSet/>
      <dgm:spPr/>
      <dgm:t>
        <a:bodyPr/>
        <a:lstStyle/>
        <a:p>
          <a:endParaRPr lang="en-GB"/>
        </a:p>
      </dgm:t>
    </dgm:pt>
    <dgm:pt modelId="{0C21050E-1791-400C-8E32-724EF1546DE8}" type="sibTrans" cxnId="{B6D23C87-67A6-4305-A791-89F603E1BC0A}">
      <dgm:prSet/>
      <dgm:spPr/>
      <dgm:t>
        <a:bodyPr/>
        <a:lstStyle/>
        <a:p>
          <a:endParaRPr lang="en-GB"/>
        </a:p>
      </dgm:t>
    </dgm:pt>
    <dgm:pt modelId="{8ABA8300-4109-410D-B0B7-42EF62FDD254}">
      <dgm:prSet/>
      <dgm:spPr/>
      <dgm:t>
        <a:bodyPr/>
        <a:lstStyle/>
        <a:p>
          <a:r>
            <a:rPr lang="en-GB"/>
            <a:t>Be objective and balanced</a:t>
          </a:r>
        </a:p>
      </dgm:t>
    </dgm:pt>
    <dgm:pt modelId="{B9B5819E-D658-4878-BA2E-EA8FBD45D946}" type="parTrans" cxnId="{52EA94B2-DAF0-4075-ACA1-0AD4BE29770E}">
      <dgm:prSet/>
      <dgm:spPr/>
      <dgm:t>
        <a:bodyPr/>
        <a:lstStyle/>
        <a:p>
          <a:endParaRPr lang="en-GB"/>
        </a:p>
      </dgm:t>
    </dgm:pt>
    <dgm:pt modelId="{17893D72-9D89-4D5F-8349-EBCEB3E157FE}" type="sibTrans" cxnId="{52EA94B2-DAF0-4075-ACA1-0AD4BE29770E}">
      <dgm:prSet/>
      <dgm:spPr/>
      <dgm:t>
        <a:bodyPr/>
        <a:lstStyle/>
        <a:p>
          <a:endParaRPr lang="en-GB"/>
        </a:p>
      </dgm:t>
    </dgm:pt>
    <dgm:pt modelId="{54BDE800-69BC-40DC-A3D3-AF23EF200881}">
      <dgm:prSet/>
      <dgm:spPr/>
      <dgm:t>
        <a:bodyPr/>
        <a:lstStyle/>
        <a:p>
          <a:r>
            <a:rPr lang="en-GB"/>
            <a:t>Use signposts to orientate the reader</a:t>
          </a:r>
        </a:p>
      </dgm:t>
    </dgm:pt>
    <dgm:pt modelId="{C9A2510C-1313-4C8D-82D0-51D772D0171F}" type="parTrans" cxnId="{C7C26B89-C465-48D8-9BA8-DCA4D27EC4C1}">
      <dgm:prSet/>
      <dgm:spPr/>
      <dgm:t>
        <a:bodyPr/>
        <a:lstStyle/>
        <a:p>
          <a:endParaRPr lang="en-GB"/>
        </a:p>
      </dgm:t>
    </dgm:pt>
    <dgm:pt modelId="{FBF3310A-ECA9-43C0-A1DE-14610F0C0012}" type="sibTrans" cxnId="{C7C26B89-C465-48D8-9BA8-DCA4D27EC4C1}">
      <dgm:prSet/>
      <dgm:spPr/>
      <dgm:t>
        <a:bodyPr/>
        <a:lstStyle/>
        <a:p>
          <a:endParaRPr lang="en-GB"/>
        </a:p>
      </dgm:t>
    </dgm:pt>
    <dgm:pt modelId="{5E5FC637-CED1-44E3-9849-C6622B90218A}" type="pres">
      <dgm:prSet presAssocID="{D6830DF9-E390-445E-B691-34F09F48718C}" presName="linear" presStyleCnt="0">
        <dgm:presLayoutVars>
          <dgm:animLvl val="lvl"/>
          <dgm:resizeHandles val="exact"/>
        </dgm:presLayoutVars>
      </dgm:prSet>
      <dgm:spPr/>
    </dgm:pt>
    <dgm:pt modelId="{7B02BE42-1286-43E2-BDBF-24BF46BF3BBB}" type="pres">
      <dgm:prSet presAssocID="{3B1A4783-15B1-4C87-9529-008A2FA90EE3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7CAC5FE8-7038-4D4C-BFFE-CE73048F5F47}" type="pres">
      <dgm:prSet presAssocID="{3B1A4783-15B1-4C87-9529-008A2FA90EE3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3BB56125-AE39-4EB3-832C-886D1B2A9775}" srcId="{3B1A4783-15B1-4C87-9529-008A2FA90EE3}" destId="{C7B3FC4D-946E-4FB4-8B90-36965B5F1C7A}" srcOrd="0" destOrd="0" parTransId="{0E1E26CF-BBB8-4B27-9C7F-3305158AAC6C}" sibTransId="{047590C4-72CA-448E-97E0-B09377048CDA}"/>
    <dgm:cxn modelId="{727A172A-3D2C-4F4C-8572-05254D87E1FB}" srcId="{D6830DF9-E390-445E-B691-34F09F48718C}" destId="{3B1A4783-15B1-4C87-9529-008A2FA90EE3}" srcOrd="0" destOrd="0" parTransId="{662665F3-3EA6-46F2-B498-1C1EB1405DE8}" sibTransId="{1334A642-73A9-4114-BF42-1CBFA6B084B8}"/>
    <dgm:cxn modelId="{B4DBAA37-E5DB-4651-AB0E-3378E65DAE47}" srcId="{3B1A4783-15B1-4C87-9529-008A2FA90EE3}" destId="{17791FE5-D090-4F51-B7EB-86B168630213}" srcOrd="1" destOrd="0" parTransId="{EF1C2A86-C6FA-4C73-8EB9-0FBE8B8C7DDA}" sibTransId="{828E6B6C-EA73-4FBA-9BA4-EEBCA9676F70}"/>
    <dgm:cxn modelId="{ECA7683A-24CA-44EB-8F5D-4C411812ED17}" type="presOf" srcId="{C7B3FC4D-946E-4FB4-8B90-36965B5F1C7A}" destId="{7CAC5FE8-7038-4D4C-BFFE-CE73048F5F47}" srcOrd="0" destOrd="0" presId="urn:microsoft.com/office/officeart/2005/8/layout/vList2"/>
    <dgm:cxn modelId="{96304E40-3E3A-4F58-A27D-B8FC6A23FD32}" type="presOf" srcId="{8ABA8300-4109-410D-B0B7-42EF62FDD254}" destId="{7CAC5FE8-7038-4D4C-BFFE-CE73048F5F47}" srcOrd="0" destOrd="5" presId="urn:microsoft.com/office/officeart/2005/8/layout/vList2"/>
    <dgm:cxn modelId="{BA95DF6B-7171-4F63-A57D-D1B58F6BB72E}" type="presOf" srcId="{3B1A4783-15B1-4C87-9529-008A2FA90EE3}" destId="{7B02BE42-1286-43E2-BDBF-24BF46BF3BBB}" srcOrd="0" destOrd="0" presId="urn:microsoft.com/office/officeart/2005/8/layout/vList2"/>
    <dgm:cxn modelId="{852C4C70-BAA2-4BC8-AD99-EDBFB70DC8D1}" type="presOf" srcId="{4CF90A4B-677B-45CA-971B-7BD9BD5F2930}" destId="{7CAC5FE8-7038-4D4C-BFFE-CE73048F5F47}" srcOrd="0" destOrd="4" presId="urn:microsoft.com/office/officeart/2005/8/layout/vList2"/>
    <dgm:cxn modelId="{54A98075-4D40-4712-B9EC-61C341F603DC}" type="presOf" srcId="{54BDE800-69BC-40DC-A3D3-AF23EF200881}" destId="{7CAC5FE8-7038-4D4C-BFFE-CE73048F5F47}" srcOrd="0" destOrd="6" presId="urn:microsoft.com/office/officeart/2005/8/layout/vList2"/>
    <dgm:cxn modelId="{B6D23C87-67A6-4305-A791-89F603E1BC0A}" srcId="{3B1A4783-15B1-4C87-9529-008A2FA90EE3}" destId="{4CF90A4B-677B-45CA-971B-7BD9BD5F2930}" srcOrd="4" destOrd="0" parTransId="{65A1CED0-2768-43A0-82E4-E9C68A7A5E59}" sibTransId="{0C21050E-1791-400C-8E32-724EF1546DE8}"/>
    <dgm:cxn modelId="{79A5A688-6FB3-40F6-BDF5-32C9A11B828A}" type="presOf" srcId="{03289A55-7534-4E08-BF3B-8676BEB24D70}" destId="{7CAC5FE8-7038-4D4C-BFFE-CE73048F5F47}" srcOrd="0" destOrd="2" presId="urn:microsoft.com/office/officeart/2005/8/layout/vList2"/>
    <dgm:cxn modelId="{C7C26B89-C465-48D8-9BA8-DCA4D27EC4C1}" srcId="{3B1A4783-15B1-4C87-9529-008A2FA90EE3}" destId="{54BDE800-69BC-40DC-A3D3-AF23EF200881}" srcOrd="6" destOrd="0" parTransId="{C9A2510C-1313-4C8D-82D0-51D772D0171F}" sibTransId="{FBF3310A-ECA9-43C0-A1DE-14610F0C0012}"/>
    <dgm:cxn modelId="{B1E6118B-103E-4E70-8875-7A9E316C9E4A}" type="presOf" srcId="{D6830DF9-E390-445E-B691-34F09F48718C}" destId="{5E5FC637-CED1-44E3-9849-C6622B90218A}" srcOrd="0" destOrd="0" presId="urn:microsoft.com/office/officeart/2005/8/layout/vList2"/>
    <dgm:cxn modelId="{C0B4B98D-27C1-4A47-AD31-C606427A9153}" type="presOf" srcId="{A0C17C87-4465-4492-A82D-EF091D58CC29}" destId="{7CAC5FE8-7038-4D4C-BFFE-CE73048F5F47}" srcOrd="0" destOrd="3" presId="urn:microsoft.com/office/officeart/2005/8/layout/vList2"/>
    <dgm:cxn modelId="{52EA94B2-DAF0-4075-ACA1-0AD4BE29770E}" srcId="{3B1A4783-15B1-4C87-9529-008A2FA90EE3}" destId="{8ABA8300-4109-410D-B0B7-42EF62FDD254}" srcOrd="5" destOrd="0" parTransId="{B9B5819E-D658-4878-BA2E-EA8FBD45D946}" sibTransId="{17893D72-9D89-4D5F-8349-EBCEB3E157FE}"/>
    <dgm:cxn modelId="{983A2CC6-4553-4A47-85FB-D596829B7267}" type="presOf" srcId="{17791FE5-D090-4F51-B7EB-86B168630213}" destId="{7CAC5FE8-7038-4D4C-BFFE-CE73048F5F47}" srcOrd="0" destOrd="1" presId="urn:microsoft.com/office/officeart/2005/8/layout/vList2"/>
    <dgm:cxn modelId="{7BDFA9DE-D54A-4874-B633-B2C96DD905C9}" srcId="{3B1A4783-15B1-4C87-9529-008A2FA90EE3}" destId="{03289A55-7534-4E08-BF3B-8676BEB24D70}" srcOrd="2" destOrd="0" parTransId="{F2CC2376-410E-47C9-9248-0AF83A78FE6E}" sibTransId="{81494923-A9E7-422A-841B-7A4A8BA349BB}"/>
    <dgm:cxn modelId="{C25FD1F7-63D1-42B6-9C41-9D8F1D865BF4}" srcId="{3B1A4783-15B1-4C87-9529-008A2FA90EE3}" destId="{A0C17C87-4465-4492-A82D-EF091D58CC29}" srcOrd="3" destOrd="0" parTransId="{98D28247-E850-4481-9AE1-76CE953F333A}" sibTransId="{83B4AA25-26BB-4DAD-8B2D-45FC6730DB45}"/>
    <dgm:cxn modelId="{27384A8E-F7DA-485D-864E-1DF9999630F9}" type="presParOf" srcId="{5E5FC637-CED1-44E3-9849-C6622B90218A}" destId="{7B02BE42-1286-43E2-BDBF-24BF46BF3BBB}" srcOrd="0" destOrd="0" presId="urn:microsoft.com/office/officeart/2005/8/layout/vList2"/>
    <dgm:cxn modelId="{BCED1581-08D1-440A-A27C-2162B6A6DB29}" type="presParOf" srcId="{5E5FC637-CED1-44E3-9849-C6622B90218A}" destId="{7CAC5FE8-7038-4D4C-BFFE-CE73048F5F47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9.xml><?xml version="1.0" encoding="utf-8"?>
<dgm:dataModel xmlns:dgm="http://schemas.openxmlformats.org/drawingml/2006/diagram" xmlns:a="http://schemas.openxmlformats.org/drawingml/2006/main">
  <dgm:ptLst>
    <dgm:pt modelId="{843040D4-128F-4FA4-8B23-4BB93B45211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9B1DFC3-1912-42E0-8691-A4ACE8514246}">
      <dgm:prSet/>
      <dgm:spPr/>
      <dgm:t>
        <a:bodyPr/>
        <a:lstStyle/>
        <a:p>
          <a:r>
            <a:rPr lang="en-GB" dirty="0" err="1"/>
            <a:t>Lle</a:t>
          </a:r>
          <a:r>
            <a:rPr lang="en-GB" dirty="0"/>
            <a:t> </a:t>
          </a:r>
          <a:r>
            <a:rPr lang="en-GB" dirty="0" err="1"/>
            <a:t>bo'n</a:t>
          </a:r>
          <a:r>
            <a:rPr lang="en-GB" dirty="0"/>
            <a:t> </a:t>
          </a:r>
          <a:r>
            <a:rPr lang="en-GB" dirty="0" err="1"/>
            <a:t>briodol</a:t>
          </a:r>
          <a:r>
            <a:rPr lang="en-GB" dirty="0"/>
            <a:t>, </a:t>
          </a:r>
          <a:r>
            <a:rPr lang="en-GB" dirty="0" err="1"/>
            <a:t>dechreuwch</a:t>
          </a:r>
          <a:r>
            <a:rPr lang="en-GB" dirty="0"/>
            <a:t> </a:t>
          </a:r>
          <a:r>
            <a:rPr lang="en-GB" dirty="0" err="1"/>
            <a:t>adrannau</a:t>
          </a:r>
          <a:r>
            <a:rPr lang="en-GB" dirty="0"/>
            <a:t> a </a:t>
          </a:r>
          <a:r>
            <a:rPr lang="en-GB" dirty="0" err="1"/>
            <a:t>pharagraffau</a:t>
          </a:r>
          <a:r>
            <a:rPr lang="en-GB" dirty="0"/>
            <a:t> </a:t>
          </a:r>
          <a:r>
            <a:rPr lang="en-GB" dirty="0" err="1"/>
            <a:t>gyda</a:t>
          </a:r>
          <a:r>
            <a:rPr lang="en-GB" dirty="0"/>
            <a:t> </a:t>
          </a:r>
          <a:r>
            <a:rPr lang="en-GB" dirty="0" err="1"/>
            <a:t>datganiad</a:t>
          </a:r>
          <a:r>
            <a:rPr lang="en-GB" dirty="0"/>
            <a:t> </a:t>
          </a:r>
          <a:r>
            <a:rPr lang="en-GB" dirty="0" err="1"/>
            <a:t>sy'n</a:t>
          </a:r>
          <a:r>
            <a:rPr lang="en-GB" dirty="0"/>
            <a:t> </a:t>
          </a:r>
          <a:r>
            <a:rPr lang="en-GB" dirty="0" err="1"/>
            <a:t>syntheseiddio</a:t>
          </a:r>
          <a:r>
            <a:rPr lang="en-GB" dirty="0"/>
            <a:t> </a:t>
          </a:r>
          <a:r>
            <a:rPr lang="en-GB" dirty="0" err="1"/>
            <a:t>neu'n</a:t>
          </a:r>
          <a:r>
            <a:rPr lang="en-GB" dirty="0"/>
            <a:t> </a:t>
          </a:r>
          <a:r>
            <a:rPr lang="en-GB" dirty="0" err="1"/>
            <a:t>dadansoddi</a:t>
          </a:r>
          <a:r>
            <a:rPr lang="en-GB" dirty="0"/>
            <a:t>,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hytrach</a:t>
          </a:r>
          <a:r>
            <a:rPr lang="en-GB" dirty="0"/>
            <a:t> </a:t>
          </a:r>
          <a:r>
            <a:rPr lang="en-GB" dirty="0" err="1"/>
            <a:t>na</a:t>
          </a:r>
          <a:r>
            <a:rPr lang="en-GB" dirty="0"/>
            <a:t> </a:t>
          </a:r>
          <a:r>
            <a:rPr lang="en-GB" dirty="0" err="1"/>
            <a:t>disgrifio'n</a:t>
          </a:r>
          <a:r>
            <a:rPr lang="en-GB" dirty="0"/>
            <a:t> </a:t>
          </a:r>
          <a:r>
            <a:rPr lang="en-GB" dirty="0" err="1"/>
            <a:t>unig</a:t>
          </a:r>
          <a:endParaRPr lang="en-GB" dirty="0"/>
        </a:p>
      </dgm:t>
    </dgm:pt>
    <dgm:pt modelId="{636A319E-E471-4F77-801E-F1586647636A}" type="parTrans" cxnId="{87B8EF59-4703-48C0-8177-6D605F98EF1D}">
      <dgm:prSet/>
      <dgm:spPr/>
      <dgm:t>
        <a:bodyPr/>
        <a:lstStyle/>
        <a:p>
          <a:endParaRPr lang="en-GB"/>
        </a:p>
      </dgm:t>
    </dgm:pt>
    <dgm:pt modelId="{FA139245-4751-4129-9641-1FE14BB5109F}" type="sibTrans" cxnId="{87B8EF59-4703-48C0-8177-6D605F98EF1D}">
      <dgm:prSet/>
      <dgm:spPr/>
      <dgm:t>
        <a:bodyPr/>
        <a:lstStyle/>
        <a:p>
          <a:endParaRPr lang="en-GB"/>
        </a:p>
      </dgm:t>
    </dgm:pt>
    <dgm:pt modelId="{F38EBF20-224F-488F-AD26-59D1AAB713EF}">
      <dgm:prSet/>
      <dgm:spPr/>
      <dgm:t>
        <a:bodyPr/>
        <a:lstStyle/>
        <a:p>
          <a:r>
            <a:rPr lang="en-GB" dirty="0" err="1"/>
            <a:t>Defnyddiwch</a:t>
          </a:r>
          <a:r>
            <a:rPr lang="en-GB" dirty="0"/>
            <a:t> </a:t>
          </a:r>
          <a:r>
            <a:rPr lang="en-GB" dirty="0" err="1"/>
            <a:t>eiriau</a:t>
          </a:r>
          <a:r>
            <a:rPr lang="en-GB" dirty="0"/>
            <a:t> </a:t>
          </a:r>
          <a:r>
            <a:rPr lang="en-GB" dirty="0" err="1"/>
            <a:t>cyfeirio</a:t>
          </a:r>
          <a:r>
            <a:rPr lang="en-GB" dirty="0"/>
            <a:t> i </a:t>
          </a:r>
          <a:r>
            <a:rPr lang="en-GB" dirty="0" err="1"/>
            <a:t>ddangos</a:t>
          </a:r>
          <a:r>
            <a:rPr lang="en-GB" dirty="0"/>
            <a:t> </a:t>
          </a:r>
          <a:r>
            <a:rPr lang="en-GB" dirty="0" err="1"/>
            <a:t>sut</a:t>
          </a:r>
          <a:r>
            <a:rPr lang="en-GB" dirty="0"/>
            <a:t> </a:t>
          </a:r>
          <a:r>
            <a:rPr lang="en-GB" dirty="0" err="1"/>
            <a:t>mae</a:t>
          </a:r>
          <a:r>
            <a:rPr lang="en-GB" dirty="0"/>
            <a:t> </a:t>
          </a:r>
          <a:r>
            <a:rPr lang="en-GB" dirty="0" err="1"/>
            <a:t>testunau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berthnasol</a:t>
          </a:r>
          <a:r>
            <a:rPr lang="en-GB" dirty="0"/>
            <a:t> </a:t>
          </a:r>
          <a:r>
            <a:rPr lang="en-GB" dirty="0" err="1"/>
            <a:t>i'w</a:t>
          </a:r>
          <a:r>
            <a:rPr lang="en-GB" dirty="0"/>
            <a:t> </a:t>
          </a:r>
          <a:r>
            <a:rPr lang="en-GB" dirty="0" err="1"/>
            <a:t>gilydd</a:t>
          </a:r>
          <a:r>
            <a:rPr lang="en-GB" dirty="0"/>
            <a:t> a </a:t>
          </a:r>
          <a:r>
            <a:rPr lang="en-GB" dirty="0" err="1"/>
            <a:t>hefyd</a:t>
          </a:r>
          <a:r>
            <a:rPr lang="en-GB" dirty="0"/>
            <a:t> </a:t>
          </a:r>
          <a:r>
            <a:rPr lang="en-GB" dirty="0" err="1"/>
            <a:t>beth</a:t>
          </a:r>
          <a:r>
            <a:rPr lang="en-GB" dirty="0"/>
            <a:t> </a:t>
          </a:r>
          <a:r>
            <a:rPr lang="en-GB" dirty="0" err="1"/>
            <a:t>yw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barn </a:t>
          </a:r>
          <a:r>
            <a:rPr lang="en-GB" dirty="0" err="1"/>
            <a:t>amdanynt</a:t>
          </a:r>
          <a:endParaRPr lang="en-GB" dirty="0"/>
        </a:p>
      </dgm:t>
    </dgm:pt>
    <dgm:pt modelId="{D4E1CF58-2A1A-4D7B-BA2B-F472BC61750D}" type="parTrans" cxnId="{AD3FFF98-605C-4C52-9776-4DBAA831628B}">
      <dgm:prSet/>
      <dgm:spPr/>
      <dgm:t>
        <a:bodyPr/>
        <a:lstStyle/>
        <a:p>
          <a:endParaRPr lang="en-GB"/>
        </a:p>
      </dgm:t>
    </dgm:pt>
    <dgm:pt modelId="{F86AC193-A535-4764-8A65-FB158E22823C}" type="sibTrans" cxnId="{AD3FFF98-605C-4C52-9776-4DBAA831628B}">
      <dgm:prSet/>
      <dgm:spPr/>
      <dgm:t>
        <a:bodyPr/>
        <a:lstStyle/>
        <a:p>
          <a:endParaRPr lang="en-GB"/>
        </a:p>
      </dgm:t>
    </dgm:pt>
    <dgm:pt modelId="{8B7A4DB7-FCBB-473C-BB75-731BE9F12484}">
      <dgm:prSet/>
      <dgm:spPr/>
      <dgm:t>
        <a:bodyPr/>
        <a:lstStyle/>
        <a:p>
          <a:r>
            <a:rPr lang="en-GB" dirty="0"/>
            <a:t>ae. </a:t>
          </a:r>
          <a:r>
            <a:rPr lang="en-GB" dirty="0" err="1"/>
            <a:t>Fodd</a:t>
          </a:r>
          <a:r>
            <a:rPr lang="en-GB" dirty="0"/>
            <a:t> </a:t>
          </a:r>
          <a:r>
            <a:rPr lang="en-GB" dirty="0" err="1"/>
            <a:t>bynnag</a:t>
          </a:r>
          <a:r>
            <a:rPr lang="en-GB" dirty="0"/>
            <a:t>, </a:t>
          </a:r>
          <a:r>
            <a:rPr lang="en-GB" dirty="0" err="1"/>
            <a:t>eto</a:t>
          </a:r>
          <a:r>
            <a:rPr lang="en-GB" dirty="0"/>
            <a:t>, </a:t>
          </a:r>
          <a:r>
            <a:rPr lang="en-GB" dirty="0" err="1"/>
            <a:t>ar</a:t>
          </a:r>
          <a:r>
            <a:rPr lang="en-GB" dirty="0"/>
            <a:t> ben </a:t>
          </a:r>
          <a:r>
            <a:rPr lang="en-GB" dirty="0" err="1"/>
            <a:t>hynny</a:t>
          </a:r>
          <a:r>
            <a:rPr lang="en-GB" dirty="0"/>
            <a:t>,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wir</a:t>
          </a:r>
          <a:r>
            <a:rPr lang="en-GB" dirty="0"/>
            <a:t>,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yr</a:t>
          </a:r>
          <a:r>
            <a:rPr lang="en-GB" dirty="0"/>
            <a:t> un </a:t>
          </a:r>
          <a:r>
            <a:rPr lang="en-GB" dirty="0" err="1"/>
            <a:t>modd</a:t>
          </a:r>
          <a:r>
            <a:rPr lang="en-GB" dirty="0"/>
            <a:t> etc</a:t>
          </a:r>
        </a:p>
      </dgm:t>
    </dgm:pt>
    <dgm:pt modelId="{207CA2ED-AFCF-4052-B77B-E96DF0D1D236}" type="parTrans" cxnId="{E4E1164A-F815-4509-A7DF-A3B13A33EBD1}">
      <dgm:prSet/>
      <dgm:spPr/>
      <dgm:t>
        <a:bodyPr/>
        <a:lstStyle/>
        <a:p>
          <a:endParaRPr lang="en-GB"/>
        </a:p>
      </dgm:t>
    </dgm:pt>
    <dgm:pt modelId="{63FD7636-D637-4865-8974-DB274E7BCE02}" type="sibTrans" cxnId="{E4E1164A-F815-4509-A7DF-A3B13A33EBD1}">
      <dgm:prSet/>
      <dgm:spPr/>
      <dgm:t>
        <a:bodyPr/>
        <a:lstStyle/>
        <a:p>
          <a:endParaRPr lang="en-GB"/>
        </a:p>
      </dgm:t>
    </dgm:pt>
    <dgm:pt modelId="{A5B015BC-BBA3-4172-82E8-3F3E8D569554}" type="pres">
      <dgm:prSet presAssocID="{843040D4-128F-4FA4-8B23-4BB93B452112}" presName="linear" presStyleCnt="0">
        <dgm:presLayoutVars>
          <dgm:animLvl val="lvl"/>
          <dgm:resizeHandles val="exact"/>
        </dgm:presLayoutVars>
      </dgm:prSet>
      <dgm:spPr/>
    </dgm:pt>
    <dgm:pt modelId="{A2FF7E7C-AED9-4E9A-B610-F9BF27FE3AF7}" type="pres">
      <dgm:prSet presAssocID="{C9B1DFC3-1912-42E0-8691-A4ACE8514246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AF6813F-9F50-4DCD-B036-7DFB3D0230C8}" type="pres">
      <dgm:prSet presAssocID="{FA139245-4751-4129-9641-1FE14BB5109F}" presName="spacer" presStyleCnt="0"/>
      <dgm:spPr/>
    </dgm:pt>
    <dgm:pt modelId="{7C554E87-E967-4A7C-8889-AAF155099907}" type="pres">
      <dgm:prSet presAssocID="{F38EBF20-224F-488F-AD26-59D1AAB713EF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E385141E-9217-477E-8082-B9EA286564C2}" type="pres">
      <dgm:prSet presAssocID="{F38EBF20-224F-488F-AD26-59D1AAB713EF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D047E807-096E-42A6-A599-ABEC679C9A04}" type="presOf" srcId="{8B7A4DB7-FCBB-473C-BB75-731BE9F12484}" destId="{E385141E-9217-477E-8082-B9EA286564C2}" srcOrd="0" destOrd="0" presId="urn:microsoft.com/office/officeart/2005/8/layout/vList2"/>
    <dgm:cxn modelId="{2FABCE08-A726-43BE-80FE-328F3BB26B8B}" type="presOf" srcId="{843040D4-128F-4FA4-8B23-4BB93B452112}" destId="{A5B015BC-BBA3-4172-82E8-3F3E8D569554}" srcOrd="0" destOrd="0" presId="urn:microsoft.com/office/officeart/2005/8/layout/vList2"/>
    <dgm:cxn modelId="{E4E1164A-F815-4509-A7DF-A3B13A33EBD1}" srcId="{F38EBF20-224F-488F-AD26-59D1AAB713EF}" destId="{8B7A4DB7-FCBB-473C-BB75-731BE9F12484}" srcOrd="0" destOrd="0" parTransId="{207CA2ED-AFCF-4052-B77B-E96DF0D1D236}" sibTransId="{63FD7636-D637-4865-8974-DB274E7BCE02}"/>
    <dgm:cxn modelId="{320DCF4D-B196-4939-8061-85D2A64F376F}" type="presOf" srcId="{C9B1DFC3-1912-42E0-8691-A4ACE8514246}" destId="{A2FF7E7C-AED9-4E9A-B610-F9BF27FE3AF7}" srcOrd="0" destOrd="0" presId="urn:microsoft.com/office/officeart/2005/8/layout/vList2"/>
    <dgm:cxn modelId="{87B8EF59-4703-48C0-8177-6D605F98EF1D}" srcId="{843040D4-128F-4FA4-8B23-4BB93B452112}" destId="{C9B1DFC3-1912-42E0-8691-A4ACE8514246}" srcOrd="0" destOrd="0" parTransId="{636A319E-E471-4F77-801E-F1586647636A}" sibTransId="{FA139245-4751-4129-9641-1FE14BB5109F}"/>
    <dgm:cxn modelId="{AD3FFF98-605C-4C52-9776-4DBAA831628B}" srcId="{843040D4-128F-4FA4-8B23-4BB93B452112}" destId="{F38EBF20-224F-488F-AD26-59D1AAB713EF}" srcOrd="1" destOrd="0" parTransId="{D4E1CF58-2A1A-4D7B-BA2B-F472BC61750D}" sibTransId="{F86AC193-A535-4764-8A65-FB158E22823C}"/>
    <dgm:cxn modelId="{198AD7F8-F4B5-462C-B590-1190376F9E39}" type="presOf" srcId="{F38EBF20-224F-488F-AD26-59D1AAB713EF}" destId="{7C554E87-E967-4A7C-8889-AAF155099907}" srcOrd="0" destOrd="0" presId="urn:microsoft.com/office/officeart/2005/8/layout/vList2"/>
    <dgm:cxn modelId="{48C30DCB-EEE7-451B-900A-A2AE8D22C621}" type="presParOf" srcId="{A5B015BC-BBA3-4172-82E8-3F3E8D569554}" destId="{A2FF7E7C-AED9-4E9A-B610-F9BF27FE3AF7}" srcOrd="0" destOrd="0" presId="urn:microsoft.com/office/officeart/2005/8/layout/vList2"/>
    <dgm:cxn modelId="{BDB4EA61-75D3-490D-AB9C-32CE5CFC22DE}" type="presParOf" srcId="{A5B015BC-BBA3-4172-82E8-3F3E8D569554}" destId="{5AF6813F-9F50-4DCD-B036-7DFB3D0230C8}" srcOrd="1" destOrd="0" presId="urn:microsoft.com/office/officeart/2005/8/layout/vList2"/>
    <dgm:cxn modelId="{39391AFD-8FD7-4442-AA97-ADE88084D57D}" type="presParOf" srcId="{A5B015BC-BBA3-4172-82E8-3F3E8D569554}" destId="{7C554E87-E967-4A7C-8889-AAF155099907}" srcOrd="2" destOrd="0" presId="urn:microsoft.com/office/officeart/2005/8/layout/vList2"/>
    <dgm:cxn modelId="{AAFED39C-5532-41CA-BF7D-0809E7FCC55E}" type="presParOf" srcId="{A5B015BC-BBA3-4172-82E8-3F3E8D569554}" destId="{E385141E-9217-477E-8082-B9EA286564C2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0.xml><?xml version="1.0" encoding="utf-8"?>
<dgm:dataModel xmlns:dgm="http://schemas.openxmlformats.org/drawingml/2006/diagram" xmlns:a="http://schemas.openxmlformats.org/drawingml/2006/main">
  <dgm:ptLst>
    <dgm:pt modelId="{843040D4-128F-4FA4-8B23-4BB93B45211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C9B1DFC3-1912-42E0-8691-A4ACE8514246}">
      <dgm:prSet/>
      <dgm:spPr/>
      <dgm:t>
        <a:bodyPr/>
        <a:lstStyle/>
        <a:p>
          <a:r>
            <a:rPr lang="en-GB"/>
            <a:t>Where appropriate, begin sections and paragraphs with a statement which synthesises or analyses, rather than just describe</a:t>
          </a:r>
        </a:p>
      </dgm:t>
    </dgm:pt>
    <dgm:pt modelId="{636A319E-E471-4F77-801E-F1586647636A}" type="parTrans" cxnId="{87B8EF59-4703-48C0-8177-6D605F98EF1D}">
      <dgm:prSet/>
      <dgm:spPr/>
      <dgm:t>
        <a:bodyPr/>
        <a:lstStyle/>
        <a:p>
          <a:endParaRPr lang="en-GB"/>
        </a:p>
      </dgm:t>
    </dgm:pt>
    <dgm:pt modelId="{FA139245-4751-4129-9641-1FE14BB5109F}" type="sibTrans" cxnId="{87B8EF59-4703-48C0-8177-6D605F98EF1D}">
      <dgm:prSet/>
      <dgm:spPr/>
      <dgm:t>
        <a:bodyPr/>
        <a:lstStyle/>
        <a:p>
          <a:endParaRPr lang="en-GB"/>
        </a:p>
      </dgm:t>
    </dgm:pt>
    <dgm:pt modelId="{F38EBF20-224F-488F-AD26-59D1AAB713EF}">
      <dgm:prSet/>
      <dgm:spPr/>
      <dgm:t>
        <a:bodyPr/>
        <a:lstStyle/>
        <a:p>
          <a:r>
            <a:rPr lang="en-GB"/>
            <a:t>Use signposting words to demonstrate how texts relate to each other and also what you think of them</a:t>
          </a:r>
        </a:p>
      </dgm:t>
    </dgm:pt>
    <dgm:pt modelId="{D4E1CF58-2A1A-4D7B-BA2B-F472BC61750D}" type="parTrans" cxnId="{AD3FFF98-605C-4C52-9776-4DBAA831628B}">
      <dgm:prSet/>
      <dgm:spPr/>
      <dgm:t>
        <a:bodyPr/>
        <a:lstStyle/>
        <a:p>
          <a:endParaRPr lang="en-GB"/>
        </a:p>
      </dgm:t>
    </dgm:pt>
    <dgm:pt modelId="{F86AC193-A535-4764-8A65-FB158E22823C}" type="sibTrans" cxnId="{AD3FFF98-605C-4C52-9776-4DBAA831628B}">
      <dgm:prSet/>
      <dgm:spPr/>
      <dgm:t>
        <a:bodyPr/>
        <a:lstStyle/>
        <a:p>
          <a:endParaRPr lang="en-GB"/>
        </a:p>
      </dgm:t>
    </dgm:pt>
    <dgm:pt modelId="{8B7A4DB7-FCBB-473C-BB75-731BE9F12484}">
      <dgm:prSet/>
      <dgm:spPr/>
      <dgm:t>
        <a:bodyPr/>
        <a:lstStyle/>
        <a:p>
          <a:r>
            <a:rPr lang="en-GB"/>
            <a:t>Eg. However, yet, moreover, indeed, similarly etc	</a:t>
          </a:r>
        </a:p>
      </dgm:t>
    </dgm:pt>
    <dgm:pt modelId="{207CA2ED-AFCF-4052-B77B-E96DF0D1D236}" type="parTrans" cxnId="{E4E1164A-F815-4509-A7DF-A3B13A33EBD1}">
      <dgm:prSet/>
      <dgm:spPr/>
      <dgm:t>
        <a:bodyPr/>
        <a:lstStyle/>
        <a:p>
          <a:endParaRPr lang="en-GB"/>
        </a:p>
      </dgm:t>
    </dgm:pt>
    <dgm:pt modelId="{63FD7636-D637-4865-8974-DB274E7BCE02}" type="sibTrans" cxnId="{E4E1164A-F815-4509-A7DF-A3B13A33EBD1}">
      <dgm:prSet/>
      <dgm:spPr/>
      <dgm:t>
        <a:bodyPr/>
        <a:lstStyle/>
        <a:p>
          <a:endParaRPr lang="en-GB"/>
        </a:p>
      </dgm:t>
    </dgm:pt>
    <dgm:pt modelId="{A5B015BC-BBA3-4172-82E8-3F3E8D569554}" type="pres">
      <dgm:prSet presAssocID="{843040D4-128F-4FA4-8B23-4BB93B452112}" presName="linear" presStyleCnt="0">
        <dgm:presLayoutVars>
          <dgm:animLvl val="lvl"/>
          <dgm:resizeHandles val="exact"/>
        </dgm:presLayoutVars>
      </dgm:prSet>
      <dgm:spPr/>
    </dgm:pt>
    <dgm:pt modelId="{A2FF7E7C-AED9-4E9A-B610-F9BF27FE3AF7}" type="pres">
      <dgm:prSet presAssocID="{C9B1DFC3-1912-42E0-8691-A4ACE8514246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AF6813F-9F50-4DCD-B036-7DFB3D0230C8}" type="pres">
      <dgm:prSet presAssocID="{FA139245-4751-4129-9641-1FE14BB5109F}" presName="spacer" presStyleCnt="0"/>
      <dgm:spPr/>
    </dgm:pt>
    <dgm:pt modelId="{7C554E87-E967-4A7C-8889-AAF155099907}" type="pres">
      <dgm:prSet presAssocID="{F38EBF20-224F-488F-AD26-59D1AAB713EF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E385141E-9217-477E-8082-B9EA286564C2}" type="pres">
      <dgm:prSet presAssocID="{F38EBF20-224F-488F-AD26-59D1AAB713EF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D047E807-096E-42A6-A599-ABEC679C9A04}" type="presOf" srcId="{8B7A4DB7-FCBB-473C-BB75-731BE9F12484}" destId="{E385141E-9217-477E-8082-B9EA286564C2}" srcOrd="0" destOrd="0" presId="urn:microsoft.com/office/officeart/2005/8/layout/vList2"/>
    <dgm:cxn modelId="{2FABCE08-A726-43BE-80FE-328F3BB26B8B}" type="presOf" srcId="{843040D4-128F-4FA4-8B23-4BB93B452112}" destId="{A5B015BC-BBA3-4172-82E8-3F3E8D569554}" srcOrd="0" destOrd="0" presId="urn:microsoft.com/office/officeart/2005/8/layout/vList2"/>
    <dgm:cxn modelId="{E4E1164A-F815-4509-A7DF-A3B13A33EBD1}" srcId="{F38EBF20-224F-488F-AD26-59D1AAB713EF}" destId="{8B7A4DB7-FCBB-473C-BB75-731BE9F12484}" srcOrd="0" destOrd="0" parTransId="{207CA2ED-AFCF-4052-B77B-E96DF0D1D236}" sibTransId="{63FD7636-D637-4865-8974-DB274E7BCE02}"/>
    <dgm:cxn modelId="{320DCF4D-B196-4939-8061-85D2A64F376F}" type="presOf" srcId="{C9B1DFC3-1912-42E0-8691-A4ACE8514246}" destId="{A2FF7E7C-AED9-4E9A-B610-F9BF27FE3AF7}" srcOrd="0" destOrd="0" presId="urn:microsoft.com/office/officeart/2005/8/layout/vList2"/>
    <dgm:cxn modelId="{87B8EF59-4703-48C0-8177-6D605F98EF1D}" srcId="{843040D4-128F-4FA4-8B23-4BB93B452112}" destId="{C9B1DFC3-1912-42E0-8691-A4ACE8514246}" srcOrd="0" destOrd="0" parTransId="{636A319E-E471-4F77-801E-F1586647636A}" sibTransId="{FA139245-4751-4129-9641-1FE14BB5109F}"/>
    <dgm:cxn modelId="{AD3FFF98-605C-4C52-9776-4DBAA831628B}" srcId="{843040D4-128F-4FA4-8B23-4BB93B452112}" destId="{F38EBF20-224F-488F-AD26-59D1AAB713EF}" srcOrd="1" destOrd="0" parTransId="{D4E1CF58-2A1A-4D7B-BA2B-F472BC61750D}" sibTransId="{F86AC193-A535-4764-8A65-FB158E22823C}"/>
    <dgm:cxn modelId="{198AD7F8-F4B5-462C-B590-1190376F9E39}" type="presOf" srcId="{F38EBF20-224F-488F-AD26-59D1AAB713EF}" destId="{7C554E87-E967-4A7C-8889-AAF155099907}" srcOrd="0" destOrd="0" presId="urn:microsoft.com/office/officeart/2005/8/layout/vList2"/>
    <dgm:cxn modelId="{48C30DCB-EEE7-451B-900A-A2AE8D22C621}" type="presParOf" srcId="{A5B015BC-BBA3-4172-82E8-3F3E8D569554}" destId="{A2FF7E7C-AED9-4E9A-B610-F9BF27FE3AF7}" srcOrd="0" destOrd="0" presId="urn:microsoft.com/office/officeart/2005/8/layout/vList2"/>
    <dgm:cxn modelId="{BDB4EA61-75D3-490D-AB9C-32CE5CFC22DE}" type="presParOf" srcId="{A5B015BC-BBA3-4172-82E8-3F3E8D569554}" destId="{5AF6813F-9F50-4DCD-B036-7DFB3D0230C8}" srcOrd="1" destOrd="0" presId="urn:microsoft.com/office/officeart/2005/8/layout/vList2"/>
    <dgm:cxn modelId="{39391AFD-8FD7-4442-AA97-ADE88084D57D}" type="presParOf" srcId="{A5B015BC-BBA3-4172-82E8-3F3E8D569554}" destId="{7C554E87-E967-4A7C-8889-AAF155099907}" srcOrd="2" destOrd="0" presId="urn:microsoft.com/office/officeart/2005/8/layout/vList2"/>
    <dgm:cxn modelId="{AAFED39C-5532-41CA-BF7D-0809E7FCC55E}" type="presParOf" srcId="{A5B015BC-BBA3-4172-82E8-3F3E8D569554}" destId="{E385141E-9217-477E-8082-B9EA286564C2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1.xml><?xml version="1.0" encoding="utf-8"?>
<dgm:dataModel xmlns:dgm="http://schemas.openxmlformats.org/drawingml/2006/diagram" xmlns:a="http://schemas.openxmlformats.org/drawingml/2006/main">
  <dgm:ptLst>
    <dgm:pt modelId="{DBEB4F28-68BC-4217-952F-9868B1D86CD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E9892C2-D750-4062-9519-A78534D151A3}">
      <dgm:prSet/>
      <dgm:spPr/>
      <dgm:t>
        <a:bodyPr/>
        <a:lstStyle/>
        <a:p>
          <a:r>
            <a:rPr lang="en-GB" b="1" dirty="0" err="1"/>
            <a:t>Paragraff</a:t>
          </a:r>
          <a:r>
            <a:rPr lang="en-GB" b="1" dirty="0"/>
            <a:t>:</a:t>
          </a:r>
          <a:endParaRPr lang="en-GB" dirty="0"/>
        </a:p>
      </dgm:t>
    </dgm:pt>
    <dgm:pt modelId="{EDB9CC36-13F4-4408-A8FE-1E929501952C}" type="parTrans" cxnId="{A7C50E62-8D54-4C34-A572-BB55AD779F8A}">
      <dgm:prSet/>
      <dgm:spPr/>
      <dgm:t>
        <a:bodyPr/>
        <a:lstStyle/>
        <a:p>
          <a:endParaRPr lang="en-GB"/>
        </a:p>
      </dgm:t>
    </dgm:pt>
    <dgm:pt modelId="{77B33C0D-C16F-4FC8-85CE-5281ECA8D703}" type="sibTrans" cxnId="{A7C50E62-8D54-4C34-A572-BB55AD779F8A}">
      <dgm:prSet/>
      <dgm:spPr/>
      <dgm:t>
        <a:bodyPr/>
        <a:lstStyle/>
        <a:p>
          <a:endParaRPr lang="en-GB"/>
        </a:p>
      </dgm:t>
    </dgm:pt>
    <dgm:pt modelId="{2B576EA4-E99E-45E3-9D55-71C47BEF9437}">
      <dgm:prSet/>
      <dgm:spPr/>
      <dgm:t>
        <a:bodyPr/>
        <a:lstStyle/>
        <a:p>
          <a:r>
            <a:rPr lang="en-GB" dirty="0" err="1"/>
            <a:t>Brawddeg</a:t>
          </a:r>
          <a:r>
            <a:rPr lang="en-GB" dirty="0"/>
            <a:t> </a:t>
          </a:r>
          <a:r>
            <a:rPr lang="en-GB" dirty="0" err="1"/>
            <a:t>pwnc</a:t>
          </a:r>
          <a:endParaRPr lang="en-GB" dirty="0"/>
        </a:p>
      </dgm:t>
    </dgm:pt>
    <dgm:pt modelId="{BB89D405-C495-4D98-80EC-1F40A7A968C1}" type="parTrans" cxnId="{DFE03F96-9D7E-4222-A694-D87FB1E6434B}">
      <dgm:prSet/>
      <dgm:spPr/>
      <dgm:t>
        <a:bodyPr/>
        <a:lstStyle/>
        <a:p>
          <a:endParaRPr lang="en-GB"/>
        </a:p>
      </dgm:t>
    </dgm:pt>
    <dgm:pt modelId="{C09111C0-5700-4E0E-AA31-8E711C36FDE0}" type="sibTrans" cxnId="{DFE03F96-9D7E-4222-A694-D87FB1E6434B}">
      <dgm:prSet/>
      <dgm:spPr/>
      <dgm:t>
        <a:bodyPr/>
        <a:lstStyle/>
        <a:p>
          <a:endParaRPr lang="en-GB"/>
        </a:p>
      </dgm:t>
    </dgm:pt>
    <dgm:pt modelId="{5E172032-6BD8-4E55-A141-3F1E6A0F57DD}">
      <dgm:prSet/>
      <dgm:spPr/>
      <dgm:t>
        <a:bodyPr/>
        <a:lstStyle/>
        <a:p>
          <a:r>
            <a:rPr lang="en-GB" b="1" dirty="0" err="1"/>
            <a:t>Cysylltiadau</a:t>
          </a:r>
          <a:r>
            <a:rPr lang="en-GB" b="1" dirty="0"/>
            <a:t> </a:t>
          </a:r>
          <a:r>
            <a:rPr lang="en-GB" b="1" dirty="0" err="1"/>
            <a:t>thematig</a:t>
          </a:r>
          <a:r>
            <a:rPr lang="en-GB" b="1" dirty="0"/>
            <a:t> a </a:t>
          </a:r>
          <a:r>
            <a:rPr lang="en-GB" b="1" dirty="0" err="1"/>
            <a:t>gramadegol</a:t>
          </a:r>
          <a:endParaRPr lang="en-GB" dirty="0"/>
        </a:p>
      </dgm:t>
    </dgm:pt>
    <dgm:pt modelId="{A0324137-75A4-4E75-BBC1-7E1016F58DD2}" type="parTrans" cxnId="{E38C6E4D-A437-483C-BA64-30AFD14E8F7C}">
      <dgm:prSet/>
      <dgm:spPr/>
      <dgm:t>
        <a:bodyPr/>
        <a:lstStyle/>
        <a:p>
          <a:endParaRPr lang="en-GB"/>
        </a:p>
      </dgm:t>
    </dgm:pt>
    <dgm:pt modelId="{5C20CAA0-2FC8-44D5-BB7D-E0CDDC48D8A0}" type="sibTrans" cxnId="{E38C6E4D-A437-483C-BA64-30AFD14E8F7C}">
      <dgm:prSet/>
      <dgm:spPr/>
      <dgm:t>
        <a:bodyPr/>
        <a:lstStyle/>
        <a:p>
          <a:endParaRPr lang="en-GB"/>
        </a:p>
      </dgm:t>
    </dgm:pt>
    <dgm:pt modelId="{E239A546-FE05-489A-8FB8-A34C3E2756AF}">
      <dgm:prSet/>
      <dgm:spPr/>
      <dgm:t>
        <a:bodyPr/>
        <a:lstStyle/>
        <a:p>
          <a:r>
            <a:rPr lang="en-GB" dirty="0" err="1"/>
            <a:t>Dilyniant</a:t>
          </a:r>
          <a:r>
            <a:rPr lang="en-GB" dirty="0"/>
            <a:t> </a:t>
          </a:r>
          <a:r>
            <a:rPr lang="en-GB" dirty="0" err="1"/>
            <a:t>rhesymegol</a:t>
          </a:r>
          <a:r>
            <a:rPr lang="en-GB" dirty="0"/>
            <a:t> o un </a:t>
          </a:r>
          <a:r>
            <a:rPr lang="en-GB" dirty="0" err="1"/>
            <a:t>paragraff</a:t>
          </a:r>
          <a:r>
            <a:rPr lang="en-GB" dirty="0"/>
            <a:t> </a:t>
          </a:r>
          <a:r>
            <a:rPr lang="en-GB" dirty="0" err="1"/>
            <a:t>i'r</a:t>
          </a:r>
          <a:r>
            <a:rPr lang="en-GB" dirty="0"/>
            <a:t> </a:t>
          </a:r>
          <a:r>
            <a:rPr lang="en-GB" dirty="0" err="1"/>
            <a:t>nesaf</a:t>
          </a:r>
          <a:endParaRPr lang="en-GB" dirty="0"/>
        </a:p>
      </dgm:t>
    </dgm:pt>
    <dgm:pt modelId="{CBE9C87C-A0BB-4754-8F45-D4D02D94EBC6}" type="parTrans" cxnId="{1D16E09C-DE76-4EB4-926F-2CA6814A4687}">
      <dgm:prSet/>
      <dgm:spPr/>
      <dgm:t>
        <a:bodyPr/>
        <a:lstStyle/>
        <a:p>
          <a:endParaRPr lang="en-GB"/>
        </a:p>
      </dgm:t>
    </dgm:pt>
    <dgm:pt modelId="{E388E41E-EBFA-4062-B272-51139ADF855D}" type="sibTrans" cxnId="{1D16E09C-DE76-4EB4-926F-2CA6814A4687}">
      <dgm:prSet/>
      <dgm:spPr/>
      <dgm:t>
        <a:bodyPr/>
        <a:lstStyle/>
        <a:p>
          <a:endParaRPr lang="en-GB"/>
        </a:p>
      </dgm:t>
    </dgm:pt>
    <dgm:pt modelId="{E6F4F0E6-3476-4C3E-BE9D-05F4185A12E4}">
      <dgm:prSet/>
      <dgm:spPr/>
      <dgm:t>
        <a:bodyPr/>
        <a:lstStyle/>
        <a:p>
          <a:r>
            <a:rPr lang="en-GB" dirty="0"/>
            <a:t>Trafod y pwnc</a:t>
          </a:r>
        </a:p>
      </dgm:t>
    </dgm:pt>
    <dgm:pt modelId="{E91942BC-1F29-4DDD-A7B5-AB3A3DF27E37}" type="parTrans" cxnId="{AA1FCAE4-43E7-44A8-B0DE-A8866EB7FA30}">
      <dgm:prSet/>
      <dgm:spPr/>
      <dgm:t>
        <a:bodyPr/>
        <a:lstStyle/>
        <a:p>
          <a:endParaRPr lang="en-GB"/>
        </a:p>
      </dgm:t>
    </dgm:pt>
    <dgm:pt modelId="{2B50B5A0-0EF4-4668-8A1D-7AD65A144170}" type="sibTrans" cxnId="{AA1FCAE4-43E7-44A8-B0DE-A8866EB7FA30}">
      <dgm:prSet/>
      <dgm:spPr/>
      <dgm:t>
        <a:bodyPr/>
        <a:lstStyle/>
        <a:p>
          <a:endParaRPr lang="en-GB"/>
        </a:p>
      </dgm:t>
    </dgm:pt>
    <dgm:pt modelId="{E27BDE5F-D2C4-4438-BEA7-47BC63D6C8FB}">
      <dgm:prSet/>
      <dgm:spPr/>
      <dgm:t>
        <a:bodyPr/>
        <a:lstStyle/>
        <a:p>
          <a:r>
            <a:rPr lang="en-GB" dirty="0"/>
            <a:t>Brawddeg cau</a:t>
          </a:r>
        </a:p>
      </dgm:t>
    </dgm:pt>
    <dgm:pt modelId="{B0F3B554-1142-4254-AAC6-5B872F43FF0D}" type="parTrans" cxnId="{024CD2A7-AE1E-4460-ACB8-CFF7B858AEC3}">
      <dgm:prSet/>
      <dgm:spPr/>
      <dgm:t>
        <a:bodyPr/>
        <a:lstStyle/>
        <a:p>
          <a:endParaRPr lang="en-GB"/>
        </a:p>
      </dgm:t>
    </dgm:pt>
    <dgm:pt modelId="{5C113C05-FDD5-49C4-9F76-BAB21D393692}" type="sibTrans" cxnId="{024CD2A7-AE1E-4460-ACB8-CFF7B858AEC3}">
      <dgm:prSet/>
      <dgm:spPr/>
      <dgm:t>
        <a:bodyPr/>
        <a:lstStyle/>
        <a:p>
          <a:endParaRPr lang="en-GB"/>
        </a:p>
      </dgm:t>
    </dgm:pt>
    <dgm:pt modelId="{1FBA08E9-A271-47B0-AE14-6E75123821E9}">
      <dgm:prSet/>
      <dgm:spPr/>
      <dgm:t>
        <a:bodyPr/>
        <a:lstStyle/>
        <a:p>
          <a:r>
            <a:rPr lang="en-GB" dirty="0"/>
            <a:t>Dangoswch ddolenni yn eich iaith</a:t>
          </a:r>
        </a:p>
      </dgm:t>
    </dgm:pt>
    <dgm:pt modelId="{7176FAD3-DBC8-4789-A5E4-BE2D6257F49B}" type="parTrans" cxnId="{BFDD52B8-CECB-4282-9046-B434F1A15D46}">
      <dgm:prSet/>
      <dgm:spPr/>
      <dgm:t>
        <a:bodyPr/>
        <a:lstStyle/>
        <a:p>
          <a:endParaRPr lang="en-GB"/>
        </a:p>
      </dgm:t>
    </dgm:pt>
    <dgm:pt modelId="{6F16277A-D4D3-42BD-BA95-8E3FAA611256}" type="sibTrans" cxnId="{BFDD52B8-CECB-4282-9046-B434F1A15D46}">
      <dgm:prSet/>
      <dgm:spPr/>
      <dgm:t>
        <a:bodyPr/>
        <a:lstStyle/>
        <a:p>
          <a:endParaRPr lang="en-GB"/>
        </a:p>
      </dgm:t>
    </dgm:pt>
    <dgm:pt modelId="{B923D4B3-43F4-4869-90D1-8FF1A9EC753F}" type="pres">
      <dgm:prSet presAssocID="{DBEB4F28-68BC-4217-952F-9868B1D86CD3}" presName="linear" presStyleCnt="0">
        <dgm:presLayoutVars>
          <dgm:animLvl val="lvl"/>
          <dgm:resizeHandles val="exact"/>
        </dgm:presLayoutVars>
      </dgm:prSet>
      <dgm:spPr/>
    </dgm:pt>
    <dgm:pt modelId="{00F39789-70D3-4815-9BCE-CECAD9EBF1ED}" type="pres">
      <dgm:prSet presAssocID="{CE9892C2-D750-4062-9519-A78534D151A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FF09ECA-7825-46C9-994F-0CF25885AEEF}" type="pres">
      <dgm:prSet presAssocID="{CE9892C2-D750-4062-9519-A78534D151A3}" presName="childText" presStyleLbl="revTx" presStyleIdx="0" presStyleCnt="2">
        <dgm:presLayoutVars>
          <dgm:bulletEnabled val="1"/>
        </dgm:presLayoutVars>
      </dgm:prSet>
      <dgm:spPr/>
    </dgm:pt>
    <dgm:pt modelId="{E578AA56-2A3E-4B74-A46E-AA0B5A1B63F4}" type="pres">
      <dgm:prSet presAssocID="{5E172032-6BD8-4E55-A141-3F1E6A0F57DD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6A5A7A84-419F-4546-A68B-597557071D31}" type="pres">
      <dgm:prSet presAssocID="{5E172032-6BD8-4E55-A141-3F1E6A0F57DD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3E198011-126D-420F-821A-F4DF15A50619}" type="presOf" srcId="{E27BDE5F-D2C4-4438-BEA7-47BC63D6C8FB}" destId="{EFF09ECA-7825-46C9-994F-0CF25885AEEF}" srcOrd="0" destOrd="2" presId="urn:microsoft.com/office/officeart/2005/8/layout/vList2"/>
    <dgm:cxn modelId="{DBFF1C15-4DC6-4EAF-9C81-743E1909B85A}" type="presOf" srcId="{5E172032-6BD8-4E55-A141-3F1E6A0F57DD}" destId="{E578AA56-2A3E-4B74-A46E-AA0B5A1B63F4}" srcOrd="0" destOrd="0" presId="urn:microsoft.com/office/officeart/2005/8/layout/vList2"/>
    <dgm:cxn modelId="{A3BC2323-530A-4FF8-84E2-86A2BD18E745}" type="presOf" srcId="{CE9892C2-D750-4062-9519-A78534D151A3}" destId="{00F39789-70D3-4815-9BCE-CECAD9EBF1ED}" srcOrd="0" destOrd="0" presId="urn:microsoft.com/office/officeart/2005/8/layout/vList2"/>
    <dgm:cxn modelId="{A7C50E62-8D54-4C34-A572-BB55AD779F8A}" srcId="{DBEB4F28-68BC-4217-952F-9868B1D86CD3}" destId="{CE9892C2-D750-4062-9519-A78534D151A3}" srcOrd="0" destOrd="0" parTransId="{EDB9CC36-13F4-4408-A8FE-1E929501952C}" sibTransId="{77B33C0D-C16F-4FC8-85CE-5281ECA8D703}"/>
    <dgm:cxn modelId="{E38C6E4D-A437-483C-BA64-30AFD14E8F7C}" srcId="{DBEB4F28-68BC-4217-952F-9868B1D86CD3}" destId="{5E172032-6BD8-4E55-A141-3F1E6A0F57DD}" srcOrd="1" destOrd="0" parTransId="{A0324137-75A4-4E75-BBC1-7E1016F58DD2}" sibTransId="{5C20CAA0-2FC8-44D5-BB7D-E0CDDC48D8A0}"/>
    <dgm:cxn modelId="{36AAD76D-A71C-4976-9348-322BFDBD924A}" type="presOf" srcId="{1FBA08E9-A271-47B0-AE14-6E75123821E9}" destId="{6A5A7A84-419F-4546-A68B-597557071D31}" srcOrd="0" destOrd="1" presId="urn:microsoft.com/office/officeart/2005/8/layout/vList2"/>
    <dgm:cxn modelId="{8BA5A57A-7EDE-42F1-A5A5-4D9F5D8A9005}" type="presOf" srcId="{E6F4F0E6-3476-4C3E-BE9D-05F4185A12E4}" destId="{EFF09ECA-7825-46C9-994F-0CF25885AEEF}" srcOrd="0" destOrd="1" presId="urn:microsoft.com/office/officeart/2005/8/layout/vList2"/>
    <dgm:cxn modelId="{3CFB0E8A-EE56-44A5-93EC-358766BDDA30}" type="presOf" srcId="{2B576EA4-E99E-45E3-9D55-71C47BEF9437}" destId="{EFF09ECA-7825-46C9-994F-0CF25885AEEF}" srcOrd="0" destOrd="0" presId="urn:microsoft.com/office/officeart/2005/8/layout/vList2"/>
    <dgm:cxn modelId="{DFE03F96-9D7E-4222-A694-D87FB1E6434B}" srcId="{CE9892C2-D750-4062-9519-A78534D151A3}" destId="{2B576EA4-E99E-45E3-9D55-71C47BEF9437}" srcOrd="0" destOrd="0" parTransId="{BB89D405-C495-4D98-80EC-1F40A7A968C1}" sibTransId="{C09111C0-5700-4E0E-AA31-8E711C36FDE0}"/>
    <dgm:cxn modelId="{1D16E09C-DE76-4EB4-926F-2CA6814A4687}" srcId="{5E172032-6BD8-4E55-A141-3F1E6A0F57DD}" destId="{E239A546-FE05-489A-8FB8-A34C3E2756AF}" srcOrd="0" destOrd="0" parTransId="{CBE9C87C-A0BB-4754-8F45-D4D02D94EBC6}" sibTransId="{E388E41E-EBFA-4062-B272-51139ADF855D}"/>
    <dgm:cxn modelId="{024CD2A7-AE1E-4460-ACB8-CFF7B858AEC3}" srcId="{CE9892C2-D750-4062-9519-A78534D151A3}" destId="{E27BDE5F-D2C4-4438-BEA7-47BC63D6C8FB}" srcOrd="2" destOrd="0" parTransId="{B0F3B554-1142-4254-AAC6-5B872F43FF0D}" sibTransId="{5C113C05-FDD5-49C4-9F76-BAB21D393692}"/>
    <dgm:cxn modelId="{96CB57AD-E438-4F43-BFF8-D2F43A09CCEC}" type="presOf" srcId="{DBEB4F28-68BC-4217-952F-9868B1D86CD3}" destId="{B923D4B3-43F4-4869-90D1-8FF1A9EC753F}" srcOrd="0" destOrd="0" presId="urn:microsoft.com/office/officeart/2005/8/layout/vList2"/>
    <dgm:cxn modelId="{BFDD52B8-CECB-4282-9046-B434F1A15D46}" srcId="{5E172032-6BD8-4E55-A141-3F1E6A0F57DD}" destId="{1FBA08E9-A271-47B0-AE14-6E75123821E9}" srcOrd="1" destOrd="0" parTransId="{7176FAD3-DBC8-4789-A5E4-BE2D6257F49B}" sibTransId="{6F16277A-D4D3-42BD-BA95-8E3FAA611256}"/>
    <dgm:cxn modelId="{03303BDB-F2BD-471B-B5BB-375F3AE720E4}" type="presOf" srcId="{E239A546-FE05-489A-8FB8-A34C3E2756AF}" destId="{6A5A7A84-419F-4546-A68B-597557071D31}" srcOrd="0" destOrd="0" presId="urn:microsoft.com/office/officeart/2005/8/layout/vList2"/>
    <dgm:cxn modelId="{AA1FCAE4-43E7-44A8-B0DE-A8866EB7FA30}" srcId="{CE9892C2-D750-4062-9519-A78534D151A3}" destId="{E6F4F0E6-3476-4C3E-BE9D-05F4185A12E4}" srcOrd="1" destOrd="0" parTransId="{E91942BC-1F29-4DDD-A7B5-AB3A3DF27E37}" sibTransId="{2B50B5A0-0EF4-4668-8A1D-7AD65A144170}"/>
    <dgm:cxn modelId="{5CE1AD90-DA8A-4767-8C2A-8FCDA99C84D4}" type="presParOf" srcId="{B923D4B3-43F4-4869-90D1-8FF1A9EC753F}" destId="{00F39789-70D3-4815-9BCE-CECAD9EBF1ED}" srcOrd="0" destOrd="0" presId="urn:microsoft.com/office/officeart/2005/8/layout/vList2"/>
    <dgm:cxn modelId="{F2297301-BF31-426C-B9AC-B0E286D67865}" type="presParOf" srcId="{B923D4B3-43F4-4869-90D1-8FF1A9EC753F}" destId="{EFF09ECA-7825-46C9-994F-0CF25885AEEF}" srcOrd="1" destOrd="0" presId="urn:microsoft.com/office/officeart/2005/8/layout/vList2"/>
    <dgm:cxn modelId="{5418388E-6F5F-47C9-97B3-55E925BF4EAC}" type="presParOf" srcId="{B923D4B3-43F4-4869-90D1-8FF1A9EC753F}" destId="{E578AA56-2A3E-4B74-A46E-AA0B5A1B63F4}" srcOrd="2" destOrd="0" presId="urn:microsoft.com/office/officeart/2005/8/layout/vList2"/>
    <dgm:cxn modelId="{EEBF9BB4-0E61-42FE-B0E9-FBAE2BBB2D52}" type="presParOf" srcId="{B923D4B3-43F4-4869-90D1-8FF1A9EC753F}" destId="{6A5A7A84-419F-4546-A68B-597557071D31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2.xml><?xml version="1.0" encoding="utf-8"?>
<dgm:dataModel xmlns:dgm="http://schemas.openxmlformats.org/drawingml/2006/diagram" xmlns:a="http://schemas.openxmlformats.org/drawingml/2006/main">
  <dgm:ptLst>
    <dgm:pt modelId="{DBEB4F28-68BC-4217-952F-9868B1D86CD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CE9892C2-D750-4062-9519-A78534D151A3}">
      <dgm:prSet/>
      <dgm:spPr/>
      <dgm:t>
        <a:bodyPr/>
        <a:lstStyle/>
        <a:p>
          <a:r>
            <a:rPr lang="en-GB" b="1"/>
            <a:t>Paragraph: </a:t>
          </a:r>
          <a:endParaRPr lang="en-GB"/>
        </a:p>
      </dgm:t>
    </dgm:pt>
    <dgm:pt modelId="{EDB9CC36-13F4-4408-A8FE-1E929501952C}" type="parTrans" cxnId="{A7C50E62-8D54-4C34-A572-BB55AD779F8A}">
      <dgm:prSet/>
      <dgm:spPr/>
      <dgm:t>
        <a:bodyPr/>
        <a:lstStyle/>
        <a:p>
          <a:endParaRPr lang="en-GB"/>
        </a:p>
      </dgm:t>
    </dgm:pt>
    <dgm:pt modelId="{77B33C0D-C16F-4FC8-85CE-5281ECA8D703}" type="sibTrans" cxnId="{A7C50E62-8D54-4C34-A572-BB55AD779F8A}">
      <dgm:prSet/>
      <dgm:spPr/>
      <dgm:t>
        <a:bodyPr/>
        <a:lstStyle/>
        <a:p>
          <a:endParaRPr lang="en-GB"/>
        </a:p>
      </dgm:t>
    </dgm:pt>
    <dgm:pt modelId="{2B576EA4-E99E-45E3-9D55-71C47BEF9437}">
      <dgm:prSet/>
      <dgm:spPr/>
      <dgm:t>
        <a:bodyPr/>
        <a:lstStyle/>
        <a:p>
          <a:r>
            <a:rPr lang="en-GB"/>
            <a:t>Topic sentence</a:t>
          </a:r>
        </a:p>
      </dgm:t>
    </dgm:pt>
    <dgm:pt modelId="{BB89D405-C495-4D98-80EC-1F40A7A968C1}" type="parTrans" cxnId="{DFE03F96-9D7E-4222-A694-D87FB1E6434B}">
      <dgm:prSet/>
      <dgm:spPr/>
      <dgm:t>
        <a:bodyPr/>
        <a:lstStyle/>
        <a:p>
          <a:endParaRPr lang="en-GB"/>
        </a:p>
      </dgm:t>
    </dgm:pt>
    <dgm:pt modelId="{C09111C0-5700-4E0E-AA31-8E711C36FDE0}" type="sibTrans" cxnId="{DFE03F96-9D7E-4222-A694-D87FB1E6434B}">
      <dgm:prSet/>
      <dgm:spPr/>
      <dgm:t>
        <a:bodyPr/>
        <a:lstStyle/>
        <a:p>
          <a:endParaRPr lang="en-GB"/>
        </a:p>
      </dgm:t>
    </dgm:pt>
    <dgm:pt modelId="{BD6D22D2-5F8D-44A6-B340-03026626E34E}">
      <dgm:prSet/>
      <dgm:spPr/>
      <dgm:t>
        <a:bodyPr/>
        <a:lstStyle/>
        <a:p>
          <a:r>
            <a:rPr lang="en-GB"/>
            <a:t>Discussion of topic</a:t>
          </a:r>
        </a:p>
      </dgm:t>
    </dgm:pt>
    <dgm:pt modelId="{97B29B2D-9A18-4714-BE23-C5485DEB97AA}" type="parTrans" cxnId="{F09C14B2-316B-492F-96FC-6163E85FF0F9}">
      <dgm:prSet/>
      <dgm:spPr/>
      <dgm:t>
        <a:bodyPr/>
        <a:lstStyle/>
        <a:p>
          <a:endParaRPr lang="en-GB"/>
        </a:p>
      </dgm:t>
    </dgm:pt>
    <dgm:pt modelId="{3A0D6311-770E-4B1B-8166-1849DCDF7C36}" type="sibTrans" cxnId="{F09C14B2-316B-492F-96FC-6163E85FF0F9}">
      <dgm:prSet/>
      <dgm:spPr/>
      <dgm:t>
        <a:bodyPr/>
        <a:lstStyle/>
        <a:p>
          <a:endParaRPr lang="en-GB"/>
        </a:p>
      </dgm:t>
    </dgm:pt>
    <dgm:pt modelId="{79B7FB6C-4F83-449B-87E0-1AC7205AF7A7}">
      <dgm:prSet/>
      <dgm:spPr/>
      <dgm:t>
        <a:bodyPr/>
        <a:lstStyle/>
        <a:p>
          <a:r>
            <a:rPr lang="en-GB"/>
            <a:t>Closing sentence</a:t>
          </a:r>
        </a:p>
      </dgm:t>
    </dgm:pt>
    <dgm:pt modelId="{11F69FD3-077E-4E2E-B2DE-C36CB9F4055B}" type="parTrans" cxnId="{4CB0069A-5FDE-4768-8253-75C030E638A3}">
      <dgm:prSet/>
      <dgm:spPr/>
      <dgm:t>
        <a:bodyPr/>
        <a:lstStyle/>
        <a:p>
          <a:endParaRPr lang="en-GB"/>
        </a:p>
      </dgm:t>
    </dgm:pt>
    <dgm:pt modelId="{EFA62AEF-A97E-4084-9881-D47BC4D7F468}" type="sibTrans" cxnId="{4CB0069A-5FDE-4768-8253-75C030E638A3}">
      <dgm:prSet/>
      <dgm:spPr/>
      <dgm:t>
        <a:bodyPr/>
        <a:lstStyle/>
        <a:p>
          <a:endParaRPr lang="en-GB"/>
        </a:p>
      </dgm:t>
    </dgm:pt>
    <dgm:pt modelId="{5E172032-6BD8-4E55-A141-3F1E6A0F57DD}">
      <dgm:prSet/>
      <dgm:spPr/>
      <dgm:t>
        <a:bodyPr/>
        <a:lstStyle/>
        <a:p>
          <a:r>
            <a:rPr lang="en-GB" b="1"/>
            <a:t>Thematic and grammatical links</a:t>
          </a:r>
          <a:endParaRPr lang="en-GB"/>
        </a:p>
      </dgm:t>
    </dgm:pt>
    <dgm:pt modelId="{A0324137-75A4-4E75-BBC1-7E1016F58DD2}" type="parTrans" cxnId="{E38C6E4D-A437-483C-BA64-30AFD14E8F7C}">
      <dgm:prSet/>
      <dgm:spPr/>
      <dgm:t>
        <a:bodyPr/>
        <a:lstStyle/>
        <a:p>
          <a:endParaRPr lang="en-GB"/>
        </a:p>
      </dgm:t>
    </dgm:pt>
    <dgm:pt modelId="{5C20CAA0-2FC8-44D5-BB7D-E0CDDC48D8A0}" type="sibTrans" cxnId="{E38C6E4D-A437-483C-BA64-30AFD14E8F7C}">
      <dgm:prSet/>
      <dgm:spPr/>
      <dgm:t>
        <a:bodyPr/>
        <a:lstStyle/>
        <a:p>
          <a:endParaRPr lang="en-GB"/>
        </a:p>
      </dgm:t>
    </dgm:pt>
    <dgm:pt modelId="{E239A546-FE05-489A-8FB8-A34C3E2756AF}">
      <dgm:prSet/>
      <dgm:spPr/>
      <dgm:t>
        <a:bodyPr/>
        <a:lstStyle/>
        <a:p>
          <a:r>
            <a:rPr lang="en-GB"/>
            <a:t>Logical progression from one paragraph to the next</a:t>
          </a:r>
        </a:p>
      </dgm:t>
    </dgm:pt>
    <dgm:pt modelId="{CBE9C87C-A0BB-4754-8F45-D4D02D94EBC6}" type="parTrans" cxnId="{1D16E09C-DE76-4EB4-926F-2CA6814A4687}">
      <dgm:prSet/>
      <dgm:spPr/>
      <dgm:t>
        <a:bodyPr/>
        <a:lstStyle/>
        <a:p>
          <a:endParaRPr lang="en-GB"/>
        </a:p>
      </dgm:t>
    </dgm:pt>
    <dgm:pt modelId="{E388E41E-EBFA-4062-B272-51139ADF855D}" type="sibTrans" cxnId="{1D16E09C-DE76-4EB4-926F-2CA6814A4687}">
      <dgm:prSet/>
      <dgm:spPr/>
      <dgm:t>
        <a:bodyPr/>
        <a:lstStyle/>
        <a:p>
          <a:endParaRPr lang="en-GB"/>
        </a:p>
      </dgm:t>
    </dgm:pt>
    <dgm:pt modelId="{4B53F821-20BF-4E28-A58A-40CEFE77A169}">
      <dgm:prSet/>
      <dgm:spPr/>
      <dgm:t>
        <a:bodyPr/>
        <a:lstStyle/>
        <a:p>
          <a:r>
            <a:rPr lang="en-GB"/>
            <a:t>Demonstrate links in your language</a:t>
          </a:r>
        </a:p>
      </dgm:t>
    </dgm:pt>
    <dgm:pt modelId="{D90A2134-1FA6-4649-A767-429C2DCF0973}" type="parTrans" cxnId="{9F4711C2-2D10-4447-B962-CD9A88F19B25}">
      <dgm:prSet/>
      <dgm:spPr/>
      <dgm:t>
        <a:bodyPr/>
        <a:lstStyle/>
        <a:p>
          <a:endParaRPr lang="en-GB"/>
        </a:p>
      </dgm:t>
    </dgm:pt>
    <dgm:pt modelId="{111471B1-6DC6-4906-A7E6-79D4CC70C660}" type="sibTrans" cxnId="{9F4711C2-2D10-4447-B962-CD9A88F19B25}">
      <dgm:prSet/>
      <dgm:spPr/>
      <dgm:t>
        <a:bodyPr/>
        <a:lstStyle/>
        <a:p>
          <a:endParaRPr lang="en-GB"/>
        </a:p>
      </dgm:t>
    </dgm:pt>
    <dgm:pt modelId="{B923D4B3-43F4-4869-90D1-8FF1A9EC753F}" type="pres">
      <dgm:prSet presAssocID="{DBEB4F28-68BC-4217-952F-9868B1D86CD3}" presName="linear" presStyleCnt="0">
        <dgm:presLayoutVars>
          <dgm:animLvl val="lvl"/>
          <dgm:resizeHandles val="exact"/>
        </dgm:presLayoutVars>
      </dgm:prSet>
      <dgm:spPr/>
    </dgm:pt>
    <dgm:pt modelId="{00F39789-70D3-4815-9BCE-CECAD9EBF1ED}" type="pres">
      <dgm:prSet presAssocID="{CE9892C2-D750-4062-9519-A78534D151A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FF09ECA-7825-46C9-994F-0CF25885AEEF}" type="pres">
      <dgm:prSet presAssocID="{CE9892C2-D750-4062-9519-A78534D151A3}" presName="childText" presStyleLbl="revTx" presStyleIdx="0" presStyleCnt="2">
        <dgm:presLayoutVars>
          <dgm:bulletEnabled val="1"/>
        </dgm:presLayoutVars>
      </dgm:prSet>
      <dgm:spPr/>
    </dgm:pt>
    <dgm:pt modelId="{E578AA56-2A3E-4B74-A46E-AA0B5A1B63F4}" type="pres">
      <dgm:prSet presAssocID="{5E172032-6BD8-4E55-A141-3F1E6A0F57DD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6A5A7A84-419F-4546-A68B-597557071D31}" type="pres">
      <dgm:prSet presAssocID="{5E172032-6BD8-4E55-A141-3F1E6A0F57DD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46C9FB09-F50F-441A-83EE-89A6ED80FDF7}" type="presOf" srcId="{4B53F821-20BF-4E28-A58A-40CEFE77A169}" destId="{6A5A7A84-419F-4546-A68B-597557071D31}" srcOrd="0" destOrd="1" presId="urn:microsoft.com/office/officeart/2005/8/layout/vList2"/>
    <dgm:cxn modelId="{DBFF1C15-4DC6-4EAF-9C81-743E1909B85A}" type="presOf" srcId="{5E172032-6BD8-4E55-A141-3F1E6A0F57DD}" destId="{E578AA56-2A3E-4B74-A46E-AA0B5A1B63F4}" srcOrd="0" destOrd="0" presId="urn:microsoft.com/office/officeart/2005/8/layout/vList2"/>
    <dgm:cxn modelId="{A3BC2323-530A-4FF8-84E2-86A2BD18E745}" type="presOf" srcId="{CE9892C2-D750-4062-9519-A78534D151A3}" destId="{00F39789-70D3-4815-9BCE-CECAD9EBF1ED}" srcOrd="0" destOrd="0" presId="urn:microsoft.com/office/officeart/2005/8/layout/vList2"/>
    <dgm:cxn modelId="{1975D037-EFCE-4017-BD73-920F47A7406F}" type="presOf" srcId="{79B7FB6C-4F83-449B-87E0-1AC7205AF7A7}" destId="{EFF09ECA-7825-46C9-994F-0CF25885AEEF}" srcOrd="0" destOrd="2" presId="urn:microsoft.com/office/officeart/2005/8/layout/vList2"/>
    <dgm:cxn modelId="{A7C50E62-8D54-4C34-A572-BB55AD779F8A}" srcId="{DBEB4F28-68BC-4217-952F-9868B1D86CD3}" destId="{CE9892C2-D750-4062-9519-A78534D151A3}" srcOrd="0" destOrd="0" parTransId="{EDB9CC36-13F4-4408-A8FE-1E929501952C}" sibTransId="{77B33C0D-C16F-4FC8-85CE-5281ECA8D703}"/>
    <dgm:cxn modelId="{E38C6E4D-A437-483C-BA64-30AFD14E8F7C}" srcId="{DBEB4F28-68BC-4217-952F-9868B1D86CD3}" destId="{5E172032-6BD8-4E55-A141-3F1E6A0F57DD}" srcOrd="1" destOrd="0" parTransId="{A0324137-75A4-4E75-BBC1-7E1016F58DD2}" sibTransId="{5C20CAA0-2FC8-44D5-BB7D-E0CDDC48D8A0}"/>
    <dgm:cxn modelId="{3CFB0E8A-EE56-44A5-93EC-358766BDDA30}" type="presOf" srcId="{2B576EA4-E99E-45E3-9D55-71C47BEF9437}" destId="{EFF09ECA-7825-46C9-994F-0CF25885AEEF}" srcOrd="0" destOrd="0" presId="urn:microsoft.com/office/officeart/2005/8/layout/vList2"/>
    <dgm:cxn modelId="{DFE03F96-9D7E-4222-A694-D87FB1E6434B}" srcId="{CE9892C2-D750-4062-9519-A78534D151A3}" destId="{2B576EA4-E99E-45E3-9D55-71C47BEF9437}" srcOrd="0" destOrd="0" parTransId="{BB89D405-C495-4D98-80EC-1F40A7A968C1}" sibTransId="{C09111C0-5700-4E0E-AA31-8E711C36FDE0}"/>
    <dgm:cxn modelId="{4CB0069A-5FDE-4768-8253-75C030E638A3}" srcId="{CE9892C2-D750-4062-9519-A78534D151A3}" destId="{79B7FB6C-4F83-449B-87E0-1AC7205AF7A7}" srcOrd="2" destOrd="0" parTransId="{11F69FD3-077E-4E2E-B2DE-C36CB9F4055B}" sibTransId="{EFA62AEF-A97E-4084-9881-D47BC4D7F468}"/>
    <dgm:cxn modelId="{1D16E09C-DE76-4EB4-926F-2CA6814A4687}" srcId="{5E172032-6BD8-4E55-A141-3F1E6A0F57DD}" destId="{E239A546-FE05-489A-8FB8-A34C3E2756AF}" srcOrd="0" destOrd="0" parTransId="{CBE9C87C-A0BB-4754-8F45-D4D02D94EBC6}" sibTransId="{E388E41E-EBFA-4062-B272-51139ADF855D}"/>
    <dgm:cxn modelId="{96CB57AD-E438-4F43-BFF8-D2F43A09CCEC}" type="presOf" srcId="{DBEB4F28-68BC-4217-952F-9868B1D86CD3}" destId="{B923D4B3-43F4-4869-90D1-8FF1A9EC753F}" srcOrd="0" destOrd="0" presId="urn:microsoft.com/office/officeart/2005/8/layout/vList2"/>
    <dgm:cxn modelId="{F09C14B2-316B-492F-96FC-6163E85FF0F9}" srcId="{CE9892C2-D750-4062-9519-A78534D151A3}" destId="{BD6D22D2-5F8D-44A6-B340-03026626E34E}" srcOrd="1" destOrd="0" parTransId="{97B29B2D-9A18-4714-BE23-C5485DEB97AA}" sibTransId="{3A0D6311-770E-4B1B-8166-1849DCDF7C36}"/>
    <dgm:cxn modelId="{9F4711C2-2D10-4447-B962-CD9A88F19B25}" srcId="{5E172032-6BD8-4E55-A141-3F1E6A0F57DD}" destId="{4B53F821-20BF-4E28-A58A-40CEFE77A169}" srcOrd="1" destOrd="0" parTransId="{D90A2134-1FA6-4649-A767-429C2DCF0973}" sibTransId="{111471B1-6DC6-4906-A7E6-79D4CC70C660}"/>
    <dgm:cxn modelId="{8154A0C7-79D0-4AB4-AB50-00CCAF683DD2}" type="presOf" srcId="{BD6D22D2-5F8D-44A6-B340-03026626E34E}" destId="{EFF09ECA-7825-46C9-994F-0CF25885AEEF}" srcOrd="0" destOrd="1" presId="urn:microsoft.com/office/officeart/2005/8/layout/vList2"/>
    <dgm:cxn modelId="{03303BDB-F2BD-471B-B5BB-375F3AE720E4}" type="presOf" srcId="{E239A546-FE05-489A-8FB8-A34C3E2756AF}" destId="{6A5A7A84-419F-4546-A68B-597557071D31}" srcOrd="0" destOrd="0" presId="urn:microsoft.com/office/officeart/2005/8/layout/vList2"/>
    <dgm:cxn modelId="{5CE1AD90-DA8A-4767-8C2A-8FCDA99C84D4}" type="presParOf" srcId="{B923D4B3-43F4-4869-90D1-8FF1A9EC753F}" destId="{00F39789-70D3-4815-9BCE-CECAD9EBF1ED}" srcOrd="0" destOrd="0" presId="urn:microsoft.com/office/officeart/2005/8/layout/vList2"/>
    <dgm:cxn modelId="{F2297301-BF31-426C-B9AC-B0E286D67865}" type="presParOf" srcId="{B923D4B3-43F4-4869-90D1-8FF1A9EC753F}" destId="{EFF09ECA-7825-46C9-994F-0CF25885AEEF}" srcOrd="1" destOrd="0" presId="urn:microsoft.com/office/officeart/2005/8/layout/vList2"/>
    <dgm:cxn modelId="{5418388E-6F5F-47C9-97B3-55E925BF4EAC}" type="presParOf" srcId="{B923D4B3-43F4-4869-90D1-8FF1A9EC753F}" destId="{E578AA56-2A3E-4B74-A46E-AA0B5A1B63F4}" srcOrd="2" destOrd="0" presId="urn:microsoft.com/office/officeart/2005/8/layout/vList2"/>
    <dgm:cxn modelId="{EEBF9BB4-0E61-42FE-B0E9-FBAE2BBB2D52}" type="presParOf" srcId="{B923D4B3-43F4-4869-90D1-8FF1A9EC753F}" destId="{6A5A7A84-419F-4546-A68B-597557071D31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3.xml><?xml version="1.0" encoding="utf-8"?>
<dgm:dataModel xmlns:dgm="http://schemas.openxmlformats.org/drawingml/2006/diagram" xmlns:a="http://schemas.openxmlformats.org/drawingml/2006/main">
  <dgm:ptLst>
    <dgm:pt modelId="{5FDF4512-A9F8-4D7F-B954-F38DD56A423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F9413F0-E4EB-4281-9F4B-6F1443FA0E55}">
      <dgm:prSet/>
      <dgm:spPr/>
      <dgm:t>
        <a:bodyPr/>
        <a:lstStyle/>
        <a:p>
          <a:r>
            <a:rPr lang="en-GB" b="1" dirty="0"/>
            <a:t>Dau </a:t>
          </a:r>
          <a:r>
            <a:rPr lang="en-GB" b="1" dirty="0" err="1"/>
            <a:t>fath</a:t>
          </a:r>
          <a:r>
            <a:rPr lang="en-GB" b="1" dirty="0"/>
            <a:t> o </a:t>
          </a:r>
          <a:r>
            <a:rPr lang="en-GB" b="1" dirty="0" err="1"/>
            <a:t>ddyfyniad</a:t>
          </a:r>
          <a:r>
            <a:rPr lang="en-GB" b="1" dirty="0"/>
            <a:t>:</a:t>
          </a:r>
          <a:endParaRPr lang="en-GB" dirty="0"/>
        </a:p>
      </dgm:t>
    </dgm:pt>
    <dgm:pt modelId="{A0630D0E-C9DC-497F-909E-39F68AA3B29A}" type="parTrans" cxnId="{3B49917C-E5CC-41DA-B626-852CE8671F93}">
      <dgm:prSet/>
      <dgm:spPr/>
      <dgm:t>
        <a:bodyPr/>
        <a:lstStyle/>
        <a:p>
          <a:endParaRPr lang="en-GB"/>
        </a:p>
      </dgm:t>
    </dgm:pt>
    <dgm:pt modelId="{327F26B5-C3C5-48D5-80BF-34DE13864C4B}" type="sibTrans" cxnId="{3B49917C-E5CC-41DA-B626-852CE8671F93}">
      <dgm:prSet/>
      <dgm:spPr/>
      <dgm:t>
        <a:bodyPr/>
        <a:lstStyle/>
        <a:p>
          <a:endParaRPr lang="en-GB"/>
        </a:p>
      </dgm:t>
    </dgm:pt>
    <dgm:pt modelId="{FF73EAA6-A2A1-4237-AD37-E983EF8D6E2E}">
      <dgm:prSet/>
      <dgm:spPr/>
      <dgm:t>
        <a:bodyPr/>
        <a:lstStyle/>
        <a:p>
          <a:r>
            <a:rPr lang="en-GB" b="1" dirty="0" err="1"/>
            <a:t>Hanfodol</a:t>
          </a:r>
          <a:r>
            <a:rPr lang="en-GB" b="1" dirty="0"/>
            <a:t>: Mae </a:t>
          </a:r>
          <a:r>
            <a:rPr lang="en-GB" b="1" dirty="0" err="1"/>
            <a:t>enw'r</a:t>
          </a:r>
          <a:r>
            <a:rPr lang="en-GB" b="1" dirty="0"/>
            <a:t> </a:t>
          </a:r>
          <a:r>
            <a:rPr lang="en-GB" b="1" dirty="0" err="1"/>
            <a:t>awdur</a:t>
          </a:r>
          <a:r>
            <a:rPr lang="en-GB" b="1" dirty="0"/>
            <a:t> </a:t>
          </a:r>
          <a:r>
            <a:rPr lang="en-GB" b="1" dirty="0" err="1"/>
            <a:t>yn</a:t>
          </a:r>
          <a:r>
            <a:rPr lang="en-GB" b="1" dirty="0"/>
            <a:t> </a:t>
          </a:r>
          <a:r>
            <a:rPr lang="en-GB" b="1" dirty="0" err="1"/>
            <a:t>ymddangos</a:t>
          </a:r>
          <a:r>
            <a:rPr lang="en-GB" b="1" dirty="0"/>
            <a:t> </a:t>
          </a:r>
          <a:r>
            <a:rPr lang="en-GB" b="1" dirty="0" err="1"/>
            <a:t>yn</a:t>
          </a:r>
          <a:r>
            <a:rPr lang="en-GB" b="1" dirty="0"/>
            <a:t> y </a:t>
          </a:r>
          <a:r>
            <a:rPr lang="en-GB" b="1" dirty="0" err="1"/>
            <a:t>frawddeg</a:t>
          </a:r>
          <a:r>
            <a:rPr lang="en-GB" b="1" dirty="0"/>
            <a:t>.</a:t>
          </a:r>
          <a:endParaRPr lang="en-GB" dirty="0"/>
        </a:p>
      </dgm:t>
    </dgm:pt>
    <dgm:pt modelId="{CCF39506-CBD9-42A3-9512-563FF61CB578}" type="parTrans" cxnId="{C5E268F0-DF56-48DE-AB39-8140B314D6ED}">
      <dgm:prSet/>
      <dgm:spPr/>
      <dgm:t>
        <a:bodyPr/>
        <a:lstStyle/>
        <a:p>
          <a:endParaRPr lang="en-GB"/>
        </a:p>
      </dgm:t>
    </dgm:pt>
    <dgm:pt modelId="{3B64C8F4-ED68-487B-98C1-BD48779EAC9D}" type="sibTrans" cxnId="{C5E268F0-DF56-48DE-AB39-8140B314D6ED}">
      <dgm:prSet/>
      <dgm:spPr/>
      <dgm:t>
        <a:bodyPr/>
        <a:lstStyle/>
        <a:p>
          <a:endParaRPr lang="en-GB"/>
        </a:p>
      </dgm:t>
    </dgm:pt>
    <dgm:pt modelId="{E87A619F-3E09-458D-BEDA-B95E693989FE}">
      <dgm:prSet/>
      <dgm:spPr/>
      <dgm:t>
        <a:bodyPr/>
        <a:lstStyle/>
        <a:p>
          <a:r>
            <a:rPr lang="en-GB" dirty="0" err="1"/>
            <a:t>Enghraifft</a:t>
          </a:r>
          <a:r>
            <a:rPr lang="en-GB" dirty="0"/>
            <a:t> (system </a:t>
          </a:r>
          <a:r>
            <a:rPr lang="en-GB" dirty="0" err="1"/>
            <a:t>dyddiad</a:t>
          </a:r>
          <a:r>
            <a:rPr lang="en-GB" dirty="0"/>
            <a:t> </a:t>
          </a:r>
          <a:r>
            <a:rPr lang="en-GB" dirty="0" err="1"/>
            <a:t>awdur</a:t>
          </a:r>
          <a:r>
            <a:rPr lang="en-GB" dirty="0"/>
            <a:t>): Mae Lillis (2001)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dadlau</a:t>
          </a:r>
          <a:r>
            <a:rPr lang="en-GB" dirty="0"/>
            <a:t> bod </a:t>
          </a:r>
          <a:r>
            <a:rPr lang="en-GB" dirty="0" err="1"/>
            <a:t>tiwtoriaid</a:t>
          </a:r>
          <a:r>
            <a:rPr lang="en-GB" dirty="0"/>
            <a:t> a </a:t>
          </a:r>
          <a:r>
            <a:rPr lang="en-GB" dirty="0" err="1"/>
            <a:t>myfyrwyr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aml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brin o </a:t>
          </a:r>
          <a:r>
            <a:rPr lang="en-GB" dirty="0" err="1"/>
            <a:t>wybodaeth</a:t>
          </a:r>
          <a:r>
            <a:rPr lang="en-GB" dirty="0"/>
            <a:t> </a:t>
          </a:r>
          <a:r>
            <a:rPr lang="en-GB" dirty="0" err="1"/>
            <a:t>benodol</a:t>
          </a:r>
          <a:r>
            <a:rPr lang="en-GB" dirty="0"/>
            <a:t> am y </a:t>
          </a:r>
          <a:r>
            <a:rPr lang="en-GB" dirty="0" err="1"/>
            <a:t>confensiynau</a:t>
          </a:r>
          <a:r>
            <a:rPr lang="en-GB" dirty="0"/>
            <a:t> </a:t>
          </a:r>
          <a:r>
            <a:rPr lang="en-GB" dirty="0" err="1"/>
            <a:t>sy'n</a:t>
          </a:r>
          <a:r>
            <a:rPr lang="en-GB" dirty="0"/>
            <a:t> </a:t>
          </a:r>
          <a:r>
            <a:rPr lang="en-GB" dirty="0" err="1"/>
            <a:t>llywodraethu</a:t>
          </a:r>
          <a:r>
            <a:rPr lang="en-GB" dirty="0"/>
            <a:t> </a:t>
          </a:r>
          <a:r>
            <a:rPr lang="en-GB" dirty="0" err="1"/>
            <a:t>llunio</a:t>
          </a:r>
          <a:r>
            <a:rPr lang="en-GB" dirty="0"/>
            <a:t> </a:t>
          </a:r>
          <a:r>
            <a:rPr lang="en-GB" dirty="0" err="1"/>
            <a:t>testunau</a:t>
          </a:r>
          <a:r>
            <a:rPr lang="en-GB" dirty="0"/>
            <a:t> </a:t>
          </a:r>
          <a:r>
            <a:rPr lang="en-GB" dirty="0" err="1"/>
            <a:t>academaidd</a:t>
          </a:r>
          <a:r>
            <a:rPr lang="en-GB" dirty="0"/>
            <a:t>.</a:t>
          </a:r>
        </a:p>
      </dgm:t>
    </dgm:pt>
    <dgm:pt modelId="{E447537E-90E7-4123-8532-C636460ADD85}" type="parTrans" cxnId="{39BBB1BD-DA66-4F3C-9306-C2524A19AF9E}">
      <dgm:prSet/>
      <dgm:spPr/>
      <dgm:t>
        <a:bodyPr/>
        <a:lstStyle/>
        <a:p>
          <a:endParaRPr lang="en-GB"/>
        </a:p>
      </dgm:t>
    </dgm:pt>
    <dgm:pt modelId="{61C75031-44C9-4BD1-84A0-683797B3431D}" type="sibTrans" cxnId="{39BBB1BD-DA66-4F3C-9306-C2524A19AF9E}">
      <dgm:prSet/>
      <dgm:spPr/>
      <dgm:t>
        <a:bodyPr/>
        <a:lstStyle/>
        <a:p>
          <a:endParaRPr lang="en-GB"/>
        </a:p>
      </dgm:t>
    </dgm:pt>
    <dgm:pt modelId="{CA43752C-709C-4AEA-BBFC-0C84221E180A}">
      <dgm:prSet/>
      <dgm:spPr/>
      <dgm:t>
        <a:bodyPr/>
        <a:lstStyle/>
        <a:p>
          <a:r>
            <a:rPr lang="en-GB" b="1"/>
            <a:t>Non-integral:</a:t>
          </a:r>
          <a:r>
            <a:rPr lang="en-GB"/>
            <a:t> The author’s name appears outside sentence. </a:t>
          </a:r>
        </a:p>
      </dgm:t>
    </dgm:pt>
    <dgm:pt modelId="{AEA28897-DAD1-4EE4-B55D-8EFD954B5D04}" type="parTrans" cxnId="{73211814-8028-4EBF-936A-67C05CC39056}">
      <dgm:prSet/>
      <dgm:spPr/>
      <dgm:t>
        <a:bodyPr/>
        <a:lstStyle/>
        <a:p>
          <a:endParaRPr lang="en-GB"/>
        </a:p>
      </dgm:t>
    </dgm:pt>
    <dgm:pt modelId="{FDA52920-AB9A-4EEA-A263-F799B2BE0286}" type="sibTrans" cxnId="{73211814-8028-4EBF-936A-67C05CC39056}">
      <dgm:prSet/>
      <dgm:spPr/>
      <dgm:t>
        <a:bodyPr/>
        <a:lstStyle/>
        <a:p>
          <a:endParaRPr lang="en-GB"/>
        </a:p>
      </dgm:t>
    </dgm:pt>
    <dgm:pt modelId="{109EF720-28AC-47E0-9D4B-EC00DC1FE0BB}">
      <dgm:prSet/>
      <dgm:spPr/>
      <dgm:t>
        <a:bodyPr/>
        <a:lstStyle/>
        <a:p>
          <a:r>
            <a:rPr lang="en-GB" dirty="0" err="1"/>
            <a:t>Enghraifft</a:t>
          </a:r>
          <a:r>
            <a:rPr lang="en-GB" dirty="0"/>
            <a:t>: Yn </a:t>
          </a:r>
          <a:r>
            <a:rPr lang="en-GB" dirty="0" err="1"/>
            <a:t>aml</a:t>
          </a:r>
          <a:r>
            <a:rPr lang="en-GB" dirty="0"/>
            <a:t> </a:t>
          </a:r>
          <a:r>
            <a:rPr lang="en-GB" dirty="0" err="1"/>
            <a:t>nid</a:t>
          </a:r>
          <a:r>
            <a:rPr lang="en-GB" dirty="0"/>
            <a:t> </a:t>
          </a:r>
          <a:r>
            <a:rPr lang="en-GB" dirty="0" err="1"/>
            <a:t>oes</a:t>
          </a:r>
          <a:r>
            <a:rPr lang="en-GB" dirty="0"/>
            <a:t> </a:t>
          </a:r>
          <a:r>
            <a:rPr lang="en-GB" dirty="0" err="1"/>
            <a:t>gan</a:t>
          </a:r>
          <a:r>
            <a:rPr lang="en-GB" dirty="0"/>
            <a:t> </a:t>
          </a:r>
          <a:r>
            <a:rPr lang="en-GB" dirty="0" err="1"/>
            <a:t>diwtoriaid</a:t>
          </a:r>
          <a:r>
            <a:rPr lang="en-GB" dirty="0"/>
            <a:t> a </a:t>
          </a:r>
          <a:r>
            <a:rPr lang="en-GB" dirty="0" err="1"/>
            <a:t>myfyrwyr</a:t>
          </a:r>
          <a:r>
            <a:rPr lang="en-GB" dirty="0"/>
            <a:t> </a:t>
          </a:r>
          <a:r>
            <a:rPr lang="en-GB" dirty="0" err="1"/>
            <a:t>wybodaeth</a:t>
          </a:r>
          <a:r>
            <a:rPr lang="en-GB" dirty="0"/>
            <a:t> </a:t>
          </a:r>
          <a:r>
            <a:rPr lang="en-GB" dirty="0" err="1"/>
            <a:t>benodol</a:t>
          </a:r>
          <a:r>
            <a:rPr lang="en-GB" dirty="0"/>
            <a:t> am y </a:t>
          </a:r>
          <a:r>
            <a:rPr lang="en-GB" dirty="0" err="1"/>
            <a:t>confensiynau</a:t>
          </a:r>
          <a:r>
            <a:rPr lang="en-GB" dirty="0"/>
            <a:t> </a:t>
          </a:r>
          <a:r>
            <a:rPr lang="en-GB" dirty="0" err="1"/>
            <a:t>sy'n</a:t>
          </a:r>
          <a:r>
            <a:rPr lang="en-GB" dirty="0"/>
            <a:t> </a:t>
          </a:r>
          <a:r>
            <a:rPr lang="en-GB" dirty="0" err="1"/>
            <a:t>llywodraethu</a:t>
          </a:r>
          <a:r>
            <a:rPr lang="en-GB" dirty="0"/>
            <a:t> </a:t>
          </a:r>
          <a:r>
            <a:rPr lang="en-GB" dirty="0" err="1"/>
            <a:t>llunio</a:t>
          </a:r>
          <a:r>
            <a:rPr lang="en-GB" dirty="0"/>
            <a:t> </a:t>
          </a:r>
          <a:r>
            <a:rPr lang="en-GB" dirty="0" err="1"/>
            <a:t>testunau</a:t>
          </a:r>
          <a:r>
            <a:rPr lang="en-GB" dirty="0"/>
            <a:t> </a:t>
          </a:r>
          <a:r>
            <a:rPr lang="en-GB" dirty="0" err="1"/>
            <a:t>academaidd</a:t>
          </a:r>
          <a:r>
            <a:rPr lang="en-GB" dirty="0"/>
            <a:t> (Lillis, 2001).</a:t>
          </a:r>
        </a:p>
      </dgm:t>
    </dgm:pt>
    <dgm:pt modelId="{E1076F7D-B2FE-4FB9-BC49-02083FF59F16}" type="parTrans" cxnId="{E479220B-5BAC-4B17-90EB-0BE18B490608}">
      <dgm:prSet/>
      <dgm:spPr/>
      <dgm:t>
        <a:bodyPr/>
        <a:lstStyle/>
        <a:p>
          <a:endParaRPr lang="en-GB"/>
        </a:p>
      </dgm:t>
    </dgm:pt>
    <dgm:pt modelId="{E2BB43E0-8671-4CE2-B0E3-A156AF588E2E}" type="sibTrans" cxnId="{E479220B-5BAC-4B17-90EB-0BE18B490608}">
      <dgm:prSet/>
      <dgm:spPr/>
      <dgm:t>
        <a:bodyPr/>
        <a:lstStyle/>
        <a:p>
          <a:endParaRPr lang="en-GB"/>
        </a:p>
      </dgm:t>
    </dgm:pt>
    <dgm:pt modelId="{517EBF11-9E45-4897-A797-595261B0AAA2}">
      <dgm:prSet/>
      <dgm:spPr/>
      <dgm:t>
        <a:bodyPr/>
        <a:lstStyle/>
        <a:p>
          <a:endParaRPr lang="en-GB"/>
        </a:p>
      </dgm:t>
    </dgm:pt>
    <dgm:pt modelId="{4CEF6075-DFCD-4A9B-A8FF-F951231EF617}" type="parTrans" cxnId="{0FCB1E5A-30E3-40F9-9393-3DEFC1DF4858}">
      <dgm:prSet/>
      <dgm:spPr/>
      <dgm:t>
        <a:bodyPr/>
        <a:lstStyle/>
        <a:p>
          <a:endParaRPr lang="en-GB"/>
        </a:p>
      </dgm:t>
    </dgm:pt>
    <dgm:pt modelId="{918964D0-A7C2-47B8-B374-B2C0DB95E923}" type="sibTrans" cxnId="{0FCB1E5A-30E3-40F9-9393-3DEFC1DF4858}">
      <dgm:prSet/>
      <dgm:spPr/>
      <dgm:t>
        <a:bodyPr/>
        <a:lstStyle/>
        <a:p>
          <a:endParaRPr lang="en-GB"/>
        </a:p>
      </dgm:t>
    </dgm:pt>
    <dgm:pt modelId="{6A32BE1F-C344-4D22-82E0-8DE92C989868}" type="pres">
      <dgm:prSet presAssocID="{5FDF4512-A9F8-4D7F-B954-F38DD56A4234}" presName="linear" presStyleCnt="0">
        <dgm:presLayoutVars>
          <dgm:animLvl val="lvl"/>
          <dgm:resizeHandles val="exact"/>
        </dgm:presLayoutVars>
      </dgm:prSet>
      <dgm:spPr/>
    </dgm:pt>
    <dgm:pt modelId="{E8F607BD-8526-4695-8469-4A71DD10ACA5}" type="pres">
      <dgm:prSet presAssocID="{6F9413F0-E4EB-4281-9F4B-6F1443FA0E5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9004CB9-54F1-4412-8134-0EDD738D8181}" type="pres">
      <dgm:prSet presAssocID="{327F26B5-C3C5-48D5-80BF-34DE13864C4B}" presName="spacer" presStyleCnt="0"/>
      <dgm:spPr/>
    </dgm:pt>
    <dgm:pt modelId="{17347053-A517-4C89-A652-EE49100E251E}" type="pres">
      <dgm:prSet presAssocID="{FF73EAA6-A2A1-4237-AD37-E983EF8D6E2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F06C78F-6602-4F2E-8B06-06D52D5EBD60}" type="pres">
      <dgm:prSet presAssocID="{FF73EAA6-A2A1-4237-AD37-E983EF8D6E2E}" presName="childText" presStyleLbl="revTx" presStyleIdx="0" presStyleCnt="2">
        <dgm:presLayoutVars>
          <dgm:bulletEnabled val="1"/>
        </dgm:presLayoutVars>
      </dgm:prSet>
      <dgm:spPr/>
    </dgm:pt>
    <dgm:pt modelId="{27F9F040-5214-4E6B-8CB7-84CA86820440}" type="pres">
      <dgm:prSet presAssocID="{CA43752C-709C-4AEA-BBFC-0C84221E180A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7366A3C8-8A14-4EFE-BC45-05EA9E6D05FA}" type="pres">
      <dgm:prSet presAssocID="{CA43752C-709C-4AEA-BBFC-0C84221E180A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E479220B-5BAC-4B17-90EB-0BE18B490608}" srcId="{CA43752C-709C-4AEA-BBFC-0C84221E180A}" destId="{109EF720-28AC-47E0-9D4B-EC00DC1FE0BB}" srcOrd="0" destOrd="0" parTransId="{E1076F7D-B2FE-4FB9-BC49-02083FF59F16}" sibTransId="{E2BB43E0-8671-4CE2-B0E3-A156AF588E2E}"/>
    <dgm:cxn modelId="{9DEEF60E-2F3F-44E0-A3F2-10342CD7D5E2}" type="presOf" srcId="{5FDF4512-A9F8-4D7F-B954-F38DD56A4234}" destId="{6A32BE1F-C344-4D22-82E0-8DE92C989868}" srcOrd="0" destOrd="0" presId="urn:microsoft.com/office/officeart/2005/8/layout/vList2"/>
    <dgm:cxn modelId="{73211814-8028-4EBF-936A-67C05CC39056}" srcId="{5FDF4512-A9F8-4D7F-B954-F38DD56A4234}" destId="{CA43752C-709C-4AEA-BBFC-0C84221E180A}" srcOrd="2" destOrd="0" parTransId="{AEA28897-DAD1-4EE4-B55D-8EFD954B5D04}" sibTransId="{FDA52920-AB9A-4EEA-A263-F799B2BE0286}"/>
    <dgm:cxn modelId="{AB903261-385B-485A-BAB3-54ABAE05F7D0}" type="presOf" srcId="{FF73EAA6-A2A1-4237-AD37-E983EF8D6E2E}" destId="{17347053-A517-4C89-A652-EE49100E251E}" srcOrd="0" destOrd="0" presId="urn:microsoft.com/office/officeart/2005/8/layout/vList2"/>
    <dgm:cxn modelId="{F31C5362-7849-4365-98F5-F59E5C0DE954}" type="presOf" srcId="{517EBF11-9E45-4897-A797-595261B0AAA2}" destId="{7366A3C8-8A14-4EFE-BC45-05EA9E6D05FA}" srcOrd="0" destOrd="1" presId="urn:microsoft.com/office/officeart/2005/8/layout/vList2"/>
    <dgm:cxn modelId="{E61A4864-B08C-4ADD-A9B6-14828B0B384F}" type="presOf" srcId="{6F9413F0-E4EB-4281-9F4B-6F1443FA0E55}" destId="{E8F607BD-8526-4695-8469-4A71DD10ACA5}" srcOrd="0" destOrd="0" presId="urn:microsoft.com/office/officeart/2005/8/layout/vList2"/>
    <dgm:cxn modelId="{0FCB1E5A-30E3-40F9-9393-3DEFC1DF4858}" srcId="{109EF720-28AC-47E0-9D4B-EC00DC1FE0BB}" destId="{517EBF11-9E45-4897-A797-595261B0AAA2}" srcOrd="0" destOrd="0" parTransId="{4CEF6075-DFCD-4A9B-A8FF-F951231EF617}" sibTransId="{918964D0-A7C2-47B8-B374-B2C0DB95E923}"/>
    <dgm:cxn modelId="{3B49917C-E5CC-41DA-B626-852CE8671F93}" srcId="{5FDF4512-A9F8-4D7F-B954-F38DD56A4234}" destId="{6F9413F0-E4EB-4281-9F4B-6F1443FA0E55}" srcOrd="0" destOrd="0" parTransId="{A0630D0E-C9DC-497F-909E-39F68AA3B29A}" sibTransId="{327F26B5-C3C5-48D5-80BF-34DE13864C4B}"/>
    <dgm:cxn modelId="{99D83E9F-B381-4FF8-B54B-9582F6D0FC55}" type="presOf" srcId="{CA43752C-709C-4AEA-BBFC-0C84221E180A}" destId="{27F9F040-5214-4E6B-8CB7-84CA86820440}" srcOrd="0" destOrd="0" presId="urn:microsoft.com/office/officeart/2005/8/layout/vList2"/>
    <dgm:cxn modelId="{39BBB1BD-DA66-4F3C-9306-C2524A19AF9E}" srcId="{FF73EAA6-A2A1-4237-AD37-E983EF8D6E2E}" destId="{E87A619F-3E09-458D-BEDA-B95E693989FE}" srcOrd="0" destOrd="0" parTransId="{E447537E-90E7-4123-8532-C636460ADD85}" sibTransId="{61C75031-44C9-4BD1-84A0-683797B3431D}"/>
    <dgm:cxn modelId="{49670ABF-0B18-4D5E-9772-4975AB9135BA}" type="presOf" srcId="{109EF720-28AC-47E0-9D4B-EC00DC1FE0BB}" destId="{7366A3C8-8A14-4EFE-BC45-05EA9E6D05FA}" srcOrd="0" destOrd="0" presId="urn:microsoft.com/office/officeart/2005/8/layout/vList2"/>
    <dgm:cxn modelId="{3D09E7D1-8D96-4E0F-8B5F-49E5CE2F0D0D}" type="presOf" srcId="{E87A619F-3E09-458D-BEDA-B95E693989FE}" destId="{BF06C78F-6602-4F2E-8B06-06D52D5EBD60}" srcOrd="0" destOrd="0" presId="urn:microsoft.com/office/officeart/2005/8/layout/vList2"/>
    <dgm:cxn modelId="{C5E268F0-DF56-48DE-AB39-8140B314D6ED}" srcId="{5FDF4512-A9F8-4D7F-B954-F38DD56A4234}" destId="{FF73EAA6-A2A1-4237-AD37-E983EF8D6E2E}" srcOrd="1" destOrd="0" parTransId="{CCF39506-CBD9-42A3-9512-563FF61CB578}" sibTransId="{3B64C8F4-ED68-487B-98C1-BD48779EAC9D}"/>
    <dgm:cxn modelId="{3D934AEA-9919-4EE6-8304-FCD0E5E52C22}" type="presParOf" srcId="{6A32BE1F-C344-4D22-82E0-8DE92C989868}" destId="{E8F607BD-8526-4695-8469-4A71DD10ACA5}" srcOrd="0" destOrd="0" presId="urn:microsoft.com/office/officeart/2005/8/layout/vList2"/>
    <dgm:cxn modelId="{AA2F71E3-BEEE-48C5-9DF7-A899462E8F0F}" type="presParOf" srcId="{6A32BE1F-C344-4D22-82E0-8DE92C989868}" destId="{09004CB9-54F1-4412-8134-0EDD738D8181}" srcOrd="1" destOrd="0" presId="urn:microsoft.com/office/officeart/2005/8/layout/vList2"/>
    <dgm:cxn modelId="{E6305534-0827-4602-A55E-B8B3EDC467B2}" type="presParOf" srcId="{6A32BE1F-C344-4D22-82E0-8DE92C989868}" destId="{17347053-A517-4C89-A652-EE49100E251E}" srcOrd="2" destOrd="0" presId="urn:microsoft.com/office/officeart/2005/8/layout/vList2"/>
    <dgm:cxn modelId="{905B8DCA-DEB9-4014-908E-BBE113FFE76E}" type="presParOf" srcId="{6A32BE1F-C344-4D22-82E0-8DE92C989868}" destId="{BF06C78F-6602-4F2E-8B06-06D52D5EBD60}" srcOrd="3" destOrd="0" presId="urn:microsoft.com/office/officeart/2005/8/layout/vList2"/>
    <dgm:cxn modelId="{761E53C9-B3AF-4392-8B0F-5DCDBB5458D5}" type="presParOf" srcId="{6A32BE1F-C344-4D22-82E0-8DE92C989868}" destId="{27F9F040-5214-4E6B-8CB7-84CA86820440}" srcOrd="4" destOrd="0" presId="urn:microsoft.com/office/officeart/2005/8/layout/vList2"/>
    <dgm:cxn modelId="{6B7C8280-C252-4A56-AB00-D8D1D0D6CC78}" type="presParOf" srcId="{6A32BE1F-C344-4D22-82E0-8DE92C989868}" destId="{7366A3C8-8A14-4EFE-BC45-05EA9E6D05FA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4.xml><?xml version="1.0" encoding="utf-8"?>
<dgm:dataModel xmlns:dgm="http://schemas.openxmlformats.org/drawingml/2006/diagram" xmlns:a="http://schemas.openxmlformats.org/drawingml/2006/main">
  <dgm:ptLst>
    <dgm:pt modelId="{5FDF4512-A9F8-4D7F-B954-F38DD56A423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6F9413F0-E4EB-4281-9F4B-6F1443FA0E55}">
      <dgm:prSet/>
      <dgm:spPr/>
      <dgm:t>
        <a:bodyPr/>
        <a:lstStyle/>
        <a:p>
          <a:r>
            <a:rPr lang="en-GB" b="1"/>
            <a:t>Two types of citations:</a:t>
          </a:r>
          <a:endParaRPr lang="en-GB"/>
        </a:p>
      </dgm:t>
    </dgm:pt>
    <dgm:pt modelId="{A0630D0E-C9DC-497F-909E-39F68AA3B29A}" type="parTrans" cxnId="{3B49917C-E5CC-41DA-B626-852CE8671F93}">
      <dgm:prSet/>
      <dgm:spPr/>
      <dgm:t>
        <a:bodyPr/>
        <a:lstStyle/>
        <a:p>
          <a:endParaRPr lang="en-GB"/>
        </a:p>
      </dgm:t>
    </dgm:pt>
    <dgm:pt modelId="{327F26B5-C3C5-48D5-80BF-34DE13864C4B}" type="sibTrans" cxnId="{3B49917C-E5CC-41DA-B626-852CE8671F93}">
      <dgm:prSet/>
      <dgm:spPr/>
      <dgm:t>
        <a:bodyPr/>
        <a:lstStyle/>
        <a:p>
          <a:endParaRPr lang="en-GB"/>
        </a:p>
      </dgm:t>
    </dgm:pt>
    <dgm:pt modelId="{FF73EAA6-A2A1-4237-AD37-E983EF8D6E2E}">
      <dgm:prSet/>
      <dgm:spPr/>
      <dgm:t>
        <a:bodyPr/>
        <a:lstStyle/>
        <a:p>
          <a:r>
            <a:rPr lang="en-GB" b="1"/>
            <a:t>Integral:</a:t>
          </a:r>
          <a:r>
            <a:rPr lang="en-GB"/>
            <a:t> The author’s name appears in the sentence. </a:t>
          </a:r>
        </a:p>
      </dgm:t>
    </dgm:pt>
    <dgm:pt modelId="{CCF39506-CBD9-42A3-9512-563FF61CB578}" type="parTrans" cxnId="{C5E268F0-DF56-48DE-AB39-8140B314D6ED}">
      <dgm:prSet/>
      <dgm:spPr/>
      <dgm:t>
        <a:bodyPr/>
        <a:lstStyle/>
        <a:p>
          <a:endParaRPr lang="en-GB"/>
        </a:p>
      </dgm:t>
    </dgm:pt>
    <dgm:pt modelId="{3B64C8F4-ED68-487B-98C1-BD48779EAC9D}" type="sibTrans" cxnId="{C5E268F0-DF56-48DE-AB39-8140B314D6ED}">
      <dgm:prSet/>
      <dgm:spPr/>
      <dgm:t>
        <a:bodyPr/>
        <a:lstStyle/>
        <a:p>
          <a:endParaRPr lang="en-GB"/>
        </a:p>
      </dgm:t>
    </dgm:pt>
    <dgm:pt modelId="{E87A619F-3E09-458D-BEDA-B95E693989FE}">
      <dgm:prSet/>
      <dgm:spPr/>
      <dgm:t>
        <a:bodyPr/>
        <a:lstStyle/>
        <a:p>
          <a:r>
            <a:rPr lang="en-GB"/>
            <a:t>Example (author-date system): Lillis (2001) argues that both tutors and students often lack explicit knowledge of the conventions governing the construction of academic texts.</a:t>
          </a:r>
        </a:p>
      </dgm:t>
    </dgm:pt>
    <dgm:pt modelId="{E447537E-90E7-4123-8532-C636460ADD85}" type="parTrans" cxnId="{39BBB1BD-DA66-4F3C-9306-C2524A19AF9E}">
      <dgm:prSet/>
      <dgm:spPr/>
      <dgm:t>
        <a:bodyPr/>
        <a:lstStyle/>
        <a:p>
          <a:endParaRPr lang="en-GB"/>
        </a:p>
      </dgm:t>
    </dgm:pt>
    <dgm:pt modelId="{61C75031-44C9-4BD1-84A0-683797B3431D}" type="sibTrans" cxnId="{39BBB1BD-DA66-4F3C-9306-C2524A19AF9E}">
      <dgm:prSet/>
      <dgm:spPr/>
      <dgm:t>
        <a:bodyPr/>
        <a:lstStyle/>
        <a:p>
          <a:endParaRPr lang="en-GB"/>
        </a:p>
      </dgm:t>
    </dgm:pt>
    <dgm:pt modelId="{CA43752C-709C-4AEA-BBFC-0C84221E180A}">
      <dgm:prSet/>
      <dgm:spPr/>
      <dgm:t>
        <a:bodyPr/>
        <a:lstStyle/>
        <a:p>
          <a:r>
            <a:rPr lang="en-GB" b="1"/>
            <a:t>Non-integral:</a:t>
          </a:r>
          <a:r>
            <a:rPr lang="en-GB"/>
            <a:t> The author’s name appears outside sentence. </a:t>
          </a:r>
        </a:p>
      </dgm:t>
    </dgm:pt>
    <dgm:pt modelId="{AEA28897-DAD1-4EE4-B55D-8EFD954B5D04}" type="parTrans" cxnId="{73211814-8028-4EBF-936A-67C05CC39056}">
      <dgm:prSet/>
      <dgm:spPr/>
      <dgm:t>
        <a:bodyPr/>
        <a:lstStyle/>
        <a:p>
          <a:endParaRPr lang="en-GB"/>
        </a:p>
      </dgm:t>
    </dgm:pt>
    <dgm:pt modelId="{FDA52920-AB9A-4EEA-A263-F799B2BE0286}" type="sibTrans" cxnId="{73211814-8028-4EBF-936A-67C05CC39056}">
      <dgm:prSet/>
      <dgm:spPr/>
      <dgm:t>
        <a:bodyPr/>
        <a:lstStyle/>
        <a:p>
          <a:endParaRPr lang="en-GB"/>
        </a:p>
      </dgm:t>
    </dgm:pt>
    <dgm:pt modelId="{109EF720-28AC-47E0-9D4B-EC00DC1FE0BB}">
      <dgm:prSet/>
      <dgm:spPr/>
      <dgm:t>
        <a:bodyPr/>
        <a:lstStyle/>
        <a:p>
          <a:r>
            <a:rPr lang="en-GB"/>
            <a:t>Example: Both tutors and students often lack explicit knowledge of the conventions governing the construction of academic texts (Lillis, 2001).</a:t>
          </a:r>
        </a:p>
      </dgm:t>
    </dgm:pt>
    <dgm:pt modelId="{E1076F7D-B2FE-4FB9-BC49-02083FF59F16}" type="parTrans" cxnId="{E479220B-5BAC-4B17-90EB-0BE18B490608}">
      <dgm:prSet/>
      <dgm:spPr/>
      <dgm:t>
        <a:bodyPr/>
        <a:lstStyle/>
        <a:p>
          <a:endParaRPr lang="en-GB"/>
        </a:p>
      </dgm:t>
    </dgm:pt>
    <dgm:pt modelId="{E2BB43E0-8671-4CE2-B0E3-A156AF588E2E}" type="sibTrans" cxnId="{E479220B-5BAC-4B17-90EB-0BE18B490608}">
      <dgm:prSet/>
      <dgm:spPr/>
      <dgm:t>
        <a:bodyPr/>
        <a:lstStyle/>
        <a:p>
          <a:endParaRPr lang="en-GB"/>
        </a:p>
      </dgm:t>
    </dgm:pt>
    <dgm:pt modelId="{517EBF11-9E45-4897-A797-595261B0AAA2}">
      <dgm:prSet/>
      <dgm:spPr/>
      <dgm:t>
        <a:bodyPr/>
        <a:lstStyle/>
        <a:p>
          <a:endParaRPr lang="en-GB"/>
        </a:p>
      </dgm:t>
    </dgm:pt>
    <dgm:pt modelId="{4CEF6075-DFCD-4A9B-A8FF-F951231EF617}" type="parTrans" cxnId="{0FCB1E5A-30E3-40F9-9393-3DEFC1DF4858}">
      <dgm:prSet/>
      <dgm:spPr/>
      <dgm:t>
        <a:bodyPr/>
        <a:lstStyle/>
        <a:p>
          <a:endParaRPr lang="en-GB"/>
        </a:p>
      </dgm:t>
    </dgm:pt>
    <dgm:pt modelId="{918964D0-A7C2-47B8-B374-B2C0DB95E923}" type="sibTrans" cxnId="{0FCB1E5A-30E3-40F9-9393-3DEFC1DF4858}">
      <dgm:prSet/>
      <dgm:spPr/>
      <dgm:t>
        <a:bodyPr/>
        <a:lstStyle/>
        <a:p>
          <a:endParaRPr lang="en-GB"/>
        </a:p>
      </dgm:t>
    </dgm:pt>
    <dgm:pt modelId="{6A32BE1F-C344-4D22-82E0-8DE92C989868}" type="pres">
      <dgm:prSet presAssocID="{5FDF4512-A9F8-4D7F-B954-F38DD56A4234}" presName="linear" presStyleCnt="0">
        <dgm:presLayoutVars>
          <dgm:animLvl val="lvl"/>
          <dgm:resizeHandles val="exact"/>
        </dgm:presLayoutVars>
      </dgm:prSet>
      <dgm:spPr/>
    </dgm:pt>
    <dgm:pt modelId="{E8F607BD-8526-4695-8469-4A71DD10ACA5}" type="pres">
      <dgm:prSet presAssocID="{6F9413F0-E4EB-4281-9F4B-6F1443FA0E5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9004CB9-54F1-4412-8134-0EDD738D8181}" type="pres">
      <dgm:prSet presAssocID="{327F26B5-C3C5-48D5-80BF-34DE13864C4B}" presName="spacer" presStyleCnt="0"/>
      <dgm:spPr/>
    </dgm:pt>
    <dgm:pt modelId="{17347053-A517-4C89-A652-EE49100E251E}" type="pres">
      <dgm:prSet presAssocID="{FF73EAA6-A2A1-4237-AD37-E983EF8D6E2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F06C78F-6602-4F2E-8B06-06D52D5EBD60}" type="pres">
      <dgm:prSet presAssocID="{FF73EAA6-A2A1-4237-AD37-E983EF8D6E2E}" presName="childText" presStyleLbl="revTx" presStyleIdx="0" presStyleCnt="2">
        <dgm:presLayoutVars>
          <dgm:bulletEnabled val="1"/>
        </dgm:presLayoutVars>
      </dgm:prSet>
      <dgm:spPr/>
    </dgm:pt>
    <dgm:pt modelId="{27F9F040-5214-4E6B-8CB7-84CA86820440}" type="pres">
      <dgm:prSet presAssocID="{CA43752C-709C-4AEA-BBFC-0C84221E180A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7366A3C8-8A14-4EFE-BC45-05EA9E6D05FA}" type="pres">
      <dgm:prSet presAssocID="{CA43752C-709C-4AEA-BBFC-0C84221E180A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E479220B-5BAC-4B17-90EB-0BE18B490608}" srcId="{CA43752C-709C-4AEA-BBFC-0C84221E180A}" destId="{109EF720-28AC-47E0-9D4B-EC00DC1FE0BB}" srcOrd="0" destOrd="0" parTransId="{E1076F7D-B2FE-4FB9-BC49-02083FF59F16}" sibTransId="{E2BB43E0-8671-4CE2-B0E3-A156AF588E2E}"/>
    <dgm:cxn modelId="{9DEEF60E-2F3F-44E0-A3F2-10342CD7D5E2}" type="presOf" srcId="{5FDF4512-A9F8-4D7F-B954-F38DD56A4234}" destId="{6A32BE1F-C344-4D22-82E0-8DE92C989868}" srcOrd="0" destOrd="0" presId="urn:microsoft.com/office/officeart/2005/8/layout/vList2"/>
    <dgm:cxn modelId="{73211814-8028-4EBF-936A-67C05CC39056}" srcId="{5FDF4512-A9F8-4D7F-B954-F38DD56A4234}" destId="{CA43752C-709C-4AEA-BBFC-0C84221E180A}" srcOrd="2" destOrd="0" parTransId="{AEA28897-DAD1-4EE4-B55D-8EFD954B5D04}" sibTransId="{FDA52920-AB9A-4EEA-A263-F799B2BE0286}"/>
    <dgm:cxn modelId="{AB903261-385B-485A-BAB3-54ABAE05F7D0}" type="presOf" srcId="{FF73EAA6-A2A1-4237-AD37-E983EF8D6E2E}" destId="{17347053-A517-4C89-A652-EE49100E251E}" srcOrd="0" destOrd="0" presId="urn:microsoft.com/office/officeart/2005/8/layout/vList2"/>
    <dgm:cxn modelId="{F31C5362-7849-4365-98F5-F59E5C0DE954}" type="presOf" srcId="{517EBF11-9E45-4897-A797-595261B0AAA2}" destId="{7366A3C8-8A14-4EFE-BC45-05EA9E6D05FA}" srcOrd="0" destOrd="1" presId="urn:microsoft.com/office/officeart/2005/8/layout/vList2"/>
    <dgm:cxn modelId="{E61A4864-B08C-4ADD-A9B6-14828B0B384F}" type="presOf" srcId="{6F9413F0-E4EB-4281-9F4B-6F1443FA0E55}" destId="{E8F607BD-8526-4695-8469-4A71DD10ACA5}" srcOrd="0" destOrd="0" presId="urn:microsoft.com/office/officeart/2005/8/layout/vList2"/>
    <dgm:cxn modelId="{0FCB1E5A-30E3-40F9-9393-3DEFC1DF4858}" srcId="{109EF720-28AC-47E0-9D4B-EC00DC1FE0BB}" destId="{517EBF11-9E45-4897-A797-595261B0AAA2}" srcOrd="0" destOrd="0" parTransId="{4CEF6075-DFCD-4A9B-A8FF-F951231EF617}" sibTransId="{918964D0-A7C2-47B8-B374-B2C0DB95E923}"/>
    <dgm:cxn modelId="{3B49917C-E5CC-41DA-B626-852CE8671F93}" srcId="{5FDF4512-A9F8-4D7F-B954-F38DD56A4234}" destId="{6F9413F0-E4EB-4281-9F4B-6F1443FA0E55}" srcOrd="0" destOrd="0" parTransId="{A0630D0E-C9DC-497F-909E-39F68AA3B29A}" sibTransId="{327F26B5-C3C5-48D5-80BF-34DE13864C4B}"/>
    <dgm:cxn modelId="{99D83E9F-B381-4FF8-B54B-9582F6D0FC55}" type="presOf" srcId="{CA43752C-709C-4AEA-BBFC-0C84221E180A}" destId="{27F9F040-5214-4E6B-8CB7-84CA86820440}" srcOrd="0" destOrd="0" presId="urn:microsoft.com/office/officeart/2005/8/layout/vList2"/>
    <dgm:cxn modelId="{39BBB1BD-DA66-4F3C-9306-C2524A19AF9E}" srcId="{FF73EAA6-A2A1-4237-AD37-E983EF8D6E2E}" destId="{E87A619F-3E09-458D-BEDA-B95E693989FE}" srcOrd="0" destOrd="0" parTransId="{E447537E-90E7-4123-8532-C636460ADD85}" sibTransId="{61C75031-44C9-4BD1-84A0-683797B3431D}"/>
    <dgm:cxn modelId="{49670ABF-0B18-4D5E-9772-4975AB9135BA}" type="presOf" srcId="{109EF720-28AC-47E0-9D4B-EC00DC1FE0BB}" destId="{7366A3C8-8A14-4EFE-BC45-05EA9E6D05FA}" srcOrd="0" destOrd="0" presId="urn:microsoft.com/office/officeart/2005/8/layout/vList2"/>
    <dgm:cxn modelId="{3D09E7D1-8D96-4E0F-8B5F-49E5CE2F0D0D}" type="presOf" srcId="{E87A619F-3E09-458D-BEDA-B95E693989FE}" destId="{BF06C78F-6602-4F2E-8B06-06D52D5EBD60}" srcOrd="0" destOrd="0" presId="urn:microsoft.com/office/officeart/2005/8/layout/vList2"/>
    <dgm:cxn modelId="{C5E268F0-DF56-48DE-AB39-8140B314D6ED}" srcId="{5FDF4512-A9F8-4D7F-B954-F38DD56A4234}" destId="{FF73EAA6-A2A1-4237-AD37-E983EF8D6E2E}" srcOrd="1" destOrd="0" parTransId="{CCF39506-CBD9-42A3-9512-563FF61CB578}" sibTransId="{3B64C8F4-ED68-487B-98C1-BD48779EAC9D}"/>
    <dgm:cxn modelId="{3D934AEA-9919-4EE6-8304-FCD0E5E52C22}" type="presParOf" srcId="{6A32BE1F-C344-4D22-82E0-8DE92C989868}" destId="{E8F607BD-8526-4695-8469-4A71DD10ACA5}" srcOrd="0" destOrd="0" presId="urn:microsoft.com/office/officeart/2005/8/layout/vList2"/>
    <dgm:cxn modelId="{AA2F71E3-BEEE-48C5-9DF7-A899462E8F0F}" type="presParOf" srcId="{6A32BE1F-C344-4D22-82E0-8DE92C989868}" destId="{09004CB9-54F1-4412-8134-0EDD738D8181}" srcOrd="1" destOrd="0" presId="urn:microsoft.com/office/officeart/2005/8/layout/vList2"/>
    <dgm:cxn modelId="{E6305534-0827-4602-A55E-B8B3EDC467B2}" type="presParOf" srcId="{6A32BE1F-C344-4D22-82E0-8DE92C989868}" destId="{17347053-A517-4C89-A652-EE49100E251E}" srcOrd="2" destOrd="0" presId="urn:microsoft.com/office/officeart/2005/8/layout/vList2"/>
    <dgm:cxn modelId="{905B8DCA-DEB9-4014-908E-BBE113FFE76E}" type="presParOf" srcId="{6A32BE1F-C344-4D22-82E0-8DE92C989868}" destId="{BF06C78F-6602-4F2E-8B06-06D52D5EBD60}" srcOrd="3" destOrd="0" presId="urn:microsoft.com/office/officeart/2005/8/layout/vList2"/>
    <dgm:cxn modelId="{761E53C9-B3AF-4392-8B0F-5DCDBB5458D5}" type="presParOf" srcId="{6A32BE1F-C344-4D22-82E0-8DE92C989868}" destId="{27F9F040-5214-4E6B-8CB7-84CA86820440}" srcOrd="4" destOrd="0" presId="urn:microsoft.com/office/officeart/2005/8/layout/vList2"/>
    <dgm:cxn modelId="{6B7C8280-C252-4A56-AB00-D8D1D0D6CC78}" type="presParOf" srcId="{6A32BE1F-C344-4D22-82E0-8DE92C989868}" destId="{7366A3C8-8A14-4EFE-BC45-05EA9E6D05FA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5.xml><?xml version="1.0" encoding="utf-8"?>
<dgm:dataModel xmlns:dgm="http://schemas.openxmlformats.org/drawingml/2006/diagram" xmlns:a="http://schemas.openxmlformats.org/drawingml/2006/main">
  <dgm:ptLst>
    <dgm:pt modelId="{BF7EFD77-2F50-4365-AEF0-69E70725D58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B6187D0-8139-4838-AE2F-7EA218118772}">
      <dgm:prSet/>
      <dgm:spPr/>
      <dgm:t>
        <a:bodyPr/>
        <a:lstStyle/>
        <a:p>
          <a:r>
            <a:rPr lang="en-GB" b="1" dirty="0" err="1"/>
            <a:t>Llais</a:t>
          </a:r>
          <a:r>
            <a:rPr lang="en-GB" b="1" dirty="0"/>
            <a:t> </a:t>
          </a:r>
          <a:r>
            <a:rPr lang="en-GB" b="1" dirty="0" err="1"/>
            <a:t>pwy</a:t>
          </a:r>
          <a:r>
            <a:rPr lang="en-GB" b="1" dirty="0"/>
            <a:t> </a:t>
          </a:r>
          <a:r>
            <a:rPr lang="en-GB" b="1" dirty="0" err="1"/>
            <a:t>sy’n</a:t>
          </a:r>
          <a:r>
            <a:rPr lang="en-GB" b="1" dirty="0"/>
            <a:t> </a:t>
          </a:r>
          <a:r>
            <a:rPr lang="en-GB" b="1" dirty="0" err="1"/>
            <a:t>dominyddu</a:t>
          </a:r>
          <a:r>
            <a:rPr lang="en-GB" b="1" dirty="0"/>
            <a:t> – </a:t>
          </a:r>
          <a:r>
            <a:rPr lang="en-GB" b="1" dirty="0" err="1"/>
            <a:t>llais</a:t>
          </a:r>
          <a:r>
            <a:rPr lang="en-GB" b="1" dirty="0"/>
            <a:t> </a:t>
          </a:r>
          <a:r>
            <a:rPr lang="en-GB" b="1" dirty="0" err="1"/>
            <a:t>yr</a:t>
          </a:r>
          <a:r>
            <a:rPr lang="en-GB" b="1" dirty="0"/>
            <a:t> </a:t>
          </a:r>
          <a:r>
            <a:rPr lang="en-GB" b="1" dirty="0" err="1"/>
            <a:t>awdur</a:t>
          </a:r>
          <a:r>
            <a:rPr lang="en-GB" b="1" dirty="0"/>
            <a:t> </a:t>
          </a:r>
          <a:r>
            <a:rPr lang="en-GB" b="1" dirty="0" err="1"/>
            <a:t>neu’r</a:t>
          </a:r>
          <a:r>
            <a:rPr lang="en-GB" b="1" dirty="0"/>
            <a:t> </a:t>
          </a:r>
          <a:r>
            <a:rPr lang="en-GB" b="1" dirty="0" err="1"/>
            <a:t>awdur</a:t>
          </a:r>
          <a:r>
            <a:rPr lang="en-GB" b="1" dirty="0"/>
            <a:t> </a:t>
          </a:r>
          <a:r>
            <a:rPr lang="en-GB" b="1" dirty="0" err="1"/>
            <a:t>gwreiddiol</a:t>
          </a:r>
          <a:r>
            <a:rPr lang="en-GB" b="1" dirty="0"/>
            <a:t>?</a:t>
          </a:r>
          <a:endParaRPr lang="en-GB" dirty="0"/>
        </a:p>
      </dgm:t>
    </dgm:pt>
    <dgm:pt modelId="{7A61B18F-D05E-4FA3-900C-70261F3E7299}" type="parTrans" cxnId="{2EEF9297-ED1D-4EF8-B2F4-97E3BBE8E0B3}">
      <dgm:prSet/>
      <dgm:spPr/>
      <dgm:t>
        <a:bodyPr/>
        <a:lstStyle/>
        <a:p>
          <a:endParaRPr lang="en-GB"/>
        </a:p>
      </dgm:t>
    </dgm:pt>
    <dgm:pt modelId="{E1FDDD14-ACBF-4629-9AEF-37D36C8851B4}" type="sibTrans" cxnId="{2EEF9297-ED1D-4EF8-B2F4-97E3BBE8E0B3}">
      <dgm:prSet/>
      <dgm:spPr/>
      <dgm:t>
        <a:bodyPr/>
        <a:lstStyle/>
        <a:p>
          <a:endParaRPr lang="en-GB"/>
        </a:p>
      </dgm:t>
    </dgm:pt>
    <dgm:pt modelId="{64FC0FA7-EB03-42EA-9A5F-2A2C391641CC}">
      <dgm:prSet/>
      <dgm:spPr/>
      <dgm:t>
        <a:bodyPr/>
        <a:lstStyle/>
        <a:p>
          <a:r>
            <a:rPr lang="en-GB" dirty="0" err="1"/>
            <a:t>Mae'r</a:t>
          </a:r>
          <a:r>
            <a:rPr lang="en-GB" dirty="0"/>
            <a:t> </a:t>
          </a:r>
          <a:r>
            <a:rPr lang="en-GB" dirty="0" err="1"/>
            <a:t>lleuad</a:t>
          </a:r>
          <a:r>
            <a:rPr lang="en-GB" dirty="0"/>
            <a:t> </a:t>
          </a:r>
          <a:r>
            <a:rPr lang="en-GB" dirty="0" err="1"/>
            <a:t>wedi'i</a:t>
          </a:r>
          <a:r>
            <a:rPr lang="en-GB" dirty="0"/>
            <a:t> </a:t>
          </a:r>
          <a:r>
            <a:rPr lang="en-GB" dirty="0" err="1"/>
            <a:t>gwneud</a:t>
          </a:r>
          <a:r>
            <a:rPr lang="en-GB" dirty="0"/>
            <a:t> o </a:t>
          </a:r>
          <a:r>
            <a:rPr lang="en-GB" dirty="0" err="1"/>
            <a:t>gaws</a:t>
          </a:r>
          <a:r>
            <a:rPr lang="en-GB" dirty="0"/>
            <a:t> (Brie 1999).</a:t>
          </a:r>
        </a:p>
      </dgm:t>
    </dgm:pt>
    <dgm:pt modelId="{F0D2D67A-AA30-4701-97EE-9B7F609CC568}" type="parTrans" cxnId="{F6BF2D21-C6D4-436A-AE48-50E73A343FFE}">
      <dgm:prSet/>
      <dgm:spPr/>
      <dgm:t>
        <a:bodyPr/>
        <a:lstStyle/>
        <a:p>
          <a:endParaRPr lang="en-GB"/>
        </a:p>
      </dgm:t>
    </dgm:pt>
    <dgm:pt modelId="{2291B35A-5E11-464C-8E37-712133486C06}" type="sibTrans" cxnId="{F6BF2D21-C6D4-436A-AE48-50E73A343FFE}">
      <dgm:prSet/>
      <dgm:spPr/>
      <dgm:t>
        <a:bodyPr/>
        <a:lstStyle/>
        <a:p>
          <a:endParaRPr lang="en-GB"/>
        </a:p>
      </dgm:t>
    </dgm:pt>
    <dgm:pt modelId="{209935D2-2B01-4E46-A1F1-AFC6A7D343BB}">
      <dgm:prSet/>
      <dgm:spPr/>
      <dgm:t>
        <a:bodyPr/>
        <a:lstStyle/>
        <a:p>
          <a:r>
            <a:rPr lang="en-GB" dirty="0"/>
            <a:t>Mae Brie (1999) yn dadlau bod y lleuad wedi'i gwneud o gaws.</a:t>
          </a:r>
        </a:p>
      </dgm:t>
    </dgm:pt>
    <dgm:pt modelId="{1A827CFB-EB2A-4069-9217-D5AF4A97B8B4}" type="parTrans" cxnId="{4F979057-24EA-4C75-8989-C0964126C374}">
      <dgm:prSet/>
      <dgm:spPr/>
      <dgm:t>
        <a:bodyPr/>
        <a:lstStyle/>
        <a:p>
          <a:endParaRPr lang="en-GB"/>
        </a:p>
      </dgm:t>
    </dgm:pt>
    <dgm:pt modelId="{5731D77C-ABD2-488B-B51F-AF0CBAA3F95D}" type="sibTrans" cxnId="{4F979057-24EA-4C75-8989-C0964126C374}">
      <dgm:prSet/>
      <dgm:spPr/>
      <dgm:t>
        <a:bodyPr/>
        <a:lstStyle/>
        <a:p>
          <a:endParaRPr lang="en-GB"/>
        </a:p>
      </dgm:t>
    </dgm:pt>
    <dgm:pt modelId="{155C6773-EDDD-4F0B-933F-8341C8C8E37F}">
      <dgm:prSet/>
      <dgm:spPr/>
      <dgm:t>
        <a:bodyPr/>
        <a:lstStyle/>
        <a:p>
          <a:r>
            <a:rPr lang="en-GB" dirty="0"/>
            <a:t>Fel y mae Brie (1999) yn nodi, mae'r lleuad wedi'i gwneud o gaws.</a:t>
          </a:r>
        </a:p>
      </dgm:t>
    </dgm:pt>
    <dgm:pt modelId="{369A218C-2BA7-4AA7-B0C2-F85D1D823660}" type="parTrans" cxnId="{4E70A7F5-52C8-4FF2-929B-D2E26FEEB2EC}">
      <dgm:prSet/>
      <dgm:spPr/>
      <dgm:t>
        <a:bodyPr/>
        <a:lstStyle/>
        <a:p>
          <a:endParaRPr lang="en-GB"/>
        </a:p>
      </dgm:t>
    </dgm:pt>
    <dgm:pt modelId="{F776C3EA-92C2-453A-BDDF-D1D050B82D76}" type="sibTrans" cxnId="{4E70A7F5-52C8-4FF2-929B-D2E26FEEB2EC}">
      <dgm:prSet/>
      <dgm:spPr/>
      <dgm:t>
        <a:bodyPr/>
        <a:lstStyle/>
        <a:p>
          <a:endParaRPr lang="en-GB"/>
        </a:p>
      </dgm:t>
    </dgm:pt>
    <dgm:pt modelId="{8BB84507-3E39-49AE-98A9-DEBD0616EFE3}">
      <dgm:prSet/>
      <dgm:spPr/>
      <dgm:t>
        <a:bodyPr/>
        <a:lstStyle/>
        <a:p>
          <a:r>
            <a:rPr lang="en-GB" dirty="0"/>
            <a:t>Yn ôl Brie (1999), mae'r lleuad wedi'i gwneud o gaws. Fodd bynnag, ….</a:t>
          </a:r>
        </a:p>
      </dgm:t>
    </dgm:pt>
    <dgm:pt modelId="{666C333C-4E9A-4240-8C65-0E57B3250A92}" type="parTrans" cxnId="{C88CC467-28AC-4AFF-A4E2-B3EFE77CD1F6}">
      <dgm:prSet/>
      <dgm:spPr/>
      <dgm:t>
        <a:bodyPr/>
        <a:lstStyle/>
        <a:p>
          <a:endParaRPr lang="en-GB"/>
        </a:p>
      </dgm:t>
    </dgm:pt>
    <dgm:pt modelId="{E45A56A3-F078-49EC-801E-FCDE9AFB562D}" type="sibTrans" cxnId="{C88CC467-28AC-4AFF-A4E2-B3EFE77CD1F6}">
      <dgm:prSet/>
      <dgm:spPr/>
      <dgm:t>
        <a:bodyPr/>
        <a:lstStyle/>
        <a:p>
          <a:endParaRPr lang="en-GB"/>
        </a:p>
      </dgm:t>
    </dgm:pt>
    <dgm:pt modelId="{BA0D9312-6E0E-49A5-9A3B-B0DB3522092C}">
      <dgm:prSet/>
      <dgm:spPr/>
      <dgm:t>
        <a:bodyPr/>
        <a:lstStyle/>
        <a:p>
          <a:r>
            <a:rPr lang="en-GB" dirty="0"/>
            <a:t>Mae Brie (1999) yn dadlau bod y lleuad wedi'i gwneud o gaws. Fodd bynnag, ….</a:t>
          </a:r>
        </a:p>
      </dgm:t>
    </dgm:pt>
    <dgm:pt modelId="{17C08B5C-B5AA-4224-95D6-759F4A1A4386}" type="parTrans" cxnId="{A703BEDC-6E18-4E0E-853C-0B3B01F0DA02}">
      <dgm:prSet/>
      <dgm:spPr/>
      <dgm:t>
        <a:bodyPr/>
        <a:lstStyle/>
        <a:p>
          <a:endParaRPr lang="en-GB"/>
        </a:p>
      </dgm:t>
    </dgm:pt>
    <dgm:pt modelId="{2CDA595A-4EBE-437D-83D3-1FA9BDA33438}" type="sibTrans" cxnId="{A703BEDC-6E18-4E0E-853C-0B3B01F0DA02}">
      <dgm:prSet/>
      <dgm:spPr/>
      <dgm:t>
        <a:bodyPr/>
        <a:lstStyle/>
        <a:p>
          <a:endParaRPr lang="en-GB"/>
        </a:p>
      </dgm:t>
    </dgm:pt>
    <dgm:pt modelId="{755BF1B9-102A-4FE2-8A99-3D2AD0B2E847}" type="pres">
      <dgm:prSet presAssocID="{BF7EFD77-2F50-4365-AEF0-69E70725D58A}" presName="linear" presStyleCnt="0">
        <dgm:presLayoutVars>
          <dgm:animLvl val="lvl"/>
          <dgm:resizeHandles val="exact"/>
        </dgm:presLayoutVars>
      </dgm:prSet>
      <dgm:spPr/>
    </dgm:pt>
    <dgm:pt modelId="{83C646BF-9C15-41E3-8C8E-8AB5CE5818BE}" type="pres">
      <dgm:prSet presAssocID="{CB6187D0-8139-4838-AE2F-7EA218118772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BAED8347-2FE2-4744-AEA5-A3AD05E2FF30}" type="pres">
      <dgm:prSet presAssocID="{CB6187D0-8139-4838-AE2F-7EA218118772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F6BF2D21-C6D4-436A-AE48-50E73A343FFE}" srcId="{CB6187D0-8139-4838-AE2F-7EA218118772}" destId="{64FC0FA7-EB03-42EA-9A5F-2A2C391641CC}" srcOrd="0" destOrd="0" parTransId="{F0D2D67A-AA30-4701-97EE-9B7F609CC568}" sibTransId="{2291B35A-5E11-464C-8E37-712133486C06}"/>
    <dgm:cxn modelId="{C88CC467-28AC-4AFF-A4E2-B3EFE77CD1F6}" srcId="{CB6187D0-8139-4838-AE2F-7EA218118772}" destId="{8BB84507-3E39-49AE-98A9-DEBD0616EFE3}" srcOrd="3" destOrd="0" parTransId="{666C333C-4E9A-4240-8C65-0E57B3250A92}" sibTransId="{E45A56A3-F078-49EC-801E-FCDE9AFB562D}"/>
    <dgm:cxn modelId="{2025B749-8B52-41AB-8145-303E07B27A7C}" type="presOf" srcId="{155C6773-EDDD-4F0B-933F-8341C8C8E37F}" destId="{BAED8347-2FE2-4744-AEA5-A3AD05E2FF30}" srcOrd="0" destOrd="2" presId="urn:microsoft.com/office/officeart/2005/8/layout/vList2"/>
    <dgm:cxn modelId="{1E59F953-6C58-41AB-8808-80F830F7CAEC}" type="presOf" srcId="{209935D2-2B01-4E46-A1F1-AFC6A7D343BB}" destId="{BAED8347-2FE2-4744-AEA5-A3AD05E2FF30}" srcOrd="0" destOrd="1" presId="urn:microsoft.com/office/officeart/2005/8/layout/vList2"/>
    <dgm:cxn modelId="{4F979057-24EA-4C75-8989-C0964126C374}" srcId="{CB6187D0-8139-4838-AE2F-7EA218118772}" destId="{209935D2-2B01-4E46-A1F1-AFC6A7D343BB}" srcOrd="1" destOrd="0" parTransId="{1A827CFB-EB2A-4069-9217-D5AF4A97B8B4}" sibTransId="{5731D77C-ABD2-488B-B51F-AF0CBAA3F95D}"/>
    <dgm:cxn modelId="{2EEF9297-ED1D-4EF8-B2F4-97E3BBE8E0B3}" srcId="{BF7EFD77-2F50-4365-AEF0-69E70725D58A}" destId="{CB6187D0-8139-4838-AE2F-7EA218118772}" srcOrd="0" destOrd="0" parTransId="{7A61B18F-D05E-4FA3-900C-70261F3E7299}" sibTransId="{E1FDDD14-ACBF-4629-9AEF-37D36C8851B4}"/>
    <dgm:cxn modelId="{D8D2129F-A10E-4539-B86D-E500A281028C}" type="presOf" srcId="{8BB84507-3E39-49AE-98A9-DEBD0616EFE3}" destId="{BAED8347-2FE2-4744-AEA5-A3AD05E2FF30}" srcOrd="0" destOrd="3" presId="urn:microsoft.com/office/officeart/2005/8/layout/vList2"/>
    <dgm:cxn modelId="{797614AB-C988-41CA-B464-9738D3E31FE4}" type="presOf" srcId="{CB6187D0-8139-4838-AE2F-7EA218118772}" destId="{83C646BF-9C15-41E3-8C8E-8AB5CE5818BE}" srcOrd="0" destOrd="0" presId="urn:microsoft.com/office/officeart/2005/8/layout/vList2"/>
    <dgm:cxn modelId="{A703BEDC-6E18-4E0E-853C-0B3B01F0DA02}" srcId="{CB6187D0-8139-4838-AE2F-7EA218118772}" destId="{BA0D9312-6E0E-49A5-9A3B-B0DB3522092C}" srcOrd="4" destOrd="0" parTransId="{17C08B5C-B5AA-4224-95D6-759F4A1A4386}" sibTransId="{2CDA595A-4EBE-437D-83D3-1FA9BDA33438}"/>
    <dgm:cxn modelId="{6B87CCE9-A147-4B64-971E-989E53282307}" type="presOf" srcId="{BF7EFD77-2F50-4365-AEF0-69E70725D58A}" destId="{755BF1B9-102A-4FE2-8A99-3D2AD0B2E847}" srcOrd="0" destOrd="0" presId="urn:microsoft.com/office/officeart/2005/8/layout/vList2"/>
    <dgm:cxn modelId="{E16742F2-83C3-48D7-9EA3-4FC85BDDF971}" type="presOf" srcId="{64FC0FA7-EB03-42EA-9A5F-2A2C391641CC}" destId="{BAED8347-2FE2-4744-AEA5-A3AD05E2FF30}" srcOrd="0" destOrd="0" presId="urn:microsoft.com/office/officeart/2005/8/layout/vList2"/>
    <dgm:cxn modelId="{4E70A7F5-52C8-4FF2-929B-D2E26FEEB2EC}" srcId="{CB6187D0-8139-4838-AE2F-7EA218118772}" destId="{155C6773-EDDD-4F0B-933F-8341C8C8E37F}" srcOrd="2" destOrd="0" parTransId="{369A218C-2BA7-4AA7-B0C2-F85D1D823660}" sibTransId="{F776C3EA-92C2-453A-BDDF-D1D050B82D76}"/>
    <dgm:cxn modelId="{4CE235FB-E92B-455E-BB93-E8BC3FDC6703}" type="presOf" srcId="{BA0D9312-6E0E-49A5-9A3B-B0DB3522092C}" destId="{BAED8347-2FE2-4744-AEA5-A3AD05E2FF30}" srcOrd="0" destOrd="4" presId="urn:microsoft.com/office/officeart/2005/8/layout/vList2"/>
    <dgm:cxn modelId="{AED4FE34-BD1E-4C2A-933B-31364CE5147F}" type="presParOf" srcId="{755BF1B9-102A-4FE2-8A99-3D2AD0B2E847}" destId="{83C646BF-9C15-41E3-8C8E-8AB5CE5818BE}" srcOrd="0" destOrd="0" presId="urn:microsoft.com/office/officeart/2005/8/layout/vList2"/>
    <dgm:cxn modelId="{00F63116-5B54-434F-B665-57E72B1FD44B}" type="presParOf" srcId="{755BF1B9-102A-4FE2-8A99-3D2AD0B2E847}" destId="{BAED8347-2FE2-4744-AEA5-A3AD05E2FF30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6.xml><?xml version="1.0" encoding="utf-8"?>
<dgm:dataModel xmlns:dgm="http://schemas.openxmlformats.org/drawingml/2006/diagram" xmlns:a="http://schemas.openxmlformats.org/drawingml/2006/main">
  <dgm:ptLst>
    <dgm:pt modelId="{BF7EFD77-2F50-4365-AEF0-69E70725D58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B6187D0-8139-4838-AE2F-7EA218118772}">
      <dgm:prSet/>
      <dgm:spPr/>
      <dgm:t>
        <a:bodyPr/>
        <a:lstStyle/>
        <a:p>
          <a:r>
            <a:rPr lang="en-GB" b="1"/>
            <a:t>Whose voice is dominant  - the writer’s or the original author’s?</a:t>
          </a:r>
          <a:endParaRPr lang="en-GB"/>
        </a:p>
      </dgm:t>
    </dgm:pt>
    <dgm:pt modelId="{7A61B18F-D05E-4FA3-900C-70261F3E7299}" type="parTrans" cxnId="{2EEF9297-ED1D-4EF8-B2F4-97E3BBE8E0B3}">
      <dgm:prSet/>
      <dgm:spPr/>
      <dgm:t>
        <a:bodyPr/>
        <a:lstStyle/>
        <a:p>
          <a:endParaRPr lang="en-GB"/>
        </a:p>
      </dgm:t>
    </dgm:pt>
    <dgm:pt modelId="{E1FDDD14-ACBF-4629-9AEF-37D36C8851B4}" type="sibTrans" cxnId="{2EEF9297-ED1D-4EF8-B2F4-97E3BBE8E0B3}">
      <dgm:prSet/>
      <dgm:spPr/>
      <dgm:t>
        <a:bodyPr/>
        <a:lstStyle/>
        <a:p>
          <a:endParaRPr lang="en-GB"/>
        </a:p>
      </dgm:t>
    </dgm:pt>
    <dgm:pt modelId="{64FC0FA7-EB03-42EA-9A5F-2A2C391641CC}">
      <dgm:prSet/>
      <dgm:spPr/>
      <dgm:t>
        <a:bodyPr/>
        <a:lstStyle/>
        <a:p>
          <a:r>
            <a:rPr lang="en-GB"/>
            <a:t>The moon is made of cheese (Brie 1999).</a:t>
          </a:r>
        </a:p>
      </dgm:t>
    </dgm:pt>
    <dgm:pt modelId="{F0D2D67A-AA30-4701-97EE-9B7F609CC568}" type="parTrans" cxnId="{F6BF2D21-C6D4-436A-AE48-50E73A343FFE}">
      <dgm:prSet/>
      <dgm:spPr/>
      <dgm:t>
        <a:bodyPr/>
        <a:lstStyle/>
        <a:p>
          <a:endParaRPr lang="en-GB"/>
        </a:p>
      </dgm:t>
    </dgm:pt>
    <dgm:pt modelId="{2291B35A-5E11-464C-8E37-712133486C06}" type="sibTrans" cxnId="{F6BF2D21-C6D4-436A-AE48-50E73A343FFE}">
      <dgm:prSet/>
      <dgm:spPr/>
      <dgm:t>
        <a:bodyPr/>
        <a:lstStyle/>
        <a:p>
          <a:endParaRPr lang="en-GB"/>
        </a:p>
      </dgm:t>
    </dgm:pt>
    <dgm:pt modelId="{1642D22E-A93F-47B6-AD48-E4A787E6E46E}">
      <dgm:prSet/>
      <dgm:spPr/>
      <dgm:t>
        <a:bodyPr/>
        <a:lstStyle/>
        <a:p>
          <a:r>
            <a:rPr lang="en-GB"/>
            <a:t>Brie (1999) argues that the moon is made of cheese.</a:t>
          </a:r>
        </a:p>
      </dgm:t>
    </dgm:pt>
    <dgm:pt modelId="{6FC19AAE-3D46-4499-B054-427FF82C6CC6}" type="parTrans" cxnId="{212DCAC6-CF40-4EDE-819F-99BFD7A071EB}">
      <dgm:prSet/>
      <dgm:spPr/>
      <dgm:t>
        <a:bodyPr/>
        <a:lstStyle/>
        <a:p>
          <a:endParaRPr lang="en-GB"/>
        </a:p>
      </dgm:t>
    </dgm:pt>
    <dgm:pt modelId="{B3D22E39-0CB6-4EC4-99D1-8FF3F01AFA70}" type="sibTrans" cxnId="{212DCAC6-CF40-4EDE-819F-99BFD7A071EB}">
      <dgm:prSet/>
      <dgm:spPr/>
      <dgm:t>
        <a:bodyPr/>
        <a:lstStyle/>
        <a:p>
          <a:endParaRPr lang="en-GB"/>
        </a:p>
      </dgm:t>
    </dgm:pt>
    <dgm:pt modelId="{DB074BEF-88B0-4163-9D05-18FB09DD1938}">
      <dgm:prSet/>
      <dgm:spPr/>
      <dgm:t>
        <a:bodyPr/>
        <a:lstStyle/>
        <a:p>
          <a:r>
            <a:rPr lang="en-GB"/>
            <a:t>As Brie (1999) points out, the moon is made of cheese.</a:t>
          </a:r>
        </a:p>
      </dgm:t>
    </dgm:pt>
    <dgm:pt modelId="{AFCC5200-F137-45CB-9DA4-21C909D1C1A1}" type="parTrans" cxnId="{5EE45FDF-E13C-49D4-8C4C-A9A67460A53A}">
      <dgm:prSet/>
      <dgm:spPr/>
      <dgm:t>
        <a:bodyPr/>
        <a:lstStyle/>
        <a:p>
          <a:endParaRPr lang="en-GB"/>
        </a:p>
      </dgm:t>
    </dgm:pt>
    <dgm:pt modelId="{54C6B48D-F130-4B47-BF74-84882B6F82B1}" type="sibTrans" cxnId="{5EE45FDF-E13C-49D4-8C4C-A9A67460A53A}">
      <dgm:prSet/>
      <dgm:spPr/>
      <dgm:t>
        <a:bodyPr/>
        <a:lstStyle/>
        <a:p>
          <a:endParaRPr lang="en-GB"/>
        </a:p>
      </dgm:t>
    </dgm:pt>
    <dgm:pt modelId="{7494F9AB-6C43-40E1-9294-3495B8FC0DEF}">
      <dgm:prSet/>
      <dgm:spPr/>
      <dgm:t>
        <a:bodyPr/>
        <a:lstStyle/>
        <a:p>
          <a:r>
            <a:rPr lang="en-GB"/>
            <a:t>According to Brie (1999), the moon is made of cheese. However, ….</a:t>
          </a:r>
        </a:p>
      </dgm:t>
    </dgm:pt>
    <dgm:pt modelId="{D870B73D-067B-457E-B0E4-AF8EADF253AF}" type="parTrans" cxnId="{236C48E7-E59C-4172-BA6E-66A1D42E07E4}">
      <dgm:prSet/>
      <dgm:spPr/>
      <dgm:t>
        <a:bodyPr/>
        <a:lstStyle/>
        <a:p>
          <a:endParaRPr lang="en-GB"/>
        </a:p>
      </dgm:t>
    </dgm:pt>
    <dgm:pt modelId="{F0B18EBA-F029-4021-9386-CAEF62D0534B}" type="sibTrans" cxnId="{236C48E7-E59C-4172-BA6E-66A1D42E07E4}">
      <dgm:prSet/>
      <dgm:spPr/>
      <dgm:t>
        <a:bodyPr/>
        <a:lstStyle/>
        <a:p>
          <a:endParaRPr lang="en-GB"/>
        </a:p>
      </dgm:t>
    </dgm:pt>
    <dgm:pt modelId="{E52CBA0B-04DE-47E3-847C-105556A1B190}">
      <dgm:prSet/>
      <dgm:spPr/>
      <dgm:t>
        <a:bodyPr/>
        <a:lstStyle/>
        <a:p>
          <a:r>
            <a:rPr lang="en-GB" dirty="0"/>
            <a:t>Brie (1999) argues that the moon is made of cheese. However, ….</a:t>
          </a:r>
        </a:p>
      </dgm:t>
    </dgm:pt>
    <dgm:pt modelId="{5E002D80-116F-4D5E-A14D-D595AE2958CA}" type="parTrans" cxnId="{BFAD824E-6302-4EB0-A020-45F65792CEBE}">
      <dgm:prSet/>
      <dgm:spPr/>
      <dgm:t>
        <a:bodyPr/>
        <a:lstStyle/>
        <a:p>
          <a:endParaRPr lang="en-GB"/>
        </a:p>
      </dgm:t>
    </dgm:pt>
    <dgm:pt modelId="{1595797D-D6A4-482E-AD05-EEFBD9FCC0CE}" type="sibTrans" cxnId="{BFAD824E-6302-4EB0-A020-45F65792CEBE}">
      <dgm:prSet/>
      <dgm:spPr/>
      <dgm:t>
        <a:bodyPr/>
        <a:lstStyle/>
        <a:p>
          <a:endParaRPr lang="en-GB"/>
        </a:p>
      </dgm:t>
    </dgm:pt>
    <dgm:pt modelId="{755BF1B9-102A-4FE2-8A99-3D2AD0B2E847}" type="pres">
      <dgm:prSet presAssocID="{BF7EFD77-2F50-4365-AEF0-69E70725D58A}" presName="linear" presStyleCnt="0">
        <dgm:presLayoutVars>
          <dgm:animLvl val="lvl"/>
          <dgm:resizeHandles val="exact"/>
        </dgm:presLayoutVars>
      </dgm:prSet>
      <dgm:spPr/>
    </dgm:pt>
    <dgm:pt modelId="{83C646BF-9C15-41E3-8C8E-8AB5CE5818BE}" type="pres">
      <dgm:prSet presAssocID="{CB6187D0-8139-4838-AE2F-7EA218118772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BAED8347-2FE2-4744-AEA5-A3AD05E2FF30}" type="pres">
      <dgm:prSet presAssocID="{CB6187D0-8139-4838-AE2F-7EA218118772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37BF870B-0719-4BE6-9413-F130C97C2C4F}" type="presOf" srcId="{E52CBA0B-04DE-47E3-847C-105556A1B190}" destId="{BAED8347-2FE2-4744-AEA5-A3AD05E2FF30}" srcOrd="0" destOrd="4" presId="urn:microsoft.com/office/officeart/2005/8/layout/vList2"/>
    <dgm:cxn modelId="{F6BF2D21-C6D4-436A-AE48-50E73A343FFE}" srcId="{CB6187D0-8139-4838-AE2F-7EA218118772}" destId="{64FC0FA7-EB03-42EA-9A5F-2A2C391641CC}" srcOrd="0" destOrd="0" parTransId="{F0D2D67A-AA30-4701-97EE-9B7F609CC568}" sibTransId="{2291B35A-5E11-464C-8E37-712133486C06}"/>
    <dgm:cxn modelId="{CC3A6D6A-BC6A-4C42-A848-4E4C43727A74}" type="presOf" srcId="{1642D22E-A93F-47B6-AD48-E4A787E6E46E}" destId="{BAED8347-2FE2-4744-AEA5-A3AD05E2FF30}" srcOrd="0" destOrd="1" presId="urn:microsoft.com/office/officeart/2005/8/layout/vList2"/>
    <dgm:cxn modelId="{BFAD824E-6302-4EB0-A020-45F65792CEBE}" srcId="{CB6187D0-8139-4838-AE2F-7EA218118772}" destId="{E52CBA0B-04DE-47E3-847C-105556A1B190}" srcOrd="4" destOrd="0" parTransId="{5E002D80-116F-4D5E-A14D-D595AE2958CA}" sibTransId="{1595797D-D6A4-482E-AD05-EEFBD9FCC0CE}"/>
    <dgm:cxn modelId="{D540396F-D14C-417B-B9B1-DD459825C294}" type="presOf" srcId="{DB074BEF-88B0-4163-9D05-18FB09DD1938}" destId="{BAED8347-2FE2-4744-AEA5-A3AD05E2FF30}" srcOrd="0" destOrd="2" presId="urn:microsoft.com/office/officeart/2005/8/layout/vList2"/>
    <dgm:cxn modelId="{2EEF9297-ED1D-4EF8-B2F4-97E3BBE8E0B3}" srcId="{BF7EFD77-2F50-4365-AEF0-69E70725D58A}" destId="{CB6187D0-8139-4838-AE2F-7EA218118772}" srcOrd="0" destOrd="0" parTransId="{7A61B18F-D05E-4FA3-900C-70261F3E7299}" sibTransId="{E1FDDD14-ACBF-4629-9AEF-37D36C8851B4}"/>
    <dgm:cxn modelId="{6DAA999F-6906-419F-8685-DC180B2B2DE9}" type="presOf" srcId="{7494F9AB-6C43-40E1-9294-3495B8FC0DEF}" destId="{BAED8347-2FE2-4744-AEA5-A3AD05E2FF30}" srcOrd="0" destOrd="3" presId="urn:microsoft.com/office/officeart/2005/8/layout/vList2"/>
    <dgm:cxn modelId="{797614AB-C988-41CA-B464-9738D3E31FE4}" type="presOf" srcId="{CB6187D0-8139-4838-AE2F-7EA218118772}" destId="{83C646BF-9C15-41E3-8C8E-8AB5CE5818BE}" srcOrd="0" destOrd="0" presId="urn:microsoft.com/office/officeart/2005/8/layout/vList2"/>
    <dgm:cxn modelId="{212DCAC6-CF40-4EDE-819F-99BFD7A071EB}" srcId="{CB6187D0-8139-4838-AE2F-7EA218118772}" destId="{1642D22E-A93F-47B6-AD48-E4A787E6E46E}" srcOrd="1" destOrd="0" parTransId="{6FC19AAE-3D46-4499-B054-427FF82C6CC6}" sibTransId="{B3D22E39-0CB6-4EC4-99D1-8FF3F01AFA70}"/>
    <dgm:cxn modelId="{5EE45FDF-E13C-49D4-8C4C-A9A67460A53A}" srcId="{CB6187D0-8139-4838-AE2F-7EA218118772}" destId="{DB074BEF-88B0-4163-9D05-18FB09DD1938}" srcOrd="2" destOrd="0" parTransId="{AFCC5200-F137-45CB-9DA4-21C909D1C1A1}" sibTransId="{54C6B48D-F130-4B47-BF74-84882B6F82B1}"/>
    <dgm:cxn modelId="{236C48E7-E59C-4172-BA6E-66A1D42E07E4}" srcId="{CB6187D0-8139-4838-AE2F-7EA218118772}" destId="{7494F9AB-6C43-40E1-9294-3495B8FC0DEF}" srcOrd="3" destOrd="0" parTransId="{D870B73D-067B-457E-B0E4-AF8EADF253AF}" sibTransId="{F0B18EBA-F029-4021-9386-CAEF62D0534B}"/>
    <dgm:cxn modelId="{6B87CCE9-A147-4B64-971E-989E53282307}" type="presOf" srcId="{BF7EFD77-2F50-4365-AEF0-69E70725D58A}" destId="{755BF1B9-102A-4FE2-8A99-3D2AD0B2E847}" srcOrd="0" destOrd="0" presId="urn:microsoft.com/office/officeart/2005/8/layout/vList2"/>
    <dgm:cxn modelId="{E16742F2-83C3-48D7-9EA3-4FC85BDDF971}" type="presOf" srcId="{64FC0FA7-EB03-42EA-9A5F-2A2C391641CC}" destId="{BAED8347-2FE2-4744-AEA5-A3AD05E2FF30}" srcOrd="0" destOrd="0" presId="urn:microsoft.com/office/officeart/2005/8/layout/vList2"/>
    <dgm:cxn modelId="{AED4FE34-BD1E-4C2A-933B-31364CE5147F}" type="presParOf" srcId="{755BF1B9-102A-4FE2-8A99-3D2AD0B2E847}" destId="{83C646BF-9C15-41E3-8C8E-8AB5CE5818BE}" srcOrd="0" destOrd="0" presId="urn:microsoft.com/office/officeart/2005/8/layout/vList2"/>
    <dgm:cxn modelId="{00F63116-5B54-434F-B665-57E72B1FD44B}" type="presParOf" srcId="{755BF1B9-102A-4FE2-8A99-3D2AD0B2E847}" destId="{BAED8347-2FE2-4744-AEA5-A3AD05E2FF30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7.xml><?xml version="1.0" encoding="utf-8"?>
<dgm:dataModel xmlns:dgm="http://schemas.openxmlformats.org/drawingml/2006/diagram" xmlns:a="http://schemas.openxmlformats.org/drawingml/2006/main">
  <dgm:ptLst>
    <dgm:pt modelId="{B2F10610-5117-43F2-9E5A-B6A8C98BF1B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F73AA2B-1F80-4068-B5F6-0C3E6F132BEB}">
      <dgm:prSet/>
      <dgm:spPr/>
      <dgm:t>
        <a:bodyPr/>
        <a:lstStyle/>
        <a:p>
          <a:r>
            <a:rPr lang="en-GB" dirty="0"/>
            <a:t>Pa </a:t>
          </a:r>
          <a:r>
            <a:rPr lang="en-GB" dirty="0" err="1"/>
            <a:t>gwestiynau</a:t>
          </a:r>
          <a:r>
            <a:rPr lang="en-GB" dirty="0"/>
            <a:t> </a:t>
          </a:r>
          <a:r>
            <a:rPr lang="en-GB" dirty="0" err="1"/>
            <a:t>na</a:t>
          </a:r>
          <a:r>
            <a:rPr lang="en-GB" dirty="0"/>
            <a:t> </a:t>
          </a:r>
          <a:r>
            <a:rPr lang="en-GB" dirty="0" err="1"/>
            <a:t>allech</a:t>
          </a:r>
          <a:r>
            <a:rPr lang="en-GB" dirty="0"/>
            <a:t> chi </a:t>
          </a:r>
          <a:r>
            <a:rPr lang="en-GB" dirty="0" err="1"/>
            <a:t>eu</a:t>
          </a:r>
          <a:r>
            <a:rPr lang="en-GB" dirty="0"/>
            <a:t> </a:t>
          </a:r>
          <a:r>
            <a:rPr lang="en-GB" dirty="0" err="1"/>
            <a:t>hateb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stori</a:t>
          </a:r>
          <a:r>
            <a:rPr lang="en-GB" dirty="0"/>
            <a:t> </a:t>
          </a:r>
          <a:r>
            <a:rPr lang="en-GB" dirty="0" err="1"/>
            <a:t>adolygiad</a:t>
          </a:r>
          <a:r>
            <a:rPr lang="en-GB" dirty="0"/>
            <a:t> </a:t>
          </a:r>
          <a:r>
            <a:rPr lang="en-GB" dirty="0" err="1"/>
            <a:t>llenyddiaeth</a:t>
          </a:r>
          <a:r>
            <a:rPr lang="en-GB" dirty="0"/>
            <a:t>?</a:t>
          </a:r>
        </a:p>
      </dgm:t>
    </dgm:pt>
    <dgm:pt modelId="{5AE695E3-CCE3-4A71-9B1F-ACBF6F13ABD6}" type="parTrans" cxnId="{EFE64E0D-6076-44B3-AEC6-C3CDE0A62EEF}">
      <dgm:prSet/>
      <dgm:spPr/>
      <dgm:t>
        <a:bodyPr/>
        <a:lstStyle/>
        <a:p>
          <a:endParaRPr lang="en-GB"/>
        </a:p>
      </dgm:t>
    </dgm:pt>
    <dgm:pt modelId="{159084F5-AD91-42FB-BAF8-303257859726}" type="sibTrans" cxnId="{EFE64E0D-6076-44B3-AEC6-C3CDE0A62EEF}">
      <dgm:prSet/>
      <dgm:spPr/>
      <dgm:t>
        <a:bodyPr/>
        <a:lstStyle/>
        <a:p>
          <a:endParaRPr lang="en-GB"/>
        </a:p>
      </dgm:t>
    </dgm:pt>
    <dgm:pt modelId="{2FD4B1EA-2CBB-42ED-97A8-D0B339556F0B}">
      <dgm:prSet/>
      <dgm:spPr/>
      <dgm:t>
        <a:bodyPr/>
        <a:lstStyle/>
        <a:p>
          <a:r>
            <a:rPr lang="en-GB" dirty="0"/>
            <a:t>Beth </a:t>
          </a:r>
          <a:r>
            <a:rPr lang="en-GB" dirty="0" err="1"/>
            <a:t>dydych</a:t>
          </a:r>
          <a:r>
            <a:rPr lang="en-GB" dirty="0"/>
            <a:t> chi </a:t>
          </a:r>
          <a:r>
            <a:rPr lang="en-GB" dirty="0" err="1"/>
            <a:t>ddim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ei</a:t>
          </a:r>
          <a:r>
            <a:rPr lang="en-GB" dirty="0"/>
            <a:t> </a:t>
          </a:r>
          <a:r>
            <a:rPr lang="en-GB" dirty="0" err="1"/>
            <a:t>wybod</a:t>
          </a:r>
          <a:r>
            <a:rPr lang="en-GB" dirty="0"/>
            <a:t> (</a:t>
          </a:r>
          <a:r>
            <a:rPr lang="en-GB" dirty="0" err="1"/>
            <a:t>eto</a:t>
          </a:r>
          <a:r>
            <a:rPr lang="en-GB" dirty="0"/>
            <a:t>!) am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maes</a:t>
          </a:r>
          <a:r>
            <a:rPr lang="en-GB" dirty="0"/>
            <a:t>?</a:t>
          </a:r>
        </a:p>
      </dgm:t>
    </dgm:pt>
    <dgm:pt modelId="{B454C4A6-F9D7-4798-88C2-5BD3EF3E0870}" type="parTrans" cxnId="{89FA384C-92AF-4FC2-B6E1-919A5AE8AE19}">
      <dgm:prSet/>
      <dgm:spPr/>
      <dgm:t>
        <a:bodyPr/>
        <a:lstStyle/>
        <a:p>
          <a:endParaRPr lang="en-GB"/>
        </a:p>
      </dgm:t>
    </dgm:pt>
    <dgm:pt modelId="{D1F34733-83EB-4D50-A994-D59054531C9C}" type="sibTrans" cxnId="{89FA384C-92AF-4FC2-B6E1-919A5AE8AE19}">
      <dgm:prSet/>
      <dgm:spPr/>
      <dgm:t>
        <a:bodyPr/>
        <a:lstStyle/>
        <a:p>
          <a:endParaRPr lang="en-GB"/>
        </a:p>
      </dgm:t>
    </dgm:pt>
    <dgm:pt modelId="{DFB709CD-9C5B-4F27-8A88-313E95690EB9}">
      <dgm:prSet/>
      <dgm:spPr/>
      <dgm:t>
        <a:bodyPr/>
        <a:lstStyle/>
        <a:p>
          <a:r>
            <a:rPr lang="en-GB" dirty="0" err="1"/>
            <a:t>Defnyddiwch</a:t>
          </a:r>
          <a:r>
            <a:rPr lang="en-GB" dirty="0"/>
            <a:t> </a:t>
          </a:r>
          <a:r>
            <a:rPr lang="en-GB" dirty="0" err="1"/>
            <a:t>hwn</a:t>
          </a:r>
          <a:r>
            <a:rPr lang="en-GB" dirty="0"/>
            <a:t> i </a:t>
          </a:r>
          <a:r>
            <a:rPr lang="en-GB" dirty="0" err="1"/>
            <a:t>symud</a:t>
          </a:r>
          <a:r>
            <a:rPr lang="en-GB" dirty="0"/>
            <a:t> </a:t>
          </a:r>
          <a:r>
            <a:rPr lang="en-GB" dirty="0" err="1"/>
            <a:t>ymlaen</a:t>
          </a:r>
          <a:r>
            <a:rPr lang="en-GB" dirty="0"/>
            <a:t>!</a:t>
          </a:r>
        </a:p>
      </dgm:t>
    </dgm:pt>
    <dgm:pt modelId="{02DE4A7C-CAFE-4488-BF57-C8F2A39D2976}" type="parTrans" cxnId="{03EA934F-FE2E-4F2E-9821-F9D80E4D13EB}">
      <dgm:prSet/>
      <dgm:spPr/>
      <dgm:t>
        <a:bodyPr/>
        <a:lstStyle/>
        <a:p>
          <a:endParaRPr lang="en-GB"/>
        </a:p>
      </dgm:t>
    </dgm:pt>
    <dgm:pt modelId="{F7BC43A8-B07B-4472-BE4D-3D942F6B69FC}" type="sibTrans" cxnId="{03EA934F-FE2E-4F2E-9821-F9D80E4D13EB}">
      <dgm:prSet/>
      <dgm:spPr/>
      <dgm:t>
        <a:bodyPr/>
        <a:lstStyle/>
        <a:p>
          <a:endParaRPr lang="en-GB"/>
        </a:p>
      </dgm:t>
    </dgm:pt>
    <dgm:pt modelId="{26B8AAFD-C22B-49A6-9F61-3E0D83D5410B}" type="pres">
      <dgm:prSet presAssocID="{B2F10610-5117-43F2-9E5A-B6A8C98BF1BD}" presName="linear" presStyleCnt="0">
        <dgm:presLayoutVars>
          <dgm:animLvl val="lvl"/>
          <dgm:resizeHandles val="exact"/>
        </dgm:presLayoutVars>
      </dgm:prSet>
      <dgm:spPr/>
    </dgm:pt>
    <dgm:pt modelId="{D09ABB1C-246E-4771-8AD2-BE8258297449}" type="pres">
      <dgm:prSet presAssocID="{EF73AA2B-1F80-4068-B5F6-0C3E6F132BE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9F942F9-5810-4492-A396-E1D39B9B7760}" type="pres">
      <dgm:prSet presAssocID="{159084F5-AD91-42FB-BAF8-303257859726}" presName="spacer" presStyleCnt="0"/>
      <dgm:spPr/>
    </dgm:pt>
    <dgm:pt modelId="{AE49442A-24B5-47C3-8D0C-AE77A48DB6E6}" type="pres">
      <dgm:prSet presAssocID="{2FD4B1EA-2CBB-42ED-97A8-D0B339556F0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CA142D5-F25E-40D4-AE5C-D76E38A3D593}" type="pres">
      <dgm:prSet presAssocID="{D1F34733-83EB-4D50-A994-D59054531C9C}" presName="spacer" presStyleCnt="0"/>
      <dgm:spPr/>
    </dgm:pt>
    <dgm:pt modelId="{71F27034-AF63-4842-9133-A9FB03098513}" type="pres">
      <dgm:prSet presAssocID="{DFB709CD-9C5B-4F27-8A88-313E95690EB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FE64E0D-6076-44B3-AEC6-C3CDE0A62EEF}" srcId="{B2F10610-5117-43F2-9E5A-B6A8C98BF1BD}" destId="{EF73AA2B-1F80-4068-B5F6-0C3E6F132BEB}" srcOrd="0" destOrd="0" parTransId="{5AE695E3-CCE3-4A71-9B1F-ACBF6F13ABD6}" sibTransId="{159084F5-AD91-42FB-BAF8-303257859726}"/>
    <dgm:cxn modelId="{89FA384C-92AF-4FC2-B6E1-919A5AE8AE19}" srcId="{B2F10610-5117-43F2-9E5A-B6A8C98BF1BD}" destId="{2FD4B1EA-2CBB-42ED-97A8-D0B339556F0B}" srcOrd="1" destOrd="0" parTransId="{B454C4A6-F9D7-4798-88C2-5BD3EF3E0870}" sibTransId="{D1F34733-83EB-4D50-A994-D59054531C9C}"/>
    <dgm:cxn modelId="{03EA934F-FE2E-4F2E-9821-F9D80E4D13EB}" srcId="{B2F10610-5117-43F2-9E5A-B6A8C98BF1BD}" destId="{DFB709CD-9C5B-4F27-8A88-313E95690EB9}" srcOrd="2" destOrd="0" parTransId="{02DE4A7C-CAFE-4488-BF57-C8F2A39D2976}" sibTransId="{F7BC43A8-B07B-4472-BE4D-3D942F6B69FC}"/>
    <dgm:cxn modelId="{CA3E7654-ABB8-46A8-9095-C8E93442742E}" type="presOf" srcId="{B2F10610-5117-43F2-9E5A-B6A8C98BF1BD}" destId="{26B8AAFD-C22B-49A6-9F61-3E0D83D5410B}" srcOrd="0" destOrd="0" presId="urn:microsoft.com/office/officeart/2005/8/layout/vList2"/>
    <dgm:cxn modelId="{5A3755A0-23CF-4BA1-8740-B21A8DBC0533}" type="presOf" srcId="{DFB709CD-9C5B-4F27-8A88-313E95690EB9}" destId="{71F27034-AF63-4842-9133-A9FB03098513}" srcOrd="0" destOrd="0" presId="urn:microsoft.com/office/officeart/2005/8/layout/vList2"/>
    <dgm:cxn modelId="{C30631D5-A28E-43A1-8C3A-D844E6688266}" type="presOf" srcId="{2FD4B1EA-2CBB-42ED-97A8-D0B339556F0B}" destId="{AE49442A-24B5-47C3-8D0C-AE77A48DB6E6}" srcOrd="0" destOrd="0" presId="urn:microsoft.com/office/officeart/2005/8/layout/vList2"/>
    <dgm:cxn modelId="{9CFD99FA-A171-4B9D-B681-597CC5742E94}" type="presOf" srcId="{EF73AA2B-1F80-4068-B5F6-0C3E6F132BEB}" destId="{D09ABB1C-246E-4771-8AD2-BE8258297449}" srcOrd="0" destOrd="0" presId="urn:microsoft.com/office/officeart/2005/8/layout/vList2"/>
    <dgm:cxn modelId="{911C0346-762F-425C-9527-78E0E7389CBC}" type="presParOf" srcId="{26B8AAFD-C22B-49A6-9F61-3E0D83D5410B}" destId="{D09ABB1C-246E-4771-8AD2-BE8258297449}" srcOrd="0" destOrd="0" presId="urn:microsoft.com/office/officeart/2005/8/layout/vList2"/>
    <dgm:cxn modelId="{F79BB606-11FF-484C-896D-F9AD27D84F8A}" type="presParOf" srcId="{26B8AAFD-C22B-49A6-9F61-3E0D83D5410B}" destId="{E9F942F9-5810-4492-A396-E1D39B9B7760}" srcOrd="1" destOrd="0" presId="urn:microsoft.com/office/officeart/2005/8/layout/vList2"/>
    <dgm:cxn modelId="{4A007E01-BD97-4EB3-AD7A-3888D64D1F0B}" type="presParOf" srcId="{26B8AAFD-C22B-49A6-9F61-3E0D83D5410B}" destId="{AE49442A-24B5-47C3-8D0C-AE77A48DB6E6}" srcOrd="2" destOrd="0" presId="urn:microsoft.com/office/officeart/2005/8/layout/vList2"/>
    <dgm:cxn modelId="{34CD567A-9519-4FB2-BF56-85007FB2C011}" type="presParOf" srcId="{26B8AAFD-C22B-49A6-9F61-3E0D83D5410B}" destId="{9CA142D5-F25E-40D4-AE5C-D76E38A3D593}" srcOrd="3" destOrd="0" presId="urn:microsoft.com/office/officeart/2005/8/layout/vList2"/>
    <dgm:cxn modelId="{E4E4D7B6-8E1C-4912-B382-92FB9509B5FB}" type="presParOf" srcId="{26B8AAFD-C22B-49A6-9F61-3E0D83D5410B}" destId="{71F27034-AF63-4842-9133-A9FB0309851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8.xml><?xml version="1.0" encoding="utf-8"?>
<dgm:dataModel xmlns:dgm="http://schemas.openxmlformats.org/drawingml/2006/diagram" xmlns:a="http://schemas.openxmlformats.org/drawingml/2006/main">
  <dgm:ptLst>
    <dgm:pt modelId="{B2F10610-5117-43F2-9E5A-B6A8C98BF1B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EF73AA2B-1F80-4068-B5F6-0C3E6F132BEB}">
      <dgm:prSet/>
      <dgm:spPr/>
      <dgm:t>
        <a:bodyPr/>
        <a:lstStyle/>
        <a:p>
          <a:r>
            <a:rPr lang="en-GB"/>
            <a:t>What questions couldn’t you answer in your literature review story?</a:t>
          </a:r>
        </a:p>
      </dgm:t>
    </dgm:pt>
    <dgm:pt modelId="{5AE695E3-CCE3-4A71-9B1F-ACBF6F13ABD6}" type="parTrans" cxnId="{EFE64E0D-6076-44B3-AEC6-C3CDE0A62EEF}">
      <dgm:prSet/>
      <dgm:spPr/>
      <dgm:t>
        <a:bodyPr/>
        <a:lstStyle/>
        <a:p>
          <a:endParaRPr lang="en-GB"/>
        </a:p>
      </dgm:t>
    </dgm:pt>
    <dgm:pt modelId="{159084F5-AD91-42FB-BAF8-303257859726}" type="sibTrans" cxnId="{EFE64E0D-6076-44B3-AEC6-C3CDE0A62EEF}">
      <dgm:prSet/>
      <dgm:spPr/>
      <dgm:t>
        <a:bodyPr/>
        <a:lstStyle/>
        <a:p>
          <a:endParaRPr lang="en-GB"/>
        </a:p>
      </dgm:t>
    </dgm:pt>
    <dgm:pt modelId="{2FD4B1EA-2CBB-42ED-97A8-D0B339556F0B}">
      <dgm:prSet/>
      <dgm:spPr/>
      <dgm:t>
        <a:bodyPr/>
        <a:lstStyle/>
        <a:p>
          <a:r>
            <a:rPr lang="en-GB"/>
            <a:t>What don’t you know (yet!) about your field?</a:t>
          </a:r>
        </a:p>
      </dgm:t>
    </dgm:pt>
    <dgm:pt modelId="{B454C4A6-F9D7-4798-88C2-5BD3EF3E0870}" type="parTrans" cxnId="{89FA384C-92AF-4FC2-B6E1-919A5AE8AE19}">
      <dgm:prSet/>
      <dgm:spPr/>
      <dgm:t>
        <a:bodyPr/>
        <a:lstStyle/>
        <a:p>
          <a:endParaRPr lang="en-GB"/>
        </a:p>
      </dgm:t>
    </dgm:pt>
    <dgm:pt modelId="{D1F34733-83EB-4D50-A994-D59054531C9C}" type="sibTrans" cxnId="{89FA384C-92AF-4FC2-B6E1-919A5AE8AE19}">
      <dgm:prSet/>
      <dgm:spPr/>
      <dgm:t>
        <a:bodyPr/>
        <a:lstStyle/>
        <a:p>
          <a:endParaRPr lang="en-GB"/>
        </a:p>
      </dgm:t>
    </dgm:pt>
    <dgm:pt modelId="{DFB709CD-9C5B-4F27-8A88-313E95690EB9}">
      <dgm:prSet/>
      <dgm:spPr/>
      <dgm:t>
        <a:bodyPr/>
        <a:lstStyle/>
        <a:p>
          <a:r>
            <a:rPr lang="en-GB"/>
            <a:t>Use this to move forward!</a:t>
          </a:r>
        </a:p>
      </dgm:t>
    </dgm:pt>
    <dgm:pt modelId="{02DE4A7C-CAFE-4488-BF57-C8F2A39D2976}" type="parTrans" cxnId="{03EA934F-FE2E-4F2E-9821-F9D80E4D13EB}">
      <dgm:prSet/>
      <dgm:spPr/>
      <dgm:t>
        <a:bodyPr/>
        <a:lstStyle/>
        <a:p>
          <a:endParaRPr lang="en-GB"/>
        </a:p>
      </dgm:t>
    </dgm:pt>
    <dgm:pt modelId="{F7BC43A8-B07B-4472-BE4D-3D942F6B69FC}" type="sibTrans" cxnId="{03EA934F-FE2E-4F2E-9821-F9D80E4D13EB}">
      <dgm:prSet/>
      <dgm:spPr/>
      <dgm:t>
        <a:bodyPr/>
        <a:lstStyle/>
        <a:p>
          <a:endParaRPr lang="en-GB"/>
        </a:p>
      </dgm:t>
    </dgm:pt>
    <dgm:pt modelId="{26B8AAFD-C22B-49A6-9F61-3E0D83D5410B}" type="pres">
      <dgm:prSet presAssocID="{B2F10610-5117-43F2-9E5A-B6A8C98BF1BD}" presName="linear" presStyleCnt="0">
        <dgm:presLayoutVars>
          <dgm:animLvl val="lvl"/>
          <dgm:resizeHandles val="exact"/>
        </dgm:presLayoutVars>
      </dgm:prSet>
      <dgm:spPr/>
    </dgm:pt>
    <dgm:pt modelId="{D09ABB1C-246E-4771-8AD2-BE8258297449}" type="pres">
      <dgm:prSet presAssocID="{EF73AA2B-1F80-4068-B5F6-0C3E6F132BE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9F942F9-5810-4492-A396-E1D39B9B7760}" type="pres">
      <dgm:prSet presAssocID="{159084F5-AD91-42FB-BAF8-303257859726}" presName="spacer" presStyleCnt="0"/>
      <dgm:spPr/>
    </dgm:pt>
    <dgm:pt modelId="{AE49442A-24B5-47C3-8D0C-AE77A48DB6E6}" type="pres">
      <dgm:prSet presAssocID="{2FD4B1EA-2CBB-42ED-97A8-D0B339556F0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CA142D5-F25E-40D4-AE5C-D76E38A3D593}" type="pres">
      <dgm:prSet presAssocID="{D1F34733-83EB-4D50-A994-D59054531C9C}" presName="spacer" presStyleCnt="0"/>
      <dgm:spPr/>
    </dgm:pt>
    <dgm:pt modelId="{71F27034-AF63-4842-9133-A9FB03098513}" type="pres">
      <dgm:prSet presAssocID="{DFB709CD-9C5B-4F27-8A88-313E95690EB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FE64E0D-6076-44B3-AEC6-C3CDE0A62EEF}" srcId="{B2F10610-5117-43F2-9E5A-B6A8C98BF1BD}" destId="{EF73AA2B-1F80-4068-B5F6-0C3E6F132BEB}" srcOrd="0" destOrd="0" parTransId="{5AE695E3-CCE3-4A71-9B1F-ACBF6F13ABD6}" sibTransId="{159084F5-AD91-42FB-BAF8-303257859726}"/>
    <dgm:cxn modelId="{89FA384C-92AF-4FC2-B6E1-919A5AE8AE19}" srcId="{B2F10610-5117-43F2-9E5A-B6A8C98BF1BD}" destId="{2FD4B1EA-2CBB-42ED-97A8-D0B339556F0B}" srcOrd="1" destOrd="0" parTransId="{B454C4A6-F9D7-4798-88C2-5BD3EF3E0870}" sibTransId="{D1F34733-83EB-4D50-A994-D59054531C9C}"/>
    <dgm:cxn modelId="{03EA934F-FE2E-4F2E-9821-F9D80E4D13EB}" srcId="{B2F10610-5117-43F2-9E5A-B6A8C98BF1BD}" destId="{DFB709CD-9C5B-4F27-8A88-313E95690EB9}" srcOrd="2" destOrd="0" parTransId="{02DE4A7C-CAFE-4488-BF57-C8F2A39D2976}" sibTransId="{F7BC43A8-B07B-4472-BE4D-3D942F6B69FC}"/>
    <dgm:cxn modelId="{CA3E7654-ABB8-46A8-9095-C8E93442742E}" type="presOf" srcId="{B2F10610-5117-43F2-9E5A-B6A8C98BF1BD}" destId="{26B8AAFD-C22B-49A6-9F61-3E0D83D5410B}" srcOrd="0" destOrd="0" presId="urn:microsoft.com/office/officeart/2005/8/layout/vList2"/>
    <dgm:cxn modelId="{5A3755A0-23CF-4BA1-8740-B21A8DBC0533}" type="presOf" srcId="{DFB709CD-9C5B-4F27-8A88-313E95690EB9}" destId="{71F27034-AF63-4842-9133-A9FB03098513}" srcOrd="0" destOrd="0" presId="urn:microsoft.com/office/officeart/2005/8/layout/vList2"/>
    <dgm:cxn modelId="{C30631D5-A28E-43A1-8C3A-D844E6688266}" type="presOf" srcId="{2FD4B1EA-2CBB-42ED-97A8-D0B339556F0B}" destId="{AE49442A-24B5-47C3-8D0C-AE77A48DB6E6}" srcOrd="0" destOrd="0" presId="urn:microsoft.com/office/officeart/2005/8/layout/vList2"/>
    <dgm:cxn modelId="{9CFD99FA-A171-4B9D-B681-597CC5742E94}" type="presOf" srcId="{EF73AA2B-1F80-4068-B5F6-0C3E6F132BEB}" destId="{D09ABB1C-246E-4771-8AD2-BE8258297449}" srcOrd="0" destOrd="0" presId="urn:microsoft.com/office/officeart/2005/8/layout/vList2"/>
    <dgm:cxn modelId="{911C0346-762F-425C-9527-78E0E7389CBC}" type="presParOf" srcId="{26B8AAFD-C22B-49A6-9F61-3E0D83D5410B}" destId="{D09ABB1C-246E-4771-8AD2-BE8258297449}" srcOrd="0" destOrd="0" presId="urn:microsoft.com/office/officeart/2005/8/layout/vList2"/>
    <dgm:cxn modelId="{F79BB606-11FF-484C-896D-F9AD27D84F8A}" type="presParOf" srcId="{26B8AAFD-C22B-49A6-9F61-3E0D83D5410B}" destId="{E9F942F9-5810-4492-A396-E1D39B9B7760}" srcOrd="1" destOrd="0" presId="urn:microsoft.com/office/officeart/2005/8/layout/vList2"/>
    <dgm:cxn modelId="{4A007E01-BD97-4EB3-AD7A-3888D64D1F0B}" type="presParOf" srcId="{26B8AAFD-C22B-49A6-9F61-3E0D83D5410B}" destId="{AE49442A-24B5-47C3-8D0C-AE77A48DB6E6}" srcOrd="2" destOrd="0" presId="urn:microsoft.com/office/officeart/2005/8/layout/vList2"/>
    <dgm:cxn modelId="{34CD567A-9519-4FB2-BF56-85007FB2C011}" type="presParOf" srcId="{26B8AAFD-C22B-49A6-9F61-3E0D83D5410B}" destId="{9CA142D5-F25E-40D4-AE5C-D76E38A3D593}" srcOrd="3" destOrd="0" presId="urn:microsoft.com/office/officeart/2005/8/layout/vList2"/>
    <dgm:cxn modelId="{E4E4D7B6-8E1C-4912-B382-92FB9509B5FB}" type="presParOf" srcId="{26B8AAFD-C22B-49A6-9F61-3E0D83D5410B}" destId="{71F27034-AF63-4842-9133-A9FB0309851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9.xml><?xml version="1.0" encoding="utf-8"?>
<dgm:dataModel xmlns:dgm="http://schemas.openxmlformats.org/drawingml/2006/diagram" xmlns:a="http://schemas.openxmlformats.org/drawingml/2006/main">
  <dgm:ptLst>
    <dgm:pt modelId="{659B7651-AD57-473F-BE1E-0091223AD3C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585B6D3-5667-4795-A26A-B3FFB4BA44AD}">
      <dgm:prSet custT="1"/>
      <dgm:spPr/>
      <dgm:t>
        <a:bodyPr/>
        <a:lstStyle/>
        <a:p>
          <a:pPr rtl="0"/>
          <a:r>
            <a:rPr lang="en-GB" sz="4000" dirty="0"/>
            <a:t>Read reviews in prestigious journals in your field</a:t>
          </a:r>
        </a:p>
      </dgm:t>
    </dgm:pt>
    <dgm:pt modelId="{28F25EC7-311E-4834-837C-53EA34675BB5}" type="parTrans" cxnId="{27844D06-F3BA-4610-9097-1EC4CDC225DE}">
      <dgm:prSet/>
      <dgm:spPr/>
      <dgm:t>
        <a:bodyPr/>
        <a:lstStyle/>
        <a:p>
          <a:endParaRPr lang="en-US"/>
        </a:p>
      </dgm:t>
    </dgm:pt>
    <dgm:pt modelId="{7C263CF5-8A8D-48F2-8E74-E432AD85BD11}" type="sibTrans" cxnId="{27844D06-F3BA-4610-9097-1EC4CDC225DE}">
      <dgm:prSet/>
      <dgm:spPr/>
      <dgm:t>
        <a:bodyPr/>
        <a:lstStyle/>
        <a:p>
          <a:endParaRPr lang="en-US"/>
        </a:p>
      </dgm:t>
    </dgm:pt>
    <dgm:pt modelId="{E12D4582-C09D-4D68-B1EB-D210EED071D2}" type="pres">
      <dgm:prSet presAssocID="{659B7651-AD57-473F-BE1E-0091223AD3C7}" presName="linear" presStyleCnt="0">
        <dgm:presLayoutVars>
          <dgm:animLvl val="lvl"/>
          <dgm:resizeHandles val="exact"/>
        </dgm:presLayoutVars>
      </dgm:prSet>
      <dgm:spPr/>
    </dgm:pt>
    <dgm:pt modelId="{329EA67C-E054-44C9-A94F-4AA95CFB97A0}" type="pres">
      <dgm:prSet presAssocID="{D585B6D3-5667-4795-A26A-B3FFB4BA44AD}" presName="parentText" presStyleLbl="node1" presStyleIdx="0" presStyleCnt="1" custScaleY="100045" custLinFactNeighborX="45" custLinFactNeighborY="13952">
        <dgm:presLayoutVars>
          <dgm:chMax val="0"/>
          <dgm:bulletEnabled val="1"/>
        </dgm:presLayoutVars>
      </dgm:prSet>
      <dgm:spPr/>
    </dgm:pt>
  </dgm:ptLst>
  <dgm:cxnLst>
    <dgm:cxn modelId="{27844D06-F3BA-4610-9097-1EC4CDC225DE}" srcId="{659B7651-AD57-473F-BE1E-0091223AD3C7}" destId="{D585B6D3-5667-4795-A26A-B3FFB4BA44AD}" srcOrd="0" destOrd="0" parTransId="{28F25EC7-311E-4834-837C-53EA34675BB5}" sibTransId="{7C263CF5-8A8D-48F2-8E74-E432AD85BD11}"/>
    <dgm:cxn modelId="{72EC6374-4446-4B61-9D11-0194522AEDB3}" type="presOf" srcId="{D585B6D3-5667-4795-A26A-B3FFB4BA44AD}" destId="{329EA67C-E054-44C9-A94F-4AA95CFB97A0}" srcOrd="0" destOrd="0" presId="urn:microsoft.com/office/officeart/2005/8/layout/vList2"/>
    <dgm:cxn modelId="{7586B9F2-DFE6-4567-BF01-50CF575C43F4}" type="presOf" srcId="{659B7651-AD57-473F-BE1E-0091223AD3C7}" destId="{E12D4582-C09D-4D68-B1EB-D210EED071D2}" srcOrd="0" destOrd="0" presId="urn:microsoft.com/office/officeart/2005/8/layout/vList2"/>
    <dgm:cxn modelId="{6B8CA457-5494-4349-B5A9-555FBA1CF84E}" type="presParOf" srcId="{E12D4582-C09D-4D68-B1EB-D210EED071D2}" destId="{329EA67C-E054-44C9-A94F-4AA95CFB97A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0.xml><?xml version="1.0" encoding="utf-8"?>
<dgm:dataModel xmlns:dgm="http://schemas.openxmlformats.org/drawingml/2006/diagram" xmlns:a="http://schemas.openxmlformats.org/drawingml/2006/main">
  <dgm:ptLst>
    <dgm:pt modelId="{9D67495B-2290-4EB4-84E3-21FC3397EC5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84005957-E30A-41E9-BF64-C283BE5679AE}">
      <dgm:prSet/>
      <dgm:spPr/>
      <dgm:t>
        <a:bodyPr/>
        <a:lstStyle/>
        <a:p>
          <a:r>
            <a:rPr lang="en-GB" dirty="0" err="1"/>
            <a:t>Darllenwch</a:t>
          </a:r>
          <a:r>
            <a:rPr lang="en-GB" dirty="0"/>
            <a:t> </a:t>
          </a:r>
          <a:r>
            <a:rPr lang="en-GB" dirty="0" err="1"/>
            <a:t>adolygiadau</a:t>
          </a:r>
          <a:r>
            <a:rPr lang="en-GB" dirty="0"/>
            <a:t> </a:t>
          </a:r>
          <a:r>
            <a:rPr lang="en-GB" dirty="0" err="1"/>
            <a:t>mewn</a:t>
          </a:r>
          <a:r>
            <a:rPr lang="en-GB" dirty="0"/>
            <a:t> </a:t>
          </a:r>
          <a:r>
            <a:rPr lang="en-GB" dirty="0" err="1"/>
            <a:t>cyfnodolion</a:t>
          </a:r>
          <a:r>
            <a:rPr lang="en-GB" dirty="0"/>
            <a:t> </a:t>
          </a:r>
          <a:r>
            <a:rPr lang="en-GB" dirty="0" err="1"/>
            <a:t>mawreddog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maes</a:t>
          </a:r>
          <a:endParaRPr lang="en-GB" dirty="0"/>
        </a:p>
      </dgm:t>
    </dgm:pt>
    <dgm:pt modelId="{AC7E5B67-BFC9-473E-AB74-11E45B2FF24E}" type="parTrans" cxnId="{D81674A5-8150-4CCB-9AB2-2E62D8D26546}">
      <dgm:prSet/>
      <dgm:spPr/>
      <dgm:t>
        <a:bodyPr/>
        <a:lstStyle/>
        <a:p>
          <a:endParaRPr lang="en-GB"/>
        </a:p>
      </dgm:t>
    </dgm:pt>
    <dgm:pt modelId="{B2A8EDAE-6327-414B-8CDD-3CD22B298FDB}" type="sibTrans" cxnId="{D81674A5-8150-4CCB-9AB2-2E62D8D26546}">
      <dgm:prSet/>
      <dgm:spPr/>
      <dgm:t>
        <a:bodyPr/>
        <a:lstStyle/>
        <a:p>
          <a:endParaRPr lang="en-GB"/>
        </a:p>
      </dgm:t>
    </dgm:pt>
    <dgm:pt modelId="{8A62164B-6D06-4166-A0A9-29F36BF10CC0}" type="pres">
      <dgm:prSet presAssocID="{9D67495B-2290-4EB4-84E3-21FC3397EC50}" presName="linear" presStyleCnt="0">
        <dgm:presLayoutVars>
          <dgm:animLvl val="lvl"/>
          <dgm:resizeHandles val="exact"/>
        </dgm:presLayoutVars>
      </dgm:prSet>
      <dgm:spPr/>
    </dgm:pt>
    <dgm:pt modelId="{CCF15DD8-309D-458A-9B71-BA5B3FF94DD4}" type="pres">
      <dgm:prSet presAssocID="{84005957-E30A-41E9-BF64-C283BE5679AE}" presName="parentText" presStyleLbl="node1" presStyleIdx="0" presStyleCnt="1" custLinFactNeighborX="2041" custLinFactNeighborY="47287">
        <dgm:presLayoutVars>
          <dgm:chMax val="0"/>
          <dgm:bulletEnabled val="1"/>
        </dgm:presLayoutVars>
      </dgm:prSet>
      <dgm:spPr/>
    </dgm:pt>
  </dgm:ptLst>
  <dgm:cxnLst>
    <dgm:cxn modelId="{3BC27F28-D3EE-46E5-BEAA-85FC487F87C0}" type="presOf" srcId="{9D67495B-2290-4EB4-84E3-21FC3397EC50}" destId="{8A62164B-6D06-4166-A0A9-29F36BF10CC0}" srcOrd="0" destOrd="0" presId="urn:microsoft.com/office/officeart/2005/8/layout/vList2"/>
    <dgm:cxn modelId="{4A5E8C76-8682-4D8E-9705-77B312423302}" type="presOf" srcId="{84005957-E30A-41E9-BF64-C283BE5679AE}" destId="{CCF15DD8-309D-458A-9B71-BA5B3FF94DD4}" srcOrd="0" destOrd="0" presId="urn:microsoft.com/office/officeart/2005/8/layout/vList2"/>
    <dgm:cxn modelId="{D81674A5-8150-4CCB-9AB2-2E62D8D26546}" srcId="{9D67495B-2290-4EB4-84E3-21FC3397EC50}" destId="{84005957-E30A-41E9-BF64-C283BE5679AE}" srcOrd="0" destOrd="0" parTransId="{AC7E5B67-BFC9-473E-AB74-11E45B2FF24E}" sibTransId="{B2A8EDAE-6327-414B-8CDD-3CD22B298FDB}"/>
    <dgm:cxn modelId="{DE1BB14C-1E11-472C-991D-FF26AB6D7132}" type="presParOf" srcId="{8A62164B-6D06-4166-A0A9-29F36BF10CC0}" destId="{CCF15DD8-309D-458A-9B71-BA5B3FF94DD4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19633B-0334-4AD1-83DB-C8C918A96C50}">
      <dsp:nvSpPr>
        <dsp:cNvPr id="0" name=""/>
        <dsp:cNvSpPr/>
      </dsp:nvSpPr>
      <dsp:spPr>
        <a:xfrm>
          <a:off x="0" y="0"/>
          <a:ext cx="8229600" cy="11407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nn-NO" sz="2500" kern="1200" dirty="0"/>
            <a:t>Beth sydd angen i chi ei wybod ??</a:t>
          </a:r>
        </a:p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What do you need to know ?? </a:t>
          </a:r>
        </a:p>
      </dsp:txBody>
      <dsp:txXfrm>
        <a:off x="55687" y="55687"/>
        <a:ext cx="8118226" cy="102937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325D7C-4BF3-4AF1-B7F2-EEC17130B939}">
      <dsp:nvSpPr>
        <dsp:cNvPr id="0" name=""/>
        <dsp:cNvSpPr/>
      </dsp:nvSpPr>
      <dsp:spPr>
        <a:xfrm>
          <a:off x="0" y="21426"/>
          <a:ext cx="4260454" cy="9943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 err="1"/>
            <a:t>Adolygiad</a:t>
          </a:r>
          <a:r>
            <a:rPr lang="en-GB" sz="2400" kern="1200" dirty="0"/>
            <a:t> </a:t>
          </a:r>
          <a:r>
            <a:rPr lang="en-GB" sz="2400" kern="1200" dirty="0" err="1"/>
            <a:t>Llenyddiaeth</a:t>
          </a:r>
          <a:r>
            <a:rPr lang="en-GB" sz="2400" kern="1200" dirty="0"/>
            <a:t> </a:t>
          </a:r>
          <a:r>
            <a:rPr lang="en-GB" sz="2400" kern="1200" dirty="0" err="1"/>
            <a:t>Astudio</a:t>
          </a:r>
          <a:r>
            <a:rPr lang="en-GB" sz="2400" kern="1200" dirty="0"/>
            <a:t> </a:t>
          </a:r>
          <a:r>
            <a:rPr lang="en-GB" sz="2400" kern="1200" dirty="0" err="1"/>
            <a:t>Empirig</a:t>
          </a:r>
          <a:endParaRPr lang="en-GB" sz="2400" kern="1200" dirty="0"/>
        </a:p>
      </dsp:txBody>
      <dsp:txXfrm>
        <a:off x="48542" y="69968"/>
        <a:ext cx="4163370" cy="89729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379CD2-0391-40E4-AFE4-BD4B50C8D050}">
      <dsp:nvSpPr>
        <dsp:cNvPr id="0" name=""/>
        <dsp:cNvSpPr/>
      </dsp:nvSpPr>
      <dsp:spPr>
        <a:xfrm>
          <a:off x="0" y="0"/>
          <a:ext cx="4536504" cy="1034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 err="1"/>
            <a:t>Adolygiad</a:t>
          </a:r>
          <a:r>
            <a:rPr lang="en-GB" sz="2600" kern="1200" dirty="0"/>
            <a:t> </a:t>
          </a:r>
          <a:r>
            <a:rPr lang="en-GB" sz="2600" kern="1200" dirty="0" err="1"/>
            <a:t>Llenyddiaeth</a:t>
          </a:r>
          <a:r>
            <a:rPr lang="en-GB" sz="2600" kern="1200" dirty="0"/>
            <a:t> </a:t>
          </a:r>
          <a:r>
            <a:rPr lang="en-GB" sz="2600" kern="1200" dirty="0" err="1"/>
            <a:t>Systematig</a:t>
          </a:r>
          <a:endParaRPr lang="en-GB" sz="2600" kern="1200" dirty="0"/>
        </a:p>
      </dsp:txBody>
      <dsp:txXfrm>
        <a:off x="50489" y="50489"/>
        <a:ext cx="4435526" cy="9333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325D7C-4BF3-4AF1-B7F2-EEC17130B939}">
      <dsp:nvSpPr>
        <dsp:cNvPr id="0" name=""/>
        <dsp:cNvSpPr/>
      </dsp:nvSpPr>
      <dsp:spPr>
        <a:xfrm>
          <a:off x="0" y="84715"/>
          <a:ext cx="4040188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Empirical Study Literature Review </a:t>
          </a:r>
          <a:endParaRPr lang="en-GB" sz="2100" kern="1200" dirty="0"/>
        </a:p>
      </dsp:txBody>
      <dsp:txXfrm>
        <a:off x="24588" y="109303"/>
        <a:ext cx="3991012" cy="45450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379CD2-0391-40E4-AFE4-BD4B50C8D050}">
      <dsp:nvSpPr>
        <dsp:cNvPr id="0" name=""/>
        <dsp:cNvSpPr/>
      </dsp:nvSpPr>
      <dsp:spPr>
        <a:xfrm>
          <a:off x="0" y="32061"/>
          <a:ext cx="4041775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Systematic Literature Review </a:t>
          </a:r>
          <a:endParaRPr lang="en-GB" sz="2400" kern="1200" dirty="0"/>
        </a:p>
      </dsp:txBody>
      <dsp:txXfrm>
        <a:off x="28100" y="60161"/>
        <a:ext cx="3985575" cy="51943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A00B8C-696D-4FD2-AB1F-CE771AB27EAD}">
      <dsp:nvSpPr>
        <dsp:cNvPr id="0" name=""/>
        <dsp:cNvSpPr/>
      </dsp:nvSpPr>
      <dsp:spPr>
        <a:xfrm>
          <a:off x="452520" y="787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Crynodeb</a:t>
          </a:r>
        </a:p>
      </dsp:txBody>
      <dsp:txXfrm>
        <a:off x="452520" y="787"/>
        <a:ext cx="1410527" cy="846316"/>
      </dsp:txXfrm>
    </dsp:sp>
    <dsp:sp modelId="{571C94EE-3849-42C0-A22D-F2D9D3DFB466}">
      <dsp:nvSpPr>
        <dsp:cNvPr id="0" name=""/>
        <dsp:cNvSpPr/>
      </dsp:nvSpPr>
      <dsp:spPr>
        <a:xfrm>
          <a:off x="2034343" y="0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Cynnwys</a:t>
          </a:r>
        </a:p>
      </dsp:txBody>
      <dsp:txXfrm>
        <a:off x="2034343" y="0"/>
        <a:ext cx="1410527" cy="846316"/>
      </dsp:txXfrm>
    </dsp:sp>
    <dsp:sp modelId="{72505763-D144-4BFF-A48D-EE164CE2F3F0}">
      <dsp:nvSpPr>
        <dsp:cNvPr id="0" name=""/>
        <dsp:cNvSpPr/>
      </dsp:nvSpPr>
      <dsp:spPr>
        <a:xfrm>
          <a:off x="452520" y="988156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Cyflwyniad</a:t>
          </a:r>
        </a:p>
      </dsp:txBody>
      <dsp:txXfrm>
        <a:off x="452520" y="988156"/>
        <a:ext cx="1410527" cy="846316"/>
      </dsp:txXfrm>
    </dsp:sp>
    <dsp:sp modelId="{5AD312A7-8B26-4BAB-AD97-DD61DEB85322}">
      <dsp:nvSpPr>
        <dsp:cNvPr id="0" name=""/>
        <dsp:cNvSpPr/>
      </dsp:nvSpPr>
      <dsp:spPr>
        <a:xfrm>
          <a:off x="2004101" y="988156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Adolygiad llenyddiaeth</a:t>
          </a:r>
        </a:p>
      </dsp:txBody>
      <dsp:txXfrm>
        <a:off x="2004101" y="988156"/>
        <a:ext cx="1410527" cy="846316"/>
      </dsp:txXfrm>
    </dsp:sp>
    <dsp:sp modelId="{527594E9-1838-409E-A3AB-CC8BE8F789B7}">
      <dsp:nvSpPr>
        <dsp:cNvPr id="0" name=""/>
        <dsp:cNvSpPr/>
      </dsp:nvSpPr>
      <dsp:spPr>
        <a:xfrm>
          <a:off x="452520" y="1975526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Methodoleg/ Dulliau</a:t>
          </a:r>
        </a:p>
      </dsp:txBody>
      <dsp:txXfrm>
        <a:off x="452520" y="1975526"/>
        <a:ext cx="1410527" cy="846316"/>
      </dsp:txXfrm>
    </dsp:sp>
    <dsp:sp modelId="{17230887-3F6B-45CB-AE0E-E71E8D014D53}">
      <dsp:nvSpPr>
        <dsp:cNvPr id="0" name=""/>
        <dsp:cNvSpPr/>
      </dsp:nvSpPr>
      <dsp:spPr>
        <a:xfrm>
          <a:off x="2004101" y="1975526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Canfyddiadau (os casglwch ddata empirig)</a:t>
          </a:r>
        </a:p>
      </dsp:txBody>
      <dsp:txXfrm>
        <a:off x="2004101" y="1975526"/>
        <a:ext cx="1410527" cy="846316"/>
      </dsp:txXfrm>
    </dsp:sp>
    <dsp:sp modelId="{3D57761D-56F2-444D-9BF0-5D41E3B5D841}">
      <dsp:nvSpPr>
        <dsp:cNvPr id="0" name=""/>
        <dsp:cNvSpPr/>
      </dsp:nvSpPr>
      <dsp:spPr>
        <a:xfrm>
          <a:off x="452520" y="2962895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Trafod a Dadansoddi</a:t>
          </a:r>
        </a:p>
      </dsp:txBody>
      <dsp:txXfrm>
        <a:off x="452520" y="2962895"/>
        <a:ext cx="1410527" cy="846316"/>
      </dsp:txXfrm>
    </dsp:sp>
    <dsp:sp modelId="{234F82C1-3E28-4EDA-88B0-339799AD280C}">
      <dsp:nvSpPr>
        <dsp:cNvPr id="0" name=""/>
        <dsp:cNvSpPr/>
      </dsp:nvSpPr>
      <dsp:spPr>
        <a:xfrm>
          <a:off x="2004101" y="2962895"/>
          <a:ext cx="1410527" cy="8463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Casgliadau / Argymhellion</a:t>
          </a:r>
        </a:p>
      </dsp:txBody>
      <dsp:txXfrm>
        <a:off x="2004101" y="2962895"/>
        <a:ext cx="1410527" cy="84631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3219B3-CFAE-494B-BE18-26CCA31E61E1}">
      <dsp:nvSpPr>
        <dsp:cNvPr id="0" name=""/>
        <dsp:cNvSpPr/>
      </dsp:nvSpPr>
      <dsp:spPr>
        <a:xfrm>
          <a:off x="544812" y="482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Abstract</a:t>
          </a:r>
          <a:r>
            <a:rPr lang="en-US" sz="1000" kern="1200" dirty="0"/>
            <a:t> </a:t>
          </a:r>
        </a:p>
      </dsp:txBody>
      <dsp:txXfrm>
        <a:off x="544812" y="482"/>
        <a:ext cx="1410753" cy="846452"/>
      </dsp:txXfrm>
    </dsp:sp>
    <dsp:sp modelId="{08774544-D9FE-4263-A1E6-A89225A39295}">
      <dsp:nvSpPr>
        <dsp:cNvPr id="0" name=""/>
        <dsp:cNvSpPr/>
      </dsp:nvSpPr>
      <dsp:spPr>
        <a:xfrm>
          <a:off x="2096641" y="482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Contents</a:t>
          </a:r>
          <a:r>
            <a:rPr lang="en-US" sz="1000" kern="1200" dirty="0"/>
            <a:t> </a:t>
          </a:r>
        </a:p>
      </dsp:txBody>
      <dsp:txXfrm>
        <a:off x="2096641" y="482"/>
        <a:ext cx="1410753" cy="846452"/>
      </dsp:txXfrm>
    </dsp:sp>
    <dsp:sp modelId="{C0DE8C18-0185-4A75-88C5-B1C0FD029DAE}">
      <dsp:nvSpPr>
        <dsp:cNvPr id="0" name=""/>
        <dsp:cNvSpPr/>
      </dsp:nvSpPr>
      <dsp:spPr>
        <a:xfrm>
          <a:off x="544812" y="988010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Introduction </a:t>
          </a:r>
        </a:p>
      </dsp:txBody>
      <dsp:txXfrm>
        <a:off x="544812" y="988010"/>
        <a:ext cx="1410753" cy="846452"/>
      </dsp:txXfrm>
    </dsp:sp>
    <dsp:sp modelId="{F7673166-9F2B-4B6E-8AEF-D700D6FA7B48}">
      <dsp:nvSpPr>
        <dsp:cNvPr id="0" name=""/>
        <dsp:cNvSpPr/>
      </dsp:nvSpPr>
      <dsp:spPr>
        <a:xfrm>
          <a:off x="2096641" y="988010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Literature review </a:t>
          </a:r>
        </a:p>
      </dsp:txBody>
      <dsp:txXfrm>
        <a:off x="2096641" y="988010"/>
        <a:ext cx="1410753" cy="846452"/>
      </dsp:txXfrm>
    </dsp:sp>
    <dsp:sp modelId="{1E1FACA4-2EA6-49BB-9205-301D5A053EDC}">
      <dsp:nvSpPr>
        <dsp:cNvPr id="0" name=""/>
        <dsp:cNvSpPr/>
      </dsp:nvSpPr>
      <dsp:spPr>
        <a:xfrm>
          <a:off x="544812" y="1975537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Methodology/Methods </a:t>
          </a:r>
        </a:p>
      </dsp:txBody>
      <dsp:txXfrm>
        <a:off x="544812" y="1975537"/>
        <a:ext cx="1410753" cy="846452"/>
      </dsp:txXfrm>
    </dsp:sp>
    <dsp:sp modelId="{25D6D313-C71A-4A78-A656-BFFF3844DA61}">
      <dsp:nvSpPr>
        <dsp:cNvPr id="0" name=""/>
        <dsp:cNvSpPr/>
      </dsp:nvSpPr>
      <dsp:spPr>
        <a:xfrm>
          <a:off x="2096641" y="1975537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Findings (if collecting empirical data) </a:t>
          </a:r>
        </a:p>
      </dsp:txBody>
      <dsp:txXfrm>
        <a:off x="2096641" y="1975537"/>
        <a:ext cx="1410753" cy="846452"/>
      </dsp:txXfrm>
    </dsp:sp>
    <dsp:sp modelId="{68C81091-6FEC-4214-9DBE-769AA7B2FA6E}">
      <dsp:nvSpPr>
        <dsp:cNvPr id="0" name=""/>
        <dsp:cNvSpPr/>
      </dsp:nvSpPr>
      <dsp:spPr>
        <a:xfrm>
          <a:off x="544812" y="2963065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Discussion and Analysis </a:t>
          </a:r>
        </a:p>
      </dsp:txBody>
      <dsp:txXfrm>
        <a:off x="544812" y="2963065"/>
        <a:ext cx="1410753" cy="846452"/>
      </dsp:txXfrm>
    </dsp:sp>
    <dsp:sp modelId="{00F513D4-2023-4B68-9EAC-8477225FB588}">
      <dsp:nvSpPr>
        <dsp:cNvPr id="0" name=""/>
        <dsp:cNvSpPr/>
      </dsp:nvSpPr>
      <dsp:spPr>
        <a:xfrm>
          <a:off x="2096641" y="2963065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Conclusions / Recommendations</a:t>
          </a:r>
        </a:p>
      </dsp:txBody>
      <dsp:txXfrm>
        <a:off x="2096641" y="2963065"/>
        <a:ext cx="1410753" cy="84645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3219B3-CFAE-494B-BE18-26CCA31E61E1}">
      <dsp:nvSpPr>
        <dsp:cNvPr id="0" name=""/>
        <dsp:cNvSpPr/>
      </dsp:nvSpPr>
      <dsp:spPr>
        <a:xfrm>
          <a:off x="472" y="120943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Abstract </a:t>
          </a:r>
        </a:p>
      </dsp:txBody>
      <dsp:txXfrm>
        <a:off x="472" y="120943"/>
        <a:ext cx="1841050" cy="1104630"/>
      </dsp:txXfrm>
    </dsp:sp>
    <dsp:sp modelId="{08774544-D9FE-4263-A1E6-A89225A39295}">
      <dsp:nvSpPr>
        <dsp:cNvPr id="0" name=""/>
        <dsp:cNvSpPr/>
      </dsp:nvSpPr>
      <dsp:spPr>
        <a:xfrm>
          <a:off x="2025627" y="120943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Contents </a:t>
          </a:r>
        </a:p>
      </dsp:txBody>
      <dsp:txXfrm>
        <a:off x="2025627" y="120943"/>
        <a:ext cx="1841050" cy="1104630"/>
      </dsp:txXfrm>
    </dsp:sp>
    <dsp:sp modelId="{C0DE8C18-0185-4A75-88C5-B1C0FD029DAE}">
      <dsp:nvSpPr>
        <dsp:cNvPr id="0" name=""/>
        <dsp:cNvSpPr/>
      </dsp:nvSpPr>
      <dsp:spPr>
        <a:xfrm>
          <a:off x="472" y="1409678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Introduction </a:t>
          </a:r>
        </a:p>
      </dsp:txBody>
      <dsp:txXfrm>
        <a:off x="472" y="1409678"/>
        <a:ext cx="1841050" cy="1104630"/>
      </dsp:txXfrm>
    </dsp:sp>
    <dsp:sp modelId="{F7673166-9F2B-4B6E-8AEF-D700D6FA7B48}">
      <dsp:nvSpPr>
        <dsp:cNvPr id="0" name=""/>
        <dsp:cNvSpPr/>
      </dsp:nvSpPr>
      <dsp:spPr>
        <a:xfrm>
          <a:off x="2025627" y="1409678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Literature review :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Themes </a:t>
          </a:r>
        </a:p>
      </dsp:txBody>
      <dsp:txXfrm>
        <a:off x="2025627" y="1409678"/>
        <a:ext cx="1841050" cy="1104630"/>
      </dsp:txXfrm>
    </dsp:sp>
    <dsp:sp modelId="{68C81091-6FEC-4214-9DBE-769AA7B2FA6E}">
      <dsp:nvSpPr>
        <dsp:cNvPr id="0" name=""/>
        <dsp:cNvSpPr/>
      </dsp:nvSpPr>
      <dsp:spPr>
        <a:xfrm>
          <a:off x="472" y="2698413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Discussion and Analysis </a:t>
          </a:r>
        </a:p>
      </dsp:txBody>
      <dsp:txXfrm>
        <a:off x="472" y="2698413"/>
        <a:ext cx="1841050" cy="1104630"/>
      </dsp:txXfrm>
    </dsp:sp>
    <dsp:sp modelId="{00F513D4-2023-4B68-9EAC-8477225FB588}">
      <dsp:nvSpPr>
        <dsp:cNvPr id="0" name=""/>
        <dsp:cNvSpPr/>
      </dsp:nvSpPr>
      <dsp:spPr>
        <a:xfrm>
          <a:off x="2025627" y="2698413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Conclusions / Recommendations</a:t>
          </a:r>
        </a:p>
      </dsp:txBody>
      <dsp:txXfrm>
        <a:off x="2025627" y="2698413"/>
        <a:ext cx="1841050" cy="110463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A00B8C-696D-4FD2-AB1F-CE771AB27EAD}">
      <dsp:nvSpPr>
        <dsp:cNvPr id="0" name=""/>
        <dsp:cNvSpPr/>
      </dsp:nvSpPr>
      <dsp:spPr>
        <a:xfrm>
          <a:off x="472" y="63949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noProof="0" dirty="0"/>
            <a:t>Crynodeb</a:t>
          </a:r>
        </a:p>
      </dsp:txBody>
      <dsp:txXfrm>
        <a:off x="472" y="63949"/>
        <a:ext cx="1841050" cy="1104630"/>
      </dsp:txXfrm>
    </dsp:sp>
    <dsp:sp modelId="{571C94EE-3849-42C0-A22D-F2D9D3DFB466}">
      <dsp:nvSpPr>
        <dsp:cNvPr id="0" name=""/>
        <dsp:cNvSpPr/>
      </dsp:nvSpPr>
      <dsp:spPr>
        <a:xfrm>
          <a:off x="2026099" y="62922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noProof="0" dirty="0"/>
            <a:t>Cynnwys</a:t>
          </a:r>
        </a:p>
      </dsp:txBody>
      <dsp:txXfrm>
        <a:off x="2026099" y="62922"/>
        <a:ext cx="1841050" cy="1104630"/>
      </dsp:txXfrm>
    </dsp:sp>
    <dsp:sp modelId="{72505763-D144-4BFF-A48D-EE164CE2F3F0}">
      <dsp:nvSpPr>
        <dsp:cNvPr id="0" name=""/>
        <dsp:cNvSpPr/>
      </dsp:nvSpPr>
      <dsp:spPr>
        <a:xfrm>
          <a:off x="472" y="1352684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noProof="0" dirty="0"/>
            <a:t>Cyflwyniad</a:t>
          </a:r>
        </a:p>
      </dsp:txBody>
      <dsp:txXfrm>
        <a:off x="472" y="1352684"/>
        <a:ext cx="1841050" cy="1104630"/>
      </dsp:txXfrm>
    </dsp:sp>
    <dsp:sp modelId="{5AD312A7-8B26-4BAB-AD97-DD61DEB85322}">
      <dsp:nvSpPr>
        <dsp:cNvPr id="0" name=""/>
        <dsp:cNvSpPr/>
      </dsp:nvSpPr>
      <dsp:spPr>
        <a:xfrm>
          <a:off x="2025627" y="1352684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noProof="0" dirty="0"/>
            <a:t>Adolygiad llenyddiaeth</a:t>
          </a:r>
        </a:p>
      </dsp:txBody>
      <dsp:txXfrm>
        <a:off x="2025627" y="1352684"/>
        <a:ext cx="1841050" cy="1104630"/>
      </dsp:txXfrm>
    </dsp:sp>
    <dsp:sp modelId="{3D57761D-56F2-444D-9BF0-5D41E3B5D841}">
      <dsp:nvSpPr>
        <dsp:cNvPr id="0" name=""/>
        <dsp:cNvSpPr/>
      </dsp:nvSpPr>
      <dsp:spPr>
        <a:xfrm>
          <a:off x="472" y="2641420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noProof="0" dirty="0"/>
            <a:t>Trafod a Dadansoddi</a:t>
          </a:r>
        </a:p>
      </dsp:txBody>
      <dsp:txXfrm>
        <a:off x="472" y="2641420"/>
        <a:ext cx="1841050" cy="1104630"/>
      </dsp:txXfrm>
    </dsp:sp>
    <dsp:sp modelId="{234F82C1-3E28-4EDA-88B0-339799AD280C}">
      <dsp:nvSpPr>
        <dsp:cNvPr id="0" name=""/>
        <dsp:cNvSpPr/>
      </dsp:nvSpPr>
      <dsp:spPr>
        <a:xfrm>
          <a:off x="2025627" y="2641420"/>
          <a:ext cx="1841050" cy="11046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noProof="0" dirty="0"/>
            <a:t>Casgliadau / Argymhellion</a:t>
          </a:r>
        </a:p>
      </dsp:txBody>
      <dsp:txXfrm>
        <a:off x="2025627" y="2641420"/>
        <a:ext cx="1841050" cy="110463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F25A74-31CE-4B6E-995C-88B09F48BC9C}">
      <dsp:nvSpPr>
        <dsp:cNvPr id="0" name=""/>
        <dsp:cNvSpPr/>
      </dsp:nvSpPr>
      <dsp:spPr>
        <a:xfrm>
          <a:off x="0" y="31406"/>
          <a:ext cx="8363272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Highlight Research sources used, outline how many sources  used,</a:t>
          </a:r>
          <a:endParaRPr lang="en-GB" sz="1700" kern="1200"/>
        </a:p>
      </dsp:txBody>
      <dsp:txXfrm>
        <a:off x="19904" y="51310"/>
        <a:ext cx="8323464" cy="367937"/>
      </dsp:txXfrm>
    </dsp:sp>
    <dsp:sp modelId="{775CB026-7BD3-48A0-B232-2B649CDCFEB8}">
      <dsp:nvSpPr>
        <dsp:cNvPr id="0" name=""/>
        <dsp:cNvSpPr/>
      </dsp:nvSpPr>
      <dsp:spPr>
        <a:xfrm>
          <a:off x="0" y="439151"/>
          <a:ext cx="8363272" cy="2005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534" tIns="21590" rIns="120904" bIns="21590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 dirty="0" err="1"/>
            <a:t>e.g</a:t>
          </a:r>
          <a:r>
            <a:rPr lang="en-GB" sz="1300" kern="1200" dirty="0"/>
            <a:t>: 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 dirty="0"/>
            <a:t>UWTSD library</a:t>
          </a:r>
        </a:p>
        <a:p>
          <a:pPr marL="228600" lvl="2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 dirty="0"/>
            <a:t>Google Scholar</a:t>
          </a:r>
        </a:p>
        <a:p>
          <a:pPr marL="228600" lvl="2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Books</a:t>
          </a:r>
        </a:p>
        <a:p>
          <a:pPr marL="228600" lvl="2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Journals</a:t>
          </a:r>
        </a:p>
        <a:p>
          <a:pPr marL="228600" lvl="2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 dirty="0"/>
            <a:t>Websites</a:t>
          </a:r>
        </a:p>
        <a:p>
          <a:pPr marL="228600" lvl="2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Reports</a:t>
          </a:r>
        </a:p>
        <a:p>
          <a:pPr marL="228600" lvl="2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Articles</a:t>
          </a:r>
        </a:p>
        <a:p>
          <a:pPr marL="228600" lvl="2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Resources with the cap publicised age of 5 years, any older would be through relevance.</a:t>
          </a:r>
        </a:p>
      </dsp:txBody>
      <dsp:txXfrm>
        <a:off x="0" y="439151"/>
        <a:ext cx="8363272" cy="2005830"/>
      </dsp:txXfrm>
    </dsp:sp>
    <dsp:sp modelId="{1EB87B37-D35C-4897-B561-801D8BAA8F02}">
      <dsp:nvSpPr>
        <dsp:cNvPr id="0" name=""/>
        <dsp:cNvSpPr/>
      </dsp:nvSpPr>
      <dsp:spPr>
        <a:xfrm>
          <a:off x="0" y="2444981"/>
          <a:ext cx="8363272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Search Strategy used</a:t>
          </a:r>
          <a:endParaRPr lang="en-GB" sz="1700" kern="1200"/>
        </a:p>
      </dsp:txBody>
      <dsp:txXfrm>
        <a:off x="19904" y="2464885"/>
        <a:ext cx="8323464" cy="367937"/>
      </dsp:txXfrm>
    </dsp:sp>
    <dsp:sp modelId="{55312A44-798E-4581-8C61-7F82DAE7649F}">
      <dsp:nvSpPr>
        <dsp:cNvPr id="0" name=""/>
        <dsp:cNvSpPr/>
      </dsp:nvSpPr>
      <dsp:spPr>
        <a:xfrm>
          <a:off x="0" y="2852726"/>
          <a:ext cx="8363272" cy="4486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534" tIns="21590" rIns="120904" bIns="21590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b="1" kern="1200"/>
            <a:t>e.g What were the boundaries of your research Topic </a:t>
          </a:r>
          <a:endParaRPr lang="en-GB" sz="13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b="1" kern="1200"/>
            <a:t>e.g Highlight key terms to search </a:t>
          </a:r>
          <a:endParaRPr lang="en-GB" sz="1300" kern="1200"/>
        </a:p>
      </dsp:txBody>
      <dsp:txXfrm>
        <a:off x="0" y="2852726"/>
        <a:ext cx="8363272" cy="448672"/>
      </dsp:txXfrm>
    </dsp:sp>
    <dsp:sp modelId="{3E279DCB-91D8-41F0-9778-D34F1D856B63}">
      <dsp:nvSpPr>
        <dsp:cNvPr id="0" name=""/>
        <dsp:cNvSpPr/>
      </dsp:nvSpPr>
      <dsp:spPr>
        <a:xfrm>
          <a:off x="0" y="3301398"/>
          <a:ext cx="8363272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Step by step process methods </a:t>
          </a:r>
          <a:endParaRPr lang="en-GB" sz="1700" kern="1200"/>
        </a:p>
      </dsp:txBody>
      <dsp:txXfrm>
        <a:off x="19904" y="3321302"/>
        <a:ext cx="8323464" cy="367937"/>
      </dsp:txXfrm>
    </dsp:sp>
    <dsp:sp modelId="{E016833C-5E58-49A1-8D18-502B1DA6567D}">
      <dsp:nvSpPr>
        <dsp:cNvPr id="0" name=""/>
        <dsp:cNvSpPr/>
      </dsp:nvSpPr>
      <dsp:spPr>
        <a:xfrm>
          <a:off x="0" y="3709143"/>
          <a:ext cx="8363272" cy="281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534" tIns="21590" rIns="120904" bIns="21590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b="1" kern="1200" dirty="0"/>
            <a:t>(e.g. see CASP)</a:t>
          </a:r>
          <a:endParaRPr lang="en-GB" sz="1300" kern="1200" dirty="0"/>
        </a:p>
      </dsp:txBody>
      <dsp:txXfrm>
        <a:off x="0" y="3709143"/>
        <a:ext cx="8363272" cy="281520"/>
      </dsp:txXfrm>
    </dsp:sp>
    <dsp:sp modelId="{F9884FF3-17D5-4DEF-B901-AA469E8A1A96}">
      <dsp:nvSpPr>
        <dsp:cNvPr id="0" name=""/>
        <dsp:cNvSpPr/>
      </dsp:nvSpPr>
      <dsp:spPr>
        <a:xfrm>
          <a:off x="0" y="3990663"/>
          <a:ext cx="8363272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Creation of themes</a:t>
          </a:r>
          <a:endParaRPr lang="en-GB" sz="1700" kern="1200"/>
        </a:p>
      </dsp:txBody>
      <dsp:txXfrm>
        <a:off x="19904" y="4010567"/>
        <a:ext cx="8323464" cy="367937"/>
      </dsp:txXfrm>
    </dsp:sp>
    <dsp:sp modelId="{308DF11E-EF9D-4004-A51F-48AB693D2163}">
      <dsp:nvSpPr>
        <dsp:cNvPr id="0" name=""/>
        <dsp:cNvSpPr/>
      </dsp:nvSpPr>
      <dsp:spPr>
        <a:xfrm>
          <a:off x="0" y="4398408"/>
          <a:ext cx="8363272" cy="281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534" tIns="21590" rIns="120904" bIns="21590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b="1" kern="1200" dirty="0"/>
            <a:t>E.g. how did you arrive at themes , what literature informed it? </a:t>
          </a:r>
          <a:endParaRPr lang="en-GB" sz="1300" kern="1200" dirty="0"/>
        </a:p>
      </dsp:txBody>
      <dsp:txXfrm>
        <a:off x="0" y="4398408"/>
        <a:ext cx="8363272" cy="281520"/>
      </dsp:txXfrm>
    </dsp:sp>
    <dsp:sp modelId="{F1C50EB5-BC54-47BA-A28C-2ADD7D4D2588}">
      <dsp:nvSpPr>
        <dsp:cNvPr id="0" name=""/>
        <dsp:cNvSpPr/>
      </dsp:nvSpPr>
      <dsp:spPr>
        <a:xfrm>
          <a:off x="0" y="4679928"/>
          <a:ext cx="8363272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Ethical considerations</a:t>
          </a:r>
          <a:endParaRPr lang="en-GB" sz="1700" kern="1200" dirty="0"/>
        </a:p>
      </dsp:txBody>
      <dsp:txXfrm>
        <a:off x="19904" y="4699832"/>
        <a:ext cx="8323464" cy="367937"/>
      </dsp:txXfrm>
    </dsp:sp>
    <dsp:sp modelId="{5DF9D9B7-CD2B-4D4C-A687-86D4F6C526C9}">
      <dsp:nvSpPr>
        <dsp:cNvPr id="0" name=""/>
        <dsp:cNvSpPr/>
      </dsp:nvSpPr>
      <dsp:spPr>
        <a:xfrm>
          <a:off x="0" y="5087673"/>
          <a:ext cx="8363272" cy="281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534" tIns="21590" rIns="120904" bIns="21590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b="1" kern="1200"/>
            <a:t>E.g are you reviewing sensitive data? </a:t>
          </a:r>
          <a:endParaRPr lang="en-GB" sz="1300" kern="1200"/>
        </a:p>
      </dsp:txBody>
      <dsp:txXfrm>
        <a:off x="0" y="5087673"/>
        <a:ext cx="8363272" cy="28152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DF1DEF-61F9-4307-9655-AD2E1A3C524A}">
      <dsp:nvSpPr>
        <dsp:cNvPr id="0" name=""/>
        <dsp:cNvSpPr/>
      </dsp:nvSpPr>
      <dsp:spPr>
        <a:xfrm>
          <a:off x="0" y="14308"/>
          <a:ext cx="7886700" cy="1759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There are some useful tools you can used as a systematic review methods see for example : </a:t>
          </a:r>
        </a:p>
      </dsp:txBody>
      <dsp:txXfrm>
        <a:off x="85900" y="100208"/>
        <a:ext cx="7714900" cy="1587880"/>
      </dsp:txXfrm>
    </dsp:sp>
    <dsp:sp modelId="{9BE04693-B18D-4B3E-9D78-1B1A453FBC8E}">
      <dsp:nvSpPr>
        <dsp:cNvPr id="0" name=""/>
        <dsp:cNvSpPr/>
      </dsp:nvSpPr>
      <dsp:spPr>
        <a:xfrm>
          <a:off x="0" y="1866149"/>
          <a:ext cx="7886700" cy="1759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hlinkClick xmlns:r="http://schemas.openxmlformats.org/officeDocument/2006/relationships" r:id="rId1"/>
            </a:rPr>
            <a:t>https://casp-uk.net/casp-tools-checklists/</a:t>
          </a:r>
          <a:endParaRPr lang="en-GB" sz="3200" kern="1200" dirty="0"/>
        </a:p>
      </dsp:txBody>
      <dsp:txXfrm>
        <a:off x="85900" y="1952049"/>
        <a:ext cx="7714900" cy="158788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B326EC-7F78-4C85-B5A9-DAA20C822E0E}">
      <dsp:nvSpPr>
        <dsp:cNvPr id="0" name=""/>
        <dsp:cNvSpPr/>
      </dsp:nvSpPr>
      <dsp:spPr>
        <a:xfrm>
          <a:off x="0" y="26969"/>
          <a:ext cx="3867150" cy="12097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When thinking about what a literature review </a:t>
          </a:r>
          <a:r>
            <a:rPr lang="en-GB" sz="2200" i="1" kern="1200" dirty="0"/>
            <a:t>is</a:t>
          </a:r>
          <a:r>
            <a:rPr lang="en-GB" sz="2200" kern="1200" dirty="0"/>
            <a:t>, we need to think about what it is </a:t>
          </a:r>
          <a:r>
            <a:rPr lang="en-GB" sz="2200" i="1" kern="1200" dirty="0"/>
            <a:t>for</a:t>
          </a:r>
          <a:r>
            <a:rPr lang="en-GB" sz="2200" kern="1200" dirty="0"/>
            <a:t>. </a:t>
          </a:r>
        </a:p>
      </dsp:txBody>
      <dsp:txXfrm>
        <a:off x="59057" y="86026"/>
        <a:ext cx="3749036" cy="1091666"/>
      </dsp:txXfrm>
    </dsp:sp>
    <dsp:sp modelId="{E98F26BB-035C-4381-949B-627B683BB235}">
      <dsp:nvSpPr>
        <dsp:cNvPr id="0" name=""/>
        <dsp:cNvSpPr/>
      </dsp:nvSpPr>
      <dsp:spPr>
        <a:xfrm>
          <a:off x="0" y="1300109"/>
          <a:ext cx="3867150" cy="12097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What is the purpose of a literature review?</a:t>
          </a:r>
        </a:p>
      </dsp:txBody>
      <dsp:txXfrm>
        <a:off x="59057" y="1359166"/>
        <a:ext cx="3749036" cy="1091666"/>
      </dsp:txXfrm>
    </dsp:sp>
    <dsp:sp modelId="{FFFB4FCE-7EF0-4188-BD75-81DAC534829B}">
      <dsp:nvSpPr>
        <dsp:cNvPr id="0" name=""/>
        <dsp:cNvSpPr/>
      </dsp:nvSpPr>
      <dsp:spPr>
        <a:xfrm>
          <a:off x="0" y="2539479"/>
          <a:ext cx="3867150" cy="12097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Thoughts ???</a:t>
          </a:r>
        </a:p>
      </dsp:txBody>
      <dsp:txXfrm>
        <a:off x="59057" y="2598536"/>
        <a:ext cx="3749036" cy="1091666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42FFAF-EE28-4438-AE41-9AF747745B72}">
      <dsp:nvSpPr>
        <dsp:cNvPr id="0" name=""/>
        <dsp:cNvSpPr/>
      </dsp:nvSpPr>
      <dsp:spPr>
        <a:xfrm rot="5400000">
          <a:off x="3967536" y="-456040"/>
          <a:ext cx="3620770" cy="54380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 err="1"/>
            <a:t>Adolygiad</a:t>
          </a:r>
          <a:r>
            <a:rPr lang="en-GB" sz="2300" kern="1200" dirty="0"/>
            <a:t> </a:t>
          </a:r>
          <a:r>
            <a:rPr lang="en-GB" sz="2300" kern="1200" dirty="0" err="1"/>
            <a:t>llenyddiaeth</a:t>
          </a:r>
          <a:r>
            <a:rPr lang="en-GB" sz="2300" kern="1200" dirty="0"/>
            <a:t> </a:t>
          </a:r>
          <a:r>
            <a:rPr lang="en-GB" sz="2300" kern="1200" dirty="0" err="1"/>
            <a:t>fel</a:t>
          </a:r>
          <a:r>
            <a:rPr lang="en-GB" sz="2300" kern="1200" dirty="0"/>
            <a:t> </a:t>
          </a:r>
          <a:r>
            <a:rPr lang="en-GB" sz="2300" kern="1200" dirty="0" err="1"/>
            <a:t>canlyniad</a:t>
          </a:r>
          <a:r>
            <a:rPr lang="en-GB" sz="2300" kern="1200" dirty="0"/>
            <a:t>:</a:t>
          </a:r>
        </a:p>
        <a:p>
          <a:pPr marL="457200" lvl="2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Ymddangos fel pennod yn eich traethawd hir</a:t>
          </a:r>
        </a:p>
        <a:p>
          <a:pPr marL="457200" lvl="2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Neu yn ffurfio eich traethawd hir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Adolygiad llenyddiaeth fel proses:</a:t>
          </a:r>
        </a:p>
        <a:p>
          <a:pPr marL="457200" lvl="2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ymgysylltu beirniadol (meddwl, darllen ac ysgrifennu) ag ymchwil berthnasol ar eich pwnc. Mae'n gam hanfodol a ffurfiannol o'ch taith ymchwil.</a:t>
          </a:r>
        </a:p>
      </dsp:txBody>
      <dsp:txXfrm rot="-5400000">
        <a:off x="3058900" y="629347"/>
        <a:ext cx="5261293" cy="3267268"/>
      </dsp:txXfrm>
    </dsp:sp>
    <dsp:sp modelId="{A23DAA08-5498-4FC4-B415-490A9329816B}">
      <dsp:nvSpPr>
        <dsp:cNvPr id="0" name=""/>
        <dsp:cNvSpPr/>
      </dsp:nvSpPr>
      <dsp:spPr>
        <a:xfrm>
          <a:off x="0" y="0"/>
          <a:ext cx="3058899" cy="452596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0" lvl="0" indent="0" algn="ctr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Mae </a:t>
          </a:r>
          <a:r>
            <a:rPr lang="en-GB" sz="3800" kern="1200" dirty="0" err="1"/>
            <a:t>adolygiad</a:t>
          </a:r>
          <a:r>
            <a:rPr lang="en-GB" sz="3800" kern="1200" dirty="0"/>
            <a:t> </a:t>
          </a:r>
          <a:r>
            <a:rPr lang="en-GB" sz="3800" kern="1200" dirty="0" err="1"/>
            <a:t>llenyddiaeth</a:t>
          </a:r>
          <a:r>
            <a:rPr lang="en-GB" sz="3800" kern="1200" dirty="0"/>
            <a:t> </a:t>
          </a:r>
          <a:r>
            <a:rPr lang="en-GB" sz="3800" kern="1200" dirty="0" err="1"/>
            <a:t>yn</a:t>
          </a:r>
          <a:r>
            <a:rPr lang="en-GB" sz="3800" kern="1200" dirty="0"/>
            <a:t> broses </a:t>
          </a:r>
          <a:r>
            <a:rPr lang="en-GB" sz="3800" kern="1200" dirty="0" err="1"/>
            <a:t>yn</a:t>
          </a:r>
          <a:r>
            <a:rPr lang="en-GB" sz="3800" kern="1200" dirty="0"/>
            <a:t> </a:t>
          </a:r>
          <a:r>
            <a:rPr lang="en-GB" sz="3800" kern="1200" dirty="0" err="1"/>
            <a:t>ogystal</a:t>
          </a:r>
          <a:r>
            <a:rPr lang="en-GB" sz="3800" kern="1200" dirty="0"/>
            <a:t> â </a:t>
          </a:r>
          <a:r>
            <a:rPr lang="en-GB" sz="3800" kern="1200" dirty="0" err="1"/>
            <a:t>chanlyniad</a:t>
          </a:r>
          <a:r>
            <a:rPr lang="en-GB" sz="3800" kern="1200" dirty="0"/>
            <a:t>!</a:t>
          </a:r>
        </a:p>
      </dsp:txBody>
      <dsp:txXfrm>
        <a:off x="149323" y="149323"/>
        <a:ext cx="2760253" cy="4227317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42FFAF-EE28-4438-AE41-9AF747745B72}">
      <dsp:nvSpPr>
        <dsp:cNvPr id="0" name=""/>
        <dsp:cNvSpPr/>
      </dsp:nvSpPr>
      <dsp:spPr>
        <a:xfrm rot="5400000">
          <a:off x="3967536" y="-456040"/>
          <a:ext cx="3620770" cy="54380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/>
            <a:t>Literature review as an outcome</a:t>
          </a:r>
          <a:r>
            <a:rPr lang="en-GB" sz="2300" kern="1200"/>
            <a:t>: </a:t>
          </a:r>
        </a:p>
        <a:p>
          <a:pPr marL="457200" lvl="2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Appears as a chapter in  your dissertation </a:t>
          </a:r>
        </a:p>
        <a:p>
          <a:pPr marL="457200" lvl="2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Or forms your dissertation 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 dirty="0"/>
            <a:t>Literature review as a process</a:t>
          </a:r>
          <a:r>
            <a:rPr lang="en-GB" sz="2300" kern="1200" dirty="0"/>
            <a:t>: </a:t>
          </a:r>
        </a:p>
        <a:p>
          <a:pPr marL="457200" lvl="2" indent="-228600" algn="l" defTabSz="10223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critical engagement (thinking, reading and writing) with relevant research on your topic. It is a crucial and formative stage of your research  journey.</a:t>
          </a:r>
        </a:p>
      </dsp:txBody>
      <dsp:txXfrm rot="-5400000">
        <a:off x="3058900" y="629347"/>
        <a:ext cx="5261293" cy="3267268"/>
      </dsp:txXfrm>
    </dsp:sp>
    <dsp:sp modelId="{A23DAA08-5498-4FC4-B415-490A9329816B}">
      <dsp:nvSpPr>
        <dsp:cNvPr id="0" name=""/>
        <dsp:cNvSpPr/>
      </dsp:nvSpPr>
      <dsp:spPr>
        <a:xfrm>
          <a:off x="0" y="0"/>
          <a:ext cx="3058899" cy="452596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83820" rIns="167640" bIns="83820" numCol="1" spcCol="1270" anchor="ctr" anchorCtr="0">
          <a:noAutofit/>
        </a:bodyPr>
        <a:lstStyle/>
        <a:p>
          <a:pPr marL="0" lvl="0" indent="0" algn="ctr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A literature review is a process as well as an outcome!</a:t>
          </a:r>
        </a:p>
      </dsp:txBody>
      <dsp:txXfrm>
        <a:off x="149323" y="149323"/>
        <a:ext cx="2760253" cy="4227317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36D9C3-9978-4235-90D9-2EB5A4E5CF1E}">
      <dsp:nvSpPr>
        <dsp:cNvPr id="0" name=""/>
        <dsp:cNvSpPr/>
      </dsp:nvSpPr>
      <dsp:spPr>
        <a:xfrm>
          <a:off x="648050" y="0"/>
          <a:ext cx="7205745" cy="4687564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CD56C8-9376-41B2-A86E-1C0976407C4C}">
      <dsp:nvSpPr>
        <dsp:cNvPr id="0" name=""/>
        <dsp:cNvSpPr/>
      </dsp:nvSpPr>
      <dsp:spPr>
        <a:xfrm>
          <a:off x="4242" y="1406269"/>
          <a:ext cx="2040689" cy="18750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chemeClr val="tx1"/>
              </a:solidFill>
            </a:rPr>
            <a:t>Undergraduate level</a:t>
          </a:r>
          <a:r>
            <a:rPr lang="en-US" sz="1600" b="1" kern="1200" dirty="0"/>
            <a:t>: </a:t>
          </a:r>
          <a:r>
            <a:rPr lang="en-US" sz="1600" kern="1200" dirty="0"/>
            <a:t>backing your points up with  appropriate, authoritative sources</a:t>
          </a:r>
          <a:endParaRPr lang="en-GB" sz="1600" kern="1200" dirty="0"/>
        </a:p>
      </dsp:txBody>
      <dsp:txXfrm>
        <a:off x="95773" y="1497800"/>
        <a:ext cx="1857627" cy="1691964"/>
      </dsp:txXfrm>
    </dsp:sp>
    <dsp:sp modelId="{9214D6A5-614C-41A4-BBA3-9CA03FD7EFE1}">
      <dsp:nvSpPr>
        <dsp:cNvPr id="0" name=""/>
        <dsp:cNvSpPr/>
      </dsp:nvSpPr>
      <dsp:spPr>
        <a:xfrm>
          <a:off x="2146967" y="1406269"/>
          <a:ext cx="2040689" cy="18750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chemeClr val="tx1"/>
              </a:solidFill>
            </a:rPr>
            <a:t>Masters Level: </a:t>
          </a:r>
          <a:r>
            <a:rPr lang="en-US" sz="1600" kern="1200" dirty="0"/>
            <a:t>demonstrating that you understand how knowledge is created</a:t>
          </a:r>
          <a:endParaRPr lang="en-GB" sz="1600" kern="1200" dirty="0"/>
        </a:p>
      </dsp:txBody>
      <dsp:txXfrm>
        <a:off x="2238498" y="1497800"/>
        <a:ext cx="1857627" cy="1691964"/>
      </dsp:txXfrm>
    </dsp:sp>
    <dsp:sp modelId="{6ED4ACAC-2AAF-4382-A7AD-3963DBAB857D}">
      <dsp:nvSpPr>
        <dsp:cNvPr id="0" name=""/>
        <dsp:cNvSpPr/>
      </dsp:nvSpPr>
      <dsp:spPr>
        <a:xfrm>
          <a:off x="4289691" y="1406269"/>
          <a:ext cx="2040689" cy="18750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chemeClr val="tx1"/>
              </a:solidFill>
            </a:rPr>
            <a:t>PhD Level: </a:t>
          </a:r>
          <a:r>
            <a:rPr lang="en-US" sz="1600" kern="1200" dirty="0"/>
            <a:t>demonstrating that you can create new, original knowledge</a:t>
          </a:r>
          <a:endParaRPr lang="en-GB" sz="1600" kern="1200" dirty="0"/>
        </a:p>
      </dsp:txBody>
      <dsp:txXfrm>
        <a:off x="4381222" y="1497800"/>
        <a:ext cx="1857627" cy="1691964"/>
      </dsp:txXfrm>
    </dsp:sp>
    <dsp:sp modelId="{D5C80EB4-4EAB-45CF-AAC4-1EF83B880254}">
      <dsp:nvSpPr>
        <dsp:cNvPr id="0" name=""/>
        <dsp:cNvSpPr/>
      </dsp:nvSpPr>
      <dsp:spPr>
        <a:xfrm>
          <a:off x="6432415" y="1406269"/>
          <a:ext cx="2040689" cy="18750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chemeClr val="tx1"/>
              </a:solidFill>
            </a:rPr>
            <a:t>Professional academic: </a:t>
          </a:r>
          <a:r>
            <a:rPr lang="en-US" sz="1600" kern="1200" dirty="0"/>
            <a:t>peer review, building a coherent body of work of your own and assuring others’ work</a:t>
          </a:r>
          <a:endParaRPr lang="en-GB" sz="1600" kern="1200" dirty="0"/>
        </a:p>
      </dsp:txBody>
      <dsp:txXfrm>
        <a:off x="6523946" y="1497800"/>
        <a:ext cx="1857627" cy="1691964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819749-BEAB-4A76-BEF6-55A3CCF4AF61}">
      <dsp:nvSpPr>
        <dsp:cNvPr id="0" name=""/>
        <dsp:cNvSpPr/>
      </dsp:nvSpPr>
      <dsp:spPr>
        <a:xfrm>
          <a:off x="0" y="488341"/>
          <a:ext cx="8435280" cy="10725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 err="1"/>
            <a:t>Mapiwch</a:t>
          </a:r>
          <a:r>
            <a:rPr lang="en-GB" sz="2700" kern="1200" dirty="0"/>
            <a:t> </a:t>
          </a:r>
          <a:r>
            <a:rPr lang="en-GB" sz="2700" kern="1200" dirty="0" err="1"/>
            <a:t>eich</a:t>
          </a:r>
          <a:r>
            <a:rPr lang="en-GB" sz="2700" kern="1200" dirty="0"/>
            <a:t> </a:t>
          </a:r>
          <a:r>
            <a:rPr lang="en-GB" sz="2700" kern="1200" dirty="0" err="1"/>
            <a:t>stori</a:t>
          </a:r>
          <a:r>
            <a:rPr lang="en-GB" sz="2700" kern="1200" dirty="0"/>
            <a:t> (</a:t>
          </a:r>
          <a:r>
            <a:rPr lang="en-GB" sz="2700" kern="1200" dirty="0" err="1"/>
            <a:t>adolygiad</a:t>
          </a:r>
          <a:r>
            <a:rPr lang="en-GB" sz="2700" kern="1200" dirty="0"/>
            <a:t> o </a:t>
          </a:r>
          <a:r>
            <a:rPr lang="en-GB" sz="2700" kern="1200" dirty="0" err="1"/>
            <a:t>lenyddiaeth</a:t>
          </a:r>
          <a:r>
            <a:rPr lang="en-GB" sz="2700" kern="1200" dirty="0"/>
            <a:t>):</a:t>
          </a:r>
        </a:p>
      </dsp:txBody>
      <dsp:txXfrm>
        <a:off x="52359" y="540700"/>
        <a:ext cx="8330562" cy="967861"/>
      </dsp:txXfrm>
    </dsp:sp>
    <dsp:sp modelId="{BF1205F6-4BD2-4AF3-A910-29634D37462F}">
      <dsp:nvSpPr>
        <dsp:cNvPr id="0" name=""/>
        <dsp:cNvSpPr/>
      </dsp:nvSpPr>
      <dsp:spPr>
        <a:xfrm>
          <a:off x="0" y="1561111"/>
          <a:ext cx="8435280" cy="21238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7820" tIns="34290" rIns="192024" bIns="34290" numCol="1" spcCol="1270" anchor="t" anchorCtr="0">
          <a:noAutofit/>
        </a:bodyPr>
        <a:lstStyle/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 dirty="0"/>
            <a:t>Beth </a:t>
          </a:r>
          <a:r>
            <a:rPr lang="en-GB" sz="2100" kern="1200" dirty="0" err="1"/>
            <a:t>yw</a:t>
          </a:r>
          <a:r>
            <a:rPr lang="en-GB" sz="2100" kern="1200" dirty="0"/>
            <a:t> </a:t>
          </a:r>
          <a:r>
            <a:rPr lang="en-GB" sz="2100" kern="1200" dirty="0" err="1"/>
            <a:t>eich</a:t>
          </a:r>
          <a:r>
            <a:rPr lang="en-GB" sz="2100" kern="1200" dirty="0"/>
            <a:t> </a:t>
          </a:r>
          <a:r>
            <a:rPr lang="en-GB" sz="2100" kern="1200" dirty="0" err="1"/>
            <a:t>pwnc</a:t>
          </a:r>
          <a:r>
            <a:rPr lang="en-GB" sz="2100" kern="1200" dirty="0"/>
            <a:t>?</a:t>
          </a:r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 dirty="0"/>
            <a:t>Pwy yw'r bobl allweddol yn eich maes? Beth yw'r adnoddau allweddol?</a:t>
          </a:r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 dirty="0"/>
            <a:t>Beth yw'r syniadau allweddol yn eich maes? Pa fethodolegau a ddefnyddiwyd?</a:t>
          </a:r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 dirty="0"/>
            <a:t>Beth yw rhai o gryfderau a gwendidau ymchwil sydd eisoes yn bodoli?</a:t>
          </a:r>
        </a:p>
        <a:p>
          <a:pPr marL="228600" lvl="1" indent="-228600" algn="l" defTabSz="9334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 dirty="0"/>
            <a:t>Beth fydd eich cyfraniad? Sut bydd yn wahanol?</a:t>
          </a:r>
        </a:p>
      </dsp:txBody>
      <dsp:txXfrm>
        <a:off x="0" y="1561111"/>
        <a:ext cx="8435280" cy="2123819"/>
      </dsp:txXfrm>
    </dsp:sp>
    <dsp:sp modelId="{F35FC2DB-005F-4343-9FD6-2168FDB8D358}">
      <dsp:nvSpPr>
        <dsp:cNvPr id="0" name=""/>
        <dsp:cNvSpPr/>
      </dsp:nvSpPr>
      <dsp:spPr>
        <a:xfrm>
          <a:off x="0" y="3684931"/>
          <a:ext cx="8435280" cy="10725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(DS: </a:t>
          </a:r>
          <a:r>
            <a:rPr lang="en-GB" sz="2700" kern="1200" dirty="0" err="1"/>
            <a:t>Os</a:t>
          </a:r>
          <a:r>
            <a:rPr lang="en-GB" sz="2700" kern="1200" dirty="0"/>
            <a:t> </a:t>
          </a:r>
          <a:r>
            <a:rPr lang="en-GB" sz="2700" kern="1200" dirty="0" err="1"/>
            <a:t>na</a:t>
          </a:r>
          <a:r>
            <a:rPr lang="en-GB" sz="2700" kern="1200" dirty="0"/>
            <a:t> </a:t>
          </a:r>
          <a:r>
            <a:rPr lang="en-GB" sz="2700" kern="1200" dirty="0" err="1"/>
            <a:t>allwch</a:t>
          </a:r>
          <a:r>
            <a:rPr lang="en-GB" sz="2700" kern="1200" dirty="0"/>
            <a:t> </a:t>
          </a:r>
          <a:r>
            <a:rPr lang="en-GB" sz="2700" kern="1200" dirty="0" err="1"/>
            <a:t>ateb</a:t>
          </a:r>
          <a:r>
            <a:rPr lang="en-GB" sz="2700" kern="1200" dirty="0"/>
            <a:t> </a:t>
          </a:r>
          <a:r>
            <a:rPr lang="en-GB" sz="2700" kern="1200" dirty="0" err="1"/>
            <a:t>rhai</a:t>
          </a:r>
          <a:r>
            <a:rPr lang="en-GB" sz="2700" kern="1200" dirty="0"/>
            <a:t> </a:t>
          </a:r>
          <a:r>
            <a:rPr lang="en-GB" sz="2700" kern="1200" dirty="0" err="1"/>
            <a:t>o’r</a:t>
          </a:r>
          <a:r>
            <a:rPr lang="en-GB" sz="2700" kern="1200" dirty="0"/>
            <a:t> </a:t>
          </a:r>
          <a:r>
            <a:rPr lang="en-GB" sz="2700" kern="1200" dirty="0" err="1"/>
            <a:t>cwestiynau</a:t>
          </a:r>
          <a:r>
            <a:rPr lang="en-GB" sz="2700" kern="1200" dirty="0"/>
            <a:t> </a:t>
          </a:r>
          <a:r>
            <a:rPr lang="en-GB" sz="2700" kern="1200" dirty="0" err="1"/>
            <a:t>hyn</a:t>
          </a:r>
          <a:r>
            <a:rPr lang="en-GB" sz="2700" kern="1200" dirty="0"/>
            <a:t>, </a:t>
          </a:r>
          <a:r>
            <a:rPr lang="en-GB" sz="2700" kern="1200" dirty="0" err="1"/>
            <a:t>gwnewch</a:t>
          </a:r>
          <a:r>
            <a:rPr lang="en-GB" sz="2700" kern="1200" dirty="0"/>
            <a:t> </a:t>
          </a:r>
          <a:r>
            <a:rPr lang="en-GB" sz="2700" kern="1200" dirty="0" err="1"/>
            <a:t>nodyn</a:t>
          </a:r>
          <a:r>
            <a:rPr lang="en-GB" sz="2700" kern="1200" dirty="0"/>
            <a:t> o </a:t>
          </a:r>
          <a:r>
            <a:rPr lang="en-GB" sz="2700" kern="1200" dirty="0" err="1"/>
            <a:t>hyn</a:t>
          </a:r>
          <a:r>
            <a:rPr lang="en-GB" sz="2700" kern="1200" dirty="0"/>
            <a:t>. </a:t>
          </a:r>
          <a:r>
            <a:rPr lang="en-GB" sz="2700" kern="1200" dirty="0" err="1"/>
            <a:t>Bydd</a:t>
          </a:r>
          <a:r>
            <a:rPr lang="en-GB" sz="2700" kern="1200" dirty="0"/>
            <a:t> </a:t>
          </a:r>
          <a:r>
            <a:rPr lang="en-GB" sz="2700" kern="1200" dirty="0" err="1"/>
            <a:t>yn</a:t>
          </a:r>
          <a:r>
            <a:rPr lang="en-GB" sz="2700" kern="1200" dirty="0"/>
            <a:t> </a:t>
          </a:r>
          <a:r>
            <a:rPr lang="en-GB" sz="2700" kern="1200" dirty="0" err="1"/>
            <a:t>ddefnyddiol</a:t>
          </a:r>
          <a:r>
            <a:rPr lang="en-GB" sz="2700" kern="1200" dirty="0"/>
            <a:t> </a:t>
          </a:r>
          <a:r>
            <a:rPr lang="en-GB" sz="2700" kern="1200" dirty="0" err="1"/>
            <a:t>yn</a:t>
          </a:r>
          <a:r>
            <a:rPr lang="en-GB" sz="2700" kern="1200" dirty="0"/>
            <a:t> </a:t>
          </a:r>
          <a:r>
            <a:rPr lang="en-GB" sz="2700" kern="1200" dirty="0" err="1"/>
            <a:t>nes</a:t>
          </a:r>
          <a:r>
            <a:rPr lang="en-GB" sz="2700" kern="1200" dirty="0"/>
            <a:t> </a:t>
          </a:r>
          <a:r>
            <a:rPr lang="en-GB" sz="2700" kern="1200" dirty="0" err="1"/>
            <a:t>ymlaen</a:t>
          </a:r>
          <a:r>
            <a:rPr lang="en-GB" sz="2700" kern="1200" dirty="0"/>
            <a:t>!)</a:t>
          </a:r>
        </a:p>
      </dsp:txBody>
      <dsp:txXfrm>
        <a:off x="52359" y="3737290"/>
        <a:ext cx="8330562" cy="967861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819749-BEAB-4A76-BEF6-55A3CCF4AF61}">
      <dsp:nvSpPr>
        <dsp:cNvPr id="0" name=""/>
        <dsp:cNvSpPr/>
      </dsp:nvSpPr>
      <dsp:spPr>
        <a:xfrm>
          <a:off x="0" y="256"/>
          <a:ext cx="8435280" cy="11520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Map your story (literature review):</a:t>
          </a:r>
        </a:p>
      </dsp:txBody>
      <dsp:txXfrm>
        <a:off x="56237" y="56493"/>
        <a:ext cx="8322806" cy="1039555"/>
      </dsp:txXfrm>
    </dsp:sp>
    <dsp:sp modelId="{BF1205F6-4BD2-4AF3-A910-29634D37462F}">
      <dsp:nvSpPr>
        <dsp:cNvPr id="0" name=""/>
        <dsp:cNvSpPr/>
      </dsp:nvSpPr>
      <dsp:spPr>
        <a:xfrm>
          <a:off x="0" y="1152286"/>
          <a:ext cx="8435280" cy="29414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7820" tIns="36830" rIns="206248" bIns="36830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What is your topic?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Who are the key people in your field? What are the key resources?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What are the key ideas in your field? What methodologies have been used?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What are some of the strengths and weaknesses of existing research?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What will your contribution be? How will it be different?</a:t>
          </a:r>
        </a:p>
      </dsp:txBody>
      <dsp:txXfrm>
        <a:off x="0" y="1152286"/>
        <a:ext cx="8435280" cy="2941470"/>
      </dsp:txXfrm>
    </dsp:sp>
    <dsp:sp modelId="{F35FC2DB-005F-4343-9FD6-2168FDB8D358}">
      <dsp:nvSpPr>
        <dsp:cNvPr id="0" name=""/>
        <dsp:cNvSpPr/>
      </dsp:nvSpPr>
      <dsp:spPr>
        <a:xfrm>
          <a:off x="0" y="4093756"/>
          <a:ext cx="8435280" cy="11520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(NB: If you can’t answer some of these question, make a note of this. It will come in handy later!)</a:t>
          </a:r>
        </a:p>
      </dsp:txBody>
      <dsp:txXfrm>
        <a:off x="56237" y="4149993"/>
        <a:ext cx="8322806" cy="1039555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4A4D26-1972-4A5B-819E-8FB2CA2A9495}">
      <dsp:nvSpPr>
        <dsp:cNvPr id="0" name=""/>
        <dsp:cNvSpPr/>
      </dsp:nvSpPr>
      <dsp:spPr>
        <a:xfrm>
          <a:off x="0" y="156365"/>
          <a:ext cx="3867150" cy="349713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 dirty="0"/>
            <a:t>Pam </a:t>
          </a:r>
          <a:r>
            <a:rPr lang="en-GB" sz="4900" kern="1200" dirty="0" err="1"/>
            <a:t>ei</a:t>
          </a:r>
          <a:r>
            <a:rPr lang="en-GB" sz="4900" kern="1200" dirty="0"/>
            <a:t> bod mor </a:t>
          </a:r>
          <a:r>
            <a:rPr lang="en-GB" sz="4900" kern="1200" dirty="0" err="1"/>
            <a:t>bwysig</a:t>
          </a:r>
          <a:r>
            <a:rPr lang="en-GB" sz="4900" kern="1200" dirty="0"/>
            <a:t> </a:t>
          </a:r>
          <a:r>
            <a:rPr lang="en-GB" sz="4900" kern="1200" dirty="0" err="1"/>
            <a:t>ysgrifennu'n</a:t>
          </a:r>
          <a:r>
            <a:rPr lang="en-GB" sz="4900" kern="1200" dirty="0"/>
            <a:t> </a:t>
          </a:r>
          <a:r>
            <a:rPr lang="en-GB" sz="4900" kern="1200" dirty="0" err="1"/>
            <a:t>feirniadol</a:t>
          </a:r>
          <a:r>
            <a:rPr lang="en-GB" sz="4900" kern="1200" dirty="0"/>
            <a:t>?!</a:t>
          </a:r>
        </a:p>
      </dsp:txBody>
      <dsp:txXfrm>
        <a:off x="170716" y="327081"/>
        <a:ext cx="3525718" cy="3155698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9BABFE-3919-4515-92AE-7210DBEB8B24}">
      <dsp:nvSpPr>
        <dsp:cNvPr id="0" name=""/>
        <dsp:cNvSpPr/>
      </dsp:nvSpPr>
      <dsp:spPr>
        <a:xfrm>
          <a:off x="0" y="49310"/>
          <a:ext cx="3867150" cy="3711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Why is it so important to write critically?! </a:t>
          </a:r>
        </a:p>
      </dsp:txBody>
      <dsp:txXfrm>
        <a:off x="181168" y="230478"/>
        <a:ext cx="3504814" cy="3348904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3072B8-E5DB-4A4E-8CF9-2C1E53A3FDC6}">
      <dsp:nvSpPr>
        <dsp:cNvPr id="0" name=""/>
        <dsp:cNvSpPr/>
      </dsp:nvSpPr>
      <dsp:spPr>
        <a:xfrm>
          <a:off x="0" y="257755"/>
          <a:ext cx="4100264" cy="442728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Beth </a:t>
          </a:r>
          <a:r>
            <a:rPr lang="en-GB" sz="4400" kern="1200" dirty="0" err="1"/>
            <a:t>fyddech</a:t>
          </a:r>
          <a:r>
            <a:rPr lang="en-GB" sz="4400" kern="1200" dirty="0"/>
            <a:t> </a:t>
          </a:r>
          <a:r>
            <a:rPr lang="en-GB" sz="4400" kern="1200" dirty="0" err="1"/>
            <a:t>chi'n</a:t>
          </a:r>
          <a:r>
            <a:rPr lang="en-GB" sz="4400" kern="1200" dirty="0"/>
            <a:t> </a:t>
          </a:r>
          <a:r>
            <a:rPr lang="en-GB" sz="4400" kern="1200" dirty="0" err="1"/>
            <a:t>ei</a:t>
          </a:r>
          <a:r>
            <a:rPr lang="en-GB" sz="4400" kern="1200" dirty="0"/>
            <a:t> </a:t>
          </a:r>
          <a:r>
            <a:rPr lang="en-GB" sz="4400" kern="1200" dirty="0" err="1"/>
            <a:t>wneud</a:t>
          </a:r>
          <a:r>
            <a:rPr lang="en-GB" sz="4400" kern="1200" dirty="0"/>
            <a:t> i </a:t>
          </a:r>
          <a:r>
            <a:rPr lang="en-GB" sz="4400" kern="1200" dirty="0" err="1"/>
            <a:t>feddwl</a:t>
          </a:r>
          <a:r>
            <a:rPr lang="en-GB" sz="4400" kern="1200" dirty="0"/>
            <a:t> </a:t>
          </a:r>
          <a:r>
            <a:rPr lang="en-GB" sz="4400" kern="1200" dirty="0" err="1"/>
            <a:t>yn</a:t>
          </a:r>
          <a:r>
            <a:rPr lang="en-GB" sz="4400" kern="1200" dirty="0"/>
            <a:t> </a:t>
          </a:r>
          <a:r>
            <a:rPr lang="en-GB" sz="4400" kern="1200" dirty="0" err="1"/>
            <a:t>feirniadol</a:t>
          </a:r>
          <a:r>
            <a:rPr lang="en-GB" sz="4400" kern="1200" dirty="0"/>
            <a:t> / </a:t>
          </a:r>
          <a:r>
            <a:rPr lang="en-GB" sz="4400" kern="1200" dirty="0" err="1"/>
            <a:t>darllen</a:t>
          </a:r>
          <a:r>
            <a:rPr lang="en-GB" sz="4400" kern="1200" dirty="0"/>
            <a:t> </a:t>
          </a:r>
          <a:r>
            <a:rPr lang="en-GB" sz="4400" kern="1200" dirty="0" err="1"/>
            <a:t>Ysgrifennu</a:t>
          </a:r>
          <a:r>
            <a:rPr lang="en-GB" sz="4400" kern="1200" dirty="0"/>
            <a:t>?</a:t>
          </a:r>
        </a:p>
      </dsp:txBody>
      <dsp:txXfrm>
        <a:off x="200158" y="457913"/>
        <a:ext cx="3699948" cy="4026964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19C5CE-0D42-42BB-A978-B6394AE6BA77}">
      <dsp:nvSpPr>
        <dsp:cNvPr id="0" name=""/>
        <dsp:cNvSpPr/>
      </dsp:nvSpPr>
      <dsp:spPr>
        <a:xfrm>
          <a:off x="0" y="12853"/>
          <a:ext cx="3867148" cy="47010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 dirty="0"/>
            <a:t>What would you do to engage in critical thinking / reading Writing? </a:t>
          </a:r>
        </a:p>
      </dsp:txBody>
      <dsp:txXfrm>
        <a:off x="188779" y="201632"/>
        <a:ext cx="3489590" cy="4323502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C4DD0E-CCAF-4C69-AEB8-4689BEE0BE88}">
      <dsp:nvSpPr>
        <dsp:cNvPr id="0" name=""/>
        <dsp:cNvSpPr/>
      </dsp:nvSpPr>
      <dsp:spPr>
        <a:xfrm>
          <a:off x="0" y="39419"/>
          <a:ext cx="8496944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 err="1"/>
            <a:t>Wrth</a:t>
          </a:r>
          <a:r>
            <a:rPr lang="en-GB" sz="2500" kern="1200" dirty="0"/>
            <a:t> </a:t>
          </a:r>
          <a:r>
            <a:rPr lang="en-GB" sz="2500" kern="1200" dirty="0" err="1"/>
            <a:t>nodi'r</a:t>
          </a:r>
          <a:r>
            <a:rPr lang="en-GB" sz="2500" kern="1200" dirty="0"/>
            <a:t> </a:t>
          </a:r>
          <a:r>
            <a:rPr lang="en-GB" sz="2500" kern="1200" dirty="0" err="1"/>
            <a:t>syniadau</a:t>
          </a:r>
          <a:r>
            <a:rPr lang="en-GB" sz="2500" kern="1200" dirty="0"/>
            <a:t>, y </a:t>
          </a:r>
          <a:r>
            <a:rPr lang="en-GB" sz="2500" kern="1200" dirty="0" err="1"/>
            <a:t>themâu</a:t>
          </a:r>
          <a:r>
            <a:rPr lang="en-GB" sz="2500" kern="1200" dirty="0"/>
            <a:t> </a:t>
          </a:r>
          <a:r>
            <a:rPr lang="en-GB" sz="2500" kern="1200" dirty="0" err="1"/>
            <a:t>a'r</a:t>
          </a:r>
          <a:r>
            <a:rPr lang="en-GB" sz="2500" kern="1200" dirty="0"/>
            <a:t> </a:t>
          </a:r>
          <a:r>
            <a:rPr lang="en-GB" sz="2500" kern="1200" dirty="0" err="1"/>
            <a:t>methodolegau</a:t>
          </a:r>
          <a:r>
            <a:rPr lang="en-GB" sz="2500" kern="1200" dirty="0"/>
            <a:t> </a:t>
          </a:r>
          <a:r>
            <a:rPr lang="en-GB" sz="2500" kern="1200" dirty="0" err="1"/>
            <a:t>allweddol</a:t>
          </a:r>
          <a:r>
            <a:rPr lang="en-GB" sz="2500" kern="1200" dirty="0"/>
            <a:t> </a:t>
          </a:r>
          <a:r>
            <a:rPr lang="en-GB" sz="2500" kern="1200" dirty="0" err="1"/>
            <a:t>yn</a:t>
          </a:r>
          <a:r>
            <a:rPr lang="en-GB" sz="2500" kern="1200" dirty="0"/>
            <a:t> </a:t>
          </a:r>
          <a:r>
            <a:rPr lang="en-GB" sz="2500" kern="1200" dirty="0" err="1"/>
            <a:t>eich</a:t>
          </a:r>
          <a:r>
            <a:rPr lang="en-GB" sz="2500" kern="1200" dirty="0"/>
            <a:t> </a:t>
          </a:r>
          <a:r>
            <a:rPr lang="en-GB" sz="2500" kern="1200" dirty="0" err="1"/>
            <a:t>maes</a:t>
          </a:r>
          <a:r>
            <a:rPr lang="en-GB" sz="2500" kern="1200" dirty="0"/>
            <a:t>, </a:t>
          </a:r>
          <a:r>
            <a:rPr lang="en-GB" sz="2500" kern="1200" dirty="0" err="1"/>
            <a:t>mae'n</a:t>
          </a:r>
          <a:r>
            <a:rPr lang="en-GB" sz="2500" kern="1200" dirty="0"/>
            <a:t> </a:t>
          </a:r>
          <a:r>
            <a:rPr lang="en-GB" sz="2500" kern="1200" dirty="0" err="1"/>
            <a:t>bwysig</a:t>
          </a:r>
          <a:r>
            <a:rPr lang="en-GB" sz="2500" kern="1200" dirty="0"/>
            <a:t> </a:t>
          </a:r>
          <a:r>
            <a:rPr lang="en-GB" sz="2500" kern="1200" dirty="0" err="1"/>
            <a:t>meddwl</a:t>
          </a:r>
          <a:r>
            <a:rPr lang="en-GB" sz="2500" kern="1200" dirty="0"/>
            <a:t> </a:t>
          </a:r>
          <a:r>
            <a:rPr lang="en-GB" sz="2500" kern="1200" dirty="0" err="1"/>
            <a:t>yn</a:t>
          </a:r>
          <a:r>
            <a:rPr lang="en-GB" sz="2500" kern="1200" dirty="0"/>
            <a:t> </a:t>
          </a:r>
          <a:r>
            <a:rPr lang="en-GB" sz="2500" kern="1200" dirty="0" err="1"/>
            <a:t>feirniadol</a:t>
          </a:r>
          <a:r>
            <a:rPr lang="en-GB" sz="2500" kern="1200" dirty="0"/>
            <a:t> </a:t>
          </a:r>
          <a:r>
            <a:rPr lang="en-GB" sz="2500" kern="1200" dirty="0" err="1"/>
            <a:t>amdanynt</a:t>
          </a:r>
          <a:endParaRPr lang="en-GB" sz="2500" kern="1200" dirty="0"/>
        </a:p>
      </dsp:txBody>
      <dsp:txXfrm>
        <a:off x="48547" y="87966"/>
        <a:ext cx="8399850" cy="897406"/>
      </dsp:txXfrm>
    </dsp:sp>
    <dsp:sp modelId="{6B2BCCE8-84ED-435D-9BDB-3890D8F9D770}">
      <dsp:nvSpPr>
        <dsp:cNvPr id="0" name=""/>
        <dsp:cNvSpPr/>
      </dsp:nvSpPr>
      <dsp:spPr>
        <a:xfrm>
          <a:off x="0" y="1105919"/>
          <a:ext cx="8496944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 err="1"/>
            <a:t>Bydd</a:t>
          </a:r>
          <a:r>
            <a:rPr lang="en-GB" sz="2500" kern="1200" dirty="0"/>
            <a:t> </a:t>
          </a:r>
          <a:r>
            <a:rPr lang="en-GB" sz="2500" kern="1200" dirty="0" err="1"/>
            <a:t>hyn</a:t>
          </a:r>
          <a:r>
            <a:rPr lang="en-GB" sz="2500" kern="1200" dirty="0"/>
            <a:t> </a:t>
          </a:r>
          <a:r>
            <a:rPr lang="en-GB" sz="2500" kern="1200" dirty="0" err="1"/>
            <a:t>yn</a:t>
          </a:r>
          <a:r>
            <a:rPr lang="en-GB" sz="2500" kern="1200" dirty="0"/>
            <a:t> </a:t>
          </a:r>
          <a:r>
            <a:rPr lang="en-GB" sz="2500" kern="1200" dirty="0" err="1"/>
            <a:t>caniatáu</a:t>
          </a:r>
          <a:r>
            <a:rPr lang="en-GB" sz="2500" kern="1200" dirty="0"/>
            <a:t> </a:t>
          </a:r>
          <a:r>
            <a:rPr lang="en-GB" sz="2500" kern="1200" dirty="0" err="1"/>
            <a:t>ichi</a:t>
          </a:r>
          <a:r>
            <a:rPr lang="en-GB" sz="2500" kern="1200" dirty="0"/>
            <a:t> nodi ‘</a:t>
          </a:r>
          <a:r>
            <a:rPr lang="en-GB" sz="2500" kern="1200" dirty="0" err="1"/>
            <a:t>bwlch</a:t>
          </a:r>
          <a:r>
            <a:rPr lang="en-GB" sz="2500" kern="1200" dirty="0"/>
            <a:t>’ </a:t>
          </a:r>
          <a:r>
            <a:rPr lang="en-GB" sz="2500" kern="1200" dirty="0" err="1"/>
            <a:t>yn</a:t>
          </a:r>
          <a:r>
            <a:rPr lang="en-GB" sz="2500" kern="1200" dirty="0"/>
            <a:t> y </a:t>
          </a:r>
          <a:r>
            <a:rPr lang="en-GB" sz="2500" kern="1200" dirty="0" err="1"/>
            <a:t>llenyddiaeth</a:t>
          </a:r>
          <a:endParaRPr lang="en-GB" sz="2500" kern="1200" dirty="0"/>
        </a:p>
      </dsp:txBody>
      <dsp:txXfrm>
        <a:off x="48547" y="1154466"/>
        <a:ext cx="8399850" cy="897406"/>
      </dsp:txXfrm>
    </dsp:sp>
    <dsp:sp modelId="{1143EB44-163F-4BD0-9E68-C26A34AA9BD0}">
      <dsp:nvSpPr>
        <dsp:cNvPr id="0" name=""/>
        <dsp:cNvSpPr/>
      </dsp:nvSpPr>
      <dsp:spPr>
        <a:xfrm>
          <a:off x="0" y="2172419"/>
          <a:ext cx="8496944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 err="1"/>
            <a:t>Gofynnwch</a:t>
          </a:r>
          <a:r>
            <a:rPr lang="en-GB" sz="2500" kern="1200" dirty="0"/>
            <a:t> i </a:t>
          </a:r>
          <a:r>
            <a:rPr lang="en-GB" sz="2500" kern="1200" dirty="0" err="1"/>
            <a:t>chi'ch</a:t>
          </a:r>
          <a:r>
            <a:rPr lang="en-GB" sz="2500" kern="1200" dirty="0"/>
            <a:t> </a:t>
          </a:r>
          <a:r>
            <a:rPr lang="en-GB" sz="2500" kern="1200" dirty="0" err="1"/>
            <a:t>hun</a:t>
          </a:r>
          <a:r>
            <a:rPr lang="en-GB" sz="2500" kern="1200" dirty="0"/>
            <a:t>:</a:t>
          </a:r>
        </a:p>
      </dsp:txBody>
      <dsp:txXfrm>
        <a:off x="48547" y="2220966"/>
        <a:ext cx="8399850" cy="897406"/>
      </dsp:txXfrm>
    </dsp:sp>
    <dsp:sp modelId="{EB16901B-6DAE-40C7-BDB5-89CB990BB341}">
      <dsp:nvSpPr>
        <dsp:cNvPr id="0" name=""/>
        <dsp:cNvSpPr/>
      </dsp:nvSpPr>
      <dsp:spPr>
        <a:xfrm>
          <a:off x="0" y="3166919"/>
          <a:ext cx="8496944" cy="1319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9778" tIns="31750" rIns="177800" bIns="3175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/>
            <a:t>Beth </a:t>
          </a:r>
          <a:r>
            <a:rPr lang="en-GB" sz="2000" kern="1200" dirty="0" err="1"/>
            <a:t>yw</a:t>
          </a:r>
          <a:r>
            <a:rPr lang="en-GB" sz="2000" kern="1200" dirty="0"/>
            <a:t> </a:t>
          </a:r>
          <a:r>
            <a:rPr lang="en-GB" sz="2000" kern="1200" dirty="0" err="1"/>
            <a:t>cryfderau</a:t>
          </a:r>
          <a:r>
            <a:rPr lang="en-GB" sz="2000" kern="1200" dirty="0"/>
            <a:t> a </a:t>
          </a:r>
          <a:r>
            <a:rPr lang="en-GB" sz="2000" kern="1200" dirty="0" err="1"/>
            <a:t>gwendidau’r</a:t>
          </a:r>
          <a:r>
            <a:rPr lang="en-GB" sz="2000" kern="1200" dirty="0"/>
            <a:t> </a:t>
          </a:r>
          <a:r>
            <a:rPr lang="en-GB" sz="2000" kern="1200" dirty="0" err="1"/>
            <a:t>dadleuon</a:t>
          </a:r>
          <a:r>
            <a:rPr lang="en-GB" sz="2000" kern="1200" dirty="0"/>
            <a:t> </a:t>
          </a:r>
          <a:r>
            <a:rPr lang="en-GB" sz="2000" kern="1200" dirty="0" err="1"/>
            <a:t>hyn</a:t>
          </a:r>
          <a:r>
            <a:rPr lang="en-GB" sz="2000" kern="1200" dirty="0"/>
            <a:t>?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/>
            <a:t>Pa dystiolaeth sy'n ddiffygiol, yn amhendant neu'n gyfyngedig?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/>
            <a:t>Beth fyddwch chi'n ei ychwanegu at y pwnc? Beth fyddwch chi'n ei wneud </a:t>
          </a:r>
          <a:r>
            <a:rPr lang="en-GB" sz="2000" kern="1200" dirty="0" err="1"/>
            <a:t>yn</a:t>
          </a:r>
          <a:r>
            <a:rPr lang="en-GB" sz="2000" kern="1200" dirty="0"/>
            <a:t> </a:t>
          </a:r>
          <a:r>
            <a:rPr lang="en-GB" sz="2000" kern="1200" dirty="0" err="1"/>
            <a:t>wahanol</a:t>
          </a:r>
          <a:r>
            <a:rPr lang="en-GB" sz="2000" kern="1200" dirty="0"/>
            <a:t>? </a:t>
          </a:r>
        </a:p>
      </dsp:txBody>
      <dsp:txXfrm>
        <a:off x="0" y="3166919"/>
        <a:ext cx="8496944" cy="1319625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C4DD0E-CCAF-4C69-AEB8-4689BEE0BE88}">
      <dsp:nvSpPr>
        <dsp:cNvPr id="0" name=""/>
        <dsp:cNvSpPr/>
      </dsp:nvSpPr>
      <dsp:spPr>
        <a:xfrm>
          <a:off x="0" y="111936"/>
          <a:ext cx="8496944" cy="1034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When identifying the key ideas, themes and methodologies in your field, it is important to think critically about them</a:t>
          </a:r>
        </a:p>
      </dsp:txBody>
      <dsp:txXfrm>
        <a:off x="50489" y="162425"/>
        <a:ext cx="8395966" cy="933302"/>
      </dsp:txXfrm>
    </dsp:sp>
    <dsp:sp modelId="{6B2BCCE8-84ED-435D-9BDB-3890D8F9D770}">
      <dsp:nvSpPr>
        <dsp:cNvPr id="0" name=""/>
        <dsp:cNvSpPr/>
      </dsp:nvSpPr>
      <dsp:spPr>
        <a:xfrm>
          <a:off x="0" y="1221096"/>
          <a:ext cx="8496944" cy="1034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This will allow you to identify a ‘gap’ in the literature</a:t>
          </a:r>
        </a:p>
      </dsp:txBody>
      <dsp:txXfrm>
        <a:off x="50489" y="1271585"/>
        <a:ext cx="8395966" cy="933302"/>
      </dsp:txXfrm>
    </dsp:sp>
    <dsp:sp modelId="{1143EB44-163F-4BD0-9E68-C26A34AA9BD0}">
      <dsp:nvSpPr>
        <dsp:cNvPr id="0" name=""/>
        <dsp:cNvSpPr/>
      </dsp:nvSpPr>
      <dsp:spPr>
        <a:xfrm>
          <a:off x="0" y="2330256"/>
          <a:ext cx="8496944" cy="1034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Ask yourself:</a:t>
          </a:r>
        </a:p>
      </dsp:txBody>
      <dsp:txXfrm>
        <a:off x="50489" y="2380745"/>
        <a:ext cx="8395966" cy="933302"/>
      </dsp:txXfrm>
    </dsp:sp>
    <dsp:sp modelId="{EB16901B-6DAE-40C7-BDB5-89CB990BB341}">
      <dsp:nvSpPr>
        <dsp:cNvPr id="0" name=""/>
        <dsp:cNvSpPr/>
      </dsp:nvSpPr>
      <dsp:spPr>
        <a:xfrm>
          <a:off x="0" y="3364536"/>
          <a:ext cx="8496944" cy="10494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9778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What  are the strengths and weaknesses of these debates?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What evidence is lacking, inconclusive or limited?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What will you add to the topic? What will you do differently?</a:t>
          </a:r>
        </a:p>
      </dsp:txBody>
      <dsp:txXfrm>
        <a:off x="0" y="3364536"/>
        <a:ext cx="8496944" cy="1049490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1391D3-CE93-4C66-A305-4953B032A03E}">
      <dsp:nvSpPr>
        <dsp:cNvPr id="0" name=""/>
        <dsp:cNvSpPr/>
      </dsp:nvSpPr>
      <dsp:spPr>
        <a:xfrm>
          <a:off x="0" y="32675"/>
          <a:ext cx="8280920" cy="9354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You can:</a:t>
          </a:r>
        </a:p>
      </dsp:txBody>
      <dsp:txXfrm>
        <a:off x="45663" y="78338"/>
        <a:ext cx="8189594" cy="844089"/>
      </dsp:txXfrm>
    </dsp:sp>
    <dsp:sp modelId="{DF6E0EDA-7197-4781-867A-0343FBD60937}">
      <dsp:nvSpPr>
        <dsp:cNvPr id="0" name=""/>
        <dsp:cNvSpPr/>
      </dsp:nvSpPr>
      <dsp:spPr>
        <a:xfrm>
          <a:off x="0" y="968090"/>
          <a:ext cx="8280920" cy="31484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2919" tIns="49530" rIns="277368" bIns="49530" numCol="1" spcCol="1270" anchor="t" anchorCtr="0">
          <a:noAutofit/>
        </a:bodyPr>
        <a:lstStyle/>
        <a:p>
          <a:pPr marL="285750" lvl="1" indent="-285750" algn="l" defTabSz="13335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/>
            <a:t>Jot down ideas</a:t>
          </a:r>
        </a:p>
        <a:p>
          <a:pPr marL="285750" lvl="1" indent="-285750" algn="l" defTabSz="13335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/>
            <a:t>Move them around</a:t>
          </a:r>
        </a:p>
        <a:p>
          <a:pPr marL="285750" lvl="1" indent="-285750" algn="l" defTabSz="13335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/>
            <a:t>Create links</a:t>
          </a:r>
        </a:p>
        <a:p>
          <a:pPr marL="285750" lvl="1" indent="-285750" algn="l" defTabSz="13335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/>
            <a:t>Put text on nodes</a:t>
          </a:r>
        </a:p>
        <a:p>
          <a:pPr marL="285750" lvl="1" indent="-285750" algn="l" defTabSz="13335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/>
            <a:t>Swap between ‘Diagram’ and ‘Outline’</a:t>
          </a:r>
        </a:p>
        <a:p>
          <a:pPr marL="285750" lvl="1" indent="-285750" algn="l" defTabSz="13335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/>
            <a:t>Transfer to Word</a:t>
          </a:r>
        </a:p>
      </dsp:txBody>
      <dsp:txXfrm>
        <a:off x="0" y="968090"/>
        <a:ext cx="8280920" cy="3148470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79356D-52A8-4C1F-8359-FD17A12CEF31}">
      <dsp:nvSpPr>
        <dsp:cNvPr id="0" name=""/>
        <dsp:cNvSpPr/>
      </dsp:nvSpPr>
      <dsp:spPr>
        <a:xfrm>
          <a:off x="0" y="88694"/>
          <a:ext cx="8496944" cy="834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 err="1"/>
            <a:t>Dechreuwch</a:t>
          </a:r>
          <a:r>
            <a:rPr lang="en-GB" sz="2100" kern="1200" dirty="0"/>
            <a:t> </a:t>
          </a:r>
          <a:r>
            <a:rPr lang="en-GB" sz="2100" kern="1200" dirty="0" err="1"/>
            <a:t>gyda</a:t>
          </a:r>
          <a:r>
            <a:rPr lang="en-GB" sz="2100" kern="1200" dirty="0"/>
            <a:t> </a:t>
          </a:r>
          <a:r>
            <a:rPr lang="en-GB" sz="2100" kern="1200" dirty="0" err="1"/>
            <a:t>throsolwg</a:t>
          </a:r>
          <a:endParaRPr lang="en-GB" sz="2100" kern="1200" dirty="0"/>
        </a:p>
      </dsp:txBody>
      <dsp:txXfrm>
        <a:off x="40724" y="129418"/>
        <a:ext cx="8415496" cy="752780"/>
      </dsp:txXfrm>
    </dsp:sp>
    <dsp:sp modelId="{0756EAB0-368E-4C7E-B35F-2D1A161762D4}">
      <dsp:nvSpPr>
        <dsp:cNvPr id="0" name=""/>
        <dsp:cNvSpPr/>
      </dsp:nvSpPr>
      <dsp:spPr>
        <a:xfrm>
          <a:off x="0" y="951159"/>
          <a:ext cx="8496944" cy="834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 err="1"/>
            <a:t>Penderfynwch</a:t>
          </a:r>
          <a:r>
            <a:rPr lang="en-GB" sz="2100" kern="1200" dirty="0"/>
            <a:t> </a:t>
          </a:r>
          <a:r>
            <a:rPr lang="en-GB" sz="2100" kern="1200" dirty="0" err="1"/>
            <a:t>ar</a:t>
          </a:r>
          <a:r>
            <a:rPr lang="en-GB" sz="2100" kern="1200" dirty="0"/>
            <a:t> </a:t>
          </a:r>
          <a:r>
            <a:rPr lang="en-GB" sz="2100" kern="1200" dirty="0" err="1"/>
            <a:t>egwyddorion</a:t>
          </a:r>
          <a:r>
            <a:rPr lang="en-GB" sz="2100" kern="1200" dirty="0"/>
            <a:t> </a:t>
          </a:r>
          <a:r>
            <a:rPr lang="en-GB" sz="2100" kern="1200" dirty="0" err="1"/>
            <a:t>trefniadol</a:t>
          </a:r>
          <a:r>
            <a:rPr lang="en-GB" sz="2100" kern="1200" dirty="0"/>
            <a:t> (</a:t>
          </a:r>
          <a:r>
            <a:rPr lang="en-GB" sz="2100" kern="1200" dirty="0" err="1"/>
            <a:t>themâu</a:t>
          </a:r>
          <a:r>
            <a:rPr lang="en-GB" sz="2100" kern="1200" dirty="0"/>
            <a:t>, </a:t>
          </a:r>
          <a:r>
            <a:rPr lang="en-GB" sz="2100" kern="1200" dirty="0" err="1"/>
            <a:t>tueddiadau</a:t>
          </a:r>
          <a:r>
            <a:rPr lang="en-GB" sz="2100" kern="1200" dirty="0"/>
            <a:t>, </a:t>
          </a:r>
          <a:r>
            <a:rPr lang="en-GB" sz="2100" kern="1200" dirty="0" err="1"/>
            <a:t>methodoleg</a:t>
          </a:r>
          <a:r>
            <a:rPr lang="en-GB" sz="2100" kern="1200" dirty="0"/>
            <a:t>, </a:t>
          </a:r>
          <a:r>
            <a:rPr lang="en-GB" sz="2100" kern="1200" dirty="0" err="1"/>
            <a:t>cronoleg</a:t>
          </a:r>
          <a:r>
            <a:rPr lang="en-GB" sz="2100" kern="1200" dirty="0"/>
            <a:t>, </a:t>
          </a:r>
          <a:r>
            <a:rPr lang="en-GB" sz="2100" kern="1200" dirty="0" err="1"/>
            <a:t>dadleuon</a:t>
          </a:r>
          <a:r>
            <a:rPr lang="en-GB" sz="2100" kern="1200" dirty="0"/>
            <a:t> - </a:t>
          </a:r>
          <a:r>
            <a:rPr lang="en-GB" sz="2100" kern="1200" dirty="0" err="1"/>
            <a:t>cyfuniad</a:t>
          </a:r>
          <a:r>
            <a:rPr lang="en-GB" sz="2100" kern="1200" dirty="0"/>
            <a:t> o rai </a:t>
          </a:r>
          <a:r>
            <a:rPr lang="en-GB" sz="2100" kern="1200" dirty="0" err="1"/>
            <a:t>o'r</a:t>
          </a:r>
          <a:r>
            <a:rPr lang="en-GB" sz="2100" kern="1200" dirty="0"/>
            <a:t> </a:t>
          </a:r>
          <a:r>
            <a:rPr lang="en-GB" sz="2100" kern="1200" dirty="0" err="1"/>
            <a:t>rhain</a:t>
          </a:r>
          <a:r>
            <a:rPr lang="en-GB" sz="2100" kern="1200" dirty="0"/>
            <a:t> </a:t>
          </a:r>
          <a:r>
            <a:rPr lang="en-GB" sz="2100" kern="1200" dirty="0" err="1"/>
            <a:t>fel</a:t>
          </a:r>
          <a:r>
            <a:rPr lang="en-GB" sz="2100" kern="1200" dirty="0"/>
            <a:t> </a:t>
          </a:r>
          <a:r>
            <a:rPr lang="en-GB" sz="2100" kern="1200" dirty="0" err="1"/>
            <a:t>arfer</a:t>
          </a:r>
          <a:r>
            <a:rPr lang="en-GB" sz="2100" kern="1200" dirty="0"/>
            <a:t>)</a:t>
          </a:r>
        </a:p>
      </dsp:txBody>
      <dsp:txXfrm>
        <a:off x="40724" y="991883"/>
        <a:ext cx="8415496" cy="752780"/>
      </dsp:txXfrm>
    </dsp:sp>
    <dsp:sp modelId="{011679E2-187F-4855-BC8C-598841E518BB}">
      <dsp:nvSpPr>
        <dsp:cNvPr id="0" name=""/>
        <dsp:cNvSpPr/>
      </dsp:nvSpPr>
      <dsp:spPr>
        <a:xfrm>
          <a:off x="0" y="1845867"/>
          <a:ext cx="8496944" cy="834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 err="1"/>
            <a:t>Defnyddiwch</a:t>
          </a:r>
          <a:r>
            <a:rPr lang="en-GB" sz="2100" kern="1200" dirty="0"/>
            <a:t> </a:t>
          </a:r>
          <a:r>
            <a:rPr lang="en-GB" sz="2100" kern="1200" dirty="0" err="1"/>
            <a:t>benawdau</a:t>
          </a:r>
          <a:r>
            <a:rPr lang="en-GB" sz="2100" kern="1200" dirty="0"/>
            <a:t> </a:t>
          </a:r>
          <a:r>
            <a:rPr lang="en-GB" sz="2100" kern="1200" dirty="0" err="1"/>
            <a:t>ar</a:t>
          </a:r>
          <a:r>
            <a:rPr lang="en-GB" sz="2100" kern="1200" dirty="0"/>
            <a:t> </a:t>
          </a:r>
          <a:r>
            <a:rPr lang="en-GB" sz="2100" kern="1200" dirty="0" err="1"/>
            <a:t>gyfer</a:t>
          </a:r>
          <a:r>
            <a:rPr lang="en-GB" sz="2100" kern="1200" dirty="0"/>
            <a:t> y </a:t>
          </a:r>
          <a:r>
            <a:rPr lang="en-GB" sz="2100" kern="1200" dirty="0" err="1"/>
            <a:t>gwahanol</a:t>
          </a:r>
          <a:r>
            <a:rPr lang="en-GB" sz="2100" kern="1200" dirty="0"/>
            <a:t> </a:t>
          </a:r>
          <a:r>
            <a:rPr lang="en-GB" sz="2100" kern="1200" dirty="0" err="1"/>
            <a:t>adrannau</a:t>
          </a:r>
          <a:r>
            <a:rPr lang="en-GB" sz="2100" kern="1200" dirty="0"/>
            <a:t> </a:t>
          </a:r>
          <a:r>
            <a:rPr lang="en-GB" sz="2100" kern="1200" dirty="0" err="1"/>
            <a:t>o'r</a:t>
          </a:r>
          <a:r>
            <a:rPr lang="en-GB" sz="2100" kern="1200" dirty="0"/>
            <a:t> </a:t>
          </a:r>
          <a:r>
            <a:rPr lang="en-GB" sz="2100" kern="1200" dirty="0" err="1"/>
            <a:t>adolygiad</a:t>
          </a:r>
          <a:endParaRPr lang="en-GB" sz="2100" kern="1200" dirty="0"/>
        </a:p>
      </dsp:txBody>
      <dsp:txXfrm>
        <a:off x="40724" y="1886591"/>
        <a:ext cx="8415496" cy="752780"/>
      </dsp:txXfrm>
    </dsp:sp>
    <dsp:sp modelId="{5CD88938-939D-4752-9B6B-E22911888370}">
      <dsp:nvSpPr>
        <dsp:cNvPr id="0" name=""/>
        <dsp:cNvSpPr/>
      </dsp:nvSpPr>
      <dsp:spPr>
        <a:xfrm>
          <a:off x="0" y="2752990"/>
          <a:ext cx="8496944" cy="834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 err="1"/>
            <a:t>Darparwch</a:t>
          </a:r>
          <a:r>
            <a:rPr lang="en-GB" sz="2100" kern="1200" dirty="0"/>
            <a:t> </a:t>
          </a:r>
          <a:r>
            <a:rPr lang="en-GB" sz="2100" kern="1200" dirty="0" err="1"/>
            <a:t>arwyddbyst</a:t>
          </a:r>
          <a:r>
            <a:rPr lang="en-GB" sz="2100" kern="1200" dirty="0"/>
            <a:t> </a:t>
          </a:r>
          <a:r>
            <a:rPr lang="en-GB" sz="2100" kern="1200" dirty="0" err="1"/>
            <a:t>crynodol</a:t>
          </a:r>
          <a:r>
            <a:rPr lang="en-GB" sz="2100" kern="1200" dirty="0"/>
            <a:t> o </a:t>
          </a:r>
          <a:r>
            <a:rPr lang="en-GB" sz="2100" kern="1200" dirty="0" err="1"/>
            <a:t>ble</a:t>
          </a:r>
          <a:r>
            <a:rPr lang="en-GB" sz="2100" kern="1200" dirty="0"/>
            <a:t> </a:t>
          </a:r>
          <a:r>
            <a:rPr lang="en-GB" sz="2100" kern="1200" dirty="0" err="1"/>
            <a:t>mae</a:t>
          </a:r>
          <a:r>
            <a:rPr lang="en-GB" sz="2100" kern="1200" dirty="0"/>
            <a:t> </a:t>
          </a:r>
          <a:r>
            <a:rPr lang="en-GB" sz="2100" kern="1200" dirty="0" err="1"/>
            <a:t>eich</a:t>
          </a:r>
          <a:r>
            <a:rPr lang="en-GB" sz="2100" kern="1200" dirty="0"/>
            <a:t> </a:t>
          </a:r>
          <a:r>
            <a:rPr lang="en-GB" sz="2100" kern="1200" dirty="0" err="1"/>
            <a:t>dadl</a:t>
          </a:r>
          <a:r>
            <a:rPr lang="en-GB" sz="2100" kern="1200" dirty="0"/>
            <a:t> </a:t>
          </a:r>
          <a:r>
            <a:rPr lang="en-GB" sz="2100" kern="1200" dirty="0" err="1"/>
            <a:t>yn</a:t>
          </a:r>
          <a:r>
            <a:rPr lang="en-GB" sz="2100" kern="1200" dirty="0"/>
            <a:t> </a:t>
          </a:r>
          <a:r>
            <a:rPr lang="en-GB" sz="2100" kern="1200" dirty="0" err="1"/>
            <a:t>arwain</a:t>
          </a:r>
          <a:endParaRPr lang="en-GB" sz="2100" kern="1200" dirty="0"/>
        </a:p>
      </dsp:txBody>
      <dsp:txXfrm>
        <a:off x="40724" y="2793714"/>
        <a:ext cx="8415496" cy="752780"/>
      </dsp:txXfrm>
    </dsp:sp>
    <dsp:sp modelId="{61A2429E-45BF-4A3F-9845-A69166973AEB}">
      <dsp:nvSpPr>
        <dsp:cNvPr id="0" name=""/>
        <dsp:cNvSpPr/>
      </dsp:nvSpPr>
      <dsp:spPr>
        <a:xfrm>
          <a:off x="0" y="3635283"/>
          <a:ext cx="8496944" cy="834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 err="1"/>
            <a:t>Crynhowch</a:t>
          </a:r>
          <a:r>
            <a:rPr lang="en-GB" sz="2100" kern="1200" dirty="0"/>
            <a:t> </a:t>
          </a:r>
          <a:r>
            <a:rPr lang="en-GB" sz="2100" kern="1200" dirty="0" err="1"/>
            <a:t>eich</a:t>
          </a:r>
          <a:r>
            <a:rPr lang="en-GB" sz="2100" kern="1200" dirty="0"/>
            <a:t> </a:t>
          </a:r>
          <a:r>
            <a:rPr lang="en-GB" sz="2100" kern="1200" dirty="0" err="1"/>
            <a:t>adolygiad</a:t>
          </a:r>
          <a:r>
            <a:rPr lang="en-GB" sz="2100" kern="1200" dirty="0"/>
            <a:t>/</a:t>
          </a:r>
          <a:r>
            <a:rPr lang="en-GB" sz="2100" kern="1200" dirty="0" err="1"/>
            <a:t>amlygwch</a:t>
          </a:r>
          <a:r>
            <a:rPr lang="en-GB" sz="2100" kern="1200" dirty="0"/>
            <a:t> ‘</a:t>
          </a:r>
          <a:r>
            <a:rPr lang="en-GB" sz="2100" kern="1200" dirty="0" err="1"/>
            <a:t>bwlch</a:t>
          </a:r>
          <a:r>
            <a:rPr lang="en-GB" sz="2100" kern="1200" dirty="0"/>
            <a:t>’ / </a:t>
          </a:r>
          <a:r>
            <a:rPr lang="en-GB" sz="2100" kern="1200" dirty="0" err="1"/>
            <a:t>eich</a:t>
          </a:r>
          <a:r>
            <a:rPr lang="en-GB" sz="2100" kern="1200" dirty="0"/>
            <a:t> </a:t>
          </a:r>
          <a:r>
            <a:rPr lang="en-GB" sz="2100" kern="1200" dirty="0" err="1"/>
            <a:t>syniadau</a:t>
          </a:r>
          <a:r>
            <a:rPr lang="en-GB" sz="2100" kern="1200" dirty="0"/>
            <a:t> </a:t>
          </a:r>
          <a:r>
            <a:rPr lang="en-GB" sz="2100" kern="1200" dirty="0" err="1"/>
            <a:t>mewn</a:t>
          </a:r>
          <a:r>
            <a:rPr lang="en-GB" sz="2100" kern="1200" dirty="0"/>
            <a:t> </a:t>
          </a:r>
          <a:r>
            <a:rPr lang="en-GB" sz="2100" kern="1200" dirty="0" err="1"/>
            <a:t>ymchwil</a:t>
          </a:r>
          <a:endParaRPr lang="en-GB" sz="2100" kern="1200" dirty="0"/>
        </a:p>
      </dsp:txBody>
      <dsp:txXfrm>
        <a:off x="40724" y="3676007"/>
        <a:ext cx="8415496" cy="752780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79356D-52A8-4C1F-8359-FD17A12CEF31}">
      <dsp:nvSpPr>
        <dsp:cNvPr id="0" name=""/>
        <dsp:cNvSpPr/>
      </dsp:nvSpPr>
      <dsp:spPr>
        <a:xfrm>
          <a:off x="0" y="56450"/>
          <a:ext cx="8496944" cy="834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Start with an overview</a:t>
          </a:r>
        </a:p>
      </dsp:txBody>
      <dsp:txXfrm>
        <a:off x="40724" y="97174"/>
        <a:ext cx="8415496" cy="752780"/>
      </dsp:txXfrm>
    </dsp:sp>
    <dsp:sp modelId="{0756EAB0-368E-4C7E-B35F-2D1A161762D4}">
      <dsp:nvSpPr>
        <dsp:cNvPr id="0" name=""/>
        <dsp:cNvSpPr/>
      </dsp:nvSpPr>
      <dsp:spPr>
        <a:xfrm>
          <a:off x="0" y="951159"/>
          <a:ext cx="8496944" cy="834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Decide on organising principles </a:t>
          </a:r>
          <a:r>
            <a:rPr lang="en-GB" sz="2100" b="1" kern="1200" dirty="0"/>
            <a:t>(themes, </a:t>
          </a:r>
          <a:r>
            <a:rPr lang="en-GB" sz="2100" kern="1200" dirty="0"/>
            <a:t>trends, methodology, chronology, controversies – usually a combination of some of these)</a:t>
          </a:r>
        </a:p>
      </dsp:txBody>
      <dsp:txXfrm>
        <a:off x="40724" y="991883"/>
        <a:ext cx="8415496" cy="752780"/>
      </dsp:txXfrm>
    </dsp:sp>
    <dsp:sp modelId="{011679E2-187F-4855-BC8C-598841E518BB}">
      <dsp:nvSpPr>
        <dsp:cNvPr id="0" name=""/>
        <dsp:cNvSpPr/>
      </dsp:nvSpPr>
      <dsp:spPr>
        <a:xfrm>
          <a:off x="0" y="1845867"/>
          <a:ext cx="8496944" cy="834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Use headings for the different sections of the review </a:t>
          </a:r>
        </a:p>
      </dsp:txBody>
      <dsp:txXfrm>
        <a:off x="40724" y="1886591"/>
        <a:ext cx="8415496" cy="752780"/>
      </dsp:txXfrm>
    </dsp:sp>
    <dsp:sp modelId="{5CD88938-939D-4752-9B6B-E22911888370}">
      <dsp:nvSpPr>
        <dsp:cNvPr id="0" name=""/>
        <dsp:cNvSpPr/>
      </dsp:nvSpPr>
      <dsp:spPr>
        <a:xfrm>
          <a:off x="0" y="2740575"/>
          <a:ext cx="8496944" cy="834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Provide summative signposts of where your argument is leading</a:t>
          </a:r>
        </a:p>
      </dsp:txBody>
      <dsp:txXfrm>
        <a:off x="40724" y="2781299"/>
        <a:ext cx="8415496" cy="752780"/>
      </dsp:txXfrm>
    </dsp:sp>
    <dsp:sp modelId="{61A2429E-45BF-4A3F-9845-A69166973AEB}">
      <dsp:nvSpPr>
        <dsp:cNvPr id="0" name=""/>
        <dsp:cNvSpPr/>
      </dsp:nvSpPr>
      <dsp:spPr>
        <a:xfrm>
          <a:off x="0" y="3635283"/>
          <a:ext cx="8496944" cy="8342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Summarise your review/highlight ‘gap’ / your ideas in research</a:t>
          </a:r>
        </a:p>
      </dsp:txBody>
      <dsp:txXfrm>
        <a:off x="40724" y="3676007"/>
        <a:ext cx="8415496" cy="752780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02BE42-1286-43E2-BDBF-24BF46BF3BBB}">
      <dsp:nvSpPr>
        <dsp:cNvPr id="0" name=""/>
        <dsp:cNvSpPr/>
      </dsp:nvSpPr>
      <dsp:spPr>
        <a:xfrm>
          <a:off x="0" y="93557"/>
          <a:ext cx="8040687" cy="671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 err="1"/>
            <a:t>Syniadau</a:t>
          </a:r>
          <a:r>
            <a:rPr lang="en-GB" sz="2800" b="1" kern="1200" dirty="0"/>
            <a:t> </a:t>
          </a:r>
          <a:r>
            <a:rPr lang="en-GB" sz="2800" b="1" kern="1200" dirty="0" err="1"/>
            <a:t>ar</a:t>
          </a:r>
          <a:r>
            <a:rPr lang="en-GB" sz="2800" b="1" kern="1200" dirty="0"/>
            <a:t> </a:t>
          </a:r>
          <a:r>
            <a:rPr lang="en-GB" sz="2800" b="1" kern="1200" dirty="0" err="1"/>
            <a:t>gyfer</a:t>
          </a:r>
          <a:r>
            <a:rPr lang="en-GB" sz="2800" b="1" kern="1200" dirty="0"/>
            <a:t> </a:t>
          </a:r>
          <a:r>
            <a:rPr lang="en-GB" sz="2800" b="1" kern="1200" dirty="0" err="1"/>
            <a:t>ysgrifennu</a:t>
          </a:r>
          <a:r>
            <a:rPr lang="en-GB" sz="2800" b="1" kern="1200" dirty="0"/>
            <a:t> </a:t>
          </a:r>
          <a:r>
            <a:rPr lang="en-GB" sz="2800" b="1" kern="1200" dirty="0" err="1"/>
            <a:t>clir</a:t>
          </a:r>
          <a:r>
            <a:rPr lang="en-GB" sz="2800" b="1" kern="1200" dirty="0"/>
            <a:t>:</a:t>
          </a:r>
          <a:endParaRPr lang="en-GB" sz="2800" kern="1200" dirty="0"/>
        </a:p>
      </dsp:txBody>
      <dsp:txXfrm>
        <a:off x="32784" y="126341"/>
        <a:ext cx="7975119" cy="606012"/>
      </dsp:txXfrm>
    </dsp:sp>
    <dsp:sp modelId="{7CAC5FE8-7038-4D4C-BFFE-CE73048F5F47}">
      <dsp:nvSpPr>
        <dsp:cNvPr id="0" name=""/>
        <dsp:cNvSpPr/>
      </dsp:nvSpPr>
      <dsp:spPr>
        <a:xfrm>
          <a:off x="0" y="765138"/>
          <a:ext cx="8040687" cy="3245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5292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 err="1"/>
            <a:t>Cyflwyniad</a:t>
          </a:r>
          <a:r>
            <a:rPr lang="en-GB" sz="2200" kern="1200" dirty="0"/>
            <a:t> </a:t>
          </a:r>
          <a:r>
            <a:rPr lang="en-GB" sz="2200" kern="1200" dirty="0" err="1"/>
            <a:t>clir</a:t>
          </a:r>
          <a:r>
            <a:rPr lang="en-GB" sz="2200" kern="1200" dirty="0"/>
            <a:t>: </a:t>
          </a:r>
          <a:r>
            <a:rPr lang="en-GB" sz="2200" kern="1200" dirty="0" err="1"/>
            <a:t>trosolwg</a:t>
          </a:r>
          <a:r>
            <a:rPr lang="en-GB" sz="2200" kern="1200" dirty="0"/>
            <a:t> </a:t>
          </a:r>
          <a:r>
            <a:rPr lang="en-GB" sz="2200" kern="1200" dirty="0" err="1"/>
            <a:t>o'r</a:t>
          </a:r>
          <a:r>
            <a:rPr lang="en-GB" sz="2200" kern="1200" dirty="0"/>
            <a:t> </a:t>
          </a:r>
          <a:r>
            <a:rPr lang="en-GB" sz="2200" kern="1200" dirty="0" err="1"/>
            <a:t>pwnc</a:t>
          </a:r>
          <a:r>
            <a:rPr lang="en-GB" sz="2200" kern="1200" dirty="0"/>
            <a:t>, nod </a:t>
          </a:r>
          <a:r>
            <a:rPr lang="en-GB" sz="2200" kern="1200" dirty="0" err="1"/>
            <a:t>yr</a:t>
          </a:r>
          <a:r>
            <a:rPr lang="en-GB" sz="2200" kern="1200" dirty="0"/>
            <a:t> </a:t>
          </a:r>
          <a:r>
            <a:rPr lang="en-GB" sz="2200" kern="1200" dirty="0" err="1"/>
            <a:t>adolygiad</a:t>
          </a:r>
          <a:r>
            <a:rPr lang="en-GB" sz="2200" kern="1200" dirty="0"/>
            <a:t> a </a:t>
          </a:r>
          <a:r>
            <a:rPr lang="en-GB" sz="2200" kern="1200" dirty="0" err="1"/>
            <a:t>strwythur</a:t>
          </a:r>
          <a:endParaRPr lang="en-GB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Strwythur paragraff clir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Sicrhewch fod testun eich brawddeg yn glir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Peidiwch â thybio gwybodaeth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Sicrhewch fod terminoleg allweddol a syniadau anodd bob amser yn cael eu hesbonio'n drylwyr (gofynnwch i chi'ch hun: a yw'n gwneud synnwyr?)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Byddwch yn wrthrychol ac yn gytbwys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Defnyddiwch arwyddbyst i gyfeirio'r darllenydd</a:t>
          </a:r>
        </a:p>
      </dsp:txBody>
      <dsp:txXfrm>
        <a:off x="0" y="765138"/>
        <a:ext cx="8040687" cy="3245760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02BE42-1286-43E2-BDBF-24BF46BF3BBB}">
      <dsp:nvSpPr>
        <dsp:cNvPr id="0" name=""/>
        <dsp:cNvSpPr/>
      </dsp:nvSpPr>
      <dsp:spPr>
        <a:xfrm>
          <a:off x="0" y="93557"/>
          <a:ext cx="8040687" cy="671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Tips for clear writing:</a:t>
          </a:r>
          <a:endParaRPr lang="en-GB" sz="2800" kern="1200"/>
        </a:p>
      </dsp:txBody>
      <dsp:txXfrm>
        <a:off x="32784" y="126341"/>
        <a:ext cx="7975119" cy="606012"/>
      </dsp:txXfrm>
    </dsp:sp>
    <dsp:sp modelId="{7CAC5FE8-7038-4D4C-BFFE-CE73048F5F47}">
      <dsp:nvSpPr>
        <dsp:cNvPr id="0" name=""/>
        <dsp:cNvSpPr/>
      </dsp:nvSpPr>
      <dsp:spPr>
        <a:xfrm>
          <a:off x="0" y="765138"/>
          <a:ext cx="8040687" cy="3245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5292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Clear introduction: overview of topic, aim of review and structure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Clear paragraph structure 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Make sure the subject of your sentence is clear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Don’t assume knowledge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Make sure key terminology and difficult ideas are always explained thoroughly (ask your yourself: does it make sense?)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Be objective and balanced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Use signposts to orientate the reader</a:t>
          </a:r>
        </a:p>
      </dsp:txBody>
      <dsp:txXfrm>
        <a:off x="0" y="765138"/>
        <a:ext cx="8040687" cy="3245760"/>
      </dsp:txXfrm>
    </dsp:sp>
  </dsp:spTree>
</dsp:drawing>
</file>

<file path=ppt/diagrams/drawing2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FF7E7C-AED9-4E9A-B610-F9BF27FE3AF7}">
      <dsp:nvSpPr>
        <dsp:cNvPr id="0" name=""/>
        <dsp:cNvSpPr/>
      </dsp:nvSpPr>
      <dsp:spPr>
        <a:xfrm>
          <a:off x="0" y="59781"/>
          <a:ext cx="8496944" cy="1759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 err="1"/>
            <a:t>Lle</a:t>
          </a:r>
          <a:r>
            <a:rPr lang="en-GB" sz="3200" kern="1200" dirty="0"/>
            <a:t> </a:t>
          </a:r>
          <a:r>
            <a:rPr lang="en-GB" sz="3200" kern="1200" dirty="0" err="1"/>
            <a:t>bo'n</a:t>
          </a:r>
          <a:r>
            <a:rPr lang="en-GB" sz="3200" kern="1200" dirty="0"/>
            <a:t> </a:t>
          </a:r>
          <a:r>
            <a:rPr lang="en-GB" sz="3200" kern="1200" dirty="0" err="1"/>
            <a:t>briodol</a:t>
          </a:r>
          <a:r>
            <a:rPr lang="en-GB" sz="3200" kern="1200" dirty="0"/>
            <a:t>, </a:t>
          </a:r>
          <a:r>
            <a:rPr lang="en-GB" sz="3200" kern="1200" dirty="0" err="1"/>
            <a:t>dechreuwch</a:t>
          </a:r>
          <a:r>
            <a:rPr lang="en-GB" sz="3200" kern="1200" dirty="0"/>
            <a:t> </a:t>
          </a:r>
          <a:r>
            <a:rPr lang="en-GB" sz="3200" kern="1200" dirty="0" err="1"/>
            <a:t>adrannau</a:t>
          </a:r>
          <a:r>
            <a:rPr lang="en-GB" sz="3200" kern="1200" dirty="0"/>
            <a:t> a </a:t>
          </a:r>
          <a:r>
            <a:rPr lang="en-GB" sz="3200" kern="1200" dirty="0" err="1"/>
            <a:t>pharagraffau</a:t>
          </a:r>
          <a:r>
            <a:rPr lang="en-GB" sz="3200" kern="1200" dirty="0"/>
            <a:t> </a:t>
          </a:r>
          <a:r>
            <a:rPr lang="en-GB" sz="3200" kern="1200" dirty="0" err="1"/>
            <a:t>gyda</a:t>
          </a:r>
          <a:r>
            <a:rPr lang="en-GB" sz="3200" kern="1200" dirty="0"/>
            <a:t> </a:t>
          </a:r>
          <a:r>
            <a:rPr lang="en-GB" sz="3200" kern="1200" dirty="0" err="1"/>
            <a:t>datganiad</a:t>
          </a:r>
          <a:r>
            <a:rPr lang="en-GB" sz="3200" kern="1200" dirty="0"/>
            <a:t> </a:t>
          </a:r>
          <a:r>
            <a:rPr lang="en-GB" sz="3200" kern="1200" dirty="0" err="1"/>
            <a:t>sy'n</a:t>
          </a:r>
          <a:r>
            <a:rPr lang="en-GB" sz="3200" kern="1200" dirty="0"/>
            <a:t> </a:t>
          </a:r>
          <a:r>
            <a:rPr lang="en-GB" sz="3200" kern="1200" dirty="0" err="1"/>
            <a:t>syntheseiddio</a:t>
          </a:r>
          <a:r>
            <a:rPr lang="en-GB" sz="3200" kern="1200" dirty="0"/>
            <a:t> </a:t>
          </a:r>
          <a:r>
            <a:rPr lang="en-GB" sz="3200" kern="1200" dirty="0" err="1"/>
            <a:t>neu'n</a:t>
          </a:r>
          <a:r>
            <a:rPr lang="en-GB" sz="3200" kern="1200" dirty="0"/>
            <a:t> </a:t>
          </a:r>
          <a:r>
            <a:rPr lang="en-GB" sz="3200" kern="1200" dirty="0" err="1"/>
            <a:t>dadansoddi</a:t>
          </a:r>
          <a:r>
            <a:rPr lang="en-GB" sz="3200" kern="1200" dirty="0"/>
            <a:t>, </a:t>
          </a:r>
          <a:r>
            <a:rPr lang="en-GB" sz="3200" kern="1200" dirty="0" err="1"/>
            <a:t>yn</a:t>
          </a:r>
          <a:r>
            <a:rPr lang="en-GB" sz="3200" kern="1200" dirty="0"/>
            <a:t> </a:t>
          </a:r>
          <a:r>
            <a:rPr lang="en-GB" sz="3200" kern="1200" dirty="0" err="1"/>
            <a:t>hytrach</a:t>
          </a:r>
          <a:r>
            <a:rPr lang="en-GB" sz="3200" kern="1200" dirty="0"/>
            <a:t> </a:t>
          </a:r>
          <a:r>
            <a:rPr lang="en-GB" sz="3200" kern="1200" dirty="0" err="1"/>
            <a:t>na</a:t>
          </a:r>
          <a:r>
            <a:rPr lang="en-GB" sz="3200" kern="1200" dirty="0"/>
            <a:t> </a:t>
          </a:r>
          <a:r>
            <a:rPr lang="en-GB" sz="3200" kern="1200" dirty="0" err="1"/>
            <a:t>disgrifio'n</a:t>
          </a:r>
          <a:r>
            <a:rPr lang="en-GB" sz="3200" kern="1200" dirty="0"/>
            <a:t> </a:t>
          </a:r>
          <a:r>
            <a:rPr lang="en-GB" sz="3200" kern="1200" dirty="0" err="1"/>
            <a:t>unig</a:t>
          </a:r>
          <a:endParaRPr lang="en-GB" sz="3200" kern="1200" dirty="0"/>
        </a:p>
      </dsp:txBody>
      <dsp:txXfrm>
        <a:off x="85900" y="145681"/>
        <a:ext cx="8325144" cy="1587880"/>
      </dsp:txXfrm>
    </dsp:sp>
    <dsp:sp modelId="{7C554E87-E967-4A7C-8889-AAF155099907}">
      <dsp:nvSpPr>
        <dsp:cNvPr id="0" name=""/>
        <dsp:cNvSpPr/>
      </dsp:nvSpPr>
      <dsp:spPr>
        <a:xfrm>
          <a:off x="0" y="1911621"/>
          <a:ext cx="8496944" cy="1759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 err="1"/>
            <a:t>Defnyddiwch</a:t>
          </a:r>
          <a:r>
            <a:rPr lang="en-GB" sz="3200" kern="1200" dirty="0"/>
            <a:t> </a:t>
          </a:r>
          <a:r>
            <a:rPr lang="en-GB" sz="3200" kern="1200" dirty="0" err="1"/>
            <a:t>eiriau</a:t>
          </a:r>
          <a:r>
            <a:rPr lang="en-GB" sz="3200" kern="1200" dirty="0"/>
            <a:t> </a:t>
          </a:r>
          <a:r>
            <a:rPr lang="en-GB" sz="3200" kern="1200" dirty="0" err="1"/>
            <a:t>cyfeirio</a:t>
          </a:r>
          <a:r>
            <a:rPr lang="en-GB" sz="3200" kern="1200" dirty="0"/>
            <a:t> i </a:t>
          </a:r>
          <a:r>
            <a:rPr lang="en-GB" sz="3200" kern="1200" dirty="0" err="1"/>
            <a:t>ddangos</a:t>
          </a:r>
          <a:r>
            <a:rPr lang="en-GB" sz="3200" kern="1200" dirty="0"/>
            <a:t> </a:t>
          </a:r>
          <a:r>
            <a:rPr lang="en-GB" sz="3200" kern="1200" dirty="0" err="1"/>
            <a:t>sut</a:t>
          </a:r>
          <a:r>
            <a:rPr lang="en-GB" sz="3200" kern="1200" dirty="0"/>
            <a:t> </a:t>
          </a:r>
          <a:r>
            <a:rPr lang="en-GB" sz="3200" kern="1200" dirty="0" err="1"/>
            <a:t>mae</a:t>
          </a:r>
          <a:r>
            <a:rPr lang="en-GB" sz="3200" kern="1200" dirty="0"/>
            <a:t> </a:t>
          </a:r>
          <a:r>
            <a:rPr lang="en-GB" sz="3200" kern="1200" dirty="0" err="1"/>
            <a:t>testunau</a:t>
          </a:r>
          <a:r>
            <a:rPr lang="en-GB" sz="3200" kern="1200" dirty="0"/>
            <a:t> </a:t>
          </a:r>
          <a:r>
            <a:rPr lang="en-GB" sz="3200" kern="1200" dirty="0" err="1"/>
            <a:t>yn</a:t>
          </a:r>
          <a:r>
            <a:rPr lang="en-GB" sz="3200" kern="1200" dirty="0"/>
            <a:t> </a:t>
          </a:r>
          <a:r>
            <a:rPr lang="en-GB" sz="3200" kern="1200" dirty="0" err="1"/>
            <a:t>berthnasol</a:t>
          </a:r>
          <a:r>
            <a:rPr lang="en-GB" sz="3200" kern="1200" dirty="0"/>
            <a:t> </a:t>
          </a:r>
          <a:r>
            <a:rPr lang="en-GB" sz="3200" kern="1200" dirty="0" err="1"/>
            <a:t>i'w</a:t>
          </a:r>
          <a:r>
            <a:rPr lang="en-GB" sz="3200" kern="1200" dirty="0"/>
            <a:t> </a:t>
          </a:r>
          <a:r>
            <a:rPr lang="en-GB" sz="3200" kern="1200" dirty="0" err="1"/>
            <a:t>gilydd</a:t>
          </a:r>
          <a:r>
            <a:rPr lang="en-GB" sz="3200" kern="1200" dirty="0"/>
            <a:t> a </a:t>
          </a:r>
          <a:r>
            <a:rPr lang="en-GB" sz="3200" kern="1200" dirty="0" err="1"/>
            <a:t>hefyd</a:t>
          </a:r>
          <a:r>
            <a:rPr lang="en-GB" sz="3200" kern="1200" dirty="0"/>
            <a:t> </a:t>
          </a:r>
          <a:r>
            <a:rPr lang="en-GB" sz="3200" kern="1200" dirty="0" err="1"/>
            <a:t>beth</a:t>
          </a:r>
          <a:r>
            <a:rPr lang="en-GB" sz="3200" kern="1200" dirty="0"/>
            <a:t> </a:t>
          </a:r>
          <a:r>
            <a:rPr lang="en-GB" sz="3200" kern="1200" dirty="0" err="1"/>
            <a:t>yw</a:t>
          </a:r>
          <a:r>
            <a:rPr lang="en-GB" sz="3200" kern="1200" dirty="0"/>
            <a:t> </a:t>
          </a:r>
          <a:r>
            <a:rPr lang="en-GB" sz="3200" kern="1200" dirty="0" err="1"/>
            <a:t>eich</a:t>
          </a:r>
          <a:r>
            <a:rPr lang="en-GB" sz="3200" kern="1200" dirty="0"/>
            <a:t> barn </a:t>
          </a:r>
          <a:r>
            <a:rPr lang="en-GB" sz="3200" kern="1200" dirty="0" err="1"/>
            <a:t>amdanynt</a:t>
          </a:r>
          <a:endParaRPr lang="en-GB" sz="3200" kern="1200" dirty="0"/>
        </a:p>
      </dsp:txBody>
      <dsp:txXfrm>
        <a:off x="85900" y="1997521"/>
        <a:ext cx="8325144" cy="1587880"/>
      </dsp:txXfrm>
    </dsp:sp>
    <dsp:sp modelId="{E385141E-9217-477E-8082-B9EA286564C2}">
      <dsp:nvSpPr>
        <dsp:cNvPr id="0" name=""/>
        <dsp:cNvSpPr/>
      </dsp:nvSpPr>
      <dsp:spPr>
        <a:xfrm>
          <a:off x="0" y="3671301"/>
          <a:ext cx="8496944" cy="7948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9778" tIns="40640" rIns="227584" bIns="40640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kern="1200" dirty="0"/>
            <a:t>ae. </a:t>
          </a:r>
          <a:r>
            <a:rPr lang="en-GB" sz="2500" kern="1200" dirty="0" err="1"/>
            <a:t>Fodd</a:t>
          </a:r>
          <a:r>
            <a:rPr lang="en-GB" sz="2500" kern="1200" dirty="0"/>
            <a:t> </a:t>
          </a:r>
          <a:r>
            <a:rPr lang="en-GB" sz="2500" kern="1200" dirty="0" err="1"/>
            <a:t>bynnag</a:t>
          </a:r>
          <a:r>
            <a:rPr lang="en-GB" sz="2500" kern="1200" dirty="0"/>
            <a:t>, </a:t>
          </a:r>
          <a:r>
            <a:rPr lang="en-GB" sz="2500" kern="1200" dirty="0" err="1"/>
            <a:t>eto</a:t>
          </a:r>
          <a:r>
            <a:rPr lang="en-GB" sz="2500" kern="1200" dirty="0"/>
            <a:t>, </a:t>
          </a:r>
          <a:r>
            <a:rPr lang="en-GB" sz="2500" kern="1200" dirty="0" err="1"/>
            <a:t>ar</a:t>
          </a:r>
          <a:r>
            <a:rPr lang="en-GB" sz="2500" kern="1200" dirty="0"/>
            <a:t> ben </a:t>
          </a:r>
          <a:r>
            <a:rPr lang="en-GB" sz="2500" kern="1200" dirty="0" err="1"/>
            <a:t>hynny</a:t>
          </a:r>
          <a:r>
            <a:rPr lang="en-GB" sz="2500" kern="1200" dirty="0"/>
            <a:t>, </a:t>
          </a:r>
          <a:r>
            <a:rPr lang="en-GB" sz="2500" kern="1200" dirty="0" err="1"/>
            <a:t>yn</a:t>
          </a:r>
          <a:r>
            <a:rPr lang="en-GB" sz="2500" kern="1200" dirty="0"/>
            <a:t> </a:t>
          </a:r>
          <a:r>
            <a:rPr lang="en-GB" sz="2500" kern="1200" dirty="0" err="1"/>
            <a:t>wir</a:t>
          </a:r>
          <a:r>
            <a:rPr lang="en-GB" sz="2500" kern="1200" dirty="0"/>
            <a:t>, </a:t>
          </a:r>
          <a:r>
            <a:rPr lang="en-GB" sz="2500" kern="1200" dirty="0" err="1"/>
            <a:t>yn</a:t>
          </a:r>
          <a:r>
            <a:rPr lang="en-GB" sz="2500" kern="1200" dirty="0"/>
            <a:t> </a:t>
          </a:r>
          <a:r>
            <a:rPr lang="en-GB" sz="2500" kern="1200" dirty="0" err="1"/>
            <a:t>yr</a:t>
          </a:r>
          <a:r>
            <a:rPr lang="en-GB" sz="2500" kern="1200" dirty="0"/>
            <a:t> un </a:t>
          </a:r>
          <a:r>
            <a:rPr lang="en-GB" sz="2500" kern="1200" dirty="0" err="1"/>
            <a:t>modd</a:t>
          </a:r>
          <a:r>
            <a:rPr lang="en-GB" sz="2500" kern="1200" dirty="0"/>
            <a:t> etc</a:t>
          </a:r>
        </a:p>
      </dsp:txBody>
      <dsp:txXfrm>
        <a:off x="0" y="3671301"/>
        <a:ext cx="8496944" cy="794880"/>
      </dsp:txXfrm>
    </dsp:sp>
  </dsp:spTree>
</dsp:drawing>
</file>

<file path=ppt/diagrams/drawing3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FF7E7C-AED9-4E9A-B610-F9BF27FE3AF7}">
      <dsp:nvSpPr>
        <dsp:cNvPr id="0" name=""/>
        <dsp:cNvSpPr/>
      </dsp:nvSpPr>
      <dsp:spPr>
        <a:xfrm>
          <a:off x="0" y="127551"/>
          <a:ext cx="8496944" cy="1814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Where appropriate, begin sections and paragraphs with a statement which synthesises or analyses, rather than just describe</a:t>
          </a:r>
        </a:p>
      </dsp:txBody>
      <dsp:txXfrm>
        <a:off x="88585" y="216136"/>
        <a:ext cx="8319774" cy="1637500"/>
      </dsp:txXfrm>
    </dsp:sp>
    <dsp:sp modelId="{7C554E87-E967-4A7C-8889-AAF155099907}">
      <dsp:nvSpPr>
        <dsp:cNvPr id="0" name=""/>
        <dsp:cNvSpPr/>
      </dsp:nvSpPr>
      <dsp:spPr>
        <a:xfrm>
          <a:off x="0" y="2037261"/>
          <a:ext cx="8496944" cy="1814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Use signposting words to demonstrate how texts relate to each other and also what you think of them</a:t>
          </a:r>
        </a:p>
      </dsp:txBody>
      <dsp:txXfrm>
        <a:off x="88585" y="2125846"/>
        <a:ext cx="8319774" cy="1637500"/>
      </dsp:txXfrm>
    </dsp:sp>
    <dsp:sp modelId="{E385141E-9217-477E-8082-B9EA286564C2}">
      <dsp:nvSpPr>
        <dsp:cNvPr id="0" name=""/>
        <dsp:cNvSpPr/>
      </dsp:nvSpPr>
      <dsp:spPr>
        <a:xfrm>
          <a:off x="0" y="3851931"/>
          <a:ext cx="8496944" cy="546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9778" tIns="41910" rIns="234696" bIns="419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/>
            <a:t>Eg. However, yet, moreover, indeed, similarly etc	</a:t>
          </a:r>
        </a:p>
      </dsp:txBody>
      <dsp:txXfrm>
        <a:off x="0" y="3851931"/>
        <a:ext cx="8496944" cy="546480"/>
      </dsp:txXfrm>
    </dsp:sp>
  </dsp:spTree>
</dsp:drawing>
</file>

<file path=ppt/diagrams/drawing3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F39789-70D3-4815-9BCE-CECAD9EBF1ED}">
      <dsp:nvSpPr>
        <dsp:cNvPr id="0" name=""/>
        <dsp:cNvSpPr/>
      </dsp:nvSpPr>
      <dsp:spPr>
        <a:xfrm>
          <a:off x="0" y="25795"/>
          <a:ext cx="8496944" cy="9354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b="1" kern="1200" dirty="0" err="1"/>
            <a:t>Paragraff</a:t>
          </a:r>
          <a:r>
            <a:rPr lang="en-GB" sz="3900" b="1" kern="1200" dirty="0"/>
            <a:t>:</a:t>
          </a:r>
          <a:endParaRPr lang="en-GB" sz="3900" kern="1200" dirty="0"/>
        </a:p>
      </dsp:txBody>
      <dsp:txXfrm>
        <a:off x="45663" y="71458"/>
        <a:ext cx="8405618" cy="844089"/>
      </dsp:txXfrm>
    </dsp:sp>
    <dsp:sp modelId="{EFF09ECA-7825-46C9-994F-0CF25885AEEF}">
      <dsp:nvSpPr>
        <dsp:cNvPr id="0" name=""/>
        <dsp:cNvSpPr/>
      </dsp:nvSpPr>
      <dsp:spPr>
        <a:xfrm>
          <a:off x="0" y="961210"/>
          <a:ext cx="8496944" cy="1574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9778" tIns="49530" rIns="277368" bIns="4953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 dirty="0" err="1"/>
            <a:t>Brawddeg</a:t>
          </a:r>
          <a:r>
            <a:rPr lang="en-GB" sz="3000" kern="1200" dirty="0"/>
            <a:t> </a:t>
          </a:r>
          <a:r>
            <a:rPr lang="en-GB" sz="3000" kern="1200" dirty="0" err="1"/>
            <a:t>pwnc</a:t>
          </a:r>
          <a:endParaRPr lang="en-GB" sz="3000" kern="1200" dirty="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 dirty="0"/>
            <a:t>Trafod y pwnc</a:t>
          </a:r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 dirty="0"/>
            <a:t>Brawddeg cau</a:t>
          </a:r>
        </a:p>
      </dsp:txBody>
      <dsp:txXfrm>
        <a:off x="0" y="961210"/>
        <a:ext cx="8496944" cy="1574235"/>
      </dsp:txXfrm>
    </dsp:sp>
    <dsp:sp modelId="{E578AA56-2A3E-4B74-A46E-AA0B5A1B63F4}">
      <dsp:nvSpPr>
        <dsp:cNvPr id="0" name=""/>
        <dsp:cNvSpPr/>
      </dsp:nvSpPr>
      <dsp:spPr>
        <a:xfrm>
          <a:off x="0" y="2535445"/>
          <a:ext cx="8496944" cy="9354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b="1" kern="1200" dirty="0" err="1"/>
            <a:t>Cysylltiadau</a:t>
          </a:r>
          <a:r>
            <a:rPr lang="en-GB" sz="3900" b="1" kern="1200" dirty="0"/>
            <a:t> </a:t>
          </a:r>
          <a:r>
            <a:rPr lang="en-GB" sz="3900" b="1" kern="1200" dirty="0" err="1"/>
            <a:t>thematig</a:t>
          </a:r>
          <a:r>
            <a:rPr lang="en-GB" sz="3900" b="1" kern="1200" dirty="0"/>
            <a:t> a </a:t>
          </a:r>
          <a:r>
            <a:rPr lang="en-GB" sz="3900" b="1" kern="1200" dirty="0" err="1"/>
            <a:t>gramadegol</a:t>
          </a:r>
          <a:endParaRPr lang="en-GB" sz="3900" kern="1200" dirty="0"/>
        </a:p>
      </dsp:txBody>
      <dsp:txXfrm>
        <a:off x="45663" y="2581108"/>
        <a:ext cx="8405618" cy="844089"/>
      </dsp:txXfrm>
    </dsp:sp>
    <dsp:sp modelId="{6A5A7A84-419F-4546-A68B-597557071D31}">
      <dsp:nvSpPr>
        <dsp:cNvPr id="0" name=""/>
        <dsp:cNvSpPr/>
      </dsp:nvSpPr>
      <dsp:spPr>
        <a:xfrm>
          <a:off x="0" y="3470860"/>
          <a:ext cx="8496944" cy="10293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9778" tIns="49530" rIns="277368" bIns="4953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 dirty="0" err="1"/>
            <a:t>Dilyniant</a:t>
          </a:r>
          <a:r>
            <a:rPr lang="en-GB" sz="3000" kern="1200" dirty="0"/>
            <a:t> </a:t>
          </a:r>
          <a:r>
            <a:rPr lang="en-GB" sz="3000" kern="1200" dirty="0" err="1"/>
            <a:t>rhesymegol</a:t>
          </a:r>
          <a:r>
            <a:rPr lang="en-GB" sz="3000" kern="1200" dirty="0"/>
            <a:t> o un </a:t>
          </a:r>
          <a:r>
            <a:rPr lang="en-GB" sz="3000" kern="1200" dirty="0" err="1"/>
            <a:t>paragraff</a:t>
          </a:r>
          <a:r>
            <a:rPr lang="en-GB" sz="3000" kern="1200" dirty="0"/>
            <a:t> </a:t>
          </a:r>
          <a:r>
            <a:rPr lang="en-GB" sz="3000" kern="1200" dirty="0" err="1"/>
            <a:t>i'r</a:t>
          </a:r>
          <a:r>
            <a:rPr lang="en-GB" sz="3000" kern="1200" dirty="0"/>
            <a:t> </a:t>
          </a:r>
          <a:r>
            <a:rPr lang="en-GB" sz="3000" kern="1200" dirty="0" err="1"/>
            <a:t>nesaf</a:t>
          </a:r>
          <a:endParaRPr lang="en-GB" sz="3000" kern="1200" dirty="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000" kern="1200" dirty="0"/>
            <a:t>Dangoswch ddolenni yn eich iaith</a:t>
          </a:r>
        </a:p>
      </dsp:txBody>
      <dsp:txXfrm>
        <a:off x="0" y="3470860"/>
        <a:ext cx="8496944" cy="1029307"/>
      </dsp:txXfrm>
    </dsp:sp>
  </dsp:spTree>
</dsp:drawing>
</file>

<file path=ppt/diagrams/drawing3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F39789-70D3-4815-9BCE-CECAD9EBF1ED}">
      <dsp:nvSpPr>
        <dsp:cNvPr id="0" name=""/>
        <dsp:cNvSpPr/>
      </dsp:nvSpPr>
      <dsp:spPr>
        <a:xfrm>
          <a:off x="0" y="130948"/>
          <a:ext cx="8496944" cy="8874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b="1" kern="1200"/>
            <a:t>Paragraph: </a:t>
          </a:r>
          <a:endParaRPr lang="en-GB" sz="3700" kern="1200"/>
        </a:p>
      </dsp:txBody>
      <dsp:txXfrm>
        <a:off x="43321" y="174269"/>
        <a:ext cx="8410302" cy="800803"/>
      </dsp:txXfrm>
    </dsp:sp>
    <dsp:sp modelId="{EFF09ECA-7825-46C9-994F-0CF25885AEEF}">
      <dsp:nvSpPr>
        <dsp:cNvPr id="0" name=""/>
        <dsp:cNvSpPr/>
      </dsp:nvSpPr>
      <dsp:spPr>
        <a:xfrm>
          <a:off x="0" y="1018394"/>
          <a:ext cx="8496944" cy="14935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9778" tIns="46990" rIns="263144" bIns="46990" numCol="1" spcCol="1270" anchor="t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/>
            <a:t>Topic sentence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/>
            <a:t>Discussion of topic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/>
            <a:t>Closing sentence</a:t>
          </a:r>
        </a:p>
      </dsp:txBody>
      <dsp:txXfrm>
        <a:off x="0" y="1018394"/>
        <a:ext cx="8496944" cy="1493505"/>
      </dsp:txXfrm>
    </dsp:sp>
    <dsp:sp modelId="{E578AA56-2A3E-4B74-A46E-AA0B5A1B63F4}">
      <dsp:nvSpPr>
        <dsp:cNvPr id="0" name=""/>
        <dsp:cNvSpPr/>
      </dsp:nvSpPr>
      <dsp:spPr>
        <a:xfrm>
          <a:off x="0" y="2511899"/>
          <a:ext cx="8496944" cy="8874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b="1" kern="1200"/>
            <a:t>Thematic and grammatical links</a:t>
          </a:r>
          <a:endParaRPr lang="en-GB" sz="3700" kern="1200"/>
        </a:p>
      </dsp:txBody>
      <dsp:txXfrm>
        <a:off x="43321" y="2555220"/>
        <a:ext cx="8410302" cy="800803"/>
      </dsp:txXfrm>
    </dsp:sp>
    <dsp:sp modelId="{6A5A7A84-419F-4546-A68B-597557071D31}">
      <dsp:nvSpPr>
        <dsp:cNvPr id="0" name=""/>
        <dsp:cNvSpPr/>
      </dsp:nvSpPr>
      <dsp:spPr>
        <a:xfrm>
          <a:off x="0" y="3399344"/>
          <a:ext cx="8496944" cy="9956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9778" tIns="46990" rIns="263144" bIns="46990" numCol="1" spcCol="1270" anchor="t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/>
            <a:t>Logical progression from one paragraph to the next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/>
            <a:t>Demonstrate links in your language</a:t>
          </a:r>
        </a:p>
      </dsp:txBody>
      <dsp:txXfrm>
        <a:off x="0" y="3399344"/>
        <a:ext cx="8496944" cy="995670"/>
      </dsp:txXfrm>
    </dsp:sp>
  </dsp:spTree>
</dsp:drawing>
</file>

<file path=ppt/diagrams/drawing3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F607BD-8526-4695-8469-4A71DD10ACA5}">
      <dsp:nvSpPr>
        <dsp:cNvPr id="0" name=""/>
        <dsp:cNvSpPr/>
      </dsp:nvSpPr>
      <dsp:spPr>
        <a:xfrm>
          <a:off x="0" y="32274"/>
          <a:ext cx="8040687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Dau </a:t>
          </a:r>
          <a:r>
            <a:rPr lang="en-GB" sz="2500" b="1" kern="1200" dirty="0" err="1"/>
            <a:t>fath</a:t>
          </a:r>
          <a:r>
            <a:rPr lang="en-GB" sz="2500" b="1" kern="1200" dirty="0"/>
            <a:t> o </a:t>
          </a:r>
          <a:r>
            <a:rPr lang="en-GB" sz="2500" b="1" kern="1200" dirty="0" err="1"/>
            <a:t>ddyfyniad</a:t>
          </a:r>
          <a:r>
            <a:rPr lang="en-GB" sz="2500" b="1" kern="1200" dirty="0"/>
            <a:t>:</a:t>
          </a:r>
          <a:endParaRPr lang="en-GB" sz="2500" kern="1200" dirty="0"/>
        </a:p>
      </dsp:txBody>
      <dsp:txXfrm>
        <a:off x="29271" y="61545"/>
        <a:ext cx="7982145" cy="541083"/>
      </dsp:txXfrm>
    </dsp:sp>
    <dsp:sp modelId="{17347053-A517-4C89-A652-EE49100E251E}">
      <dsp:nvSpPr>
        <dsp:cNvPr id="0" name=""/>
        <dsp:cNvSpPr/>
      </dsp:nvSpPr>
      <dsp:spPr>
        <a:xfrm>
          <a:off x="0" y="703900"/>
          <a:ext cx="8040687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 err="1"/>
            <a:t>Hanfodol</a:t>
          </a:r>
          <a:r>
            <a:rPr lang="en-GB" sz="2500" b="1" kern="1200" dirty="0"/>
            <a:t>: Mae </a:t>
          </a:r>
          <a:r>
            <a:rPr lang="en-GB" sz="2500" b="1" kern="1200" dirty="0" err="1"/>
            <a:t>enw'r</a:t>
          </a:r>
          <a:r>
            <a:rPr lang="en-GB" sz="2500" b="1" kern="1200" dirty="0"/>
            <a:t> </a:t>
          </a:r>
          <a:r>
            <a:rPr lang="en-GB" sz="2500" b="1" kern="1200" dirty="0" err="1"/>
            <a:t>awdur</a:t>
          </a:r>
          <a:r>
            <a:rPr lang="en-GB" sz="2500" b="1" kern="1200" dirty="0"/>
            <a:t> </a:t>
          </a:r>
          <a:r>
            <a:rPr lang="en-GB" sz="2500" b="1" kern="1200" dirty="0" err="1"/>
            <a:t>yn</a:t>
          </a:r>
          <a:r>
            <a:rPr lang="en-GB" sz="2500" b="1" kern="1200" dirty="0"/>
            <a:t> </a:t>
          </a:r>
          <a:r>
            <a:rPr lang="en-GB" sz="2500" b="1" kern="1200" dirty="0" err="1"/>
            <a:t>ymddangos</a:t>
          </a:r>
          <a:r>
            <a:rPr lang="en-GB" sz="2500" b="1" kern="1200" dirty="0"/>
            <a:t> </a:t>
          </a:r>
          <a:r>
            <a:rPr lang="en-GB" sz="2500" b="1" kern="1200" dirty="0" err="1"/>
            <a:t>yn</a:t>
          </a:r>
          <a:r>
            <a:rPr lang="en-GB" sz="2500" b="1" kern="1200" dirty="0"/>
            <a:t> y </a:t>
          </a:r>
          <a:r>
            <a:rPr lang="en-GB" sz="2500" b="1" kern="1200" dirty="0" err="1"/>
            <a:t>frawddeg</a:t>
          </a:r>
          <a:r>
            <a:rPr lang="en-GB" sz="2500" b="1" kern="1200" dirty="0"/>
            <a:t>.</a:t>
          </a:r>
          <a:endParaRPr lang="en-GB" sz="2500" kern="1200" dirty="0"/>
        </a:p>
      </dsp:txBody>
      <dsp:txXfrm>
        <a:off x="29271" y="733171"/>
        <a:ext cx="7982145" cy="541083"/>
      </dsp:txXfrm>
    </dsp:sp>
    <dsp:sp modelId="{BF06C78F-6602-4F2E-8B06-06D52D5EBD60}">
      <dsp:nvSpPr>
        <dsp:cNvPr id="0" name=""/>
        <dsp:cNvSpPr/>
      </dsp:nvSpPr>
      <dsp:spPr>
        <a:xfrm>
          <a:off x="0" y="1303525"/>
          <a:ext cx="8040687" cy="90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5292" tIns="31750" rIns="177800" bIns="3175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 err="1"/>
            <a:t>Enghraifft</a:t>
          </a:r>
          <a:r>
            <a:rPr lang="en-GB" sz="2000" kern="1200" dirty="0"/>
            <a:t> (system </a:t>
          </a:r>
          <a:r>
            <a:rPr lang="en-GB" sz="2000" kern="1200" dirty="0" err="1"/>
            <a:t>dyddiad</a:t>
          </a:r>
          <a:r>
            <a:rPr lang="en-GB" sz="2000" kern="1200" dirty="0"/>
            <a:t> </a:t>
          </a:r>
          <a:r>
            <a:rPr lang="en-GB" sz="2000" kern="1200" dirty="0" err="1"/>
            <a:t>awdur</a:t>
          </a:r>
          <a:r>
            <a:rPr lang="en-GB" sz="2000" kern="1200" dirty="0"/>
            <a:t>): Mae Lillis (2001) </a:t>
          </a:r>
          <a:r>
            <a:rPr lang="en-GB" sz="2000" kern="1200" dirty="0" err="1"/>
            <a:t>yn</a:t>
          </a:r>
          <a:r>
            <a:rPr lang="en-GB" sz="2000" kern="1200" dirty="0"/>
            <a:t> </a:t>
          </a:r>
          <a:r>
            <a:rPr lang="en-GB" sz="2000" kern="1200" dirty="0" err="1"/>
            <a:t>dadlau</a:t>
          </a:r>
          <a:r>
            <a:rPr lang="en-GB" sz="2000" kern="1200" dirty="0"/>
            <a:t> bod </a:t>
          </a:r>
          <a:r>
            <a:rPr lang="en-GB" sz="2000" kern="1200" dirty="0" err="1"/>
            <a:t>tiwtoriaid</a:t>
          </a:r>
          <a:r>
            <a:rPr lang="en-GB" sz="2000" kern="1200" dirty="0"/>
            <a:t> a </a:t>
          </a:r>
          <a:r>
            <a:rPr lang="en-GB" sz="2000" kern="1200" dirty="0" err="1"/>
            <a:t>myfyrwyr</a:t>
          </a:r>
          <a:r>
            <a:rPr lang="en-GB" sz="2000" kern="1200" dirty="0"/>
            <a:t> </a:t>
          </a:r>
          <a:r>
            <a:rPr lang="en-GB" sz="2000" kern="1200" dirty="0" err="1"/>
            <a:t>yn</a:t>
          </a:r>
          <a:r>
            <a:rPr lang="en-GB" sz="2000" kern="1200" dirty="0"/>
            <a:t> </a:t>
          </a:r>
          <a:r>
            <a:rPr lang="en-GB" sz="2000" kern="1200" dirty="0" err="1"/>
            <a:t>aml</a:t>
          </a:r>
          <a:r>
            <a:rPr lang="en-GB" sz="2000" kern="1200" dirty="0"/>
            <a:t> </a:t>
          </a:r>
          <a:r>
            <a:rPr lang="en-GB" sz="2000" kern="1200" dirty="0" err="1"/>
            <a:t>yn</a:t>
          </a:r>
          <a:r>
            <a:rPr lang="en-GB" sz="2000" kern="1200" dirty="0"/>
            <a:t> brin o </a:t>
          </a:r>
          <a:r>
            <a:rPr lang="en-GB" sz="2000" kern="1200" dirty="0" err="1"/>
            <a:t>wybodaeth</a:t>
          </a:r>
          <a:r>
            <a:rPr lang="en-GB" sz="2000" kern="1200" dirty="0"/>
            <a:t> </a:t>
          </a:r>
          <a:r>
            <a:rPr lang="en-GB" sz="2000" kern="1200" dirty="0" err="1"/>
            <a:t>benodol</a:t>
          </a:r>
          <a:r>
            <a:rPr lang="en-GB" sz="2000" kern="1200" dirty="0"/>
            <a:t> am y </a:t>
          </a:r>
          <a:r>
            <a:rPr lang="en-GB" sz="2000" kern="1200" dirty="0" err="1"/>
            <a:t>confensiynau</a:t>
          </a:r>
          <a:r>
            <a:rPr lang="en-GB" sz="2000" kern="1200" dirty="0"/>
            <a:t> </a:t>
          </a:r>
          <a:r>
            <a:rPr lang="en-GB" sz="2000" kern="1200" dirty="0" err="1"/>
            <a:t>sy'n</a:t>
          </a:r>
          <a:r>
            <a:rPr lang="en-GB" sz="2000" kern="1200" dirty="0"/>
            <a:t> </a:t>
          </a:r>
          <a:r>
            <a:rPr lang="en-GB" sz="2000" kern="1200" dirty="0" err="1"/>
            <a:t>llywodraethu</a:t>
          </a:r>
          <a:r>
            <a:rPr lang="en-GB" sz="2000" kern="1200" dirty="0"/>
            <a:t> </a:t>
          </a:r>
          <a:r>
            <a:rPr lang="en-GB" sz="2000" kern="1200" dirty="0" err="1"/>
            <a:t>llunio</a:t>
          </a:r>
          <a:r>
            <a:rPr lang="en-GB" sz="2000" kern="1200" dirty="0"/>
            <a:t> </a:t>
          </a:r>
          <a:r>
            <a:rPr lang="en-GB" sz="2000" kern="1200" dirty="0" err="1"/>
            <a:t>testunau</a:t>
          </a:r>
          <a:r>
            <a:rPr lang="en-GB" sz="2000" kern="1200" dirty="0"/>
            <a:t> </a:t>
          </a:r>
          <a:r>
            <a:rPr lang="en-GB" sz="2000" kern="1200" dirty="0" err="1"/>
            <a:t>academaidd</a:t>
          </a:r>
          <a:r>
            <a:rPr lang="en-GB" sz="2000" kern="1200" dirty="0"/>
            <a:t>.</a:t>
          </a:r>
        </a:p>
      </dsp:txBody>
      <dsp:txXfrm>
        <a:off x="0" y="1303525"/>
        <a:ext cx="8040687" cy="905625"/>
      </dsp:txXfrm>
    </dsp:sp>
    <dsp:sp modelId="{27F9F040-5214-4E6B-8CB7-84CA86820440}">
      <dsp:nvSpPr>
        <dsp:cNvPr id="0" name=""/>
        <dsp:cNvSpPr/>
      </dsp:nvSpPr>
      <dsp:spPr>
        <a:xfrm>
          <a:off x="0" y="2209150"/>
          <a:ext cx="8040687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Non-integral:</a:t>
          </a:r>
          <a:r>
            <a:rPr lang="en-GB" sz="2500" kern="1200"/>
            <a:t> The author’s name appears outside sentence. </a:t>
          </a:r>
        </a:p>
      </dsp:txBody>
      <dsp:txXfrm>
        <a:off x="29271" y="2238421"/>
        <a:ext cx="7982145" cy="541083"/>
      </dsp:txXfrm>
    </dsp:sp>
    <dsp:sp modelId="{7366A3C8-8A14-4EFE-BC45-05EA9E6D05FA}">
      <dsp:nvSpPr>
        <dsp:cNvPr id="0" name=""/>
        <dsp:cNvSpPr/>
      </dsp:nvSpPr>
      <dsp:spPr>
        <a:xfrm>
          <a:off x="0" y="2808775"/>
          <a:ext cx="8040687" cy="1242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5292" tIns="31750" rIns="177800" bIns="3175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 err="1"/>
            <a:t>Enghraifft</a:t>
          </a:r>
          <a:r>
            <a:rPr lang="en-GB" sz="2000" kern="1200" dirty="0"/>
            <a:t>: Yn </a:t>
          </a:r>
          <a:r>
            <a:rPr lang="en-GB" sz="2000" kern="1200" dirty="0" err="1"/>
            <a:t>aml</a:t>
          </a:r>
          <a:r>
            <a:rPr lang="en-GB" sz="2000" kern="1200" dirty="0"/>
            <a:t> </a:t>
          </a:r>
          <a:r>
            <a:rPr lang="en-GB" sz="2000" kern="1200" dirty="0" err="1"/>
            <a:t>nid</a:t>
          </a:r>
          <a:r>
            <a:rPr lang="en-GB" sz="2000" kern="1200" dirty="0"/>
            <a:t> </a:t>
          </a:r>
          <a:r>
            <a:rPr lang="en-GB" sz="2000" kern="1200" dirty="0" err="1"/>
            <a:t>oes</a:t>
          </a:r>
          <a:r>
            <a:rPr lang="en-GB" sz="2000" kern="1200" dirty="0"/>
            <a:t> </a:t>
          </a:r>
          <a:r>
            <a:rPr lang="en-GB" sz="2000" kern="1200" dirty="0" err="1"/>
            <a:t>gan</a:t>
          </a:r>
          <a:r>
            <a:rPr lang="en-GB" sz="2000" kern="1200" dirty="0"/>
            <a:t> </a:t>
          </a:r>
          <a:r>
            <a:rPr lang="en-GB" sz="2000" kern="1200" dirty="0" err="1"/>
            <a:t>diwtoriaid</a:t>
          </a:r>
          <a:r>
            <a:rPr lang="en-GB" sz="2000" kern="1200" dirty="0"/>
            <a:t> a </a:t>
          </a:r>
          <a:r>
            <a:rPr lang="en-GB" sz="2000" kern="1200" dirty="0" err="1"/>
            <a:t>myfyrwyr</a:t>
          </a:r>
          <a:r>
            <a:rPr lang="en-GB" sz="2000" kern="1200" dirty="0"/>
            <a:t> </a:t>
          </a:r>
          <a:r>
            <a:rPr lang="en-GB" sz="2000" kern="1200" dirty="0" err="1"/>
            <a:t>wybodaeth</a:t>
          </a:r>
          <a:r>
            <a:rPr lang="en-GB" sz="2000" kern="1200" dirty="0"/>
            <a:t> </a:t>
          </a:r>
          <a:r>
            <a:rPr lang="en-GB" sz="2000" kern="1200" dirty="0" err="1"/>
            <a:t>benodol</a:t>
          </a:r>
          <a:r>
            <a:rPr lang="en-GB" sz="2000" kern="1200" dirty="0"/>
            <a:t> am y </a:t>
          </a:r>
          <a:r>
            <a:rPr lang="en-GB" sz="2000" kern="1200" dirty="0" err="1"/>
            <a:t>confensiynau</a:t>
          </a:r>
          <a:r>
            <a:rPr lang="en-GB" sz="2000" kern="1200" dirty="0"/>
            <a:t> </a:t>
          </a:r>
          <a:r>
            <a:rPr lang="en-GB" sz="2000" kern="1200" dirty="0" err="1"/>
            <a:t>sy'n</a:t>
          </a:r>
          <a:r>
            <a:rPr lang="en-GB" sz="2000" kern="1200" dirty="0"/>
            <a:t> </a:t>
          </a:r>
          <a:r>
            <a:rPr lang="en-GB" sz="2000" kern="1200" dirty="0" err="1"/>
            <a:t>llywodraethu</a:t>
          </a:r>
          <a:r>
            <a:rPr lang="en-GB" sz="2000" kern="1200" dirty="0"/>
            <a:t> </a:t>
          </a:r>
          <a:r>
            <a:rPr lang="en-GB" sz="2000" kern="1200" dirty="0" err="1"/>
            <a:t>llunio</a:t>
          </a:r>
          <a:r>
            <a:rPr lang="en-GB" sz="2000" kern="1200" dirty="0"/>
            <a:t> </a:t>
          </a:r>
          <a:r>
            <a:rPr lang="en-GB" sz="2000" kern="1200" dirty="0" err="1"/>
            <a:t>testunau</a:t>
          </a:r>
          <a:r>
            <a:rPr lang="en-GB" sz="2000" kern="1200" dirty="0"/>
            <a:t> </a:t>
          </a:r>
          <a:r>
            <a:rPr lang="en-GB" sz="2000" kern="1200" dirty="0" err="1"/>
            <a:t>academaidd</a:t>
          </a:r>
          <a:r>
            <a:rPr lang="en-GB" sz="2000" kern="1200" dirty="0"/>
            <a:t> (Lillis, 2001).</a:t>
          </a:r>
        </a:p>
        <a:p>
          <a:pPr marL="457200" lvl="2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GB" sz="2000" kern="1200"/>
        </a:p>
      </dsp:txBody>
      <dsp:txXfrm>
        <a:off x="0" y="2808775"/>
        <a:ext cx="8040687" cy="1242000"/>
      </dsp:txXfrm>
    </dsp:sp>
  </dsp:spTree>
</dsp:drawing>
</file>

<file path=ppt/diagrams/drawing3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F607BD-8526-4695-8469-4A71DD10ACA5}">
      <dsp:nvSpPr>
        <dsp:cNvPr id="0" name=""/>
        <dsp:cNvSpPr/>
      </dsp:nvSpPr>
      <dsp:spPr>
        <a:xfrm>
          <a:off x="0" y="161649"/>
          <a:ext cx="8040687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Two types of citations:</a:t>
          </a:r>
          <a:endParaRPr lang="en-GB" sz="2500" kern="1200"/>
        </a:p>
      </dsp:txBody>
      <dsp:txXfrm>
        <a:off x="29271" y="190920"/>
        <a:ext cx="7982145" cy="541083"/>
      </dsp:txXfrm>
    </dsp:sp>
    <dsp:sp modelId="{17347053-A517-4C89-A652-EE49100E251E}">
      <dsp:nvSpPr>
        <dsp:cNvPr id="0" name=""/>
        <dsp:cNvSpPr/>
      </dsp:nvSpPr>
      <dsp:spPr>
        <a:xfrm>
          <a:off x="0" y="833275"/>
          <a:ext cx="8040687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Integral:</a:t>
          </a:r>
          <a:r>
            <a:rPr lang="en-GB" sz="2500" kern="1200"/>
            <a:t> The author’s name appears in the sentence. </a:t>
          </a:r>
        </a:p>
      </dsp:txBody>
      <dsp:txXfrm>
        <a:off x="29271" y="862546"/>
        <a:ext cx="7982145" cy="541083"/>
      </dsp:txXfrm>
    </dsp:sp>
    <dsp:sp modelId="{BF06C78F-6602-4F2E-8B06-06D52D5EBD60}">
      <dsp:nvSpPr>
        <dsp:cNvPr id="0" name=""/>
        <dsp:cNvSpPr/>
      </dsp:nvSpPr>
      <dsp:spPr>
        <a:xfrm>
          <a:off x="0" y="1432900"/>
          <a:ext cx="8040687" cy="90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5292" tIns="31750" rIns="177800" bIns="3175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Example (author-date system): Lillis (2001) argues that both tutors and students often lack explicit knowledge of the conventions governing the construction of academic texts.</a:t>
          </a:r>
        </a:p>
      </dsp:txBody>
      <dsp:txXfrm>
        <a:off x="0" y="1432900"/>
        <a:ext cx="8040687" cy="905625"/>
      </dsp:txXfrm>
    </dsp:sp>
    <dsp:sp modelId="{27F9F040-5214-4E6B-8CB7-84CA86820440}">
      <dsp:nvSpPr>
        <dsp:cNvPr id="0" name=""/>
        <dsp:cNvSpPr/>
      </dsp:nvSpPr>
      <dsp:spPr>
        <a:xfrm>
          <a:off x="0" y="2338525"/>
          <a:ext cx="8040687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Non-integral:</a:t>
          </a:r>
          <a:r>
            <a:rPr lang="en-GB" sz="2500" kern="1200"/>
            <a:t> The author’s name appears outside sentence. </a:t>
          </a:r>
        </a:p>
      </dsp:txBody>
      <dsp:txXfrm>
        <a:off x="29271" y="2367796"/>
        <a:ext cx="7982145" cy="541083"/>
      </dsp:txXfrm>
    </dsp:sp>
    <dsp:sp modelId="{7366A3C8-8A14-4EFE-BC45-05EA9E6D05FA}">
      <dsp:nvSpPr>
        <dsp:cNvPr id="0" name=""/>
        <dsp:cNvSpPr/>
      </dsp:nvSpPr>
      <dsp:spPr>
        <a:xfrm>
          <a:off x="0" y="2938150"/>
          <a:ext cx="8040687" cy="983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5292" tIns="31750" rIns="177800" bIns="3175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Example: Both tutors and students often lack explicit knowledge of the conventions governing the construction of academic texts (Lillis, 2001).</a:t>
          </a:r>
        </a:p>
        <a:p>
          <a:pPr marL="457200" lvl="2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GB" sz="2000" kern="1200"/>
        </a:p>
      </dsp:txBody>
      <dsp:txXfrm>
        <a:off x="0" y="2938150"/>
        <a:ext cx="8040687" cy="983250"/>
      </dsp:txXfrm>
    </dsp:sp>
  </dsp:spTree>
</dsp:drawing>
</file>

<file path=ppt/diagrams/drawing3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C646BF-9C15-41E3-8C8E-8AB5CE5818BE}">
      <dsp:nvSpPr>
        <dsp:cNvPr id="0" name=""/>
        <dsp:cNvSpPr/>
      </dsp:nvSpPr>
      <dsp:spPr>
        <a:xfrm>
          <a:off x="0" y="64585"/>
          <a:ext cx="8040687" cy="1113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 err="1"/>
            <a:t>Llais</a:t>
          </a:r>
          <a:r>
            <a:rPr lang="en-GB" sz="2800" b="1" kern="1200" dirty="0"/>
            <a:t> </a:t>
          </a:r>
          <a:r>
            <a:rPr lang="en-GB" sz="2800" b="1" kern="1200" dirty="0" err="1"/>
            <a:t>pwy</a:t>
          </a:r>
          <a:r>
            <a:rPr lang="en-GB" sz="2800" b="1" kern="1200" dirty="0"/>
            <a:t> </a:t>
          </a:r>
          <a:r>
            <a:rPr lang="en-GB" sz="2800" b="1" kern="1200" dirty="0" err="1"/>
            <a:t>sy’n</a:t>
          </a:r>
          <a:r>
            <a:rPr lang="en-GB" sz="2800" b="1" kern="1200" dirty="0"/>
            <a:t> </a:t>
          </a:r>
          <a:r>
            <a:rPr lang="en-GB" sz="2800" b="1" kern="1200" dirty="0" err="1"/>
            <a:t>dominyddu</a:t>
          </a:r>
          <a:r>
            <a:rPr lang="en-GB" sz="2800" b="1" kern="1200" dirty="0"/>
            <a:t> – </a:t>
          </a:r>
          <a:r>
            <a:rPr lang="en-GB" sz="2800" b="1" kern="1200" dirty="0" err="1"/>
            <a:t>llais</a:t>
          </a:r>
          <a:r>
            <a:rPr lang="en-GB" sz="2800" b="1" kern="1200" dirty="0"/>
            <a:t> </a:t>
          </a:r>
          <a:r>
            <a:rPr lang="en-GB" sz="2800" b="1" kern="1200" dirty="0" err="1"/>
            <a:t>yr</a:t>
          </a:r>
          <a:r>
            <a:rPr lang="en-GB" sz="2800" b="1" kern="1200" dirty="0"/>
            <a:t> </a:t>
          </a:r>
          <a:r>
            <a:rPr lang="en-GB" sz="2800" b="1" kern="1200" dirty="0" err="1"/>
            <a:t>awdur</a:t>
          </a:r>
          <a:r>
            <a:rPr lang="en-GB" sz="2800" b="1" kern="1200" dirty="0"/>
            <a:t> </a:t>
          </a:r>
          <a:r>
            <a:rPr lang="en-GB" sz="2800" b="1" kern="1200" dirty="0" err="1"/>
            <a:t>neu’r</a:t>
          </a:r>
          <a:r>
            <a:rPr lang="en-GB" sz="2800" b="1" kern="1200" dirty="0"/>
            <a:t> </a:t>
          </a:r>
          <a:r>
            <a:rPr lang="en-GB" sz="2800" b="1" kern="1200" dirty="0" err="1"/>
            <a:t>awdur</a:t>
          </a:r>
          <a:r>
            <a:rPr lang="en-GB" sz="2800" b="1" kern="1200" dirty="0"/>
            <a:t> </a:t>
          </a:r>
          <a:r>
            <a:rPr lang="en-GB" sz="2800" b="1" kern="1200" dirty="0" err="1"/>
            <a:t>gwreiddiol</a:t>
          </a:r>
          <a:r>
            <a:rPr lang="en-GB" sz="2800" b="1" kern="1200" dirty="0"/>
            <a:t>?</a:t>
          </a:r>
          <a:endParaRPr lang="en-GB" sz="2800" kern="1200" dirty="0"/>
        </a:p>
      </dsp:txBody>
      <dsp:txXfrm>
        <a:off x="54373" y="118958"/>
        <a:ext cx="7931941" cy="1005094"/>
      </dsp:txXfrm>
    </dsp:sp>
    <dsp:sp modelId="{BAED8347-2FE2-4744-AEA5-A3AD05E2FF30}">
      <dsp:nvSpPr>
        <dsp:cNvPr id="0" name=""/>
        <dsp:cNvSpPr/>
      </dsp:nvSpPr>
      <dsp:spPr>
        <a:xfrm>
          <a:off x="0" y="1178425"/>
          <a:ext cx="8040687" cy="28400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5292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 err="1"/>
            <a:t>Mae'r</a:t>
          </a:r>
          <a:r>
            <a:rPr lang="en-GB" sz="2200" kern="1200" dirty="0"/>
            <a:t> </a:t>
          </a:r>
          <a:r>
            <a:rPr lang="en-GB" sz="2200" kern="1200" dirty="0" err="1"/>
            <a:t>lleuad</a:t>
          </a:r>
          <a:r>
            <a:rPr lang="en-GB" sz="2200" kern="1200" dirty="0"/>
            <a:t> </a:t>
          </a:r>
          <a:r>
            <a:rPr lang="en-GB" sz="2200" kern="1200" dirty="0" err="1"/>
            <a:t>wedi'i</a:t>
          </a:r>
          <a:r>
            <a:rPr lang="en-GB" sz="2200" kern="1200" dirty="0"/>
            <a:t> </a:t>
          </a:r>
          <a:r>
            <a:rPr lang="en-GB" sz="2200" kern="1200" dirty="0" err="1"/>
            <a:t>gwneud</a:t>
          </a:r>
          <a:r>
            <a:rPr lang="en-GB" sz="2200" kern="1200" dirty="0"/>
            <a:t> o </a:t>
          </a:r>
          <a:r>
            <a:rPr lang="en-GB" sz="2200" kern="1200" dirty="0" err="1"/>
            <a:t>gaws</a:t>
          </a:r>
          <a:r>
            <a:rPr lang="en-GB" sz="2200" kern="1200" dirty="0"/>
            <a:t> (Brie 1999).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Mae Brie (1999) yn dadlau bod y lleuad wedi'i gwneud o gaws.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Fel y mae Brie (1999) yn nodi, mae'r lleuad wedi'i gwneud o gaws.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Yn ôl Brie (1999), mae'r lleuad wedi'i gwneud o gaws. Fodd bynnag, ….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 dirty="0"/>
            <a:t>Mae Brie (1999) yn dadlau bod y lleuad wedi'i gwneud o gaws. Fodd bynnag, ….</a:t>
          </a:r>
        </a:p>
      </dsp:txBody>
      <dsp:txXfrm>
        <a:off x="0" y="1178425"/>
        <a:ext cx="8040687" cy="2840040"/>
      </dsp:txXfrm>
    </dsp:sp>
  </dsp:spTree>
</dsp:drawing>
</file>

<file path=ppt/diagrams/drawing3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C646BF-9C15-41E3-8C8E-8AB5CE5818BE}">
      <dsp:nvSpPr>
        <dsp:cNvPr id="0" name=""/>
        <dsp:cNvSpPr/>
      </dsp:nvSpPr>
      <dsp:spPr>
        <a:xfrm>
          <a:off x="0" y="45280"/>
          <a:ext cx="8040687" cy="12331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/>
            <a:t>Whose voice is dominant  - the writer’s or the original author’s?</a:t>
          </a:r>
          <a:endParaRPr lang="en-GB" sz="3100" kern="1200"/>
        </a:p>
      </dsp:txBody>
      <dsp:txXfrm>
        <a:off x="60199" y="105479"/>
        <a:ext cx="7920289" cy="1112781"/>
      </dsp:txXfrm>
    </dsp:sp>
    <dsp:sp modelId="{BAED8347-2FE2-4744-AEA5-A3AD05E2FF30}">
      <dsp:nvSpPr>
        <dsp:cNvPr id="0" name=""/>
        <dsp:cNvSpPr/>
      </dsp:nvSpPr>
      <dsp:spPr>
        <a:xfrm>
          <a:off x="0" y="1278460"/>
          <a:ext cx="8040687" cy="27593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5292" tIns="39370" rIns="220472" bIns="3937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The moon is made of cheese (Brie 1999).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Brie (1999) argues that the moon is made of cheese.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As Brie (1999) points out, the moon is made of cheese.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/>
            <a:t>According to Brie (1999), the moon is made of cheese. However, ….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Brie (1999) argues that the moon is made of cheese. However, ….</a:t>
          </a:r>
        </a:p>
      </dsp:txBody>
      <dsp:txXfrm>
        <a:off x="0" y="1278460"/>
        <a:ext cx="8040687" cy="2759309"/>
      </dsp:txXfrm>
    </dsp:sp>
  </dsp:spTree>
</dsp:drawing>
</file>

<file path=ppt/diagrams/drawing3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9ABB1C-246E-4771-8AD2-BE8258297449}">
      <dsp:nvSpPr>
        <dsp:cNvPr id="0" name=""/>
        <dsp:cNvSpPr/>
      </dsp:nvSpPr>
      <dsp:spPr>
        <a:xfrm>
          <a:off x="0" y="11181"/>
          <a:ext cx="8496944" cy="1432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Pa </a:t>
          </a:r>
          <a:r>
            <a:rPr lang="en-GB" sz="3600" kern="1200" dirty="0" err="1"/>
            <a:t>gwestiynau</a:t>
          </a:r>
          <a:r>
            <a:rPr lang="en-GB" sz="3600" kern="1200" dirty="0"/>
            <a:t> </a:t>
          </a:r>
          <a:r>
            <a:rPr lang="en-GB" sz="3600" kern="1200" dirty="0" err="1"/>
            <a:t>na</a:t>
          </a:r>
          <a:r>
            <a:rPr lang="en-GB" sz="3600" kern="1200" dirty="0"/>
            <a:t> </a:t>
          </a:r>
          <a:r>
            <a:rPr lang="en-GB" sz="3600" kern="1200" dirty="0" err="1"/>
            <a:t>allech</a:t>
          </a:r>
          <a:r>
            <a:rPr lang="en-GB" sz="3600" kern="1200" dirty="0"/>
            <a:t> chi </a:t>
          </a:r>
          <a:r>
            <a:rPr lang="en-GB" sz="3600" kern="1200" dirty="0" err="1"/>
            <a:t>eu</a:t>
          </a:r>
          <a:r>
            <a:rPr lang="en-GB" sz="3600" kern="1200" dirty="0"/>
            <a:t> </a:t>
          </a:r>
          <a:r>
            <a:rPr lang="en-GB" sz="3600" kern="1200" dirty="0" err="1"/>
            <a:t>hateb</a:t>
          </a:r>
          <a:r>
            <a:rPr lang="en-GB" sz="3600" kern="1200" dirty="0"/>
            <a:t> </a:t>
          </a:r>
          <a:r>
            <a:rPr lang="en-GB" sz="3600" kern="1200" dirty="0" err="1"/>
            <a:t>yn</a:t>
          </a:r>
          <a:r>
            <a:rPr lang="en-GB" sz="3600" kern="1200" dirty="0"/>
            <a:t> </a:t>
          </a:r>
          <a:r>
            <a:rPr lang="en-GB" sz="3600" kern="1200" dirty="0" err="1"/>
            <a:t>eich</a:t>
          </a:r>
          <a:r>
            <a:rPr lang="en-GB" sz="3600" kern="1200" dirty="0"/>
            <a:t> </a:t>
          </a:r>
          <a:r>
            <a:rPr lang="en-GB" sz="3600" kern="1200" dirty="0" err="1"/>
            <a:t>stori</a:t>
          </a:r>
          <a:r>
            <a:rPr lang="en-GB" sz="3600" kern="1200" dirty="0"/>
            <a:t> </a:t>
          </a:r>
          <a:r>
            <a:rPr lang="en-GB" sz="3600" kern="1200" dirty="0" err="1"/>
            <a:t>adolygiad</a:t>
          </a:r>
          <a:r>
            <a:rPr lang="en-GB" sz="3600" kern="1200" dirty="0"/>
            <a:t> </a:t>
          </a:r>
          <a:r>
            <a:rPr lang="en-GB" sz="3600" kern="1200" dirty="0" err="1"/>
            <a:t>llenyddiaeth</a:t>
          </a:r>
          <a:r>
            <a:rPr lang="en-GB" sz="3600" kern="1200" dirty="0"/>
            <a:t>?</a:t>
          </a:r>
        </a:p>
      </dsp:txBody>
      <dsp:txXfrm>
        <a:off x="69908" y="81089"/>
        <a:ext cx="8357128" cy="1292264"/>
      </dsp:txXfrm>
    </dsp:sp>
    <dsp:sp modelId="{AE49442A-24B5-47C3-8D0C-AE77A48DB6E6}">
      <dsp:nvSpPr>
        <dsp:cNvPr id="0" name=""/>
        <dsp:cNvSpPr/>
      </dsp:nvSpPr>
      <dsp:spPr>
        <a:xfrm>
          <a:off x="0" y="1546941"/>
          <a:ext cx="8496944" cy="1432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Beth </a:t>
          </a:r>
          <a:r>
            <a:rPr lang="en-GB" sz="3600" kern="1200" dirty="0" err="1"/>
            <a:t>dydych</a:t>
          </a:r>
          <a:r>
            <a:rPr lang="en-GB" sz="3600" kern="1200" dirty="0"/>
            <a:t> chi </a:t>
          </a:r>
          <a:r>
            <a:rPr lang="en-GB" sz="3600" kern="1200" dirty="0" err="1"/>
            <a:t>ddim</a:t>
          </a:r>
          <a:r>
            <a:rPr lang="en-GB" sz="3600" kern="1200" dirty="0"/>
            <a:t> </a:t>
          </a:r>
          <a:r>
            <a:rPr lang="en-GB" sz="3600" kern="1200" dirty="0" err="1"/>
            <a:t>yn</a:t>
          </a:r>
          <a:r>
            <a:rPr lang="en-GB" sz="3600" kern="1200" dirty="0"/>
            <a:t> </a:t>
          </a:r>
          <a:r>
            <a:rPr lang="en-GB" sz="3600" kern="1200" dirty="0" err="1"/>
            <a:t>ei</a:t>
          </a:r>
          <a:r>
            <a:rPr lang="en-GB" sz="3600" kern="1200" dirty="0"/>
            <a:t> </a:t>
          </a:r>
          <a:r>
            <a:rPr lang="en-GB" sz="3600" kern="1200" dirty="0" err="1"/>
            <a:t>wybod</a:t>
          </a:r>
          <a:r>
            <a:rPr lang="en-GB" sz="3600" kern="1200" dirty="0"/>
            <a:t> (</a:t>
          </a:r>
          <a:r>
            <a:rPr lang="en-GB" sz="3600" kern="1200" dirty="0" err="1"/>
            <a:t>eto</a:t>
          </a:r>
          <a:r>
            <a:rPr lang="en-GB" sz="3600" kern="1200" dirty="0"/>
            <a:t>!) am </a:t>
          </a:r>
          <a:r>
            <a:rPr lang="en-GB" sz="3600" kern="1200" dirty="0" err="1"/>
            <a:t>eich</a:t>
          </a:r>
          <a:r>
            <a:rPr lang="en-GB" sz="3600" kern="1200" dirty="0"/>
            <a:t> </a:t>
          </a:r>
          <a:r>
            <a:rPr lang="en-GB" sz="3600" kern="1200" dirty="0" err="1"/>
            <a:t>maes</a:t>
          </a:r>
          <a:r>
            <a:rPr lang="en-GB" sz="3600" kern="1200" dirty="0"/>
            <a:t>?</a:t>
          </a:r>
        </a:p>
      </dsp:txBody>
      <dsp:txXfrm>
        <a:off x="69908" y="1616849"/>
        <a:ext cx="8357128" cy="1292264"/>
      </dsp:txXfrm>
    </dsp:sp>
    <dsp:sp modelId="{71F27034-AF63-4842-9133-A9FB03098513}">
      <dsp:nvSpPr>
        <dsp:cNvPr id="0" name=""/>
        <dsp:cNvSpPr/>
      </dsp:nvSpPr>
      <dsp:spPr>
        <a:xfrm>
          <a:off x="0" y="3082701"/>
          <a:ext cx="8496944" cy="1432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 err="1"/>
            <a:t>Defnyddiwch</a:t>
          </a:r>
          <a:r>
            <a:rPr lang="en-GB" sz="3600" kern="1200" dirty="0"/>
            <a:t> </a:t>
          </a:r>
          <a:r>
            <a:rPr lang="en-GB" sz="3600" kern="1200" dirty="0" err="1"/>
            <a:t>hwn</a:t>
          </a:r>
          <a:r>
            <a:rPr lang="en-GB" sz="3600" kern="1200" dirty="0"/>
            <a:t> i </a:t>
          </a:r>
          <a:r>
            <a:rPr lang="en-GB" sz="3600" kern="1200" dirty="0" err="1"/>
            <a:t>symud</a:t>
          </a:r>
          <a:r>
            <a:rPr lang="en-GB" sz="3600" kern="1200" dirty="0"/>
            <a:t> </a:t>
          </a:r>
          <a:r>
            <a:rPr lang="en-GB" sz="3600" kern="1200" dirty="0" err="1"/>
            <a:t>ymlaen</a:t>
          </a:r>
          <a:r>
            <a:rPr lang="en-GB" sz="3600" kern="1200" dirty="0"/>
            <a:t>!</a:t>
          </a:r>
        </a:p>
      </dsp:txBody>
      <dsp:txXfrm>
        <a:off x="69908" y="3152609"/>
        <a:ext cx="8357128" cy="1292264"/>
      </dsp:txXfrm>
    </dsp:sp>
  </dsp:spTree>
</dsp:drawing>
</file>

<file path=ppt/diagrams/drawing3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9ABB1C-246E-4771-8AD2-BE8258297449}">
      <dsp:nvSpPr>
        <dsp:cNvPr id="0" name=""/>
        <dsp:cNvSpPr/>
      </dsp:nvSpPr>
      <dsp:spPr>
        <a:xfrm>
          <a:off x="0" y="11181"/>
          <a:ext cx="8496944" cy="1432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What questions couldn’t you answer in your literature review story?</a:t>
          </a:r>
        </a:p>
      </dsp:txBody>
      <dsp:txXfrm>
        <a:off x="69908" y="81089"/>
        <a:ext cx="8357128" cy="1292264"/>
      </dsp:txXfrm>
    </dsp:sp>
    <dsp:sp modelId="{AE49442A-24B5-47C3-8D0C-AE77A48DB6E6}">
      <dsp:nvSpPr>
        <dsp:cNvPr id="0" name=""/>
        <dsp:cNvSpPr/>
      </dsp:nvSpPr>
      <dsp:spPr>
        <a:xfrm>
          <a:off x="0" y="1546941"/>
          <a:ext cx="8496944" cy="1432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What don’t you know (yet!) about your field?</a:t>
          </a:r>
        </a:p>
      </dsp:txBody>
      <dsp:txXfrm>
        <a:off x="69908" y="1616849"/>
        <a:ext cx="8357128" cy="1292264"/>
      </dsp:txXfrm>
    </dsp:sp>
    <dsp:sp modelId="{71F27034-AF63-4842-9133-A9FB03098513}">
      <dsp:nvSpPr>
        <dsp:cNvPr id="0" name=""/>
        <dsp:cNvSpPr/>
      </dsp:nvSpPr>
      <dsp:spPr>
        <a:xfrm>
          <a:off x="0" y="3082701"/>
          <a:ext cx="8496944" cy="1432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Use this to move forward!</a:t>
          </a:r>
        </a:p>
      </dsp:txBody>
      <dsp:txXfrm>
        <a:off x="69908" y="3152609"/>
        <a:ext cx="8357128" cy="1292264"/>
      </dsp:txXfrm>
    </dsp:sp>
  </dsp:spTree>
</dsp:drawing>
</file>

<file path=ppt/diagrams/drawing3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9EA67C-E054-44C9-A94F-4AA95CFB97A0}">
      <dsp:nvSpPr>
        <dsp:cNvPr id="0" name=""/>
        <dsp:cNvSpPr/>
      </dsp:nvSpPr>
      <dsp:spPr>
        <a:xfrm>
          <a:off x="0" y="720080"/>
          <a:ext cx="6894512" cy="15977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Read reviews in prestigious journals in your field</a:t>
          </a:r>
        </a:p>
      </dsp:txBody>
      <dsp:txXfrm>
        <a:off x="77997" y="798077"/>
        <a:ext cx="6738518" cy="1441774"/>
      </dsp:txXfrm>
    </dsp:sp>
  </dsp:spTree>
</dsp:drawing>
</file>

<file path=ppt/diagrams/drawing4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F15DD8-309D-458A-9B71-BA5B3FF94DD4}">
      <dsp:nvSpPr>
        <dsp:cNvPr id="0" name=""/>
        <dsp:cNvSpPr/>
      </dsp:nvSpPr>
      <dsp:spPr>
        <a:xfrm>
          <a:off x="0" y="36584"/>
          <a:ext cx="7056784" cy="19796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 err="1"/>
            <a:t>Darllenwch</a:t>
          </a:r>
          <a:r>
            <a:rPr lang="en-GB" sz="3600" kern="1200" dirty="0"/>
            <a:t> </a:t>
          </a:r>
          <a:r>
            <a:rPr lang="en-GB" sz="3600" kern="1200" dirty="0" err="1"/>
            <a:t>adolygiadau</a:t>
          </a:r>
          <a:r>
            <a:rPr lang="en-GB" sz="3600" kern="1200" dirty="0"/>
            <a:t> </a:t>
          </a:r>
          <a:r>
            <a:rPr lang="en-GB" sz="3600" kern="1200" dirty="0" err="1"/>
            <a:t>mewn</a:t>
          </a:r>
          <a:r>
            <a:rPr lang="en-GB" sz="3600" kern="1200" dirty="0"/>
            <a:t> </a:t>
          </a:r>
          <a:r>
            <a:rPr lang="en-GB" sz="3600" kern="1200" dirty="0" err="1"/>
            <a:t>cyfnodolion</a:t>
          </a:r>
          <a:r>
            <a:rPr lang="en-GB" sz="3600" kern="1200" dirty="0"/>
            <a:t> </a:t>
          </a:r>
          <a:r>
            <a:rPr lang="en-GB" sz="3600" kern="1200" dirty="0" err="1"/>
            <a:t>mawreddog</a:t>
          </a:r>
          <a:r>
            <a:rPr lang="en-GB" sz="3600" kern="1200" dirty="0"/>
            <a:t> </a:t>
          </a:r>
          <a:r>
            <a:rPr lang="en-GB" sz="3600" kern="1200" dirty="0" err="1"/>
            <a:t>yn</a:t>
          </a:r>
          <a:r>
            <a:rPr lang="en-GB" sz="3600" kern="1200" dirty="0"/>
            <a:t> </a:t>
          </a:r>
          <a:r>
            <a:rPr lang="en-GB" sz="3600" kern="1200" dirty="0" err="1"/>
            <a:t>eich</a:t>
          </a:r>
          <a:r>
            <a:rPr lang="en-GB" sz="3600" kern="1200" dirty="0"/>
            <a:t> </a:t>
          </a:r>
          <a:r>
            <a:rPr lang="en-GB" sz="3600" kern="1200" dirty="0" err="1"/>
            <a:t>maes</a:t>
          </a:r>
          <a:endParaRPr lang="en-GB" sz="3600" kern="1200" dirty="0"/>
        </a:p>
      </dsp:txBody>
      <dsp:txXfrm>
        <a:off x="96638" y="133222"/>
        <a:ext cx="6863508" cy="17863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E58E99-CF8B-414D-9067-42EFA2661A0F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73400D-1125-4CCE-9DC0-5877F373F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0162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>
            <a:extLst>
              <a:ext uri="{FF2B5EF4-FFF2-40B4-BE49-F238E27FC236}">
                <a16:creationId xmlns:a16="http://schemas.microsoft.com/office/drawing/2014/main" id="{D963CB5A-D4FC-1FDF-2FC8-C60B72D24CB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8DC3858-9927-4C8B-A2D8-0BBBA7E2AB56}" type="slidenum">
              <a:rPr lang="en-US" altLang="en-US"/>
              <a:pPr>
                <a:spcBef>
                  <a:spcPct val="0"/>
                </a:spcBef>
              </a:pPr>
              <a:t>16</a:t>
            </a:fld>
            <a:endParaRPr lang="en-US" altLang="en-US"/>
          </a:p>
        </p:txBody>
      </p:sp>
      <p:sp>
        <p:nvSpPr>
          <p:cNvPr id="13315" name="Rectangle 2">
            <a:extLst>
              <a:ext uri="{FF2B5EF4-FFF2-40B4-BE49-F238E27FC236}">
                <a16:creationId xmlns:a16="http://schemas.microsoft.com/office/drawing/2014/main" id="{D6334ACD-A8F8-9449-BDBC-E6C59CEF52E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>
            <a:extLst>
              <a:ext uri="{FF2B5EF4-FFF2-40B4-BE49-F238E27FC236}">
                <a16:creationId xmlns:a16="http://schemas.microsoft.com/office/drawing/2014/main" id="{53031B5F-126B-6555-0A5C-6D185203CE5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>
            <a:extLst>
              <a:ext uri="{FF2B5EF4-FFF2-40B4-BE49-F238E27FC236}">
                <a16:creationId xmlns:a16="http://schemas.microsoft.com/office/drawing/2014/main" id="{E869E67D-1BF9-6943-2DD9-1780124D0E1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6BE3CE5-F6D9-4CD1-977F-A694A55914F7}" type="slidenum">
              <a:rPr lang="en-US" altLang="en-US"/>
              <a:pPr>
                <a:spcBef>
                  <a:spcPct val="0"/>
                </a:spcBef>
              </a:pPr>
              <a:t>18</a:t>
            </a:fld>
            <a:endParaRPr lang="en-US" altLang="en-US"/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D2096CD1-0926-C952-DF3F-3038B92666A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>
            <a:extLst>
              <a:ext uri="{FF2B5EF4-FFF2-40B4-BE49-F238E27FC236}">
                <a16:creationId xmlns:a16="http://schemas.microsoft.com/office/drawing/2014/main" id="{3D0FF54D-AC9C-E05C-4D96-C06E4C90531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>
            <a:extLst>
              <a:ext uri="{FF2B5EF4-FFF2-40B4-BE49-F238E27FC236}">
                <a16:creationId xmlns:a16="http://schemas.microsoft.com/office/drawing/2014/main" id="{961BF9AC-AAC6-91C0-87F8-1098577E94F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03F871D-A453-44F9-858B-3AD0C3DA1637}" type="slidenum">
              <a:rPr lang="en-US" altLang="en-US"/>
              <a:pPr>
                <a:spcBef>
                  <a:spcPct val="0"/>
                </a:spcBef>
              </a:pPr>
              <a:t>31</a:t>
            </a:fld>
            <a:endParaRPr lang="en-US" altLang="en-US"/>
          </a:p>
        </p:txBody>
      </p:sp>
      <p:sp>
        <p:nvSpPr>
          <p:cNvPr id="21507" name="Rectangle 2">
            <a:extLst>
              <a:ext uri="{FF2B5EF4-FFF2-40B4-BE49-F238E27FC236}">
                <a16:creationId xmlns:a16="http://schemas.microsoft.com/office/drawing/2014/main" id="{A1ACD8BD-398B-C16E-333D-50CEE6F852E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>
            <a:extLst>
              <a:ext uri="{FF2B5EF4-FFF2-40B4-BE49-F238E27FC236}">
                <a16:creationId xmlns:a16="http://schemas.microsoft.com/office/drawing/2014/main" id="{44F55DB1-037D-2390-BC78-8EE33840B43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6729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3008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5191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2916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61969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2964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00881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244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36345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78028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84137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262934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DBEA70-4940-D592-AC62-AB810A6EF5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1561270"/>
            <a:ext cx="2949575" cy="66592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28AF0D-A05B-AF88-5915-E69F8BEE17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9564" y="457201"/>
            <a:ext cx="3547373" cy="602311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9CAC06-0927-A9C8-09BD-9B59274083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474842"/>
            <a:ext cx="2949575" cy="339414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165707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35CEC-3B3B-56F9-12BB-7A487E023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1351722"/>
            <a:ext cx="3405049" cy="1232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2EC170B-1B58-644E-EBE8-4856263925D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572000" y="0"/>
            <a:ext cx="4572000" cy="68579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0EA9FE-49DA-4A15-4518-937208E579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584174"/>
            <a:ext cx="3405049" cy="32848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660925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898722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799534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1063966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76739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1288115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8544337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72498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24108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1FF9F-02F8-A5B3-C51A-D6FE51BFA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053548"/>
            <a:ext cx="7886700" cy="9551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57CD38-2C06-5866-E1FF-C383D60132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156791"/>
            <a:ext cx="7886700" cy="433822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7047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8558C-5292-4EC4-8238-428E383FBB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021A43-5FF3-60FF-D71B-3EAFF0C124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86243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1C5F8-CC69-1188-F22A-7B08BE829C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200012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5991C-DACC-A4A3-9A47-33BB91F2A8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660512"/>
            <a:ext cx="3867150" cy="37502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8C733C-D5AF-DB75-B88B-527D81FDFC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2660512"/>
            <a:ext cx="3867150" cy="37502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181427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9B0E4-06F1-30A2-F336-67F04330C1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1331843"/>
            <a:ext cx="2949575" cy="126227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817EDC-F9C3-6323-F2D9-230ADB8974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1331844"/>
            <a:ext cx="4629150" cy="506592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F34F67-4827-868C-FD0E-CC547C7A04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594113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7290742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0D953-C340-6F8D-2603-5DF05DF3CD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1272208"/>
            <a:ext cx="2949575" cy="130202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BE0AB81-55FA-8360-C31A-9BD4AAEE1B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1272209"/>
            <a:ext cx="4629150" cy="510567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F85040-948B-2347-8006-513AEAE65F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574234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8647914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5B7B2-79C3-BE94-DB53-55C0B2DBEF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28949" y="1122363"/>
            <a:ext cx="5618093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7F4753-F2B4-8D0E-578A-48E28E45C0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28949" y="3602038"/>
            <a:ext cx="5618093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2217217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D2342-C5C3-FED9-FC5D-DCF89A2329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0522" y="365125"/>
            <a:ext cx="5334828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303191-5F18-D7CF-355E-5FA52C478E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180522" y="1825625"/>
            <a:ext cx="5334828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329027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BB470-188C-C82C-3226-3671EDD2F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761" y="1152938"/>
            <a:ext cx="1834666" cy="140141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F96F8-EB8E-0F61-17F0-E834D08950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20887" y="795131"/>
            <a:ext cx="5396051" cy="506592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49AA5D-6CB5-83EC-2DA1-BBBD3679A0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81759" y="2771425"/>
            <a:ext cx="1834667" cy="213546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1942647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BB470-188C-C82C-3226-3671EDD2F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761" y="1152938"/>
            <a:ext cx="1834666" cy="140141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49AA5D-6CB5-83EC-2DA1-BBBD3679A0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81759" y="2771425"/>
            <a:ext cx="1834667" cy="213546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Picture Placeholder 2">
            <a:extLst>
              <a:ext uri="{FF2B5EF4-FFF2-40B4-BE49-F238E27FC236}">
                <a16:creationId xmlns:a16="http://schemas.microsoft.com/office/drawing/2014/main" id="{CE01CBC5-5195-B11F-E379-13B055950D46}"/>
              </a:ext>
            </a:extLst>
          </p:cNvPr>
          <p:cNvSpPr>
            <a:spLocks noGrp="1"/>
          </p:cNvSpPr>
          <p:nvPr>
            <p:ph type="pic" idx="10"/>
          </p:nvPr>
        </p:nvSpPr>
        <p:spPr>
          <a:xfrm>
            <a:off x="3120886" y="896040"/>
            <a:ext cx="5396052" cy="506592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89226152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556713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634316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334416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495727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448107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877341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763437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603645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CB666C83-FBE5-ACA6-584C-F45D604FACE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223513" cy="6917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842839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6323031A-1941-C4FF-D8B7-1CEC9639BEF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027322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62833C6B-FB99-2353-061A-3B753BE63B6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446171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A6653FF1-05A1-088B-DD83-29E688DDE40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585510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18634A-2EDC-FB89-083F-8502AE59A3D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550197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B0D9AD90-1BAB-85D1-E23A-8B07C48159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5815016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EDC8067F-B93D-833B-C01E-F66BFEA872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922950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4BB500ED-8749-05C0-69FF-9116AAF45A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28823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9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10.xml"/></Relationships>
</file>

<file path=ppt/slideMasters/_rels/slideMaster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7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9.xml"/><Relationship Id="rId10" Type="http://schemas.openxmlformats.org/officeDocument/2006/relationships/image" Target="../media/image9.png"/><Relationship Id="rId4" Type="http://schemas.openxmlformats.org/officeDocument/2006/relationships/slideLayout" Target="../slideLayouts/slideLayout18.xml"/><Relationship Id="rId9" Type="http://schemas.openxmlformats.org/officeDocument/2006/relationships/theme" Target="../theme/theme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5.xml"/><Relationship Id="rId7" Type="http://schemas.openxmlformats.org/officeDocument/2006/relationships/image" Target="../media/image10.png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theme" Target="../theme/theme9.xml"/><Relationship Id="rId5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6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11.png"/><Relationship Id="rId5" Type="http://schemas.openxmlformats.org/officeDocument/2006/relationships/theme" Target="../theme/theme10.xml"/><Relationship Id="rId4" Type="http://schemas.openxmlformats.org/officeDocument/2006/relationships/slideLayout" Target="../slideLayouts/slideLayout31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32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33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4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35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3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37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38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39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5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3.xml"/><Relationship Id="rId9" Type="http://schemas.openxmlformats.org/officeDocument/2006/relationships/theme" Target="../theme/theme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070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6721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3172648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551FA688-2EBA-93E0-797B-8D53F69008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49739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3038449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172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2072882-04A7-81FA-9B72-31A75EA69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052F98-7DF4-A192-B728-147244B330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284395-6374-AB31-AF9D-382FDE7013A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A36118-7BF1-CF45-BFA8-FA276C99FDDF}" type="datetimeFigureOut">
              <a:rPr lang="en-US" smtClean="0"/>
              <a:t>11/7/2023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C0C8A-902B-C63B-7952-A955B0F082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CCDC71-5CEA-F845-8B51-C43F200EB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D35AB9-6D5B-AC45-9E33-55949C484B0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and white rectangle with text&#10;&#10;Description automatically generated with low confidence">
            <a:extLst>
              <a:ext uri="{FF2B5EF4-FFF2-40B4-BE49-F238E27FC236}">
                <a16:creationId xmlns:a16="http://schemas.microsoft.com/office/drawing/2014/main" id="{9B1CDA6B-D961-FD74-502A-BF4908F23BA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34982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11/7/2023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63018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724" r:id="rId7"/>
    <p:sldLayoutId id="214748372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C8ADDB-4CD2-D6E8-2B92-98BD8128D3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0402FC-D2C5-ADEC-598D-65F067C8CE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6ABB4C-E960-19FF-F31F-15F5AC22F3B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B1BE68-91E7-DA4C-83CE-33EC89C398B1}" type="datetimeFigureOut">
              <a:rPr lang="en-US" smtClean="0"/>
              <a:t>11/7/2023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85A56C-A0F2-BE11-34C4-E5FD71605A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D82E0D-BA34-08F9-BDA8-709E34B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6B3232-9A32-EF49-9B20-B096A72524DB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F9A22DF0-EDE3-A1A0-00A9-D55CE3CAAF5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06802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B11D39-7B6E-11D7-36E6-0D0E70121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423326-8B27-E4CB-710F-2B855F8FF5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B7A764-EAEB-1C25-26BE-3DA3A32367F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7BD182-C8A7-6A47-A0EA-95C60C4E7E9A}" type="datetimeFigureOut">
              <a:rPr lang="en-US" smtClean="0"/>
              <a:t>11/7/2023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55734-81B6-EAA4-CC09-3A53A8478AD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76ED48-6C24-3E31-F8DA-C315C5FC9B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67DBB9-009E-8E41-8A89-2FE77F41EB92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D630895B-A68E-8D65-8264-EDF2522426F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35000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ree, cloud, house, sky&#10;&#10;Description automatically generated">
            <a:extLst>
              <a:ext uri="{FF2B5EF4-FFF2-40B4-BE49-F238E27FC236}">
                <a16:creationId xmlns:a16="http://schemas.microsoft.com/office/drawing/2014/main" id="{7D3A0B8D-8F1B-BBD7-763E-306A191845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83159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cloud, grass, text&#10;&#10;Description automatically generated">
            <a:extLst>
              <a:ext uri="{FF2B5EF4-FFF2-40B4-BE49-F238E27FC236}">
                <a16:creationId xmlns:a16="http://schemas.microsoft.com/office/drawing/2014/main" id="{FD64A1D8-C4BB-C68E-DD4E-12E4B52E65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7428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cloud&#10;&#10;Description automatically generated">
            <a:extLst>
              <a:ext uri="{FF2B5EF4-FFF2-40B4-BE49-F238E27FC236}">
                <a16:creationId xmlns:a16="http://schemas.microsoft.com/office/drawing/2014/main" id="{B6E7C2A9-67AF-B453-A32C-8398FDC306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44512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C565704-B489-D021-F781-93D2D4B3EE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50707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8C16B6D9-FB9C-49F3-2582-C99E877F12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8525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text, screenshot, building&#10;&#10;Description automatically generated">
            <a:extLst>
              <a:ext uri="{FF2B5EF4-FFF2-40B4-BE49-F238E27FC236}">
                <a16:creationId xmlns:a16="http://schemas.microsoft.com/office/drawing/2014/main" id="{42885A91-394F-610C-FB99-7E0485978F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193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80BB21EE-854B-4A5D-4B38-92F4066580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18594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ky, tree, plant&#10;&#10;Description automatically generated">
            <a:extLst>
              <a:ext uri="{FF2B5EF4-FFF2-40B4-BE49-F238E27FC236}">
                <a16:creationId xmlns:a16="http://schemas.microsoft.com/office/drawing/2014/main" id="{A6CE6DCC-5EFF-0C9E-9F78-1881B15D32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4995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04690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21" r:id="rId6"/>
    <p:sldLayoutId id="2147483722" r:id="rId7"/>
    <p:sldLayoutId id="2147483723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7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7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17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9.xml"/><Relationship Id="rId3" Type="http://schemas.openxmlformats.org/officeDocument/2006/relationships/diagramLayout" Target="../diagrams/layout8.xml"/><Relationship Id="rId7" Type="http://schemas.openxmlformats.org/officeDocument/2006/relationships/diagramData" Target="../diagrams/data9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17.xml"/><Relationship Id="rId6" Type="http://schemas.microsoft.com/office/2007/relationships/diagramDrawing" Target="../diagrams/drawing8.xml"/><Relationship Id="rId11" Type="http://schemas.microsoft.com/office/2007/relationships/diagramDrawing" Target="../diagrams/drawing9.xml"/><Relationship Id="rId5" Type="http://schemas.openxmlformats.org/officeDocument/2006/relationships/diagramColors" Target="../diagrams/colors8.xml"/><Relationship Id="rId10" Type="http://schemas.openxmlformats.org/officeDocument/2006/relationships/diagramColors" Target="../diagrams/colors9.xml"/><Relationship Id="rId4" Type="http://schemas.openxmlformats.org/officeDocument/2006/relationships/diagramQuickStyle" Target="../diagrams/quickStyle8.xml"/><Relationship Id="rId9" Type="http://schemas.openxmlformats.org/officeDocument/2006/relationships/diagramQuickStyle" Target="../diagrams/quickStyle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library/infoskills/researchers/" TargetMode="External"/><Relationship Id="rId2" Type="http://schemas.openxmlformats.org/officeDocument/2006/relationships/hyperlink" Target="https://uwtsd.ac.uk/library/infoskills/essential-infoskills-for-postgraduate-students-and-researchers/" TargetMode="Externa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2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17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1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1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1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9.xml"/><Relationship Id="rId3" Type="http://schemas.openxmlformats.org/officeDocument/2006/relationships/diagramLayout" Target="../diagrams/layout18.xml"/><Relationship Id="rId7" Type="http://schemas.openxmlformats.org/officeDocument/2006/relationships/diagramData" Target="../diagrams/data19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17.xml"/><Relationship Id="rId6" Type="http://schemas.microsoft.com/office/2007/relationships/diagramDrawing" Target="../diagrams/drawing18.xml"/><Relationship Id="rId11" Type="http://schemas.microsoft.com/office/2007/relationships/diagramDrawing" Target="../diagrams/drawing19.xml"/><Relationship Id="rId5" Type="http://schemas.openxmlformats.org/officeDocument/2006/relationships/diagramColors" Target="../diagrams/colors18.xml"/><Relationship Id="rId10" Type="http://schemas.openxmlformats.org/officeDocument/2006/relationships/diagramColors" Target="../diagrams/colors19.xml"/><Relationship Id="rId4" Type="http://schemas.openxmlformats.org/officeDocument/2006/relationships/diagramQuickStyle" Target="../diagrams/quickStyle18.xml"/><Relationship Id="rId9" Type="http://schemas.openxmlformats.org/officeDocument/2006/relationships/diagramQuickStyle" Target="../diagrams/quickStyle1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1.xml"/><Relationship Id="rId3" Type="http://schemas.openxmlformats.org/officeDocument/2006/relationships/diagramLayout" Target="../diagrams/layout20.xml"/><Relationship Id="rId7" Type="http://schemas.openxmlformats.org/officeDocument/2006/relationships/diagramData" Target="../diagrams/data21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17.xml"/><Relationship Id="rId6" Type="http://schemas.microsoft.com/office/2007/relationships/diagramDrawing" Target="../diagrams/drawing20.xml"/><Relationship Id="rId11" Type="http://schemas.microsoft.com/office/2007/relationships/diagramDrawing" Target="../diagrams/drawing21.xml"/><Relationship Id="rId5" Type="http://schemas.openxmlformats.org/officeDocument/2006/relationships/diagramColors" Target="../diagrams/colors20.xml"/><Relationship Id="rId10" Type="http://schemas.openxmlformats.org/officeDocument/2006/relationships/diagramColors" Target="../diagrams/colors21.xml"/><Relationship Id="rId4" Type="http://schemas.openxmlformats.org/officeDocument/2006/relationships/diagramQuickStyle" Target="../diagrams/quickStyle20.xml"/><Relationship Id="rId9" Type="http://schemas.openxmlformats.org/officeDocument/2006/relationships/diagramQuickStyle" Target="../diagrams/quickStyle2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1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1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s://studycrumb.com/literature-review-outline" TargetMode="External"/><Relationship Id="rId1" Type="http://schemas.openxmlformats.org/officeDocument/2006/relationships/slideLayout" Target="../slideLayouts/slideLayout1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hyperlink" Target="https://studycrumb.com/literature-review-outline" TargetMode="External"/><Relationship Id="rId1" Type="http://schemas.openxmlformats.org/officeDocument/2006/relationships/slideLayout" Target="../slideLayouts/slideLayout16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1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21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6.xml"/><Relationship Id="rId2" Type="http://schemas.openxmlformats.org/officeDocument/2006/relationships/diagramData" Target="../diagrams/data26.xml"/><Relationship Id="rId1" Type="http://schemas.openxmlformats.org/officeDocument/2006/relationships/slideLayout" Target="../slideLayouts/slideLayout21.xml"/><Relationship Id="rId6" Type="http://schemas.microsoft.com/office/2007/relationships/diagramDrawing" Target="../diagrams/drawing26.xml"/><Relationship Id="rId5" Type="http://schemas.openxmlformats.org/officeDocument/2006/relationships/diagramColors" Target="../diagrams/colors26.xml"/><Relationship Id="rId4" Type="http://schemas.openxmlformats.org/officeDocument/2006/relationships/diagramQuickStyle" Target="../diagrams/quickStyle26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7.xml"/><Relationship Id="rId2" Type="http://schemas.openxmlformats.org/officeDocument/2006/relationships/diagramData" Target="../diagrams/data27.xml"/><Relationship Id="rId1" Type="http://schemas.openxmlformats.org/officeDocument/2006/relationships/slideLayout" Target="../slideLayouts/slideLayout21.xml"/><Relationship Id="rId6" Type="http://schemas.microsoft.com/office/2007/relationships/diagramDrawing" Target="../diagrams/drawing27.xml"/><Relationship Id="rId5" Type="http://schemas.openxmlformats.org/officeDocument/2006/relationships/diagramColors" Target="../diagrams/colors27.xml"/><Relationship Id="rId4" Type="http://schemas.openxmlformats.org/officeDocument/2006/relationships/diagramQuickStyle" Target="../diagrams/quickStyle2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8.xml"/><Relationship Id="rId2" Type="http://schemas.openxmlformats.org/officeDocument/2006/relationships/diagramData" Target="../diagrams/data28.xml"/><Relationship Id="rId1" Type="http://schemas.openxmlformats.org/officeDocument/2006/relationships/slideLayout" Target="../slideLayouts/slideLayout21.xml"/><Relationship Id="rId6" Type="http://schemas.microsoft.com/office/2007/relationships/diagramDrawing" Target="../diagrams/drawing28.xml"/><Relationship Id="rId5" Type="http://schemas.openxmlformats.org/officeDocument/2006/relationships/diagramColors" Target="../diagrams/colors28.xml"/><Relationship Id="rId4" Type="http://schemas.openxmlformats.org/officeDocument/2006/relationships/diagramQuickStyle" Target="../diagrams/quickStyle28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9.xml"/><Relationship Id="rId2" Type="http://schemas.openxmlformats.org/officeDocument/2006/relationships/diagramData" Target="../diagrams/data29.xml"/><Relationship Id="rId1" Type="http://schemas.openxmlformats.org/officeDocument/2006/relationships/slideLayout" Target="../slideLayouts/slideLayout22.xml"/><Relationship Id="rId6" Type="http://schemas.microsoft.com/office/2007/relationships/diagramDrawing" Target="../diagrams/drawing29.xml"/><Relationship Id="rId5" Type="http://schemas.openxmlformats.org/officeDocument/2006/relationships/diagramColors" Target="../diagrams/colors29.xml"/><Relationship Id="rId4" Type="http://schemas.openxmlformats.org/officeDocument/2006/relationships/diagramQuickStyle" Target="../diagrams/quickStyle29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0.xml"/><Relationship Id="rId2" Type="http://schemas.openxmlformats.org/officeDocument/2006/relationships/diagramData" Target="../diagrams/data30.xml"/><Relationship Id="rId1" Type="http://schemas.openxmlformats.org/officeDocument/2006/relationships/slideLayout" Target="../slideLayouts/slideLayout22.xml"/><Relationship Id="rId6" Type="http://schemas.microsoft.com/office/2007/relationships/diagramDrawing" Target="../diagrams/drawing30.xml"/><Relationship Id="rId5" Type="http://schemas.openxmlformats.org/officeDocument/2006/relationships/diagramColors" Target="../diagrams/colors30.xml"/><Relationship Id="rId4" Type="http://schemas.openxmlformats.org/officeDocument/2006/relationships/diagramQuickStyle" Target="../diagrams/quickStyle30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1.xml"/><Relationship Id="rId2" Type="http://schemas.openxmlformats.org/officeDocument/2006/relationships/diagramData" Target="../diagrams/data31.xml"/><Relationship Id="rId1" Type="http://schemas.openxmlformats.org/officeDocument/2006/relationships/slideLayout" Target="../slideLayouts/slideLayout22.xml"/><Relationship Id="rId6" Type="http://schemas.microsoft.com/office/2007/relationships/diagramDrawing" Target="../diagrams/drawing31.xml"/><Relationship Id="rId5" Type="http://schemas.openxmlformats.org/officeDocument/2006/relationships/diagramColors" Target="../diagrams/colors31.xml"/><Relationship Id="rId4" Type="http://schemas.openxmlformats.org/officeDocument/2006/relationships/diagramQuickStyle" Target="../diagrams/quickStyle31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2.xml"/><Relationship Id="rId2" Type="http://schemas.openxmlformats.org/officeDocument/2006/relationships/diagramData" Target="../diagrams/data32.xml"/><Relationship Id="rId1" Type="http://schemas.openxmlformats.org/officeDocument/2006/relationships/slideLayout" Target="../slideLayouts/slideLayout22.xml"/><Relationship Id="rId6" Type="http://schemas.microsoft.com/office/2007/relationships/diagramDrawing" Target="../diagrams/drawing32.xml"/><Relationship Id="rId5" Type="http://schemas.openxmlformats.org/officeDocument/2006/relationships/diagramColors" Target="../diagrams/colors32.xml"/><Relationship Id="rId4" Type="http://schemas.openxmlformats.org/officeDocument/2006/relationships/diagramQuickStyle" Target="../diagrams/quickStyle3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3.xml"/><Relationship Id="rId2" Type="http://schemas.openxmlformats.org/officeDocument/2006/relationships/diagramData" Target="../diagrams/data33.xml"/><Relationship Id="rId1" Type="http://schemas.openxmlformats.org/officeDocument/2006/relationships/slideLayout" Target="../slideLayouts/slideLayout22.xml"/><Relationship Id="rId6" Type="http://schemas.microsoft.com/office/2007/relationships/diagramDrawing" Target="../diagrams/drawing33.xml"/><Relationship Id="rId5" Type="http://schemas.openxmlformats.org/officeDocument/2006/relationships/diagramColors" Target="../diagrams/colors33.xml"/><Relationship Id="rId4" Type="http://schemas.openxmlformats.org/officeDocument/2006/relationships/diagramQuickStyle" Target="../diagrams/quickStyle33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4.xml"/><Relationship Id="rId2" Type="http://schemas.openxmlformats.org/officeDocument/2006/relationships/diagramData" Target="../diagrams/data34.xml"/><Relationship Id="rId1" Type="http://schemas.openxmlformats.org/officeDocument/2006/relationships/slideLayout" Target="../slideLayouts/slideLayout22.xml"/><Relationship Id="rId6" Type="http://schemas.microsoft.com/office/2007/relationships/diagramDrawing" Target="../diagrams/drawing34.xml"/><Relationship Id="rId5" Type="http://schemas.openxmlformats.org/officeDocument/2006/relationships/diagramColors" Target="../diagrams/colors34.xml"/><Relationship Id="rId4" Type="http://schemas.openxmlformats.org/officeDocument/2006/relationships/diagramQuickStyle" Target="../diagrams/quickStyle34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hyperlink" Target="https://www.uwtsd.ac.uk/library/using-our-libraries/online-library/referencing-handbooks/" TargetMode="External"/><Relationship Id="rId1" Type="http://schemas.openxmlformats.org/officeDocument/2006/relationships/slideLayout" Target="../slideLayouts/slideLayout16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6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5.xml"/><Relationship Id="rId2" Type="http://schemas.openxmlformats.org/officeDocument/2006/relationships/diagramData" Target="../diagrams/data35.xml"/><Relationship Id="rId1" Type="http://schemas.openxmlformats.org/officeDocument/2006/relationships/slideLayout" Target="../slideLayouts/slideLayout22.xml"/><Relationship Id="rId6" Type="http://schemas.microsoft.com/office/2007/relationships/diagramDrawing" Target="../diagrams/drawing35.xml"/><Relationship Id="rId5" Type="http://schemas.openxmlformats.org/officeDocument/2006/relationships/diagramColors" Target="../diagrams/colors35.xml"/><Relationship Id="rId4" Type="http://schemas.openxmlformats.org/officeDocument/2006/relationships/diagramQuickStyle" Target="../diagrams/quickStyle35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6.xml"/><Relationship Id="rId2" Type="http://schemas.openxmlformats.org/officeDocument/2006/relationships/diagramData" Target="../diagrams/data36.xml"/><Relationship Id="rId1" Type="http://schemas.openxmlformats.org/officeDocument/2006/relationships/slideLayout" Target="../slideLayouts/slideLayout22.xml"/><Relationship Id="rId6" Type="http://schemas.microsoft.com/office/2007/relationships/diagramDrawing" Target="../diagrams/drawing36.xml"/><Relationship Id="rId5" Type="http://schemas.openxmlformats.org/officeDocument/2006/relationships/diagramColors" Target="../diagrams/colors36.xml"/><Relationship Id="rId4" Type="http://schemas.openxmlformats.org/officeDocument/2006/relationships/diagramQuickStyle" Target="../diagrams/quickStyle36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7.xml"/><Relationship Id="rId2" Type="http://schemas.openxmlformats.org/officeDocument/2006/relationships/diagramData" Target="../diagrams/data37.xml"/><Relationship Id="rId1" Type="http://schemas.openxmlformats.org/officeDocument/2006/relationships/slideLayout" Target="../slideLayouts/slideLayout22.xml"/><Relationship Id="rId6" Type="http://schemas.microsoft.com/office/2007/relationships/diagramDrawing" Target="../diagrams/drawing37.xml"/><Relationship Id="rId5" Type="http://schemas.openxmlformats.org/officeDocument/2006/relationships/diagramColors" Target="../diagrams/colors37.xml"/><Relationship Id="rId4" Type="http://schemas.openxmlformats.org/officeDocument/2006/relationships/diagramQuickStyle" Target="../diagrams/quickStyle37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8.xml"/><Relationship Id="rId2" Type="http://schemas.openxmlformats.org/officeDocument/2006/relationships/diagramData" Target="../diagrams/data38.xml"/><Relationship Id="rId1" Type="http://schemas.openxmlformats.org/officeDocument/2006/relationships/slideLayout" Target="../slideLayouts/slideLayout22.xml"/><Relationship Id="rId6" Type="http://schemas.microsoft.com/office/2007/relationships/diagramDrawing" Target="../diagrams/drawing38.xml"/><Relationship Id="rId5" Type="http://schemas.openxmlformats.org/officeDocument/2006/relationships/diagramColors" Target="../diagrams/colors38.xml"/><Relationship Id="rId4" Type="http://schemas.openxmlformats.org/officeDocument/2006/relationships/diagramQuickStyle" Target="../diagrams/quickStyle38.xml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0.xml"/><Relationship Id="rId3" Type="http://schemas.openxmlformats.org/officeDocument/2006/relationships/diagramLayout" Target="../diagrams/layout39.xml"/><Relationship Id="rId7" Type="http://schemas.openxmlformats.org/officeDocument/2006/relationships/diagramData" Target="../diagrams/data40.xml"/><Relationship Id="rId2" Type="http://schemas.openxmlformats.org/officeDocument/2006/relationships/diagramData" Target="../diagrams/data39.xml"/><Relationship Id="rId1" Type="http://schemas.openxmlformats.org/officeDocument/2006/relationships/slideLayout" Target="../slideLayouts/slideLayout22.xml"/><Relationship Id="rId6" Type="http://schemas.microsoft.com/office/2007/relationships/diagramDrawing" Target="../diagrams/drawing39.xml"/><Relationship Id="rId11" Type="http://schemas.microsoft.com/office/2007/relationships/diagramDrawing" Target="../diagrams/drawing40.xml"/><Relationship Id="rId5" Type="http://schemas.openxmlformats.org/officeDocument/2006/relationships/diagramColors" Target="../diagrams/colors39.xml"/><Relationship Id="rId10" Type="http://schemas.openxmlformats.org/officeDocument/2006/relationships/diagramColors" Target="../diagrams/colors40.xml"/><Relationship Id="rId4" Type="http://schemas.openxmlformats.org/officeDocument/2006/relationships/diagramQuickStyle" Target="../diagrams/quickStyle39.xml"/><Relationship Id="rId9" Type="http://schemas.openxmlformats.org/officeDocument/2006/relationships/diagramQuickStyle" Target="../diagrams/quickStyle40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slideLayout" Target="../slideLayouts/slideLayout16.xml"/><Relationship Id="rId1" Type="http://schemas.openxmlformats.org/officeDocument/2006/relationships/video" Target="https://www.youtube.com/embed/zIYC6zG265E" TargetMode="Externa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Adolygiad</a:t>
            </a:r>
            <a:r>
              <a:rPr lang="en-GB" dirty="0"/>
              <a:t> </a:t>
            </a:r>
            <a:r>
              <a:rPr lang="en-GB" dirty="0" err="1"/>
              <a:t>Llenyddiaeth</a:t>
            </a:r>
            <a:r>
              <a:rPr lang="en-GB" dirty="0"/>
              <a:t> </a:t>
            </a:r>
            <a:r>
              <a:rPr lang="en-GB" dirty="0">
                <a:solidFill>
                  <a:schemeClr val="accent1"/>
                </a:solidFill>
              </a:rPr>
              <a:t>Literature Review 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32727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04BD94B-1D85-3CF8-65DD-1130492765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Nod/</a:t>
            </a:r>
            <a:r>
              <a:rPr lang="en-GB" dirty="0">
                <a:solidFill>
                  <a:schemeClr val="accent1"/>
                </a:solidFill>
              </a:rPr>
              <a:t>Aim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2919641-DF40-2C8E-D88E-225EF4CC26E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Cynnal</a:t>
            </a:r>
            <a:r>
              <a:rPr lang="en-GB" dirty="0"/>
              <a:t> </a:t>
            </a:r>
            <a:r>
              <a:rPr lang="en-GB" dirty="0" err="1"/>
              <a:t>adolygiad</a:t>
            </a:r>
            <a:r>
              <a:rPr lang="en-GB" dirty="0"/>
              <a:t> </a:t>
            </a:r>
            <a:r>
              <a:rPr lang="en-GB" dirty="0" err="1"/>
              <a:t>llenyddiaeth</a:t>
            </a:r>
            <a:r>
              <a:rPr lang="en-GB" dirty="0"/>
              <a:t> </a:t>
            </a:r>
            <a:r>
              <a:rPr lang="en-GB" dirty="0" err="1"/>
              <a:t>effeithiol</a:t>
            </a:r>
            <a:endParaRPr lang="en-GB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801E76D-1AA4-42E0-7F4B-8FB626379A8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Undertaking an effective literature review</a:t>
            </a:r>
          </a:p>
        </p:txBody>
      </p:sp>
    </p:spTree>
    <p:extLst>
      <p:ext uri="{BB962C8B-B14F-4D97-AF65-F5344CB8AC3E}">
        <p14:creationId xmlns:p14="http://schemas.microsoft.com/office/powerpoint/2010/main" val="30869811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6F58C674-766E-42A3-BC9E-C216B06269E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36657791"/>
              </p:ext>
            </p:extLst>
          </p:nvPr>
        </p:nvGraphicFramePr>
        <p:xfrm>
          <a:off x="395536" y="901094"/>
          <a:ext cx="8229600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How to Write a Stellar Literature Review | Grammarly Blog">
            <a:extLst>
              <a:ext uri="{FF2B5EF4-FFF2-40B4-BE49-F238E27FC236}">
                <a16:creationId xmlns:a16="http://schemas.microsoft.com/office/drawing/2014/main" id="{32BB5595-CD65-40AF-BD66-304EE2F1F2B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060848"/>
            <a:ext cx="6380266" cy="3397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29765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054B1EC-F2BD-CC15-7343-0ED9D65C418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Gweler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amlinelliad</a:t>
            </a:r>
            <a:r>
              <a:rPr lang="en-GB" dirty="0"/>
              <a:t> a </a:t>
            </a:r>
            <a:r>
              <a:rPr lang="en-GB" dirty="0" err="1"/>
              <a:t>awgrymir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Moodle</a:t>
            </a:r>
          </a:p>
          <a:p>
            <a:pPr lvl="1"/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adolygiad</a:t>
            </a:r>
            <a:r>
              <a:rPr lang="en-GB" dirty="0"/>
              <a:t> o </a:t>
            </a:r>
            <a:r>
              <a:rPr lang="en-GB" dirty="0" err="1"/>
              <a:t>lenyddiaeth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llywio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dewis</a:t>
            </a:r>
            <a:r>
              <a:rPr lang="en-GB" dirty="0"/>
              <a:t> o </a:t>
            </a:r>
            <a:r>
              <a:rPr lang="en-GB" dirty="0" err="1"/>
              <a:t>fethodoleg</a:t>
            </a:r>
            <a:r>
              <a:rPr lang="en-GB" dirty="0"/>
              <a:t>,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adolygu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wedi'i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hyd</a:t>
            </a:r>
            <a:r>
              <a:rPr lang="en-GB" dirty="0"/>
              <a:t> </a:t>
            </a:r>
            <a:r>
              <a:rPr lang="en-GB" dirty="0" err="1"/>
              <a:t>yma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D43F8FE-A491-45BA-D2B3-FD53088A05F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Gweler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amlinelliad</a:t>
            </a:r>
            <a:r>
              <a:rPr lang="en-GB" dirty="0"/>
              <a:t> a </a:t>
            </a:r>
            <a:r>
              <a:rPr lang="en-GB" dirty="0" err="1"/>
              <a:t>awgrymir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Moodle</a:t>
            </a:r>
          </a:p>
          <a:p>
            <a:pPr lvl="1"/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adolygiad</a:t>
            </a:r>
            <a:r>
              <a:rPr lang="en-GB" dirty="0"/>
              <a:t> </a:t>
            </a:r>
            <a:r>
              <a:rPr lang="en-GB" dirty="0" err="1"/>
              <a:t>llenyddiaeth</a:t>
            </a:r>
            <a:r>
              <a:rPr lang="en-GB" dirty="0"/>
              <a:t>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methodoleg</a:t>
            </a:r>
            <a:r>
              <a:rPr lang="en-GB" dirty="0"/>
              <a:t>,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i chi </a:t>
            </a:r>
            <a:r>
              <a:rPr lang="en-GB" dirty="0" err="1"/>
              <a:t>ddisgrifio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Methodoleg</a:t>
            </a:r>
            <a:r>
              <a:rPr lang="en-GB" dirty="0"/>
              <a:t> </a:t>
            </a:r>
            <a:r>
              <a:rPr lang="en-GB" dirty="0" err="1"/>
              <a:t>adolygu</a:t>
            </a:r>
            <a:r>
              <a:rPr lang="en-GB" dirty="0"/>
              <a:t> </a:t>
            </a:r>
            <a:r>
              <a:rPr lang="en-GB" dirty="0" err="1"/>
              <a:t>llenyddiaeth</a:t>
            </a:r>
            <a:r>
              <a:rPr lang="en-GB" dirty="0"/>
              <a:t> (</a:t>
            </a:r>
            <a:r>
              <a:rPr lang="en-GB" dirty="0" err="1"/>
              <a:t>gweler</a:t>
            </a:r>
            <a:r>
              <a:rPr lang="en-GB" dirty="0"/>
              <a:t> y </a:t>
            </a:r>
            <a:r>
              <a:rPr lang="en-GB" dirty="0" err="1"/>
              <a:t>sleidiau</a:t>
            </a:r>
            <a:r>
              <a:rPr lang="en-GB" dirty="0"/>
              <a:t> </a:t>
            </a:r>
            <a:r>
              <a:rPr lang="en-GB" dirty="0" err="1"/>
              <a:t>nesaf</a:t>
            </a:r>
            <a:r>
              <a:rPr lang="en-GB" dirty="0"/>
              <a:t>)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3AB17363-2D54-9F93-40CB-AFC5E423D03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87218608"/>
              </p:ext>
            </p:extLst>
          </p:nvPr>
        </p:nvGraphicFramePr>
        <p:xfrm>
          <a:off x="251520" y="908722"/>
          <a:ext cx="4282380" cy="10158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1389F730-3516-69B1-82B0-B1A8A85A8B6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01106305"/>
              </p:ext>
            </p:extLst>
          </p:nvPr>
        </p:nvGraphicFramePr>
        <p:xfrm>
          <a:off x="4566846" y="886053"/>
          <a:ext cx="4536504" cy="1061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5212113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0AA9DE2A-A0C4-4EFA-B0EB-52E0E81C902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48158595"/>
              </p:ext>
            </p:extLst>
          </p:nvPr>
        </p:nvGraphicFramePr>
        <p:xfrm>
          <a:off x="457200" y="1231425"/>
          <a:ext cx="4040188" cy="63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84166A-601B-4A69-8201-C1FF3B97DF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1988096"/>
            <a:ext cx="4040188" cy="3414365"/>
          </a:xfrm>
        </p:spPr>
        <p:txBody>
          <a:bodyPr/>
          <a:lstStyle/>
          <a:p>
            <a:pPr marL="457200" lvl="1" indent="0">
              <a:buNone/>
            </a:pPr>
            <a:r>
              <a:rPr lang="en-GB" b="1" i="1" dirty="0"/>
              <a:t>See suggested outline on Moodle </a:t>
            </a:r>
          </a:p>
          <a:p>
            <a:pPr marL="0" indent="0">
              <a:buNone/>
            </a:pPr>
            <a:r>
              <a:rPr lang="en-GB" dirty="0"/>
              <a:t>Your literature review will inform your choice of methodology , through reviewing research that has been carried out to date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CE79DDF-8851-49B4-88B2-493287971F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85960" y="1916832"/>
            <a:ext cx="4041775" cy="3414365"/>
          </a:xfrm>
        </p:spPr>
        <p:txBody>
          <a:bodyPr/>
          <a:lstStyle/>
          <a:p>
            <a:pPr marL="457200" lvl="1" indent="0">
              <a:buNone/>
            </a:pPr>
            <a:r>
              <a:rPr lang="en-GB" b="1" i="1" dirty="0"/>
              <a:t>See suggested outline on Moodle </a:t>
            </a:r>
          </a:p>
          <a:p>
            <a:pPr marL="457200" lvl="1" indent="0">
              <a:buNone/>
            </a:pPr>
            <a:r>
              <a:rPr lang="en-GB" sz="2400" dirty="0"/>
              <a:t>Your literature Review will be your methodology, you need to describe your Literature review Methodology</a:t>
            </a: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EC34E38F-7790-42DC-AFF7-B15D00A92FC2}"/>
              </a:ext>
            </a:extLst>
          </p:cNvPr>
          <p:cNvGraphicFramePr/>
          <p:nvPr/>
        </p:nvGraphicFramePr>
        <p:xfrm>
          <a:off x="4572000" y="1231425"/>
          <a:ext cx="4041775" cy="63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6546551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3E319FE-2196-6508-7F43-AE402D972D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Empirical Study 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sz="half" idx="1"/>
          </p:nvPr>
        </p:nvGraphicFramePr>
        <p:xfrm>
          <a:off x="704850" y="1825625"/>
          <a:ext cx="3867150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Content Placeholder 4"/>
          <p:cNvGraphicFramePr>
            <a:graphicFrameLocks noGrp="1"/>
          </p:cNvGraphicFramePr>
          <p:nvPr>
            <p:ph sz="half" idx="2"/>
          </p:nvPr>
        </p:nvGraphicFramePr>
        <p:xfrm>
          <a:off x="4463143" y="1825625"/>
          <a:ext cx="4052207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9968742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F37584-327A-1BFA-B016-B7286983CD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Adolygiad llenyddiaeth</a:t>
            </a:r>
            <a:br>
              <a:rPr lang="cy-GB" noProof="0" dirty="0"/>
            </a:br>
            <a:r>
              <a:rPr lang="en-GB" dirty="0"/>
              <a:t>Literature Review 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1"/>
          </p:nvPr>
        </p:nvGraphicFramePr>
        <p:xfrm>
          <a:off x="4691099" y="1812471"/>
          <a:ext cx="3867150" cy="39239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63A5DA2B-2ACB-130A-A9E7-5439DEFDF406}"/>
              </a:ext>
            </a:extLst>
          </p:cNvPr>
          <p:cNvGraphicFramePr>
            <a:graphicFrameLocks/>
          </p:cNvGraphicFramePr>
          <p:nvPr/>
        </p:nvGraphicFramePr>
        <p:xfrm>
          <a:off x="704850" y="1825625"/>
          <a:ext cx="3867150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5432998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0284068-687C-73B6-CAEF-573E5DC9344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Methodoleg</a:t>
            </a:r>
            <a:r>
              <a:rPr lang="en-GB" dirty="0"/>
              <a:t>/</a:t>
            </a:r>
            <a:br>
              <a:rPr lang="en-GB" dirty="0"/>
            </a:br>
            <a:r>
              <a:rPr lang="en-GB" dirty="0">
                <a:solidFill>
                  <a:schemeClr val="accent1"/>
                </a:solidFill>
              </a:rPr>
              <a:t>Research</a:t>
            </a:r>
            <a:r>
              <a:rPr lang="en-GB" dirty="0"/>
              <a:t> </a:t>
            </a:r>
            <a:r>
              <a:rPr lang="en-GB" dirty="0">
                <a:solidFill>
                  <a:schemeClr val="accent1"/>
                </a:solidFill>
              </a:rPr>
              <a:t>Methodology</a:t>
            </a:r>
            <a:r>
              <a:rPr lang="en-GB" dirty="0"/>
              <a:t> 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C5577B4B-AB23-D74F-4373-7FC6DB2F475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11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32CE833-B374-4D28-A2CB-54AAB65282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476672"/>
            <a:ext cx="7886700" cy="1325563"/>
          </a:xfrm>
        </p:spPr>
        <p:txBody>
          <a:bodyPr>
            <a:noAutofit/>
          </a:bodyPr>
          <a:lstStyle/>
          <a:p>
            <a:r>
              <a:rPr lang="es-ES" sz="3600" dirty="0"/>
              <a:t>GWELER Y FIDEOS AR WEFAN Y LLYFRGELL</a:t>
            </a:r>
            <a:br>
              <a:rPr lang="es-ES" sz="3600" dirty="0"/>
            </a:br>
            <a:r>
              <a:rPr lang="en-GB" sz="3600" dirty="0">
                <a:solidFill>
                  <a:schemeClr val="accent1"/>
                </a:solidFill>
              </a:rPr>
              <a:t>PLEASE SEE VIDEOS ON LIBRARY WEBSITE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B430DCC-A173-4CCD-81C7-EDCC62E00C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1628800"/>
            <a:ext cx="4038600" cy="3989040"/>
          </a:xfrm>
        </p:spPr>
        <p:txBody>
          <a:bodyPr>
            <a:normAutofit/>
          </a:bodyPr>
          <a:lstStyle/>
          <a:p>
            <a:endParaRPr lang="en-GB" sz="2000" dirty="0">
              <a:hlinkClick r:id="rId2"/>
            </a:endParaRPr>
          </a:p>
          <a:p>
            <a:endParaRPr lang="en-GB" sz="2000" dirty="0">
              <a:hlinkClick r:id="rId2"/>
            </a:endParaRPr>
          </a:p>
          <a:p>
            <a:endParaRPr lang="en-GB" sz="2000" dirty="0">
              <a:hlinkClick r:id="rId2"/>
            </a:endParaRPr>
          </a:p>
          <a:p>
            <a:r>
              <a:rPr lang="en-GB" sz="1400" dirty="0">
                <a:hlinkClick r:id="rId3"/>
              </a:rPr>
              <a:t>Researchers | UWTSD</a:t>
            </a:r>
            <a:endParaRPr lang="en-GB" sz="2000" dirty="0">
              <a:hlinkClick r:id="rId2"/>
            </a:endParaRP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A068C30C-792A-47AC-B693-FA768910009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1048" y="2276872"/>
            <a:ext cx="5011452" cy="3340968"/>
          </a:xfrm>
        </p:spPr>
      </p:pic>
    </p:spTree>
    <p:extLst>
      <p:ext uri="{BB962C8B-B14F-4D97-AF65-F5344CB8AC3E}">
        <p14:creationId xmlns:p14="http://schemas.microsoft.com/office/powerpoint/2010/main" val="27769074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84F7EFE-CFC1-4A4E-BF04-61C13CED91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116632"/>
            <a:ext cx="7859216" cy="562074"/>
          </a:xfrm>
        </p:spPr>
        <p:txBody>
          <a:bodyPr>
            <a:normAutofit fontScale="90000"/>
          </a:bodyPr>
          <a:lstStyle/>
          <a:p>
            <a:br>
              <a:rPr lang="en-GB" sz="3200" dirty="0"/>
            </a:br>
            <a:r>
              <a:rPr lang="en-GB" sz="3200" dirty="0"/>
              <a:t>Methodology of Literature Review </a:t>
            </a:r>
            <a:br>
              <a:rPr lang="en-GB" sz="3200" dirty="0"/>
            </a:br>
            <a:endParaRPr lang="en-GB" sz="3200" dirty="0"/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F4BDAA5B-E5BA-4D22-99DB-C4AF07A4E3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2291931"/>
              </p:ext>
            </p:extLst>
          </p:nvPr>
        </p:nvGraphicFramePr>
        <p:xfrm>
          <a:off x="323528" y="548680"/>
          <a:ext cx="8363272" cy="54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95143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EE306-9BC2-438C-A00E-4ABF5FE491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CASP (Critical Appraisal Skills Programme)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(CASP-UK, 2017) </a:t>
            </a:r>
            <a:endParaRPr lang="en-GB" sz="28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A9E04E4-64FB-4DC9-A952-AEEBC6E05E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2151701"/>
              </p:ext>
            </p:extLst>
          </p:nvPr>
        </p:nvGraphicFramePr>
        <p:xfrm>
          <a:off x="628650" y="1825625"/>
          <a:ext cx="7886700" cy="3640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633431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25C409E-4AAB-878C-9DB6-4C2D2A0688F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Pwrpas</a:t>
            </a:r>
            <a:r>
              <a:rPr lang="en-GB" dirty="0"/>
              <a:t>/</a:t>
            </a:r>
            <a:r>
              <a:rPr lang="en-GB" dirty="0">
                <a:solidFill>
                  <a:schemeClr val="accent1"/>
                </a:solidFill>
              </a:rPr>
              <a:t>Purpose 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B883B343-A929-68EE-107B-7CFF0698F25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2650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113873-BDAE-CE12-D083-32509D2AD1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Adolygiad</a:t>
            </a:r>
            <a:r>
              <a:rPr lang="en-GB" dirty="0"/>
              <a:t> </a:t>
            </a:r>
            <a:r>
              <a:rPr lang="en-GB" dirty="0" err="1"/>
              <a:t>llenyddiaeth</a:t>
            </a:r>
            <a:br>
              <a:rPr lang="en-GB" dirty="0"/>
            </a:br>
            <a:r>
              <a:rPr lang="en-GB" dirty="0">
                <a:solidFill>
                  <a:schemeClr val="accent1"/>
                </a:solidFill>
              </a:rPr>
              <a:t>Literature Review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807B93-BB66-EF25-ACDE-412F218D2BA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feddwl</a:t>
            </a:r>
            <a:r>
              <a:rPr lang="en-GB" dirty="0"/>
              <a:t> am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adolygiad</a:t>
            </a:r>
            <a:r>
              <a:rPr lang="en-GB" dirty="0"/>
              <a:t> </a:t>
            </a:r>
            <a:r>
              <a:rPr lang="en-GB" dirty="0" err="1"/>
              <a:t>llenyddiaeth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i </a:t>
            </a:r>
            <a:r>
              <a:rPr lang="en-GB" dirty="0" err="1"/>
              <a:t>ni</a:t>
            </a:r>
            <a:r>
              <a:rPr lang="en-GB" dirty="0"/>
              <a:t> </a:t>
            </a:r>
            <a:r>
              <a:rPr lang="en-GB" dirty="0" err="1"/>
              <a:t>feddwl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ddiben</a:t>
            </a:r>
            <a:r>
              <a:rPr lang="en-GB" dirty="0"/>
              <a:t>.</a:t>
            </a:r>
          </a:p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pwrpas</a:t>
            </a:r>
            <a:r>
              <a:rPr lang="en-GB" dirty="0"/>
              <a:t> </a:t>
            </a:r>
            <a:r>
              <a:rPr lang="en-GB" dirty="0" err="1"/>
              <a:t>adolygiad</a:t>
            </a:r>
            <a:r>
              <a:rPr lang="en-GB" dirty="0"/>
              <a:t> </a:t>
            </a:r>
            <a:r>
              <a:rPr lang="en-GB" dirty="0" err="1"/>
              <a:t>llenyddiaeth</a:t>
            </a:r>
            <a:r>
              <a:rPr lang="en-GB" dirty="0"/>
              <a:t>?</a:t>
            </a:r>
          </a:p>
          <a:p>
            <a:r>
              <a:rPr lang="en-GB" dirty="0" err="1"/>
              <a:t>Meddyliau</a:t>
            </a:r>
            <a:r>
              <a:rPr lang="en-GB" dirty="0"/>
              <a:t> ???</a:t>
            </a:r>
          </a:p>
          <a:p>
            <a:endParaRPr lang="en-GB" dirty="0"/>
          </a:p>
        </p:txBody>
      </p:sp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D4ED014E-E8ED-60ED-F7CE-8C8404A97FD2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915309746"/>
              </p:ext>
            </p:extLst>
          </p:nvPr>
        </p:nvGraphicFramePr>
        <p:xfrm>
          <a:off x="4648200" y="1825625"/>
          <a:ext cx="3867150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091920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33A4C09A-178F-6265-CA0A-EA59249F2AB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8171821"/>
              </p:ext>
            </p:extLst>
          </p:nvPr>
        </p:nvGraphicFramePr>
        <p:xfrm>
          <a:off x="467544" y="476672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748314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611446148"/>
              </p:ext>
            </p:extLst>
          </p:nvPr>
        </p:nvGraphicFramePr>
        <p:xfrm>
          <a:off x="467544" y="476672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979043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42B3656F-AB1A-D030-8CD7-2196811EA90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9964" y="-1254"/>
            <a:ext cx="7886700" cy="1325563"/>
          </a:xfrm>
        </p:spPr>
        <p:txBody>
          <a:bodyPr/>
          <a:lstStyle/>
          <a:p>
            <a:pPr eaLnBrk="1" hangingPunct="1"/>
            <a:r>
              <a:rPr lang="en-US" altLang="en-US" sz="4400" dirty="0"/>
              <a:t>Purpose of a Literature Review</a:t>
            </a:r>
          </a:p>
        </p:txBody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9227A35E-1E8B-B39B-BE8B-621D20413811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628651" y="1268760"/>
            <a:ext cx="3867150" cy="380986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altLang="en-US" sz="2400" dirty="0" err="1"/>
              <a:t>Mae'r</a:t>
            </a:r>
            <a:r>
              <a:rPr lang="en-US" altLang="en-US" sz="2400" dirty="0"/>
              <a:t> </a:t>
            </a:r>
            <a:r>
              <a:rPr lang="en-US" altLang="en-US" sz="2400" dirty="0" err="1"/>
              <a:t>adolygiad</a:t>
            </a:r>
            <a:r>
              <a:rPr lang="en-US" altLang="en-US" sz="2400" dirty="0"/>
              <a:t> </a:t>
            </a:r>
            <a:r>
              <a:rPr lang="en-US" altLang="en-US" sz="2400" dirty="0" err="1"/>
              <a:t>llenyddiaeth</a:t>
            </a:r>
            <a:r>
              <a:rPr lang="en-US" altLang="en-US" sz="2400" dirty="0"/>
              <a:t> </a:t>
            </a:r>
            <a:r>
              <a:rPr lang="en-US" altLang="en-US" sz="2400" dirty="0" err="1"/>
              <a:t>yn</a:t>
            </a:r>
            <a:r>
              <a:rPr lang="en-US" altLang="en-US" sz="2400" dirty="0"/>
              <a:t> </a:t>
            </a:r>
            <a:r>
              <a:rPr lang="en-US" altLang="en-US" sz="2400" dirty="0" err="1"/>
              <a:t>edrych</a:t>
            </a:r>
            <a:r>
              <a:rPr lang="en-US" altLang="en-US" sz="2400" dirty="0"/>
              <a:t> </a:t>
            </a:r>
            <a:r>
              <a:rPr lang="en-US" altLang="en-US" sz="2400" dirty="0" err="1"/>
              <a:t>yn</a:t>
            </a:r>
            <a:r>
              <a:rPr lang="en-US" altLang="en-US" sz="2400" dirty="0"/>
              <a:t> </a:t>
            </a:r>
            <a:r>
              <a:rPr lang="en-US" altLang="en-US" sz="2400" dirty="0" err="1"/>
              <a:t>feirniadol</a:t>
            </a:r>
            <a:r>
              <a:rPr lang="en-US" altLang="en-US" sz="2400" dirty="0"/>
              <a:t> </a:t>
            </a:r>
            <a:r>
              <a:rPr lang="en-US" altLang="en-US" sz="2400" dirty="0" err="1"/>
              <a:t>ar</a:t>
            </a:r>
            <a:r>
              <a:rPr lang="en-US" altLang="en-US" sz="2400" dirty="0"/>
              <a:t> </a:t>
            </a:r>
            <a:r>
              <a:rPr lang="en-US" altLang="en-US" sz="2400" dirty="0" err="1"/>
              <a:t>yr</a:t>
            </a:r>
            <a:r>
              <a:rPr lang="en-US" altLang="en-US" sz="2400" dirty="0"/>
              <a:t> </a:t>
            </a:r>
            <a:r>
              <a:rPr lang="en-US" altLang="en-US" sz="2400" dirty="0" err="1"/>
              <a:t>ymchwil</a:t>
            </a:r>
            <a:r>
              <a:rPr lang="en-US" altLang="en-US" sz="2400" dirty="0"/>
              <a:t> </a:t>
            </a:r>
            <a:r>
              <a:rPr lang="en-US" altLang="en-US" sz="2400" dirty="0" err="1"/>
              <a:t>bresennol</a:t>
            </a:r>
            <a:r>
              <a:rPr lang="en-US" altLang="en-US" sz="2400" dirty="0"/>
              <a:t> </a:t>
            </a:r>
            <a:r>
              <a:rPr lang="en-US" altLang="en-US" sz="2400" dirty="0" err="1"/>
              <a:t>sy'n</a:t>
            </a:r>
            <a:r>
              <a:rPr lang="en-US" altLang="en-US" sz="2400" dirty="0"/>
              <a:t> </a:t>
            </a:r>
            <a:r>
              <a:rPr lang="en-US" altLang="en-US" sz="2400" dirty="0" err="1"/>
              <a:t>arwyddocaol</a:t>
            </a:r>
            <a:r>
              <a:rPr lang="en-US" altLang="en-US" sz="2400" dirty="0"/>
              <a:t> </a:t>
            </a:r>
            <a:r>
              <a:rPr lang="en-US" altLang="en-US" sz="2400" dirty="0" err="1"/>
              <a:t>i'r</a:t>
            </a:r>
            <a:r>
              <a:rPr lang="en-US" altLang="en-US" sz="2400" dirty="0"/>
              <a:t> </a:t>
            </a:r>
            <a:r>
              <a:rPr lang="en-US" altLang="en-US" sz="2400" dirty="0" err="1"/>
              <a:t>gwaith</a:t>
            </a:r>
            <a:r>
              <a:rPr lang="en-US" altLang="en-US" sz="2400" dirty="0"/>
              <a:t> </a:t>
            </a:r>
            <a:r>
              <a:rPr lang="en-US" altLang="en-US" sz="2400" dirty="0" err="1"/>
              <a:t>yr</a:t>
            </a:r>
            <a:r>
              <a:rPr lang="en-US" altLang="en-US" sz="2400" dirty="0"/>
              <a:t> </a:t>
            </a:r>
            <a:r>
              <a:rPr lang="en-US" altLang="en-US" sz="2400" dirty="0" err="1"/>
              <a:t>ydych</a:t>
            </a:r>
            <a:r>
              <a:rPr lang="en-US" altLang="en-US" sz="2400" dirty="0"/>
              <a:t> </a:t>
            </a:r>
            <a:r>
              <a:rPr lang="en-US" altLang="en-US" sz="2400" dirty="0" err="1"/>
              <a:t>yn</a:t>
            </a:r>
            <a:r>
              <a:rPr lang="en-US" altLang="en-US" sz="2400" dirty="0"/>
              <a:t> </a:t>
            </a:r>
            <a:r>
              <a:rPr lang="en-US" altLang="en-US" sz="2400" dirty="0" err="1"/>
              <a:t>ei</a:t>
            </a:r>
            <a:r>
              <a:rPr lang="en-US" altLang="en-US" sz="2400" dirty="0"/>
              <a:t> </a:t>
            </a:r>
            <a:r>
              <a:rPr lang="en-US" altLang="en-US" sz="2400" dirty="0" err="1"/>
              <a:t>wneud</a:t>
            </a:r>
            <a:r>
              <a:rPr lang="en-US" altLang="en-US" sz="2400" dirty="0"/>
              <a:t>.</a:t>
            </a:r>
          </a:p>
          <a:p>
            <a:pPr>
              <a:buNone/>
            </a:pPr>
            <a:endParaRPr lang="en-US" altLang="en-US" sz="2400" dirty="0"/>
          </a:p>
          <a:p>
            <a:pPr lvl="1"/>
            <a:r>
              <a:rPr lang="en-US" altLang="en-US" sz="2000" dirty="0"/>
              <a:t>I </a:t>
            </a:r>
            <a:r>
              <a:rPr lang="en-US" altLang="en-US" sz="2000" dirty="0" err="1"/>
              <a:t>ddarparu</a:t>
            </a:r>
            <a:r>
              <a:rPr lang="en-US" altLang="en-US" sz="2000" dirty="0"/>
              <a:t> </a:t>
            </a:r>
            <a:r>
              <a:rPr lang="en-US" altLang="en-US" sz="2000" dirty="0" err="1"/>
              <a:t>gwybodaeth</a:t>
            </a:r>
            <a:r>
              <a:rPr lang="en-US" altLang="en-US" sz="2000" dirty="0"/>
              <a:t> </a:t>
            </a:r>
            <a:r>
              <a:rPr lang="en-US" altLang="en-US" sz="2000" dirty="0" err="1"/>
              <a:t>gefndir</a:t>
            </a:r>
            <a:endParaRPr lang="en-US" altLang="en-US" sz="2000" dirty="0"/>
          </a:p>
          <a:p>
            <a:pPr lvl="1"/>
            <a:r>
              <a:rPr lang="en-US" altLang="en-US" sz="2000" dirty="0"/>
              <a:t>I </a:t>
            </a:r>
            <a:r>
              <a:rPr lang="en-US" altLang="en-US" sz="2000" dirty="0" err="1"/>
              <a:t>sefydlu</a:t>
            </a:r>
            <a:r>
              <a:rPr lang="en-US" altLang="en-US" sz="2000" dirty="0"/>
              <a:t> </a:t>
            </a:r>
            <a:r>
              <a:rPr lang="en-US" altLang="en-US" sz="2000" dirty="0" err="1"/>
              <a:t>pwysigrwydd</a:t>
            </a:r>
            <a:endParaRPr lang="en-US" altLang="en-US" sz="2000" dirty="0"/>
          </a:p>
          <a:p>
            <a:pPr lvl="1"/>
            <a:r>
              <a:rPr lang="en-US" altLang="en-US" sz="2000" dirty="0"/>
              <a:t>I </a:t>
            </a:r>
            <a:r>
              <a:rPr lang="en-US" altLang="en-US" sz="2000" dirty="0" err="1"/>
              <a:t>ddangos</a:t>
            </a:r>
            <a:r>
              <a:rPr lang="en-US" altLang="en-US" sz="2000" dirty="0"/>
              <a:t> </a:t>
            </a:r>
            <a:r>
              <a:rPr lang="en-US" altLang="en-US" sz="2000" dirty="0" err="1"/>
              <a:t>cynefindra</a:t>
            </a:r>
            <a:endParaRPr lang="en-US" altLang="en-US" sz="2000" dirty="0"/>
          </a:p>
          <a:p>
            <a:pPr lvl="1"/>
            <a:r>
              <a:rPr lang="en-US" altLang="en-US" sz="2000" dirty="0"/>
              <a:t>“</a:t>
            </a:r>
            <a:r>
              <a:rPr lang="en-US" altLang="en-US" sz="2000" dirty="0" err="1"/>
              <a:t>cerfio</a:t>
            </a:r>
            <a:r>
              <a:rPr lang="en-US" altLang="en-US" sz="2000" dirty="0"/>
              <a:t> </a:t>
            </a:r>
            <a:r>
              <a:rPr lang="en-US" altLang="en-US" sz="2000" dirty="0" err="1"/>
              <a:t>gofod</a:t>
            </a:r>
            <a:r>
              <a:rPr lang="en-US" altLang="en-US" sz="2000" dirty="0"/>
              <a:t>” </a:t>
            </a:r>
            <a:r>
              <a:rPr lang="en-US" altLang="en-US" sz="2000" dirty="0" err="1"/>
              <a:t>ar</a:t>
            </a:r>
            <a:r>
              <a:rPr lang="en-US" altLang="en-US" sz="2000" dirty="0"/>
              <a:t> </a:t>
            </a:r>
            <a:r>
              <a:rPr lang="en-US" altLang="en-US" sz="2000" dirty="0" err="1"/>
              <a:t>gyfer</a:t>
            </a:r>
            <a:r>
              <a:rPr lang="en-US" altLang="en-US" sz="2000" dirty="0"/>
              <a:t> </a:t>
            </a:r>
            <a:r>
              <a:rPr lang="en-US" altLang="en-US" sz="2000" dirty="0" err="1"/>
              <a:t>ymchwil</a:t>
            </a:r>
            <a:r>
              <a:rPr lang="en-US" altLang="en-US" sz="2000" dirty="0"/>
              <a:t> </a:t>
            </a:r>
            <a:r>
              <a:rPr lang="en-US" altLang="en-US" sz="2000" dirty="0" err="1"/>
              <a:t>pellach</a:t>
            </a:r>
            <a:endParaRPr lang="en-US" altLang="en-US" sz="2000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825F085-F418-9590-5941-B3A755C8AC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32040" y="1304285"/>
            <a:ext cx="3867150" cy="380986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US" altLang="en-US" dirty="0">
                <a:solidFill>
                  <a:schemeClr val="accent1"/>
                </a:solidFill>
              </a:rPr>
              <a:t>The literature review is a critical look at the existing research that is significant to the work that you are carrying out. </a:t>
            </a:r>
          </a:p>
          <a:p>
            <a:pPr>
              <a:buNone/>
            </a:pPr>
            <a:endParaRPr lang="en-US" altLang="en-US" sz="800" dirty="0">
              <a:solidFill>
                <a:schemeClr val="accent1"/>
              </a:solidFill>
            </a:endParaRPr>
          </a:p>
          <a:p>
            <a:pPr lvl="1"/>
            <a:r>
              <a:rPr lang="en-US" altLang="en-US" dirty="0">
                <a:solidFill>
                  <a:schemeClr val="accent1"/>
                </a:solidFill>
              </a:rPr>
              <a:t>To provide background information</a:t>
            </a:r>
          </a:p>
          <a:p>
            <a:pPr lvl="1"/>
            <a:r>
              <a:rPr lang="en-US" altLang="en-US" dirty="0">
                <a:solidFill>
                  <a:schemeClr val="accent1"/>
                </a:solidFill>
              </a:rPr>
              <a:t>To establish importance</a:t>
            </a:r>
          </a:p>
          <a:p>
            <a:pPr lvl="1"/>
            <a:r>
              <a:rPr lang="en-US" altLang="en-US" dirty="0">
                <a:solidFill>
                  <a:schemeClr val="accent1"/>
                </a:solidFill>
              </a:rPr>
              <a:t>To demonstrate familiarity</a:t>
            </a:r>
          </a:p>
          <a:p>
            <a:pPr lvl="1"/>
            <a:r>
              <a:rPr lang="en-US" altLang="en-US" dirty="0">
                <a:solidFill>
                  <a:schemeClr val="accent1"/>
                </a:solidFill>
              </a:rPr>
              <a:t>To “carve out a space” for further research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2959806861"/>
              </p:ext>
            </p:extLst>
          </p:nvPr>
        </p:nvGraphicFramePr>
        <p:xfrm>
          <a:off x="251521" y="980728"/>
          <a:ext cx="8477348" cy="46875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43000"/>
          </a:xfrm>
        </p:spPr>
        <p:txBody>
          <a:bodyPr/>
          <a:lstStyle/>
          <a:p>
            <a:r>
              <a:rPr lang="en-GB" dirty="0"/>
              <a:t>Purpose </a:t>
            </a:r>
          </a:p>
        </p:txBody>
      </p:sp>
    </p:spTree>
    <p:extLst>
      <p:ext uri="{BB962C8B-B14F-4D97-AF65-F5344CB8AC3E}">
        <p14:creationId xmlns:p14="http://schemas.microsoft.com/office/powerpoint/2010/main" val="9903641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65EE0C3D-EB1C-B1DD-3442-AFD00C3FFFE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800" dirty="0">
                <a:solidFill>
                  <a:schemeClr val="accent1"/>
                </a:solidFill>
              </a:rPr>
              <a:t>Characteristics of </a:t>
            </a:r>
            <a:br>
              <a:rPr lang="en-US" altLang="en-US" sz="3800" dirty="0">
                <a:solidFill>
                  <a:schemeClr val="accent1"/>
                </a:solidFill>
              </a:rPr>
            </a:br>
            <a:r>
              <a:rPr lang="en-US" altLang="en-US" sz="3800" dirty="0">
                <a:solidFill>
                  <a:schemeClr val="accent1"/>
                </a:solidFill>
              </a:rPr>
              <a:t>Effective Literature Reviews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EF5F9EA6-7E2B-DADF-8140-49DD4DDB92D5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 sz="2400" dirty="0" err="1"/>
              <a:t>Amlinellu</a:t>
            </a:r>
            <a:r>
              <a:rPr lang="en-US" altLang="en-US" sz="2400" dirty="0"/>
              <a:t> </a:t>
            </a:r>
            <a:r>
              <a:rPr lang="en-US" altLang="en-US" sz="2400" dirty="0" err="1"/>
              <a:t>tueddiadau</a:t>
            </a:r>
            <a:r>
              <a:rPr lang="en-US" altLang="en-US" sz="2400" dirty="0"/>
              <a:t> </a:t>
            </a:r>
            <a:r>
              <a:rPr lang="en-US" altLang="en-US" sz="2400" dirty="0" err="1"/>
              <a:t>ymchwil</a:t>
            </a:r>
            <a:r>
              <a:rPr lang="en-US" altLang="en-US" sz="2400" dirty="0"/>
              <a:t> </a:t>
            </a:r>
            <a:r>
              <a:rPr lang="en-US" altLang="en-US" sz="2400" dirty="0" err="1"/>
              <a:t>pwysig</a:t>
            </a:r>
            <a:endParaRPr lang="en-US" altLang="en-US" sz="2400" dirty="0"/>
          </a:p>
          <a:p>
            <a:r>
              <a:rPr lang="en-US" altLang="en-US" sz="2400" dirty="0" err="1"/>
              <a:t>Asesu</a:t>
            </a:r>
            <a:r>
              <a:rPr lang="en-US" altLang="en-US" sz="2400" dirty="0"/>
              <a:t> </a:t>
            </a:r>
            <a:r>
              <a:rPr lang="en-US" altLang="en-US" sz="2400" dirty="0" err="1"/>
              <a:t>cryfderau</a:t>
            </a:r>
            <a:r>
              <a:rPr lang="en-US" altLang="en-US" sz="2400" dirty="0"/>
              <a:t> a </a:t>
            </a:r>
            <a:r>
              <a:rPr lang="en-US" altLang="en-US" sz="2400" dirty="0" err="1"/>
              <a:t>gwendidau</a:t>
            </a:r>
            <a:r>
              <a:rPr lang="en-US" altLang="en-US" sz="2400" dirty="0"/>
              <a:t> </a:t>
            </a:r>
            <a:r>
              <a:rPr lang="en-US" altLang="en-US" sz="2400" dirty="0" err="1"/>
              <a:t>ymchwil</a:t>
            </a:r>
            <a:r>
              <a:rPr lang="en-US" altLang="en-US" sz="2400" dirty="0"/>
              <a:t> </a:t>
            </a:r>
            <a:r>
              <a:rPr lang="en-US" altLang="en-US" sz="2400" dirty="0" err="1"/>
              <a:t>presennol</a:t>
            </a:r>
            <a:endParaRPr lang="en-US" altLang="en-US" sz="2400" dirty="0"/>
          </a:p>
          <a:p>
            <a:r>
              <a:rPr lang="en-US" altLang="en-US" sz="2400" dirty="0"/>
              <a:t>Nodi </a:t>
            </a:r>
            <a:r>
              <a:rPr lang="en-US" altLang="en-US" sz="2400" dirty="0" err="1"/>
              <a:t>bylchau</a:t>
            </a:r>
            <a:r>
              <a:rPr lang="en-US" altLang="en-US" sz="2400" dirty="0"/>
              <a:t> </a:t>
            </a:r>
            <a:r>
              <a:rPr lang="en-US" altLang="en-US" sz="2400" dirty="0" err="1"/>
              <a:t>posibl</a:t>
            </a:r>
            <a:r>
              <a:rPr lang="en-US" altLang="en-US" sz="2400" dirty="0"/>
              <a:t> </a:t>
            </a:r>
            <a:r>
              <a:rPr lang="en-US" altLang="en-US" sz="2400" dirty="0" err="1"/>
              <a:t>mewn</a:t>
            </a:r>
            <a:r>
              <a:rPr lang="en-US" altLang="en-US" sz="2400" dirty="0"/>
              <a:t> </a:t>
            </a:r>
            <a:r>
              <a:rPr lang="en-US" altLang="en-US" sz="2400" dirty="0" err="1"/>
              <a:t>gwybodaeth</a:t>
            </a:r>
            <a:endParaRPr lang="en-US" altLang="en-US" sz="2400" dirty="0"/>
          </a:p>
          <a:p>
            <a:r>
              <a:rPr lang="en-US" altLang="en-US" sz="2400" dirty="0" err="1"/>
              <a:t>Sefydlu</a:t>
            </a:r>
            <a:r>
              <a:rPr lang="en-US" altLang="en-US" sz="2400" dirty="0"/>
              <a:t> </a:t>
            </a:r>
            <a:r>
              <a:rPr lang="en-US" altLang="en-US" sz="2400" dirty="0" err="1"/>
              <a:t>angen</a:t>
            </a:r>
            <a:r>
              <a:rPr lang="en-US" altLang="en-US" sz="2400" dirty="0"/>
              <a:t> am </a:t>
            </a:r>
            <a:r>
              <a:rPr lang="en-US" altLang="en-US" sz="2400" dirty="0" err="1"/>
              <a:t>brosiectau</a:t>
            </a:r>
            <a:r>
              <a:rPr lang="en-US" altLang="en-US" sz="2400" dirty="0"/>
              <a:t> </a:t>
            </a:r>
            <a:r>
              <a:rPr lang="en-US" altLang="en-US" sz="2400" dirty="0" err="1"/>
              <a:t>ymchwil</a:t>
            </a:r>
            <a:r>
              <a:rPr lang="en-US" altLang="en-US" sz="2400" dirty="0"/>
              <a:t> </a:t>
            </a:r>
            <a:r>
              <a:rPr lang="en-US" altLang="en-US" sz="2400" dirty="0" err="1"/>
              <a:t>cyfredol</a:t>
            </a:r>
            <a:r>
              <a:rPr lang="en-US" altLang="en-US" sz="2400" dirty="0"/>
              <a:t> a/neu </a:t>
            </a:r>
            <a:r>
              <a:rPr lang="en-US" altLang="en-US" sz="2400" dirty="0" err="1"/>
              <a:t>yn</a:t>
            </a:r>
            <a:r>
              <a:rPr lang="en-US" altLang="en-US" sz="2400" dirty="0"/>
              <a:t> y </a:t>
            </a:r>
            <a:r>
              <a:rPr lang="en-US" altLang="en-US" sz="2400" dirty="0" err="1"/>
              <a:t>dyfodol</a:t>
            </a:r>
            <a:endParaRPr lang="en-US" altLang="en-US" sz="2400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F37B8FE-1B31-81FB-8DAD-051AD7BFBA7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 sz="2600" dirty="0">
                <a:solidFill>
                  <a:schemeClr val="accent1"/>
                </a:solidFill>
              </a:rPr>
              <a:t>Outlining important research trends</a:t>
            </a:r>
          </a:p>
          <a:p>
            <a:r>
              <a:rPr lang="en-US" altLang="en-US" sz="2600" dirty="0">
                <a:solidFill>
                  <a:schemeClr val="accent1"/>
                </a:solidFill>
              </a:rPr>
              <a:t>Assessing the strengths and weaknesses of existing research</a:t>
            </a:r>
          </a:p>
          <a:p>
            <a:r>
              <a:rPr lang="en-US" altLang="en-US" sz="2600" dirty="0">
                <a:solidFill>
                  <a:schemeClr val="accent1"/>
                </a:solidFill>
              </a:rPr>
              <a:t>Identifying potential gaps in knowledge </a:t>
            </a:r>
          </a:p>
          <a:p>
            <a:r>
              <a:rPr lang="en-US" altLang="en-US" sz="2600" dirty="0">
                <a:solidFill>
                  <a:schemeClr val="accent1"/>
                </a:solidFill>
              </a:rPr>
              <a:t>Establishing a need for current and/or future research projects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365125"/>
            <a:ext cx="7759774" cy="903635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stori</a:t>
            </a:r>
            <a:r>
              <a:rPr lang="en-GB" dirty="0"/>
              <a:t>? /</a:t>
            </a:r>
            <a:r>
              <a:rPr lang="en-GB" dirty="0">
                <a:solidFill>
                  <a:schemeClr val="accent1"/>
                </a:solidFill>
              </a:rPr>
              <a:t>What’s your story?</a:t>
            </a:r>
            <a:br>
              <a:rPr lang="en-GB" dirty="0"/>
            </a:br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23528" y="1340768"/>
            <a:ext cx="8496944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endParaRPr lang="en-GB" dirty="0"/>
          </a:p>
          <a:p>
            <a:pPr marL="0" indent="0" algn="ctr">
              <a:buFont typeface="Arial" pitchFamily="34" charset="0"/>
              <a:buNone/>
            </a:pPr>
            <a:endParaRPr lang="en-GB" dirty="0"/>
          </a:p>
          <a:p>
            <a:pPr marL="0" indent="0" algn="ctr">
              <a:buFont typeface="Arial" pitchFamily="34" charset="0"/>
              <a:buNone/>
            </a:pPr>
            <a:endParaRPr lang="en-GB" dirty="0"/>
          </a:p>
        </p:txBody>
      </p:sp>
      <p:sp>
        <p:nvSpPr>
          <p:cNvPr id="6" name="Horizontal Scroll 5"/>
          <p:cNvSpPr/>
          <p:nvPr/>
        </p:nvSpPr>
        <p:spPr>
          <a:xfrm>
            <a:off x="539552" y="-27384"/>
            <a:ext cx="8136904" cy="1584176"/>
          </a:xfrm>
          <a:prstGeom prst="horizontalScroll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5">
            <a:extLst>
              <a:ext uri="{FF2B5EF4-FFF2-40B4-BE49-F238E27FC236}">
                <a16:creationId xmlns:a16="http://schemas.microsoft.com/office/drawing/2014/main" id="{E78BCA7D-63DB-3F0C-3009-6557E48B99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362729"/>
            <a:ext cx="3616077" cy="4697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423936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8958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endParaRPr lang="en-GB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04701508"/>
              </p:ext>
            </p:extLst>
          </p:nvPr>
        </p:nvGraphicFramePr>
        <p:xfrm>
          <a:off x="457200" y="332656"/>
          <a:ext cx="8435280" cy="52460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374074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8958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endParaRPr lang="en-GB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457200" y="332656"/>
          <a:ext cx="8435280" cy="52460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0743557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864C4713-86B1-17A9-63E8-1D1DE82BA98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Beirniadol</a:t>
            </a:r>
            <a:r>
              <a:rPr lang="en-GB" dirty="0"/>
              <a:t>/</a:t>
            </a:r>
            <a:r>
              <a:rPr lang="en-GB" dirty="0">
                <a:solidFill>
                  <a:schemeClr val="accent1"/>
                </a:solidFill>
              </a:rPr>
              <a:t>Critical Thinking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8740AC40-FF4B-DD3D-D31F-04A7709D63E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55964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Beirniadol</a:t>
            </a:r>
            <a:br>
              <a:rPr lang="en-GB" dirty="0"/>
            </a:br>
            <a:r>
              <a:rPr lang="en-GB" dirty="0">
                <a:solidFill>
                  <a:schemeClr val="accent1"/>
                </a:solidFill>
              </a:rPr>
              <a:t>Critical Thinking 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7557B5CF-D367-CBE1-7B4C-0FF983322CFB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232106204"/>
              </p:ext>
            </p:extLst>
          </p:nvPr>
        </p:nvGraphicFramePr>
        <p:xfrm>
          <a:off x="628650" y="1825625"/>
          <a:ext cx="3867150" cy="38098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1CED30EF-BCA3-3160-8E24-4F52807F6106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626025150"/>
              </p:ext>
            </p:extLst>
          </p:nvPr>
        </p:nvGraphicFramePr>
        <p:xfrm>
          <a:off x="4648200" y="1825625"/>
          <a:ext cx="3867150" cy="38098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3025355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>
            <a:normAutofit/>
          </a:bodyPr>
          <a:lstStyle/>
          <a:p>
            <a:r>
              <a:rPr lang="en-GB" sz="2700" dirty="0"/>
              <a:t>Bloom’s </a:t>
            </a:r>
            <a:r>
              <a:rPr lang="en-GB" sz="2700" dirty="0" err="1"/>
              <a:t>Taxomony</a:t>
            </a:r>
            <a:r>
              <a:rPr lang="en-GB" sz="2700" dirty="0"/>
              <a:t>: Cognitive Domain (1956) as revised by Anderson &amp; </a:t>
            </a:r>
            <a:r>
              <a:rPr lang="en-GB" sz="2700" dirty="0" err="1"/>
              <a:t>Krathwohl</a:t>
            </a:r>
            <a:r>
              <a:rPr lang="en-GB" sz="2700" dirty="0"/>
              <a:t> </a:t>
            </a:r>
            <a:r>
              <a:rPr lang="en-GB" sz="2000" dirty="0"/>
              <a:t>(2001)</a:t>
            </a:r>
          </a:p>
        </p:txBody>
      </p:sp>
      <p:pic>
        <p:nvPicPr>
          <p:cNvPr id="7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403648"/>
            <a:ext cx="6603619" cy="3843732"/>
          </a:xfrm>
        </p:spPr>
      </p:pic>
    </p:spTree>
    <p:extLst>
      <p:ext uri="{BB962C8B-B14F-4D97-AF65-F5344CB8AC3E}">
        <p14:creationId xmlns:p14="http://schemas.microsoft.com/office/powerpoint/2010/main" val="100885279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r>
              <a:rPr lang="en-US" altLang="en-US" b="1" dirty="0">
                <a:solidFill>
                  <a:schemeClr val="accent1">
                    <a:lumMod val="50000"/>
                  </a:schemeClr>
                </a:solidFill>
              </a:rPr>
              <a:t>Bloom’s</a:t>
            </a:r>
            <a:r>
              <a:rPr lang="en-US" altLang="en-US" b="1" dirty="0"/>
              <a:t> Taxonomy (revised)</a:t>
            </a:r>
            <a:br>
              <a:rPr lang="en-US" altLang="en-US" b="1" dirty="0"/>
            </a:br>
            <a:endParaRPr lang="en-GB" dirty="0"/>
          </a:p>
        </p:txBody>
      </p:sp>
      <p:sp>
        <p:nvSpPr>
          <p:cNvPr id="5" name="AutoShape 4"/>
          <p:cNvSpPr>
            <a:spLocks noChangeArrowheads="1"/>
          </p:cNvSpPr>
          <p:nvPr/>
        </p:nvSpPr>
        <p:spPr bwMode="auto">
          <a:xfrm>
            <a:off x="500545" y="1124745"/>
            <a:ext cx="1081088" cy="4608512"/>
          </a:xfrm>
          <a:prstGeom prst="upArrow">
            <a:avLst>
              <a:gd name="adj1" fmla="val 50000"/>
              <a:gd name="adj2" fmla="val 109912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 anchor="ctr"/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latin typeface="Tahoma" pitchFamily="34" charset="0"/>
            </a:endParaRPr>
          </a:p>
        </p:txBody>
      </p:sp>
      <p:sp>
        <p:nvSpPr>
          <p:cNvPr id="6" name="Text Box 10"/>
          <p:cNvSpPr txBox="1">
            <a:spLocks noChangeArrowheads="1"/>
          </p:cNvSpPr>
          <p:nvPr/>
        </p:nvSpPr>
        <p:spPr bwMode="auto">
          <a:xfrm>
            <a:off x="1763686" y="1124745"/>
            <a:ext cx="71278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4000" dirty="0">
                <a:solidFill>
                  <a:srgbClr val="C00000"/>
                </a:solidFill>
                <a:latin typeface="Arial Black" pitchFamily="34" charset="0"/>
              </a:rPr>
              <a:t>Synthesis/Creation</a:t>
            </a:r>
          </a:p>
        </p:txBody>
      </p:sp>
      <p:sp>
        <p:nvSpPr>
          <p:cNvPr id="7" name="Text Box 9"/>
          <p:cNvSpPr txBox="1">
            <a:spLocks noChangeArrowheads="1"/>
          </p:cNvSpPr>
          <p:nvPr/>
        </p:nvSpPr>
        <p:spPr bwMode="auto">
          <a:xfrm>
            <a:off x="1809285" y="1826420"/>
            <a:ext cx="71278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4000" dirty="0">
                <a:solidFill>
                  <a:srgbClr val="C00000"/>
                </a:solidFill>
                <a:latin typeface="Arial Black" pitchFamily="34" charset="0"/>
              </a:rPr>
              <a:t>Evaluation</a:t>
            </a:r>
          </a:p>
        </p:txBody>
      </p:sp>
      <p:sp>
        <p:nvSpPr>
          <p:cNvPr id="8" name="Text Box 8"/>
          <p:cNvSpPr txBox="1">
            <a:spLocks noChangeArrowheads="1"/>
          </p:cNvSpPr>
          <p:nvPr/>
        </p:nvSpPr>
        <p:spPr bwMode="auto">
          <a:xfrm>
            <a:off x="1809285" y="2619725"/>
            <a:ext cx="71278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4000" dirty="0">
                <a:solidFill>
                  <a:srgbClr val="C00000"/>
                </a:solidFill>
                <a:latin typeface="Arial Black" pitchFamily="34" charset="0"/>
              </a:rPr>
              <a:t>Analysis</a:t>
            </a:r>
          </a:p>
        </p:txBody>
      </p:sp>
      <p:sp>
        <p:nvSpPr>
          <p:cNvPr id="9" name="Text Box 7"/>
          <p:cNvSpPr txBox="1">
            <a:spLocks noChangeArrowheads="1"/>
          </p:cNvSpPr>
          <p:nvPr/>
        </p:nvSpPr>
        <p:spPr bwMode="auto">
          <a:xfrm>
            <a:off x="1806322" y="3429001"/>
            <a:ext cx="71278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4000" dirty="0">
                <a:solidFill>
                  <a:srgbClr val="C00000"/>
                </a:solidFill>
                <a:latin typeface="Arial Black" pitchFamily="34" charset="0"/>
              </a:rPr>
              <a:t>Application</a:t>
            </a:r>
          </a:p>
        </p:txBody>
      </p:sp>
      <p:sp>
        <p:nvSpPr>
          <p:cNvPr id="10" name="Text Box 6"/>
          <p:cNvSpPr txBox="1">
            <a:spLocks noChangeArrowheads="1"/>
          </p:cNvSpPr>
          <p:nvPr/>
        </p:nvSpPr>
        <p:spPr bwMode="auto">
          <a:xfrm>
            <a:off x="1763687" y="4293096"/>
            <a:ext cx="71278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4000" dirty="0">
                <a:solidFill>
                  <a:schemeClr val="tx1">
                    <a:lumMod val="65000"/>
                    <a:lumOff val="35000"/>
                  </a:schemeClr>
                </a:solidFill>
                <a:latin typeface="Arial Black" pitchFamily="34" charset="0"/>
              </a:rPr>
              <a:t>Understanding</a:t>
            </a:r>
          </a:p>
        </p:txBody>
      </p:sp>
      <p:sp>
        <p:nvSpPr>
          <p:cNvPr id="11" name="Text Box 5"/>
          <p:cNvSpPr txBox="1">
            <a:spLocks noChangeArrowheads="1"/>
          </p:cNvSpPr>
          <p:nvPr/>
        </p:nvSpPr>
        <p:spPr bwMode="auto">
          <a:xfrm>
            <a:off x="1763688" y="5157192"/>
            <a:ext cx="7127875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Wingdings" pitchFamily="2" charset="2"/>
              <a:buChar char="§"/>
              <a:defRPr sz="25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4000" dirty="0">
                <a:solidFill>
                  <a:schemeClr val="tx1">
                    <a:lumMod val="65000"/>
                    <a:lumOff val="35000"/>
                  </a:schemeClr>
                </a:solidFill>
                <a:latin typeface="Arial Black" pitchFamily="34" charset="0"/>
              </a:rPr>
              <a:t>Knowledge</a:t>
            </a:r>
          </a:p>
        </p:txBody>
      </p:sp>
      <p:sp>
        <p:nvSpPr>
          <p:cNvPr id="12" name="Curved Left Arrow 11"/>
          <p:cNvSpPr/>
          <p:nvPr/>
        </p:nvSpPr>
        <p:spPr>
          <a:xfrm>
            <a:off x="7091621" y="1207692"/>
            <a:ext cx="2321558" cy="4735512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880001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A2AAAC9E-7158-88EF-D8A3-4E71B9B1858A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1620955"/>
              </p:ext>
            </p:extLst>
          </p:nvPr>
        </p:nvGraphicFramePr>
        <p:xfrm>
          <a:off x="395536" y="692696"/>
          <a:ext cx="4100264" cy="49427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CB1E0DB6-0B00-61C8-7E83-6EF1958D2940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122791733"/>
              </p:ext>
            </p:extLst>
          </p:nvPr>
        </p:nvGraphicFramePr>
        <p:xfrm>
          <a:off x="4648202" y="908720"/>
          <a:ext cx="3867148" cy="47267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61873250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Where to start?! </a:t>
            </a:r>
            <a:br>
              <a:rPr lang="en-GB" dirty="0"/>
            </a:br>
            <a:r>
              <a:rPr lang="en-GB" dirty="0"/>
              <a:t>Critical Reading</a:t>
            </a:r>
          </a:p>
        </p:txBody>
      </p:sp>
      <p:pic>
        <p:nvPicPr>
          <p:cNvPr id="7" name="Content Placeholder 3" descr="C:\Users\nhmw3\AppData\Local\Microsoft\Windows\Temporary Internet Files\Content.IE5\C7CUD9TL\MP900442496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95960" y="1825625"/>
            <a:ext cx="2532529" cy="381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Content Placeholder 4"/>
          <p:cNvSpPr txBox="1">
            <a:spLocks/>
          </p:cNvSpPr>
          <p:nvPr/>
        </p:nvSpPr>
        <p:spPr>
          <a:xfrm>
            <a:off x="4788024" y="1052736"/>
            <a:ext cx="3168352" cy="3672408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 pitchFamily="2" charset="2"/>
              <a:buNone/>
              <a:defRPr/>
            </a:pPr>
            <a:r>
              <a:rPr lang="en-GB" sz="2400" dirty="0"/>
              <a:t>YOU DON’T NEED TO READ EVERYTHING – you can’t!</a:t>
            </a:r>
          </a:p>
          <a:p>
            <a:pPr marL="0" indent="0">
              <a:buFont typeface="Wingdings" pitchFamily="2" charset="2"/>
              <a:buNone/>
              <a:defRPr/>
            </a:pPr>
            <a:endParaRPr lang="en-GB" sz="2400" dirty="0"/>
          </a:p>
          <a:p>
            <a:pPr>
              <a:defRPr/>
            </a:pPr>
            <a:r>
              <a:rPr lang="en-GB" sz="2400" dirty="0"/>
              <a:t>You don’t need to read every text </a:t>
            </a:r>
          </a:p>
          <a:p>
            <a:pPr>
              <a:defRPr/>
            </a:pPr>
            <a:r>
              <a:rPr lang="en-GB" sz="2400" dirty="0"/>
              <a:t>You don’t </a:t>
            </a:r>
            <a:r>
              <a:rPr lang="en-GB" dirty="0"/>
              <a:t>need to read every word </a:t>
            </a:r>
          </a:p>
          <a:p>
            <a:pPr>
              <a:defRPr/>
            </a:pPr>
            <a:r>
              <a:rPr lang="en-GB" dirty="0"/>
              <a:t>See CASP</a:t>
            </a:r>
          </a:p>
        </p:txBody>
      </p:sp>
    </p:spTree>
    <p:extLst>
      <p:ext uri="{BB962C8B-B14F-4D97-AF65-F5344CB8AC3E}">
        <p14:creationId xmlns:p14="http://schemas.microsoft.com/office/powerpoint/2010/main" val="164235921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7886700" cy="1325563"/>
          </a:xfrm>
        </p:spPr>
        <p:txBody>
          <a:bodyPr/>
          <a:lstStyle/>
          <a:p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feirniadol</a:t>
            </a:r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D1689D1-BDD0-4BB6-90F7-77EE77E0B76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45700423"/>
              </p:ext>
            </p:extLst>
          </p:nvPr>
        </p:nvGraphicFramePr>
        <p:xfrm>
          <a:off x="251520" y="1268760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4421995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Thinking critically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D1689D1-BDD0-4BB6-90F7-77EE77E0B767}"/>
              </a:ext>
            </a:extLst>
          </p:cNvPr>
          <p:cNvGraphicFramePr/>
          <p:nvPr/>
        </p:nvGraphicFramePr>
        <p:xfrm>
          <a:off x="251520" y="1180066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5090674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99A5595-DE2C-EFCE-B98B-9ACF4884BF1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Cynllunio</a:t>
            </a:r>
            <a:r>
              <a:rPr lang="en-GB" dirty="0"/>
              <a:t> a </a:t>
            </a:r>
            <a:r>
              <a:rPr lang="en-GB" dirty="0" err="1"/>
              <a:t>Strwythur</a:t>
            </a:r>
            <a:r>
              <a:rPr lang="en-GB" dirty="0"/>
              <a:t> </a:t>
            </a:r>
            <a:r>
              <a:rPr lang="en-GB" dirty="0">
                <a:solidFill>
                  <a:schemeClr val="accent1"/>
                </a:solidFill>
              </a:rPr>
              <a:t>/Planning and Structure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E6D986AD-07B1-7937-9315-E36B92490DC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520339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00FFDFF1-E2E7-4AD9-C502-DD36C9EFE5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4400" dirty="0" err="1"/>
              <a:t>Cynllunio</a:t>
            </a:r>
            <a:r>
              <a:rPr lang="en-US" altLang="en-US" sz="4400" dirty="0"/>
              <a:t> /</a:t>
            </a:r>
            <a:r>
              <a:rPr lang="en-US" altLang="en-US" sz="4400" dirty="0">
                <a:solidFill>
                  <a:schemeClr val="accent1"/>
                </a:solidFill>
              </a:rPr>
              <a:t>Planning</a:t>
            </a:r>
          </a:p>
        </p:txBody>
      </p:sp>
      <p:sp>
        <p:nvSpPr>
          <p:cNvPr id="56323" name="Rectangle 3">
            <a:extLst>
              <a:ext uri="{FF2B5EF4-FFF2-40B4-BE49-F238E27FC236}">
                <a16:creationId xmlns:a16="http://schemas.microsoft.com/office/drawing/2014/main" id="{22894220-71BC-8B79-543A-FBC9A49BE5AB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altLang="en-US" dirty="0" err="1"/>
              <a:t>Ffocws</a:t>
            </a:r>
            <a:endParaRPr lang="en-US" altLang="en-US" dirty="0"/>
          </a:p>
          <a:p>
            <a:pPr lvl="1"/>
            <a:r>
              <a:rPr lang="en-US" altLang="en-US" dirty="0"/>
              <a:t>Beth </a:t>
            </a:r>
            <a:r>
              <a:rPr lang="en-US" altLang="en-US" dirty="0" err="1"/>
              <a:t>yw'r</a:t>
            </a:r>
            <a:r>
              <a:rPr lang="en-US" altLang="en-US" dirty="0"/>
              <a:t> </a:t>
            </a:r>
            <a:r>
              <a:rPr lang="en-US" altLang="en-US" dirty="0" err="1"/>
              <a:t>traethawd</a:t>
            </a:r>
            <a:r>
              <a:rPr lang="en-US" altLang="en-US" dirty="0"/>
              <a:t> </a:t>
            </a:r>
            <a:r>
              <a:rPr lang="en-US" altLang="en-US" dirty="0" err="1"/>
              <a:t>ymchwil</a:t>
            </a:r>
            <a:r>
              <a:rPr lang="en-US" altLang="en-US" dirty="0"/>
              <a:t> </a:t>
            </a:r>
            <a:r>
              <a:rPr lang="en-US" altLang="en-US" dirty="0" err="1"/>
              <a:t>penodol</a:t>
            </a:r>
            <a:r>
              <a:rPr lang="en-US" altLang="en-US" dirty="0"/>
              <a:t>, y </a:t>
            </a:r>
            <a:r>
              <a:rPr lang="en-US" altLang="en-US" dirty="0" err="1"/>
              <a:t>broblem</a:t>
            </a:r>
            <a:r>
              <a:rPr lang="en-US" altLang="en-US" dirty="0"/>
              <a:t>, </a:t>
            </a:r>
            <a:r>
              <a:rPr lang="en-US" altLang="en-US" dirty="0" err="1"/>
              <a:t>neu'r</a:t>
            </a:r>
            <a:r>
              <a:rPr lang="en-US" altLang="en-US" dirty="0"/>
              <a:t> </a:t>
            </a:r>
            <a:r>
              <a:rPr lang="en-US" altLang="en-US" dirty="0" err="1"/>
              <a:t>cwestiwn</a:t>
            </a:r>
            <a:r>
              <a:rPr lang="en-US" altLang="en-US" dirty="0"/>
              <a:t> </a:t>
            </a:r>
            <a:r>
              <a:rPr lang="en-US" altLang="en-US" dirty="0" err="1"/>
              <a:t>ymchwil</a:t>
            </a:r>
            <a:r>
              <a:rPr lang="en-US" altLang="en-US" dirty="0"/>
              <a:t> y </a:t>
            </a:r>
            <a:r>
              <a:rPr lang="en-US" altLang="en-US" dirty="0" err="1"/>
              <a:t>mae</a:t>
            </a:r>
            <a:r>
              <a:rPr lang="en-US" altLang="en-US" dirty="0"/>
              <a:t> </a:t>
            </a:r>
            <a:r>
              <a:rPr lang="en-US" altLang="en-US" dirty="0" err="1"/>
              <a:t>fy</a:t>
            </a:r>
            <a:r>
              <a:rPr lang="en-US" altLang="en-US" dirty="0"/>
              <a:t> </a:t>
            </a:r>
            <a:r>
              <a:rPr lang="en-US" altLang="en-US" dirty="0" err="1"/>
              <a:t>adolygiad</a:t>
            </a:r>
            <a:r>
              <a:rPr lang="en-US" altLang="en-US" dirty="0"/>
              <a:t> o </a:t>
            </a:r>
            <a:r>
              <a:rPr lang="en-US" altLang="en-US" dirty="0" err="1"/>
              <a:t>lenyddiaeth</a:t>
            </a:r>
            <a:r>
              <a:rPr lang="en-US" altLang="en-US" dirty="0"/>
              <a:t> </a:t>
            </a:r>
            <a:r>
              <a:rPr lang="en-US" altLang="en-US" dirty="0" err="1"/>
              <a:t>yn</a:t>
            </a:r>
            <a:r>
              <a:rPr lang="en-US" altLang="en-US" dirty="0"/>
              <a:t> </a:t>
            </a:r>
            <a:r>
              <a:rPr lang="en-US" altLang="en-US" dirty="0" err="1"/>
              <a:t>helpu</a:t>
            </a:r>
            <a:r>
              <a:rPr lang="en-US" altLang="en-US" dirty="0"/>
              <a:t> </a:t>
            </a:r>
            <a:r>
              <a:rPr lang="en-US" altLang="en-US" dirty="0" err="1"/>
              <a:t>i'w</a:t>
            </a:r>
            <a:r>
              <a:rPr lang="en-US" altLang="en-US" dirty="0"/>
              <a:t> </a:t>
            </a:r>
            <a:r>
              <a:rPr lang="en-US" altLang="en-US" dirty="0" err="1"/>
              <a:t>ddiffinio</a:t>
            </a:r>
            <a:r>
              <a:rPr lang="en-US" altLang="en-US" dirty="0"/>
              <a:t>?</a:t>
            </a:r>
          </a:p>
          <a:p>
            <a:r>
              <a:rPr lang="en-US" altLang="en-US" dirty="0"/>
              <a:t>Nodi </a:t>
            </a:r>
            <a:r>
              <a:rPr lang="en-US" altLang="en-US" dirty="0" err="1"/>
              <a:t>ffocws</a:t>
            </a:r>
            <a:r>
              <a:rPr lang="en-US" altLang="en-US" dirty="0"/>
              <a:t> </a:t>
            </a:r>
            <a:r>
              <a:rPr lang="en-US" altLang="en-US" dirty="0" err="1"/>
              <a:t>sy'n</a:t>
            </a:r>
            <a:r>
              <a:rPr lang="en-US" altLang="en-US" dirty="0"/>
              <a:t> </a:t>
            </a:r>
            <a:r>
              <a:rPr lang="en-US" altLang="en-US" dirty="0" err="1"/>
              <a:t>eich</a:t>
            </a:r>
            <a:r>
              <a:rPr lang="en-US" altLang="en-US" dirty="0"/>
              <a:t> </a:t>
            </a:r>
            <a:r>
              <a:rPr lang="en-US" altLang="en-US" dirty="0" err="1"/>
              <a:t>galluogi</a:t>
            </a:r>
            <a:r>
              <a:rPr lang="en-US" altLang="en-US" dirty="0"/>
              <a:t> i:</a:t>
            </a:r>
          </a:p>
          <a:p>
            <a:pPr lvl="1"/>
            <a:r>
              <a:rPr lang="en-US" altLang="en-US" dirty="0" err="1"/>
              <a:t>Trefnu</a:t>
            </a:r>
            <a:r>
              <a:rPr lang="en-US" altLang="en-US" dirty="0"/>
              <a:t> a </a:t>
            </a:r>
            <a:r>
              <a:rPr lang="en-US" altLang="en-US" dirty="0" err="1"/>
              <a:t>chategoreiddio</a:t>
            </a:r>
            <a:r>
              <a:rPr lang="en-US" altLang="en-US" dirty="0"/>
              <a:t> </a:t>
            </a:r>
            <a:r>
              <a:rPr lang="en-US" altLang="en-US" dirty="0" err="1"/>
              <a:t>gwybodaeth</a:t>
            </a:r>
            <a:endParaRPr lang="en-US" altLang="en-US" dirty="0"/>
          </a:p>
          <a:p>
            <a:pPr lvl="1"/>
            <a:r>
              <a:rPr lang="en-US" altLang="en-US" dirty="0" err="1"/>
              <a:t>Dileu</a:t>
            </a:r>
            <a:r>
              <a:rPr lang="en-US" altLang="en-US" dirty="0"/>
              <a:t> </a:t>
            </a:r>
            <a:r>
              <a:rPr lang="en-US" altLang="en-US" dirty="0" err="1"/>
              <a:t>gwybodaeth</a:t>
            </a:r>
            <a:r>
              <a:rPr lang="en-US" altLang="en-US" dirty="0"/>
              <a:t> </a:t>
            </a:r>
            <a:r>
              <a:rPr lang="en-US" altLang="en-US" dirty="0" err="1"/>
              <a:t>amherthnasol</a:t>
            </a:r>
            <a:endParaRPr lang="en-US" altLang="en-US" dirty="0"/>
          </a:p>
          <a:p>
            <a:r>
              <a:rPr lang="en-US" altLang="en-US" dirty="0"/>
              <a:t>Math</a:t>
            </a:r>
          </a:p>
          <a:p>
            <a:pPr lvl="1"/>
            <a:r>
              <a:rPr lang="en-US" altLang="en-US" dirty="0"/>
              <a:t>Pa </a:t>
            </a:r>
            <a:r>
              <a:rPr lang="en-US" altLang="en-US" dirty="0" err="1"/>
              <a:t>fath</a:t>
            </a:r>
            <a:r>
              <a:rPr lang="en-US" altLang="en-US" dirty="0"/>
              <a:t> o </a:t>
            </a:r>
            <a:r>
              <a:rPr lang="en-US" altLang="en-US" dirty="0" err="1"/>
              <a:t>adolygiad</a:t>
            </a:r>
            <a:r>
              <a:rPr lang="en-US" altLang="en-US" dirty="0"/>
              <a:t> </a:t>
            </a:r>
            <a:r>
              <a:rPr lang="en-US" altLang="en-US" dirty="0" err="1"/>
              <a:t>llenyddiaeth</a:t>
            </a:r>
            <a:r>
              <a:rPr lang="en-US" altLang="en-US" dirty="0"/>
              <a:t> </a:t>
            </a:r>
            <a:r>
              <a:rPr lang="en-US" altLang="en-US" dirty="0" err="1"/>
              <a:t>ydw</a:t>
            </a:r>
            <a:r>
              <a:rPr lang="en-US" altLang="en-US" dirty="0"/>
              <a:t> </a:t>
            </a:r>
            <a:r>
              <a:rPr lang="en-US" altLang="en-US" dirty="0" err="1"/>
              <a:t>i'n</a:t>
            </a:r>
            <a:r>
              <a:rPr lang="en-US" altLang="en-US" dirty="0"/>
              <a:t> </a:t>
            </a:r>
            <a:r>
              <a:rPr lang="en-US" altLang="en-US" dirty="0" err="1"/>
              <a:t>ei</a:t>
            </a:r>
            <a:r>
              <a:rPr lang="en-US" altLang="en-US" dirty="0"/>
              <a:t> </a:t>
            </a:r>
            <a:r>
              <a:rPr lang="en-US" altLang="en-US" dirty="0" err="1"/>
              <a:t>gynnal</a:t>
            </a:r>
            <a:r>
              <a:rPr lang="en-US" altLang="en-US" dirty="0"/>
              <a:t>?</a:t>
            </a:r>
          </a:p>
          <a:p>
            <a:pPr lvl="1"/>
            <a:r>
              <a:rPr lang="en-US" altLang="en-US" dirty="0" err="1"/>
              <a:t>Damcaniaeth</a:t>
            </a:r>
            <a:r>
              <a:rPr lang="en-US" altLang="en-US" dirty="0"/>
              <a:t>; </a:t>
            </a:r>
            <a:r>
              <a:rPr lang="en-US" altLang="en-US" dirty="0" err="1"/>
              <a:t>Methodoleg</a:t>
            </a:r>
            <a:r>
              <a:rPr lang="en-US" altLang="en-US" dirty="0"/>
              <a:t>; Polisi; </a:t>
            </a:r>
            <a:r>
              <a:rPr lang="en-US" altLang="en-US" dirty="0" err="1"/>
              <a:t>Meintiol</a:t>
            </a:r>
            <a:r>
              <a:rPr lang="en-US" altLang="en-US" dirty="0"/>
              <a:t>; </a:t>
            </a:r>
            <a:r>
              <a:rPr lang="en-US" altLang="en-US" dirty="0" err="1"/>
              <a:t>Ansoddol</a:t>
            </a:r>
            <a:endParaRPr lang="en-US" altLang="en-US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ABA83C9-AA9A-0AD7-F197-032C421EB43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altLang="en-US" sz="2400" dirty="0">
                <a:solidFill>
                  <a:schemeClr val="accent1"/>
                </a:solidFill>
              </a:rPr>
              <a:t>Focus</a:t>
            </a:r>
          </a:p>
          <a:p>
            <a:pPr lvl="1"/>
            <a:r>
              <a:rPr lang="en-US" altLang="en-US" dirty="0">
                <a:solidFill>
                  <a:schemeClr val="accent1"/>
                </a:solidFill>
              </a:rPr>
              <a:t>What is the specific thesis, problem, or research question that my literature review helps to define?</a:t>
            </a:r>
          </a:p>
          <a:p>
            <a:pPr lvl="1"/>
            <a:r>
              <a:rPr lang="en-US" altLang="en-US" dirty="0">
                <a:solidFill>
                  <a:schemeClr val="accent1"/>
                </a:solidFill>
              </a:rPr>
              <a:t>Identifying a focus that allows you to:</a:t>
            </a:r>
          </a:p>
          <a:p>
            <a:pPr lvl="2"/>
            <a:r>
              <a:rPr lang="en-US" altLang="en-US" sz="2400" dirty="0">
                <a:solidFill>
                  <a:schemeClr val="accent1"/>
                </a:solidFill>
              </a:rPr>
              <a:t>Sort and categorize information</a:t>
            </a:r>
          </a:p>
          <a:p>
            <a:pPr lvl="2"/>
            <a:r>
              <a:rPr lang="en-US" altLang="en-US" sz="2400" dirty="0">
                <a:solidFill>
                  <a:schemeClr val="accent1"/>
                </a:solidFill>
              </a:rPr>
              <a:t>Eliminate irrelevant information</a:t>
            </a:r>
          </a:p>
          <a:p>
            <a:r>
              <a:rPr lang="en-US" altLang="en-US" sz="2400" dirty="0">
                <a:solidFill>
                  <a:schemeClr val="accent1"/>
                </a:solidFill>
              </a:rPr>
              <a:t>Type</a:t>
            </a:r>
          </a:p>
          <a:p>
            <a:pPr lvl="1"/>
            <a:r>
              <a:rPr lang="en-US" altLang="en-US" dirty="0">
                <a:solidFill>
                  <a:schemeClr val="accent1"/>
                </a:solidFill>
              </a:rPr>
              <a:t>What type of literature review am I conducting?</a:t>
            </a:r>
          </a:p>
          <a:p>
            <a:pPr lvl="1"/>
            <a:r>
              <a:rPr lang="en-US" altLang="en-US" dirty="0">
                <a:solidFill>
                  <a:schemeClr val="accent1"/>
                </a:solidFill>
              </a:rPr>
              <a:t>Theory; Methodology; Policy; Quantitative; Qualitative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C382616-2FA2-739B-8D9A-E825C9EDD3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Strwythur</a:t>
            </a:r>
            <a:r>
              <a:rPr lang="en-GB" dirty="0"/>
              <a:t> /</a:t>
            </a:r>
            <a:r>
              <a:rPr lang="en-GB" dirty="0">
                <a:solidFill>
                  <a:schemeClr val="accent1"/>
                </a:solidFill>
              </a:rPr>
              <a:t>Structure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8D7746-D6EC-F0FF-0AAD-A56EB0E4B6A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Sut </a:t>
            </a:r>
            <a:r>
              <a:rPr lang="en-GB" dirty="0" err="1"/>
              <a:t>byddwch</a:t>
            </a:r>
            <a:r>
              <a:rPr lang="en-GB" dirty="0"/>
              <a:t> </a:t>
            </a:r>
            <a:r>
              <a:rPr lang="en-GB" dirty="0" err="1"/>
              <a:t>chi'n</a:t>
            </a:r>
            <a:r>
              <a:rPr lang="en-GB" dirty="0"/>
              <a:t> </a:t>
            </a:r>
            <a:r>
              <a:rPr lang="en-GB" dirty="0" err="1"/>
              <a:t>trefnu'r</a:t>
            </a:r>
            <a:r>
              <a:rPr lang="en-GB" dirty="0"/>
              <a:t> </a:t>
            </a:r>
            <a:r>
              <a:rPr lang="en-GB" dirty="0" err="1"/>
              <a:t>wybodaeth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Yn </a:t>
            </a:r>
            <a:r>
              <a:rPr lang="en-GB" dirty="0" err="1"/>
              <a:t>gronolegol</a:t>
            </a:r>
            <a:r>
              <a:rPr lang="en-GB" dirty="0"/>
              <a:t>?</a:t>
            </a:r>
          </a:p>
          <a:p>
            <a:pPr lvl="1"/>
            <a:r>
              <a:rPr lang="en-GB" b="1" dirty="0">
                <a:solidFill>
                  <a:schemeClr val="accent2"/>
                </a:solidFill>
              </a:rPr>
              <a:t>Yn </a:t>
            </a:r>
            <a:r>
              <a:rPr lang="en-GB" b="1" dirty="0" err="1">
                <a:solidFill>
                  <a:schemeClr val="accent2"/>
                </a:solidFill>
              </a:rPr>
              <a:t>thematig</a:t>
            </a:r>
            <a:r>
              <a:rPr lang="en-GB" b="1" dirty="0">
                <a:solidFill>
                  <a:schemeClr val="accent2"/>
                </a:solidFill>
              </a:rPr>
              <a:t>?</a:t>
            </a:r>
          </a:p>
          <a:p>
            <a:pPr lvl="1"/>
            <a:r>
              <a:rPr lang="en-GB" dirty="0"/>
              <a:t>Yn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tueddiadau</a:t>
            </a:r>
            <a:r>
              <a:rPr lang="en-GB" dirty="0"/>
              <a:t>/</a:t>
            </a:r>
            <a:r>
              <a:rPr lang="en-GB" dirty="0" err="1"/>
              <a:t>dulliau</a:t>
            </a:r>
            <a:r>
              <a:rPr lang="en-GB" dirty="0"/>
              <a:t>/</a:t>
            </a:r>
            <a:r>
              <a:rPr lang="en-GB" dirty="0" err="1"/>
              <a:t>technegau</a:t>
            </a:r>
            <a:r>
              <a:rPr lang="en-GB" dirty="0"/>
              <a:t>?</a:t>
            </a:r>
          </a:p>
          <a:p>
            <a:pPr lvl="1"/>
            <a:r>
              <a:rPr lang="en-GB" dirty="0" err="1"/>
              <a:t>Dadleuon</a:t>
            </a:r>
            <a:r>
              <a:rPr lang="en-GB" dirty="0"/>
              <a:t>/</a:t>
            </a:r>
            <a:r>
              <a:rPr lang="en-GB" dirty="0" err="1"/>
              <a:t>dadleuon</a:t>
            </a:r>
            <a:r>
              <a:rPr lang="en-GB" dirty="0"/>
              <a:t> </a:t>
            </a:r>
            <a:r>
              <a:rPr lang="en-GB" dirty="0" err="1"/>
              <a:t>mawr</a:t>
            </a:r>
            <a:r>
              <a:rPr lang="en-GB" dirty="0"/>
              <a:t>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F57B45D-EE21-31FF-9136-DE75BC29D90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accent1"/>
                </a:solidFill>
              </a:rPr>
              <a:t>How will you organise the information?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Chronologically?</a:t>
            </a:r>
          </a:p>
          <a:p>
            <a:pPr lvl="1"/>
            <a:r>
              <a:rPr lang="en-GB" b="1" dirty="0">
                <a:solidFill>
                  <a:schemeClr val="accent1"/>
                </a:solidFill>
              </a:rPr>
              <a:t>Thematically?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By trends/approaches/techniques?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Major debates/controversies?</a:t>
            </a:r>
          </a:p>
          <a:p>
            <a:r>
              <a:rPr lang="en-GB" dirty="0">
                <a:hlinkClick r:id="rId2"/>
              </a:rPr>
              <a:t>https://studycrumb.com/literature-review-outline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1951027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B3EBE6-0B15-7B37-6FEC-65C1592BD8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https://studycrumb.com/literature-review-outline]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2AC9E-F149-7195-408C-61183C4D08A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/>
              <a:t>Rhagymadrodd</a:t>
            </a:r>
            <a:endParaRPr lang="en-GB" dirty="0"/>
          </a:p>
          <a:p>
            <a:pPr lvl="1"/>
            <a:r>
              <a:rPr lang="en-GB" dirty="0"/>
              <a:t>Yn </a:t>
            </a:r>
            <a:r>
              <a:rPr lang="en-GB" dirty="0" err="1"/>
              <a:t>bachu'r</a:t>
            </a:r>
            <a:r>
              <a:rPr lang="en-GB" dirty="0"/>
              <a:t> </a:t>
            </a:r>
            <a:r>
              <a:rPr lang="en-GB" dirty="0" err="1"/>
              <a:t>darllenydd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cynnig</a:t>
            </a:r>
            <a:r>
              <a:rPr lang="en-GB" dirty="0"/>
              <a:t> </a:t>
            </a:r>
            <a:r>
              <a:rPr lang="en-GB" dirty="0" err="1"/>
              <a:t>trosolwg</a:t>
            </a:r>
            <a:r>
              <a:rPr lang="en-GB" dirty="0"/>
              <a:t> </a:t>
            </a:r>
            <a:r>
              <a:rPr lang="en-GB" dirty="0" err="1"/>
              <a:t>o'ch</a:t>
            </a:r>
            <a:r>
              <a:rPr lang="en-GB" dirty="0"/>
              <a:t> </a:t>
            </a:r>
            <a:r>
              <a:rPr lang="en-GB" dirty="0" err="1"/>
              <a:t>pwnc</a:t>
            </a:r>
            <a:r>
              <a:rPr lang="en-GB" dirty="0"/>
              <a:t>.</a:t>
            </a:r>
          </a:p>
          <a:p>
            <a:r>
              <a:rPr lang="en-GB" dirty="0" err="1"/>
              <a:t>Corff</a:t>
            </a:r>
            <a:endParaRPr lang="en-GB" dirty="0"/>
          </a:p>
          <a:p>
            <a:pPr lvl="1"/>
            <a:r>
              <a:rPr lang="en-GB" dirty="0"/>
              <a:t>Yn </a:t>
            </a:r>
            <a:r>
              <a:rPr lang="en-GB" dirty="0" err="1"/>
              <a:t>cynnwys</a:t>
            </a:r>
            <a:r>
              <a:rPr lang="en-GB" dirty="0"/>
              <a:t> </a:t>
            </a:r>
            <a:r>
              <a:rPr lang="en-GB" dirty="0" err="1"/>
              <a:t>penawdau</a:t>
            </a:r>
            <a:r>
              <a:rPr lang="en-GB" dirty="0"/>
              <a:t>, is-</a:t>
            </a:r>
            <a:r>
              <a:rPr lang="en-GB" dirty="0" err="1"/>
              <a:t>benawdau</a:t>
            </a:r>
            <a:r>
              <a:rPr lang="en-GB" dirty="0"/>
              <a:t>, a </a:t>
            </a:r>
            <a:r>
              <a:rPr lang="en-GB" dirty="0" err="1"/>
              <a:t>pharagraffau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mapio'ch</a:t>
            </a:r>
            <a:r>
              <a:rPr lang="en-GB" dirty="0"/>
              <a:t> </a:t>
            </a:r>
            <a:r>
              <a:rPr lang="en-GB" dirty="0" err="1"/>
              <a:t>dadl</a:t>
            </a:r>
            <a:r>
              <a:rPr lang="en-GB" dirty="0"/>
              <a:t>.</a:t>
            </a:r>
          </a:p>
          <a:p>
            <a:r>
              <a:rPr lang="en-GB" dirty="0" err="1"/>
              <a:t>Casgliad</a:t>
            </a:r>
            <a:endParaRPr lang="en-GB" dirty="0"/>
          </a:p>
          <a:p>
            <a:pPr lvl="1"/>
            <a:r>
              <a:rPr lang="en-GB" dirty="0"/>
              <a:t>Yn </a:t>
            </a:r>
            <a:r>
              <a:rPr lang="en-GB" dirty="0" err="1"/>
              <a:t>crynhoi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pwyntiau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. [</a:t>
            </a:r>
            <a:r>
              <a:rPr lang="en-GB" dirty="0" err="1"/>
              <a:t>Ffynhonnell</a:t>
            </a:r>
            <a:r>
              <a:rPr lang="en-GB" dirty="0"/>
              <a:t> </a:t>
            </a:r>
            <a:r>
              <a:rPr lang="en-GB" dirty="0" err="1"/>
              <a:t>wreiddiol</a:t>
            </a:r>
            <a:r>
              <a:rPr lang="en-GB" dirty="0"/>
              <a:t>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599ED2-2035-4497-2402-76BAB28B718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chemeClr val="accent1"/>
                </a:solidFill>
              </a:rPr>
              <a:t>Introduction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Hooks the reader and offers an overview of your topic.</a:t>
            </a:r>
          </a:p>
          <a:p>
            <a:r>
              <a:rPr lang="en-GB" dirty="0">
                <a:solidFill>
                  <a:schemeClr val="accent1"/>
                </a:solidFill>
              </a:rPr>
              <a:t>Body 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Comprises headings, subheadings, and paragraphs for mapping out your argument.</a:t>
            </a:r>
          </a:p>
          <a:p>
            <a:r>
              <a:rPr lang="en-GB" dirty="0">
                <a:solidFill>
                  <a:schemeClr val="accent1"/>
                </a:solidFill>
              </a:rPr>
              <a:t>Conclusion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Summarizes your key points. [Original source: </a:t>
            </a:r>
          </a:p>
        </p:txBody>
      </p:sp>
    </p:spTree>
    <p:extLst>
      <p:ext uri="{BB962C8B-B14F-4D97-AF65-F5344CB8AC3E}">
        <p14:creationId xmlns:p14="http://schemas.microsoft.com/office/powerpoint/2010/main" val="316114091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8F31BE5-D889-276B-15B2-58C228AF2D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E8AA439-DB14-A338-09A6-DE6C5C2211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https://studycrumb.com/literature-review-outline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292892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Mind-mapping software  : Inspiration</a:t>
            </a:r>
            <a:endParaRPr lang="en-GB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467544" y="1556792"/>
          <a:ext cx="8280920" cy="41492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8954320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7944" y="25076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‘</a:t>
            </a:r>
            <a:r>
              <a:rPr lang="en-GB" sz="2700" dirty="0"/>
              <a:t>Self-esteem and obesity in children and adolescents’ </a:t>
            </a:r>
            <a:r>
              <a:rPr lang="en-GB" sz="2700" dirty="0" err="1"/>
              <a:t>mindmap</a:t>
            </a:r>
            <a:r>
              <a:rPr lang="en-GB" sz="2700" dirty="0"/>
              <a:t> (based on French, Storey  and Perry, 2000</a:t>
            </a:r>
            <a:r>
              <a:rPr lang="en-GB" dirty="0"/>
              <a:t>)</a:t>
            </a:r>
          </a:p>
        </p:txBody>
      </p:sp>
      <p:grpSp>
        <p:nvGrpSpPr>
          <p:cNvPr id="40" name="Group 39"/>
          <p:cNvGrpSpPr/>
          <p:nvPr/>
        </p:nvGrpSpPr>
        <p:grpSpPr>
          <a:xfrm>
            <a:off x="312607" y="1484784"/>
            <a:ext cx="8518785" cy="5094684"/>
            <a:chOff x="467544" y="1515244"/>
            <a:chExt cx="8518785" cy="5094684"/>
          </a:xfrm>
        </p:grpSpPr>
        <p:sp>
          <p:nvSpPr>
            <p:cNvPr id="3" name="Rounded Rectangle 2"/>
            <p:cNvSpPr/>
            <p:nvPr/>
          </p:nvSpPr>
          <p:spPr>
            <a:xfrm>
              <a:off x="3816149" y="2848190"/>
              <a:ext cx="2160240" cy="1371600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b="1" dirty="0">
                  <a:solidFill>
                    <a:schemeClr val="tx1"/>
                  </a:solidFill>
                </a:rPr>
                <a:t>Self-esteem and obesity in children and adolescents</a:t>
              </a:r>
            </a:p>
          </p:txBody>
        </p:sp>
        <p:sp>
          <p:nvSpPr>
            <p:cNvPr id="4" name="Rounded Rectangle 3"/>
            <p:cNvSpPr/>
            <p:nvPr/>
          </p:nvSpPr>
          <p:spPr>
            <a:xfrm>
              <a:off x="3991315" y="1515244"/>
              <a:ext cx="1595028" cy="943683"/>
            </a:xfrm>
            <a:prstGeom prst="round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600" dirty="0">
                  <a:ln>
                    <a:solidFill>
                      <a:schemeClr val="tx1"/>
                    </a:solidFill>
                  </a:ln>
                  <a:solidFill>
                    <a:schemeClr val="tx1"/>
                  </a:solidFill>
                </a:rPr>
                <a:t>Introduction</a:t>
              </a:r>
            </a:p>
          </p:txBody>
        </p:sp>
        <p:sp>
          <p:nvSpPr>
            <p:cNvPr id="5" name="Rounded Rectangle 4"/>
            <p:cNvSpPr/>
            <p:nvPr/>
          </p:nvSpPr>
          <p:spPr>
            <a:xfrm>
              <a:off x="6090667" y="1635907"/>
              <a:ext cx="1309601" cy="914400"/>
            </a:xfrm>
            <a:prstGeom prst="round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400" dirty="0">
                  <a:ln>
                    <a:solidFill>
                      <a:schemeClr val="tx1"/>
                    </a:solidFill>
                  </a:ln>
                  <a:solidFill>
                    <a:schemeClr val="tx1"/>
                  </a:solidFill>
                </a:rPr>
                <a:t>Key questions</a:t>
              </a:r>
            </a:p>
          </p:txBody>
        </p:sp>
        <p:sp>
          <p:nvSpPr>
            <p:cNvPr id="6" name="Rounded Rectangle 5"/>
            <p:cNvSpPr/>
            <p:nvPr/>
          </p:nvSpPr>
          <p:spPr>
            <a:xfrm>
              <a:off x="7684491" y="2489388"/>
              <a:ext cx="1207990" cy="426710"/>
            </a:xfrm>
            <a:prstGeom prst="round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b="1" dirty="0">
                  <a:solidFill>
                    <a:schemeClr val="tx1"/>
                  </a:solidFill>
                </a:rPr>
                <a:t>Question 2</a:t>
              </a:r>
            </a:p>
          </p:txBody>
        </p:sp>
        <p:sp>
          <p:nvSpPr>
            <p:cNvPr id="7" name="Rounded Rectangle 6"/>
            <p:cNvSpPr/>
            <p:nvPr/>
          </p:nvSpPr>
          <p:spPr>
            <a:xfrm>
              <a:off x="6491820" y="3914652"/>
              <a:ext cx="1741420" cy="914400"/>
            </a:xfrm>
            <a:prstGeom prst="round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600" b="1" dirty="0">
                  <a:solidFill>
                    <a:schemeClr val="tx1"/>
                  </a:solidFill>
                </a:rPr>
                <a:t>Self-esteem: Theory and measurements</a:t>
              </a:r>
            </a:p>
          </p:txBody>
        </p:sp>
        <p:sp>
          <p:nvSpPr>
            <p:cNvPr id="8" name="Rounded Rectangle 7"/>
            <p:cNvSpPr/>
            <p:nvPr/>
          </p:nvSpPr>
          <p:spPr>
            <a:xfrm>
              <a:off x="4015215" y="4493790"/>
              <a:ext cx="1706488" cy="914400"/>
            </a:xfrm>
            <a:prstGeom prst="round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600" b="1" dirty="0">
                  <a:solidFill>
                    <a:schemeClr val="tx1"/>
                  </a:solidFill>
                </a:rPr>
                <a:t>Self-esteem and obesity</a:t>
              </a:r>
            </a:p>
          </p:txBody>
        </p:sp>
        <p:sp>
          <p:nvSpPr>
            <p:cNvPr id="9" name="Rounded Rectangle 8"/>
            <p:cNvSpPr/>
            <p:nvPr/>
          </p:nvSpPr>
          <p:spPr>
            <a:xfrm>
              <a:off x="6372220" y="4975014"/>
              <a:ext cx="1472157" cy="926282"/>
            </a:xfrm>
            <a:prstGeom prst="round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chemeClr val="tx1"/>
                  </a:solidFill>
                </a:rPr>
                <a:t>Children aged 3-6 years</a:t>
              </a:r>
            </a:p>
          </p:txBody>
        </p:sp>
        <p:sp>
          <p:nvSpPr>
            <p:cNvPr id="10" name="Rounded Rectangle 9"/>
            <p:cNvSpPr/>
            <p:nvPr/>
          </p:nvSpPr>
          <p:spPr>
            <a:xfrm>
              <a:off x="4450249" y="5674709"/>
              <a:ext cx="1615097" cy="914400"/>
            </a:xfrm>
            <a:prstGeom prst="round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chemeClr val="tx1"/>
                  </a:solidFill>
                </a:rPr>
                <a:t>Children aged 7-12 years</a:t>
              </a:r>
            </a:p>
          </p:txBody>
        </p:sp>
        <p:sp>
          <p:nvSpPr>
            <p:cNvPr id="11" name="Rounded Rectangle 10"/>
            <p:cNvSpPr/>
            <p:nvPr/>
          </p:nvSpPr>
          <p:spPr>
            <a:xfrm>
              <a:off x="2094368" y="4076371"/>
              <a:ext cx="1393304" cy="948349"/>
            </a:xfrm>
            <a:prstGeom prst="round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400" b="1" dirty="0">
                  <a:solidFill>
                    <a:schemeClr val="tx1"/>
                  </a:solidFill>
                </a:rPr>
                <a:t>Children aged 13-18 years</a:t>
              </a:r>
            </a:p>
          </p:txBody>
        </p:sp>
        <p:sp>
          <p:nvSpPr>
            <p:cNvPr id="12" name="Rounded Rectangle 11"/>
            <p:cNvSpPr/>
            <p:nvPr/>
          </p:nvSpPr>
          <p:spPr>
            <a:xfrm>
              <a:off x="1387679" y="2001727"/>
              <a:ext cx="1607041" cy="914400"/>
            </a:xfrm>
            <a:prstGeom prst="roundRect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600" b="1" dirty="0">
                  <a:solidFill>
                    <a:schemeClr val="tx1"/>
                  </a:solidFill>
                </a:rPr>
                <a:t>Summary</a:t>
              </a:r>
            </a:p>
          </p:txBody>
        </p:sp>
        <p:sp>
          <p:nvSpPr>
            <p:cNvPr id="13" name="Rounded Rectangle 12"/>
            <p:cNvSpPr/>
            <p:nvPr/>
          </p:nvSpPr>
          <p:spPr>
            <a:xfrm>
              <a:off x="6228184" y="2784661"/>
              <a:ext cx="1172084" cy="409297"/>
            </a:xfrm>
            <a:prstGeom prst="round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b="1" dirty="0">
                  <a:solidFill>
                    <a:schemeClr val="tx1"/>
                  </a:solidFill>
                </a:rPr>
                <a:t>Question 4</a:t>
              </a:r>
            </a:p>
          </p:txBody>
        </p:sp>
        <p:cxnSp>
          <p:nvCxnSpPr>
            <p:cNvPr id="14" name="Straight Arrow Connector 13"/>
            <p:cNvCxnSpPr>
              <a:endCxn id="4" idx="2"/>
            </p:cNvCxnSpPr>
            <p:nvPr/>
          </p:nvCxnSpPr>
          <p:spPr>
            <a:xfrm flipV="1">
              <a:off x="4788829" y="2458927"/>
              <a:ext cx="0" cy="419724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Straight Arrow Connector 14"/>
            <p:cNvCxnSpPr>
              <a:stCxn id="3" idx="3"/>
              <a:endCxn id="7" idx="0"/>
            </p:cNvCxnSpPr>
            <p:nvPr/>
          </p:nvCxnSpPr>
          <p:spPr>
            <a:xfrm>
              <a:off x="5976389" y="3533990"/>
              <a:ext cx="1386141" cy="380662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Straight Arrow Connector 15"/>
            <p:cNvCxnSpPr>
              <a:endCxn id="8" idx="0"/>
            </p:cNvCxnSpPr>
            <p:nvPr/>
          </p:nvCxnSpPr>
          <p:spPr>
            <a:xfrm>
              <a:off x="4866975" y="4219790"/>
              <a:ext cx="1484" cy="274000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Straight Arrow Connector 16"/>
            <p:cNvCxnSpPr>
              <a:stCxn id="3" idx="1"/>
            </p:cNvCxnSpPr>
            <p:nvPr/>
          </p:nvCxnSpPr>
          <p:spPr>
            <a:xfrm>
              <a:off x="3816149" y="3533990"/>
              <a:ext cx="914400" cy="91440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Arrow Connector 17"/>
            <p:cNvCxnSpPr/>
            <p:nvPr/>
          </p:nvCxnSpPr>
          <p:spPr>
            <a:xfrm>
              <a:off x="3816149" y="3651158"/>
              <a:ext cx="914400" cy="91440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Arrow Connector 18"/>
            <p:cNvCxnSpPr/>
            <p:nvPr/>
          </p:nvCxnSpPr>
          <p:spPr>
            <a:xfrm flipH="1" flipV="1">
              <a:off x="2994720" y="2489388"/>
              <a:ext cx="821430" cy="704570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0" name="Straight Arrow Connector 19"/>
            <p:cNvCxnSpPr>
              <a:stCxn id="4" idx="3"/>
            </p:cNvCxnSpPr>
            <p:nvPr/>
          </p:nvCxnSpPr>
          <p:spPr>
            <a:xfrm flipV="1">
              <a:off x="5586343" y="1987085"/>
              <a:ext cx="426178" cy="1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1" name="Straight Arrow Connector 20"/>
            <p:cNvCxnSpPr/>
            <p:nvPr/>
          </p:nvCxnSpPr>
          <p:spPr>
            <a:xfrm>
              <a:off x="5721703" y="4988005"/>
              <a:ext cx="650517" cy="420185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2" name="Straight Arrow Connector 21"/>
            <p:cNvCxnSpPr>
              <a:stCxn id="8" idx="2"/>
              <a:endCxn id="10" idx="0"/>
            </p:cNvCxnSpPr>
            <p:nvPr/>
          </p:nvCxnSpPr>
          <p:spPr>
            <a:xfrm>
              <a:off x="4868459" y="5408190"/>
              <a:ext cx="389339" cy="266519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3" name="Straight Arrow Connector 22"/>
            <p:cNvCxnSpPr/>
            <p:nvPr/>
          </p:nvCxnSpPr>
          <p:spPr>
            <a:xfrm flipH="1" flipV="1">
              <a:off x="3465514" y="4565558"/>
              <a:ext cx="539019" cy="422448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24" name="Straight Arrow Connector 23"/>
            <p:cNvCxnSpPr/>
            <p:nvPr/>
          </p:nvCxnSpPr>
          <p:spPr>
            <a:xfrm flipH="1">
              <a:off x="6838749" y="2561373"/>
              <a:ext cx="188137" cy="223288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25" name="Straight Arrow Connector 24"/>
            <p:cNvCxnSpPr/>
            <p:nvPr/>
          </p:nvCxnSpPr>
          <p:spPr>
            <a:xfrm>
              <a:off x="7400268" y="2204864"/>
              <a:ext cx="888218" cy="254063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  <p:sp>
          <p:nvSpPr>
            <p:cNvPr id="26" name="Rounded Rectangle 25"/>
            <p:cNvSpPr/>
            <p:nvPr/>
          </p:nvSpPr>
          <p:spPr>
            <a:xfrm>
              <a:off x="7684491" y="1635908"/>
              <a:ext cx="1301838" cy="457199"/>
            </a:xfrm>
            <a:prstGeom prst="round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b="1" dirty="0">
                  <a:solidFill>
                    <a:schemeClr val="tx1"/>
                  </a:solidFill>
                </a:rPr>
                <a:t>Question 1</a:t>
              </a:r>
            </a:p>
          </p:txBody>
        </p:sp>
        <p:cxnSp>
          <p:nvCxnSpPr>
            <p:cNvPr id="27" name="Straight Arrow Connector 26"/>
            <p:cNvCxnSpPr>
              <a:stCxn id="5" idx="3"/>
              <a:endCxn id="26" idx="1"/>
            </p:cNvCxnSpPr>
            <p:nvPr/>
          </p:nvCxnSpPr>
          <p:spPr>
            <a:xfrm flipV="1">
              <a:off x="7400268" y="1864508"/>
              <a:ext cx="284223" cy="228599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  <p:sp>
          <p:nvSpPr>
            <p:cNvPr id="28" name="Rounded Rectangle 27"/>
            <p:cNvSpPr/>
            <p:nvPr/>
          </p:nvSpPr>
          <p:spPr>
            <a:xfrm>
              <a:off x="7684491" y="3193958"/>
              <a:ext cx="1097498" cy="457200"/>
            </a:xfrm>
            <a:prstGeom prst="round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b="1" dirty="0"/>
                <a:t>Question 3</a:t>
              </a:r>
            </a:p>
          </p:txBody>
        </p:sp>
        <p:cxnSp>
          <p:nvCxnSpPr>
            <p:cNvPr id="29" name="Straight Arrow Connector 28"/>
            <p:cNvCxnSpPr/>
            <p:nvPr/>
          </p:nvCxnSpPr>
          <p:spPr>
            <a:xfrm>
              <a:off x="7400268" y="2489388"/>
              <a:ext cx="444109" cy="70457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  <p:sp>
          <p:nvSpPr>
            <p:cNvPr id="30" name="Rounded Rectangle 29"/>
            <p:cNvSpPr/>
            <p:nvPr/>
          </p:nvSpPr>
          <p:spPr>
            <a:xfrm>
              <a:off x="2592190" y="5170668"/>
              <a:ext cx="1142916" cy="680254"/>
            </a:xfrm>
            <a:prstGeom prst="round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b="1" dirty="0">
                  <a:solidFill>
                    <a:schemeClr val="tx1"/>
                  </a:solidFill>
                </a:rPr>
                <a:t>Treatment studies</a:t>
              </a:r>
            </a:p>
          </p:txBody>
        </p:sp>
        <p:sp>
          <p:nvSpPr>
            <p:cNvPr id="31" name="Rounded Rectangle 30"/>
            <p:cNvSpPr/>
            <p:nvPr/>
          </p:nvSpPr>
          <p:spPr>
            <a:xfrm>
              <a:off x="2915815" y="5949280"/>
              <a:ext cx="1099399" cy="660648"/>
            </a:xfrm>
            <a:prstGeom prst="round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b="1" dirty="0"/>
                <a:t>Cross sectional studies</a:t>
              </a:r>
            </a:p>
          </p:txBody>
        </p:sp>
        <p:cxnSp>
          <p:nvCxnSpPr>
            <p:cNvPr id="32" name="Straight Arrow Connector 31"/>
            <p:cNvCxnSpPr>
              <a:stCxn id="10" idx="1"/>
            </p:cNvCxnSpPr>
            <p:nvPr/>
          </p:nvCxnSpPr>
          <p:spPr>
            <a:xfrm flipH="1" flipV="1">
              <a:off x="3735106" y="5510795"/>
              <a:ext cx="715143" cy="621114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33" name="Straight Arrow Connector 32"/>
            <p:cNvCxnSpPr>
              <a:stCxn id="10" idx="1"/>
              <a:endCxn id="31" idx="3"/>
            </p:cNvCxnSpPr>
            <p:nvPr/>
          </p:nvCxnSpPr>
          <p:spPr>
            <a:xfrm flipH="1">
              <a:off x="4015214" y="6131909"/>
              <a:ext cx="435035" cy="147695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sp>
          <p:nvSpPr>
            <p:cNvPr id="34" name="Rounded Rectangle 33"/>
            <p:cNvSpPr/>
            <p:nvPr/>
          </p:nvSpPr>
          <p:spPr>
            <a:xfrm>
              <a:off x="1324726" y="3284984"/>
              <a:ext cx="1159042" cy="629668"/>
            </a:xfrm>
            <a:prstGeom prst="round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sz="1200" b="1" dirty="0">
                <a:solidFill>
                  <a:schemeClr val="tx1"/>
                </a:solidFill>
              </a:endParaRPr>
            </a:p>
            <a:p>
              <a:pPr algn="ctr"/>
              <a:r>
                <a:rPr lang="en-GB" sz="1200" b="1" dirty="0">
                  <a:solidFill>
                    <a:schemeClr val="tx1"/>
                  </a:solidFill>
                </a:rPr>
                <a:t>Treatment studies</a:t>
              </a:r>
            </a:p>
            <a:p>
              <a:pPr algn="ctr"/>
              <a:endParaRPr lang="en-GB" dirty="0"/>
            </a:p>
          </p:txBody>
        </p:sp>
        <p:sp>
          <p:nvSpPr>
            <p:cNvPr id="35" name="Rounded Rectangle 34"/>
            <p:cNvSpPr/>
            <p:nvPr/>
          </p:nvSpPr>
          <p:spPr>
            <a:xfrm>
              <a:off x="467544" y="4219791"/>
              <a:ext cx="1296144" cy="609262"/>
            </a:xfrm>
            <a:prstGeom prst="round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b="1" dirty="0"/>
                <a:t>Prospective studies</a:t>
              </a:r>
            </a:p>
          </p:txBody>
        </p:sp>
        <p:sp>
          <p:nvSpPr>
            <p:cNvPr id="36" name="Rounded Rectangle 35"/>
            <p:cNvSpPr/>
            <p:nvPr/>
          </p:nvSpPr>
          <p:spPr>
            <a:xfrm>
              <a:off x="827584" y="5024720"/>
              <a:ext cx="1130424" cy="796632"/>
            </a:xfrm>
            <a:prstGeom prst="round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sz="1200" b="1" dirty="0"/>
            </a:p>
            <a:p>
              <a:pPr algn="ctr"/>
              <a:r>
                <a:rPr lang="en-GB" sz="1200" b="1" dirty="0"/>
                <a:t>Cross sectional studies</a:t>
              </a:r>
            </a:p>
            <a:p>
              <a:pPr algn="ctr"/>
              <a:endParaRPr lang="en-GB" dirty="0"/>
            </a:p>
          </p:txBody>
        </p:sp>
        <p:cxnSp>
          <p:nvCxnSpPr>
            <p:cNvPr id="37" name="Straight Arrow Connector 36"/>
            <p:cNvCxnSpPr>
              <a:endCxn id="36" idx="3"/>
            </p:cNvCxnSpPr>
            <p:nvPr/>
          </p:nvCxnSpPr>
          <p:spPr>
            <a:xfrm flipH="1">
              <a:off x="1958008" y="5024720"/>
              <a:ext cx="237728" cy="398316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38" name="Straight Arrow Connector 37"/>
            <p:cNvCxnSpPr>
              <a:stCxn id="11" idx="1"/>
              <a:endCxn id="35" idx="3"/>
            </p:cNvCxnSpPr>
            <p:nvPr/>
          </p:nvCxnSpPr>
          <p:spPr>
            <a:xfrm flipH="1" flipV="1">
              <a:off x="1763688" y="4524422"/>
              <a:ext cx="330680" cy="26124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39" name="Straight Arrow Connector 38"/>
            <p:cNvCxnSpPr>
              <a:stCxn id="11" idx="0"/>
              <a:endCxn id="34" idx="3"/>
            </p:cNvCxnSpPr>
            <p:nvPr/>
          </p:nvCxnSpPr>
          <p:spPr>
            <a:xfrm flipH="1" flipV="1">
              <a:off x="2483768" y="3599818"/>
              <a:ext cx="307252" cy="476553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6"/>
            </a:lnRef>
            <a:fillRef idx="0">
              <a:schemeClr val="accent6"/>
            </a:fillRef>
            <a:effectRef idx="0">
              <a:schemeClr val="accent6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24199753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400" dirty="0">
                <a:solidFill>
                  <a:schemeClr val="accent1"/>
                </a:solidFill>
              </a:rPr>
              <a:t>‘Self-esteem and obesity in children and adolescents’ outline (based on French, Storey  </a:t>
            </a:r>
            <a:br>
              <a:rPr lang="en-GB" sz="2400" dirty="0">
                <a:solidFill>
                  <a:schemeClr val="accent1"/>
                </a:solidFill>
              </a:rPr>
            </a:br>
            <a:r>
              <a:rPr lang="en-GB" sz="2400" dirty="0">
                <a:solidFill>
                  <a:schemeClr val="accent1"/>
                </a:solidFill>
              </a:rPr>
              <a:t>and Perry, 2000)</a:t>
            </a:r>
            <a:br>
              <a:rPr lang="en-GB" dirty="0"/>
            </a:br>
            <a:endParaRPr lang="en-GB" dirty="0"/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395536" y="1196752"/>
            <a:ext cx="8386515" cy="4608512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1200" b="1" dirty="0" err="1"/>
              <a:t>Cyflwyniad</a:t>
            </a:r>
            <a:r>
              <a:rPr lang="en-GB" sz="1200" b="1" dirty="0"/>
              <a:t>: </a:t>
            </a:r>
            <a:r>
              <a:rPr lang="en-GB" sz="1200" b="1" dirty="0" err="1"/>
              <a:t>Cwestiynau</a:t>
            </a:r>
            <a:r>
              <a:rPr lang="en-GB" sz="1200" b="1" dirty="0"/>
              <a:t> </a:t>
            </a:r>
            <a:r>
              <a:rPr lang="en-GB" sz="1200" b="1" dirty="0" err="1"/>
              <a:t>allweddol</a:t>
            </a:r>
            <a:endParaRPr lang="en-GB" sz="1200" b="1" dirty="0"/>
          </a:p>
          <a:p>
            <a:pPr marL="0" indent="0">
              <a:buFont typeface="Arial" pitchFamily="34" charset="0"/>
              <a:buNone/>
            </a:pPr>
            <a:r>
              <a:rPr lang="en-GB" sz="1200" b="1" dirty="0"/>
              <a:t>1) A </a:t>
            </a:r>
            <a:r>
              <a:rPr lang="en-GB" sz="1200" b="1" dirty="0" err="1"/>
              <a:t>yw</a:t>
            </a:r>
            <a:r>
              <a:rPr lang="en-GB" sz="1200" b="1" dirty="0"/>
              <a:t> </a:t>
            </a:r>
            <a:r>
              <a:rPr lang="en-GB" sz="1200" b="1" dirty="0" err="1"/>
              <a:t>hunan-barch</a:t>
            </a:r>
            <a:r>
              <a:rPr lang="en-GB" sz="1200" b="1" dirty="0"/>
              <a:t> </a:t>
            </a:r>
            <a:r>
              <a:rPr lang="en-GB" sz="1200" b="1" dirty="0" err="1"/>
              <a:t>isel</a:t>
            </a:r>
            <a:r>
              <a:rPr lang="en-GB" sz="1200" b="1" dirty="0"/>
              <a:t> </a:t>
            </a:r>
            <a:r>
              <a:rPr lang="en-GB" sz="1200" b="1" dirty="0" err="1"/>
              <a:t>yn</a:t>
            </a:r>
            <a:r>
              <a:rPr lang="en-GB" sz="1200" b="1" dirty="0"/>
              <a:t> </a:t>
            </a:r>
            <a:r>
              <a:rPr lang="en-GB" sz="1200" b="1" dirty="0" err="1"/>
              <a:t>gyson</a:t>
            </a:r>
            <a:r>
              <a:rPr lang="en-GB" sz="1200" b="1" dirty="0"/>
              <a:t> </a:t>
            </a:r>
            <a:r>
              <a:rPr lang="en-GB" sz="1200" b="1" dirty="0" err="1"/>
              <a:t>nodweddiadol</a:t>
            </a:r>
            <a:r>
              <a:rPr lang="en-GB" sz="1200" b="1" dirty="0"/>
              <a:t> o </a:t>
            </a:r>
            <a:r>
              <a:rPr lang="en-GB" sz="1200" b="1" dirty="0" err="1"/>
              <a:t>blant</a:t>
            </a:r>
            <a:r>
              <a:rPr lang="en-GB" sz="1200" b="1" dirty="0"/>
              <a:t> a </a:t>
            </a:r>
            <a:r>
              <a:rPr lang="en-GB" sz="1200" b="1" dirty="0" err="1"/>
              <a:t>phobl</a:t>
            </a:r>
            <a:r>
              <a:rPr lang="en-GB" sz="1200" b="1" dirty="0"/>
              <a:t> </a:t>
            </a:r>
            <a:r>
              <a:rPr lang="en-GB" sz="1200" b="1" dirty="0" err="1"/>
              <a:t>ifanc</a:t>
            </a:r>
            <a:r>
              <a:rPr lang="en-GB" sz="1200" b="1" dirty="0"/>
              <a:t> </a:t>
            </a:r>
            <a:r>
              <a:rPr lang="en-GB" sz="1200" b="1" dirty="0" err="1"/>
              <a:t>sydd</a:t>
            </a:r>
            <a:r>
              <a:rPr lang="en-GB" sz="1200" b="1" dirty="0"/>
              <a:t> </a:t>
            </a:r>
            <a:r>
              <a:rPr lang="en-GB" sz="1200" b="1" dirty="0" err="1"/>
              <a:t>dros</a:t>
            </a:r>
            <a:r>
              <a:rPr lang="en-GB" sz="1200" b="1" dirty="0"/>
              <a:t> </a:t>
            </a:r>
            <a:r>
              <a:rPr lang="en-GB" sz="1200" b="1" dirty="0" err="1"/>
              <a:t>bwysau</a:t>
            </a:r>
            <a:r>
              <a:rPr lang="en-GB" sz="1200" b="1" dirty="0"/>
              <a:t>?</a:t>
            </a:r>
          </a:p>
          <a:p>
            <a:pPr marL="0" indent="0">
              <a:buFont typeface="Arial" pitchFamily="34" charset="0"/>
              <a:buNone/>
            </a:pPr>
            <a:r>
              <a:rPr lang="en-GB" sz="1200" b="1" dirty="0"/>
              <a:t>2) A </a:t>
            </a:r>
            <a:r>
              <a:rPr lang="en-GB" sz="1200" b="1" dirty="0" err="1"/>
              <a:t>yw'r</a:t>
            </a:r>
            <a:r>
              <a:rPr lang="en-GB" sz="1200" b="1" dirty="0"/>
              <a:t> </a:t>
            </a:r>
            <a:r>
              <a:rPr lang="en-GB" sz="1200" b="1" dirty="0" err="1"/>
              <a:t>cysylltiad</a:t>
            </a:r>
            <a:r>
              <a:rPr lang="en-GB" sz="1200" b="1" dirty="0"/>
              <a:t> </a:t>
            </a:r>
            <a:r>
              <a:rPr lang="en-GB" sz="1200" b="1" dirty="0" err="1"/>
              <a:t>rhwng</a:t>
            </a:r>
            <a:r>
              <a:rPr lang="en-GB" sz="1200" b="1" dirty="0"/>
              <a:t> </a:t>
            </a:r>
            <a:r>
              <a:rPr lang="en-GB" sz="1200" b="1" dirty="0" err="1"/>
              <a:t>gordewdra</a:t>
            </a:r>
            <a:r>
              <a:rPr lang="en-GB" sz="1200" b="1" dirty="0"/>
              <a:t> a </a:t>
            </a:r>
            <a:r>
              <a:rPr lang="en-GB" sz="1200" b="1" dirty="0" err="1"/>
              <a:t>hunan-barch</a:t>
            </a:r>
            <a:r>
              <a:rPr lang="en-GB" sz="1200" b="1" dirty="0"/>
              <a:t> </a:t>
            </a:r>
            <a:r>
              <a:rPr lang="en-GB" sz="1200" b="1" dirty="0" err="1"/>
              <a:t>yn</a:t>
            </a:r>
            <a:r>
              <a:rPr lang="en-GB" sz="1200" b="1" dirty="0"/>
              <a:t> </a:t>
            </a:r>
            <a:r>
              <a:rPr lang="en-GB" sz="1200" b="1" dirty="0" err="1"/>
              <a:t>benodol</a:t>
            </a:r>
            <a:r>
              <a:rPr lang="en-GB" sz="1200" b="1" dirty="0"/>
              <a:t> i </a:t>
            </a:r>
            <a:r>
              <a:rPr lang="en-GB" sz="1200" b="1" dirty="0" err="1"/>
              <a:t>agweddau</a:t>
            </a:r>
            <a:r>
              <a:rPr lang="en-GB" sz="1200" b="1" dirty="0"/>
              <a:t> </a:t>
            </a:r>
            <a:r>
              <a:rPr lang="en-GB" sz="1200" b="1" dirty="0" err="1"/>
              <a:t>ar</a:t>
            </a:r>
            <a:r>
              <a:rPr lang="en-GB" sz="1200" b="1" dirty="0"/>
              <a:t> </a:t>
            </a:r>
            <a:r>
              <a:rPr lang="en-GB" sz="1200" b="1" dirty="0" err="1"/>
              <a:t>ymddangosiad</a:t>
            </a:r>
            <a:r>
              <a:rPr lang="en-GB" sz="1200" b="1" dirty="0"/>
              <a:t> </a:t>
            </a:r>
            <a:r>
              <a:rPr lang="en-GB" sz="1200" b="1" dirty="0" err="1"/>
              <a:t>corfforol</a:t>
            </a:r>
            <a:r>
              <a:rPr lang="en-GB" sz="1200" b="1" dirty="0"/>
              <a:t> neu ai </a:t>
            </a:r>
            <a:r>
              <a:rPr lang="en-GB" sz="1200" b="1" dirty="0" err="1"/>
              <a:t>hunan-barch</a:t>
            </a:r>
            <a:r>
              <a:rPr lang="en-GB" sz="1200" b="1" dirty="0"/>
              <a:t> </a:t>
            </a:r>
            <a:r>
              <a:rPr lang="en-GB" sz="1200" b="1" dirty="0" err="1"/>
              <a:t>byd-eang</a:t>
            </a:r>
            <a:r>
              <a:rPr lang="en-GB" sz="1200" b="1" dirty="0"/>
              <a:t> </a:t>
            </a:r>
            <a:r>
              <a:rPr lang="en-GB" sz="1200" b="1" dirty="0" err="1"/>
              <a:t>sy'n</a:t>
            </a:r>
            <a:r>
              <a:rPr lang="en-GB" sz="1200" b="1" dirty="0"/>
              <a:t> </a:t>
            </a:r>
            <a:r>
              <a:rPr lang="en-GB" sz="1200" b="1" dirty="0" err="1"/>
              <a:t>cael</a:t>
            </a:r>
            <a:r>
              <a:rPr lang="en-GB" sz="1200" b="1" dirty="0"/>
              <a:t> </a:t>
            </a:r>
            <a:r>
              <a:rPr lang="en-GB" sz="1200" b="1" dirty="0" err="1"/>
              <a:t>ei</a:t>
            </a:r>
            <a:r>
              <a:rPr lang="en-GB" sz="1200" b="1" dirty="0"/>
              <a:t> </a:t>
            </a:r>
            <a:r>
              <a:rPr lang="en-GB" sz="1200" b="1" dirty="0" err="1"/>
              <a:t>effeithio</a:t>
            </a:r>
            <a:r>
              <a:rPr lang="en-GB" sz="1200" b="1" dirty="0"/>
              <a:t>?</a:t>
            </a:r>
          </a:p>
          <a:p>
            <a:pPr marL="0" indent="0">
              <a:buFont typeface="Arial" pitchFamily="34" charset="0"/>
              <a:buNone/>
            </a:pPr>
            <a:r>
              <a:rPr lang="en-GB" sz="1200" b="1" dirty="0"/>
              <a:t>3) A </a:t>
            </a:r>
            <a:r>
              <a:rPr lang="en-GB" sz="1200" b="1" dirty="0" err="1"/>
              <a:t>yw</a:t>
            </a:r>
            <a:r>
              <a:rPr lang="en-GB" sz="1200" b="1" dirty="0"/>
              <a:t> </a:t>
            </a:r>
            <a:r>
              <a:rPr lang="en-GB" sz="1200" b="1" dirty="0" err="1"/>
              <a:t>hunan-barch</a:t>
            </a:r>
            <a:r>
              <a:rPr lang="en-GB" sz="1200" b="1" dirty="0"/>
              <a:t> </a:t>
            </a:r>
            <a:r>
              <a:rPr lang="en-GB" sz="1200" b="1" dirty="0" err="1"/>
              <a:t>cychwynnol</a:t>
            </a:r>
            <a:r>
              <a:rPr lang="en-GB" sz="1200" b="1" dirty="0"/>
              <a:t> </a:t>
            </a:r>
            <a:r>
              <a:rPr lang="en-GB" sz="1200" b="1" dirty="0" err="1"/>
              <a:t>uchel</a:t>
            </a:r>
            <a:r>
              <a:rPr lang="en-GB" sz="1200" b="1" dirty="0"/>
              <a:t> </a:t>
            </a:r>
            <a:r>
              <a:rPr lang="en-GB" sz="1200" b="1" dirty="0" err="1"/>
              <a:t>yn</a:t>
            </a:r>
            <a:r>
              <a:rPr lang="en-GB" sz="1200" b="1" dirty="0"/>
              <a:t> </a:t>
            </a:r>
            <a:r>
              <a:rPr lang="en-GB" sz="1200" b="1" dirty="0" err="1"/>
              <a:t>amddiffyn</a:t>
            </a:r>
            <a:r>
              <a:rPr lang="en-GB" sz="1200" b="1" dirty="0"/>
              <a:t> </a:t>
            </a:r>
            <a:r>
              <a:rPr lang="en-GB" sz="1200" b="1" dirty="0" err="1"/>
              <a:t>rhag</a:t>
            </a:r>
            <a:r>
              <a:rPr lang="en-GB" sz="1200" b="1" dirty="0"/>
              <a:t> </a:t>
            </a:r>
            <a:r>
              <a:rPr lang="en-GB" sz="1200" b="1" dirty="0" err="1"/>
              <a:t>datblygiad</a:t>
            </a:r>
            <a:r>
              <a:rPr lang="en-GB" sz="1200" b="1" dirty="0"/>
              <a:t> </a:t>
            </a:r>
            <a:r>
              <a:rPr lang="en-GB" sz="1200" b="1" dirty="0" err="1"/>
              <a:t>gordewdra</a:t>
            </a:r>
            <a:r>
              <a:rPr lang="en-GB" sz="1200" b="1" dirty="0"/>
              <a:t> </a:t>
            </a:r>
            <a:r>
              <a:rPr lang="en-GB" sz="1200" b="1" dirty="0" err="1"/>
              <a:t>yn</a:t>
            </a:r>
            <a:r>
              <a:rPr lang="en-GB" sz="1200" b="1" dirty="0"/>
              <a:t> y </a:t>
            </a:r>
            <a:r>
              <a:rPr lang="en-GB" sz="1200" b="1" dirty="0" err="1"/>
              <a:t>dyfodol</a:t>
            </a:r>
            <a:r>
              <a:rPr lang="en-GB" sz="1200" b="1" dirty="0"/>
              <a:t>?</a:t>
            </a:r>
          </a:p>
          <a:p>
            <a:pPr marL="0" indent="0">
              <a:buFont typeface="Arial" pitchFamily="34" charset="0"/>
              <a:buNone/>
            </a:pPr>
            <a:r>
              <a:rPr lang="en-GB" sz="1200" b="1" dirty="0"/>
              <a:t>4) A </a:t>
            </a:r>
            <a:r>
              <a:rPr lang="en-GB" sz="1200" b="1" dirty="0" err="1"/>
              <a:t>yw</a:t>
            </a:r>
            <a:r>
              <a:rPr lang="en-GB" sz="1200" b="1" dirty="0"/>
              <a:t> </a:t>
            </a:r>
            <a:r>
              <a:rPr lang="en-GB" sz="1200" b="1" dirty="0" err="1"/>
              <a:t>newidiadau</a:t>
            </a:r>
            <a:r>
              <a:rPr lang="en-GB" sz="1200" b="1" dirty="0"/>
              <a:t> </a:t>
            </a:r>
            <a:r>
              <a:rPr lang="en-GB" sz="1200" b="1" dirty="0" err="1"/>
              <a:t>mewn</a:t>
            </a:r>
            <a:r>
              <a:rPr lang="en-GB" sz="1200" b="1" dirty="0"/>
              <a:t> </a:t>
            </a:r>
            <a:r>
              <a:rPr lang="en-GB" sz="1200" b="1" dirty="0" err="1"/>
              <a:t>hunan-barch</a:t>
            </a:r>
            <a:r>
              <a:rPr lang="en-GB" sz="1200" b="1" dirty="0"/>
              <a:t> </a:t>
            </a:r>
            <a:r>
              <a:rPr lang="en-GB" sz="1200" b="1" dirty="0" err="1"/>
              <a:t>yn</a:t>
            </a:r>
            <a:r>
              <a:rPr lang="en-GB" sz="1200" b="1" dirty="0"/>
              <a:t> </a:t>
            </a:r>
            <a:r>
              <a:rPr lang="en-GB" sz="1200" b="1" dirty="0" err="1"/>
              <a:t>rhagfynegi</a:t>
            </a:r>
            <a:r>
              <a:rPr lang="en-GB" sz="1200" b="1" dirty="0"/>
              <a:t> </a:t>
            </a:r>
            <a:r>
              <a:rPr lang="en-GB" sz="1200" b="1" dirty="0" err="1"/>
              <a:t>colli</a:t>
            </a:r>
            <a:r>
              <a:rPr lang="en-GB" sz="1200" b="1" dirty="0"/>
              <a:t> </a:t>
            </a:r>
            <a:r>
              <a:rPr lang="en-GB" sz="1200" b="1" dirty="0" err="1"/>
              <a:t>mwy</a:t>
            </a:r>
            <a:r>
              <a:rPr lang="en-GB" sz="1200" b="1" dirty="0"/>
              <a:t> o </a:t>
            </a:r>
            <a:r>
              <a:rPr lang="en-GB" sz="1200" b="1" dirty="0" err="1"/>
              <a:t>bwysau</a:t>
            </a:r>
            <a:r>
              <a:rPr lang="en-GB" sz="1200" b="1" dirty="0"/>
              <a:t> </a:t>
            </a:r>
            <a:r>
              <a:rPr lang="en-GB" sz="1200" b="1" dirty="0" err="1"/>
              <a:t>mewn</a:t>
            </a:r>
            <a:r>
              <a:rPr lang="en-GB" sz="1200" b="1" dirty="0"/>
              <a:t> </a:t>
            </a:r>
            <a:r>
              <a:rPr lang="en-GB" sz="1200" b="1" dirty="0" err="1"/>
              <a:t>rhaglenni</a:t>
            </a:r>
            <a:r>
              <a:rPr lang="en-GB" sz="1200" b="1" dirty="0"/>
              <a:t> </a:t>
            </a:r>
            <a:r>
              <a:rPr lang="en-GB" sz="1200" b="1" dirty="0" err="1"/>
              <a:t>triniaeth</a:t>
            </a:r>
            <a:r>
              <a:rPr lang="en-GB" sz="1200" b="1" dirty="0"/>
              <a:t> </a:t>
            </a:r>
            <a:r>
              <a:rPr lang="en-GB" sz="1200" b="1" dirty="0" err="1"/>
              <a:t>ar</a:t>
            </a:r>
            <a:r>
              <a:rPr lang="en-GB" sz="1200" b="1" dirty="0"/>
              <a:t> </a:t>
            </a:r>
            <a:r>
              <a:rPr lang="en-GB" sz="1200" b="1" dirty="0" err="1"/>
              <a:t>gyfer</a:t>
            </a:r>
            <a:r>
              <a:rPr lang="en-GB" sz="1200" b="1" dirty="0"/>
              <a:t> plant a </a:t>
            </a:r>
            <a:r>
              <a:rPr lang="en-GB" sz="1200" b="1" dirty="0" err="1"/>
              <a:t>phobl</a:t>
            </a:r>
            <a:r>
              <a:rPr lang="en-GB" sz="1200" b="1" dirty="0"/>
              <a:t> </a:t>
            </a:r>
            <a:r>
              <a:rPr lang="en-GB" sz="1200" b="1" dirty="0" err="1"/>
              <a:t>ifanc</a:t>
            </a:r>
            <a:r>
              <a:rPr lang="en-GB" sz="1200" b="1" dirty="0"/>
              <a:t> </a:t>
            </a:r>
            <a:r>
              <a:rPr lang="en-GB" sz="1200" b="1" dirty="0" err="1"/>
              <a:t>gordew</a:t>
            </a:r>
            <a:r>
              <a:rPr lang="en-GB" sz="1200" b="1" dirty="0"/>
              <a:t>?</a:t>
            </a:r>
          </a:p>
          <a:p>
            <a:pPr marL="0" indent="0">
              <a:buFont typeface="Arial" pitchFamily="34" charset="0"/>
              <a:buNone/>
            </a:pPr>
            <a:endParaRPr lang="en-GB" sz="1200" b="1" dirty="0"/>
          </a:p>
          <a:p>
            <a:pPr marL="0" indent="0">
              <a:buFont typeface="Arial" pitchFamily="34" charset="0"/>
              <a:buNone/>
            </a:pPr>
            <a:r>
              <a:rPr lang="en-GB" sz="1200" b="1" dirty="0"/>
              <a:t>  Hunan-</a:t>
            </a:r>
            <a:r>
              <a:rPr lang="en-GB" sz="1200" b="1" dirty="0" err="1"/>
              <a:t>barch</a:t>
            </a:r>
            <a:r>
              <a:rPr lang="en-GB" sz="1200" b="1" dirty="0"/>
              <a:t>: </a:t>
            </a:r>
            <a:r>
              <a:rPr lang="en-GB" sz="1200" b="1" dirty="0" err="1"/>
              <a:t>Theori</a:t>
            </a:r>
            <a:r>
              <a:rPr lang="en-GB" sz="1200" b="1" dirty="0"/>
              <a:t> a </a:t>
            </a:r>
            <a:r>
              <a:rPr lang="en-GB" sz="1200" b="1" dirty="0" err="1"/>
              <a:t>mesur</a:t>
            </a:r>
            <a:endParaRPr lang="en-GB" sz="1200" b="1" dirty="0"/>
          </a:p>
          <a:p>
            <a:pPr marL="0" indent="0">
              <a:buFont typeface="Arial" pitchFamily="34" charset="0"/>
              <a:buNone/>
            </a:pPr>
            <a:r>
              <a:rPr lang="en-GB" sz="1200" b="1" dirty="0"/>
              <a:t>    </a:t>
            </a:r>
          </a:p>
          <a:p>
            <a:pPr marL="0" indent="0">
              <a:buFont typeface="Arial" pitchFamily="34" charset="0"/>
              <a:buNone/>
            </a:pPr>
            <a:r>
              <a:rPr lang="en-GB" sz="1200" b="1" dirty="0"/>
              <a:t>  Hunan-</a:t>
            </a:r>
            <a:r>
              <a:rPr lang="en-GB" sz="1200" b="1" dirty="0" err="1"/>
              <a:t>barch</a:t>
            </a:r>
            <a:r>
              <a:rPr lang="en-GB" sz="1200" b="1" dirty="0"/>
              <a:t> a </a:t>
            </a:r>
            <a:r>
              <a:rPr lang="en-GB" sz="1200" b="1" dirty="0" err="1"/>
              <a:t>gordewdra</a:t>
            </a:r>
            <a:r>
              <a:rPr lang="en-GB" sz="1200" b="1" dirty="0"/>
              <a:t>: Plant 3 i 6 </a:t>
            </a:r>
            <a:r>
              <a:rPr lang="en-GB" sz="1200" b="1" dirty="0" err="1"/>
              <a:t>oed</a:t>
            </a:r>
            <a:endParaRPr lang="en-GB" sz="1200" b="1" dirty="0"/>
          </a:p>
          <a:p>
            <a:pPr marL="0" indent="0">
              <a:buFont typeface="Arial" pitchFamily="34" charset="0"/>
              <a:buNone/>
            </a:pPr>
            <a:endParaRPr lang="en-GB" sz="1200" b="1" dirty="0"/>
          </a:p>
          <a:p>
            <a:pPr marL="0" indent="0">
              <a:buFont typeface="Arial" pitchFamily="34" charset="0"/>
              <a:buNone/>
            </a:pPr>
            <a:r>
              <a:rPr lang="en-GB" sz="1200" b="1" dirty="0"/>
              <a:t>Plant 7 i 12 </a:t>
            </a:r>
            <a:r>
              <a:rPr lang="en-GB" sz="1200" b="1" dirty="0" err="1"/>
              <a:t>oed</a:t>
            </a:r>
            <a:endParaRPr lang="en-GB" sz="1200" b="1" dirty="0"/>
          </a:p>
          <a:p>
            <a:pPr marL="0" indent="0">
              <a:buFont typeface="Arial" pitchFamily="34" charset="0"/>
              <a:buNone/>
            </a:pPr>
            <a:r>
              <a:rPr lang="en-GB" sz="1200" b="1" dirty="0"/>
              <a:t>        </a:t>
            </a:r>
            <a:r>
              <a:rPr lang="en-GB" sz="1200" b="1" dirty="0" err="1"/>
              <a:t>Astudiaethau</a:t>
            </a:r>
            <a:r>
              <a:rPr lang="en-GB" sz="1200" b="1" dirty="0"/>
              <a:t> </a:t>
            </a:r>
            <a:r>
              <a:rPr lang="en-GB" sz="1200" b="1" dirty="0" err="1"/>
              <a:t>trawsdoriadol</a:t>
            </a:r>
            <a:endParaRPr lang="en-GB" sz="1200" b="1" dirty="0"/>
          </a:p>
          <a:p>
            <a:pPr marL="0" indent="0">
              <a:buFont typeface="Arial" pitchFamily="34" charset="0"/>
              <a:buNone/>
            </a:pPr>
            <a:r>
              <a:rPr lang="en-GB" sz="1200" b="1" dirty="0"/>
              <a:t>        </a:t>
            </a:r>
            <a:r>
              <a:rPr lang="en-GB" sz="1200" b="1" dirty="0" err="1"/>
              <a:t>Astudiaethau</a:t>
            </a:r>
            <a:r>
              <a:rPr lang="en-GB" sz="1200" b="1" dirty="0"/>
              <a:t> </a:t>
            </a:r>
            <a:r>
              <a:rPr lang="en-GB" sz="1200" b="1" dirty="0" err="1"/>
              <a:t>triniaeth</a:t>
            </a:r>
            <a:endParaRPr lang="en-GB" sz="1200" b="1" dirty="0"/>
          </a:p>
          <a:p>
            <a:pPr marL="0" indent="0">
              <a:buFont typeface="Arial" pitchFamily="34" charset="0"/>
              <a:buNone/>
            </a:pPr>
            <a:endParaRPr lang="en-GB" sz="1200" b="1" dirty="0"/>
          </a:p>
          <a:p>
            <a:pPr marL="0" indent="0">
              <a:buFont typeface="Arial" pitchFamily="34" charset="0"/>
              <a:buNone/>
            </a:pPr>
            <a:r>
              <a:rPr lang="en-GB" sz="1200" b="1" dirty="0"/>
              <a:t>Plant 13 i 18 </a:t>
            </a:r>
            <a:r>
              <a:rPr lang="en-GB" sz="1200" b="1" dirty="0" err="1"/>
              <a:t>oed</a:t>
            </a:r>
            <a:endParaRPr lang="en-GB" sz="1200" b="1" dirty="0"/>
          </a:p>
          <a:p>
            <a:pPr marL="0" indent="0">
              <a:buFont typeface="Arial" pitchFamily="34" charset="0"/>
              <a:buNone/>
            </a:pPr>
            <a:r>
              <a:rPr lang="en-GB" sz="1200" b="1" dirty="0"/>
              <a:t>        </a:t>
            </a:r>
            <a:r>
              <a:rPr lang="en-GB" sz="1200" b="1" dirty="0" err="1"/>
              <a:t>Astudiaethau</a:t>
            </a:r>
            <a:r>
              <a:rPr lang="en-GB" sz="1200" b="1" dirty="0"/>
              <a:t> </a:t>
            </a:r>
            <a:r>
              <a:rPr lang="en-GB" sz="1200" b="1" dirty="0" err="1"/>
              <a:t>trawsdoriadol</a:t>
            </a:r>
            <a:endParaRPr lang="en-GB" sz="1200" b="1" dirty="0"/>
          </a:p>
          <a:p>
            <a:pPr marL="0" indent="0">
              <a:buFont typeface="Arial" pitchFamily="34" charset="0"/>
              <a:buNone/>
            </a:pPr>
            <a:r>
              <a:rPr lang="en-GB" sz="1200" b="1" dirty="0"/>
              <a:t>        </a:t>
            </a:r>
            <a:r>
              <a:rPr lang="en-GB" sz="1200" b="1" dirty="0" err="1"/>
              <a:t>Darpar</a:t>
            </a:r>
            <a:r>
              <a:rPr lang="en-GB" sz="1200" b="1" dirty="0"/>
              <a:t> </a:t>
            </a:r>
            <a:r>
              <a:rPr lang="en-GB" sz="1200" b="1" dirty="0" err="1"/>
              <a:t>astudiaethau</a:t>
            </a:r>
            <a:endParaRPr lang="en-GB" sz="1200" b="1" dirty="0"/>
          </a:p>
          <a:p>
            <a:pPr marL="0" indent="0">
              <a:buFont typeface="Arial" pitchFamily="34" charset="0"/>
              <a:buNone/>
            </a:pPr>
            <a:r>
              <a:rPr lang="en-GB" sz="1200" b="1" dirty="0"/>
              <a:t>        </a:t>
            </a:r>
            <a:r>
              <a:rPr lang="en-GB" sz="1200" b="1" dirty="0" err="1"/>
              <a:t>Astudiaethau</a:t>
            </a:r>
            <a:r>
              <a:rPr lang="en-GB" sz="1200" b="1" dirty="0"/>
              <a:t> </a:t>
            </a:r>
            <a:r>
              <a:rPr lang="en-GB" sz="1200" b="1" dirty="0" err="1"/>
              <a:t>triniaeth</a:t>
            </a:r>
            <a:endParaRPr lang="en-GB" sz="1200" b="1" dirty="0"/>
          </a:p>
          <a:p>
            <a:pPr marL="0" indent="0">
              <a:buFont typeface="Arial" pitchFamily="34" charset="0"/>
              <a:buNone/>
            </a:pPr>
            <a:endParaRPr lang="en-GB" sz="1200" b="1" dirty="0"/>
          </a:p>
          <a:p>
            <a:pPr marL="0" indent="0">
              <a:buFont typeface="Arial" pitchFamily="34" charset="0"/>
              <a:buNone/>
            </a:pPr>
            <a:r>
              <a:rPr lang="en-GB" sz="1200" b="1" dirty="0" err="1"/>
              <a:t>Crynodeb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550656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400" dirty="0">
                <a:solidFill>
                  <a:schemeClr val="accent1"/>
                </a:solidFill>
              </a:rPr>
              <a:t>‘Self-esteem and obesity in children and adolescents’ outline (based on French, Storey  </a:t>
            </a:r>
            <a:br>
              <a:rPr lang="en-GB" sz="2400" dirty="0">
                <a:solidFill>
                  <a:schemeClr val="accent1"/>
                </a:solidFill>
              </a:rPr>
            </a:br>
            <a:r>
              <a:rPr lang="en-GB" sz="2400" dirty="0">
                <a:solidFill>
                  <a:schemeClr val="accent1"/>
                </a:solidFill>
              </a:rPr>
              <a:t>and Perry, 2000)</a:t>
            </a:r>
            <a:br>
              <a:rPr lang="en-GB" dirty="0"/>
            </a:br>
            <a:endParaRPr lang="en-GB" dirty="0"/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395536" y="1196752"/>
            <a:ext cx="8386515" cy="4608512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1200" b="1" dirty="0"/>
              <a:t>Introduction: Key questions</a:t>
            </a:r>
          </a:p>
          <a:p>
            <a:pPr marL="400050" lvl="1" indent="0">
              <a:buFont typeface="Arial" pitchFamily="34" charset="0"/>
              <a:buNone/>
            </a:pPr>
            <a:r>
              <a:rPr lang="en-GB" sz="1200" dirty="0"/>
              <a:t>1) Is low self-esteem consistently characteristic of overweight children and adolescents? </a:t>
            </a:r>
          </a:p>
          <a:p>
            <a:pPr marL="400050" lvl="1" indent="0">
              <a:buFont typeface="Arial" pitchFamily="34" charset="0"/>
              <a:buNone/>
            </a:pPr>
            <a:r>
              <a:rPr lang="en-GB" sz="1200" dirty="0"/>
              <a:t>2) Is the association between obesity and self-esteem specific to aspects of physical appearance or is it more global self-esteem that is affected?</a:t>
            </a:r>
          </a:p>
          <a:p>
            <a:pPr marL="400050" lvl="1" indent="0">
              <a:buFont typeface="Arial" pitchFamily="34" charset="0"/>
              <a:buNone/>
            </a:pPr>
            <a:r>
              <a:rPr lang="en-GB" sz="1200" dirty="0"/>
              <a:t>3) Is high initial self-esteem protective against the future development of obesity?</a:t>
            </a:r>
          </a:p>
          <a:p>
            <a:pPr marL="400050" lvl="1" indent="0">
              <a:buFont typeface="Arial" pitchFamily="34" charset="0"/>
              <a:buNone/>
            </a:pPr>
            <a:r>
              <a:rPr lang="en-GB" sz="1200" dirty="0"/>
              <a:t>4) Are changes in self-esteem predictive of greater weight loss in treatment programs for obese children and adolescents?</a:t>
            </a:r>
          </a:p>
          <a:p>
            <a:pPr marL="400050" lvl="1" indent="0">
              <a:buFont typeface="Arial" pitchFamily="34" charset="0"/>
              <a:buNone/>
            </a:pPr>
            <a:r>
              <a:rPr lang="en-GB" sz="1200" dirty="0"/>
              <a:t>	</a:t>
            </a:r>
          </a:p>
          <a:p>
            <a:pPr marL="0" indent="0">
              <a:buFont typeface="Arial" pitchFamily="34" charset="0"/>
              <a:buNone/>
            </a:pPr>
            <a:r>
              <a:rPr lang="en-GB" sz="1200" dirty="0"/>
              <a:t>  </a:t>
            </a:r>
            <a:r>
              <a:rPr lang="en-GB" sz="1200" b="1" dirty="0"/>
              <a:t>Self-esteem: Theory and measurement</a:t>
            </a:r>
          </a:p>
          <a:p>
            <a:pPr marL="0" indent="0">
              <a:buFont typeface="Arial" pitchFamily="34" charset="0"/>
              <a:buNone/>
            </a:pPr>
            <a:r>
              <a:rPr lang="en-GB" sz="1200" dirty="0"/>
              <a:t>    	</a:t>
            </a:r>
          </a:p>
          <a:p>
            <a:pPr marL="0" indent="0">
              <a:buFont typeface="Arial" pitchFamily="34" charset="0"/>
              <a:buNone/>
            </a:pPr>
            <a:r>
              <a:rPr lang="en-GB" sz="1200" dirty="0"/>
              <a:t>  </a:t>
            </a:r>
            <a:r>
              <a:rPr lang="en-GB" sz="1200" b="1" dirty="0"/>
              <a:t>Self-esteem and obesity: Children age 3 to 6 years</a:t>
            </a:r>
          </a:p>
          <a:p>
            <a:pPr marL="0" indent="0">
              <a:buFont typeface="Arial" pitchFamily="34" charset="0"/>
              <a:buNone/>
            </a:pPr>
            <a:endParaRPr lang="en-GB" sz="1200" b="1" dirty="0"/>
          </a:p>
          <a:p>
            <a:pPr marL="0" indent="0">
              <a:buFont typeface="Arial" pitchFamily="34" charset="0"/>
              <a:buNone/>
            </a:pPr>
            <a:r>
              <a:rPr lang="en-GB" sz="1200" b="1" dirty="0"/>
              <a:t>Children 7 to 12 years</a:t>
            </a:r>
          </a:p>
          <a:p>
            <a:pPr marL="0" indent="0">
              <a:buFont typeface="Arial" pitchFamily="34" charset="0"/>
              <a:buNone/>
            </a:pPr>
            <a:r>
              <a:rPr lang="en-GB" sz="1200" b="1" dirty="0"/>
              <a:t>        </a:t>
            </a:r>
            <a:r>
              <a:rPr lang="en-GB" sz="1200" dirty="0"/>
              <a:t>Cross-sectional studies</a:t>
            </a:r>
          </a:p>
          <a:p>
            <a:pPr marL="0" indent="0">
              <a:buFont typeface="Arial" pitchFamily="34" charset="0"/>
              <a:buNone/>
            </a:pPr>
            <a:r>
              <a:rPr lang="en-GB" sz="1200" dirty="0"/>
              <a:t>        Treatment studies</a:t>
            </a:r>
          </a:p>
          <a:p>
            <a:pPr marL="0" indent="0">
              <a:buFont typeface="Arial" pitchFamily="34" charset="0"/>
              <a:buNone/>
            </a:pPr>
            <a:endParaRPr lang="en-GB" sz="1200" dirty="0"/>
          </a:p>
          <a:p>
            <a:pPr marL="0" indent="0">
              <a:buFont typeface="Arial" pitchFamily="34" charset="0"/>
              <a:buNone/>
            </a:pPr>
            <a:r>
              <a:rPr lang="en-GB" sz="1200" b="1" dirty="0"/>
              <a:t>Children 13 to 18 year</a:t>
            </a:r>
          </a:p>
          <a:p>
            <a:pPr marL="0" indent="0">
              <a:buFont typeface="Arial" pitchFamily="34" charset="0"/>
              <a:buNone/>
            </a:pPr>
            <a:r>
              <a:rPr lang="en-GB" sz="1200" b="1" dirty="0"/>
              <a:t>        </a:t>
            </a:r>
            <a:r>
              <a:rPr lang="en-GB" sz="1200" dirty="0"/>
              <a:t>Cross-sectional studies</a:t>
            </a:r>
          </a:p>
          <a:p>
            <a:pPr marL="0" indent="0">
              <a:buFont typeface="Arial" pitchFamily="34" charset="0"/>
              <a:buNone/>
            </a:pPr>
            <a:r>
              <a:rPr lang="en-GB" sz="1200" dirty="0"/>
              <a:t>        Prospective studies</a:t>
            </a:r>
          </a:p>
          <a:p>
            <a:pPr marL="0" indent="0">
              <a:buFont typeface="Arial" pitchFamily="34" charset="0"/>
              <a:buNone/>
            </a:pPr>
            <a:r>
              <a:rPr lang="en-GB" sz="1200" dirty="0"/>
              <a:t>        Treatment studies</a:t>
            </a:r>
            <a:endParaRPr lang="en-GB" sz="1200" b="1" dirty="0"/>
          </a:p>
          <a:p>
            <a:pPr marL="0" indent="0">
              <a:buFont typeface="Arial" pitchFamily="34" charset="0"/>
              <a:buNone/>
            </a:pPr>
            <a:endParaRPr lang="en-GB" sz="1200" b="1" dirty="0"/>
          </a:p>
          <a:p>
            <a:pPr marL="0" indent="0">
              <a:buFont typeface="Arial" pitchFamily="34" charset="0"/>
              <a:buNone/>
            </a:pPr>
            <a:r>
              <a:rPr lang="en-GB" sz="1200" b="1" dirty="0"/>
              <a:t>Summary</a:t>
            </a:r>
          </a:p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106418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2E17EAB-6BA9-C78F-FDDE-A6EBE1BB81F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Ysgrifennu</a:t>
            </a:r>
            <a:r>
              <a:rPr lang="en-GB" dirty="0"/>
              <a:t>/</a:t>
            </a:r>
            <a:r>
              <a:rPr lang="en-GB" dirty="0">
                <a:solidFill>
                  <a:schemeClr val="accent1"/>
                </a:solidFill>
              </a:rPr>
              <a:t>Writing 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AAE44E68-8455-77C3-600D-D7E5CAC006E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008722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88640"/>
            <a:ext cx="7886700" cy="1325563"/>
          </a:xfrm>
        </p:spPr>
        <p:txBody>
          <a:bodyPr/>
          <a:lstStyle/>
          <a:p>
            <a:r>
              <a:rPr lang="en-GB" dirty="0" err="1"/>
              <a:t>Ysgrifennu</a:t>
            </a:r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BBF0E4D-D003-4B41-841C-84E8BA94849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57293320"/>
              </p:ext>
            </p:extLst>
          </p:nvPr>
        </p:nvGraphicFramePr>
        <p:xfrm>
          <a:off x="251520" y="1180066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6464951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88640"/>
            <a:ext cx="7886700" cy="1325563"/>
          </a:xfrm>
        </p:spPr>
        <p:txBody>
          <a:bodyPr/>
          <a:lstStyle/>
          <a:p>
            <a:r>
              <a:rPr lang="en-GB" dirty="0"/>
              <a:t>Writing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BBF0E4D-D003-4B41-841C-84E8BA94849D}"/>
              </a:ext>
            </a:extLst>
          </p:cNvPr>
          <p:cNvGraphicFramePr/>
          <p:nvPr/>
        </p:nvGraphicFramePr>
        <p:xfrm>
          <a:off x="251520" y="1180066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4803872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err="1"/>
              <a:t>Eglurder</a:t>
            </a:r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3627614-8EF0-42B3-9E89-72F58D0FD78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54082827"/>
              </p:ext>
            </p:extLst>
          </p:nvPr>
        </p:nvGraphicFramePr>
        <p:xfrm>
          <a:off x="395536" y="1268760"/>
          <a:ext cx="8040687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3052287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Clarity</a:t>
            </a:r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3627614-8EF0-42B3-9E89-72F58D0FD787}"/>
              </a:ext>
            </a:extLst>
          </p:cNvPr>
          <p:cNvGraphicFramePr/>
          <p:nvPr/>
        </p:nvGraphicFramePr>
        <p:xfrm>
          <a:off x="395536" y="1268760"/>
          <a:ext cx="8040687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8426595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1187624" y="332656"/>
            <a:ext cx="6624736" cy="688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err="1"/>
              <a:t>Eich</a:t>
            </a:r>
            <a:r>
              <a:rPr lang="en-GB" b="1" dirty="0"/>
              <a:t> </a:t>
            </a:r>
            <a:r>
              <a:rPr lang="en-GB" b="1" dirty="0" err="1"/>
              <a:t>llais</a:t>
            </a:r>
            <a:r>
              <a:rPr lang="en-GB" b="1" dirty="0"/>
              <a:t> </a:t>
            </a:r>
            <a:r>
              <a:rPr lang="en-GB" b="1" dirty="0" err="1"/>
              <a:t>beirniadol</a:t>
            </a:r>
            <a:r>
              <a:rPr lang="en-GB" b="1" dirty="0"/>
              <a:t>: </a:t>
            </a:r>
            <a:r>
              <a:rPr lang="en-GB" b="1" dirty="0" err="1"/>
              <a:t>cyfeirio</a:t>
            </a:r>
            <a:endParaRPr lang="en-GB" b="1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C15D9641-377C-4FD0-8EB2-88116D41322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71988244"/>
              </p:ext>
            </p:extLst>
          </p:nvPr>
        </p:nvGraphicFramePr>
        <p:xfrm>
          <a:off x="323528" y="1124744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7365370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1187624" y="332656"/>
            <a:ext cx="6624736" cy="6883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Your critical voice: signposting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C15D9641-377C-4FD0-8EB2-88116D413223}"/>
              </a:ext>
            </a:extLst>
          </p:cNvPr>
          <p:cNvGraphicFramePr/>
          <p:nvPr/>
        </p:nvGraphicFramePr>
        <p:xfrm>
          <a:off x="323528" y="1124744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7787653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827584" y="463637"/>
            <a:ext cx="6624736" cy="68833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dirty="0" err="1"/>
              <a:t>Paragraffau</a:t>
            </a:r>
            <a:r>
              <a:rPr lang="en-GB" altLang="en-US" dirty="0"/>
              <a:t> a </a:t>
            </a:r>
            <a:r>
              <a:rPr lang="en-GB" altLang="en-US" dirty="0" err="1"/>
              <a:t>Llif</a:t>
            </a:r>
            <a:endParaRPr lang="en-GB" altLang="en-US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29EE1101-57F4-4969-B20A-00ECBCA449F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71574228"/>
              </p:ext>
            </p:extLst>
          </p:nvPr>
        </p:nvGraphicFramePr>
        <p:xfrm>
          <a:off x="251520" y="1180066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8378698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251520" y="173545"/>
            <a:ext cx="6624736" cy="688334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dirty="0"/>
              <a:t>Paragraphs and Flow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29EE1101-57F4-4969-B20A-00ECBCA449F9}"/>
              </a:ext>
            </a:extLst>
          </p:cNvPr>
          <p:cNvGraphicFramePr/>
          <p:nvPr/>
        </p:nvGraphicFramePr>
        <p:xfrm>
          <a:off x="251520" y="1180066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3718847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C6702C1-8117-44C5-BC5D-C5868DDEFAF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57054159"/>
              </p:ext>
            </p:extLst>
          </p:nvPr>
        </p:nvGraphicFramePr>
        <p:xfrm>
          <a:off x="468313" y="1628775"/>
          <a:ext cx="8040687" cy="4083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468313" y="260350"/>
            <a:ext cx="7975600" cy="79533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b="1" dirty="0" err="1"/>
              <a:t>Defnyddio</a:t>
            </a:r>
            <a:r>
              <a:rPr lang="en-GB" altLang="en-US" sz="3200" b="1" dirty="0"/>
              <a:t> </a:t>
            </a:r>
            <a:r>
              <a:rPr lang="en-GB" altLang="en-US" sz="3200" b="1" dirty="0" err="1"/>
              <a:t>dyfyniadau</a:t>
            </a:r>
            <a:r>
              <a:rPr lang="en-GB" altLang="en-US" sz="3200" b="1" dirty="0"/>
              <a:t> </a:t>
            </a:r>
            <a:r>
              <a:rPr lang="en-GB" altLang="en-US" sz="3200" b="1" dirty="0" err="1"/>
              <a:t>yn</a:t>
            </a:r>
            <a:r>
              <a:rPr lang="en-GB" altLang="en-US" sz="3200" b="1" dirty="0"/>
              <a:t> </a:t>
            </a:r>
            <a:r>
              <a:rPr lang="en-GB" altLang="en-US" sz="3200" b="1" dirty="0" err="1"/>
              <a:t>yr</a:t>
            </a:r>
            <a:r>
              <a:rPr lang="en-GB" altLang="en-US" sz="3200" b="1" dirty="0"/>
              <a:t> </a:t>
            </a:r>
            <a:r>
              <a:rPr lang="en-GB" altLang="en-US" sz="3200" b="1" dirty="0" err="1"/>
              <a:t>adolygiad</a:t>
            </a:r>
            <a:r>
              <a:rPr lang="en-GB" altLang="en-US" sz="3200" b="1" dirty="0"/>
              <a:t> </a:t>
            </a:r>
            <a:r>
              <a:rPr lang="en-GB" altLang="en-US" sz="3200" b="1" dirty="0" err="1"/>
              <a:t>llenyddiaeth</a:t>
            </a:r>
            <a:r>
              <a:rPr lang="en-GB" altLang="en-US" sz="3200" b="1" dirty="0"/>
              <a:t> (</a:t>
            </a:r>
            <a:r>
              <a:rPr lang="en-GB" altLang="en-US" sz="3200" b="1" dirty="0" err="1"/>
              <a:t>Gweler</a:t>
            </a:r>
            <a:r>
              <a:rPr lang="en-GB" altLang="en-US" sz="3200" b="1" dirty="0"/>
              <a:t> y </a:t>
            </a:r>
            <a:r>
              <a:rPr lang="en-GB" altLang="en-US" sz="3200" b="1" dirty="0" err="1"/>
              <a:t>Canllawiau</a:t>
            </a:r>
            <a:r>
              <a:rPr lang="en-GB" altLang="en-US" sz="3200" b="1" dirty="0"/>
              <a:t> </a:t>
            </a:r>
            <a:r>
              <a:rPr lang="en-GB" altLang="en-US" sz="3200" b="1" dirty="0" err="1"/>
              <a:t>cyfeirio</a:t>
            </a:r>
            <a:r>
              <a:rPr lang="en-GB" altLang="en-US" sz="3200" b="1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97109910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C6702C1-8117-44C5-BC5D-C5868DDEFAFC}"/>
              </a:ext>
            </a:extLst>
          </p:cNvPr>
          <p:cNvGraphicFramePr/>
          <p:nvPr/>
        </p:nvGraphicFramePr>
        <p:xfrm>
          <a:off x="468313" y="1628775"/>
          <a:ext cx="8040687" cy="4083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468313" y="260350"/>
            <a:ext cx="7975600" cy="79533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dirty="0"/>
              <a:t>Use of citations in the literature review (See referencing Guidelines)</a:t>
            </a:r>
          </a:p>
        </p:txBody>
      </p:sp>
    </p:spTree>
    <p:extLst>
      <p:ext uri="{BB962C8B-B14F-4D97-AF65-F5344CB8AC3E}">
        <p14:creationId xmlns:p14="http://schemas.microsoft.com/office/powerpoint/2010/main" val="1374489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25ADA-9705-9A94-0ABF-DC782CDE64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hlinkClick r:id="rId2"/>
              </a:rPr>
              <a:t>https://www.uwtsd.ac.uk/library/using-our-libraries/online-library/referencing-handbooks/</a:t>
            </a:r>
            <a:r>
              <a:rPr lang="en-GB" dirty="0"/>
              <a:t> </a:t>
            </a:r>
          </a:p>
        </p:txBody>
      </p:sp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7C415810-2706-B07C-44D8-E49E8080A8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1896" y="1825625"/>
            <a:ext cx="5460207" cy="3640138"/>
          </a:xfrm>
        </p:spPr>
      </p:pic>
    </p:spTree>
    <p:extLst>
      <p:ext uri="{BB962C8B-B14F-4D97-AF65-F5344CB8AC3E}">
        <p14:creationId xmlns:p14="http://schemas.microsoft.com/office/powerpoint/2010/main" val="144690756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596F75-81CC-61BA-A72F-911F52D56C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Most recent version May 2022</a:t>
            </a:r>
          </a:p>
        </p:txBody>
      </p:sp>
      <p:pic>
        <p:nvPicPr>
          <p:cNvPr id="1026" name="Picture 2" descr="Cite Them Right cover">
            <a:extLst>
              <a:ext uri="{FF2B5EF4-FFF2-40B4-BE49-F238E27FC236}">
                <a16:creationId xmlns:a16="http://schemas.microsoft.com/office/drawing/2014/main" id="{8A7F9C36-0A6D-0F29-6A7D-D161A6810C8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4932" y="1825625"/>
            <a:ext cx="2794135" cy="3640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985540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539552" y="260648"/>
            <a:ext cx="7975600" cy="795337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2800" b="1" dirty="0" err="1"/>
              <a:t>Dyfynnu</a:t>
            </a:r>
            <a:r>
              <a:rPr lang="en-GB" altLang="en-US" sz="2800" b="1" dirty="0"/>
              <a:t> a </a:t>
            </a:r>
            <a:r>
              <a:rPr lang="en-GB" altLang="en-US" sz="2800" b="1" dirty="0" err="1"/>
              <a:t>llais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yr</a:t>
            </a:r>
            <a:r>
              <a:rPr lang="en-GB" altLang="en-US" sz="2800" b="1" dirty="0"/>
              <a:t> </a:t>
            </a:r>
            <a:r>
              <a:rPr lang="en-GB" altLang="en-US" sz="2800" b="1" dirty="0" err="1"/>
              <a:t>awdur</a:t>
            </a:r>
            <a:endParaRPr lang="en-GB" altLang="en-US" sz="2800" b="1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CFE5932D-B6CC-488A-B552-63041CC0749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84781297"/>
              </p:ext>
            </p:extLst>
          </p:nvPr>
        </p:nvGraphicFramePr>
        <p:xfrm>
          <a:off x="557520" y="1268760"/>
          <a:ext cx="8040687" cy="4083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3742195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539552" y="260648"/>
            <a:ext cx="7975600" cy="795337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2800"/>
              <a:t>Citation and writer’s voice</a:t>
            </a:r>
            <a:endParaRPr lang="en-GB" altLang="en-US" sz="2800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CFE5932D-B6CC-488A-B552-63041CC07496}"/>
              </a:ext>
            </a:extLst>
          </p:cNvPr>
          <p:cNvGraphicFramePr/>
          <p:nvPr/>
        </p:nvGraphicFramePr>
        <p:xfrm>
          <a:off x="557520" y="1268760"/>
          <a:ext cx="8040687" cy="4083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4607491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7544" y="332656"/>
            <a:ext cx="7719579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defRPr/>
            </a:pP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</a:rPr>
              <a:t>Editing and Proofreading: Give yourself time to do this, takes longer than you think </a:t>
            </a: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  <a:sym typeface="Wingdings" panose="05000000000000000000" pitchFamily="2" charset="2"/>
              </a:rPr>
              <a:t> </a:t>
            </a:r>
            <a:endParaRPr lang="en-GB" altLang="en-US" sz="2800" dirty="0">
              <a:solidFill>
                <a:srgbClr val="C00000"/>
              </a:solidFill>
              <a:latin typeface="Arial Black" panose="020B0A04020102020204" pitchFamily="34" charset="0"/>
            </a:endParaRPr>
          </a:p>
          <a:p>
            <a:pPr algn="just">
              <a:buFont typeface="Wingdings" pitchFamily="2" charset="2"/>
              <a:buNone/>
            </a:pPr>
            <a:endParaRPr lang="en-GB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itchFamily="2" charset="2"/>
              <a:buNone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Editing and proofreading are fundamental aspects of good academic practice.</a:t>
            </a:r>
          </a:p>
          <a:p>
            <a:pPr algn="just">
              <a:buFont typeface="Wingdings" pitchFamily="2" charset="2"/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itchFamily="2" charset="2"/>
              <a:buNone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Editing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is the process of continually revising and improving your written work. It is often an activity that forms a major part of the writing process.</a:t>
            </a:r>
          </a:p>
          <a:p>
            <a:pPr algn="just">
              <a:buFont typeface="Wingdings" pitchFamily="2" charset="2"/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itchFamily="2" charset="2"/>
              <a:buNone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Proofreading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is the final check before printing and submission. It is a process that helps remove errors and improve presentation.</a:t>
            </a:r>
          </a:p>
        </p:txBody>
      </p:sp>
    </p:spTree>
    <p:extLst>
      <p:ext uri="{BB962C8B-B14F-4D97-AF65-F5344CB8AC3E}">
        <p14:creationId xmlns:p14="http://schemas.microsoft.com/office/powerpoint/2010/main" val="354188686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7544" y="332656"/>
            <a:ext cx="7719579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defRPr/>
            </a:pPr>
            <a:r>
              <a:rPr lang="en-GB" altLang="en-US" sz="2800" dirty="0" err="1">
                <a:solidFill>
                  <a:srgbClr val="C00000"/>
                </a:solidFill>
                <a:latin typeface="Arial Black" panose="020B0A04020102020204" pitchFamily="34" charset="0"/>
              </a:rPr>
              <a:t>Golygu</a:t>
            </a: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</a:rPr>
              <a:t> a </a:t>
            </a:r>
            <a:r>
              <a:rPr lang="en-GB" altLang="en-US" sz="2800" dirty="0" err="1">
                <a:solidFill>
                  <a:srgbClr val="C00000"/>
                </a:solidFill>
                <a:latin typeface="Arial Black" panose="020B0A04020102020204" pitchFamily="34" charset="0"/>
              </a:rPr>
              <a:t>Phrawf</a:t>
            </a: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en-GB" altLang="en-US" sz="2800" dirty="0" err="1">
                <a:solidFill>
                  <a:srgbClr val="C00000"/>
                </a:solidFill>
                <a:latin typeface="Arial Black" panose="020B0A04020102020204" pitchFamily="34" charset="0"/>
              </a:rPr>
              <a:t>ddarllen</a:t>
            </a: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</a:rPr>
              <a:t>: </a:t>
            </a:r>
            <a:r>
              <a:rPr lang="en-GB" altLang="en-US" sz="2800" dirty="0" err="1">
                <a:solidFill>
                  <a:srgbClr val="C00000"/>
                </a:solidFill>
                <a:latin typeface="Arial Black" panose="020B0A04020102020204" pitchFamily="34" charset="0"/>
              </a:rPr>
              <a:t>Rhowch</a:t>
            </a: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en-GB" altLang="en-US" sz="2800" dirty="0" err="1">
                <a:solidFill>
                  <a:srgbClr val="C00000"/>
                </a:solidFill>
                <a:latin typeface="Arial Black" panose="020B0A04020102020204" pitchFamily="34" charset="0"/>
              </a:rPr>
              <a:t>amser</a:t>
            </a: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</a:rPr>
              <a:t> i </a:t>
            </a:r>
            <a:r>
              <a:rPr lang="en-GB" altLang="en-US" sz="2800" dirty="0" err="1">
                <a:solidFill>
                  <a:srgbClr val="C00000"/>
                </a:solidFill>
                <a:latin typeface="Arial Black" panose="020B0A04020102020204" pitchFamily="34" charset="0"/>
              </a:rPr>
              <a:t>chi'ch</a:t>
            </a: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en-GB" altLang="en-US" sz="2800" dirty="0" err="1">
                <a:solidFill>
                  <a:srgbClr val="C00000"/>
                </a:solidFill>
                <a:latin typeface="Arial Black" panose="020B0A04020102020204" pitchFamily="34" charset="0"/>
              </a:rPr>
              <a:t>hun</a:t>
            </a: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en-GB" altLang="en-US" sz="2800" dirty="0" err="1">
                <a:solidFill>
                  <a:srgbClr val="C00000"/>
                </a:solidFill>
                <a:latin typeface="Arial Black" panose="020B0A04020102020204" pitchFamily="34" charset="0"/>
              </a:rPr>
              <a:t>wneud</a:t>
            </a: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en-GB" altLang="en-US" sz="2800" dirty="0" err="1">
                <a:solidFill>
                  <a:srgbClr val="C00000"/>
                </a:solidFill>
                <a:latin typeface="Arial Black" panose="020B0A04020102020204" pitchFamily="34" charset="0"/>
              </a:rPr>
              <a:t>hyn</a:t>
            </a: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</a:rPr>
              <a:t>, </a:t>
            </a:r>
            <a:r>
              <a:rPr lang="en-GB" altLang="en-US" sz="2800" dirty="0" err="1">
                <a:solidFill>
                  <a:srgbClr val="C00000"/>
                </a:solidFill>
                <a:latin typeface="Arial Black" panose="020B0A04020102020204" pitchFamily="34" charset="0"/>
              </a:rPr>
              <a:t>mae'n</a:t>
            </a: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en-GB" altLang="en-US" sz="2800" dirty="0" err="1">
                <a:solidFill>
                  <a:srgbClr val="C00000"/>
                </a:solidFill>
                <a:latin typeface="Arial Black" panose="020B0A04020102020204" pitchFamily="34" charset="0"/>
              </a:rPr>
              <a:t>cymryd</a:t>
            </a: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en-GB" altLang="en-US" sz="2800" dirty="0" err="1">
                <a:solidFill>
                  <a:srgbClr val="C00000"/>
                </a:solidFill>
                <a:latin typeface="Arial Black" panose="020B0A04020102020204" pitchFamily="34" charset="0"/>
              </a:rPr>
              <a:t>mwy</a:t>
            </a: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</a:rPr>
              <a:t> o </a:t>
            </a:r>
            <a:r>
              <a:rPr lang="en-GB" altLang="en-US" sz="2800" dirty="0" err="1">
                <a:solidFill>
                  <a:srgbClr val="C00000"/>
                </a:solidFill>
                <a:latin typeface="Arial Black" panose="020B0A04020102020204" pitchFamily="34" charset="0"/>
              </a:rPr>
              <a:t>amser</a:t>
            </a: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</a:rPr>
              <a:t> nag </a:t>
            </a:r>
            <a:r>
              <a:rPr lang="en-GB" altLang="en-US" sz="2800" dirty="0" err="1">
                <a:solidFill>
                  <a:srgbClr val="C00000"/>
                </a:solidFill>
                <a:latin typeface="Arial Black" panose="020B0A04020102020204" pitchFamily="34" charset="0"/>
              </a:rPr>
              <a:t>yr</a:t>
            </a: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en-GB" altLang="en-US" sz="2800" dirty="0" err="1">
                <a:solidFill>
                  <a:srgbClr val="C00000"/>
                </a:solidFill>
                <a:latin typeface="Arial Black" panose="020B0A04020102020204" pitchFamily="34" charset="0"/>
              </a:rPr>
              <a:t>ydych</a:t>
            </a: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en-GB" altLang="en-US" sz="2800" dirty="0" err="1">
                <a:solidFill>
                  <a:srgbClr val="C00000"/>
                </a:solidFill>
                <a:latin typeface="Arial Black" panose="020B0A04020102020204" pitchFamily="34" charset="0"/>
              </a:rPr>
              <a:t>chi'n</a:t>
            </a: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en-GB" altLang="en-US" sz="2800" dirty="0" err="1">
                <a:solidFill>
                  <a:srgbClr val="C00000"/>
                </a:solidFill>
                <a:latin typeface="Arial Black" panose="020B0A04020102020204" pitchFamily="34" charset="0"/>
              </a:rPr>
              <a:t>meddwl</a:t>
            </a: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</a:rPr>
              <a:t> </a:t>
            </a:r>
            <a:r>
              <a:rPr lang="en-GB" altLang="en-US" sz="2800" dirty="0">
                <a:solidFill>
                  <a:srgbClr val="C00000"/>
                </a:solidFill>
                <a:latin typeface="Arial Black" panose="020B0A04020102020204" pitchFamily="34" charset="0"/>
                <a:sym typeface="Wingdings" panose="05000000000000000000" pitchFamily="2" charset="2"/>
              </a:rPr>
              <a:t></a:t>
            </a:r>
            <a:endParaRPr lang="en-GB" altLang="en-US" sz="2800" dirty="0">
              <a:solidFill>
                <a:srgbClr val="C00000"/>
              </a:solidFill>
              <a:latin typeface="Arial Black" panose="020B0A04020102020204" pitchFamily="34" charset="0"/>
            </a:endParaRPr>
          </a:p>
          <a:p>
            <a:pPr algn="just">
              <a:defRPr/>
            </a:pPr>
            <a:endParaRPr lang="en-GB" altLang="en-US" sz="2800" dirty="0">
              <a:solidFill>
                <a:srgbClr val="C00000"/>
              </a:solidFill>
              <a:latin typeface="Arial Black" panose="020B0A04020102020204" pitchFamily="34" charset="0"/>
            </a:endParaRPr>
          </a:p>
          <a:p>
            <a:pPr algn="just">
              <a:defRPr/>
            </a:pPr>
            <a:r>
              <a:rPr lang="en-GB" altLang="en-US" sz="2400" dirty="0"/>
              <a:t>Mae </a:t>
            </a:r>
            <a:r>
              <a:rPr lang="en-GB" altLang="en-US" sz="2400" dirty="0" err="1"/>
              <a:t>golygu</a:t>
            </a:r>
            <a:r>
              <a:rPr lang="en-GB" altLang="en-US" sz="2400" dirty="0"/>
              <a:t> a </a:t>
            </a:r>
            <a:r>
              <a:rPr lang="en-GB" altLang="en-US" sz="2400" dirty="0" err="1"/>
              <a:t>phrawfddarllen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agweddau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sylfaenol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arfer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academaidd</a:t>
            </a:r>
            <a:r>
              <a:rPr lang="en-GB" altLang="en-US" sz="2400" dirty="0"/>
              <a:t> da.</a:t>
            </a:r>
          </a:p>
          <a:p>
            <a:pPr algn="just">
              <a:defRPr/>
            </a:pPr>
            <a:endParaRPr lang="en-GB" altLang="en-US" sz="2400" dirty="0"/>
          </a:p>
          <a:p>
            <a:pPr algn="just">
              <a:defRPr/>
            </a:pPr>
            <a:r>
              <a:rPr lang="en-GB" altLang="en-US" sz="2400" dirty="0" err="1"/>
              <a:t>Golygu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yw'r</a:t>
            </a:r>
            <a:r>
              <a:rPr lang="en-GB" altLang="en-US" sz="2400" dirty="0"/>
              <a:t> broses o </a:t>
            </a:r>
            <a:r>
              <a:rPr lang="en-GB" altLang="en-US" sz="2400" dirty="0" err="1"/>
              <a:t>adolygu</a:t>
            </a:r>
            <a:r>
              <a:rPr lang="en-GB" altLang="en-US" sz="2400" dirty="0"/>
              <a:t> a </a:t>
            </a:r>
            <a:r>
              <a:rPr lang="en-GB" altLang="en-US" sz="2400" dirty="0" err="1"/>
              <a:t>gwella'ch</a:t>
            </a:r>
            <a:r>
              <a:rPr lang="en-GB" altLang="en-US" sz="2400" dirty="0"/>
              <a:t> </a:t>
            </a:r>
            <a:r>
              <a:rPr lang="en-GB" altLang="en-US" sz="2400" dirty="0" err="1"/>
              <a:t>gwaith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ysgrifenedig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barhaus</a:t>
            </a:r>
            <a:r>
              <a:rPr lang="en-GB" altLang="en-US" sz="2400" dirty="0"/>
              <a:t>. Yn </a:t>
            </a:r>
            <a:r>
              <a:rPr lang="en-GB" altLang="en-US" sz="2400" dirty="0" err="1"/>
              <a:t>aml</a:t>
            </a:r>
            <a:r>
              <a:rPr lang="en-GB" altLang="en-US" sz="2400" dirty="0"/>
              <a:t> </a:t>
            </a:r>
            <a:r>
              <a:rPr lang="en-GB" altLang="en-US" sz="2400" dirty="0" err="1"/>
              <a:t>mae'n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weithgaredd</a:t>
            </a:r>
            <a:r>
              <a:rPr lang="en-GB" altLang="en-US" sz="2400" dirty="0"/>
              <a:t> </a:t>
            </a:r>
            <a:r>
              <a:rPr lang="en-GB" altLang="en-US" sz="2400" dirty="0" err="1"/>
              <a:t>sy'n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ffurfio</a:t>
            </a:r>
            <a:r>
              <a:rPr lang="en-GB" altLang="en-US" sz="2400" dirty="0"/>
              <a:t> </a:t>
            </a:r>
            <a:r>
              <a:rPr lang="en-GB" altLang="en-US" sz="2400" dirty="0" err="1"/>
              <a:t>rhan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fawr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o'r</a:t>
            </a:r>
            <a:r>
              <a:rPr lang="en-GB" altLang="en-US" sz="2400" dirty="0"/>
              <a:t> broses </a:t>
            </a:r>
            <a:r>
              <a:rPr lang="en-GB" altLang="en-US" sz="2400" dirty="0" err="1"/>
              <a:t>ysgrifennu</a:t>
            </a:r>
            <a:r>
              <a:rPr lang="en-GB" altLang="en-US" sz="2400" dirty="0"/>
              <a:t>.</a:t>
            </a:r>
          </a:p>
          <a:p>
            <a:pPr algn="just">
              <a:defRPr/>
            </a:pPr>
            <a:endParaRPr lang="en-GB" altLang="en-US" sz="2400" dirty="0"/>
          </a:p>
          <a:p>
            <a:pPr algn="just">
              <a:defRPr/>
            </a:pPr>
            <a:r>
              <a:rPr lang="en-GB" altLang="en-US" sz="2400" dirty="0" err="1"/>
              <a:t>Prawfddarllen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yw'r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gwiriad</a:t>
            </a:r>
            <a:r>
              <a:rPr lang="en-GB" altLang="en-US" sz="2400" dirty="0"/>
              <a:t> </a:t>
            </a:r>
            <a:r>
              <a:rPr lang="en-GB" altLang="en-US" sz="2400" dirty="0" err="1"/>
              <a:t>terfynol</a:t>
            </a:r>
            <a:r>
              <a:rPr lang="en-GB" altLang="en-US" sz="2400" dirty="0"/>
              <a:t> </a:t>
            </a:r>
            <a:r>
              <a:rPr lang="en-GB" altLang="en-US" sz="2400" dirty="0" err="1"/>
              <a:t>cyn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argraffu</a:t>
            </a:r>
            <a:r>
              <a:rPr lang="en-GB" altLang="en-US" sz="2400" dirty="0"/>
              <a:t> a </a:t>
            </a:r>
            <a:r>
              <a:rPr lang="en-GB" altLang="en-US" sz="2400" dirty="0" err="1"/>
              <a:t>chyflwyno</a:t>
            </a:r>
            <a:r>
              <a:rPr lang="en-GB" altLang="en-US" sz="2400" dirty="0"/>
              <a:t>. </a:t>
            </a:r>
            <a:r>
              <a:rPr lang="en-GB" altLang="en-US" sz="2400" dirty="0" err="1"/>
              <a:t>Mae'n</a:t>
            </a:r>
            <a:r>
              <a:rPr lang="en-GB" altLang="en-US" sz="2400" dirty="0"/>
              <a:t> broses </a:t>
            </a:r>
            <a:r>
              <a:rPr lang="en-GB" altLang="en-US" sz="2400" dirty="0" err="1"/>
              <a:t>sy'n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helpu</a:t>
            </a:r>
            <a:r>
              <a:rPr lang="en-GB" altLang="en-US" sz="2400" dirty="0"/>
              <a:t> i </a:t>
            </a:r>
            <a:r>
              <a:rPr lang="en-GB" altLang="en-US" sz="2400" dirty="0" err="1"/>
              <a:t>ddileu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gwallau</a:t>
            </a:r>
            <a:r>
              <a:rPr lang="en-GB" altLang="en-US" sz="2400" dirty="0"/>
              <a:t> a </a:t>
            </a:r>
            <a:r>
              <a:rPr lang="en-GB" altLang="en-US" sz="2400" dirty="0" err="1"/>
              <a:t>gwella</a:t>
            </a:r>
            <a:r>
              <a:rPr lang="en-GB" altLang="en-US" sz="2400" dirty="0"/>
              <a:t> </a:t>
            </a:r>
            <a:r>
              <a:rPr lang="en-GB" altLang="en-US" sz="2400" dirty="0" err="1"/>
              <a:t>cyflwyniad</a:t>
            </a:r>
            <a:r>
              <a:rPr lang="en-GB" altLang="en-US" sz="2400" dirty="0"/>
              <a:t>.</a:t>
            </a:r>
            <a:endParaRPr lang="en-GB" altLang="en-US" sz="24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3495438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01DD98-B7D6-FE87-39D2-3F2B771AD37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Camau</a:t>
            </a:r>
            <a:r>
              <a:rPr lang="en-GB" dirty="0"/>
              <a:t> </a:t>
            </a:r>
            <a:r>
              <a:rPr lang="en-GB" dirty="0" err="1"/>
              <a:t>nesaf</a:t>
            </a:r>
            <a:r>
              <a:rPr lang="en-GB" dirty="0"/>
              <a:t>/ </a:t>
            </a:r>
            <a:r>
              <a:rPr lang="en-GB" dirty="0">
                <a:solidFill>
                  <a:schemeClr val="accent1"/>
                </a:solidFill>
              </a:rPr>
              <a:t>Next Steps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409CAFFB-F1B7-41A2-86EF-39BF7C21398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296547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1520" y="260648"/>
            <a:ext cx="827957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nn-NO" sz="3600" b="1" dirty="0"/>
              <a:t>Pa wybodaeth sydd angen i chi ei chasglu?</a:t>
            </a:r>
            <a:endParaRPr lang="en-GB" sz="3600" b="1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2C06757-C1CB-4363-B61D-945C4DEEE76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03253444"/>
              </p:ext>
            </p:extLst>
          </p:nvPr>
        </p:nvGraphicFramePr>
        <p:xfrm>
          <a:off x="251520" y="1052736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0391582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51520" y="260648"/>
            <a:ext cx="921277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b="1" dirty="0"/>
              <a:t>What information do you need to gather?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2C06757-C1CB-4363-B61D-945C4DEEE76C}"/>
              </a:ext>
            </a:extLst>
          </p:cNvPr>
          <p:cNvGraphicFramePr/>
          <p:nvPr/>
        </p:nvGraphicFramePr>
        <p:xfrm>
          <a:off x="251520" y="1052736"/>
          <a:ext cx="849694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90263340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971600" y="332656"/>
            <a:ext cx="6624736" cy="90435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/>
              <a:t>Dysgu</a:t>
            </a:r>
            <a:r>
              <a:rPr lang="en-GB" dirty="0"/>
              <a:t> o </a:t>
            </a:r>
            <a:r>
              <a:rPr lang="en-GB" dirty="0" err="1"/>
              <a:t>fodelau</a:t>
            </a:r>
            <a:r>
              <a:rPr lang="en-GB" dirty="0"/>
              <a:t> /</a:t>
            </a:r>
            <a:r>
              <a:rPr lang="en-GB" dirty="0">
                <a:solidFill>
                  <a:schemeClr val="accent1"/>
                </a:solidFill>
              </a:rPr>
              <a:t>Learning from models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48749622"/>
              </p:ext>
            </p:extLst>
          </p:nvPr>
        </p:nvGraphicFramePr>
        <p:xfrm>
          <a:off x="701824" y="3284984"/>
          <a:ext cx="6894512" cy="2592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80575C35-120C-072B-3829-63B0905F64E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35042614"/>
              </p:ext>
            </p:extLst>
          </p:nvPr>
        </p:nvGraphicFramePr>
        <p:xfrm>
          <a:off x="620688" y="1916832"/>
          <a:ext cx="7056784" cy="20162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334966627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IYC6zG265E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95288" y="44450"/>
            <a:ext cx="7993062" cy="4495800"/>
          </a:xfrm>
          <a:prstGeom prst="rect">
            <a:avLst/>
          </a:prstGeom>
        </p:spPr>
      </p:pic>
      <p:sp>
        <p:nvSpPr>
          <p:cNvPr id="6" name="Oval Callout 5"/>
          <p:cNvSpPr/>
          <p:nvPr/>
        </p:nvSpPr>
        <p:spPr>
          <a:xfrm>
            <a:off x="683568" y="4437112"/>
            <a:ext cx="7344816" cy="122413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Be mindful, our Library resources will provide a </a:t>
            </a:r>
            <a:r>
              <a:rPr lang="en-GB" dirty="0" err="1"/>
              <a:t>a</a:t>
            </a:r>
            <a:r>
              <a:rPr lang="en-GB" dirty="0"/>
              <a:t> more efficient search for you rather than Google Scholar, do not rely on GS solely see video on library from moodle </a:t>
            </a:r>
          </a:p>
        </p:txBody>
      </p:sp>
    </p:spTree>
    <p:extLst>
      <p:ext uri="{BB962C8B-B14F-4D97-AF65-F5344CB8AC3E}">
        <p14:creationId xmlns:p14="http://schemas.microsoft.com/office/powerpoint/2010/main" val="2849189459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Darllen</a:t>
            </a:r>
            <a:r>
              <a:rPr lang="en-GB" dirty="0"/>
              <a:t> </a:t>
            </a:r>
            <a:r>
              <a:rPr lang="en-GB" dirty="0" err="1"/>
              <a:t>pellach</a:t>
            </a:r>
            <a:r>
              <a:rPr lang="en-GB" dirty="0"/>
              <a:t> / </a:t>
            </a:r>
            <a:r>
              <a:rPr lang="en-GB" dirty="0">
                <a:solidFill>
                  <a:schemeClr val="accent1"/>
                </a:solidFill>
              </a:rPr>
              <a:t>Further Reading </a:t>
            </a: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251520" y="1180066"/>
            <a:ext cx="8496944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GB" sz="2400" dirty="0"/>
          </a:p>
          <a:p>
            <a:pPr>
              <a:spcAft>
                <a:spcPts val="400"/>
              </a:spcAf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CASP, (2020) </a:t>
            </a:r>
            <a:r>
              <a:rPr lang="en-GB" sz="20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Casp</a:t>
            </a:r>
            <a:r>
              <a:rPr lang="en-GB" sz="2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Checklists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https://casp-uk.net/casp-tools-checklists/ (Accessed 29</a:t>
            </a:r>
            <a:r>
              <a:rPr lang="en-GB" sz="20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November 2020) 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400"/>
              </a:spcAft>
            </a:pPr>
            <a:r>
              <a:rPr lang="en-GB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Casp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-UK, (2017) Critical Appraisal Skills Programme: Making sense of evidence. [online] Available at: http://www.casp-uk.net/casp-tools-checklists (Accessed 15th March 2018)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400"/>
              </a:spcAft>
            </a:pPr>
            <a:r>
              <a:rPr lang="en-GB" sz="2000" dirty="0" err="1">
                <a:solidFill>
                  <a:srgbClr val="3A3A3A"/>
                </a:solidFill>
                <a:latin typeface="Source Sans Pro" panose="020B0503030403020204" pitchFamily="34" charset="0"/>
              </a:rPr>
              <a:t>Efron</a:t>
            </a:r>
            <a:r>
              <a:rPr lang="en-GB" sz="2000" dirty="0">
                <a:solidFill>
                  <a:srgbClr val="3A3A3A"/>
                </a:solidFill>
                <a:latin typeface="Source Sans Pro" panose="020B0503030403020204" pitchFamily="34" charset="0"/>
              </a:rPr>
              <a:t>, &amp; </a:t>
            </a:r>
            <a:r>
              <a:rPr lang="en-GB" sz="2000" dirty="0" err="1">
                <a:solidFill>
                  <a:srgbClr val="3A3A3A"/>
                </a:solidFill>
                <a:latin typeface="Source Sans Pro" panose="020B0503030403020204" pitchFamily="34" charset="0"/>
              </a:rPr>
              <a:t>Ravid</a:t>
            </a:r>
            <a:r>
              <a:rPr lang="en-GB" sz="2000" dirty="0">
                <a:solidFill>
                  <a:srgbClr val="3A3A3A"/>
                </a:solidFill>
                <a:latin typeface="Source Sans Pro" panose="020B0503030403020204" pitchFamily="34" charset="0"/>
              </a:rPr>
              <a:t>, R. (2019). </a:t>
            </a:r>
            <a:r>
              <a:rPr lang="en-GB" sz="2000" i="1" dirty="0">
                <a:solidFill>
                  <a:srgbClr val="3A3A3A"/>
                </a:solidFill>
                <a:latin typeface="Source Sans Pro" panose="020B0503030403020204" pitchFamily="34" charset="0"/>
              </a:rPr>
              <a:t>Writing the literature review : a practical guide</a:t>
            </a:r>
            <a:r>
              <a:rPr lang="en-GB" sz="2000" dirty="0">
                <a:solidFill>
                  <a:srgbClr val="3A3A3A"/>
                </a:solidFill>
                <a:latin typeface="Source Sans Pro" panose="020B0503030403020204" pitchFamily="34" charset="0"/>
              </a:rPr>
              <a:t>. Guilford Press.</a:t>
            </a:r>
            <a:endParaRPr lang="en-GB" sz="2000" dirty="0"/>
          </a:p>
          <a:p>
            <a:pPr>
              <a:spcAft>
                <a:spcPts val="400"/>
              </a:spcAft>
            </a:pPr>
            <a:r>
              <a:rPr lang="en-GB" sz="2000" b="0" i="0" dirty="0">
                <a:solidFill>
                  <a:srgbClr val="3A3A3A"/>
                </a:solidFill>
                <a:effectLst/>
                <a:latin typeface="Source Sans Pro" panose="020B0604020202020204" pitchFamily="34" charset="0"/>
              </a:rPr>
              <a:t>Katz. (2018). </a:t>
            </a:r>
            <a:r>
              <a:rPr lang="en-GB" sz="2000" b="0" i="1" dirty="0">
                <a:solidFill>
                  <a:srgbClr val="3A3A3A"/>
                </a:solidFill>
                <a:effectLst/>
                <a:latin typeface="Source Sans Pro" panose="020B0604020202020204" pitchFamily="34" charset="0"/>
              </a:rPr>
              <a:t>Critical thinking and persuasive writing for postgraduates</a:t>
            </a:r>
            <a:r>
              <a:rPr lang="en-GB" sz="2000" b="0" i="0" dirty="0">
                <a:solidFill>
                  <a:srgbClr val="3A3A3A"/>
                </a:solidFill>
                <a:effectLst/>
                <a:latin typeface="Source Sans Pro" panose="020B0604020202020204" pitchFamily="34" charset="0"/>
              </a:rPr>
              <a:t>. Palgrave.</a:t>
            </a:r>
            <a:endParaRPr lang="en-GB" sz="2000" dirty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96626223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Accessib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Accessib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Accessib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1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2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3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4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5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6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7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8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Place full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Standard_2023 Accessible example</Template>
  <TotalTime>2306</TotalTime>
  <Words>3125</Words>
  <Application>Microsoft Office PowerPoint</Application>
  <PresentationFormat>On-screen Show (4:3)</PresentationFormat>
  <Paragraphs>413</Paragraphs>
  <Slides>61</Slides>
  <Notes>3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19</vt:i4>
      </vt:variant>
      <vt:variant>
        <vt:lpstr>Slide Titles</vt:lpstr>
      </vt:variant>
      <vt:variant>
        <vt:i4>61</vt:i4>
      </vt:variant>
    </vt:vector>
  </HeadingPairs>
  <TitlesOfParts>
    <vt:vector size="87" baseType="lpstr">
      <vt:lpstr>Arial</vt:lpstr>
      <vt:lpstr>Arial Black</vt:lpstr>
      <vt:lpstr>Calibri</vt:lpstr>
      <vt:lpstr>Calibri Light</vt:lpstr>
      <vt:lpstr>Source Sans Pro</vt:lpstr>
      <vt:lpstr>Tahoma</vt:lpstr>
      <vt:lpstr>Wingdings</vt:lpstr>
      <vt:lpstr>Holding PAge</vt:lpstr>
      <vt:lpstr>Title Slide 1</vt:lpstr>
      <vt:lpstr>Title Slide 2</vt:lpstr>
      <vt:lpstr>Title Slide 3</vt:lpstr>
      <vt:lpstr>Title Slide 4</vt:lpstr>
      <vt:lpstr>Sub Title 1</vt:lpstr>
      <vt:lpstr>Accessible 1</vt:lpstr>
      <vt:lpstr>Accessible 2</vt:lpstr>
      <vt:lpstr>Accessible 3</vt:lpstr>
      <vt:lpstr>Accessible 4</vt:lpstr>
      <vt:lpstr>1_Sub Title 3</vt:lpstr>
      <vt:lpstr>2_Sub Title 3</vt:lpstr>
      <vt:lpstr>3_Sub Title 3</vt:lpstr>
      <vt:lpstr>4_Sub Title 3</vt:lpstr>
      <vt:lpstr>5_Sub Title 3</vt:lpstr>
      <vt:lpstr>6_Sub Title 3</vt:lpstr>
      <vt:lpstr>7_Sub Title 3</vt:lpstr>
      <vt:lpstr>8_Sub Title 3</vt:lpstr>
      <vt:lpstr>Place full Image in Background</vt:lpstr>
      <vt:lpstr>Adolygiad Llenyddiaeth Literature Review  </vt:lpstr>
      <vt:lpstr>Nod/Aim</vt:lpstr>
      <vt:lpstr>PowerPoint Presentation</vt:lpstr>
      <vt:lpstr>PowerPoint Presentation</vt:lpstr>
      <vt:lpstr>PowerPoint Presentation</vt:lpstr>
      <vt:lpstr>Empirical Study </vt:lpstr>
      <vt:lpstr>Adolygiad llenyddiaeth Literature Review </vt:lpstr>
      <vt:lpstr>Ymchwil Methodoleg/ Research Methodology </vt:lpstr>
      <vt:lpstr>GWELER Y FIDEOS AR WEFAN Y LLYFRGELL PLEASE SEE VIDEOS ON LIBRARY WEBSITE </vt:lpstr>
      <vt:lpstr> Methodology of Literature Review  </vt:lpstr>
      <vt:lpstr>The CASP (Critical Appraisal Skills Programme) (CASP-UK, 2017) </vt:lpstr>
      <vt:lpstr>Pwrpas/Purpose </vt:lpstr>
      <vt:lpstr>Adolygiad llenyddiaeth Literature Review </vt:lpstr>
      <vt:lpstr>PowerPoint Presentation</vt:lpstr>
      <vt:lpstr>PowerPoint Presentation</vt:lpstr>
      <vt:lpstr>Purpose of a Literature Review</vt:lpstr>
      <vt:lpstr>Purpose </vt:lpstr>
      <vt:lpstr>Characteristics of  Effective Literature Reviews</vt:lpstr>
      <vt:lpstr> Beth yw eich stori? /What’s your story? </vt:lpstr>
      <vt:lpstr> </vt:lpstr>
      <vt:lpstr> </vt:lpstr>
      <vt:lpstr>Meddwl Beirniadol/Critical Thinking</vt:lpstr>
      <vt:lpstr>Meddwl Beirniadol Critical Thinking </vt:lpstr>
      <vt:lpstr>Bloom’s Taxomony: Cognitive Domain (1956) as revised by Anderson &amp; Krathwohl (2001)</vt:lpstr>
      <vt:lpstr>Bloom’s Taxonomy (revised) </vt:lpstr>
      <vt:lpstr>PowerPoint Presentation</vt:lpstr>
      <vt:lpstr>Where to start?!  Critical Reading</vt:lpstr>
      <vt:lpstr>Meddwl yn feirniadol</vt:lpstr>
      <vt:lpstr>Thinking critically </vt:lpstr>
      <vt:lpstr>Cynllunio a Strwythur /Planning and Structure</vt:lpstr>
      <vt:lpstr>Cynllunio /Planning</vt:lpstr>
      <vt:lpstr>Strwythur /Structure </vt:lpstr>
      <vt:lpstr>https://studycrumb.com/literature-review-outline] </vt:lpstr>
      <vt:lpstr>PowerPoint Presentation</vt:lpstr>
      <vt:lpstr>Mind-mapping software  : Inspiration</vt:lpstr>
      <vt:lpstr>‘Self-esteem and obesity in children and adolescents’ mindmap (based on French, Storey  and Perry, 2000)</vt:lpstr>
      <vt:lpstr>‘Self-esteem and obesity in children and adolescents’ outline (based on French, Storey   and Perry, 2000) </vt:lpstr>
      <vt:lpstr>‘Self-esteem and obesity in children and adolescents’ outline (based on French, Storey   and Perry, 2000) </vt:lpstr>
      <vt:lpstr>Ysgrifennu/Writing </vt:lpstr>
      <vt:lpstr>Ysgrifennu</vt:lpstr>
      <vt:lpstr>Writing </vt:lpstr>
      <vt:lpstr>Eglurder</vt:lpstr>
      <vt:lpstr>Clarity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https://www.uwtsd.ac.uk/library/using-our-libraries/online-library/referencing-handbooks/ </vt:lpstr>
      <vt:lpstr>Most recent version May 2022</vt:lpstr>
      <vt:lpstr>PowerPoint Presentation</vt:lpstr>
      <vt:lpstr>PowerPoint Presentation</vt:lpstr>
      <vt:lpstr>PowerPoint Presentation</vt:lpstr>
      <vt:lpstr>PowerPoint Presentation</vt:lpstr>
      <vt:lpstr>Camau nesaf/ Next Steps</vt:lpstr>
      <vt:lpstr>PowerPoint Presentation</vt:lpstr>
      <vt:lpstr>PowerPoint Presentation</vt:lpstr>
      <vt:lpstr>PowerPoint Presentation</vt:lpstr>
      <vt:lpstr>PowerPoint Presentation</vt:lpstr>
      <vt:lpstr>Darllen pellach / Further Reading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Nichola Welton</cp:lastModifiedBy>
  <cp:revision>74</cp:revision>
  <dcterms:created xsi:type="dcterms:W3CDTF">2015-04-14T15:21:28Z</dcterms:created>
  <dcterms:modified xsi:type="dcterms:W3CDTF">2023-11-07T17:55:21Z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