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18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24384000" cy="13716000"/>
  <p:notesSz cx="6858000" cy="9144000"/>
  <p:defaultTextStyle>
    <a:defPPr marL="0" marR="0" indent="0" algn="l" defTabSz="914400" rtl="0" fontAlgn="auto" latinLnBrk="1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1800" b="0" i="0" u="none" strike="noStrike" cap="none" spc="0" normalizeH="0" baseline="0">
        <a:ln>
          <a:noFill/>
        </a:ln>
        <a:solidFill>
          <a:srgbClr val="000000"/>
        </a:solidFill>
        <a:effectLst/>
        <a:uFillTx/>
      </a:defRPr>
    </a:defPPr>
    <a:lvl1pPr marL="0" marR="0" indent="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1pPr>
    <a:lvl2pPr marL="0" marR="0" indent="228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2pPr>
    <a:lvl3pPr marL="0" marR="0" indent="457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3pPr>
    <a:lvl4pPr marL="0" marR="0" indent="685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4pPr>
    <a:lvl5pPr marL="0" marR="0" indent="9144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5pPr>
    <a:lvl6pPr marL="0" marR="0" indent="11430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6pPr>
    <a:lvl7pPr marL="0" marR="0" indent="13716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7pPr>
    <a:lvl8pPr marL="0" marR="0" indent="16002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8pPr>
    <a:lvl9pPr marL="0" marR="0" indent="1828800" algn="ctr" defTabSz="825500" rtl="0" fontAlgn="auto" latinLnBrk="0" hangingPunct="0">
      <a:lnSpc>
        <a:spcPct val="100000"/>
      </a:lnSpc>
      <a:spcBef>
        <a:spcPts val="0"/>
      </a:spcBef>
      <a:spcAft>
        <a:spcPts val="0"/>
      </a:spcAft>
      <a:buClrTx/>
      <a:buSzTx/>
      <a:buFontTx/>
      <a:buNone/>
      <a:tabLst/>
      <a:defRPr kumimoji="0" sz="3000" b="1" i="0" u="none" strike="noStrike" cap="none" spc="0" normalizeH="0" baseline="0">
        <a:ln>
          <a:noFill/>
        </a:ln>
        <a:solidFill>
          <a:srgbClr val="FFFFFF"/>
        </a:solidFill>
        <a:effectLst/>
        <a:uFillTx/>
        <a:latin typeface="Helvetica Neue"/>
        <a:ea typeface="Helvetica Neue"/>
        <a:cs typeface="Helvetica Neue"/>
        <a:sym typeface="Helvetica Neue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940675A-B579-460E-94D1-54222C63F5DA}">
  <a:tblStyle styleId="{4C3C2611-4C71-4FC5-86AE-919BDF0F9419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6D6"/>
              </a:solidFill>
              <a:prstDash val="solid"/>
              <a:miter lim="400000"/>
            </a:ln>
          </a:left>
          <a:right>
            <a:ln w="254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chemeClr val="accent1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254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6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rgbClr val="032650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6D6"/>
              </a:solidFill>
              <a:prstDash val="solid"/>
              <a:miter lim="400000"/>
            </a:ln>
          </a:top>
          <a:bottom>
            <a:ln w="254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solidFill>
            <a:srgbClr val="032650"/>
          </a:solidFill>
        </a:fill>
      </a:tcStyle>
    </a:firstRow>
  </a:tblStyle>
  <a:tblStyle styleId="{C7B018BB-80A7-4F77-B60F-C8B233D01FF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prstDash val="solid"/>
              <a:miter lim="400000"/>
            </a:ln>
          </a:left>
          <a:right>
            <a:ln w="127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solidFill>
                <a:srgbClr val="929292"/>
              </a:solidFill>
              <a:prstDash val="solid"/>
              <a:miter lim="400000"/>
            </a:ln>
          </a:bottom>
          <a:insideH>
            <a:ln w="12700" cap="flat">
              <a:solidFill>
                <a:srgbClr val="929292"/>
              </a:solidFill>
              <a:prstDash val="solid"/>
              <a:miter lim="400000"/>
            </a:ln>
          </a:insideH>
          <a:insideV>
            <a:ln w="127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84E00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17101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017101"/>
          </a:solidFill>
        </a:fill>
      </a:tcStyle>
    </a:firstRow>
  </a:tblStyle>
  <a:tblStyle styleId="{EEE7283C-3CF3-47DC-8721-378D4A62B228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AAAAAA"/>
              </a:solidFill>
              <a:prstDash val="solid"/>
              <a:miter lim="400000"/>
            </a:ln>
          </a:left>
          <a:right>
            <a:ln w="12700" cap="flat">
              <a:solidFill>
                <a:srgbClr val="AAAAAA"/>
              </a:solidFill>
              <a:prstDash val="solid"/>
              <a:miter lim="400000"/>
            </a:ln>
          </a:right>
          <a:top>
            <a:ln w="12700" cap="flat">
              <a:solidFill>
                <a:srgbClr val="AAAAAA"/>
              </a:solidFill>
              <a:prstDash val="solid"/>
              <a:miter lim="400000"/>
            </a:ln>
          </a:top>
          <a:bottom>
            <a:ln w="12700" cap="flat">
              <a:solidFill>
                <a:srgbClr val="AAAAAA"/>
              </a:solidFill>
              <a:prstDash val="solid"/>
              <a:miter lim="400000"/>
            </a:ln>
          </a:bottom>
          <a:insideH>
            <a:ln w="12700" cap="flat">
              <a:solidFill>
                <a:srgbClr val="AAAAAA"/>
              </a:solidFill>
              <a:prstDash val="solid"/>
              <a:miter lim="400000"/>
            </a:ln>
          </a:insideH>
          <a:insideV>
            <a:ln w="12700" cap="flat">
              <a:solidFill>
                <a:srgbClr val="AAAAAA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106375"/>
              <a:satOff val="9554"/>
              <a:lumOff val="-13516"/>
            </a:schemeClr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5">
              <a:hueOff val="106375"/>
              <a:satOff val="9554"/>
              <a:lumOff val="-13516"/>
            </a:schemeClr>
          </a:solidFill>
        </a:fill>
      </a:tcStyle>
    </a:firstRow>
  </a:tblStyle>
  <a:tblStyle styleId="{CF821DB8-F4EB-4A41-A1BA-3FCAFE7338EE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D6D7D6"/>
              </a:solidFill>
              <a:prstDash val="solid"/>
              <a:miter lim="400000"/>
            </a:ln>
          </a:left>
          <a:right>
            <a:ln w="12700" cap="flat">
              <a:solidFill>
                <a:srgbClr val="D6D7D6"/>
              </a:solidFill>
              <a:prstDash val="solid"/>
              <a:miter lim="400000"/>
            </a:ln>
          </a:right>
          <a:top>
            <a:ln w="12700" cap="flat">
              <a:solidFill>
                <a:srgbClr val="D6D7D6"/>
              </a:solidFill>
              <a:prstDash val="solid"/>
              <a:miter lim="400000"/>
            </a:ln>
          </a:top>
          <a:bottom>
            <a:ln w="12700" cap="flat">
              <a:solidFill>
                <a:srgbClr val="D6D7D6"/>
              </a:solidFill>
              <a:prstDash val="solid"/>
              <a:miter lim="400000"/>
            </a:ln>
          </a:bottom>
          <a:insideH>
            <a:ln w="12700" cap="flat">
              <a:solidFill>
                <a:srgbClr val="D6D7D6"/>
              </a:solidFill>
              <a:prstDash val="solid"/>
              <a:miter lim="400000"/>
            </a:ln>
          </a:insideH>
          <a:insideV>
            <a:ln w="12700" cap="flat">
              <a:solidFill>
                <a:srgbClr val="D6D7D6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chemeClr val="accent6">
              <a:hueOff val="-119728"/>
              <a:satOff val="5580"/>
              <a:lumOff val="-12961"/>
            </a:schemeClr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50E48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650E48"/>
          </a:solidFill>
        </a:fill>
      </a:tcStyle>
    </a:firstRow>
  </a:tblStyle>
  <a:tblStyle styleId="{33BA23B1-9221-436E-865A-0063620EA4FD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09090"/>
              </a:solidFill>
              <a:prstDash val="solid"/>
              <a:miter lim="400000"/>
            </a:ln>
          </a:left>
          <a:right>
            <a:ln w="12700" cap="flat">
              <a:solidFill>
                <a:srgbClr val="909090"/>
              </a:solidFill>
              <a:prstDash val="solid"/>
              <a:miter lim="400000"/>
            </a:ln>
          </a:right>
          <a:top>
            <a:ln w="12700" cap="flat">
              <a:solidFill>
                <a:srgbClr val="909090"/>
              </a:solidFill>
              <a:prstDash val="solid"/>
              <a:miter lim="400000"/>
            </a:ln>
          </a:top>
          <a:bottom>
            <a:ln w="12700" cap="flat">
              <a:solidFill>
                <a:srgbClr val="909090"/>
              </a:solidFill>
              <a:prstDash val="solid"/>
              <a:miter lim="400000"/>
            </a:ln>
          </a:bottom>
          <a:insideH>
            <a:ln w="12700" cap="flat">
              <a:solidFill>
                <a:srgbClr val="909090"/>
              </a:solidFill>
              <a:prstDash val="solid"/>
              <a:miter lim="400000"/>
            </a:ln>
          </a:insideH>
          <a:insideV>
            <a:ln w="12700" cap="flat">
              <a:solidFill>
                <a:srgbClr val="909090"/>
              </a:solidFill>
              <a:prstDash val="solid"/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798089"/>
          </a:solidFill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6A0AC"/>
          </a:solidFill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12700" cap="flat">
              <a:noFill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12700" cap="flat">
              <a:noFill/>
              <a:miter lim="400000"/>
            </a:ln>
          </a:insideH>
          <a:insideV>
            <a:ln w="12700" cap="flat">
              <a:noFill/>
              <a:miter lim="400000"/>
            </a:ln>
          </a:insideV>
        </a:tcBdr>
        <a:fill>
          <a:solidFill>
            <a:srgbClr val="96A0AC"/>
          </a:solidFill>
        </a:fill>
      </a:tcStyle>
    </a:firstRow>
  </a:tblStyle>
  <a:tblStyle styleId="{2708684C-4D16-4618-839F-0558EEFCDFE6}" styleName="">
    <a:tblBg/>
    <a:wholeTbl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left>
          <a:right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right>
          <a:top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top>
          <a:bottom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bottom>
          <a:insideH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insideH>
          <a:insideV>
            <a:ln w="12700" cap="flat">
              <a:solidFill>
                <a:srgbClr val="929292"/>
              </a:solidFill>
              <a:custDash>
                <a:ds d="200000" sp="200000"/>
              </a:custDash>
              <a:miter lim="400000"/>
            </a:ln>
          </a:insideV>
        </a:tcBdr>
        <a:fill>
          <a:noFill/>
        </a:fill>
      </a:tcStyle>
    </a:wholeTbl>
    <a:band2H>
      <a:tcTxStyle/>
      <a:tcStyle>
        <a:tcBdr/>
        <a:fill>
          <a:solidFill>
            <a:srgbClr val="747676">
              <a:alpha val="63790"/>
            </a:srgbClr>
          </a:solidFill>
        </a:fill>
      </a:tcStyle>
    </a:band2H>
    <a:firstCol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12700" cap="flat">
              <a:noFill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25400" cap="flat">
              <a:solidFill>
                <a:srgbClr val="929292"/>
              </a:solidFill>
              <a:prstDash val="solid"/>
              <a:miter lim="400000"/>
            </a:ln>
          </a:top>
          <a:bottom>
            <a:ln w="25400" cap="flat">
              <a:solidFill>
                <a:srgbClr val="929292"/>
              </a:solidFill>
              <a:prstDash val="solid"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firstCol>
    <a:lastRow>
      <a:tcTxStyle b="off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flat">
              <a:solidFill>
                <a:srgbClr val="929292"/>
              </a:solidFill>
              <a:prstDash val="solid"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25400" cap="flat">
              <a:solidFill>
                <a:srgbClr val="929292"/>
              </a:solidFill>
              <a:prstDash val="solid"/>
              <a:miter lim="400000"/>
            </a:ln>
          </a:top>
          <a:bottom>
            <a:ln w="12700" cap="flat">
              <a:noFill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lastRow>
    <a:firstRow>
      <a:tcTxStyle b="on" i="off">
        <a:font>
          <a:latin typeface="Helvetica Neue"/>
          <a:ea typeface="Helvetica Neue"/>
          <a:cs typeface="Helvetica Neue"/>
        </a:font>
        <a:srgbClr val="FFFFFF"/>
      </a:tcTxStyle>
      <a:tcStyle>
        <a:tcBdr>
          <a:left>
            <a:ln w="25400" cap="flat">
              <a:solidFill>
                <a:srgbClr val="929292"/>
              </a:solidFill>
              <a:prstDash val="solid"/>
              <a:miter lim="400000"/>
            </a:ln>
          </a:left>
          <a:right>
            <a:ln w="25400" cap="flat">
              <a:solidFill>
                <a:srgbClr val="929292"/>
              </a:solidFill>
              <a:prstDash val="solid"/>
              <a:miter lim="400000"/>
            </a:ln>
          </a:right>
          <a:top>
            <a:ln w="12700" cap="flat">
              <a:noFill/>
              <a:miter lim="400000"/>
            </a:ln>
          </a:top>
          <a:bottom>
            <a:ln w="25400" cap="flat">
              <a:solidFill>
                <a:srgbClr val="929292"/>
              </a:solidFill>
              <a:prstDash val="solid"/>
              <a:miter lim="400000"/>
            </a:ln>
          </a:bottom>
          <a:insideH>
            <a:ln w="25400" cap="flat">
              <a:solidFill>
                <a:srgbClr val="929292"/>
              </a:solidFill>
              <a:prstDash val="solid"/>
              <a:miter lim="400000"/>
            </a:ln>
          </a:insideH>
          <a:insideV>
            <a:ln w="25400" cap="flat">
              <a:solidFill>
                <a:srgbClr val="929292"/>
              </a:solidFill>
              <a:prstDash val="solid"/>
              <a:miter lim="400000"/>
            </a:ln>
          </a:insideV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8" d="100"/>
          <a:sy n="48" d="100"/>
        </p:scale>
        <p:origin x="68" y="3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6" name="Shape 116"/>
          <p:cNvSpPr>
            <a:spLocks noGrp="1" noRot="1" noChangeAspec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  <p:sp>
        <p:nvSpPr>
          <p:cNvPr id="117" name="Shape 117"/>
          <p:cNvSpPr>
            <a:spLocks noGrp="1"/>
          </p:cNvSpPr>
          <p:nvPr>
            <p:ph type="body" sz="quarter" idx="1"/>
          </p:nvPr>
        </p:nvSpPr>
        <p:spPr>
          <a:xfrm>
            <a:off x="914400" y="4343400"/>
            <a:ext cx="5029200" cy="4114800"/>
          </a:xfrm>
          <a:prstGeom prst="rect">
            <a:avLst/>
          </a:prstGeom>
        </p:spPr>
        <p:txBody>
          <a:bodyPr/>
          <a:lstStyle/>
          <a:p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1pPr>
    <a:lvl2pPr indent="228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2pPr>
    <a:lvl3pPr indent="457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3pPr>
    <a:lvl4pPr indent="685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4pPr>
    <a:lvl5pPr indent="9144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5pPr>
    <a:lvl6pPr indent="11430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6pPr>
    <a:lvl7pPr indent="13716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7pPr>
    <a:lvl8pPr indent="16002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8pPr>
    <a:lvl9pPr indent="1828800" defTabSz="457200" latinLnBrk="0">
      <a:lnSpc>
        <a:spcPct val="117999"/>
      </a:lnSpc>
      <a:defRPr sz="2200">
        <a:latin typeface="Helvetica Neue"/>
        <a:ea typeface="Helvetica Neue"/>
        <a:cs typeface="Helvetica Neue"/>
        <a:sym typeface="Helvetica Neue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&amp; Sub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Text"/>
          <p:cNvSpPr txBox="1">
            <a:spLocks noGrp="1"/>
          </p:cNvSpPr>
          <p:nvPr>
            <p:ph type="title"/>
          </p:nvPr>
        </p:nvSpPr>
        <p:spPr>
          <a:xfrm>
            <a:off x="1778000" y="2298700"/>
            <a:ext cx="20828000" cy="4648200"/>
          </a:xfrm>
          <a:prstGeom prst="rect">
            <a:avLst/>
          </a:prstGeom>
        </p:spPr>
        <p:txBody>
          <a:bodyPr anchor="b"/>
          <a:lstStyle/>
          <a:p>
            <a:r>
              <a:t>Title Text</a:t>
            </a:r>
          </a:p>
        </p:txBody>
      </p:sp>
      <p:sp>
        <p:nvSpPr>
          <p:cNvPr id="1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778000" y="7073900"/>
            <a:ext cx="20828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54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54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54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54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5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1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Horizont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sb10067705dm-001_2880x2161.jpg"/>
          <p:cNvSpPr>
            <a:spLocks noGrp="1"/>
          </p:cNvSpPr>
          <p:nvPr>
            <p:ph type="pic" idx="21"/>
          </p:nvPr>
        </p:nvSpPr>
        <p:spPr>
          <a:xfrm>
            <a:off x="3125968" y="-1762099"/>
            <a:ext cx="18135601" cy="13607998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21" name="Title Text"/>
          <p:cNvSpPr txBox="1">
            <a:spLocks noGrp="1"/>
          </p:cNvSpPr>
          <p:nvPr>
            <p:ph type="title"/>
          </p:nvPr>
        </p:nvSpPr>
        <p:spPr>
          <a:xfrm>
            <a:off x="635000" y="9512300"/>
            <a:ext cx="23114000" cy="20066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22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635000" y="11442700"/>
            <a:ext cx="23114000" cy="15875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54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54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54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54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5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Cen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Text"/>
          <p:cNvSpPr txBox="1">
            <a:spLocks noGrp="1"/>
          </p:cNvSpPr>
          <p:nvPr>
            <p:ph type="title"/>
          </p:nvPr>
        </p:nvSpPr>
        <p:spPr>
          <a:xfrm>
            <a:off x="1778000" y="4533900"/>
            <a:ext cx="20828000" cy="4648200"/>
          </a:xfrm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3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1197913361_2035x1354.jpg"/>
          <p:cNvSpPr>
            <a:spLocks noGrp="1"/>
          </p:cNvSpPr>
          <p:nvPr>
            <p:ph type="pic" idx="21"/>
          </p:nvPr>
        </p:nvSpPr>
        <p:spPr>
          <a:xfrm>
            <a:off x="5803900" y="952500"/>
            <a:ext cx="17236029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39" name="Title Text"/>
          <p:cNvSpPr txBox="1">
            <a:spLocks noGrp="1"/>
          </p:cNvSpPr>
          <p:nvPr>
            <p:ph type="title"/>
          </p:nvPr>
        </p:nvSpPr>
        <p:spPr>
          <a:xfrm>
            <a:off x="1651000" y="952500"/>
            <a:ext cx="10223500" cy="5549900"/>
          </a:xfrm>
          <a:prstGeom prst="rect">
            <a:avLst/>
          </a:prstGeom>
        </p:spPr>
        <p:txBody>
          <a:bodyPr anchor="b"/>
          <a:lstStyle>
            <a:lvl1pPr>
              <a:defRPr sz="8400"/>
            </a:lvl1pPr>
          </a:lstStyle>
          <a:p>
            <a:r>
              <a:t>Title Text</a:t>
            </a:r>
          </a:p>
        </p:txBody>
      </p:sp>
      <p:sp>
        <p:nvSpPr>
          <p:cNvPr id="40" name="Body Level One…"/>
          <p:cNvSpPr txBox="1">
            <a:spLocks noGrp="1"/>
          </p:cNvSpPr>
          <p:nvPr>
            <p:ph type="body" sz="quarter" idx="1"/>
          </p:nvPr>
        </p:nvSpPr>
        <p:spPr>
          <a:xfrm>
            <a:off x="1651000" y="6527800"/>
            <a:ext cx="10223500" cy="5727700"/>
          </a:xfrm>
          <a:prstGeom prst="rect">
            <a:avLst/>
          </a:prstGeom>
        </p:spPr>
        <p:txBody>
          <a:bodyPr anchor="t"/>
          <a:lstStyle>
            <a:lvl1pPr marL="0" indent="0" algn="ctr">
              <a:spcBef>
                <a:spcPts val="0"/>
              </a:spcBef>
              <a:buClrTx/>
              <a:buSzTx/>
              <a:buNone/>
              <a:defRPr sz="5400"/>
            </a:lvl1pPr>
            <a:lvl2pPr marL="0" indent="0" algn="ctr">
              <a:spcBef>
                <a:spcPts val="0"/>
              </a:spcBef>
              <a:buClrTx/>
              <a:buSzTx/>
              <a:buNone/>
              <a:defRPr sz="5400"/>
            </a:lvl2pPr>
            <a:lvl3pPr marL="0" indent="0" algn="ctr">
              <a:spcBef>
                <a:spcPts val="0"/>
              </a:spcBef>
              <a:buClrTx/>
              <a:buSzTx/>
              <a:buNone/>
              <a:defRPr sz="5400"/>
            </a:lvl3pPr>
            <a:lvl4pPr marL="0" indent="0" algn="ctr">
              <a:spcBef>
                <a:spcPts val="0"/>
              </a:spcBef>
              <a:buClrTx/>
              <a:buSzTx/>
              <a:buNone/>
              <a:defRPr sz="5400"/>
            </a:lvl4pPr>
            <a:lvl5pPr marL="0" indent="0" algn="ctr">
              <a:spcBef>
                <a:spcPts val="0"/>
              </a:spcBef>
              <a:buClrTx/>
              <a:buSzTx/>
              <a:buNone/>
              <a:defRPr sz="54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1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-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49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Body Level On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>
            <a:lvl1pPr>
              <a:buClrTx/>
            </a:lvl1pPr>
            <a:lvl2pPr>
              <a:buClrTx/>
            </a:lvl2pPr>
            <a:lvl3pPr>
              <a:buClrTx/>
            </a:lvl3pPr>
            <a:lvl4pPr>
              <a:buClrTx/>
            </a:lvl4pPr>
            <a:lvl5pPr>
              <a:buClrTx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5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, Bullets &amp; 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108348088_flipped_1647x1098.jpg"/>
          <p:cNvSpPr>
            <a:spLocks noGrp="1"/>
          </p:cNvSpPr>
          <p:nvPr>
            <p:ph type="pic" sz="half" idx="21"/>
          </p:nvPr>
        </p:nvSpPr>
        <p:spPr>
          <a:xfrm>
            <a:off x="8750300" y="3149600"/>
            <a:ext cx="13944600" cy="92964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66" name="Title Text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67" name="Body Level One…"/>
          <p:cNvSpPr txBox="1">
            <a:spLocks noGrp="1"/>
          </p:cNvSpPr>
          <p:nvPr>
            <p:ph type="body" sz="half" idx="1"/>
          </p:nvPr>
        </p:nvSpPr>
        <p:spPr>
          <a:xfrm>
            <a:off x="1689100" y="3149600"/>
            <a:ext cx="10223500" cy="9296400"/>
          </a:xfrm>
          <a:prstGeom prst="rect">
            <a:avLst/>
          </a:prstGeom>
        </p:spPr>
        <p:txBody>
          <a:bodyPr/>
          <a:lstStyle>
            <a:lvl1pPr marL="558800" indent="-558800">
              <a:spcBef>
                <a:spcPts val="4500"/>
              </a:spcBef>
              <a:buClrTx/>
              <a:defRPr sz="3800"/>
            </a:lvl1pPr>
            <a:lvl2pPr marL="1117600" indent="-558800">
              <a:spcBef>
                <a:spcPts val="4500"/>
              </a:spcBef>
              <a:buClrTx/>
              <a:defRPr sz="3800"/>
            </a:lvl2pPr>
            <a:lvl3pPr marL="1676400" indent="-558800">
              <a:spcBef>
                <a:spcPts val="4500"/>
              </a:spcBef>
              <a:buClrTx/>
              <a:defRPr sz="3800"/>
            </a:lvl3pPr>
            <a:lvl4pPr marL="2235200" indent="-558800">
              <a:spcBef>
                <a:spcPts val="4500"/>
              </a:spcBef>
              <a:buClrTx/>
              <a:defRPr sz="3800"/>
            </a:lvl4pPr>
            <a:lvl5pPr marL="2794000" indent="-558800">
              <a:spcBef>
                <a:spcPts val="4500"/>
              </a:spcBef>
              <a:buClrTx/>
              <a:defRPr sz="3800"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68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Body Level One…"/>
          <p:cNvSpPr txBox="1">
            <a:spLocks noGrp="1"/>
          </p:cNvSpPr>
          <p:nvPr>
            <p:ph type="body" idx="1"/>
          </p:nvPr>
        </p:nvSpPr>
        <p:spPr>
          <a:xfrm>
            <a:off x="1689100" y="1778000"/>
            <a:ext cx="21005800" cy="10160000"/>
          </a:xfrm>
          <a:prstGeom prst="rect">
            <a:avLst/>
          </a:prstGeom>
        </p:spPr>
        <p:txBody>
          <a:bodyPr/>
          <a:lstStyle>
            <a:lvl1pPr>
              <a:buClrTx/>
            </a:lvl1pPr>
            <a:lvl2pPr>
              <a:buClrTx/>
            </a:lvl2pPr>
            <a:lvl3pPr>
              <a:buClrTx/>
            </a:lvl3pPr>
            <a:lvl4pPr>
              <a:buClrTx/>
            </a:lvl4pPr>
            <a:lvl5pPr>
              <a:buClrTx/>
            </a:lvl5pPr>
          </a:lstStyle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7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 - 3 U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" name="1197913361_2035x1354.jpg"/>
          <p:cNvSpPr>
            <a:spLocks noGrp="1"/>
          </p:cNvSpPr>
          <p:nvPr>
            <p:ph type="pic" sz="quarter" idx="21"/>
          </p:nvPr>
        </p:nvSpPr>
        <p:spPr>
          <a:xfrm>
            <a:off x="15292127" y="6870700"/>
            <a:ext cx="8341246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4" name="108348088_flipped_1647x1098.jpg"/>
          <p:cNvSpPr>
            <a:spLocks noGrp="1"/>
          </p:cNvSpPr>
          <p:nvPr>
            <p:ph type="pic" sz="quarter" idx="22"/>
          </p:nvPr>
        </p:nvSpPr>
        <p:spPr>
          <a:xfrm>
            <a:off x="14859000" y="952500"/>
            <a:ext cx="8324850" cy="55499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5" name="sb10067705dm-001_2880x2161.jpg"/>
          <p:cNvSpPr>
            <a:spLocks noGrp="1"/>
          </p:cNvSpPr>
          <p:nvPr>
            <p:ph type="pic" idx="23"/>
          </p:nvPr>
        </p:nvSpPr>
        <p:spPr>
          <a:xfrm>
            <a:off x="651237" y="952500"/>
            <a:ext cx="15283726" cy="11468100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86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" name="–Johnny Appleseed"/>
          <p:cNvSpPr txBox="1">
            <a:spLocks noGrp="1"/>
          </p:cNvSpPr>
          <p:nvPr>
            <p:ph type="body" sz="quarter" idx="21"/>
          </p:nvPr>
        </p:nvSpPr>
        <p:spPr>
          <a:xfrm>
            <a:off x="2387600" y="8953500"/>
            <a:ext cx="19621500" cy="585521"/>
          </a:xfrm>
          <a:prstGeom prst="rect">
            <a:avLst/>
          </a:prstGeom>
        </p:spPr>
        <p:txBody>
          <a:bodyPr anchor="t"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 sz="3200" i="1"/>
            </a:lvl1pPr>
          </a:lstStyle>
          <a:p>
            <a:r>
              <a:t>–Johnny Appleseed</a:t>
            </a:r>
          </a:p>
        </p:txBody>
      </p:sp>
      <p:sp>
        <p:nvSpPr>
          <p:cNvPr id="94" name="“Type a quote here.”"/>
          <p:cNvSpPr txBox="1">
            <a:spLocks noGrp="1"/>
          </p:cNvSpPr>
          <p:nvPr>
            <p:ph type="body" sz="quarter" idx="22"/>
          </p:nvPr>
        </p:nvSpPr>
        <p:spPr>
          <a:xfrm>
            <a:off x="2387600" y="6076950"/>
            <a:ext cx="19621500" cy="825500"/>
          </a:xfrm>
          <a:prstGeom prst="rect">
            <a:avLst/>
          </a:prstGeom>
        </p:spPr>
        <p:txBody>
          <a:bodyPr>
            <a:spAutoFit/>
          </a:bodyPr>
          <a:lstStyle>
            <a:lvl1pPr marL="0" indent="0" algn="ctr">
              <a:spcBef>
                <a:spcPts val="0"/>
              </a:spcBef>
              <a:buClrTx/>
              <a:buSzTx/>
              <a:buNone/>
              <a:defRPr>
                <a:latin typeface="+mn-lt"/>
                <a:ea typeface="+mn-ea"/>
                <a:cs typeface="+mn-cs"/>
                <a:sym typeface="Helvetica Neue Medium"/>
              </a:defRPr>
            </a:lvl1pPr>
          </a:lstStyle>
          <a:p>
            <a:r>
              <a:t>“Type a quote here.” </a:t>
            </a:r>
          </a:p>
        </p:txBody>
      </p:sp>
      <p:sp>
        <p:nvSpPr>
          <p:cNvPr id="95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Photo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" name="sb10067705dm-001_2880x2161.jpg"/>
          <p:cNvSpPr>
            <a:spLocks noGrp="1"/>
          </p:cNvSpPr>
          <p:nvPr>
            <p:ph type="pic" idx="21"/>
          </p:nvPr>
        </p:nvSpPr>
        <p:spPr>
          <a:xfrm>
            <a:off x="0" y="-2290234"/>
            <a:ext cx="24384000" cy="18296468"/>
          </a:xfrm>
          <a:prstGeom prst="rect">
            <a:avLst/>
          </a:prstGeom>
        </p:spPr>
        <p:txBody>
          <a:bodyPr lIns="91439" tIns="45719" rIns="91439" bIns="45719" anchor="t">
            <a:noAutofit/>
          </a:bodyPr>
          <a:lstStyle/>
          <a:p>
            <a:endParaRPr/>
          </a:p>
        </p:txBody>
      </p:sp>
      <p:sp>
        <p:nvSpPr>
          <p:cNvPr id="103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Slide Number"/>
          <p:cNvSpPr txBox="1">
            <a:spLocks noGrp="1"/>
          </p:cNvSpPr>
          <p:nvPr>
            <p:ph type="sldNum" sz="quarter" idx="2"/>
          </p:nvPr>
        </p:nvSpPr>
        <p:spPr>
          <a:prstGeom prst="rect">
            <a:avLst/>
          </a:prstGeom>
        </p:spPr>
        <p:txBody>
          <a:bodyPr/>
          <a:lstStyle/>
          <a:p>
            <a:fld id="{86CB4B4D-7CA3-9044-876B-883B54F8677D}" type="slidenum">
              <a:t>‹#›</a:t>
            </a:fld>
            <a:endParaRPr/>
          </a:p>
        </p:txBody>
      </p:sp>
    </p:spTree>
  </p:cSld>
  <p:clrMapOvr>
    <a:masterClrMapping/>
  </p:clrMapOvr>
  <p:transition spd="med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Text"/>
          <p:cNvSpPr txBox="1">
            <a:spLocks noGrp="1"/>
          </p:cNvSpPr>
          <p:nvPr>
            <p:ph type="title"/>
          </p:nvPr>
        </p:nvSpPr>
        <p:spPr>
          <a:xfrm>
            <a:off x="1689100" y="355600"/>
            <a:ext cx="21005800" cy="22860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Title Text</a:t>
            </a:r>
          </a:p>
        </p:txBody>
      </p:sp>
      <p:sp>
        <p:nvSpPr>
          <p:cNvPr id="3" name="Body Level One…"/>
          <p:cNvSpPr txBox="1">
            <a:spLocks noGrp="1"/>
          </p:cNvSpPr>
          <p:nvPr>
            <p:ph type="body" idx="1"/>
          </p:nvPr>
        </p:nvSpPr>
        <p:spPr>
          <a:xfrm>
            <a:off x="1689100" y="3149600"/>
            <a:ext cx="21005800" cy="9296400"/>
          </a:xfrm>
          <a:prstGeom prst="rect">
            <a:avLst/>
          </a:prstGeom>
          <a:ln w="12700">
            <a:miter lim="400000"/>
          </a:ln>
          <a:extLst>
            <a:ext uri="{C572A759-6A51-4108-AA02-DFA0A04FC94B}">
              <ma14:wrappingTextBoxFlag xmlns:ma14="http://schemas.microsoft.com/office/mac/drawingml/2011/main" xmlns:a14="http://schemas.microsoft.com/office/drawing/2010/main" xmlns:m="http://schemas.openxmlformats.org/officeDocument/2006/math" xmlns="" val="1"/>
            </a:ext>
          </a:extLst>
        </p:spPr>
        <p:txBody>
          <a:bodyPr lIns="50800" tIns="50800" rIns="50800" bIns="50800" anchor="ctr">
            <a:normAutofit/>
          </a:bodyPr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4" name="Slide Number"/>
          <p:cNvSpPr txBox="1">
            <a:spLocks noGrp="1"/>
          </p:cNvSpPr>
          <p:nvPr>
            <p:ph type="sldNum" sz="quarter" idx="2"/>
          </p:nvPr>
        </p:nvSpPr>
        <p:spPr>
          <a:xfrm>
            <a:off x="11959031" y="13081000"/>
            <a:ext cx="453238" cy="461061"/>
          </a:xfrm>
          <a:prstGeom prst="rect">
            <a:avLst/>
          </a:prstGeom>
          <a:ln w="12700">
            <a:miter lim="400000"/>
          </a:ln>
        </p:spPr>
        <p:txBody>
          <a:bodyPr wrap="none" lIns="50800" tIns="50800" rIns="50800" bIns="50800">
            <a:spAutoFit/>
          </a:bodyPr>
          <a:lstStyle>
            <a:lvl1pPr>
              <a:defRPr sz="2400" b="0">
                <a:latin typeface="Helvetica Neue Light"/>
                <a:ea typeface="Helvetica Neue Light"/>
                <a:cs typeface="Helvetica Neue Light"/>
                <a:sym typeface="Helvetica Neue Light"/>
              </a:defRPr>
            </a:lvl1pPr>
          </a:lstStyle>
          <a:p>
            <a:fld id="{86CB4B4D-7CA3-9044-876B-883B54F8677D}" type="slidenum">
              <a:t>‹#›</a:t>
            </a:fld>
            <a:endParaRPr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ransition spd="med"/>
  <p:txStyles>
    <p:titleStyle>
      <a:lvl1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1pPr>
      <a:lvl2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2pPr>
      <a:lvl3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3pPr>
      <a:lvl4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4pPr>
      <a:lvl5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5pPr>
      <a:lvl6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6pPr>
      <a:lvl7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7pPr>
      <a:lvl8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8pPr>
      <a:lvl9pPr marL="0" marR="0" indent="0" algn="ctr" defTabSz="825500" rtl="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11200" b="0" i="0" u="none" strike="noStrike" cap="none" spc="0" baseline="0">
          <a:solidFill>
            <a:srgbClr val="FFFFFF"/>
          </a:solidFill>
          <a:uFillTx/>
          <a:latin typeface="+mn-lt"/>
          <a:ea typeface="+mn-ea"/>
          <a:cs typeface="+mn-cs"/>
          <a:sym typeface="Helvetica Neue Medium"/>
        </a:defRPr>
      </a:lvl9pPr>
    </p:titleStyle>
    <p:bodyStyle>
      <a:lvl1pPr marL="63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1pPr>
      <a:lvl2pPr marL="127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2pPr>
      <a:lvl3pPr marL="190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3pPr>
      <a:lvl4pPr marL="254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4pPr>
      <a:lvl5pPr marL="317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5pPr>
      <a:lvl6pPr marL="381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6pPr>
      <a:lvl7pPr marL="444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7pPr>
      <a:lvl8pPr marL="5080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8pPr>
      <a:lvl9pPr marL="5715000" marR="0" indent="-635000" algn="l" defTabSz="825500" rtl="0" latinLnBrk="0">
        <a:lnSpc>
          <a:spcPct val="100000"/>
        </a:lnSpc>
        <a:spcBef>
          <a:spcPts val="5900"/>
        </a:spcBef>
        <a:spcAft>
          <a:spcPts val="0"/>
        </a:spcAft>
        <a:buClr>
          <a:srgbClr val="FFFFFF"/>
        </a:buClr>
        <a:buSzPct val="125000"/>
        <a:buFontTx/>
        <a:buChar char="•"/>
        <a:tabLst/>
        <a:defRPr sz="4800" b="0" i="0" u="none" strike="noStrike" cap="none" spc="0" baseline="0">
          <a:solidFill>
            <a:srgbClr val="FFFFFF"/>
          </a:solidFill>
          <a:uFillTx/>
          <a:latin typeface="Helvetica Neue"/>
          <a:ea typeface="Helvetica Neue"/>
          <a:cs typeface="Helvetica Neue"/>
          <a:sym typeface="Helvetica Neue"/>
        </a:defRPr>
      </a:lvl9pPr>
    </p:bodyStyle>
    <p:otherStyle>
      <a:lvl1pPr marL="0" marR="0" indent="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1pPr>
      <a:lvl2pPr marL="0" marR="0" indent="228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2pPr>
      <a:lvl3pPr marL="0" marR="0" indent="457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3pPr>
      <a:lvl4pPr marL="0" marR="0" indent="685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4pPr>
      <a:lvl5pPr marL="0" marR="0" indent="9144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5pPr>
      <a:lvl6pPr marL="0" marR="0" indent="11430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6pPr>
      <a:lvl7pPr marL="0" marR="0" indent="13716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7pPr>
      <a:lvl8pPr marL="0" marR="0" indent="16002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8pPr>
      <a:lvl9pPr marL="0" marR="0" indent="1828800" algn="ctr" defTabSz="825500" latinLnBrk="0">
        <a:lnSpc>
          <a:spcPct val="100000"/>
        </a:lnSpc>
        <a:spcBef>
          <a:spcPts val="0"/>
        </a:spcBef>
        <a:spcAft>
          <a:spcPts val="0"/>
        </a:spcAft>
        <a:buClrTx/>
        <a:buSzTx/>
        <a:buFontTx/>
        <a:buNone/>
        <a:tabLst/>
        <a:defRPr sz="2400" b="0" i="0" u="none" strike="noStrike" cap="none" spc="0" baseline="0">
          <a:solidFill>
            <a:schemeClr val="tx1"/>
          </a:solidFill>
          <a:uFillTx/>
          <a:latin typeface="+mn-lt"/>
          <a:ea typeface="+mn-ea"/>
          <a:cs typeface="+mn-cs"/>
          <a:sym typeface="Helvetica Neue Light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9" name="Terrorism"/>
          <p:cNvSpPr txBox="1">
            <a:spLocks noGrp="1"/>
          </p:cNvSpPr>
          <p:nvPr>
            <p:ph type="ctr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Terrorism</a:t>
            </a:r>
          </a:p>
        </p:txBody>
      </p:sp>
      <p:sp>
        <p:nvSpPr>
          <p:cNvPr id="120" name="Crisis Management"/>
          <p:cNvSpPr txBox="1">
            <a:spLocks noGrp="1"/>
          </p:cNvSpPr>
          <p:nvPr>
            <p:ph type="subTitle" sz="quarter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Crisis Management</a:t>
            </a:r>
          </a:p>
        </p:txBody>
      </p:sp>
    </p:spTree>
  </p:cSld>
  <p:clrMapOvr>
    <a:masterClrMapping/>
  </p:clrMapOvr>
  <p:transition spd="med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" name="Terrorism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Terrorism</a:t>
            </a:r>
          </a:p>
        </p:txBody>
      </p:sp>
      <p:sp>
        <p:nvSpPr>
          <p:cNvPr id="123" name="Violenc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374649" indent="-374649" defTabSz="487044">
              <a:spcBef>
                <a:spcPts val="3400"/>
              </a:spcBef>
              <a:defRPr sz="2832"/>
            </a:pPr>
            <a:r>
              <a:t>Violence</a:t>
            </a:r>
          </a:p>
          <a:p>
            <a:pPr marL="374649" indent="-374649" defTabSz="487044">
              <a:spcBef>
                <a:spcPts val="3400"/>
              </a:spcBef>
              <a:defRPr sz="2832"/>
            </a:pPr>
            <a:r>
              <a:t>Threats</a:t>
            </a:r>
          </a:p>
          <a:p>
            <a:pPr marL="374649" indent="-374649" defTabSz="487044">
              <a:spcBef>
                <a:spcPts val="3400"/>
              </a:spcBef>
              <a:defRPr sz="2832"/>
            </a:pPr>
            <a:r>
              <a:t>Attacks</a:t>
            </a:r>
          </a:p>
          <a:p>
            <a:pPr marL="374649" indent="-374649" defTabSz="487044">
              <a:spcBef>
                <a:spcPts val="3400"/>
              </a:spcBef>
              <a:defRPr sz="2832"/>
            </a:pPr>
            <a:r>
              <a:t>Bombs</a:t>
            </a:r>
          </a:p>
          <a:p>
            <a:pPr marL="374649" indent="-374649" defTabSz="487044">
              <a:spcBef>
                <a:spcPts val="3400"/>
              </a:spcBef>
              <a:defRPr sz="2832"/>
            </a:pPr>
            <a:r>
              <a:t>Terror</a:t>
            </a:r>
          </a:p>
          <a:p>
            <a:pPr marL="374649" indent="-374649" defTabSz="487044">
              <a:spcBef>
                <a:spcPts val="3400"/>
              </a:spcBef>
              <a:defRPr sz="2832"/>
            </a:pPr>
            <a:r>
              <a:t>Espionage</a:t>
            </a:r>
          </a:p>
          <a:p>
            <a:pPr marL="374649" indent="-374649" defTabSz="487044">
              <a:spcBef>
                <a:spcPts val="3400"/>
              </a:spcBef>
              <a:defRPr sz="2832"/>
            </a:pPr>
            <a:r>
              <a:t>Cyber Attacks </a:t>
            </a:r>
          </a:p>
          <a:p>
            <a:pPr marL="374649" indent="-374649" defTabSz="487044">
              <a:spcBef>
                <a:spcPts val="3400"/>
              </a:spcBef>
              <a:defRPr sz="2832"/>
            </a:pPr>
            <a:r>
              <a:t>Weapons of Mass Destruction</a:t>
            </a:r>
          </a:p>
          <a:p>
            <a:pPr marL="374649" indent="-374649" defTabSz="487044">
              <a:spcBef>
                <a:spcPts val="3400"/>
              </a:spcBef>
              <a:defRPr sz="2832"/>
            </a:pPr>
            <a:r>
              <a:t>Subversion - Cold War</a:t>
            </a:r>
          </a:p>
          <a:p>
            <a:pPr marL="374649" indent="-374649" defTabSz="487044">
              <a:spcBef>
                <a:spcPts val="3400"/>
              </a:spcBef>
              <a:defRPr sz="2832"/>
            </a:pPr>
            <a:r>
              <a:t>Exert Pressure v Democaracy</a:t>
            </a:r>
          </a:p>
          <a:p>
            <a:pPr marL="374649" indent="-374649" defTabSz="487044">
              <a:spcBef>
                <a:spcPts val="3400"/>
              </a:spcBef>
              <a:defRPr sz="2832"/>
            </a:pPr>
            <a:r>
              <a:t>Publicise Causes</a:t>
            </a:r>
          </a:p>
        </p:txBody>
      </p:sp>
    </p:spTree>
  </p:cSld>
  <p:clrMapOvr>
    <a:masterClrMapping/>
  </p:clrMapOvr>
  <p:transition spd="med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Issu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Issues</a:t>
            </a:r>
          </a:p>
        </p:txBody>
      </p:sp>
      <p:sp>
        <p:nvSpPr>
          <p:cNvPr id="126" name="Threat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Threats</a:t>
            </a:r>
          </a:p>
          <a:p>
            <a:r>
              <a:t>Technology</a:t>
            </a:r>
          </a:p>
          <a:p>
            <a:r>
              <a:t>Information Issues</a:t>
            </a:r>
          </a:p>
          <a:p>
            <a:r>
              <a:t>Overseas Access</a:t>
            </a:r>
          </a:p>
          <a:p>
            <a:r>
              <a:t>1960’s onwards, 2015 increase</a:t>
            </a:r>
          </a:p>
          <a:p>
            <a:r>
              <a:t>Increases in Threats &amp; Technology</a:t>
            </a:r>
          </a:p>
        </p:txBody>
      </p:sp>
    </p:spTree>
  </p:cSld>
  <p:clrMapOvr>
    <a:masterClrMapping/>
  </p:clrMapOvr>
  <p:transition spd="med"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Counter Terrorism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Counter Terrorism</a:t>
            </a:r>
          </a:p>
        </p:txBody>
      </p:sp>
      <p:sp>
        <p:nvSpPr>
          <p:cNvPr id="129" name="Preventi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Prevention</a:t>
            </a:r>
          </a:p>
          <a:p>
            <a:r>
              <a:t>Deter</a:t>
            </a:r>
          </a:p>
          <a:p>
            <a:r>
              <a:t>Identify Vulnerability</a:t>
            </a:r>
          </a:p>
          <a:p>
            <a:r>
              <a:t>SCAN - - See, Check &amp; Notice</a:t>
            </a:r>
          </a:p>
        </p:txBody>
      </p:sp>
    </p:spTree>
  </p:cSld>
  <p:clrMapOvr>
    <a:masterClrMapping/>
  </p:clrMapOvr>
  <p:transition spd="med"/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Responsibiliti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Responsibilities</a:t>
            </a:r>
          </a:p>
        </p:txBody>
      </p:sp>
      <p:sp>
        <p:nvSpPr>
          <p:cNvPr id="132" name="M15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M15</a:t>
            </a:r>
          </a:p>
          <a:p>
            <a:r>
              <a:t>Keep Country Safe</a:t>
            </a:r>
          </a:p>
          <a:p>
            <a:r>
              <a:t>Protect our People</a:t>
            </a:r>
          </a:p>
          <a:p>
            <a:r>
              <a:t>Terrorism /Damaging Espoinage</a:t>
            </a:r>
          </a:p>
          <a:p>
            <a:r>
              <a:t>National Security</a:t>
            </a:r>
          </a:p>
          <a:p>
            <a:r>
              <a:t>Counter Terrorism</a:t>
            </a:r>
          </a:p>
        </p:txBody>
      </p:sp>
    </p:spTree>
  </p:cSld>
  <p:clrMapOvr>
    <a:masterClrMapping/>
  </p:clrMapOvr>
  <p:transition spd="med"/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4" name="UK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UK </a:t>
            </a:r>
          </a:p>
        </p:txBody>
      </p:sp>
      <p:sp>
        <p:nvSpPr>
          <p:cNvPr id="135" name="2004 MI5 did not share info with Polic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09600" indent="-609600" defTabSz="792479">
              <a:spcBef>
                <a:spcPts val="5600"/>
              </a:spcBef>
              <a:defRPr sz="4608"/>
            </a:pPr>
            <a:r>
              <a:t>2004 MI5 did not share info with Police 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Led to 2005 7/7 Attack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Created Change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Anti Terrorism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Emergency Planning 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New Legislation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Overseas Risks</a:t>
            </a:r>
          </a:p>
        </p:txBody>
      </p:sp>
    </p:spTree>
  </p:cSld>
  <p:clrMapOvr>
    <a:masterClrMapping/>
  </p:clrMapOvr>
  <p:transition spd="med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7" name="Northern Island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Northern Island</a:t>
            </a:r>
          </a:p>
        </p:txBody>
      </p:sp>
      <p:sp>
        <p:nvSpPr>
          <p:cNvPr id="138" name="1960’s onwards 3,000 deaths - 1998 Good Friday Agreement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1960’s onwards 3,000 deaths - 1998 Good Friday Agreement</a:t>
            </a:r>
          </a:p>
          <a:p>
            <a:r>
              <a:t>Provisional IRA - Ceased Political Actions</a:t>
            </a:r>
          </a:p>
          <a:p>
            <a:r>
              <a:t>Risk Destabilising Peace</a:t>
            </a:r>
          </a:p>
          <a:p>
            <a:r>
              <a:t>2007 MI5 to NI due to Opposition to Peace</a:t>
            </a:r>
          </a:p>
          <a:p>
            <a:r>
              <a:t>Hoaxes</a:t>
            </a:r>
          </a:p>
          <a:p>
            <a:r>
              <a:t>Disruption</a:t>
            </a:r>
          </a:p>
        </p:txBody>
      </p:sp>
    </p:spTree>
  </p:cSld>
  <p:clrMapOvr>
    <a:masterClrMapping/>
  </p:clrMapOvr>
  <p:transition spd="med"/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0" name="Radicalisation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Radicalisation</a:t>
            </a:r>
          </a:p>
        </p:txBody>
      </p:sp>
      <p:sp>
        <p:nvSpPr>
          <p:cNvPr id="141" name="Support for Islamic Extremist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09600" indent="-609600" defTabSz="792479">
              <a:spcBef>
                <a:spcPts val="5600"/>
              </a:spcBef>
              <a:defRPr sz="4608"/>
            </a:pPr>
            <a:r>
              <a:t>Support for Islamic Extremists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Belief in legitimacy of Terror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Recruit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Grooming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Training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Fundraising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Carry out Terror Attacks</a:t>
            </a:r>
          </a:p>
        </p:txBody>
      </p:sp>
    </p:spTree>
  </p:cSld>
  <p:clrMapOvr>
    <a:masterClrMapping/>
  </p:clrMapOvr>
  <p:transition spd="med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" name="International Terrorism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International Terrorism</a:t>
            </a:r>
          </a:p>
        </p:txBody>
      </p:sp>
      <p:sp>
        <p:nvSpPr>
          <p:cNvPr id="144" name="Tourism risk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Tourism risks</a:t>
            </a:r>
          </a:p>
          <a:p>
            <a:r>
              <a:t>IS (Islamic State), ISIS, Al Quida</a:t>
            </a:r>
          </a:p>
          <a:p>
            <a:r>
              <a:t>Train, Recruit, Plan &amp; Act v West</a:t>
            </a:r>
          </a:p>
          <a:p>
            <a:r>
              <a:t>Majority Attacks planned by UK citizens</a:t>
            </a:r>
          </a:p>
          <a:p>
            <a:r>
              <a:t>Travel Overseas to Train</a:t>
            </a:r>
          </a:p>
          <a:p>
            <a:r>
              <a:t>Return to Attack </a:t>
            </a:r>
          </a:p>
        </p:txBody>
      </p:sp>
    </p:spTree>
  </p:cSld>
  <p:clrMapOvr>
    <a:masterClrMapping/>
  </p:clrMapOvr>
  <p:transition spd="med"/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TERRORIST PROCES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TERRORIST PROCESS</a:t>
            </a:r>
          </a:p>
        </p:txBody>
      </p:sp>
      <p:sp>
        <p:nvSpPr>
          <p:cNvPr id="147" name="Target Selection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09600" indent="-609600" defTabSz="792479">
              <a:spcBef>
                <a:spcPts val="5600"/>
              </a:spcBef>
              <a:defRPr sz="4608"/>
            </a:pPr>
            <a:r>
              <a:t>Target Selection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Planning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Attack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Rehearsal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Opportunity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Exploit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Attack</a:t>
            </a:r>
          </a:p>
        </p:txBody>
      </p:sp>
    </p:spTree>
  </p:cSld>
  <p:clrMapOvr>
    <a:masterClrMapping/>
  </p:clrMapOvr>
  <p:transition spd="med"/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Action Counter Terrorism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Action Counter Terrorism</a:t>
            </a:r>
          </a:p>
        </p:txBody>
      </p:sp>
      <p:sp>
        <p:nvSpPr>
          <p:cNvPr id="150" name="Marauding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527050" indent="-527050" defTabSz="685165">
              <a:spcBef>
                <a:spcPts val="4800"/>
              </a:spcBef>
              <a:defRPr sz="3984"/>
            </a:pPr>
            <a:r>
              <a:t>Marauding</a:t>
            </a:r>
          </a:p>
          <a:p>
            <a:pPr marL="527050" indent="-527050" defTabSz="685165">
              <a:spcBef>
                <a:spcPts val="4800"/>
              </a:spcBef>
              <a:defRPr sz="3984"/>
            </a:pPr>
            <a:r>
              <a:t>Terrorism</a:t>
            </a:r>
          </a:p>
          <a:p>
            <a:pPr marL="527050" indent="-527050" defTabSz="685165">
              <a:spcBef>
                <a:spcPts val="4800"/>
              </a:spcBef>
              <a:defRPr sz="3984"/>
            </a:pPr>
            <a:r>
              <a:t>CT Training - Table Top Exercises</a:t>
            </a:r>
          </a:p>
          <a:p>
            <a:pPr marL="527050" indent="-527050" defTabSz="685165">
              <a:spcBef>
                <a:spcPts val="4800"/>
              </a:spcBef>
              <a:defRPr sz="3984"/>
            </a:pPr>
            <a:r>
              <a:t>Crowded Places</a:t>
            </a:r>
          </a:p>
          <a:p>
            <a:pPr marL="527050" indent="-527050" defTabSz="685165">
              <a:spcBef>
                <a:spcPts val="4800"/>
              </a:spcBef>
              <a:defRPr sz="3984"/>
            </a:pPr>
            <a:r>
              <a:t>Guidance - Prevention</a:t>
            </a:r>
          </a:p>
          <a:p>
            <a:pPr marL="527050" indent="-527050" defTabSz="685165">
              <a:spcBef>
                <a:spcPts val="4800"/>
              </a:spcBef>
              <a:defRPr sz="3984"/>
            </a:pPr>
            <a:r>
              <a:t>National Vehicle</a:t>
            </a:r>
          </a:p>
          <a:p>
            <a:pPr marL="527050" indent="-527050" defTabSz="685165">
              <a:spcBef>
                <a:spcPts val="4800"/>
              </a:spcBef>
              <a:defRPr sz="3984"/>
            </a:pPr>
            <a:r>
              <a:t>Threat Mitigate</a:t>
            </a:r>
          </a:p>
          <a:p>
            <a:pPr marL="527050" indent="-527050" defTabSz="685165">
              <a:spcBef>
                <a:spcPts val="4800"/>
              </a:spcBef>
              <a:defRPr sz="3984"/>
            </a:pPr>
            <a:r>
              <a:t>Emergency Planning</a:t>
            </a:r>
          </a:p>
        </p:txBody>
      </p:sp>
    </p:spTree>
  </p:cSld>
  <p:clrMapOvr>
    <a:masterClrMapping/>
  </p:clrMapOvr>
  <p:transition spd="med"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" name="Community Issu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Community Issues</a:t>
            </a:r>
          </a:p>
        </p:txBody>
      </p:sp>
      <p:sp>
        <p:nvSpPr>
          <p:cNvPr id="153" name="Grooming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406400" indent="-406400" defTabSz="528319">
              <a:spcBef>
                <a:spcPts val="3700"/>
              </a:spcBef>
              <a:defRPr sz="3072"/>
            </a:pPr>
            <a:r>
              <a:t>Grooming</a:t>
            </a:r>
          </a:p>
          <a:p>
            <a:pPr marL="406400" indent="-406400" defTabSz="528319">
              <a:spcBef>
                <a:spcPts val="3700"/>
              </a:spcBef>
              <a:defRPr sz="3072"/>
            </a:pPr>
            <a:r>
              <a:t>Alert</a:t>
            </a:r>
          </a:p>
          <a:p>
            <a:pPr marL="406400" indent="-406400" defTabSz="528319">
              <a:spcBef>
                <a:spcPts val="3700"/>
              </a:spcBef>
              <a:defRPr sz="3072"/>
            </a:pPr>
            <a:r>
              <a:t>Report</a:t>
            </a:r>
          </a:p>
          <a:p>
            <a:pPr marL="406400" indent="-406400" defTabSz="528319">
              <a:spcBef>
                <a:spcPts val="3700"/>
              </a:spcBef>
              <a:defRPr sz="3072"/>
            </a:pPr>
            <a:r>
              <a:t>People in Stationary Vehicles</a:t>
            </a:r>
          </a:p>
          <a:p>
            <a:pPr marL="406400" indent="-406400" defTabSz="528319">
              <a:spcBef>
                <a:spcPts val="3700"/>
              </a:spcBef>
              <a:defRPr sz="3072"/>
            </a:pPr>
            <a:r>
              <a:t>Recording Equipment</a:t>
            </a:r>
          </a:p>
          <a:p>
            <a:pPr marL="406400" indent="-406400" defTabSz="528319">
              <a:spcBef>
                <a:spcPts val="3700"/>
              </a:spcBef>
              <a:defRPr sz="3072"/>
            </a:pPr>
            <a:r>
              <a:t>Suspicious Attention - Entry &amp; Exits</a:t>
            </a:r>
          </a:p>
          <a:p>
            <a:pPr marL="406400" indent="-406400" defTabSz="528319">
              <a:spcBef>
                <a:spcPts val="3700"/>
              </a:spcBef>
              <a:defRPr sz="3072"/>
            </a:pPr>
            <a:r>
              <a:t>Loitering - Watching Staff</a:t>
            </a:r>
          </a:p>
          <a:p>
            <a:pPr marL="406400" indent="-406400" defTabSz="528319">
              <a:spcBef>
                <a:spcPts val="3700"/>
              </a:spcBef>
              <a:defRPr sz="3072"/>
            </a:pPr>
            <a:r>
              <a:t>Questioning &amp; asking details</a:t>
            </a:r>
          </a:p>
          <a:p>
            <a:pPr marL="406400" indent="-406400" defTabSz="528319">
              <a:spcBef>
                <a:spcPts val="3700"/>
              </a:spcBef>
              <a:defRPr sz="3072"/>
            </a:pPr>
            <a:r>
              <a:t>Anyone of limits</a:t>
            </a:r>
          </a:p>
          <a:p>
            <a:pPr marL="406400" indent="-406400" defTabSz="528319">
              <a:spcBef>
                <a:spcPts val="3700"/>
              </a:spcBef>
              <a:defRPr sz="3072"/>
            </a:pPr>
            <a:r>
              <a:t>Online</a:t>
            </a:r>
          </a:p>
        </p:txBody>
      </p:sp>
    </p:spTree>
  </p:cSld>
  <p:clrMapOvr>
    <a:masterClrMapping/>
  </p:clrMapOvr>
  <p:transition spd="med"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5" name="Stay Safe Abroad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Stay Safe Abroad</a:t>
            </a:r>
          </a:p>
        </p:txBody>
      </p:sp>
      <p:sp>
        <p:nvSpPr>
          <p:cNvPr id="156" name="Run Hide Tell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Run Hide Tell</a:t>
            </a:r>
          </a:p>
          <a:p>
            <a:r>
              <a:t>Whole System Approach</a:t>
            </a:r>
          </a:p>
          <a:p>
            <a:r>
              <a:t>Step Change in Action</a:t>
            </a:r>
          </a:p>
          <a:p>
            <a:r>
              <a:t>Warning &amp; Informing</a:t>
            </a:r>
          </a:p>
          <a:p>
            <a:r>
              <a:t>Domestic - International</a:t>
            </a:r>
          </a:p>
          <a:p>
            <a:r>
              <a:t>Protect U.K. home &amp; abroad</a:t>
            </a:r>
          </a:p>
        </p:txBody>
      </p:sp>
    </p:spTree>
  </p:cSld>
  <p:clrMapOvr>
    <a:masterClrMapping/>
  </p:clrMapOvr>
  <p:transition spd="med"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8" name="Overseas Risk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Overseas Risks</a:t>
            </a:r>
          </a:p>
        </p:txBody>
      </p:sp>
      <p:sp>
        <p:nvSpPr>
          <p:cNvPr id="159" name="Tourists / Traveller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Tourists / Travellers</a:t>
            </a:r>
          </a:p>
          <a:p>
            <a:r>
              <a:t>Hotel Staff</a:t>
            </a:r>
          </a:p>
          <a:p>
            <a:r>
              <a:t>Reps</a:t>
            </a:r>
          </a:p>
          <a:p>
            <a:r>
              <a:t>Security Guards</a:t>
            </a:r>
          </a:p>
          <a:p>
            <a:r>
              <a:t>ABTA Training introduced in 2017</a:t>
            </a:r>
          </a:p>
        </p:txBody>
      </p:sp>
    </p:spTree>
  </p:cSld>
  <p:clrMapOvr>
    <a:masterClrMapping/>
  </p:clrMapOvr>
  <p:transition spd="med"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1" name="Global Issue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Global Issues</a:t>
            </a:r>
          </a:p>
        </p:txBody>
      </p:sp>
      <p:sp>
        <p:nvSpPr>
          <p:cNvPr id="162" name="UK - Coordinated approach &amp; IRA experience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UK - Coordinated approach &amp; IRA experience</a:t>
            </a:r>
          </a:p>
          <a:p>
            <a:r>
              <a:t>Europe multi nations &amp; open borders</a:t>
            </a:r>
          </a:p>
          <a:p>
            <a:r>
              <a:t>France 6 Agencies = Paris Attacks Failed to catch</a:t>
            </a:r>
          </a:p>
          <a:p>
            <a:r>
              <a:t>US issues with National Counter Terrorism Centre - Homeland Security</a:t>
            </a:r>
          </a:p>
        </p:txBody>
      </p:sp>
    </p:spTree>
  </p:cSld>
  <p:clrMapOvr>
    <a:masterClrMapping/>
  </p:clrMapOvr>
  <p:transition spd="med"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4" name="Current Risks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Current Risks</a:t>
            </a:r>
          </a:p>
        </p:txBody>
      </p:sp>
      <p:sp>
        <p:nvSpPr>
          <p:cNvPr id="165" name="Islamic militant planning post covid attacks…"/>
          <p:cNvSpPr txBox="1"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pPr marL="609600" indent="-609600" defTabSz="792479">
              <a:spcBef>
                <a:spcPts val="5600"/>
              </a:spcBef>
              <a:defRPr sz="4608"/>
            </a:pPr>
            <a:r>
              <a:t>Islamic militant planning post covid attacks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Pandemic = Planning 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3 major terror attacks averted in UK during lock down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Terrorist Activity 34% down in 2020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28 Attacks stopped 2017-2020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13 Disrupted Plots 2013-2017</a:t>
            </a:r>
          </a:p>
          <a:p>
            <a:pPr marL="609600" indent="-609600" defTabSz="792479">
              <a:spcBef>
                <a:spcPts val="5600"/>
              </a:spcBef>
              <a:defRPr sz="4608"/>
            </a:pPr>
            <a:r>
              <a:t>2015 onwards major increase in attacks - monthly </a:t>
            </a:r>
          </a:p>
        </p:txBody>
      </p:sp>
    </p:spTree>
  </p:cSld>
  <p:clrMapOvr>
    <a:masterClrMapping/>
  </p:clrMapOvr>
  <p:transition spd="med"/>
</p:sld>
</file>

<file path=ppt/theme/theme1.xml><?xml version="1.0" encoding="utf-8"?>
<a:theme xmlns:a="http://schemas.openxmlformats.org/drawingml/2006/main" name="Black">
  <a:themeElements>
    <a:clrScheme name="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0A89D"/>
      </a:accent2>
      <a:accent3>
        <a:srgbClr val="1DB100"/>
      </a:accent3>
      <a:accent4>
        <a:srgbClr val="F8BA00"/>
      </a:accent4>
      <a:accent5>
        <a:srgbClr val="EE220C"/>
      </a:accent5>
      <a:accent6>
        <a:srgbClr val="CB297B"/>
      </a:accent6>
      <a:hlink>
        <a:srgbClr val="0000FF"/>
      </a:hlink>
      <a:folHlink>
        <a:srgbClr val="FF00FF"/>
      </a:folHlink>
    </a:clrScheme>
    <a:fontScheme name="Black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Off val="13529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ppt/theme/theme2.xml><?xml version="1.0" encoding="utf-8"?>
<a:theme xmlns:a="http://schemas.openxmlformats.org/drawingml/2006/main" name="Black">
  <a:themeElements>
    <a:clrScheme name="Black">
      <a:dk1>
        <a:srgbClr val="000000"/>
      </a:dk1>
      <a:lt1>
        <a:srgbClr val="FFFFFF"/>
      </a:lt1>
      <a:dk2>
        <a:srgbClr val="434343"/>
      </a:dk2>
      <a:lt2>
        <a:srgbClr val="A9A9A9"/>
      </a:lt2>
      <a:accent1>
        <a:srgbClr val="0076BA"/>
      </a:accent1>
      <a:accent2>
        <a:srgbClr val="00A89D"/>
      </a:accent2>
      <a:accent3>
        <a:srgbClr val="1DB100"/>
      </a:accent3>
      <a:accent4>
        <a:srgbClr val="F8BA00"/>
      </a:accent4>
      <a:accent5>
        <a:srgbClr val="EE220C"/>
      </a:accent5>
      <a:accent6>
        <a:srgbClr val="CB297B"/>
      </a:accent6>
      <a:hlink>
        <a:srgbClr val="0000FF"/>
      </a:hlink>
      <a:folHlink>
        <a:srgbClr val="FF00FF"/>
      </a:folHlink>
    </a:clrScheme>
    <a:fontScheme name="Black">
      <a:majorFont>
        <a:latin typeface="Helvetica Neue Medium"/>
        <a:ea typeface="Helvetica Neue Medium"/>
        <a:cs typeface="Helvetica Neue Medium"/>
      </a:majorFont>
      <a:minorFont>
        <a:latin typeface="Helvetica Neue Medium"/>
        <a:ea typeface="Helvetica Neue Medium"/>
        <a:cs typeface="Helvetica Neue Medium"/>
      </a:minorFont>
    </a:fontScheme>
    <a:fmtScheme name="Blac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29999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4999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>
            <a:lumOff val="13529"/>
          </a:schemeClr>
        </a:solidFill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200" b="0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+mn-lt"/>
            <a:ea typeface="+mn-ea"/>
            <a:cs typeface="+mn-cs"/>
            <a:sym typeface="Helvetica Neue Medium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spDef>
    <a:lnDef>
      <a:spPr>
        <a:noFill/>
        <a:ln w="25400" cap="flat">
          <a:solidFill>
            <a:srgbClr val="FFFFFF"/>
          </a:solidFill>
          <a:prstDash val="solid"/>
          <a:miter lim="400000"/>
        </a:ln>
        <a:effectLst/>
        <a:sp3d/>
      </a:spPr>
      <a:bodyPr rot="0" spcFirstLastPara="1" vertOverflow="overflow" horzOverflow="overflow" vert="horz" wrap="square" lIns="91439" tIns="45719" rIns="91439" bIns="45719" numCol="1" spcCol="38100" rtlCol="0" anchor="t">
        <a:noAutofit/>
      </a:bodyPr>
      <a:lstStyle>
        <a:def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lnDef>
    <a:txDef>
      <a:spPr>
        <a:noFill/>
        <a:ln w="12700" cap="flat">
          <a:noFill/>
          <a:miter lim="400000"/>
        </a:ln>
        <a:effectLst/>
        <a:sp3d/>
      </a:spPr>
      <a:bodyPr rot="0" spcFirstLastPara="1" vertOverflow="overflow" horzOverflow="overflow" vert="horz" wrap="square" lIns="50800" tIns="50800" rIns="50800" bIns="50800" numCol="1" spcCol="38100" rtlCol="0" anchor="ctr">
        <a:spAutoFit/>
      </a:bodyPr>
      <a:lstStyle>
        <a:defPPr marL="0" marR="0" indent="0" algn="ctr" defTabSz="825500" rtl="0" fontAlgn="auto" latinLnBrk="0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3000" b="1" i="0" u="none" strike="noStrike" cap="none" spc="0" normalizeH="0" baseline="0">
            <a:ln>
              <a:noFill/>
            </a:ln>
            <a:solidFill>
              <a:srgbClr val="FFFFFF"/>
            </a:solidFill>
            <a:effectLst/>
            <a:uFillTx/>
            <a:latin typeface="Helvetica Neue"/>
            <a:ea typeface="Helvetica Neue"/>
            <a:cs typeface="Helvetica Neue"/>
            <a:sym typeface="Helvetica Neue"/>
          </a:defRPr>
        </a:defPPr>
        <a:lvl1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1pPr>
        <a:lvl2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2pPr>
        <a:lvl3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3pPr>
        <a:lvl4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4pPr>
        <a:lvl5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5pPr>
        <a:lvl6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6pPr>
        <a:lvl7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7pPr>
        <a:lvl8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8pPr>
        <a:lvl9pPr marL="0" marR="0" indent="0" algn="l" defTabSz="914400" rtl="0" fontAlgn="auto" latinLnBrk="1" hangingPunct="0">
          <a:lnSpc>
            <a:spcPct val="10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1800" b="0" i="0" u="none" strike="noStrike" cap="none" spc="0" normalizeH="0" baseline="0">
            <a:ln>
              <a:noFill/>
            </a:ln>
            <a:solidFill>
              <a:srgbClr val="000000"/>
            </a:solidFill>
            <a:effectLst/>
            <a:uFillTx/>
          </a:defRPr>
        </a:lvl9pPr>
      </a:lstStyle>
      <a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none"/>
      </a: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362</Words>
  <Application>Microsoft Office PowerPoint</Application>
  <PresentationFormat>Custom</PresentationFormat>
  <Paragraphs>117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Helvetica Neue</vt:lpstr>
      <vt:lpstr>Helvetica Neue Light</vt:lpstr>
      <vt:lpstr>Helvetica Neue Medium</vt:lpstr>
      <vt:lpstr>Black</vt:lpstr>
      <vt:lpstr>Terrorism</vt:lpstr>
      <vt:lpstr>Terrorism</vt:lpstr>
      <vt:lpstr>Issues</vt:lpstr>
      <vt:lpstr>Counter Terrorism</vt:lpstr>
      <vt:lpstr>Responsibilities</vt:lpstr>
      <vt:lpstr>UK </vt:lpstr>
      <vt:lpstr>Northern Island</vt:lpstr>
      <vt:lpstr>Radicalisation</vt:lpstr>
      <vt:lpstr>International Terrorism</vt:lpstr>
      <vt:lpstr>TERRORIST PROCESS</vt:lpstr>
      <vt:lpstr>Action Counter Terrorism</vt:lpstr>
      <vt:lpstr>Community Issues</vt:lpstr>
      <vt:lpstr>Stay Safe Abroad</vt:lpstr>
      <vt:lpstr>Overseas Risks</vt:lpstr>
      <vt:lpstr>Global Issues</vt:lpstr>
      <vt:lpstr>Current Risks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Terrorism</dc:title>
  <dc:creator>Jacqui Jones</dc:creator>
  <cp:lastModifiedBy>Jacqui Jones</cp:lastModifiedBy>
  <cp:revision>1</cp:revision>
  <dcterms:modified xsi:type="dcterms:W3CDTF">2021-04-30T09:19:56Z</dcterms:modified>
</cp:coreProperties>
</file>