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5B554D-8294-4A6E-8C74-6A3FB937A806}" v="4" dt="2026-03-27T13:38:36.5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in Sher" userId="543770144f0eaebb" providerId="LiveId" clId="{BECEBBAD-B5B3-4823-A9A8-C7DE1C8D9576}"/>
    <pc:docChg chg="undo redo custSel addSld modSld">
      <pc:chgData name="Moin Sher" userId="543770144f0eaebb" providerId="LiveId" clId="{BECEBBAD-B5B3-4823-A9A8-C7DE1C8D9576}" dt="2026-03-30T13:21:14.419" v="534" actId="20577"/>
      <pc:docMkLst>
        <pc:docMk/>
      </pc:docMkLst>
      <pc:sldChg chg="modSp mod">
        <pc:chgData name="Moin Sher" userId="543770144f0eaebb" providerId="LiveId" clId="{BECEBBAD-B5B3-4823-A9A8-C7DE1C8D9576}" dt="2026-03-30T13:05:21.176" v="366" actId="20577"/>
        <pc:sldMkLst>
          <pc:docMk/>
          <pc:sldMk cId="480602622" sldId="256"/>
        </pc:sldMkLst>
        <pc:spChg chg="mod">
          <ac:chgData name="Moin Sher" userId="543770144f0eaebb" providerId="LiveId" clId="{BECEBBAD-B5B3-4823-A9A8-C7DE1C8D9576}" dt="2026-03-27T13:13:32.739" v="60" actId="1076"/>
          <ac:spMkLst>
            <pc:docMk/>
            <pc:sldMk cId="480602622" sldId="256"/>
            <ac:spMk id="2" creationId="{3D91E5A5-000D-4647-31E8-D9B26DDEBB75}"/>
          </ac:spMkLst>
        </pc:spChg>
        <pc:spChg chg="mod">
          <ac:chgData name="Moin Sher" userId="543770144f0eaebb" providerId="LiveId" clId="{BECEBBAD-B5B3-4823-A9A8-C7DE1C8D9576}" dt="2026-03-30T13:05:21.176" v="366" actId="20577"/>
          <ac:spMkLst>
            <pc:docMk/>
            <pc:sldMk cId="480602622" sldId="256"/>
            <ac:spMk id="3" creationId="{4683868F-B7CA-F5B0-5FE8-979908EAA074}"/>
          </ac:spMkLst>
        </pc:spChg>
      </pc:sldChg>
      <pc:sldChg chg="modSp mod">
        <pc:chgData name="Moin Sher" userId="543770144f0eaebb" providerId="LiveId" clId="{BECEBBAD-B5B3-4823-A9A8-C7DE1C8D9576}" dt="2026-03-30T13:21:14.419" v="534" actId="20577"/>
        <pc:sldMkLst>
          <pc:docMk/>
          <pc:sldMk cId="4184952376" sldId="257"/>
        </pc:sldMkLst>
        <pc:spChg chg="mod">
          <ac:chgData name="Moin Sher" userId="543770144f0eaebb" providerId="LiveId" clId="{BECEBBAD-B5B3-4823-A9A8-C7DE1C8D9576}" dt="2026-03-27T12:56:22.511" v="0"/>
          <ac:spMkLst>
            <pc:docMk/>
            <pc:sldMk cId="4184952376" sldId="257"/>
            <ac:spMk id="2" creationId="{35B6B65F-E33C-8081-1043-4AF69D7C8F2C}"/>
          </ac:spMkLst>
        </pc:spChg>
        <pc:spChg chg="mod">
          <ac:chgData name="Moin Sher" userId="543770144f0eaebb" providerId="LiveId" clId="{BECEBBAD-B5B3-4823-A9A8-C7DE1C8D9576}" dt="2026-03-30T13:21:14.419" v="534" actId="20577"/>
          <ac:spMkLst>
            <pc:docMk/>
            <pc:sldMk cId="4184952376" sldId="257"/>
            <ac:spMk id="3" creationId="{40558B6C-204C-6663-5E9B-3D3474844865}"/>
          </ac:spMkLst>
        </pc:spChg>
      </pc:sldChg>
      <pc:sldChg chg="modSp mod">
        <pc:chgData name="Moin Sher" userId="543770144f0eaebb" providerId="LiveId" clId="{BECEBBAD-B5B3-4823-A9A8-C7DE1C8D9576}" dt="2026-03-30T13:14:50.727" v="473" actId="1036"/>
        <pc:sldMkLst>
          <pc:docMk/>
          <pc:sldMk cId="977720375" sldId="258"/>
        </pc:sldMkLst>
        <pc:spChg chg="mod">
          <ac:chgData name="Moin Sher" userId="543770144f0eaebb" providerId="LiveId" clId="{BECEBBAD-B5B3-4823-A9A8-C7DE1C8D9576}" dt="2026-03-27T12:56:22.511" v="0"/>
          <ac:spMkLst>
            <pc:docMk/>
            <pc:sldMk cId="977720375" sldId="258"/>
            <ac:spMk id="2" creationId="{66F64F32-68F4-AF36-F76B-A458D2FDE96F}"/>
          </ac:spMkLst>
        </pc:spChg>
        <pc:spChg chg="mod">
          <ac:chgData name="Moin Sher" userId="543770144f0eaebb" providerId="LiveId" clId="{BECEBBAD-B5B3-4823-A9A8-C7DE1C8D9576}" dt="2026-03-30T13:14:50.727" v="473" actId="1036"/>
          <ac:spMkLst>
            <pc:docMk/>
            <pc:sldMk cId="977720375" sldId="258"/>
            <ac:spMk id="3" creationId="{F0E27D67-8E7E-2330-6D69-0DD11248F399}"/>
          </ac:spMkLst>
        </pc:spChg>
      </pc:sldChg>
      <pc:sldChg chg="modSp mod">
        <pc:chgData name="Moin Sher" userId="543770144f0eaebb" providerId="LiveId" clId="{BECEBBAD-B5B3-4823-A9A8-C7DE1C8D9576}" dt="2026-03-27T13:29:01.730" v="209" actId="20577"/>
        <pc:sldMkLst>
          <pc:docMk/>
          <pc:sldMk cId="3673088492" sldId="259"/>
        </pc:sldMkLst>
        <pc:spChg chg="mod">
          <ac:chgData name="Moin Sher" userId="543770144f0eaebb" providerId="LiveId" clId="{BECEBBAD-B5B3-4823-A9A8-C7DE1C8D9576}" dt="2026-03-27T12:56:22.511" v="0"/>
          <ac:spMkLst>
            <pc:docMk/>
            <pc:sldMk cId="3673088492" sldId="259"/>
            <ac:spMk id="2" creationId="{551D9733-8476-8205-0058-541A9DAAA297}"/>
          </ac:spMkLst>
        </pc:spChg>
        <pc:spChg chg="mod">
          <ac:chgData name="Moin Sher" userId="543770144f0eaebb" providerId="LiveId" clId="{BECEBBAD-B5B3-4823-A9A8-C7DE1C8D9576}" dt="2026-03-27T13:29:01.730" v="209" actId="20577"/>
          <ac:spMkLst>
            <pc:docMk/>
            <pc:sldMk cId="3673088492" sldId="259"/>
            <ac:spMk id="3" creationId="{71E4C99D-79ED-E4CE-535E-93112D5C6937}"/>
          </ac:spMkLst>
        </pc:spChg>
      </pc:sldChg>
      <pc:sldChg chg="modSp mod">
        <pc:chgData name="Moin Sher" userId="543770144f0eaebb" providerId="LiveId" clId="{BECEBBAD-B5B3-4823-A9A8-C7DE1C8D9576}" dt="2026-03-27T13:38:08.205" v="311" actId="790"/>
        <pc:sldMkLst>
          <pc:docMk/>
          <pc:sldMk cId="901659562" sldId="260"/>
        </pc:sldMkLst>
        <pc:spChg chg="mod">
          <ac:chgData name="Moin Sher" userId="543770144f0eaebb" providerId="LiveId" clId="{BECEBBAD-B5B3-4823-A9A8-C7DE1C8D9576}" dt="2026-03-27T13:30:47.347" v="238" actId="20577"/>
          <ac:spMkLst>
            <pc:docMk/>
            <pc:sldMk cId="901659562" sldId="260"/>
            <ac:spMk id="2" creationId="{7A0D775A-3B1D-9FB6-9059-A91578CC747E}"/>
          </ac:spMkLst>
        </pc:spChg>
        <pc:spChg chg="mod">
          <ac:chgData name="Moin Sher" userId="543770144f0eaebb" providerId="LiveId" clId="{BECEBBAD-B5B3-4823-A9A8-C7DE1C8D9576}" dt="2026-03-27T13:38:08.205" v="311" actId="790"/>
          <ac:spMkLst>
            <pc:docMk/>
            <pc:sldMk cId="901659562" sldId="260"/>
            <ac:spMk id="3" creationId="{7620D782-9D27-00E5-2386-AD2825407C71}"/>
          </ac:spMkLst>
        </pc:spChg>
      </pc:sldChg>
      <pc:sldChg chg="modSp mod">
        <pc:chgData name="Moin Sher" userId="543770144f0eaebb" providerId="LiveId" clId="{BECEBBAD-B5B3-4823-A9A8-C7DE1C8D9576}" dt="2026-03-30T13:17:45.350" v="482" actId="20577"/>
        <pc:sldMkLst>
          <pc:docMk/>
          <pc:sldMk cId="112134739" sldId="261"/>
        </pc:sldMkLst>
        <pc:spChg chg="mod">
          <ac:chgData name="Moin Sher" userId="543770144f0eaebb" providerId="LiveId" clId="{BECEBBAD-B5B3-4823-A9A8-C7DE1C8D9576}" dt="2026-03-27T12:56:22.511" v="0"/>
          <ac:spMkLst>
            <pc:docMk/>
            <pc:sldMk cId="112134739" sldId="261"/>
            <ac:spMk id="2" creationId="{C455F5F8-5FCA-758D-00ED-BAFDA80E8BF0}"/>
          </ac:spMkLst>
        </pc:spChg>
        <pc:spChg chg="mod">
          <ac:chgData name="Moin Sher" userId="543770144f0eaebb" providerId="LiveId" clId="{BECEBBAD-B5B3-4823-A9A8-C7DE1C8D9576}" dt="2026-03-30T13:17:45.350" v="482" actId="20577"/>
          <ac:spMkLst>
            <pc:docMk/>
            <pc:sldMk cId="112134739" sldId="261"/>
            <ac:spMk id="3" creationId="{41AAD6BF-4AC5-7F8B-E68D-DD87D0ECA79C}"/>
          </ac:spMkLst>
        </pc:spChg>
      </pc:sldChg>
      <pc:sldChg chg="modSp new mod">
        <pc:chgData name="Moin Sher" userId="543770144f0eaebb" providerId="LiveId" clId="{BECEBBAD-B5B3-4823-A9A8-C7DE1C8D9576}" dt="2026-03-30T13:20:07.516" v="487" actId="20577"/>
        <pc:sldMkLst>
          <pc:docMk/>
          <pc:sldMk cId="1260306262" sldId="262"/>
        </pc:sldMkLst>
        <pc:spChg chg="mod">
          <ac:chgData name="Moin Sher" userId="543770144f0eaebb" providerId="LiveId" clId="{BECEBBAD-B5B3-4823-A9A8-C7DE1C8D9576}" dt="2026-03-27T13:35:54.885" v="307" actId="20577"/>
          <ac:spMkLst>
            <pc:docMk/>
            <pc:sldMk cId="1260306262" sldId="262"/>
            <ac:spMk id="2" creationId="{F774A921-519C-2CB1-FCD8-0A901A32BA13}"/>
          </ac:spMkLst>
        </pc:spChg>
        <pc:spChg chg="mod">
          <ac:chgData name="Moin Sher" userId="543770144f0eaebb" providerId="LiveId" clId="{BECEBBAD-B5B3-4823-A9A8-C7DE1C8D9576}" dt="2026-03-30T13:20:07.516" v="487" actId="20577"/>
          <ac:spMkLst>
            <pc:docMk/>
            <pc:sldMk cId="1260306262" sldId="262"/>
            <ac:spMk id="3" creationId="{DBF86623-BEB4-0E15-D27E-00B512BED06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751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486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448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273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327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767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653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875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586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222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8748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421638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2769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0249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4909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9278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797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7F7889-CD44-4920-9597-41092A2F1428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268F4F-59C5-43B0-8B4D-6B7A14C98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1823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1E5A5-000D-4647-31E8-D9B26DDEBB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77335"/>
            <a:ext cx="8791575" cy="2387600"/>
          </a:xfrm>
        </p:spPr>
        <p:txBody>
          <a:bodyPr/>
          <a:lstStyle/>
          <a:p>
            <a:r>
              <a:rPr lang="en-GB" dirty="0"/>
              <a:t>Effective teamwork and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83868F-B7CA-F5B0-5FE8-979908EAA0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4" y="2883581"/>
            <a:ext cx="8791575" cy="1655762"/>
          </a:xfrm>
        </p:spPr>
        <p:txBody>
          <a:bodyPr/>
          <a:lstStyle/>
          <a:p>
            <a:r>
              <a:rPr lang="en-GB" dirty="0"/>
              <a:t>Name: Moin Sher </a:t>
            </a:r>
          </a:p>
          <a:p>
            <a:r>
              <a:rPr lang="en-GB" dirty="0"/>
              <a:t>Student id: 2434714</a:t>
            </a:r>
          </a:p>
          <a:p>
            <a:r>
              <a:rPr lang="en-GB" dirty="0"/>
              <a:t>Lecturer: Dr Lizeta Demetriou</a:t>
            </a:r>
          </a:p>
        </p:txBody>
      </p:sp>
    </p:spTree>
    <p:extLst>
      <p:ext uri="{BB962C8B-B14F-4D97-AF65-F5344CB8AC3E}">
        <p14:creationId xmlns:p14="http://schemas.microsoft.com/office/powerpoint/2010/main" val="480602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6B65F-E33C-8081-1043-4AF69D7C8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58B6C-204C-6663-5E9B-3D3474844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Communication is the process of sending and receiving messages.</a:t>
            </a:r>
          </a:p>
          <a:p>
            <a:r>
              <a:rPr lang="en-US" dirty="0"/>
              <a:t>The Shannon-Weaver Model shows how communication can be disrupted by “noise”.</a:t>
            </a:r>
          </a:p>
          <a:p>
            <a:r>
              <a:rPr lang="en-US" dirty="0"/>
              <a:t>Barriers are factors that prevent messages from being clearly understood.</a:t>
            </a:r>
          </a:p>
          <a:p>
            <a:r>
              <a:rPr lang="en-US" dirty="0"/>
              <a:t>In this case study, (Flight foods) key barriers </a:t>
            </a:r>
            <a:r>
              <a:rPr lang="en-US"/>
              <a:t>include noise/language</a:t>
            </a:r>
            <a:r>
              <a:rPr lang="en-US" dirty="0"/>
              <a:t>/cultural.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4952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64F32-68F4-AF36-F76B-A458D2FDE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– Background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27D67-8E7E-2330-6D69-0DD11248F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60372"/>
            <a:ext cx="10190617" cy="398999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Effective communication - essential</a:t>
            </a:r>
          </a:p>
          <a:p>
            <a:r>
              <a:rPr lang="en-US" dirty="0"/>
              <a:t>Ensures tasks are completed safely and efficiently. </a:t>
            </a:r>
          </a:p>
          <a:p>
            <a:r>
              <a:rPr lang="en-US" dirty="0"/>
              <a:t>However, communication is not always successful.</a:t>
            </a:r>
          </a:p>
          <a:p>
            <a:r>
              <a:rPr lang="en-US" dirty="0"/>
              <a:t>Different barriers can interfere with how messages are sent and understood. </a:t>
            </a:r>
          </a:p>
          <a:p>
            <a:r>
              <a:rPr lang="en-US" dirty="0"/>
              <a:t>The Shannon-Weaver Model shows how ‘noise’ can disrupt. </a:t>
            </a:r>
          </a:p>
          <a:p>
            <a:pPr marL="0" indent="0">
              <a:buNone/>
            </a:pPr>
            <a:r>
              <a:rPr lang="en-US" dirty="0"/>
              <a:t>In this presentation, I will apply this model to Flight Foods LTD, a factory case study to explore how barriers can lead to misunderstandings, and how these issues can be improved.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720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D9733-8476-8205-0058-541A9DAAA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4C99D-79ED-E4CE-535E-93112D5C69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Physical:</a:t>
            </a:r>
          </a:p>
          <a:p>
            <a:r>
              <a:rPr lang="en-US" dirty="0"/>
              <a:t>Loud, old machines make it hard to hear instructions (disruption)</a:t>
            </a:r>
          </a:p>
          <a:p>
            <a:r>
              <a:rPr lang="en-US" dirty="0"/>
              <a:t>Messages may be missed or misunderstood</a:t>
            </a:r>
          </a:p>
          <a:p>
            <a:pPr marL="0" indent="0">
              <a:buNone/>
            </a:pPr>
            <a:r>
              <a:rPr lang="en-US" dirty="0"/>
              <a:t>Language:</a:t>
            </a:r>
          </a:p>
          <a:p>
            <a:r>
              <a:rPr lang="en-US" dirty="0"/>
              <a:t>Workers may have different first languages</a:t>
            </a:r>
          </a:p>
          <a:p>
            <a:r>
              <a:rPr lang="en-US" dirty="0"/>
              <a:t>Misunderstanding of instructions, especially technical or safety terms.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088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D775A-3B1D-9FB6-9059-A91578CC7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0D782-9D27-00E5-2386-AD2825407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327" y="1879373"/>
            <a:ext cx="9820502" cy="372677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noProof="0" dirty="0"/>
              <a:t>Cultural:</a:t>
            </a:r>
          </a:p>
          <a:p>
            <a:r>
              <a:rPr lang="en-GB" noProof="0" dirty="0"/>
              <a:t>Different cultural norms, values, and communication styles</a:t>
            </a:r>
          </a:p>
          <a:p>
            <a:r>
              <a:rPr lang="en-GB" noProof="0" dirty="0"/>
              <a:t>Misinterpretation of tone, gestures, or behaviour</a:t>
            </a:r>
          </a:p>
          <a:p>
            <a:pPr marL="0" indent="0">
              <a:buNone/>
            </a:pPr>
            <a:r>
              <a:rPr lang="en-GB" noProof="0" dirty="0"/>
              <a:t>Age:</a:t>
            </a:r>
          </a:p>
          <a:p>
            <a:r>
              <a:rPr lang="en-GB" noProof="0" dirty="0"/>
              <a:t>Workers aged 16-60 may have different communication preferences</a:t>
            </a:r>
          </a:p>
          <a:p>
            <a:r>
              <a:rPr lang="en-GB" noProof="0" dirty="0"/>
              <a:t>Younger workers - informal</a:t>
            </a:r>
          </a:p>
          <a:p>
            <a:r>
              <a:rPr lang="en-GB" noProof="0" dirty="0"/>
              <a:t>Older workers - more formal or resistant to change</a:t>
            </a:r>
          </a:p>
        </p:txBody>
      </p:sp>
    </p:spTree>
    <p:extLst>
      <p:ext uri="{BB962C8B-B14F-4D97-AF65-F5344CB8AC3E}">
        <p14:creationId xmlns:p14="http://schemas.microsoft.com/office/powerpoint/2010/main" val="901659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5F5F8-5FCA-758D-00ED-BAFDA80E8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to 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AD6BF-4AC5-7F8B-E68D-DD87D0ECA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963" y="1759629"/>
            <a:ext cx="11022580" cy="460851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Train staff to confirm understanding (repeat instructions back) train supervisors to use clear, simple communication in noisy environments</a:t>
            </a:r>
          </a:p>
          <a:p>
            <a:r>
              <a:rPr lang="en-US" dirty="0"/>
              <a:t>Provide written instructions alongside verbal ones</a:t>
            </a:r>
          </a:p>
          <a:p>
            <a:r>
              <a:rPr lang="en-US" dirty="0"/>
              <a:t>Use visual signals (signs, lights, symbols)</a:t>
            </a:r>
          </a:p>
          <a:p>
            <a:r>
              <a:rPr lang="en-US" dirty="0"/>
              <a:t>Maintain or upgrade machinery to reduce noise</a:t>
            </a:r>
          </a:p>
          <a:p>
            <a:r>
              <a:rPr lang="en-US" dirty="0"/>
              <a:t>Create quieter areas for important communication</a:t>
            </a:r>
          </a:p>
          <a:p>
            <a:r>
              <a:rPr lang="en-US" dirty="0"/>
              <a:t>Use simple, clear language</a:t>
            </a:r>
          </a:p>
          <a:p>
            <a:r>
              <a:rPr lang="en-US" dirty="0"/>
              <a:t>Provide multilingual instructions/signage</a:t>
            </a:r>
          </a:p>
          <a:p>
            <a:r>
              <a:rPr lang="en-US" dirty="0"/>
              <a:t>Use visual aids (diagrams, pictures)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34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4A921-519C-2CB1-FCD8-0A901A32B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86623-BEB4-0E15-D27E-00B512BED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This study shows that multiple barriers can occur at the same time, and within the Shannon-Weaver Model, these forms of ‘noise’ can affect different stages of communication, making it essential for organisations to use a range of strategies and training to reduce misunderstandings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3062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91</TotalTime>
  <Words>357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Tw Cen MT</vt:lpstr>
      <vt:lpstr>Circuit</vt:lpstr>
      <vt:lpstr>Effective teamwork and communication</vt:lpstr>
      <vt:lpstr>OVERVIEW </vt:lpstr>
      <vt:lpstr>Introduction – Background </vt:lpstr>
      <vt:lpstr>Communication Barriers</vt:lpstr>
      <vt:lpstr>Communication barriers</vt:lpstr>
      <vt:lpstr>Solution to communication barriers 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Moin Sher</dc:creator>
  <cp:lastModifiedBy>Moin Sher</cp:lastModifiedBy>
  <cp:revision>1</cp:revision>
  <dcterms:created xsi:type="dcterms:W3CDTF">2026-03-25T11:53:16Z</dcterms:created>
  <dcterms:modified xsi:type="dcterms:W3CDTF">2026-03-30T13:21:16Z</dcterms:modified>
</cp:coreProperties>
</file>