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5" r:id="rId9"/>
    <p:sldId id="267"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eeasandru2311@yahoo.com" initials="a" lastIdx="1" clrIdx="0">
    <p:extLst>
      <p:ext uri="{19B8F6BF-5375-455C-9EA6-DF929625EA0E}">
        <p15:presenceInfo xmlns:p15="http://schemas.microsoft.com/office/powerpoint/2012/main" userId="f61e585372b304c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6" d="100"/>
          <a:sy n="66" d="100"/>
        </p:scale>
        <p:origin x="9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B49C6-FFF9-49E8-B941-2962D6CF6D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F0478E-FF81-4C2E-86EF-AC94FBB05F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AF11403-497E-412C-A78C-926C8CFB5A9C}"/>
              </a:ext>
            </a:extLst>
          </p:cNvPr>
          <p:cNvSpPr>
            <a:spLocks noGrp="1"/>
          </p:cNvSpPr>
          <p:nvPr>
            <p:ph type="dt" sz="half" idx="10"/>
          </p:nvPr>
        </p:nvSpPr>
        <p:spPr/>
        <p:txBody>
          <a:bodyPr/>
          <a:lstStyle/>
          <a:p>
            <a:fld id="{3ABAC31F-2655-4493-96C5-FF368020FA48}" type="datetimeFigureOut">
              <a:rPr lang="en-GB" smtClean="0"/>
              <a:t>04/12/2019</a:t>
            </a:fld>
            <a:endParaRPr lang="en-GB"/>
          </a:p>
        </p:txBody>
      </p:sp>
      <p:sp>
        <p:nvSpPr>
          <p:cNvPr id="5" name="Footer Placeholder 4">
            <a:extLst>
              <a:ext uri="{FF2B5EF4-FFF2-40B4-BE49-F238E27FC236}">
                <a16:creationId xmlns:a16="http://schemas.microsoft.com/office/drawing/2014/main" id="{AB95A205-5041-4C6F-87A3-9DF22F88C3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971672-2DC5-47F7-BCE5-74FF2CDF72B8}"/>
              </a:ext>
            </a:extLst>
          </p:cNvPr>
          <p:cNvSpPr>
            <a:spLocks noGrp="1"/>
          </p:cNvSpPr>
          <p:nvPr>
            <p:ph type="sldNum" sz="quarter" idx="12"/>
          </p:nvPr>
        </p:nvSpPr>
        <p:spPr/>
        <p:txBody>
          <a:bodyPr/>
          <a:lstStyle/>
          <a:p>
            <a:fld id="{0A5D7330-F9A9-48F2-876F-36158864DBDF}" type="slidenum">
              <a:rPr lang="en-GB" smtClean="0"/>
              <a:t>‹#›</a:t>
            </a:fld>
            <a:endParaRPr lang="en-GB"/>
          </a:p>
        </p:txBody>
      </p:sp>
    </p:spTree>
    <p:extLst>
      <p:ext uri="{BB962C8B-B14F-4D97-AF65-F5344CB8AC3E}">
        <p14:creationId xmlns:p14="http://schemas.microsoft.com/office/powerpoint/2010/main" val="3850396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6C9B4-62CF-4756-910C-C8DC27B0BD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173F9D-482C-4190-9350-546CFA3C75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6CFF1F-3FCE-4254-9742-9F4C58665211}"/>
              </a:ext>
            </a:extLst>
          </p:cNvPr>
          <p:cNvSpPr>
            <a:spLocks noGrp="1"/>
          </p:cNvSpPr>
          <p:nvPr>
            <p:ph type="dt" sz="half" idx="10"/>
          </p:nvPr>
        </p:nvSpPr>
        <p:spPr/>
        <p:txBody>
          <a:bodyPr/>
          <a:lstStyle/>
          <a:p>
            <a:fld id="{3ABAC31F-2655-4493-96C5-FF368020FA48}" type="datetimeFigureOut">
              <a:rPr lang="en-GB" smtClean="0"/>
              <a:t>04/12/2019</a:t>
            </a:fld>
            <a:endParaRPr lang="en-GB"/>
          </a:p>
        </p:txBody>
      </p:sp>
      <p:sp>
        <p:nvSpPr>
          <p:cNvPr id="5" name="Footer Placeholder 4">
            <a:extLst>
              <a:ext uri="{FF2B5EF4-FFF2-40B4-BE49-F238E27FC236}">
                <a16:creationId xmlns:a16="http://schemas.microsoft.com/office/drawing/2014/main" id="{4392B8C6-2136-4620-8132-63EB32CF0C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E42719-D347-4A87-81C6-ED10E0AAB0C2}"/>
              </a:ext>
            </a:extLst>
          </p:cNvPr>
          <p:cNvSpPr>
            <a:spLocks noGrp="1"/>
          </p:cNvSpPr>
          <p:nvPr>
            <p:ph type="sldNum" sz="quarter" idx="12"/>
          </p:nvPr>
        </p:nvSpPr>
        <p:spPr/>
        <p:txBody>
          <a:bodyPr/>
          <a:lstStyle/>
          <a:p>
            <a:fld id="{0A5D7330-F9A9-48F2-876F-36158864DBDF}" type="slidenum">
              <a:rPr lang="en-GB" smtClean="0"/>
              <a:t>‹#›</a:t>
            </a:fld>
            <a:endParaRPr lang="en-GB"/>
          </a:p>
        </p:txBody>
      </p:sp>
    </p:spTree>
    <p:extLst>
      <p:ext uri="{BB962C8B-B14F-4D97-AF65-F5344CB8AC3E}">
        <p14:creationId xmlns:p14="http://schemas.microsoft.com/office/powerpoint/2010/main" val="4040476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A2864-9BC9-4A62-91B9-8DE3B4EA26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F55DC8-72D4-40A4-AD98-C9754A7A17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2FE81F-9529-49D0-B50C-3E3A95A2CAC5}"/>
              </a:ext>
            </a:extLst>
          </p:cNvPr>
          <p:cNvSpPr>
            <a:spLocks noGrp="1"/>
          </p:cNvSpPr>
          <p:nvPr>
            <p:ph type="dt" sz="half" idx="10"/>
          </p:nvPr>
        </p:nvSpPr>
        <p:spPr/>
        <p:txBody>
          <a:bodyPr/>
          <a:lstStyle/>
          <a:p>
            <a:fld id="{3ABAC31F-2655-4493-96C5-FF368020FA48}" type="datetimeFigureOut">
              <a:rPr lang="en-GB" smtClean="0"/>
              <a:t>04/12/2019</a:t>
            </a:fld>
            <a:endParaRPr lang="en-GB"/>
          </a:p>
        </p:txBody>
      </p:sp>
      <p:sp>
        <p:nvSpPr>
          <p:cNvPr id="5" name="Footer Placeholder 4">
            <a:extLst>
              <a:ext uri="{FF2B5EF4-FFF2-40B4-BE49-F238E27FC236}">
                <a16:creationId xmlns:a16="http://schemas.microsoft.com/office/drawing/2014/main" id="{64292D25-2112-4061-84C1-A02A779ACF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DC7B13-FF18-4F0F-AD04-263857490A8F}"/>
              </a:ext>
            </a:extLst>
          </p:cNvPr>
          <p:cNvSpPr>
            <a:spLocks noGrp="1"/>
          </p:cNvSpPr>
          <p:nvPr>
            <p:ph type="sldNum" sz="quarter" idx="12"/>
          </p:nvPr>
        </p:nvSpPr>
        <p:spPr/>
        <p:txBody>
          <a:bodyPr/>
          <a:lstStyle/>
          <a:p>
            <a:fld id="{0A5D7330-F9A9-48F2-876F-36158864DBDF}" type="slidenum">
              <a:rPr lang="en-GB" smtClean="0"/>
              <a:t>‹#›</a:t>
            </a:fld>
            <a:endParaRPr lang="en-GB"/>
          </a:p>
        </p:txBody>
      </p:sp>
    </p:spTree>
    <p:extLst>
      <p:ext uri="{BB962C8B-B14F-4D97-AF65-F5344CB8AC3E}">
        <p14:creationId xmlns:p14="http://schemas.microsoft.com/office/powerpoint/2010/main" val="4061305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1E0D4-D0A8-4A07-A68B-FCF8AB55AB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A094D7-6BE7-47F9-933E-C704BCD9EB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36BEC2-D16E-495E-834E-01BF240D26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7F0C94-D412-40FD-8FBC-1A15301EFD14}"/>
              </a:ext>
            </a:extLst>
          </p:cNvPr>
          <p:cNvSpPr>
            <a:spLocks noGrp="1"/>
          </p:cNvSpPr>
          <p:nvPr>
            <p:ph type="dt" sz="half" idx="10"/>
          </p:nvPr>
        </p:nvSpPr>
        <p:spPr/>
        <p:txBody>
          <a:bodyPr/>
          <a:lstStyle/>
          <a:p>
            <a:fld id="{3ABAC31F-2655-4493-96C5-FF368020FA48}" type="datetimeFigureOut">
              <a:rPr lang="en-GB" smtClean="0"/>
              <a:t>04/12/2019</a:t>
            </a:fld>
            <a:endParaRPr lang="en-GB"/>
          </a:p>
        </p:txBody>
      </p:sp>
      <p:sp>
        <p:nvSpPr>
          <p:cNvPr id="6" name="Footer Placeholder 5">
            <a:extLst>
              <a:ext uri="{FF2B5EF4-FFF2-40B4-BE49-F238E27FC236}">
                <a16:creationId xmlns:a16="http://schemas.microsoft.com/office/drawing/2014/main" id="{8DF7B3D1-7975-4BCE-801B-C3BB91D04B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D987A6-0E3E-4E9B-A111-5BB1499CE67B}"/>
              </a:ext>
            </a:extLst>
          </p:cNvPr>
          <p:cNvSpPr>
            <a:spLocks noGrp="1"/>
          </p:cNvSpPr>
          <p:nvPr>
            <p:ph type="sldNum" sz="quarter" idx="12"/>
          </p:nvPr>
        </p:nvSpPr>
        <p:spPr/>
        <p:txBody>
          <a:bodyPr/>
          <a:lstStyle/>
          <a:p>
            <a:fld id="{0A5D7330-F9A9-48F2-876F-36158864DBDF}" type="slidenum">
              <a:rPr lang="en-GB" smtClean="0"/>
              <a:t>‹#›</a:t>
            </a:fld>
            <a:endParaRPr lang="en-GB"/>
          </a:p>
        </p:txBody>
      </p:sp>
    </p:spTree>
    <p:extLst>
      <p:ext uri="{BB962C8B-B14F-4D97-AF65-F5344CB8AC3E}">
        <p14:creationId xmlns:p14="http://schemas.microsoft.com/office/powerpoint/2010/main" val="4237032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10CB5-A4CB-40C7-B42D-C02E9E2BD5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17A35A-13BA-478C-B345-65A066D27A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DF825B-64C4-4081-8CFE-F07C4E0474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48AC90-ED27-4BC9-A7D3-FABEEA61DF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D43D52-C93D-4577-8AE5-EFBF888774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A73952-90C2-4B75-A88A-A6E4A0F82020}"/>
              </a:ext>
            </a:extLst>
          </p:cNvPr>
          <p:cNvSpPr>
            <a:spLocks noGrp="1"/>
          </p:cNvSpPr>
          <p:nvPr>
            <p:ph type="dt" sz="half" idx="10"/>
          </p:nvPr>
        </p:nvSpPr>
        <p:spPr/>
        <p:txBody>
          <a:bodyPr/>
          <a:lstStyle/>
          <a:p>
            <a:fld id="{3ABAC31F-2655-4493-96C5-FF368020FA48}" type="datetimeFigureOut">
              <a:rPr lang="en-GB" smtClean="0"/>
              <a:t>04/12/2019</a:t>
            </a:fld>
            <a:endParaRPr lang="en-GB"/>
          </a:p>
        </p:txBody>
      </p:sp>
      <p:sp>
        <p:nvSpPr>
          <p:cNvPr id="8" name="Footer Placeholder 7">
            <a:extLst>
              <a:ext uri="{FF2B5EF4-FFF2-40B4-BE49-F238E27FC236}">
                <a16:creationId xmlns:a16="http://schemas.microsoft.com/office/drawing/2014/main" id="{5D8335E2-2E39-4C89-9317-C960ADD229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82B9E6-BCE4-4D66-BF50-C50340CC2E3B}"/>
              </a:ext>
            </a:extLst>
          </p:cNvPr>
          <p:cNvSpPr>
            <a:spLocks noGrp="1"/>
          </p:cNvSpPr>
          <p:nvPr>
            <p:ph type="sldNum" sz="quarter" idx="12"/>
          </p:nvPr>
        </p:nvSpPr>
        <p:spPr/>
        <p:txBody>
          <a:bodyPr/>
          <a:lstStyle/>
          <a:p>
            <a:fld id="{0A5D7330-F9A9-48F2-876F-36158864DBDF}" type="slidenum">
              <a:rPr lang="en-GB" smtClean="0"/>
              <a:t>‹#›</a:t>
            </a:fld>
            <a:endParaRPr lang="en-GB"/>
          </a:p>
        </p:txBody>
      </p:sp>
    </p:spTree>
    <p:extLst>
      <p:ext uri="{BB962C8B-B14F-4D97-AF65-F5344CB8AC3E}">
        <p14:creationId xmlns:p14="http://schemas.microsoft.com/office/powerpoint/2010/main" val="2268576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2289-E0FE-46AE-8F11-43FEE05191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73B172-7DBA-4452-8D8C-95DD015EAA4A}"/>
              </a:ext>
            </a:extLst>
          </p:cNvPr>
          <p:cNvSpPr>
            <a:spLocks noGrp="1"/>
          </p:cNvSpPr>
          <p:nvPr>
            <p:ph type="dt" sz="half" idx="10"/>
          </p:nvPr>
        </p:nvSpPr>
        <p:spPr/>
        <p:txBody>
          <a:bodyPr/>
          <a:lstStyle/>
          <a:p>
            <a:fld id="{3ABAC31F-2655-4493-96C5-FF368020FA48}" type="datetimeFigureOut">
              <a:rPr lang="en-GB" smtClean="0"/>
              <a:t>04/12/2019</a:t>
            </a:fld>
            <a:endParaRPr lang="en-GB"/>
          </a:p>
        </p:txBody>
      </p:sp>
      <p:sp>
        <p:nvSpPr>
          <p:cNvPr id="4" name="Footer Placeholder 3">
            <a:extLst>
              <a:ext uri="{FF2B5EF4-FFF2-40B4-BE49-F238E27FC236}">
                <a16:creationId xmlns:a16="http://schemas.microsoft.com/office/drawing/2014/main" id="{F826B242-B4E7-4D68-B10A-F072B848405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3AC359-7706-4447-A101-3AF7D9F18167}"/>
              </a:ext>
            </a:extLst>
          </p:cNvPr>
          <p:cNvSpPr>
            <a:spLocks noGrp="1"/>
          </p:cNvSpPr>
          <p:nvPr>
            <p:ph type="sldNum" sz="quarter" idx="12"/>
          </p:nvPr>
        </p:nvSpPr>
        <p:spPr/>
        <p:txBody>
          <a:bodyPr/>
          <a:lstStyle/>
          <a:p>
            <a:fld id="{0A5D7330-F9A9-48F2-876F-36158864DBDF}" type="slidenum">
              <a:rPr lang="en-GB" smtClean="0"/>
              <a:t>‹#›</a:t>
            </a:fld>
            <a:endParaRPr lang="en-GB"/>
          </a:p>
        </p:txBody>
      </p:sp>
    </p:spTree>
    <p:extLst>
      <p:ext uri="{BB962C8B-B14F-4D97-AF65-F5344CB8AC3E}">
        <p14:creationId xmlns:p14="http://schemas.microsoft.com/office/powerpoint/2010/main" val="1020626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58D590-7438-43BE-BFA9-CB4440C2EC13}"/>
              </a:ext>
            </a:extLst>
          </p:cNvPr>
          <p:cNvSpPr>
            <a:spLocks noGrp="1"/>
          </p:cNvSpPr>
          <p:nvPr>
            <p:ph type="dt" sz="half" idx="10"/>
          </p:nvPr>
        </p:nvSpPr>
        <p:spPr/>
        <p:txBody>
          <a:bodyPr/>
          <a:lstStyle/>
          <a:p>
            <a:fld id="{3ABAC31F-2655-4493-96C5-FF368020FA48}" type="datetimeFigureOut">
              <a:rPr lang="en-GB" smtClean="0"/>
              <a:t>04/12/2019</a:t>
            </a:fld>
            <a:endParaRPr lang="en-GB"/>
          </a:p>
        </p:txBody>
      </p:sp>
      <p:sp>
        <p:nvSpPr>
          <p:cNvPr id="3" name="Footer Placeholder 2">
            <a:extLst>
              <a:ext uri="{FF2B5EF4-FFF2-40B4-BE49-F238E27FC236}">
                <a16:creationId xmlns:a16="http://schemas.microsoft.com/office/drawing/2014/main" id="{CD4F1C73-1F54-43C4-A1A3-B6DCF5A72A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F0396F-545B-430B-9043-C0DBD7B03A5F}"/>
              </a:ext>
            </a:extLst>
          </p:cNvPr>
          <p:cNvSpPr>
            <a:spLocks noGrp="1"/>
          </p:cNvSpPr>
          <p:nvPr>
            <p:ph type="sldNum" sz="quarter" idx="12"/>
          </p:nvPr>
        </p:nvSpPr>
        <p:spPr/>
        <p:txBody>
          <a:bodyPr/>
          <a:lstStyle/>
          <a:p>
            <a:fld id="{0A5D7330-F9A9-48F2-876F-36158864DBDF}" type="slidenum">
              <a:rPr lang="en-GB" smtClean="0"/>
              <a:t>‹#›</a:t>
            </a:fld>
            <a:endParaRPr lang="en-GB"/>
          </a:p>
        </p:txBody>
      </p:sp>
    </p:spTree>
    <p:extLst>
      <p:ext uri="{BB962C8B-B14F-4D97-AF65-F5344CB8AC3E}">
        <p14:creationId xmlns:p14="http://schemas.microsoft.com/office/powerpoint/2010/main" val="4002914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4E8FB-8C28-4BCD-9123-0F34E8B60B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8DF14D-521A-4C08-9508-42D62D7C29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504484-6370-4DA7-8BA9-510107E2A0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4A4AF8-AFE5-4291-A93F-A17C736FF9B3}"/>
              </a:ext>
            </a:extLst>
          </p:cNvPr>
          <p:cNvSpPr>
            <a:spLocks noGrp="1"/>
          </p:cNvSpPr>
          <p:nvPr>
            <p:ph type="dt" sz="half" idx="10"/>
          </p:nvPr>
        </p:nvSpPr>
        <p:spPr/>
        <p:txBody>
          <a:bodyPr/>
          <a:lstStyle/>
          <a:p>
            <a:fld id="{3ABAC31F-2655-4493-96C5-FF368020FA48}" type="datetimeFigureOut">
              <a:rPr lang="en-GB" smtClean="0"/>
              <a:t>04/12/2019</a:t>
            </a:fld>
            <a:endParaRPr lang="en-GB"/>
          </a:p>
        </p:txBody>
      </p:sp>
      <p:sp>
        <p:nvSpPr>
          <p:cNvPr id="6" name="Footer Placeholder 5">
            <a:extLst>
              <a:ext uri="{FF2B5EF4-FFF2-40B4-BE49-F238E27FC236}">
                <a16:creationId xmlns:a16="http://schemas.microsoft.com/office/drawing/2014/main" id="{D848B1E7-0396-4628-A923-D07665D8E0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014E2-07D3-403A-9B5D-2306C2E7B72A}"/>
              </a:ext>
            </a:extLst>
          </p:cNvPr>
          <p:cNvSpPr>
            <a:spLocks noGrp="1"/>
          </p:cNvSpPr>
          <p:nvPr>
            <p:ph type="sldNum" sz="quarter" idx="12"/>
          </p:nvPr>
        </p:nvSpPr>
        <p:spPr/>
        <p:txBody>
          <a:bodyPr/>
          <a:lstStyle/>
          <a:p>
            <a:fld id="{0A5D7330-F9A9-48F2-876F-36158864DBDF}" type="slidenum">
              <a:rPr lang="en-GB" smtClean="0"/>
              <a:t>‹#›</a:t>
            </a:fld>
            <a:endParaRPr lang="en-GB"/>
          </a:p>
        </p:txBody>
      </p:sp>
    </p:spTree>
    <p:extLst>
      <p:ext uri="{BB962C8B-B14F-4D97-AF65-F5344CB8AC3E}">
        <p14:creationId xmlns:p14="http://schemas.microsoft.com/office/powerpoint/2010/main" val="3651422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246D5-7A75-4015-8D22-297289CDDF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BEC2B9-847B-4B96-9F26-719CF246A5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A416AB-C9E0-4220-80AB-F1AD680AD9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0E3FD2-9941-42F2-AF67-3E9F1B52D344}"/>
              </a:ext>
            </a:extLst>
          </p:cNvPr>
          <p:cNvSpPr>
            <a:spLocks noGrp="1"/>
          </p:cNvSpPr>
          <p:nvPr>
            <p:ph type="dt" sz="half" idx="10"/>
          </p:nvPr>
        </p:nvSpPr>
        <p:spPr/>
        <p:txBody>
          <a:bodyPr/>
          <a:lstStyle/>
          <a:p>
            <a:fld id="{3ABAC31F-2655-4493-96C5-FF368020FA48}" type="datetimeFigureOut">
              <a:rPr lang="en-GB" smtClean="0"/>
              <a:t>04/12/2019</a:t>
            </a:fld>
            <a:endParaRPr lang="en-GB"/>
          </a:p>
        </p:txBody>
      </p:sp>
      <p:sp>
        <p:nvSpPr>
          <p:cNvPr id="6" name="Footer Placeholder 5">
            <a:extLst>
              <a:ext uri="{FF2B5EF4-FFF2-40B4-BE49-F238E27FC236}">
                <a16:creationId xmlns:a16="http://schemas.microsoft.com/office/drawing/2014/main" id="{18D12127-7E70-4AD4-A339-0BA9401C11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F3B8B3-59F8-410F-884F-395A2E3C4D69}"/>
              </a:ext>
            </a:extLst>
          </p:cNvPr>
          <p:cNvSpPr>
            <a:spLocks noGrp="1"/>
          </p:cNvSpPr>
          <p:nvPr>
            <p:ph type="sldNum" sz="quarter" idx="12"/>
          </p:nvPr>
        </p:nvSpPr>
        <p:spPr/>
        <p:txBody>
          <a:bodyPr/>
          <a:lstStyle/>
          <a:p>
            <a:fld id="{0A5D7330-F9A9-48F2-876F-36158864DBDF}" type="slidenum">
              <a:rPr lang="en-GB" smtClean="0"/>
              <a:t>‹#›</a:t>
            </a:fld>
            <a:endParaRPr lang="en-GB"/>
          </a:p>
        </p:txBody>
      </p:sp>
    </p:spTree>
    <p:extLst>
      <p:ext uri="{BB962C8B-B14F-4D97-AF65-F5344CB8AC3E}">
        <p14:creationId xmlns:p14="http://schemas.microsoft.com/office/powerpoint/2010/main" val="3214281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E5FC-C593-4D42-B82B-4F9EFF3916F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81B06D-5CD1-4AD9-9261-86D36BB3FC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C17540-BACB-4F44-894D-E3D6E7C0230B}"/>
              </a:ext>
            </a:extLst>
          </p:cNvPr>
          <p:cNvSpPr>
            <a:spLocks noGrp="1"/>
          </p:cNvSpPr>
          <p:nvPr>
            <p:ph type="dt" sz="half" idx="10"/>
          </p:nvPr>
        </p:nvSpPr>
        <p:spPr/>
        <p:txBody>
          <a:bodyPr/>
          <a:lstStyle/>
          <a:p>
            <a:fld id="{3ABAC31F-2655-4493-96C5-FF368020FA48}" type="datetimeFigureOut">
              <a:rPr lang="en-GB" smtClean="0"/>
              <a:t>04/12/2019</a:t>
            </a:fld>
            <a:endParaRPr lang="en-GB"/>
          </a:p>
        </p:txBody>
      </p:sp>
      <p:sp>
        <p:nvSpPr>
          <p:cNvPr id="5" name="Footer Placeholder 4">
            <a:extLst>
              <a:ext uri="{FF2B5EF4-FFF2-40B4-BE49-F238E27FC236}">
                <a16:creationId xmlns:a16="http://schemas.microsoft.com/office/drawing/2014/main" id="{AB9E56D4-624C-4266-82A2-1D1956B9B1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D0905A-A935-4C87-956E-B6EEE3BE5D95}"/>
              </a:ext>
            </a:extLst>
          </p:cNvPr>
          <p:cNvSpPr>
            <a:spLocks noGrp="1"/>
          </p:cNvSpPr>
          <p:nvPr>
            <p:ph type="sldNum" sz="quarter" idx="12"/>
          </p:nvPr>
        </p:nvSpPr>
        <p:spPr/>
        <p:txBody>
          <a:bodyPr/>
          <a:lstStyle/>
          <a:p>
            <a:fld id="{0A5D7330-F9A9-48F2-876F-36158864DBDF}" type="slidenum">
              <a:rPr lang="en-GB" smtClean="0"/>
              <a:t>‹#›</a:t>
            </a:fld>
            <a:endParaRPr lang="en-GB"/>
          </a:p>
        </p:txBody>
      </p:sp>
    </p:spTree>
    <p:extLst>
      <p:ext uri="{BB962C8B-B14F-4D97-AF65-F5344CB8AC3E}">
        <p14:creationId xmlns:p14="http://schemas.microsoft.com/office/powerpoint/2010/main" val="2872765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7E70AC-9150-4AA0-B991-66323AC8797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0DD2E4-1994-48D7-B813-F92B133762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0B2709-E457-4079-B478-3A97A0CCF0C7}"/>
              </a:ext>
            </a:extLst>
          </p:cNvPr>
          <p:cNvSpPr>
            <a:spLocks noGrp="1"/>
          </p:cNvSpPr>
          <p:nvPr>
            <p:ph type="dt" sz="half" idx="10"/>
          </p:nvPr>
        </p:nvSpPr>
        <p:spPr/>
        <p:txBody>
          <a:bodyPr/>
          <a:lstStyle/>
          <a:p>
            <a:fld id="{3ABAC31F-2655-4493-96C5-FF368020FA48}" type="datetimeFigureOut">
              <a:rPr lang="en-GB" smtClean="0"/>
              <a:t>04/12/2019</a:t>
            </a:fld>
            <a:endParaRPr lang="en-GB"/>
          </a:p>
        </p:txBody>
      </p:sp>
      <p:sp>
        <p:nvSpPr>
          <p:cNvPr id="5" name="Footer Placeholder 4">
            <a:extLst>
              <a:ext uri="{FF2B5EF4-FFF2-40B4-BE49-F238E27FC236}">
                <a16:creationId xmlns:a16="http://schemas.microsoft.com/office/drawing/2014/main" id="{0BD66496-150F-403B-8341-2BD1E2BF72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D052AC-5656-4FD7-9077-8EAA736726DD}"/>
              </a:ext>
            </a:extLst>
          </p:cNvPr>
          <p:cNvSpPr>
            <a:spLocks noGrp="1"/>
          </p:cNvSpPr>
          <p:nvPr>
            <p:ph type="sldNum" sz="quarter" idx="12"/>
          </p:nvPr>
        </p:nvSpPr>
        <p:spPr/>
        <p:txBody>
          <a:bodyPr/>
          <a:lstStyle/>
          <a:p>
            <a:fld id="{0A5D7330-F9A9-48F2-876F-36158864DBDF}" type="slidenum">
              <a:rPr lang="en-GB" smtClean="0"/>
              <a:t>‹#›</a:t>
            </a:fld>
            <a:endParaRPr lang="en-GB"/>
          </a:p>
        </p:txBody>
      </p:sp>
    </p:spTree>
    <p:extLst>
      <p:ext uri="{BB962C8B-B14F-4D97-AF65-F5344CB8AC3E}">
        <p14:creationId xmlns:p14="http://schemas.microsoft.com/office/powerpoint/2010/main" val="501015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31BD23-D92B-4620-BB95-2515CCC556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24E15D-E8CF-434E-99DD-0C8CC595F6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F5C8F5-6FFE-4112-B0B2-6511C4E857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BAC31F-2655-4493-96C5-FF368020FA48}" type="datetimeFigureOut">
              <a:rPr lang="en-GB" smtClean="0"/>
              <a:t>04/12/2019</a:t>
            </a:fld>
            <a:endParaRPr lang="en-GB"/>
          </a:p>
        </p:txBody>
      </p:sp>
      <p:sp>
        <p:nvSpPr>
          <p:cNvPr id="5" name="Footer Placeholder 4">
            <a:extLst>
              <a:ext uri="{FF2B5EF4-FFF2-40B4-BE49-F238E27FC236}">
                <a16:creationId xmlns:a16="http://schemas.microsoft.com/office/drawing/2014/main" id="{4531E7E5-54D1-4D69-8DD0-9113ACA983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4EC559-586E-4A76-AA07-7D621D7594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5D7330-F9A9-48F2-876F-36158864DBDF}" type="slidenum">
              <a:rPr lang="en-GB" smtClean="0"/>
              <a:t>‹#›</a:t>
            </a:fld>
            <a:endParaRPr lang="en-GB"/>
          </a:p>
        </p:txBody>
      </p:sp>
    </p:spTree>
    <p:extLst>
      <p:ext uri="{BB962C8B-B14F-4D97-AF65-F5344CB8AC3E}">
        <p14:creationId xmlns:p14="http://schemas.microsoft.com/office/powerpoint/2010/main" val="6845642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6A86D-17F7-4F00-B7D4-8C82575BF7DD}"/>
              </a:ext>
            </a:extLst>
          </p:cNvPr>
          <p:cNvSpPr>
            <a:spLocks noGrp="1"/>
          </p:cNvSpPr>
          <p:nvPr>
            <p:ph type="ctrTitle"/>
          </p:nvPr>
        </p:nvSpPr>
        <p:spPr>
          <a:xfrm>
            <a:off x="6167848" y="1783959"/>
            <a:ext cx="5820952" cy="2889114"/>
          </a:xfrm>
        </p:spPr>
        <p:txBody>
          <a:bodyPr anchor="b">
            <a:normAutofit fontScale="90000"/>
          </a:bodyPr>
          <a:lstStyle/>
          <a:p>
            <a:pPr algn="l"/>
            <a:r>
              <a:rPr lang="en-GB" dirty="0">
                <a:latin typeface="Arial" panose="020B0604020202020204" pitchFamily="34" charset="0"/>
                <a:cs typeface="Arial" panose="020B0604020202020204" pitchFamily="34" charset="0"/>
              </a:rPr>
              <a:t>Food and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Beverage operational Issue </a:t>
            </a:r>
          </a:p>
        </p:txBody>
      </p:sp>
      <p:sp>
        <p:nvSpPr>
          <p:cNvPr id="3" name="Subtitle 2">
            <a:extLst>
              <a:ext uri="{FF2B5EF4-FFF2-40B4-BE49-F238E27FC236}">
                <a16:creationId xmlns:a16="http://schemas.microsoft.com/office/drawing/2014/main" id="{6907D941-E6DD-487B-882E-23668886F540}"/>
              </a:ext>
            </a:extLst>
          </p:cNvPr>
          <p:cNvSpPr>
            <a:spLocks noGrp="1"/>
          </p:cNvSpPr>
          <p:nvPr>
            <p:ph type="subTitle" idx="1"/>
          </p:nvPr>
        </p:nvSpPr>
        <p:spPr>
          <a:xfrm>
            <a:off x="6746627" y="5529943"/>
            <a:ext cx="4645250" cy="1219200"/>
          </a:xfrm>
        </p:spPr>
        <p:txBody>
          <a:bodyPr anchor="t">
            <a:normAutofit/>
          </a:bodyPr>
          <a:lstStyle/>
          <a:p>
            <a:pPr algn="l"/>
            <a:r>
              <a:rPr lang="en-GB" sz="1900" dirty="0"/>
              <a:t>Student : Andreea Sandru 1815220</a:t>
            </a:r>
          </a:p>
          <a:p>
            <a:pPr algn="l"/>
            <a:endParaRPr lang="en-GB" sz="1900" dirty="0"/>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tall building in a city&#10;&#10;Description automatically generated">
            <a:extLst>
              <a:ext uri="{FF2B5EF4-FFF2-40B4-BE49-F238E27FC236}">
                <a16:creationId xmlns:a16="http://schemas.microsoft.com/office/drawing/2014/main" id="{E4EB923A-AF57-4FD2-9871-4F7E16F56FBB}"/>
              </a:ext>
            </a:extLst>
          </p:cNvPr>
          <p:cNvPicPr>
            <a:picLocks noChangeAspect="1"/>
          </p:cNvPicPr>
          <p:nvPr/>
        </p:nvPicPr>
        <p:blipFill rotWithShape="1">
          <a:blip r:embed="rId2">
            <a:extLst>
              <a:ext uri="{28A0092B-C50C-407E-A947-70E740481C1C}">
                <a14:useLocalDpi xmlns:a14="http://schemas.microsoft.com/office/drawing/2010/main" val="0"/>
              </a:ext>
            </a:extLst>
          </a:blip>
          <a:srcRect l="23327" r="18038" b="-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370479863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5337E8-7814-42EA-8B1A-9F54185CACE9}"/>
              </a:ext>
            </a:extLst>
          </p:cNvPr>
          <p:cNvSpPr>
            <a:spLocks noGrp="1"/>
          </p:cNvSpPr>
          <p:nvPr>
            <p:ph idx="1"/>
          </p:nvPr>
        </p:nvSpPr>
        <p:spPr>
          <a:xfrm>
            <a:off x="0" y="1132114"/>
            <a:ext cx="6473371" cy="4522824"/>
          </a:xfrm>
        </p:spPr>
        <p:txBody>
          <a:bodyPr anchor="t">
            <a:normAutofit/>
          </a:bodyPr>
          <a:lstStyle/>
          <a:p>
            <a:pPr algn="just"/>
            <a:r>
              <a:rPr lang="en-US" sz="1800" dirty="0">
                <a:latin typeface="Arial" panose="020B0604020202020204" pitchFamily="34" charset="0"/>
                <a:cs typeface="Arial" panose="020B0604020202020204" pitchFamily="34" charset="0"/>
              </a:rPr>
              <a:t>The Birmingham Marriott Hotel is a classic and intimate hotel, ideal place for ceremonies for families and friends.</a:t>
            </a:r>
          </a:p>
          <a:p>
            <a:pPr algn="just"/>
            <a:r>
              <a:rPr lang="en-US" sz="1800" dirty="0">
                <a:latin typeface="Arial" panose="020B0604020202020204" pitchFamily="34" charset="0"/>
                <a:cs typeface="Arial" panose="020B0604020202020204" pitchFamily="34" charset="0"/>
              </a:rPr>
              <a:t>Has a lot of facilities for guests such as : conferences rooms, spa, pool, gym, restaurant and more interesting things.</a:t>
            </a:r>
          </a:p>
          <a:p>
            <a:pPr algn="just"/>
            <a:r>
              <a:rPr lang="en-US" sz="1800" dirty="0">
                <a:latin typeface="Arial" panose="020B0604020202020204" pitchFamily="34" charset="0"/>
                <a:cs typeface="Arial" panose="020B0604020202020204" pitchFamily="34" charset="0"/>
              </a:rPr>
              <a:t>West Three it is the biggest conference room with capacity of 25 people. The light flooded, West Three room can accommodate up to 25 guests, and it is perfect for small weddings, theatre or anniversary.  </a:t>
            </a:r>
            <a:endParaRPr lang="en-GB" sz="1100" dirty="0"/>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living room filled with furniture and a fire place&#10;&#10;Description automatically generated">
            <a:extLst>
              <a:ext uri="{FF2B5EF4-FFF2-40B4-BE49-F238E27FC236}">
                <a16:creationId xmlns:a16="http://schemas.microsoft.com/office/drawing/2014/main" id="{691B1C7C-4403-4A64-A442-E04408F2896F}"/>
              </a:ext>
            </a:extLst>
          </p:cNvPr>
          <p:cNvPicPr>
            <a:picLocks noChangeAspect="1"/>
          </p:cNvPicPr>
          <p:nvPr/>
        </p:nvPicPr>
        <p:blipFill rotWithShape="1">
          <a:blip r:embed="rId2">
            <a:extLst>
              <a:ext uri="{28A0092B-C50C-407E-A947-70E740481C1C}">
                <a14:useLocalDpi xmlns:a14="http://schemas.microsoft.com/office/drawing/2010/main" val="0"/>
              </a:ext>
            </a:extLst>
          </a:blip>
          <a:srcRect l="15586" r="32209"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2641140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918B0BC0-86B7-4536-BD21-2DB18F9B54E9}"/>
              </a:ext>
            </a:extLst>
          </p:cNvPr>
          <p:cNvSpPr>
            <a:spLocks noGrp="1"/>
          </p:cNvSpPr>
          <p:nvPr>
            <p:ph type="title"/>
          </p:nvPr>
        </p:nvSpPr>
        <p:spPr>
          <a:xfrm>
            <a:off x="888630" y="4760132"/>
            <a:ext cx="5093596" cy="1777829"/>
          </a:xfrm>
        </p:spPr>
        <p:txBody>
          <a:bodyPr>
            <a:normAutofit/>
          </a:bodyPr>
          <a:lstStyle/>
          <a:p>
            <a:pPr algn="r"/>
            <a:r>
              <a:rPr lang="en-GB" sz="4000" dirty="0">
                <a:latin typeface="Arial" panose="020B0604020202020204" pitchFamily="34" charset="0"/>
                <a:cs typeface="Arial" panose="020B0604020202020204" pitchFamily="34" charset="0"/>
              </a:rPr>
              <a:t>                    Executive Lounge  </a:t>
            </a:r>
          </a:p>
        </p:txBody>
      </p:sp>
      <p:pic>
        <p:nvPicPr>
          <p:cNvPr id="5" name="Picture 4" descr="A bunch of food sitting on a counter&#10;&#10;Description automatically generated">
            <a:extLst>
              <a:ext uri="{FF2B5EF4-FFF2-40B4-BE49-F238E27FC236}">
                <a16:creationId xmlns:a16="http://schemas.microsoft.com/office/drawing/2014/main" id="{844783E2-F982-4984-907B-5DD20F0FFEE0}"/>
              </a:ext>
            </a:extLst>
          </p:cNvPr>
          <p:cNvPicPr>
            <a:picLocks noChangeAspect="1"/>
          </p:cNvPicPr>
          <p:nvPr/>
        </p:nvPicPr>
        <p:blipFill rotWithShape="1">
          <a:blip r:embed="rId2">
            <a:extLst>
              <a:ext uri="{28A0092B-C50C-407E-A947-70E740481C1C}">
                <a14:useLocalDpi xmlns:a14="http://schemas.microsoft.com/office/drawing/2010/main" val="0"/>
              </a:ext>
            </a:extLst>
          </a:blip>
          <a:srcRect t="32984"/>
          <a:stretch/>
        </p:blipFill>
        <p:spPr>
          <a:xfrm>
            <a:off x="20" y="2872"/>
            <a:ext cx="12191980" cy="4595954"/>
          </a:xfrm>
          <a:custGeom>
            <a:avLst/>
            <a:gdLst>
              <a:gd name="connsiteX0" fmla="*/ 0 w 12192000"/>
              <a:gd name="connsiteY0" fmla="*/ 0 h 4621300"/>
              <a:gd name="connsiteX1" fmla="*/ 12192000 w 12192000"/>
              <a:gd name="connsiteY1" fmla="*/ 0 h 4621300"/>
              <a:gd name="connsiteX2" fmla="*/ 12192000 w 12192000"/>
              <a:gd name="connsiteY2" fmla="*/ 3104412 h 4621300"/>
              <a:gd name="connsiteX3" fmla="*/ 12192000 w 12192000"/>
              <a:gd name="connsiteY3" fmla="*/ 3296537 h 4621300"/>
              <a:gd name="connsiteX4" fmla="*/ 12192000 w 12192000"/>
              <a:gd name="connsiteY4" fmla="*/ 4272355 h 4621300"/>
              <a:gd name="connsiteX5" fmla="*/ 12113803 w 12192000"/>
              <a:gd name="connsiteY5" fmla="*/ 4280638 h 4621300"/>
              <a:gd name="connsiteX6" fmla="*/ 6753597 w 12192000"/>
              <a:gd name="connsiteY6" fmla="*/ 4604195 h 4621300"/>
              <a:gd name="connsiteX7" fmla="*/ 400746 w 12192000"/>
              <a:gd name="connsiteY7" fmla="*/ 4432852 h 4621300"/>
              <a:gd name="connsiteX8" fmla="*/ 0 w 12192000"/>
              <a:gd name="connsiteY8" fmla="*/ 4395876 h 4621300"/>
              <a:gd name="connsiteX9" fmla="*/ 0 w 12192000"/>
              <a:gd name="connsiteY9" fmla="*/ 3296537 h 4621300"/>
              <a:gd name="connsiteX10" fmla="*/ 0 w 12192000"/>
              <a:gd name="connsiteY10" fmla="*/ 3104412 h 4621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3" name="Content Placeholder 2">
            <a:extLst>
              <a:ext uri="{FF2B5EF4-FFF2-40B4-BE49-F238E27FC236}">
                <a16:creationId xmlns:a16="http://schemas.microsoft.com/office/drawing/2014/main" id="{69FFC1F8-010C-4A0F-B27D-6D283F596D8E}"/>
              </a:ext>
            </a:extLst>
          </p:cNvPr>
          <p:cNvSpPr>
            <a:spLocks noGrp="1"/>
          </p:cNvSpPr>
          <p:nvPr>
            <p:ph idx="1"/>
          </p:nvPr>
        </p:nvSpPr>
        <p:spPr>
          <a:xfrm>
            <a:off x="6226706" y="4767660"/>
            <a:ext cx="5173613" cy="1770300"/>
          </a:xfrm>
        </p:spPr>
        <p:txBody>
          <a:bodyPr anchor="ctr">
            <a:normAutofit/>
          </a:bodyPr>
          <a:lstStyle/>
          <a:p>
            <a:r>
              <a:rPr lang="en-GB" sz="1800" dirty="0">
                <a:latin typeface="Arial" panose="020B0604020202020204" pitchFamily="34" charset="0"/>
                <a:cs typeface="Arial" panose="020B0604020202020204" pitchFamily="34" charset="0"/>
              </a:rPr>
              <a:t>Executive Lounge it is an exclusive zone for elite guests. It can be in the plane( first class) or in a hotel. ( quite room, comfortable chairs, buffet).</a:t>
            </a:r>
          </a:p>
          <a:p>
            <a:r>
              <a:rPr lang="en-GB" sz="1800" dirty="0">
                <a:latin typeface="Arial" panose="020B0604020202020204" pitchFamily="34" charset="0"/>
                <a:cs typeface="Arial" panose="020B0604020202020204" pitchFamily="34" charset="0"/>
              </a:rPr>
              <a:t>PLATINUM, TITANIUM, AMBASADOR</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47394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dining room table&#10;&#10;Description automatically generated">
            <a:extLst>
              <a:ext uri="{FF2B5EF4-FFF2-40B4-BE49-F238E27FC236}">
                <a16:creationId xmlns:a16="http://schemas.microsoft.com/office/drawing/2014/main" id="{DF5478F1-E327-42C4-B07F-69A9A25BBDB6}"/>
              </a:ext>
            </a:extLst>
          </p:cNvPr>
          <p:cNvPicPr>
            <a:picLocks noChangeAspect="1"/>
          </p:cNvPicPr>
          <p:nvPr/>
        </p:nvPicPr>
        <p:blipFill rotWithShape="1">
          <a:blip r:embed="rId2">
            <a:extLst>
              <a:ext uri="{28A0092B-C50C-407E-A947-70E740481C1C}">
                <a14:useLocalDpi xmlns:a14="http://schemas.microsoft.com/office/drawing/2010/main" val="0"/>
              </a:ext>
            </a:extLst>
          </a:blip>
          <a:srcRect t="3817" b="21184"/>
          <a:stretch/>
        </p:blipFill>
        <p:spPr>
          <a:xfrm>
            <a:off x="-1" y="10"/>
            <a:ext cx="12192000" cy="6857990"/>
          </a:xfrm>
          <a:prstGeom prst="rect">
            <a:avLst/>
          </a:prstGeom>
        </p:spPr>
      </p:pic>
      <p:sp>
        <p:nvSpPr>
          <p:cNvPr id="22"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68D7A9E-39C1-46FA-B089-E7EF13ED3DE5}"/>
              </a:ext>
            </a:extLst>
          </p:cNvPr>
          <p:cNvSpPr>
            <a:spLocks noGrp="1"/>
          </p:cNvSpPr>
          <p:nvPr>
            <p:ph type="title"/>
          </p:nvPr>
        </p:nvSpPr>
        <p:spPr>
          <a:xfrm>
            <a:off x="709448" y="1913950"/>
            <a:ext cx="4204137" cy="1342754"/>
          </a:xfrm>
        </p:spPr>
        <p:txBody>
          <a:bodyPr>
            <a:normAutofit/>
          </a:bodyPr>
          <a:lstStyle/>
          <a:p>
            <a:pPr algn="ctr"/>
            <a:r>
              <a:rPr lang="en-GB" sz="3600">
                <a:latin typeface="Arial" panose="020B0604020202020204" pitchFamily="34" charset="0"/>
                <a:cs typeface="Arial" panose="020B0604020202020204" pitchFamily="34" charset="0"/>
              </a:rPr>
              <a:t>Advantages:</a:t>
            </a:r>
            <a:br>
              <a:rPr lang="en-GB" sz="3600">
                <a:latin typeface="Arial" panose="020B0604020202020204" pitchFamily="34" charset="0"/>
                <a:cs typeface="Arial" panose="020B0604020202020204" pitchFamily="34" charset="0"/>
              </a:rPr>
            </a:br>
            <a:endParaRPr lang="en-GB" sz="3600">
              <a:latin typeface="Arial" panose="020B0604020202020204" pitchFamily="34" charset="0"/>
              <a:cs typeface="Arial" panose="020B0604020202020204" pitchFamily="34" charset="0"/>
            </a:endParaRPr>
          </a:p>
        </p:txBody>
      </p:sp>
      <p:cxnSp>
        <p:nvCxnSpPr>
          <p:cNvPr id="24" name="Straight Connector 23">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085502-34D4-4405-AC64-336A54D4DA7F}"/>
              </a:ext>
            </a:extLst>
          </p:cNvPr>
          <p:cNvSpPr>
            <a:spLocks noGrp="1"/>
          </p:cNvSpPr>
          <p:nvPr>
            <p:ph idx="1"/>
          </p:nvPr>
        </p:nvSpPr>
        <p:spPr>
          <a:xfrm>
            <a:off x="525516" y="3417573"/>
            <a:ext cx="4593021" cy="3153708"/>
          </a:xfrm>
        </p:spPr>
        <p:txBody>
          <a:bodyPr anchor="ctr">
            <a:normAutofit/>
          </a:bodyPr>
          <a:lstStyle/>
          <a:p>
            <a:r>
              <a:rPr lang="en-GB" sz="1300" dirty="0">
                <a:latin typeface="Arial" panose="020B0604020202020204" pitchFamily="34" charset="0"/>
                <a:cs typeface="Arial" panose="020B0604020202020204" pitchFamily="34" charset="0"/>
              </a:rPr>
              <a:t>Elite guests will be happy( because it is going to be complementary)</a:t>
            </a:r>
          </a:p>
          <a:p>
            <a:r>
              <a:rPr lang="en-GB" sz="1300" dirty="0">
                <a:latin typeface="Arial" panose="020B0604020202020204" pitchFamily="34" charset="0"/>
                <a:cs typeface="Arial" panose="020B0604020202020204" pitchFamily="34" charset="0"/>
              </a:rPr>
              <a:t>Same lunch you can sell to other guests because food will be ready. </a:t>
            </a:r>
          </a:p>
          <a:p>
            <a:r>
              <a:rPr lang="en-GB" sz="1300" dirty="0">
                <a:latin typeface="Arial" panose="020B0604020202020204" pitchFamily="34" charset="0"/>
                <a:cs typeface="Arial" panose="020B0604020202020204" pitchFamily="34" charset="0"/>
              </a:rPr>
              <a:t> Another menu option – buffet </a:t>
            </a:r>
          </a:p>
          <a:p>
            <a:r>
              <a:rPr lang="en-GB" sz="1300" dirty="0">
                <a:latin typeface="Arial" panose="020B0604020202020204" pitchFamily="34" charset="0"/>
                <a:cs typeface="Arial" panose="020B0604020202020204" pitchFamily="34" charset="0"/>
              </a:rPr>
              <a:t>Free to create the menu ( thematic buffet).</a:t>
            </a:r>
          </a:p>
          <a:p>
            <a:r>
              <a:rPr lang="en-GB" sz="1300" dirty="0">
                <a:latin typeface="Arial" panose="020B0604020202020204" pitchFamily="34" charset="0"/>
                <a:cs typeface="Arial" panose="020B0604020202020204" pitchFamily="34" charset="0"/>
              </a:rPr>
              <a:t>It is just mornings so , in the afternoon you can sell the room for conferences</a:t>
            </a:r>
          </a:p>
          <a:p>
            <a:r>
              <a:rPr lang="en-GB" sz="1300" dirty="0">
                <a:latin typeface="Arial" panose="020B0604020202020204" pitchFamily="34" charset="0"/>
                <a:cs typeface="Arial" panose="020B0604020202020204" pitchFamily="34" charset="0"/>
              </a:rPr>
              <a:t>If it is popular, you can serve for outside clients and you can start to serve dinner. </a:t>
            </a: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001696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table topped with plates of food on a counter&#10;&#10;Description automatically generated">
            <a:extLst>
              <a:ext uri="{FF2B5EF4-FFF2-40B4-BE49-F238E27FC236}">
                <a16:creationId xmlns:a16="http://schemas.microsoft.com/office/drawing/2014/main" id="{79BFB3BE-A0D9-4BDD-A5C6-958312C48B96}"/>
              </a:ext>
            </a:extLst>
          </p:cNvPr>
          <p:cNvPicPr>
            <a:picLocks noChangeAspect="1"/>
          </p:cNvPicPr>
          <p:nvPr/>
        </p:nvPicPr>
        <p:blipFill rotWithShape="1">
          <a:blip r:embed="rId2">
            <a:extLst>
              <a:ext uri="{28A0092B-C50C-407E-A947-70E740481C1C}">
                <a14:useLocalDpi xmlns:a14="http://schemas.microsoft.com/office/drawing/2010/main" val="0"/>
              </a:ext>
            </a:extLst>
          </a:blip>
          <a:srcRect t="11172" b="3601"/>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1668E3-FEBF-4205-923B-37721935BE8B}"/>
              </a:ext>
            </a:extLst>
          </p:cNvPr>
          <p:cNvSpPr>
            <a:spLocks noGrp="1"/>
          </p:cNvSpPr>
          <p:nvPr>
            <p:ph idx="1"/>
          </p:nvPr>
        </p:nvSpPr>
        <p:spPr>
          <a:xfrm>
            <a:off x="525516" y="3417573"/>
            <a:ext cx="4593021" cy="2619839"/>
          </a:xfrm>
        </p:spPr>
        <p:txBody>
          <a:bodyPr anchor="ctr">
            <a:normAutofit/>
          </a:bodyPr>
          <a:lstStyle/>
          <a:p>
            <a:r>
              <a:rPr lang="en-GB" sz="1800" dirty="0">
                <a:latin typeface="Arial" panose="020B0604020202020204" pitchFamily="34" charset="0"/>
                <a:cs typeface="Arial" panose="020B0604020202020204" pitchFamily="34" charset="0"/>
              </a:rPr>
              <a:t>Much better service for them </a:t>
            </a:r>
          </a:p>
          <a:p>
            <a:r>
              <a:rPr lang="en-GB" sz="1800" dirty="0">
                <a:latin typeface="Arial" panose="020B0604020202020204" pitchFamily="34" charset="0"/>
                <a:cs typeface="Arial" panose="020B0604020202020204" pitchFamily="34" charset="0"/>
              </a:rPr>
              <a:t>They spend a lot of money in our hotel, so it is important to take care of them</a:t>
            </a:r>
          </a:p>
          <a:p>
            <a:r>
              <a:rPr lang="en-GB" sz="1800" dirty="0">
                <a:latin typeface="Arial" panose="020B0604020202020204" pitchFamily="34" charset="0"/>
                <a:cs typeface="Arial" panose="020B0604020202020204" pitchFamily="34" charset="0"/>
              </a:rPr>
              <a:t>If the idea it is working, and the hotel makes money, you can expand</a:t>
            </a:r>
          </a:p>
          <a:p>
            <a:r>
              <a:rPr lang="en-GB" sz="1800" dirty="0">
                <a:latin typeface="Arial" panose="020B0604020202020204" pitchFamily="34" charset="0"/>
                <a:cs typeface="Arial" panose="020B0604020202020204" pitchFamily="34" charset="0"/>
              </a:rPr>
              <a:t>you can sell this at Check in reception</a:t>
            </a:r>
          </a:p>
        </p:txBody>
      </p:sp>
    </p:spTree>
    <p:extLst>
      <p:ext uri="{BB962C8B-B14F-4D97-AF65-F5344CB8AC3E}">
        <p14:creationId xmlns:p14="http://schemas.microsoft.com/office/powerpoint/2010/main" val="3341540140"/>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7E114-4B21-4B6C-9618-12F6D140080E}"/>
              </a:ext>
            </a:extLst>
          </p:cNvPr>
          <p:cNvSpPr>
            <a:spLocks noGrp="1"/>
          </p:cNvSpPr>
          <p:nvPr>
            <p:ph type="title"/>
          </p:nvPr>
        </p:nvSpPr>
        <p:spPr>
          <a:xfrm>
            <a:off x="655320" y="365125"/>
            <a:ext cx="5120114" cy="1692794"/>
          </a:xfrm>
        </p:spPr>
        <p:txBody>
          <a:bodyPr>
            <a:normAutofit/>
          </a:bodyPr>
          <a:lstStyle/>
          <a:p>
            <a:r>
              <a:rPr lang="en-GB">
                <a:latin typeface="Arial" panose="020B0604020202020204" pitchFamily="34" charset="0"/>
                <a:cs typeface="Arial" panose="020B0604020202020204" pitchFamily="34" charset="0"/>
              </a:rPr>
              <a:t>Disadvantages:</a:t>
            </a:r>
          </a:p>
        </p:txBody>
      </p:sp>
      <p:cxnSp>
        <p:nvCxnSpPr>
          <p:cNvPr id="26" name="Straight Arrow Connector 25">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D31D81-079E-4F23-B963-59755C0CEE37}"/>
              </a:ext>
            </a:extLst>
          </p:cNvPr>
          <p:cNvSpPr>
            <a:spLocks noGrp="1"/>
          </p:cNvSpPr>
          <p:nvPr>
            <p:ph idx="1"/>
          </p:nvPr>
        </p:nvSpPr>
        <p:spPr>
          <a:xfrm>
            <a:off x="655321" y="2575034"/>
            <a:ext cx="5120113" cy="3462228"/>
          </a:xfrm>
        </p:spPr>
        <p:txBody>
          <a:bodyPr>
            <a:normAutofit/>
          </a:bodyPr>
          <a:lstStyle/>
          <a:p>
            <a:r>
              <a:rPr lang="en-GB" sz="1800">
                <a:latin typeface="Arial" panose="020B0604020202020204" pitchFamily="34" charset="0"/>
                <a:cs typeface="Arial" panose="020B0604020202020204" pitchFamily="34" charset="0"/>
              </a:rPr>
              <a:t>More staff( you need a person to stay all the time in VIP zone to take care of them)</a:t>
            </a:r>
          </a:p>
          <a:p>
            <a:r>
              <a:rPr lang="en-GB" sz="1800">
                <a:latin typeface="Arial" panose="020B0604020202020204" pitchFamily="34" charset="0"/>
                <a:cs typeface="Arial" panose="020B0604020202020204" pitchFamily="34" charset="0"/>
              </a:rPr>
              <a:t>Cost food </a:t>
            </a:r>
          </a:p>
          <a:p>
            <a:r>
              <a:rPr lang="en-GB" sz="1800">
                <a:latin typeface="Arial" panose="020B0604020202020204" pitchFamily="34" charset="0"/>
                <a:cs typeface="Arial" panose="020B0604020202020204" pitchFamily="34" charset="0"/>
              </a:rPr>
              <a:t>Because you want to do this in one of the Conference rooms, you can't sell it for Conferences in the morning. </a:t>
            </a:r>
            <a:endParaRPr lang="en-GB" sz="1800" dirty="0">
              <a:latin typeface="Arial" panose="020B0604020202020204" pitchFamily="34" charset="0"/>
              <a:cs typeface="Arial" panose="020B0604020202020204" pitchFamily="34" charset="0"/>
            </a:endParaRPr>
          </a:p>
        </p:txBody>
      </p:sp>
      <p:pic>
        <p:nvPicPr>
          <p:cNvPr id="6" name="Picture 5" descr="A kitchen with a table in a room&#10;&#10;Description automatically generated">
            <a:extLst>
              <a:ext uri="{FF2B5EF4-FFF2-40B4-BE49-F238E27FC236}">
                <a16:creationId xmlns:a16="http://schemas.microsoft.com/office/drawing/2014/main" id="{4C1E57F6-ECF5-4671-BE30-4E46E0307BE6}"/>
              </a:ext>
            </a:extLst>
          </p:cNvPr>
          <p:cNvPicPr>
            <a:picLocks noChangeAspect="1"/>
          </p:cNvPicPr>
          <p:nvPr/>
        </p:nvPicPr>
        <p:blipFill rotWithShape="1">
          <a:blip r:embed="rId2">
            <a:extLst>
              <a:ext uri="{28A0092B-C50C-407E-A947-70E740481C1C}">
                <a14:useLocalDpi xmlns:a14="http://schemas.microsoft.com/office/drawing/2010/main" val="0"/>
              </a:ext>
            </a:extLst>
          </a:blip>
          <a:srcRect r="3095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335756378"/>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57">
            <a:extLst>
              <a:ext uri="{FF2B5EF4-FFF2-40B4-BE49-F238E27FC236}">
                <a16:creationId xmlns:a16="http://schemas.microsoft.com/office/drawing/2014/main" id="{50E4C519-FBE9-4ABE-A8F9-C2CBE3269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Food on a table&#10;&#10;Description automatically generated">
            <a:extLst>
              <a:ext uri="{FF2B5EF4-FFF2-40B4-BE49-F238E27FC236}">
                <a16:creationId xmlns:a16="http://schemas.microsoft.com/office/drawing/2014/main" id="{0E080FA0-C091-482F-9B0D-533FC67A8D64}"/>
              </a:ext>
            </a:extLst>
          </p:cNvPr>
          <p:cNvPicPr>
            <a:picLocks noChangeAspect="1"/>
          </p:cNvPicPr>
          <p:nvPr/>
        </p:nvPicPr>
        <p:blipFill rotWithShape="1">
          <a:blip r:embed="rId2">
            <a:extLst>
              <a:ext uri="{28A0092B-C50C-407E-A947-70E740481C1C}">
                <a14:useLocalDpi xmlns:a14="http://schemas.microsoft.com/office/drawing/2010/main" val="0"/>
              </a:ext>
            </a:extLst>
          </a:blip>
          <a:srcRect l="2161"/>
          <a:stretch/>
        </p:blipFill>
        <p:spPr>
          <a:xfrm>
            <a:off x="3245637" y="-1"/>
            <a:ext cx="8946363" cy="6858000"/>
          </a:xfrm>
          <a:custGeom>
            <a:avLst/>
            <a:gdLst>
              <a:gd name="connsiteX0" fmla="*/ 0 w 8946363"/>
              <a:gd name="connsiteY0" fmla="*/ 0 h 6858000"/>
              <a:gd name="connsiteX1" fmla="*/ 8946363 w 8946363"/>
              <a:gd name="connsiteY1" fmla="*/ 0 h 6858000"/>
              <a:gd name="connsiteX2" fmla="*/ 8946363 w 8946363"/>
              <a:gd name="connsiteY2" fmla="*/ 6858000 h 6858000"/>
              <a:gd name="connsiteX3" fmla="*/ 1 w 8946363"/>
              <a:gd name="connsiteY3" fmla="*/ 6858000 h 6858000"/>
              <a:gd name="connsiteX4" fmla="*/ 60040 w 8946363"/>
              <a:gd name="connsiteY4" fmla="*/ 6788731 h 6858000"/>
              <a:gd name="connsiteX5" fmla="*/ 1210035 w 8946363"/>
              <a:gd name="connsiteY5" fmla="*/ 3429001 h 6858000"/>
              <a:gd name="connsiteX6" fmla="*/ 60040 w 8946363"/>
              <a:gd name="connsiteY6" fmla="*/ 692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65" name="Freeform: Shape 59">
            <a:extLst>
              <a:ext uri="{FF2B5EF4-FFF2-40B4-BE49-F238E27FC236}">
                <a16:creationId xmlns:a16="http://schemas.microsoft.com/office/drawing/2014/main" id="{80EC29FB-299E-49F3-8C7B-01199632A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2" name="Freeform: Shape 61">
            <a:extLst>
              <a:ext uri="{FF2B5EF4-FFF2-40B4-BE49-F238E27FC236}">
                <a16:creationId xmlns:a16="http://schemas.microsoft.com/office/drawing/2014/main" id="{C29A2522-B27A-45C5-897B-79A1407D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2A26F1-2CBE-434E-933D-E6BC4DD27710}"/>
              </a:ext>
            </a:extLst>
          </p:cNvPr>
          <p:cNvSpPr>
            <a:spLocks noGrp="1"/>
          </p:cNvSpPr>
          <p:nvPr>
            <p:ph type="title"/>
          </p:nvPr>
        </p:nvSpPr>
        <p:spPr>
          <a:xfrm>
            <a:off x="371094" y="1161288"/>
            <a:ext cx="3438144" cy="1239012"/>
          </a:xfrm>
        </p:spPr>
        <p:txBody>
          <a:bodyPr anchor="ctr">
            <a:normAutofit/>
          </a:bodyPr>
          <a:lstStyle/>
          <a:p>
            <a:r>
              <a:rPr lang="en-GB" sz="2800">
                <a:latin typeface="Arial" panose="020B0604020202020204" pitchFamily="34" charset="0"/>
                <a:cs typeface="Arial" panose="020B0604020202020204" pitchFamily="34" charset="0"/>
              </a:rPr>
              <a:t>  Live       </a:t>
            </a: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         Experience </a:t>
            </a:r>
          </a:p>
        </p:txBody>
      </p:sp>
      <p:sp>
        <p:nvSpPr>
          <p:cNvPr id="64" name="Rectangle 63">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6" name="Rectangle 6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5FE9DA9-F412-4B4B-B0E3-5583F3018D87}"/>
              </a:ext>
            </a:extLst>
          </p:cNvPr>
          <p:cNvSpPr>
            <a:spLocks noGrp="1"/>
          </p:cNvSpPr>
          <p:nvPr>
            <p:ph idx="1"/>
          </p:nvPr>
        </p:nvSpPr>
        <p:spPr>
          <a:xfrm>
            <a:off x="371094" y="2718054"/>
            <a:ext cx="3438906" cy="3207258"/>
          </a:xfrm>
        </p:spPr>
        <p:txBody>
          <a:bodyPr anchor="t">
            <a:normAutofit/>
          </a:bodyPr>
          <a:lstStyle/>
          <a:p>
            <a:pPr marL="0" indent="0">
              <a:buNone/>
            </a:pPr>
            <a:r>
              <a:rPr lang="en-GB" sz="1700" dirty="0">
                <a:latin typeface="Arial" panose="020B0604020202020204" pitchFamily="34" charset="0"/>
                <a:cs typeface="Arial" panose="020B0604020202020204" pitchFamily="34" charset="0"/>
              </a:rPr>
              <a:t>What it means, Live Experience?</a:t>
            </a:r>
          </a:p>
          <a:p>
            <a:pPr marL="0" indent="0">
              <a:buNone/>
            </a:pPr>
            <a:r>
              <a:rPr lang="en-GB" sz="1700" dirty="0">
                <a:latin typeface="Arial" panose="020B0604020202020204" pitchFamily="34" charset="0"/>
                <a:cs typeface="Arial" panose="020B0604020202020204" pitchFamily="34" charset="0"/>
              </a:rPr>
              <a:t>Something new, different, and in some cases, unique. </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My idea it is to create this to our elite guests. I want them to have an experience in Marriott kitchen. What they must do ?</a:t>
            </a:r>
          </a:p>
          <a:p>
            <a:pPr marL="0" indent="0">
              <a:buNone/>
            </a:pPr>
            <a:endParaRPr lang="en-GB"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8886019"/>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1B2A784-4501-42A8-86DF-DB27DE39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2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andwich and fries on a plate&#10;&#10;Description automatically generated">
            <a:extLst>
              <a:ext uri="{FF2B5EF4-FFF2-40B4-BE49-F238E27FC236}">
                <a16:creationId xmlns:a16="http://schemas.microsoft.com/office/drawing/2014/main" id="{92BBC961-21ED-4A52-B751-A52324756144}"/>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4927" b="20073"/>
          <a:stretch/>
        </p:blipFill>
        <p:spPr>
          <a:xfrm>
            <a:off x="-1" y="10"/>
            <a:ext cx="12192000" cy="6857990"/>
          </a:xfrm>
          <a:prstGeom prst="rect">
            <a:avLst/>
          </a:prstGeom>
        </p:spPr>
      </p:pic>
      <p:sp>
        <p:nvSpPr>
          <p:cNvPr id="25" name="Rectangle 18">
            <a:extLst>
              <a:ext uri="{FF2B5EF4-FFF2-40B4-BE49-F238E27FC236}">
                <a16:creationId xmlns:a16="http://schemas.microsoft.com/office/drawing/2014/main" id="{3BD53A9B-9757-4152-AC12-68721FC8A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64811"/>
            <a:ext cx="4803820" cy="49283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late of food on a table&#10;&#10;Description automatically generated">
            <a:extLst>
              <a:ext uri="{FF2B5EF4-FFF2-40B4-BE49-F238E27FC236}">
                <a16:creationId xmlns:a16="http://schemas.microsoft.com/office/drawing/2014/main" id="{FA1B702B-16F6-453B-B585-CCDC3566A3BF}"/>
              </a:ext>
            </a:extLst>
          </p:cNvPr>
          <p:cNvPicPr>
            <a:picLocks noChangeAspect="1"/>
          </p:cNvPicPr>
          <p:nvPr/>
        </p:nvPicPr>
        <p:blipFill rotWithShape="1">
          <a:blip r:embed="rId3">
            <a:extLst>
              <a:ext uri="{28A0092B-C50C-407E-A947-70E740481C1C}">
                <a14:useLocalDpi xmlns:a14="http://schemas.microsoft.com/office/drawing/2010/main" val="0"/>
              </a:ext>
            </a:extLst>
          </a:blip>
          <a:srcRect l="17849" r="6851" b="-3"/>
          <a:stretch/>
        </p:blipFill>
        <p:spPr>
          <a:xfrm>
            <a:off x="20" y="1129284"/>
            <a:ext cx="4617700" cy="4599432"/>
          </a:xfrm>
          <a:prstGeom prst="rect">
            <a:avLst/>
          </a:prstGeom>
        </p:spPr>
      </p:pic>
      <p:sp>
        <p:nvSpPr>
          <p:cNvPr id="3" name="Content Placeholder 2">
            <a:extLst>
              <a:ext uri="{FF2B5EF4-FFF2-40B4-BE49-F238E27FC236}">
                <a16:creationId xmlns:a16="http://schemas.microsoft.com/office/drawing/2014/main" id="{F96ECC05-0FDD-4016-9950-5343272FDBE6}"/>
              </a:ext>
            </a:extLst>
          </p:cNvPr>
          <p:cNvSpPr>
            <a:spLocks noGrp="1"/>
          </p:cNvSpPr>
          <p:nvPr>
            <p:ph idx="1"/>
          </p:nvPr>
        </p:nvSpPr>
        <p:spPr>
          <a:xfrm>
            <a:off x="5498975" y="3744686"/>
            <a:ext cx="6431768" cy="2975428"/>
          </a:xfrm>
        </p:spPr>
        <p:txBody>
          <a:bodyPr>
            <a:normAutofit/>
          </a:bodyPr>
          <a:lstStyle/>
          <a:p>
            <a:pPr marL="0" indent="0" algn="just">
              <a:buNone/>
            </a:pPr>
            <a:r>
              <a:rPr lang="en-GB" sz="1700" dirty="0">
                <a:latin typeface="Arial" panose="020B0604020202020204" pitchFamily="34" charset="0"/>
                <a:cs typeface="Arial" panose="020B0604020202020204" pitchFamily="34" charset="0"/>
              </a:rPr>
              <a:t>    Well, after they come at the hotel, make the Check in, they can book Live Experience. Next day, in the morning, after they take the breakfast, someone it is coming to pick you up, go to a room, where are some chips, the Chef introduce them, his name, what they will do. After that they go to the market together, where chef explain them different kind of food, what they can make with that food. After that, they buy all the ingredients( Marriott it is paying), come back to the hotel, go in the kitchen and start to cook some receipts: one starter, one meal and one dessert. When they finish to cook, they go in a room where it is a table for them and they start to eat what they cooked with the chef.</a:t>
            </a:r>
            <a:endParaRPr lang="en-GB" sz="1700" dirty="0"/>
          </a:p>
        </p:txBody>
      </p:sp>
    </p:spTree>
    <p:extLst>
      <p:ext uri="{BB962C8B-B14F-4D97-AF65-F5344CB8AC3E}">
        <p14:creationId xmlns:p14="http://schemas.microsoft.com/office/powerpoint/2010/main" val="2629058850"/>
      </p:ext>
    </p:extLst>
  </p:cSld>
  <p:clrMapOvr>
    <a:overrideClrMapping bg1="dk1" tx1="lt1" bg2="dk2" tx2="lt2" accent1="accent1" accent2="accent2" accent3="accent3" accent4="accent4" accent5="accent5" accent6="accent6" hlink="hlink" folHlink="folHlink"/>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B6442-8A33-49B8-962D-15B1A3D6C2CD}"/>
              </a:ext>
            </a:extLst>
          </p:cNvPr>
          <p:cNvSpPr>
            <a:spLocks noGrp="1"/>
          </p:cNvSpPr>
          <p:nvPr>
            <p:ph type="title"/>
          </p:nvPr>
        </p:nvSpPr>
        <p:spPr>
          <a:xfrm>
            <a:off x="1514292" y="513612"/>
            <a:ext cx="9894133" cy="1031216"/>
          </a:xfrm>
        </p:spPr>
        <p:txBody>
          <a:bodyPr anchor="b">
            <a:normAutofit/>
          </a:bodyPr>
          <a:lstStyle/>
          <a:p>
            <a:r>
              <a:rPr lang="en-GB">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pic>
        <p:nvPicPr>
          <p:cNvPr id="5" name="Picture 4" descr="A close up of a logo&#10;&#10;Description automatically generated">
            <a:extLst>
              <a:ext uri="{FF2B5EF4-FFF2-40B4-BE49-F238E27FC236}">
                <a16:creationId xmlns:a16="http://schemas.microsoft.com/office/drawing/2014/main" id="{B37A7563-B6DF-487E-922D-DB85F628B2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14293" y="3009979"/>
            <a:ext cx="5069382" cy="1913691"/>
          </a:xfrm>
          <a:prstGeom prst="rect">
            <a:avLst/>
          </a:prstGeom>
        </p:spPr>
      </p:pic>
      <p:sp>
        <p:nvSpPr>
          <p:cNvPr id="14" name="Freeform: Shape 9">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5" name="Freeform: Shape 11">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9501E33-6DBE-474E-89AD-E75AC133F1B3}"/>
              </a:ext>
            </a:extLst>
          </p:cNvPr>
          <p:cNvSpPr>
            <a:spLocks noGrp="1"/>
          </p:cNvSpPr>
          <p:nvPr>
            <p:ph idx="1"/>
          </p:nvPr>
        </p:nvSpPr>
        <p:spPr>
          <a:xfrm>
            <a:off x="7781373" y="2279151"/>
            <a:ext cx="3627063" cy="3387145"/>
          </a:xfrm>
        </p:spPr>
        <p:txBody>
          <a:bodyPr anchor="ctr">
            <a:normAutofit/>
          </a:bodyPr>
          <a:lstStyle/>
          <a:p>
            <a:r>
              <a:rPr lang="en-GB" sz="2000">
                <a:latin typeface="Arial" panose="020B0604020202020204" pitchFamily="34" charset="0"/>
                <a:cs typeface="Arial" panose="020B0604020202020204" pitchFamily="34" charset="0"/>
              </a:rPr>
              <a:t>In hospitality industry the quality of services determinates the productivity of a business.</a:t>
            </a:r>
          </a:p>
          <a:p>
            <a:r>
              <a:rPr lang="en-GB" sz="2000">
                <a:latin typeface="Arial" panose="020B0604020202020204" pitchFamily="34" charset="0"/>
                <a:cs typeface="Arial" panose="020B0604020202020204" pitchFamily="34" charset="0"/>
              </a:rPr>
              <a:t>In my opinion, a good manager must think all the time at the guests and at the productivity of business.</a:t>
            </a:r>
          </a:p>
          <a:p>
            <a:r>
              <a:rPr lang="en-GB" sz="2000">
                <a:latin typeface="Arial" panose="020B0604020202020204" pitchFamily="34" charset="0"/>
                <a:cs typeface="Arial" panose="020B0604020202020204" pitchFamily="34" charset="0"/>
              </a:rPr>
              <a:t>These two ideas that I presented are good for guests and for hotel. </a:t>
            </a:r>
          </a:p>
        </p:txBody>
      </p:sp>
    </p:spTree>
    <p:extLst>
      <p:ext uri="{BB962C8B-B14F-4D97-AF65-F5344CB8AC3E}">
        <p14:creationId xmlns:p14="http://schemas.microsoft.com/office/powerpoint/2010/main" val="29865235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ign on the side of a building&#10;&#10;Description automatically generated">
            <a:extLst>
              <a:ext uri="{FF2B5EF4-FFF2-40B4-BE49-F238E27FC236}">
                <a16:creationId xmlns:a16="http://schemas.microsoft.com/office/drawing/2014/main" id="{79620684-4724-4E54-AA91-AEA1F2BEB0A0}"/>
              </a:ext>
            </a:extLst>
          </p:cNvPr>
          <p:cNvPicPr>
            <a:picLocks noChangeAspect="1"/>
          </p:cNvPicPr>
          <p:nvPr/>
        </p:nvPicPr>
        <p:blipFill rotWithShape="1">
          <a:blip r:embed="rId2">
            <a:extLst>
              <a:ext uri="{28A0092B-C50C-407E-A947-70E740481C1C}">
                <a14:useLocalDpi xmlns:a14="http://schemas.microsoft.com/office/drawing/2010/main" val="0"/>
              </a:ext>
            </a:extLst>
          </a:blip>
          <a:srcRect l="19757" r="18944"/>
          <a:stretch/>
        </p:blipFill>
        <p:spPr>
          <a:xfrm>
            <a:off x="321731" y="321732"/>
            <a:ext cx="5728548" cy="6214533"/>
          </a:xfrm>
          <a:prstGeom prst="rect">
            <a:avLst/>
          </a:prstGeom>
        </p:spPr>
      </p:pic>
      <p:pic>
        <p:nvPicPr>
          <p:cNvPr id="5" name="Picture 4" descr="A close up of a red and white sign&#10;&#10;Description automatically generated">
            <a:extLst>
              <a:ext uri="{FF2B5EF4-FFF2-40B4-BE49-F238E27FC236}">
                <a16:creationId xmlns:a16="http://schemas.microsoft.com/office/drawing/2014/main" id="{A6F6A00A-00FD-4A64-B7AC-BA1AD2A1DD63}"/>
              </a:ext>
            </a:extLst>
          </p:cNvPr>
          <p:cNvPicPr>
            <a:picLocks noChangeAspect="1"/>
          </p:cNvPicPr>
          <p:nvPr/>
        </p:nvPicPr>
        <p:blipFill rotWithShape="1">
          <a:blip r:embed="rId3">
            <a:extLst>
              <a:ext uri="{28A0092B-C50C-407E-A947-70E740481C1C}">
                <a14:useLocalDpi xmlns:a14="http://schemas.microsoft.com/office/drawing/2010/main" val="0"/>
              </a:ext>
            </a:extLst>
          </a:blip>
          <a:srcRect l="3243" r="4575" b="-2"/>
          <a:stretch/>
        </p:blipFill>
        <p:spPr>
          <a:xfrm>
            <a:off x="6141721" y="321732"/>
            <a:ext cx="5728547" cy="6214533"/>
          </a:xfrm>
          <a:prstGeom prst="rect">
            <a:avLst/>
          </a:prstGeom>
        </p:spPr>
      </p:pic>
    </p:spTree>
    <p:extLst>
      <p:ext uri="{BB962C8B-B14F-4D97-AF65-F5344CB8AC3E}">
        <p14:creationId xmlns:p14="http://schemas.microsoft.com/office/powerpoint/2010/main" val="25043620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573</Words>
  <Application>Microsoft Office PowerPoint</Application>
  <PresentationFormat>Widescreen</PresentationFormat>
  <Paragraphs>33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Food and   Beverage operational Issue </vt:lpstr>
      <vt:lpstr>PowerPoint Presentation</vt:lpstr>
      <vt:lpstr>                    Executive Lounge  </vt:lpstr>
      <vt:lpstr>Advantages: </vt:lpstr>
      <vt:lpstr>PowerPoint Presentation</vt:lpstr>
      <vt:lpstr>Disadvantages:</vt:lpstr>
      <vt:lpstr>  Live                 Experience </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and Beverage Issue </dc:title>
  <dc:creator>andreeasandru2311@yahoo.com</dc:creator>
  <cp:lastModifiedBy>andreeasandru2311@yahoo.com</cp:lastModifiedBy>
  <cp:revision>6</cp:revision>
  <dcterms:created xsi:type="dcterms:W3CDTF">2019-11-26T23:44:44Z</dcterms:created>
  <dcterms:modified xsi:type="dcterms:W3CDTF">2019-12-04T16:45:42Z</dcterms:modified>
</cp:coreProperties>
</file>