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9"/>
  </p:notesMasterIdLst>
  <p:handoutMasterIdLst>
    <p:handoutMasterId r:id="rId30"/>
  </p:handoutMasterIdLst>
  <p:sldIdLst>
    <p:sldId id="352" r:id="rId5"/>
    <p:sldId id="726" r:id="rId6"/>
    <p:sldId id="392" r:id="rId7"/>
    <p:sldId id="393" r:id="rId8"/>
    <p:sldId id="673" r:id="rId9"/>
    <p:sldId id="407" r:id="rId10"/>
    <p:sldId id="394" r:id="rId11"/>
    <p:sldId id="313" r:id="rId12"/>
    <p:sldId id="315" r:id="rId13"/>
    <p:sldId id="395" r:id="rId14"/>
    <p:sldId id="319" r:id="rId15"/>
    <p:sldId id="341" r:id="rId16"/>
    <p:sldId id="351" r:id="rId17"/>
    <p:sldId id="306" r:id="rId18"/>
    <p:sldId id="325" r:id="rId19"/>
    <p:sldId id="310" r:id="rId20"/>
    <p:sldId id="349" r:id="rId21"/>
    <p:sldId id="330" r:id="rId22"/>
    <p:sldId id="334" r:id="rId23"/>
    <p:sldId id="335" r:id="rId24"/>
    <p:sldId id="642" r:id="rId25"/>
    <p:sldId id="672" r:id="rId26"/>
    <p:sldId id="670" r:id="rId27"/>
    <p:sldId id="34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00DE"/>
    <a:srgbClr val="104DE6"/>
    <a:srgbClr val="FEBEC1"/>
    <a:srgbClr val="EEB500"/>
    <a:srgbClr val="FF6600"/>
    <a:srgbClr val="FFA3FF"/>
    <a:srgbClr val="00FFFF"/>
    <a:srgbClr val="FF66FF"/>
    <a:srgbClr val="CC00FF"/>
    <a:srgbClr val="FEBE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2D8AA7-FED8-4E3D-9E89-CFEA65CE9357}" v="8714" dt="2025-10-03T00:31:39.208"/>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24" autoAdjust="0"/>
    <p:restoredTop sz="94353" autoAdjust="0"/>
  </p:normalViewPr>
  <p:slideViewPr>
    <p:cSldViewPr showGuides="1">
      <p:cViewPr varScale="1">
        <p:scale>
          <a:sx n="67" d="100"/>
          <a:sy n="67" d="100"/>
        </p:scale>
        <p:origin x="137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 Grewal" userId="e95042fc648cfaf9" providerId="LiveId" clId="{CE74F4FD-8FA4-4BA3-A5B8-4F1BAAC41793}"/>
    <pc:docChg chg="undo custSel addSld delSld modSld sldOrd">
      <pc:chgData name="I. Grewal" userId="e95042fc648cfaf9" providerId="LiveId" clId="{CE74F4FD-8FA4-4BA3-A5B8-4F1BAAC41793}" dt="2025-10-03T00:31:45.729" v="26096" actId="47"/>
      <pc:docMkLst>
        <pc:docMk/>
      </pc:docMkLst>
      <pc:sldChg chg="addSp delSp modSp del mod delAnim modAnim">
        <pc:chgData name="I. Grewal" userId="e95042fc648cfaf9" providerId="LiveId" clId="{CE74F4FD-8FA4-4BA3-A5B8-4F1BAAC41793}" dt="2025-10-03T00:29:39.583" v="26088" actId="47"/>
        <pc:sldMkLst>
          <pc:docMk/>
          <pc:sldMk cId="0" sldId="275"/>
        </pc:sldMkLst>
        <pc:spChg chg="mod">
          <ac:chgData name="I. Grewal" userId="e95042fc648cfaf9" providerId="LiveId" clId="{CE74F4FD-8FA4-4BA3-A5B8-4F1BAAC41793}" dt="2025-09-21T04:52:04.234" v="14995" actId="1076"/>
          <ac:spMkLst>
            <pc:docMk/>
            <pc:sldMk cId="0" sldId="275"/>
            <ac:spMk id="2" creationId="{00000000-0000-0000-0000-000000000000}"/>
          </ac:spMkLst>
        </pc:spChg>
        <pc:spChg chg="mod">
          <ac:chgData name="I. Grewal" userId="e95042fc648cfaf9" providerId="LiveId" clId="{CE74F4FD-8FA4-4BA3-A5B8-4F1BAAC41793}" dt="2025-09-21T04:56:05.752" v="15103" actId="20577"/>
          <ac:spMkLst>
            <pc:docMk/>
            <pc:sldMk cId="0" sldId="275"/>
            <ac:spMk id="3" creationId="{00000000-0000-0000-0000-000000000000}"/>
          </ac:spMkLst>
        </pc:spChg>
        <pc:spChg chg="add mod">
          <ac:chgData name="I. Grewal" userId="e95042fc648cfaf9" providerId="LiveId" clId="{CE74F4FD-8FA4-4BA3-A5B8-4F1BAAC41793}" dt="2025-09-21T04:55:43.701" v="15098" actId="14100"/>
          <ac:spMkLst>
            <pc:docMk/>
            <pc:sldMk cId="0" sldId="275"/>
            <ac:spMk id="8" creationId="{5C72DFE9-5C93-88EF-007A-6338B2727761}"/>
          </ac:spMkLst>
        </pc:spChg>
        <pc:picChg chg="add mod">
          <ac:chgData name="I. Grewal" userId="e95042fc648cfaf9" providerId="LiveId" clId="{CE74F4FD-8FA4-4BA3-A5B8-4F1BAAC41793}" dt="2025-09-21T04:54:55.387" v="15083" actId="1076"/>
          <ac:picMkLst>
            <pc:docMk/>
            <pc:sldMk cId="0" sldId="275"/>
            <ac:picMk id="7" creationId="{6B8C7991-DE0E-DCCD-65C6-C4A374EF529E}"/>
          </ac:picMkLst>
        </pc:picChg>
      </pc:sldChg>
      <pc:sldChg chg="del">
        <pc:chgData name="I. Grewal" userId="e95042fc648cfaf9" providerId="LiveId" clId="{CE74F4FD-8FA4-4BA3-A5B8-4F1BAAC41793}" dt="2025-09-20T16:58:36.490" v="3920" actId="47"/>
        <pc:sldMkLst>
          <pc:docMk/>
          <pc:sldMk cId="0" sldId="291"/>
        </pc:sldMkLst>
      </pc:sldChg>
      <pc:sldChg chg="modSp add mod">
        <pc:chgData name="I. Grewal" userId="e95042fc648cfaf9" providerId="LiveId" clId="{CE74F4FD-8FA4-4BA3-A5B8-4F1BAAC41793}" dt="2025-09-29T17:34:26.252" v="25999" actId="20577"/>
        <pc:sldMkLst>
          <pc:docMk/>
          <pc:sldMk cId="0" sldId="296"/>
        </pc:sldMkLst>
        <pc:graphicFrameChg chg="modGraphic">
          <ac:chgData name="I. Grewal" userId="e95042fc648cfaf9" providerId="LiveId" clId="{CE74F4FD-8FA4-4BA3-A5B8-4F1BAAC41793}" dt="2025-09-29T17:34:26.252" v="25999" actId="20577"/>
          <ac:graphicFrameMkLst>
            <pc:docMk/>
            <pc:sldMk cId="0" sldId="296"/>
            <ac:graphicFrameMk id="4" creationId="{00000000-0000-0000-0000-000000000000}"/>
          </ac:graphicFrameMkLst>
        </pc:graphicFrameChg>
      </pc:sldChg>
      <pc:sldChg chg="addSp delSp modSp mod delAnim modAnim">
        <pc:chgData name="I. Grewal" userId="e95042fc648cfaf9" providerId="LiveId" clId="{CE74F4FD-8FA4-4BA3-A5B8-4F1BAAC41793}" dt="2025-09-29T18:20:27.425" v="26044" actId="478"/>
        <pc:sldMkLst>
          <pc:docMk/>
          <pc:sldMk cId="0" sldId="306"/>
        </pc:sldMkLst>
        <pc:spChg chg="add mod">
          <ac:chgData name="I. Grewal" userId="e95042fc648cfaf9" providerId="LiveId" clId="{CE74F4FD-8FA4-4BA3-A5B8-4F1BAAC41793}" dt="2025-09-20T16:59:07.546" v="3926" actId="20577"/>
          <ac:spMkLst>
            <pc:docMk/>
            <pc:sldMk cId="0" sldId="306"/>
            <ac:spMk id="5" creationId="{AF3FCC51-4FF9-E17D-B36D-DC7AEE1085BE}"/>
          </ac:spMkLst>
        </pc:spChg>
        <pc:spChg chg="add mod">
          <ac:chgData name="I. Grewal" userId="e95042fc648cfaf9" providerId="LiveId" clId="{CE74F4FD-8FA4-4BA3-A5B8-4F1BAAC41793}" dt="2025-09-20T22:50:05.659" v="7539" actId="208"/>
          <ac:spMkLst>
            <pc:docMk/>
            <pc:sldMk cId="0" sldId="306"/>
            <ac:spMk id="6" creationId="{7F42BD0B-B64E-8DBB-1548-366B19EF42F8}"/>
          </ac:spMkLst>
        </pc:spChg>
        <pc:spChg chg="add mod">
          <ac:chgData name="I. Grewal" userId="e95042fc648cfaf9" providerId="LiveId" clId="{CE74F4FD-8FA4-4BA3-A5B8-4F1BAAC41793}" dt="2025-09-20T22:50:12.048" v="7540" actId="208"/>
          <ac:spMkLst>
            <pc:docMk/>
            <pc:sldMk cId="0" sldId="306"/>
            <ac:spMk id="7" creationId="{33499FDF-75FD-CD2D-B33F-2E6AC2919C7F}"/>
          </ac:spMkLst>
        </pc:spChg>
        <pc:spChg chg="add mod">
          <ac:chgData name="I. Grewal" userId="e95042fc648cfaf9" providerId="LiveId" clId="{CE74F4FD-8FA4-4BA3-A5B8-4F1BAAC41793}" dt="2025-09-20T22:48:53.907" v="7525" actId="692"/>
          <ac:spMkLst>
            <pc:docMk/>
            <pc:sldMk cId="0" sldId="306"/>
            <ac:spMk id="8" creationId="{614F3238-9D84-45A7-7E03-8A481ABB760A}"/>
          </ac:spMkLst>
        </pc:spChg>
        <pc:spChg chg="add mod">
          <ac:chgData name="I. Grewal" userId="e95042fc648cfaf9" providerId="LiveId" clId="{CE74F4FD-8FA4-4BA3-A5B8-4F1BAAC41793}" dt="2025-09-20T22:49:43.777" v="7538" actId="208"/>
          <ac:spMkLst>
            <pc:docMk/>
            <pc:sldMk cId="0" sldId="306"/>
            <ac:spMk id="9" creationId="{285E2824-51EC-3389-E8D2-E7D63CAE0987}"/>
          </ac:spMkLst>
        </pc:spChg>
        <pc:spChg chg="add mod">
          <ac:chgData name="I. Grewal" userId="e95042fc648cfaf9" providerId="LiveId" clId="{CE74F4FD-8FA4-4BA3-A5B8-4F1BAAC41793}" dt="2025-09-20T22:51:38.374" v="7550" actId="14100"/>
          <ac:spMkLst>
            <pc:docMk/>
            <pc:sldMk cId="0" sldId="306"/>
            <ac:spMk id="11" creationId="{A7EB683D-41B8-C1F3-23A2-0A8AFAC8FD6D}"/>
          </ac:spMkLst>
        </pc:spChg>
        <pc:spChg chg="add mod">
          <ac:chgData name="I. Grewal" userId="e95042fc648cfaf9" providerId="LiveId" clId="{CE74F4FD-8FA4-4BA3-A5B8-4F1BAAC41793}" dt="2025-09-20T23:38:40.753" v="8478" actId="14100"/>
          <ac:spMkLst>
            <pc:docMk/>
            <pc:sldMk cId="0" sldId="306"/>
            <ac:spMk id="13" creationId="{2C755C2D-1E6A-C1C6-9AB7-051097ECB624}"/>
          </ac:spMkLst>
        </pc:spChg>
        <pc:picChg chg="mod modCrop">
          <ac:chgData name="I. Grewal" userId="e95042fc648cfaf9" providerId="LiveId" clId="{CE74F4FD-8FA4-4BA3-A5B8-4F1BAAC41793}" dt="2025-09-20T20:08:23.173" v="7348" actId="1076"/>
          <ac:picMkLst>
            <pc:docMk/>
            <pc:sldMk cId="0" sldId="306"/>
            <ac:picMk id="4" creationId="{00000000-0000-0000-0000-000000000000}"/>
          </ac:picMkLst>
        </pc:picChg>
      </pc:sldChg>
      <pc:sldChg chg="addSp delSp modSp mod delAnim">
        <pc:chgData name="I. Grewal" userId="e95042fc648cfaf9" providerId="LiveId" clId="{CE74F4FD-8FA4-4BA3-A5B8-4F1BAAC41793}" dt="2025-09-21T00:45:57.932" v="9617" actId="20577"/>
        <pc:sldMkLst>
          <pc:docMk/>
          <pc:sldMk cId="0" sldId="307"/>
        </pc:sldMkLst>
        <pc:spChg chg="mod">
          <ac:chgData name="I. Grewal" userId="e95042fc648cfaf9" providerId="LiveId" clId="{CE74F4FD-8FA4-4BA3-A5B8-4F1BAAC41793}" dt="2025-09-21T00:35:48.767" v="9419" actId="2711"/>
          <ac:spMkLst>
            <pc:docMk/>
            <pc:sldMk cId="0" sldId="307"/>
            <ac:spMk id="4" creationId="{00000000-0000-0000-0000-000000000000}"/>
          </ac:spMkLst>
        </pc:spChg>
        <pc:spChg chg="add mod">
          <ac:chgData name="I. Grewal" userId="e95042fc648cfaf9" providerId="LiveId" clId="{CE74F4FD-8FA4-4BA3-A5B8-4F1BAAC41793}" dt="2025-09-20T16:59:19.916" v="3932" actId="20577"/>
          <ac:spMkLst>
            <pc:docMk/>
            <pc:sldMk cId="0" sldId="307"/>
            <ac:spMk id="5" creationId="{32E7E07A-CC38-C6ED-375D-0AE29744B6D0}"/>
          </ac:spMkLst>
        </pc:spChg>
        <pc:spChg chg="add mod">
          <ac:chgData name="I. Grewal" userId="e95042fc648cfaf9" providerId="LiveId" clId="{CE74F4FD-8FA4-4BA3-A5B8-4F1BAAC41793}" dt="2025-09-21T00:45:57.932" v="9617" actId="20577"/>
          <ac:spMkLst>
            <pc:docMk/>
            <pc:sldMk cId="0" sldId="307"/>
            <ac:spMk id="7" creationId="{DA08A16B-4B5F-8AEB-8753-C5E37135F1ED}"/>
          </ac:spMkLst>
        </pc:spChg>
        <pc:picChg chg="add mod modCrop">
          <ac:chgData name="I. Grewal" userId="e95042fc648cfaf9" providerId="LiveId" clId="{CE74F4FD-8FA4-4BA3-A5B8-4F1BAAC41793}" dt="2025-09-21T00:45:01.186" v="9600" actId="14100"/>
          <ac:picMkLst>
            <pc:docMk/>
            <pc:sldMk cId="0" sldId="307"/>
            <ac:picMk id="9" creationId="{671C04F1-677E-6C8F-7898-6A11A05BA728}"/>
          </ac:picMkLst>
        </pc:picChg>
        <pc:picChg chg="add mod modCrop">
          <ac:chgData name="I. Grewal" userId="e95042fc648cfaf9" providerId="LiveId" clId="{CE74F4FD-8FA4-4BA3-A5B8-4F1BAAC41793}" dt="2025-09-21T00:45:05.444" v="9602" actId="14100"/>
          <ac:picMkLst>
            <pc:docMk/>
            <pc:sldMk cId="0" sldId="307"/>
            <ac:picMk id="11" creationId="{ECF66359-7C29-094A-ED08-B36E57042288}"/>
          </ac:picMkLst>
        </pc:picChg>
      </pc:sldChg>
      <pc:sldChg chg="addSp modSp mod modAnim">
        <pc:chgData name="I. Grewal" userId="e95042fc648cfaf9" providerId="LiveId" clId="{CE74F4FD-8FA4-4BA3-A5B8-4F1BAAC41793}" dt="2025-09-21T04:56:51.198" v="15106" actId="208"/>
        <pc:sldMkLst>
          <pc:docMk/>
          <pc:sldMk cId="0" sldId="310"/>
        </pc:sldMkLst>
        <pc:spChg chg="mod">
          <ac:chgData name="I. Grewal" userId="e95042fc648cfaf9" providerId="LiveId" clId="{CE74F4FD-8FA4-4BA3-A5B8-4F1BAAC41793}" dt="2025-09-21T04:56:51.198" v="15106" actId="208"/>
          <ac:spMkLst>
            <pc:docMk/>
            <pc:sldMk cId="0" sldId="310"/>
            <ac:spMk id="3" creationId="{00000000-0000-0000-0000-000000000000}"/>
          </ac:spMkLst>
        </pc:spChg>
        <pc:spChg chg="add mod">
          <ac:chgData name="I. Grewal" userId="e95042fc648cfaf9" providerId="LiveId" clId="{CE74F4FD-8FA4-4BA3-A5B8-4F1BAAC41793}" dt="2025-09-20T17:00:25.561" v="3950" actId="20577"/>
          <ac:spMkLst>
            <pc:docMk/>
            <pc:sldMk cId="0" sldId="310"/>
            <ac:spMk id="5" creationId="{34F8587B-3767-CC94-82B1-7333724C77C8}"/>
          </ac:spMkLst>
        </pc:spChg>
      </pc:sldChg>
      <pc:sldChg chg="addSp delSp modSp mod modAnim">
        <pc:chgData name="I. Grewal" userId="e95042fc648cfaf9" providerId="LiveId" clId="{CE74F4FD-8FA4-4BA3-A5B8-4F1BAAC41793}" dt="2025-09-21T22:00:58.466" v="23301"/>
        <pc:sldMkLst>
          <pc:docMk/>
          <pc:sldMk cId="0" sldId="313"/>
        </pc:sldMkLst>
        <pc:spChg chg="mod">
          <ac:chgData name="I. Grewal" userId="e95042fc648cfaf9" providerId="LiveId" clId="{CE74F4FD-8FA4-4BA3-A5B8-4F1BAAC41793}" dt="2025-09-21T19:02:26.538" v="18136" actId="1076"/>
          <ac:spMkLst>
            <pc:docMk/>
            <pc:sldMk cId="0" sldId="313"/>
            <ac:spMk id="4" creationId="{00000000-0000-0000-0000-000000000000}"/>
          </ac:spMkLst>
        </pc:spChg>
        <pc:graphicFrameChg chg="mod modGraphic">
          <ac:chgData name="I. Grewal" userId="e95042fc648cfaf9" providerId="LiveId" clId="{CE74F4FD-8FA4-4BA3-A5B8-4F1BAAC41793}" dt="2025-09-21T18:57:28.988" v="18134" actId="255"/>
          <ac:graphicFrameMkLst>
            <pc:docMk/>
            <pc:sldMk cId="0" sldId="313"/>
            <ac:graphicFrameMk id="5" creationId="{00000000-0000-0000-0000-000000000000}"/>
          </ac:graphicFrameMkLst>
        </pc:graphicFrameChg>
      </pc:sldChg>
      <pc:sldChg chg="addSp delSp modSp mod addAnim delAnim modAnim">
        <pc:chgData name="I. Grewal" userId="e95042fc648cfaf9" providerId="LiveId" clId="{CE74F4FD-8FA4-4BA3-A5B8-4F1BAAC41793}" dt="2025-09-29T18:19:07.667" v="26029" actId="478"/>
        <pc:sldMkLst>
          <pc:docMk/>
          <pc:sldMk cId="0" sldId="315"/>
        </pc:sldMkLst>
        <pc:spChg chg="mod">
          <ac:chgData name="I. Grewal" userId="e95042fc648cfaf9" providerId="LiveId" clId="{CE74F4FD-8FA4-4BA3-A5B8-4F1BAAC41793}" dt="2025-09-21T19:21:01.116" v="18289" actId="2711"/>
          <ac:spMkLst>
            <pc:docMk/>
            <pc:sldMk cId="0" sldId="315"/>
            <ac:spMk id="2" creationId="{00000000-0000-0000-0000-000000000000}"/>
          </ac:spMkLst>
        </pc:spChg>
        <pc:spChg chg="mod">
          <ac:chgData name="I. Grewal" userId="e95042fc648cfaf9" providerId="LiveId" clId="{CE74F4FD-8FA4-4BA3-A5B8-4F1BAAC41793}" dt="2025-09-21T19:46:13.930" v="18907" actId="1076"/>
          <ac:spMkLst>
            <pc:docMk/>
            <pc:sldMk cId="0" sldId="315"/>
            <ac:spMk id="5" creationId="{00000000-0000-0000-0000-000000000000}"/>
          </ac:spMkLst>
        </pc:spChg>
        <pc:spChg chg="mod">
          <ac:chgData name="I. Grewal" userId="e95042fc648cfaf9" providerId="LiveId" clId="{CE74F4FD-8FA4-4BA3-A5B8-4F1BAAC41793}" dt="2025-09-21T19:46:56.295" v="18912" actId="1076"/>
          <ac:spMkLst>
            <pc:docMk/>
            <pc:sldMk cId="0" sldId="315"/>
            <ac:spMk id="6" creationId="{00000000-0000-0000-0000-000000000000}"/>
          </ac:spMkLst>
        </pc:spChg>
        <pc:spChg chg="mod">
          <ac:chgData name="I. Grewal" userId="e95042fc648cfaf9" providerId="LiveId" clId="{CE74F4FD-8FA4-4BA3-A5B8-4F1BAAC41793}" dt="2025-09-21T19:47:12.270" v="18914" actId="1076"/>
          <ac:spMkLst>
            <pc:docMk/>
            <pc:sldMk cId="0" sldId="315"/>
            <ac:spMk id="11" creationId="{00000000-0000-0000-0000-000000000000}"/>
          </ac:spMkLst>
        </pc:spChg>
        <pc:spChg chg="mod">
          <ac:chgData name="I. Grewal" userId="e95042fc648cfaf9" providerId="LiveId" clId="{CE74F4FD-8FA4-4BA3-A5B8-4F1BAAC41793}" dt="2025-09-21T19:48:28.950" v="18923" actId="14100"/>
          <ac:spMkLst>
            <pc:docMk/>
            <pc:sldMk cId="0" sldId="315"/>
            <ac:spMk id="13" creationId="{00000000-0000-0000-0000-000000000000}"/>
          </ac:spMkLst>
        </pc:spChg>
        <pc:spChg chg="mod">
          <ac:chgData name="I. Grewal" userId="e95042fc648cfaf9" providerId="LiveId" clId="{CE74F4FD-8FA4-4BA3-A5B8-4F1BAAC41793}" dt="2025-09-21T19:46:13.930" v="18907" actId="1076"/>
          <ac:spMkLst>
            <pc:docMk/>
            <pc:sldMk cId="0" sldId="315"/>
            <ac:spMk id="15" creationId="{00000000-0000-0000-0000-000000000000}"/>
          </ac:spMkLst>
        </pc:spChg>
        <pc:spChg chg="mod">
          <ac:chgData name="I. Grewal" userId="e95042fc648cfaf9" providerId="LiveId" clId="{CE74F4FD-8FA4-4BA3-A5B8-4F1BAAC41793}" dt="2025-09-21T19:46:21.699" v="18908" actId="1076"/>
          <ac:spMkLst>
            <pc:docMk/>
            <pc:sldMk cId="0" sldId="315"/>
            <ac:spMk id="38" creationId="{00000000-0000-0000-0000-000000000000}"/>
          </ac:spMkLst>
        </pc:spChg>
        <pc:spChg chg="mod">
          <ac:chgData name="I. Grewal" userId="e95042fc648cfaf9" providerId="LiveId" clId="{CE74F4FD-8FA4-4BA3-A5B8-4F1BAAC41793}" dt="2025-09-21T19:46:21.699" v="18908" actId="1076"/>
          <ac:spMkLst>
            <pc:docMk/>
            <pc:sldMk cId="0" sldId="315"/>
            <ac:spMk id="39" creationId="{00000000-0000-0000-0000-000000000000}"/>
          </ac:spMkLst>
        </pc:spChg>
        <pc:spChg chg="mod">
          <ac:chgData name="I. Grewal" userId="e95042fc648cfaf9" providerId="LiveId" clId="{CE74F4FD-8FA4-4BA3-A5B8-4F1BAAC41793}" dt="2025-09-21T19:48:19.019" v="18921" actId="1076"/>
          <ac:spMkLst>
            <pc:docMk/>
            <pc:sldMk cId="0" sldId="315"/>
            <ac:spMk id="40" creationId="{00000000-0000-0000-0000-000000000000}"/>
          </ac:spMkLst>
        </pc:spChg>
        <pc:spChg chg="add mod">
          <ac:chgData name="I. Grewal" userId="e95042fc648cfaf9" providerId="LiveId" clId="{CE74F4FD-8FA4-4BA3-A5B8-4F1BAAC41793}" dt="2025-09-21T19:20:27.728" v="18281" actId="208"/>
          <ac:spMkLst>
            <pc:docMk/>
            <pc:sldMk cId="0" sldId="315"/>
            <ac:spMk id="51" creationId="{7A3DD770-AC58-AA39-DE87-55A281A7A8A3}"/>
          </ac:spMkLst>
        </pc:spChg>
        <pc:spChg chg="add mod">
          <ac:chgData name="I. Grewal" userId="e95042fc648cfaf9" providerId="LiveId" clId="{CE74F4FD-8FA4-4BA3-A5B8-4F1BAAC41793}" dt="2025-09-21T19:20:33.720" v="18282" actId="208"/>
          <ac:spMkLst>
            <pc:docMk/>
            <pc:sldMk cId="0" sldId="315"/>
            <ac:spMk id="52" creationId="{9BFD334F-3617-631C-3FEB-2F2399005229}"/>
          </ac:spMkLst>
        </pc:spChg>
        <pc:spChg chg="add mod">
          <ac:chgData name="I. Grewal" userId="e95042fc648cfaf9" providerId="LiveId" clId="{CE74F4FD-8FA4-4BA3-A5B8-4F1BAAC41793}" dt="2025-09-21T19:23:18.258" v="18308" actId="208"/>
          <ac:spMkLst>
            <pc:docMk/>
            <pc:sldMk cId="0" sldId="315"/>
            <ac:spMk id="53" creationId="{7237958B-84C0-2EB2-52C0-9914EDD87646}"/>
          </ac:spMkLst>
        </pc:spChg>
        <pc:spChg chg="add mod">
          <ac:chgData name="I. Grewal" userId="e95042fc648cfaf9" providerId="LiveId" clId="{CE74F4FD-8FA4-4BA3-A5B8-4F1BAAC41793}" dt="2025-09-21T19:20:38.347" v="18283" actId="208"/>
          <ac:spMkLst>
            <pc:docMk/>
            <pc:sldMk cId="0" sldId="315"/>
            <ac:spMk id="54" creationId="{4792F7F1-B456-601A-F35B-08A9C317FABD}"/>
          </ac:spMkLst>
        </pc:spChg>
        <pc:spChg chg="add del mod">
          <ac:chgData name="I. Grewal" userId="e95042fc648cfaf9" providerId="LiveId" clId="{CE74F4FD-8FA4-4BA3-A5B8-4F1BAAC41793}" dt="2025-09-29T18:19:07.096" v="26028" actId="478"/>
          <ac:spMkLst>
            <pc:docMk/>
            <pc:sldMk cId="0" sldId="315"/>
            <ac:spMk id="56" creationId="{1FEB6AA9-3DCA-E09E-E284-6AB617597D17}"/>
          </ac:spMkLst>
        </pc:spChg>
        <pc:spChg chg="add del mod">
          <ac:chgData name="I. Grewal" userId="e95042fc648cfaf9" providerId="LiveId" clId="{CE74F4FD-8FA4-4BA3-A5B8-4F1BAAC41793}" dt="2025-09-29T18:19:07.667" v="26029" actId="478"/>
          <ac:spMkLst>
            <pc:docMk/>
            <pc:sldMk cId="0" sldId="315"/>
            <ac:spMk id="57" creationId="{AA76CECE-4701-DAA0-5E9B-679080F985DD}"/>
          </ac:spMkLst>
        </pc:spChg>
        <pc:spChg chg="add mod">
          <ac:chgData name="I. Grewal" userId="e95042fc648cfaf9" providerId="LiveId" clId="{CE74F4FD-8FA4-4BA3-A5B8-4F1BAAC41793}" dt="2025-09-21T22:02:36.677" v="23314" actId="14100"/>
          <ac:spMkLst>
            <pc:docMk/>
            <pc:sldMk cId="0" sldId="315"/>
            <ac:spMk id="58" creationId="{0F4706D8-A7C8-02EA-82B8-08FFE7D7806A}"/>
          </ac:spMkLst>
        </pc:spChg>
        <pc:spChg chg="add mod">
          <ac:chgData name="I. Grewal" userId="e95042fc648cfaf9" providerId="LiveId" clId="{CE74F4FD-8FA4-4BA3-A5B8-4F1BAAC41793}" dt="2025-09-21T22:02:23.345" v="23312" actId="255"/>
          <ac:spMkLst>
            <pc:docMk/>
            <pc:sldMk cId="0" sldId="315"/>
            <ac:spMk id="61" creationId="{9F980BE2-0F1A-4444-1ADB-58AC95E3AC6D}"/>
          </ac:spMkLst>
        </pc:spChg>
        <pc:spChg chg="add mod">
          <ac:chgData name="I. Grewal" userId="e95042fc648cfaf9" providerId="LiveId" clId="{CE74F4FD-8FA4-4BA3-A5B8-4F1BAAC41793}" dt="2025-09-21T22:03:26.281" v="23325" actId="20577"/>
          <ac:spMkLst>
            <pc:docMk/>
            <pc:sldMk cId="0" sldId="315"/>
            <ac:spMk id="62" creationId="{4CA32C3B-090A-E9AF-8F48-004E403AB3E5}"/>
          </ac:spMkLst>
        </pc:spChg>
        <pc:grpChg chg="mod">
          <ac:chgData name="I. Grewal" userId="e95042fc648cfaf9" providerId="LiveId" clId="{CE74F4FD-8FA4-4BA3-A5B8-4F1BAAC41793}" dt="2025-09-21T19:46:13.930" v="18907" actId="1076"/>
          <ac:grpSpMkLst>
            <pc:docMk/>
            <pc:sldMk cId="0" sldId="315"/>
            <ac:grpSpMk id="3" creationId="{00000000-0000-0000-0000-000000000000}"/>
          </ac:grpSpMkLst>
        </pc:grpChg>
        <pc:cxnChg chg="mod">
          <ac:chgData name="I. Grewal" userId="e95042fc648cfaf9" providerId="LiveId" clId="{CE74F4FD-8FA4-4BA3-A5B8-4F1BAAC41793}" dt="2025-09-21T19:06:52.323" v="18166" actId="1076"/>
          <ac:cxnSpMkLst>
            <pc:docMk/>
            <pc:sldMk cId="0" sldId="315"/>
            <ac:cxnSpMk id="18" creationId="{00000000-0000-0000-0000-000000000000}"/>
          </ac:cxnSpMkLst>
        </pc:cxnChg>
        <pc:cxnChg chg="mod">
          <ac:chgData name="I. Grewal" userId="e95042fc648cfaf9" providerId="LiveId" clId="{CE74F4FD-8FA4-4BA3-A5B8-4F1BAAC41793}" dt="2025-09-21T19:46:56.295" v="18912" actId="1076"/>
          <ac:cxnSpMkLst>
            <pc:docMk/>
            <pc:sldMk cId="0" sldId="315"/>
            <ac:cxnSpMk id="29" creationId="{00000000-0000-0000-0000-000000000000}"/>
          </ac:cxnSpMkLst>
        </pc:cxnChg>
        <pc:cxnChg chg="mod">
          <ac:chgData name="I. Grewal" userId="e95042fc648cfaf9" providerId="LiveId" clId="{CE74F4FD-8FA4-4BA3-A5B8-4F1BAAC41793}" dt="2025-09-21T19:46:56.295" v="18912" actId="1076"/>
          <ac:cxnSpMkLst>
            <pc:docMk/>
            <pc:sldMk cId="0" sldId="315"/>
            <ac:cxnSpMk id="30" creationId="{00000000-0000-0000-0000-000000000000}"/>
          </ac:cxnSpMkLst>
        </pc:cxnChg>
        <pc:cxnChg chg="mod">
          <ac:chgData name="I. Grewal" userId="e95042fc648cfaf9" providerId="LiveId" clId="{CE74F4FD-8FA4-4BA3-A5B8-4F1BAAC41793}" dt="2025-09-21T19:46:21.699" v="18908" actId="1076"/>
          <ac:cxnSpMkLst>
            <pc:docMk/>
            <pc:sldMk cId="0" sldId="315"/>
            <ac:cxnSpMk id="41" creationId="{00000000-0000-0000-0000-000000000000}"/>
          </ac:cxnSpMkLst>
        </pc:cxnChg>
        <pc:cxnChg chg="mod">
          <ac:chgData name="I. Grewal" userId="e95042fc648cfaf9" providerId="LiveId" clId="{CE74F4FD-8FA4-4BA3-A5B8-4F1BAAC41793}" dt="2025-09-21T19:47:47.891" v="18918" actId="14100"/>
          <ac:cxnSpMkLst>
            <pc:docMk/>
            <pc:sldMk cId="0" sldId="315"/>
            <ac:cxnSpMk id="42" creationId="{00000000-0000-0000-0000-000000000000}"/>
          </ac:cxnSpMkLst>
        </pc:cxnChg>
        <pc:cxnChg chg="mod">
          <ac:chgData name="I. Grewal" userId="e95042fc648cfaf9" providerId="LiveId" clId="{CE74F4FD-8FA4-4BA3-A5B8-4F1BAAC41793}" dt="2025-09-21T19:47:47.891" v="18918" actId="14100"/>
          <ac:cxnSpMkLst>
            <pc:docMk/>
            <pc:sldMk cId="0" sldId="315"/>
            <ac:cxnSpMk id="45" creationId="{00000000-0000-0000-0000-000000000000}"/>
          </ac:cxnSpMkLst>
        </pc:cxnChg>
      </pc:sldChg>
      <pc:sldChg chg="addSp modSp del mod modAnim">
        <pc:chgData name="I. Grewal" userId="e95042fc648cfaf9" providerId="LiveId" clId="{CE74F4FD-8FA4-4BA3-A5B8-4F1BAAC41793}" dt="2025-09-21T04:56:25.844" v="15104" actId="47"/>
        <pc:sldMkLst>
          <pc:docMk/>
          <pc:sldMk cId="0" sldId="316"/>
        </pc:sldMkLst>
      </pc:sldChg>
      <pc:sldChg chg="addSp delSp modSp mod ord">
        <pc:chgData name="I. Grewal" userId="e95042fc648cfaf9" providerId="LiveId" clId="{CE74F4FD-8FA4-4BA3-A5B8-4F1BAAC41793}" dt="2025-09-21T18:54:42.569" v="18082" actId="14100"/>
        <pc:sldMkLst>
          <pc:docMk/>
          <pc:sldMk cId="0" sldId="318"/>
        </pc:sldMkLst>
        <pc:spChg chg="mod">
          <ac:chgData name="I. Grewal" userId="e95042fc648cfaf9" providerId="LiveId" clId="{CE74F4FD-8FA4-4BA3-A5B8-4F1BAAC41793}" dt="2025-09-21T18:47:21.952" v="17660" actId="255"/>
          <ac:spMkLst>
            <pc:docMk/>
            <pc:sldMk cId="0" sldId="318"/>
            <ac:spMk id="2" creationId="{00000000-0000-0000-0000-000000000000}"/>
          </ac:spMkLst>
        </pc:spChg>
        <pc:spChg chg="mod">
          <ac:chgData name="I. Grewal" userId="e95042fc648cfaf9" providerId="LiveId" clId="{CE74F4FD-8FA4-4BA3-A5B8-4F1BAAC41793}" dt="2025-09-21T18:53:05.927" v="18062" actId="14100"/>
          <ac:spMkLst>
            <pc:docMk/>
            <pc:sldMk cId="0" sldId="318"/>
            <ac:spMk id="3" creationId="{00000000-0000-0000-0000-000000000000}"/>
          </ac:spMkLst>
        </pc:spChg>
        <pc:spChg chg="add mod">
          <ac:chgData name="I. Grewal" userId="e95042fc648cfaf9" providerId="LiveId" clId="{CE74F4FD-8FA4-4BA3-A5B8-4F1BAAC41793}" dt="2025-09-21T18:54:32.415" v="18081" actId="1076"/>
          <ac:spMkLst>
            <pc:docMk/>
            <pc:sldMk cId="0" sldId="318"/>
            <ac:spMk id="6" creationId="{2844F643-DC83-84C9-88ED-07AD04C5667C}"/>
          </ac:spMkLst>
        </pc:spChg>
        <pc:spChg chg="add mod">
          <ac:chgData name="I. Grewal" userId="e95042fc648cfaf9" providerId="LiveId" clId="{CE74F4FD-8FA4-4BA3-A5B8-4F1BAAC41793}" dt="2025-09-21T18:54:42.569" v="18082" actId="14100"/>
          <ac:spMkLst>
            <pc:docMk/>
            <pc:sldMk cId="0" sldId="318"/>
            <ac:spMk id="7" creationId="{14B627FE-131E-81FF-05BA-B8E7C042DC9B}"/>
          </ac:spMkLst>
        </pc:spChg>
      </pc:sldChg>
      <pc:sldChg chg="addSp modSp mod modAnim">
        <pc:chgData name="I. Grewal" userId="e95042fc648cfaf9" providerId="LiveId" clId="{CE74F4FD-8FA4-4BA3-A5B8-4F1BAAC41793}" dt="2025-09-20T16:56:55.818" v="3893" actId="14100"/>
        <pc:sldMkLst>
          <pc:docMk/>
          <pc:sldMk cId="0" sldId="319"/>
        </pc:sldMkLst>
        <pc:spChg chg="add mod">
          <ac:chgData name="I. Grewal" userId="e95042fc648cfaf9" providerId="LiveId" clId="{CE74F4FD-8FA4-4BA3-A5B8-4F1BAAC41793}" dt="2025-09-20T16:56:00.163" v="3884" actId="113"/>
          <ac:spMkLst>
            <pc:docMk/>
            <pc:sldMk cId="0" sldId="319"/>
            <ac:spMk id="12" creationId="{7242B30B-5644-4032-D641-73F33926EE2B}"/>
          </ac:spMkLst>
        </pc:spChg>
        <pc:spChg chg="add mod">
          <ac:chgData name="I. Grewal" userId="e95042fc648cfaf9" providerId="LiveId" clId="{CE74F4FD-8FA4-4BA3-A5B8-4F1BAAC41793}" dt="2025-09-20T16:56:00.163" v="3884" actId="113"/>
          <ac:spMkLst>
            <pc:docMk/>
            <pc:sldMk cId="0" sldId="319"/>
            <ac:spMk id="13" creationId="{4FF02BC7-5567-7251-18DD-75647F00894C}"/>
          </ac:spMkLst>
        </pc:spChg>
        <pc:spChg chg="add mod">
          <ac:chgData name="I. Grewal" userId="e95042fc648cfaf9" providerId="LiveId" clId="{CE74F4FD-8FA4-4BA3-A5B8-4F1BAAC41793}" dt="2025-09-20T16:56:00.163" v="3884" actId="113"/>
          <ac:spMkLst>
            <pc:docMk/>
            <pc:sldMk cId="0" sldId="319"/>
            <ac:spMk id="14" creationId="{228956DB-B2C3-D89E-DDB8-ABB31A30A878}"/>
          </ac:spMkLst>
        </pc:spChg>
        <pc:spChg chg="add mod">
          <ac:chgData name="I. Grewal" userId="e95042fc648cfaf9" providerId="LiveId" clId="{CE74F4FD-8FA4-4BA3-A5B8-4F1BAAC41793}" dt="2025-09-20T16:56:00.163" v="3884" actId="113"/>
          <ac:spMkLst>
            <pc:docMk/>
            <pc:sldMk cId="0" sldId="319"/>
            <ac:spMk id="15" creationId="{F2820B48-6F30-FABF-ABC4-A67FA4F0396A}"/>
          </ac:spMkLst>
        </pc:spChg>
        <pc:grpChg chg="mod">
          <ac:chgData name="I. Grewal" userId="e95042fc648cfaf9" providerId="LiveId" clId="{CE74F4FD-8FA4-4BA3-A5B8-4F1BAAC41793}" dt="2025-09-20T16:56:55.818" v="3893" actId="14100"/>
          <ac:grpSpMkLst>
            <pc:docMk/>
            <pc:sldMk cId="0" sldId="319"/>
            <ac:grpSpMk id="10" creationId="{00000000-0000-0000-0000-000000000000}"/>
          </ac:grpSpMkLst>
        </pc:grpChg>
      </pc:sldChg>
      <pc:sldChg chg="addSp delSp modSp mod modAnim">
        <pc:chgData name="I. Grewal" userId="e95042fc648cfaf9" providerId="LiveId" clId="{CE74F4FD-8FA4-4BA3-A5B8-4F1BAAC41793}" dt="2025-09-21T00:15:30.179" v="8787" actId="14100"/>
        <pc:sldMkLst>
          <pc:docMk/>
          <pc:sldMk cId="0" sldId="320"/>
        </pc:sldMkLst>
        <pc:spChg chg="mod">
          <ac:chgData name="I. Grewal" userId="e95042fc648cfaf9" providerId="LiveId" clId="{CE74F4FD-8FA4-4BA3-A5B8-4F1BAAC41793}" dt="2025-09-21T00:15:30.179" v="8787" actId="14100"/>
          <ac:spMkLst>
            <pc:docMk/>
            <pc:sldMk cId="0" sldId="320"/>
            <ac:spMk id="3" creationId="{00000000-0000-0000-0000-000000000000}"/>
          </ac:spMkLst>
        </pc:spChg>
        <pc:spChg chg="mod">
          <ac:chgData name="I. Grewal" userId="e95042fc648cfaf9" providerId="LiveId" clId="{CE74F4FD-8FA4-4BA3-A5B8-4F1BAAC41793}" dt="2025-09-21T00:13:19.982" v="8772" actId="14100"/>
          <ac:spMkLst>
            <pc:docMk/>
            <pc:sldMk cId="0" sldId="320"/>
            <ac:spMk id="6" creationId="{00000000-0000-0000-0000-000000000000}"/>
          </ac:spMkLst>
        </pc:spChg>
        <pc:spChg chg="add mod">
          <ac:chgData name="I. Grewal" userId="e95042fc648cfaf9" providerId="LiveId" clId="{CE74F4FD-8FA4-4BA3-A5B8-4F1BAAC41793}" dt="2025-09-20T16:59:12.441" v="3928" actId="20577"/>
          <ac:spMkLst>
            <pc:docMk/>
            <pc:sldMk cId="0" sldId="320"/>
            <ac:spMk id="8" creationId="{272D8485-74CA-0F02-697D-723D833B9042}"/>
          </ac:spMkLst>
        </pc:spChg>
        <pc:spChg chg="add mod">
          <ac:chgData name="I. Grewal" userId="e95042fc648cfaf9" providerId="LiveId" clId="{CE74F4FD-8FA4-4BA3-A5B8-4F1BAAC41793}" dt="2025-09-21T00:09:57.355" v="8753" actId="14100"/>
          <ac:spMkLst>
            <pc:docMk/>
            <pc:sldMk cId="0" sldId="320"/>
            <ac:spMk id="9" creationId="{20515ED5-15F5-82D6-5E09-8A7B60C8D1AA}"/>
          </ac:spMkLst>
        </pc:spChg>
        <pc:spChg chg="add mod">
          <ac:chgData name="I. Grewal" userId="e95042fc648cfaf9" providerId="LiveId" clId="{CE74F4FD-8FA4-4BA3-A5B8-4F1BAAC41793}" dt="2025-09-21T00:14:33.341" v="8776" actId="14100"/>
          <ac:spMkLst>
            <pc:docMk/>
            <pc:sldMk cId="0" sldId="320"/>
            <ac:spMk id="10" creationId="{8052DB1C-7CC2-C98D-B982-2618B528D638}"/>
          </ac:spMkLst>
        </pc:spChg>
        <pc:spChg chg="add mod">
          <ac:chgData name="I. Grewal" userId="e95042fc648cfaf9" providerId="LiveId" clId="{CE74F4FD-8FA4-4BA3-A5B8-4F1BAAC41793}" dt="2025-09-21T00:05:27.182" v="8738" actId="1076"/>
          <ac:spMkLst>
            <pc:docMk/>
            <pc:sldMk cId="0" sldId="320"/>
            <ac:spMk id="11" creationId="{18920127-D2A3-D343-4F84-0B078500939D}"/>
          </ac:spMkLst>
        </pc:spChg>
        <pc:spChg chg="add mod">
          <ac:chgData name="I. Grewal" userId="e95042fc648cfaf9" providerId="LiveId" clId="{CE74F4FD-8FA4-4BA3-A5B8-4F1BAAC41793}" dt="2025-09-21T00:05:32.256" v="8739" actId="1076"/>
          <ac:spMkLst>
            <pc:docMk/>
            <pc:sldMk cId="0" sldId="320"/>
            <ac:spMk id="12" creationId="{D3B0A8FD-D7B5-DFEB-CE5E-201F36CF5EB7}"/>
          </ac:spMkLst>
        </pc:spChg>
        <pc:spChg chg="add mod">
          <ac:chgData name="I. Grewal" userId="e95042fc648cfaf9" providerId="LiveId" clId="{CE74F4FD-8FA4-4BA3-A5B8-4F1BAAC41793}" dt="2025-09-21T00:05:44.604" v="8741" actId="1076"/>
          <ac:spMkLst>
            <pc:docMk/>
            <pc:sldMk cId="0" sldId="320"/>
            <ac:spMk id="13" creationId="{B626E7C1-0E8D-DA92-FBDB-66441DAD8783}"/>
          </ac:spMkLst>
        </pc:spChg>
        <pc:spChg chg="add mod">
          <ac:chgData name="I. Grewal" userId="e95042fc648cfaf9" providerId="LiveId" clId="{CE74F4FD-8FA4-4BA3-A5B8-4F1BAAC41793}" dt="2025-09-21T00:05:55.663" v="8743" actId="1076"/>
          <ac:spMkLst>
            <pc:docMk/>
            <pc:sldMk cId="0" sldId="320"/>
            <ac:spMk id="14" creationId="{499275CC-BE7E-6839-972D-07A94753FED6}"/>
          </ac:spMkLst>
        </pc:spChg>
        <pc:spChg chg="add mod">
          <ac:chgData name="I. Grewal" userId="e95042fc648cfaf9" providerId="LiveId" clId="{CE74F4FD-8FA4-4BA3-A5B8-4F1BAAC41793}" dt="2025-09-21T00:11:49.732" v="8760" actId="14100"/>
          <ac:spMkLst>
            <pc:docMk/>
            <pc:sldMk cId="0" sldId="320"/>
            <ac:spMk id="16" creationId="{0673FA0F-685E-F735-537F-D35F3AF671E4}"/>
          </ac:spMkLst>
        </pc:spChg>
        <pc:spChg chg="add mod">
          <ac:chgData name="I. Grewal" userId="e95042fc648cfaf9" providerId="LiveId" clId="{CE74F4FD-8FA4-4BA3-A5B8-4F1BAAC41793}" dt="2025-09-21T00:14:53.841" v="8779" actId="14100"/>
          <ac:spMkLst>
            <pc:docMk/>
            <pc:sldMk cId="0" sldId="320"/>
            <ac:spMk id="17" creationId="{F2E52A1C-F547-5F01-32BA-3248BEC80D13}"/>
          </ac:spMkLst>
        </pc:spChg>
        <pc:picChg chg="mod">
          <ac:chgData name="I. Grewal" userId="e95042fc648cfaf9" providerId="LiveId" clId="{CE74F4FD-8FA4-4BA3-A5B8-4F1BAAC41793}" dt="2025-09-20T23:56:31.759" v="8654" actId="1076"/>
          <ac:picMkLst>
            <pc:docMk/>
            <pc:sldMk cId="0" sldId="320"/>
            <ac:picMk id="4" creationId="{00000000-0000-0000-0000-000000000000}"/>
          </ac:picMkLst>
        </pc:picChg>
        <pc:picChg chg="mod">
          <ac:chgData name="I. Grewal" userId="e95042fc648cfaf9" providerId="LiveId" clId="{CE74F4FD-8FA4-4BA3-A5B8-4F1BAAC41793}" dt="2025-09-20T23:56:34.761" v="8655" actId="1076"/>
          <ac:picMkLst>
            <pc:docMk/>
            <pc:sldMk cId="0" sldId="320"/>
            <ac:picMk id="5" creationId="{00000000-0000-0000-0000-000000000000}"/>
          </ac:picMkLst>
        </pc:picChg>
      </pc:sldChg>
      <pc:sldChg chg="addSp delSp modSp mod delAnim modAnim modNotesTx">
        <pc:chgData name="I. Grewal" userId="e95042fc648cfaf9" providerId="LiveId" clId="{CE74F4FD-8FA4-4BA3-A5B8-4F1BAAC41793}" dt="2025-09-29T18:21:04.956" v="26049" actId="478"/>
        <pc:sldMkLst>
          <pc:docMk/>
          <pc:sldMk cId="0" sldId="321"/>
        </pc:sldMkLst>
        <pc:spChg chg="add mod">
          <ac:chgData name="I. Grewal" userId="e95042fc648cfaf9" providerId="LiveId" clId="{CE74F4FD-8FA4-4BA3-A5B8-4F1BAAC41793}" dt="2025-09-20T16:59:15.387" v="3930" actId="20577"/>
          <ac:spMkLst>
            <pc:docMk/>
            <pc:sldMk cId="0" sldId="321"/>
            <ac:spMk id="6" creationId="{7BAE1F3F-8D4C-D964-D568-4052012601D0}"/>
          </ac:spMkLst>
        </pc:spChg>
        <pc:spChg chg="add mod">
          <ac:chgData name="I. Grewal" userId="e95042fc648cfaf9" providerId="LiveId" clId="{CE74F4FD-8FA4-4BA3-A5B8-4F1BAAC41793}" dt="2025-09-21T00:35:53.873" v="9420" actId="113"/>
          <ac:spMkLst>
            <pc:docMk/>
            <pc:sldMk cId="0" sldId="321"/>
            <ac:spMk id="7" creationId="{AFC73185-058B-5822-3CE7-54884BB1C602}"/>
          </ac:spMkLst>
        </pc:spChg>
        <pc:spChg chg="add mod ord">
          <ac:chgData name="I. Grewal" userId="e95042fc648cfaf9" providerId="LiveId" clId="{CE74F4FD-8FA4-4BA3-A5B8-4F1BAAC41793}" dt="2025-09-21T00:29:15.773" v="9333" actId="14100"/>
          <ac:spMkLst>
            <pc:docMk/>
            <pc:sldMk cId="0" sldId="321"/>
            <ac:spMk id="10" creationId="{364AC50A-531F-04DF-5FF6-4FC1C977BE57}"/>
          </ac:spMkLst>
        </pc:spChg>
        <pc:picChg chg="mod">
          <ac:chgData name="I. Grewal" userId="e95042fc648cfaf9" providerId="LiveId" clId="{CE74F4FD-8FA4-4BA3-A5B8-4F1BAAC41793}" dt="2025-09-21T00:31:31.960" v="9391" actId="1076"/>
          <ac:picMkLst>
            <pc:docMk/>
            <pc:sldMk cId="0" sldId="321"/>
            <ac:picMk id="4" creationId="{00000000-0000-0000-0000-000000000000}"/>
          </ac:picMkLst>
        </pc:picChg>
        <pc:picChg chg="mod modCrop">
          <ac:chgData name="I. Grewal" userId="e95042fc648cfaf9" providerId="LiveId" clId="{CE74F4FD-8FA4-4BA3-A5B8-4F1BAAC41793}" dt="2025-09-21T00:34:05.276" v="9409" actId="1076"/>
          <ac:picMkLst>
            <pc:docMk/>
            <pc:sldMk cId="0" sldId="321"/>
            <ac:picMk id="5" creationId="{00000000-0000-0000-0000-000000000000}"/>
          </ac:picMkLst>
        </pc:picChg>
      </pc:sldChg>
      <pc:sldChg chg="addSp delSp modSp mod delAnim modAnim">
        <pc:chgData name="I. Grewal" userId="e95042fc648cfaf9" providerId="LiveId" clId="{CE74F4FD-8FA4-4BA3-A5B8-4F1BAAC41793}" dt="2025-09-20T19:19:48.151" v="6198" actId="20577"/>
        <pc:sldMkLst>
          <pc:docMk/>
          <pc:sldMk cId="0" sldId="322"/>
        </pc:sldMkLst>
        <pc:spChg chg="add mod">
          <ac:chgData name="I. Grewal" userId="e95042fc648cfaf9" providerId="LiveId" clId="{CE74F4FD-8FA4-4BA3-A5B8-4F1BAAC41793}" dt="2025-09-20T16:57:43.156" v="3898"/>
          <ac:spMkLst>
            <pc:docMk/>
            <pc:sldMk cId="0" sldId="322"/>
            <ac:spMk id="3" creationId="{A6E571CA-1485-94C2-39F3-14FD77625D42}"/>
          </ac:spMkLst>
        </pc:spChg>
        <pc:spChg chg="mod">
          <ac:chgData name="I. Grewal" userId="e95042fc648cfaf9" providerId="LiveId" clId="{CE74F4FD-8FA4-4BA3-A5B8-4F1BAAC41793}" dt="2025-09-20T17:41:07.791" v="4031" actId="20577"/>
          <ac:spMkLst>
            <pc:docMk/>
            <pc:sldMk cId="0" sldId="322"/>
            <ac:spMk id="4" creationId="{00000000-0000-0000-0000-000000000000}"/>
          </ac:spMkLst>
        </pc:spChg>
        <pc:spChg chg="add mod">
          <ac:chgData name="I. Grewal" userId="e95042fc648cfaf9" providerId="LiveId" clId="{CE74F4FD-8FA4-4BA3-A5B8-4F1BAAC41793}" dt="2025-09-20T19:14:25.620" v="6035" actId="208"/>
          <ac:spMkLst>
            <pc:docMk/>
            <pc:sldMk cId="0" sldId="322"/>
            <ac:spMk id="5" creationId="{E4A28D98-0B3C-844F-50A3-E638FE6D6048}"/>
          </ac:spMkLst>
        </pc:spChg>
        <pc:spChg chg="add mod">
          <ac:chgData name="I. Grewal" userId="e95042fc648cfaf9" providerId="LiveId" clId="{CE74F4FD-8FA4-4BA3-A5B8-4F1BAAC41793}" dt="2025-09-20T19:14:25.620" v="6035" actId="208"/>
          <ac:spMkLst>
            <pc:docMk/>
            <pc:sldMk cId="0" sldId="322"/>
            <ac:spMk id="6" creationId="{C7DA586F-264C-36F5-7D0E-2BE4389334B8}"/>
          </ac:spMkLst>
        </pc:spChg>
        <pc:spChg chg="add mod">
          <ac:chgData name="I. Grewal" userId="e95042fc648cfaf9" providerId="LiveId" clId="{CE74F4FD-8FA4-4BA3-A5B8-4F1BAAC41793}" dt="2025-09-20T19:14:40.744" v="6037" actId="20577"/>
          <ac:spMkLst>
            <pc:docMk/>
            <pc:sldMk cId="0" sldId="322"/>
            <ac:spMk id="7" creationId="{F67EF321-E1A3-7878-1210-C70D52B2F9AB}"/>
          </ac:spMkLst>
        </pc:spChg>
        <pc:spChg chg="add mod">
          <ac:chgData name="I. Grewal" userId="e95042fc648cfaf9" providerId="LiveId" clId="{CE74F4FD-8FA4-4BA3-A5B8-4F1BAAC41793}" dt="2025-09-20T19:14:25.620" v="6035" actId="208"/>
          <ac:spMkLst>
            <pc:docMk/>
            <pc:sldMk cId="0" sldId="322"/>
            <ac:spMk id="9" creationId="{22DD01B9-7902-69FE-E458-F8E4EBC88780}"/>
          </ac:spMkLst>
        </pc:spChg>
        <pc:spChg chg="add mod">
          <ac:chgData name="I. Grewal" userId="e95042fc648cfaf9" providerId="LiveId" clId="{CE74F4FD-8FA4-4BA3-A5B8-4F1BAAC41793}" dt="2025-09-20T19:19:46.353" v="6197" actId="20577"/>
          <ac:spMkLst>
            <pc:docMk/>
            <pc:sldMk cId="0" sldId="322"/>
            <ac:spMk id="13" creationId="{7A3B8AF1-2C8A-D7DC-EC4D-6316E675D5E3}"/>
          </ac:spMkLst>
        </pc:spChg>
        <pc:spChg chg="add mod">
          <ac:chgData name="I. Grewal" userId="e95042fc648cfaf9" providerId="LiveId" clId="{CE74F4FD-8FA4-4BA3-A5B8-4F1BAAC41793}" dt="2025-09-20T19:19:48.151" v="6198" actId="20577"/>
          <ac:spMkLst>
            <pc:docMk/>
            <pc:sldMk cId="0" sldId="322"/>
            <ac:spMk id="15" creationId="{25576954-E482-110E-CB38-7CF41F6FE239}"/>
          </ac:spMkLst>
        </pc:spChg>
        <pc:spChg chg="add mod">
          <ac:chgData name="I. Grewal" userId="e95042fc648cfaf9" providerId="LiveId" clId="{CE74F4FD-8FA4-4BA3-A5B8-4F1BAAC41793}" dt="2025-09-20T19:13:57.981" v="6031" actId="1076"/>
          <ac:spMkLst>
            <pc:docMk/>
            <pc:sldMk cId="0" sldId="322"/>
            <ac:spMk id="16" creationId="{5562AF95-0353-3163-68CB-D7B6CCEE9C23}"/>
          </ac:spMkLst>
        </pc:spChg>
        <pc:spChg chg="add mod">
          <ac:chgData name="I. Grewal" userId="e95042fc648cfaf9" providerId="LiveId" clId="{CE74F4FD-8FA4-4BA3-A5B8-4F1BAAC41793}" dt="2025-09-20T19:13:57.981" v="6031" actId="1076"/>
          <ac:spMkLst>
            <pc:docMk/>
            <pc:sldMk cId="0" sldId="322"/>
            <ac:spMk id="17" creationId="{5C255B02-8DC5-9615-F6D1-3D47D1CE5F41}"/>
          </ac:spMkLst>
        </pc:spChg>
        <pc:spChg chg="add mod">
          <ac:chgData name="I. Grewal" userId="e95042fc648cfaf9" providerId="LiveId" clId="{CE74F4FD-8FA4-4BA3-A5B8-4F1BAAC41793}" dt="2025-09-20T19:13:57.981" v="6031" actId="1076"/>
          <ac:spMkLst>
            <pc:docMk/>
            <pc:sldMk cId="0" sldId="322"/>
            <ac:spMk id="18" creationId="{87AD7512-EC7E-FCD0-5677-8AFB40AE6E17}"/>
          </ac:spMkLst>
        </pc:spChg>
        <pc:spChg chg="add mod">
          <ac:chgData name="I. Grewal" userId="e95042fc648cfaf9" providerId="LiveId" clId="{CE74F4FD-8FA4-4BA3-A5B8-4F1BAAC41793}" dt="2025-09-20T19:13:57.981" v="6031" actId="1076"/>
          <ac:spMkLst>
            <pc:docMk/>
            <pc:sldMk cId="0" sldId="322"/>
            <ac:spMk id="19" creationId="{F2C27C0D-8C13-FFC1-711B-29C1B8A3B213}"/>
          </ac:spMkLst>
        </pc:spChg>
      </pc:sldChg>
      <pc:sldChg chg="del">
        <pc:chgData name="I. Grewal" userId="e95042fc648cfaf9" providerId="LiveId" clId="{CE74F4FD-8FA4-4BA3-A5B8-4F1BAAC41793}" dt="2025-09-20T16:58:02.054" v="3907" actId="47"/>
        <pc:sldMkLst>
          <pc:docMk/>
          <pc:sldMk cId="0" sldId="323"/>
        </pc:sldMkLst>
      </pc:sldChg>
      <pc:sldChg chg="addSp modSp mod modAnim">
        <pc:chgData name="I. Grewal" userId="e95042fc648cfaf9" providerId="LiveId" clId="{CE74F4FD-8FA4-4BA3-A5B8-4F1BAAC41793}" dt="2025-09-29T18:21:15.606" v="26053" actId="27636"/>
        <pc:sldMkLst>
          <pc:docMk/>
          <pc:sldMk cId="0" sldId="324"/>
        </pc:sldMkLst>
        <pc:spChg chg="mod">
          <ac:chgData name="I. Grewal" userId="e95042fc648cfaf9" providerId="LiveId" clId="{CE74F4FD-8FA4-4BA3-A5B8-4F1BAAC41793}" dt="2025-09-21T01:02:56.027" v="10279" actId="1076"/>
          <ac:spMkLst>
            <pc:docMk/>
            <pc:sldMk cId="0" sldId="324"/>
            <ac:spMk id="2" creationId="{00000000-0000-0000-0000-000000000000}"/>
          </ac:spMkLst>
        </pc:spChg>
        <pc:spChg chg="mod">
          <ac:chgData name="I. Grewal" userId="e95042fc648cfaf9" providerId="LiveId" clId="{CE74F4FD-8FA4-4BA3-A5B8-4F1BAAC41793}" dt="2025-09-29T18:21:15.606" v="26053" actId="27636"/>
          <ac:spMkLst>
            <pc:docMk/>
            <pc:sldMk cId="0" sldId="324"/>
            <ac:spMk id="3" creationId="{00000000-0000-0000-0000-000000000000}"/>
          </ac:spMkLst>
        </pc:spChg>
        <pc:spChg chg="add mod">
          <ac:chgData name="I. Grewal" userId="e95042fc648cfaf9" providerId="LiveId" clId="{CE74F4FD-8FA4-4BA3-A5B8-4F1BAAC41793}" dt="2025-09-20T17:00:13.448" v="3946" actId="20577"/>
          <ac:spMkLst>
            <pc:docMk/>
            <pc:sldMk cId="0" sldId="324"/>
            <ac:spMk id="5" creationId="{2AEA553D-A8B2-A591-18DF-73781FF3B23C}"/>
          </ac:spMkLst>
        </pc:spChg>
      </pc:sldChg>
      <pc:sldChg chg="addSp modSp mod modAnim">
        <pc:chgData name="I. Grewal" userId="e95042fc648cfaf9" providerId="LiveId" clId="{CE74F4FD-8FA4-4BA3-A5B8-4F1BAAC41793}" dt="2025-09-21T01:22:13.297" v="10670" actId="6549"/>
        <pc:sldMkLst>
          <pc:docMk/>
          <pc:sldMk cId="0" sldId="325"/>
        </pc:sldMkLst>
        <pc:spChg chg="mod">
          <ac:chgData name="I. Grewal" userId="e95042fc648cfaf9" providerId="LiveId" clId="{CE74F4FD-8FA4-4BA3-A5B8-4F1BAAC41793}" dt="2025-09-21T01:06:09.368" v="10329" actId="1076"/>
          <ac:spMkLst>
            <pc:docMk/>
            <pc:sldMk cId="0" sldId="325"/>
            <ac:spMk id="2" creationId="{00000000-0000-0000-0000-000000000000}"/>
          </ac:spMkLst>
        </pc:spChg>
        <pc:spChg chg="mod">
          <ac:chgData name="I. Grewal" userId="e95042fc648cfaf9" providerId="LiveId" clId="{CE74F4FD-8FA4-4BA3-A5B8-4F1BAAC41793}" dt="2025-09-21T01:22:13.297" v="10670" actId="6549"/>
          <ac:spMkLst>
            <pc:docMk/>
            <pc:sldMk cId="0" sldId="325"/>
            <ac:spMk id="3" creationId="{00000000-0000-0000-0000-000000000000}"/>
          </ac:spMkLst>
        </pc:spChg>
        <pc:spChg chg="mod">
          <ac:chgData name="I. Grewal" userId="e95042fc648cfaf9" providerId="LiveId" clId="{CE74F4FD-8FA4-4BA3-A5B8-4F1BAAC41793}" dt="2025-09-21T01:21:10.081" v="10655" actId="6549"/>
          <ac:spMkLst>
            <pc:docMk/>
            <pc:sldMk cId="0" sldId="325"/>
            <ac:spMk id="6" creationId="{00000000-0000-0000-0000-000000000000}"/>
          </ac:spMkLst>
        </pc:spChg>
        <pc:spChg chg="add mod">
          <ac:chgData name="I. Grewal" userId="e95042fc648cfaf9" providerId="LiveId" clId="{CE74F4FD-8FA4-4BA3-A5B8-4F1BAAC41793}" dt="2025-09-20T17:00:18.593" v="3948" actId="20577"/>
          <ac:spMkLst>
            <pc:docMk/>
            <pc:sldMk cId="0" sldId="325"/>
            <ac:spMk id="8" creationId="{7738E470-09CB-A236-CF78-438538D93C81}"/>
          </ac:spMkLst>
        </pc:spChg>
        <pc:picChg chg="mod">
          <ac:chgData name="I. Grewal" userId="e95042fc648cfaf9" providerId="LiveId" clId="{CE74F4FD-8FA4-4BA3-A5B8-4F1BAAC41793}" dt="2025-09-21T01:16:09.168" v="10582" actId="14100"/>
          <ac:picMkLst>
            <pc:docMk/>
            <pc:sldMk cId="0" sldId="325"/>
            <ac:picMk id="4" creationId="{00000000-0000-0000-0000-000000000000}"/>
          </ac:picMkLst>
        </pc:picChg>
        <pc:picChg chg="mod modCrop">
          <ac:chgData name="I. Grewal" userId="e95042fc648cfaf9" providerId="LiveId" clId="{CE74F4FD-8FA4-4BA3-A5B8-4F1BAAC41793}" dt="2025-09-21T01:16:20.824" v="10583" actId="1076"/>
          <ac:picMkLst>
            <pc:docMk/>
            <pc:sldMk cId="0" sldId="325"/>
            <ac:picMk id="5" creationId="{00000000-0000-0000-0000-000000000000}"/>
          </ac:picMkLst>
        </pc:picChg>
      </pc:sldChg>
      <pc:sldChg chg="del">
        <pc:chgData name="I. Grewal" userId="e95042fc648cfaf9" providerId="LiveId" clId="{CE74F4FD-8FA4-4BA3-A5B8-4F1BAAC41793}" dt="2025-09-20T16:58:14.014" v="3912" actId="47"/>
        <pc:sldMkLst>
          <pc:docMk/>
          <pc:sldMk cId="0" sldId="326"/>
        </pc:sldMkLst>
      </pc:sldChg>
      <pc:sldChg chg="addSp modSp mod modAnim">
        <pc:chgData name="I. Grewal" userId="e95042fc648cfaf9" providerId="LiveId" clId="{CE74F4FD-8FA4-4BA3-A5B8-4F1BAAC41793}" dt="2025-09-21T04:28:12.643" v="14159" actId="113"/>
        <pc:sldMkLst>
          <pc:docMk/>
          <pc:sldMk cId="0" sldId="328"/>
        </pc:sldMkLst>
        <pc:spChg chg="mod">
          <ac:chgData name="I. Grewal" userId="e95042fc648cfaf9" providerId="LiveId" clId="{CE74F4FD-8FA4-4BA3-A5B8-4F1BAAC41793}" dt="2025-09-21T04:16:30.202" v="13668" actId="113"/>
          <ac:spMkLst>
            <pc:docMk/>
            <pc:sldMk cId="0" sldId="328"/>
            <ac:spMk id="2" creationId="{00000000-0000-0000-0000-000000000000}"/>
          </ac:spMkLst>
        </pc:spChg>
        <pc:spChg chg="mod">
          <ac:chgData name="I. Grewal" userId="e95042fc648cfaf9" providerId="LiveId" clId="{CE74F4FD-8FA4-4BA3-A5B8-4F1BAAC41793}" dt="2025-09-21T04:28:12.643" v="14159" actId="113"/>
          <ac:spMkLst>
            <pc:docMk/>
            <pc:sldMk cId="0" sldId="328"/>
            <ac:spMk id="3" creationId="{00000000-0000-0000-0000-000000000000}"/>
          </ac:spMkLst>
        </pc:spChg>
        <pc:spChg chg="add mod">
          <ac:chgData name="I. Grewal" userId="e95042fc648cfaf9" providerId="LiveId" clId="{CE74F4FD-8FA4-4BA3-A5B8-4F1BAAC41793}" dt="2025-09-20T16:58:18.421" v="3915" actId="20577"/>
          <ac:spMkLst>
            <pc:docMk/>
            <pc:sldMk cId="0" sldId="328"/>
            <ac:spMk id="5" creationId="{B71F381E-0270-C754-B8EA-9C857B7E34DE}"/>
          </ac:spMkLst>
        </pc:spChg>
      </pc:sldChg>
      <pc:sldChg chg="addSp delSp modSp mod delAnim modAnim">
        <pc:chgData name="I. Grewal" userId="e95042fc648cfaf9" providerId="LiveId" clId="{CE74F4FD-8FA4-4BA3-A5B8-4F1BAAC41793}" dt="2025-09-29T18:22:24.232" v="26065" actId="1076"/>
        <pc:sldMkLst>
          <pc:docMk/>
          <pc:sldMk cId="0" sldId="330"/>
        </pc:sldMkLst>
        <pc:spChg chg="mod">
          <ac:chgData name="I. Grewal" userId="e95042fc648cfaf9" providerId="LiveId" clId="{CE74F4FD-8FA4-4BA3-A5B8-4F1BAAC41793}" dt="2025-09-21T04:36:43.010" v="14246" actId="207"/>
          <ac:spMkLst>
            <pc:docMk/>
            <pc:sldMk cId="0" sldId="330"/>
            <ac:spMk id="2" creationId="{00000000-0000-0000-0000-000000000000}"/>
          </ac:spMkLst>
        </pc:spChg>
        <pc:spChg chg="mod">
          <ac:chgData name="I. Grewal" userId="e95042fc648cfaf9" providerId="LiveId" clId="{CE74F4FD-8FA4-4BA3-A5B8-4F1BAAC41793}" dt="2025-09-29T18:22:24.232" v="26065" actId="1076"/>
          <ac:spMkLst>
            <pc:docMk/>
            <pc:sldMk cId="0" sldId="330"/>
            <ac:spMk id="3" creationId="{00000000-0000-0000-0000-000000000000}"/>
          </ac:spMkLst>
        </pc:spChg>
        <pc:spChg chg="add mod">
          <ac:chgData name="I. Grewal" userId="e95042fc648cfaf9" providerId="LiveId" clId="{CE74F4FD-8FA4-4BA3-A5B8-4F1BAAC41793}" dt="2025-09-21T04:36:33.453" v="14245" actId="20577"/>
          <ac:spMkLst>
            <pc:docMk/>
            <pc:sldMk cId="0" sldId="330"/>
            <ac:spMk id="5" creationId="{32C63225-E34D-6F9B-1C17-A440C3D5EA5B}"/>
          </ac:spMkLst>
        </pc:spChg>
        <pc:picChg chg="mod">
          <ac:chgData name="I. Grewal" userId="e95042fc648cfaf9" providerId="LiveId" clId="{CE74F4FD-8FA4-4BA3-A5B8-4F1BAAC41793}" dt="2025-09-29T18:22:24.232" v="26065" actId="1076"/>
          <ac:picMkLst>
            <pc:docMk/>
            <pc:sldMk cId="0" sldId="330"/>
            <ac:picMk id="1026" creationId="{00000000-0000-0000-0000-000000000000}"/>
          </ac:picMkLst>
        </pc:picChg>
      </pc:sldChg>
      <pc:sldChg chg="addSp delSp modSp mod addAnim delAnim modAnim">
        <pc:chgData name="I. Grewal" userId="e95042fc648cfaf9" providerId="LiveId" clId="{CE74F4FD-8FA4-4BA3-A5B8-4F1BAAC41793}" dt="2025-09-29T18:22:38.736" v="26071" actId="478"/>
        <pc:sldMkLst>
          <pc:docMk/>
          <pc:sldMk cId="0" sldId="334"/>
        </pc:sldMkLst>
        <pc:spChg chg="mod">
          <ac:chgData name="I. Grewal" userId="e95042fc648cfaf9" providerId="LiveId" clId="{CE74F4FD-8FA4-4BA3-A5B8-4F1BAAC41793}" dt="2025-09-21T21:16:31.489" v="22128" actId="14100"/>
          <ac:spMkLst>
            <pc:docMk/>
            <pc:sldMk cId="0" sldId="334"/>
            <ac:spMk id="2" creationId="{00000000-0000-0000-0000-000000000000}"/>
          </ac:spMkLst>
        </pc:spChg>
        <pc:spChg chg="add mod">
          <ac:chgData name="I. Grewal" userId="e95042fc648cfaf9" providerId="LiveId" clId="{CE74F4FD-8FA4-4BA3-A5B8-4F1BAAC41793}" dt="2025-09-20T17:00:43.671" v="3956" actId="20577"/>
          <ac:spMkLst>
            <pc:docMk/>
            <pc:sldMk cId="0" sldId="334"/>
            <ac:spMk id="4" creationId="{511E9BA9-65BE-1A47-895B-73C7B358B324}"/>
          </ac:spMkLst>
        </pc:spChg>
        <pc:spChg chg="add mod">
          <ac:chgData name="I. Grewal" userId="e95042fc648cfaf9" providerId="LiveId" clId="{CE74F4FD-8FA4-4BA3-A5B8-4F1BAAC41793}" dt="2025-09-21T21:16:27.803" v="22127" actId="1076"/>
          <ac:spMkLst>
            <pc:docMk/>
            <pc:sldMk cId="0" sldId="334"/>
            <ac:spMk id="6" creationId="{A23A131B-2CE4-9B0A-BF4E-682309642575}"/>
          </ac:spMkLst>
        </pc:spChg>
        <pc:spChg chg="add mod">
          <ac:chgData name="I. Grewal" userId="e95042fc648cfaf9" providerId="LiveId" clId="{CE74F4FD-8FA4-4BA3-A5B8-4F1BAAC41793}" dt="2025-09-21T21:16:41.713" v="22129" actId="208"/>
          <ac:spMkLst>
            <pc:docMk/>
            <pc:sldMk cId="0" sldId="334"/>
            <ac:spMk id="7" creationId="{63BF3B09-AB30-8547-D114-EFDEC607E967}"/>
          </ac:spMkLst>
        </pc:spChg>
        <pc:spChg chg="add mod">
          <ac:chgData name="I. Grewal" userId="e95042fc648cfaf9" providerId="LiveId" clId="{CE74F4FD-8FA4-4BA3-A5B8-4F1BAAC41793}" dt="2025-09-21T21:16:27.803" v="22127" actId="1076"/>
          <ac:spMkLst>
            <pc:docMk/>
            <pc:sldMk cId="0" sldId="334"/>
            <ac:spMk id="8" creationId="{A3DEEDA8-E568-4678-9AFD-677889004595}"/>
          </ac:spMkLst>
        </pc:spChg>
        <pc:spChg chg="add mod">
          <ac:chgData name="I. Grewal" userId="e95042fc648cfaf9" providerId="LiveId" clId="{CE74F4FD-8FA4-4BA3-A5B8-4F1BAAC41793}" dt="2025-09-21T21:16:27.803" v="22127" actId="1076"/>
          <ac:spMkLst>
            <pc:docMk/>
            <pc:sldMk cId="0" sldId="334"/>
            <ac:spMk id="9" creationId="{1E09255E-F5EC-B391-39C3-7B8DF1EA2345}"/>
          </ac:spMkLst>
        </pc:spChg>
        <pc:spChg chg="add del mod">
          <ac:chgData name="I. Grewal" userId="e95042fc648cfaf9" providerId="LiveId" clId="{CE74F4FD-8FA4-4BA3-A5B8-4F1BAAC41793}" dt="2025-09-29T18:22:29.891" v="26067" actId="478"/>
          <ac:spMkLst>
            <pc:docMk/>
            <pc:sldMk cId="0" sldId="334"/>
            <ac:spMk id="11" creationId="{C03615FB-5F77-FA9F-3EEB-9AD7B141AD99}"/>
          </ac:spMkLst>
        </pc:spChg>
        <pc:spChg chg="add mod">
          <ac:chgData name="I. Grewal" userId="e95042fc648cfaf9" providerId="LiveId" clId="{CE74F4FD-8FA4-4BA3-A5B8-4F1BAAC41793}" dt="2025-09-21T21:38:17.300" v="23122" actId="20577"/>
          <ac:spMkLst>
            <pc:docMk/>
            <pc:sldMk cId="0" sldId="334"/>
            <ac:spMk id="12" creationId="{274E4577-8B9D-1387-B2D2-0C08F325B83E}"/>
          </ac:spMkLst>
        </pc:spChg>
        <pc:spChg chg="add mod">
          <ac:chgData name="I. Grewal" userId="e95042fc648cfaf9" providerId="LiveId" clId="{CE74F4FD-8FA4-4BA3-A5B8-4F1BAAC41793}" dt="2025-09-21T21:36:38.526" v="23095" actId="20577"/>
          <ac:spMkLst>
            <pc:docMk/>
            <pc:sldMk cId="0" sldId="334"/>
            <ac:spMk id="13" creationId="{9235D52B-D4FA-AECC-8A4F-5C1ACB2F5615}"/>
          </ac:spMkLst>
        </pc:spChg>
        <pc:spChg chg="add mod">
          <ac:chgData name="I. Grewal" userId="e95042fc648cfaf9" providerId="LiveId" clId="{CE74F4FD-8FA4-4BA3-A5B8-4F1BAAC41793}" dt="2025-09-21T21:44:10.608" v="23182" actId="208"/>
          <ac:spMkLst>
            <pc:docMk/>
            <pc:sldMk cId="0" sldId="334"/>
            <ac:spMk id="14" creationId="{3FEED53F-BF42-4C08-D9B5-A21B37700172}"/>
          </ac:spMkLst>
        </pc:spChg>
        <pc:picChg chg="mod modCrop">
          <ac:chgData name="I. Grewal" userId="e95042fc648cfaf9" providerId="LiveId" clId="{CE74F4FD-8FA4-4BA3-A5B8-4F1BAAC41793}" dt="2025-09-21T21:16:27.803" v="22127" actId="1076"/>
          <ac:picMkLst>
            <pc:docMk/>
            <pc:sldMk cId="0" sldId="334"/>
            <ac:picMk id="5" creationId="{00000000-0000-0000-0000-000000000000}"/>
          </ac:picMkLst>
        </pc:picChg>
      </pc:sldChg>
      <pc:sldChg chg="addSp delSp modSp mod delAnim modAnim">
        <pc:chgData name="I. Grewal" userId="e95042fc648cfaf9" providerId="LiveId" clId="{CE74F4FD-8FA4-4BA3-A5B8-4F1BAAC41793}" dt="2025-09-29T18:22:51.507" v="26075" actId="478"/>
        <pc:sldMkLst>
          <pc:docMk/>
          <pc:sldMk cId="0" sldId="335"/>
        </pc:sldMkLst>
        <pc:spChg chg="mod">
          <ac:chgData name="I. Grewal" userId="e95042fc648cfaf9" providerId="LiveId" clId="{CE74F4FD-8FA4-4BA3-A5B8-4F1BAAC41793}" dt="2025-09-21T21:49:43.423" v="23206" actId="207"/>
          <ac:spMkLst>
            <pc:docMk/>
            <pc:sldMk cId="0" sldId="335"/>
            <ac:spMk id="2" creationId="{00000000-0000-0000-0000-000000000000}"/>
          </ac:spMkLst>
        </pc:spChg>
        <pc:spChg chg="add mod">
          <ac:chgData name="I. Grewal" userId="e95042fc648cfaf9" providerId="LiveId" clId="{CE74F4FD-8FA4-4BA3-A5B8-4F1BAAC41793}" dt="2025-09-20T17:00:47.120" v="3958" actId="20577"/>
          <ac:spMkLst>
            <pc:docMk/>
            <pc:sldMk cId="0" sldId="335"/>
            <ac:spMk id="5" creationId="{7C7EEDA1-D6BE-126F-3C9B-163F0D777D1F}"/>
          </ac:spMkLst>
        </pc:spChg>
        <pc:spChg chg="mod">
          <ac:chgData name="I. Grewal" userId="e95042fc648cfaf9" providerId="LiveId" clId="{CE74F4FD-8FA4-4BA3-A5B8-4F1BAAC41793}" dt="2025-09-21T04:39:21.152" v="14255" actId="6549"/>
          <ac:spMkLst>
            <pc:docMk/>
            <pc:sldMk cId="0" sldId="335"/>
            <ac:spMk id="6" creationId="{00000000-0000-0000-0000-000000000000}"/>
          </ac:spMkLst>
        </pc:spChg>
        <pc:spChg chg="add mod">
          <ac:chgData name="I. Grewal" userId="e95042fc648cfaf9" providerId="LiveId" clId="{CE74F4FD-8FA4-4BA3-A5B8-4F1BAAC41793}" dt="2025-09-21T04:12:36.458" v="13651" actId="14100"/>
          <ac:spMkLst>
            <pc:docMk/>
            <pc:sldMk cId="0" sldId="335"/>
            <ac:spMk id="7" creationId="{6D21EA05-3F63-7539-2FB7-06565D89DBEA}"/>
          </ac:spMkLst>
        </pc:spChg>
        <pc:spChg chg="add mod">
          <ac:chgData name="I. Grewal" userId="e95042fc648cfaf9" providerId="LiveId" clId="{CE74F4FD-8FA4-4BA3-A5B8-4F1BAAC41793}" dt="2025-09-21T04:15:18.172" v="13662" actId="1076"/>
          <ac:spMkLst>
            <pc:docMk/>
            <pc:sldMk cId="0" sldId="335"/>
            <ac:spMk id="8" creationId="{3E7D5FD5-B715-728E-5B8F-EFC5D3EC1985}"/>
          </ac:spMkLst>
        </pc:spChg>
        <pc:spChg chg="add mod">
          <ac:chgData name="I. Grewal" userId="e95042fc648cfaf9" providerId="LiveId" clId="{CE74F4FD-8FA4-4BA3-A5B8-4F1BAAC41793}" dt="2025-09-21T21:50:32.692" v="23213" actId="1076"/>
          <ac:spMkLst>
            <pc:docMk/>
            <pc:sldMk cId="0" sldId="335"/>
            <ac:spMk id="9" creationId="{E4604490-A3E0-96D6-F0BC-50A46E455749}"/>
          </ac:spMkLst>
        </pc:spChg>
        <pc:spChg chg="add mod">
          <ac:chgData name="I. Grewal" userId="e95042fc648cfaf9" providerId="LiveId" clId="{CE74F4FD-8FA4-4BA3-A5B8-4F1BAAC41793}" dt="2025-09-21T21:49:28.974" v="23205" actId="1076"/>
          <ac:spMkLst>
            <pc:docMk/>
            <pc:sldMk cId="0" sldId="335"/>
            <ac:spMk id="10" creationId="{6C66861F-2D88-18FC-65C0-B35729327063}"/>
          </ac:spMkLst>
        </pc:spChg>
        <pc:picChg chg="mod">
          <ac:chgData name="I. Grewal" userId="e95042fc648cfaf9" providerId="LiveId" clId="{CE74F4FD-8FA4-4BA3-A5B8-4F1BAAC41793}" dt="2025-09-21T03:10:25.024" v="13442" actId="1076"/>
          <ac:picMkLst>
            <pc:docMk/>
            <pc:sldMk cId="0" sldId="335"/>
            <ac:picMk id="1028" creationId="{00000000-0000-0000-0000-000000000000}"/>
          </ac:picMkLst>
        </pc:picChg>
      </pc:sldChg>
      <pc:sldChg chg="addSp delSp modSp mod delAnim modAnim">
        <pc:chgData name="I. Grewal" userId="e95042fc648cfaf9" providerId="LiveId" clId="{CE74F4FD-8FA4-4BA3-A5B8-4F1BAAC41793}" dt="2025-09-29T18:18:49.507" v="26025" actId="478"/>
        <pc:sldMkLst>
          <pc:docMk/>
          <pc:sldMk cId="0" sldId="339"/>
        </pc:sldMkLst>
        <pc:spChg chg="mod">
          <ac:chgData name="I. Grewal" userId="e95042fc648cfaf9" providerId="LiveId" clId="{CE74F4FD-8FA4-4BA3-A5B8-4F1BAAC41793}" dt="2025-09-21T18:36:33.056" v="17436" actId="14100"/>
          <ac:spMkLst>
            <pc:docMk/>
            <pc:sldMk cId="0" sldId="339"/>
            <ac:spMk id="2" creationId="{00000000-0000-0000-0000-000000000000}"/>
          </ac:spMkLst>
        </pc:spChg>
        <pc:spChg chg="mod">
          <ac:chgData name="I. Grewal" userId="e95042fc648cfaf9" providerId="LiveId" clId="{CE74F4FD-8FA4-4BA3-A5B8-4F1BAAC41793}" dt="2025-09-21T22:00:13.125" v="23300" actId="20577"/>
          <ac:spMkLst>
            <pc:docMk/>
            <pc:sldMk cId="0" sldId="339"/>
            <ac:spMk id="3" creationId="{00000000-0000-0000-0000-000000000000}"/>
          </ac:spMkLst>
        </pc:spChg>
        <pc:spChg chg="add mod">
          <ac:chgData name="I. Grewal" userId="e95042fc648cfaf9" providerId="LiveId" clId="{CE74F4FD-8FA4-4BA3-A5B8-4F1BAAC41793}" dt="2025-09-21T21:58:42.787" v="23255" actId="20577"/>
          <ac:spMkLst>
            <pc:docMk/>
            <pc:sldMk cId="0" sldId="339"/>
            <ac:spMk id="8" creationId="{9019117E-9D3F-26BA-3072-31B63CBC459B}"/>
          </ac:spMkLst>
        </pc:spChg>
        <pc:picChg chg="add mod">
          <ac:chgData name="I. Grewal" userId="e95042fc648cfaf9" providerId="LiveId" clId="{CE74F4FD-8FA4-4BA3-A5B8-4F1BAAC41793}" dt="2025-09-21T18:55:17.348" v="18083" actId="14100"/>
          <ac:picMkLst>
            <pc:docMk/>
            <pc:sldMk cId="0" sldId="339"/>
            <ac:picMk id="7" creationId="{2C30E490-A453-C502-DE41-DC5D1FA3C67D}"/>
          </ac:picMkLst>
        </pc:picChg>
      </pc:sldChg>
      <pc:sldChg chg="addSp delSp modSp mod modAnim">
        <pc:chgData name="I. Grewal" userId="e95042fc648cfaf9" providerId="LiveId" clId="{CE74F4FD-8FA4-4BA3-A5B8-4F1BAAC41793}" dt="2025-09-21T18:20:26.634" v="17174" actId="255"/>
        <pc:sldMkLst>
          <pc:docMk/>
          <pc:sldMk cId="0" sldId="340"/>
        </pc:sldMkLst>
        <pc:spChg chg="mod">
          <ac:chgData name="I. Grewal" userId="e95042fc648cfaf9" providerId="LiveId" clId="{CE74F4FD-8FA4-4BA3-A5B8-4F1BAAC41793}" dt="2025-09-21T18:20:26.634" v="17174" actId="255"/>
          <ac:spMkLst>
            <pc:docMk/>
            <pc:sldMk cId="0" sldId="340"/>
            <ac:spMk id="2" creationId="{00000000-0000-0000-0000-000000000000}"/>
          </ac:spMkLst>
        </pc:spChg>
        <pc:spChg chg="mod">
          <ac:chgData name="I. Grewal" userId="e95042fc648cfaf9" providerId="LiveId" clId="{CE74F4FD-8FA4-4BA3-A5B8-4F1BAAC41793}" dt="2025-09-21T18:19:59.713" v="17167" actId="20577"/>
          <ac:spMkLst>
            <pc:docMk/>
            <pc:sldMk cId="0" sldId="340"/>
            <ac:spMk id="3" creationId="{00000000-0000-0000-0000-000000000000}"/>
          </ac:spMkLst>
        </pc:spChg>
      </pc:sldChg>
      <pc:sldChg chg="addSp modSp mod modAnim">
        <pc:chgData name="I. Grewal" userId="e95042fc648cfaf9" providerId="LiveId" clId="{CE74F4FD-8FA4-4BA3-A5B8-4F1BAAC41793}" dt="2025-09-21T20:11:55.664" v="19913" actId="20577"/>
        <pc:sldMkLst>
          <pc:docMk/>
          <pc:sldMk cId="0" sldId="341"/>
        </pc:sldMkLst>
        <pc:spChg chg="add mod">
          <ac:chgData name="I. Grewal" userId="e95042fc648cfaf9" providerId="LiveId" clId="{CE74F4FD-8FA4-4BA3-A5B8-4F1BAAC41793}" dt="2025-09-20T16:57:17.725" v="3896" actId="1076"/>
          <ac:spMkLst>
            <pc:docMk/>
            <pc:sldMk cId="0" sldId="341"/>
            <ac:spMk id="3" creationId="{EFF656E4-C678-18BA-A911-5CFEBFEB017B}"/>
          </ac:spMkLst>
        </pc:spChg>
        <pc:spChg chg="mod">
          <ac:chgData name="I. Grewal" userId="e95042fc648cfaf9" providerId="LiveId" clId="{CE74F4FD-8FA4-4BA3-A5B8-4F1BAAC41793}" dt="2025-09-20T18:29:11.801" v="4898" actId="1076"/>
          <ac:spMkLst>
            <pc:docMk/>
            <pc:sldMk cId="0" sldId="341"/>
            <ac:spMk id="4" creationId="{00000000-0000-0000-0000-000000000000}"/>
          </ac:spMkLst>
        </pc:spChg>
        <pc:spChg chg="mod">
          <ac:chgData name="I. Grewal" userId="e95042fc648cfaf9" providerId="LiveId" clId="{CE74F4FD-8FA4-4BA3-A5B8-4F1BAAC41793}" dt="2025-09-21T20:11:55.664" v="19913" actId="20577"/>
          <ac:spMkLst>
            <pc:docMk/>
            <pc:sldMk cId="0" sldId="341"/>
            <ac:spMk id="5" creationId="{00000000-0000-0000-0000-000000000000}"/>
          </ac:spMkLst>
        </pc:spChg>
      </pc:sldChg>
      <pc:sldChg chg="del">
        <pc:chgData name="I. Grewal" userId="e95042fc648cfaf9" providerId="LiveId" clId="{CE74F4FD-8FA4-4BA3-A5B8-4F1BAAC41793}" dt="2025-09-20T16:57:03.253" v="3894" actId="47"/>
        <pc:sldMkLst>
          <pc:docMk/>
          <pc:sldMk cId="0" sldId="342"/>
        </pc:sldMkLst>
      </pc:sldChg>
      <pc:sldChg chg="del">
        <pc:chgData name="I. Grewal" userId="e95042fc648cfaf9" providerId="LiveId" clId="{CE74F4FD-8FA4-4BA3-A5B8-4F1BAAC41793}" dt="2025-09-20T15:33:54.796" v="3086" actId="47"/>
        <pc:sldMkLst>
          <pc:docMk/>
          <pc:sldMk cId="0" sldId="344"/>
        </pc:sldMkLst>
      </pc:sldChg>
      <pc:sldChg chg="addSp delSp modSp del mod">
        <pc:chgData name="I. Grewal" userId="e95042fc648cfaf9" providerId="LiveId" clId="{CE74F4FD-8FA4-4BA3-A5B8-4F1BAAC41793}" dt="2025-09-21T17:38:22.902" v="16779" actId="47"/>
        <pc:sldMkLst>
          <pc:docMk/>
          <pc:sldMk cId="0" sldId="345"/>
        </pc:sldMkLst>
      </pc:sldChg>
      <pc:sldChg chg="addSp modSp del">
        <pc:chgData name="I. Grewal" userId="e95042fc648cfaf9" providerId="LiveId" clId="{CE74F4FD-8FA4-4BA3-A5B8-4F1BAAC41793}" dt="2025-09-21T21:52:04.338" v="23214" actId="47"/>
        <pc:sldMkLst>
          <pc:docMk/>
          <pc:sldMk cId="0" sldId="346"/>
        </pc:sldMkLst>
      </pc:sldChg>
      <pc:sldChg chg="modSp mod">
        <pc:chgData name="I. Grewal" userId="e95042fc648cfaf9" providerId="LiveId" clId="{CE74F4FD-8FA4-4BA3-A5B8-4F1BAAC41793}" dt="2025-09-21T04:50:59.511" v="14977" actId="20577"/>
        <pc:sldMkLst>
          <pc:docMk/>
          <pc:sldMk cId="0" sldId="347"/>
        </pc:sldMkLst>
        <pc:spChg chg="mod">
          <ac:chgData name="I. Grewal" userId="e95042fc648cfaf9" providerId="LiveId" clId="{CE74F4FD-8FA4-4BA3-A5B8-4F1BAAC41793}" dt="2025-09-21T04:50:06.162" v="14962" actId="1076"/>
          <ac:spMkLst>
            <pc:docMk/>
            <pc:sldMk cId="0" sldId="347"/>
            <ac:spMk id="2" creationId="{00000000-0000-0000-0000-000000000000}"/>
          </ac:spMkLst>
        </pc:spChg>
        <pc:spChg chg="mod">
          <ac:chgData name="I. Grewal" userId="e95042fc648cfaf9" providerId="LiveId" clId="{CE74F4FD-8FA4-4BA3-A5B8-4F1BAAC41793}" dt="2025-09-21T04:50:59.511" v="14977" actId="20577"/>
          <ac:spMkLst>
            <pc:docMk/>
            <pc:sldMk cId="0" sldId="347"/>
            <ac:spMk id="3" creationId="{00000000-0000-0000-0000-000000000000}"/>
          </ac:spMkLst>
        </pc:spChg>
      </pc:sldChg>
      <pc:sldChg chg="addSp delSp modSp mod modAnim">
        <pc:chgData name="I. Grewal" userId="e95042fc648cfaf9" providerId="LiveId" clId="{CE74F4FD-8FA4-4BA3-A5B8-4F1BAAC41793}" dt="2025-09-21T20:02:22.677" v="19819" actId="207"/>
        <pc:sldMkLst>
          <pc:docMk/>
          <pc:sldMk cId="3352139836" sldId="348"/>
        </pc:sldMkLst>
        <pc:spChg chg="mod">
          <ac:chgData name="I. Grewal" userId="e95042fc648cfaf9" providerId="LiveId" clId="{CE74F4FD-8FA4-4BA3-A5B8-4F1BAAC41793}" dt="2025-09-21T19:54:32.609" v="19300" actId="1076"/>
          <ac:spMkLst>
            <pc:docMk/>
            <pc:sldMk cId="3352139836" sldId="348"/>
            <ac:spMk id="2" creationId="{7135899C-0D57-633E-676F-74BC2911C852}"/>
          </ac:spMkLst>
        </pc:spChg>
        <pc:spChg chg="mod">
          <ac:chgData name="I. Grewal" userId="e95042fc648cfaf9" providerId="LiveId" clId="{CE74F4FD-8FA4-4BA3-A5B8-4F1BAAC41793}" dt="2025-09-21T20:02:22.677" v="19819" actId="207"/>
          <ac:spMkLst>
            <pc:docMk/>
            <pc:sldMk cId="3352139836" sldId="348"/>
            <ac:spMk id="3" creationId="{56FAA5C4-CDA5-A145-0853-8AD32C89002B}"/>
          </ac:spMkLst>
        </pc:spChg>
      </pc:sldChg>
      <pc:sldChg chg="addSp delSp modSp mod">
        <pc:chgData name="I. Grewal" userId="e95042fc648cfaf9" providerId="LiveId" clId="{CE74F4FD-8FA4-4BA3-A5B8-4F1BAAC41793}" dt="2025-09-22T04:50:59.251" v="25295" actId="20577"/>
        <pc:sldMkLst>
          <pc:docMk/>
          <pc:sldMk cId="3779813212" sldId="349"/>
        </pc:sldMkLst>
        <pc:spChg chg="mod">
          <ac:chgData name="I. Grewal" userId="e95042fc648cfaf9" providerId="LiveId" clId="{CE74F4FD-8FA4-4BA3-A5B8-4F1BAAC41793}" dt="2025-09-21T22:24:41.255" v="23666" actId="1076"/>
          <ac:spMkLst>
            <pc:docMk/>
            <pc:sldMk cId="3779813212" sldId="349"/>
            <ac:spMk id="2" creationId="{EA74375E-091F-30E9-7FE4-E9CC291CF45C}"/>
          </ac:spMkLst>
        </pc:spChg>
        <pc:spChg chg="mod">
          <ac:chgData name="I. Grewal" userId="e95042fc648cfaf9" providerId="LiveId" clId="{CE74F4FD-8FA4-4BA3-A5B8-4F1BAAC41793}" dt="2025-09-22T04:50:59.251" v="25295" actId="20577"/>
          <ac:spMkLst>
            <pc:docMk/>
            <pc:sldMk cId="3779813212" sldId="349"/>
            <ac:spMk id="3" creationId="{4769892C-417B-07CD-FBAA-AFB30B1F0CB2}"/>
          </ac:spMkLst>
        </pc:spChg>
        <pc:spChg chg="add mod">
          <ac:chgData name="I. Grewal" userId="e95042fc648cfaf9" providerId="LiveId" clId="{CE74F4FD-8FA4-4BA3-A5B8-4F1BAAC41793}" dt="2025-09-20T17:00:29.786" v="3952" actId="20577"/>
          <ac:spMkLst>
            <pc:docMk/>
            <pc:sldMk cId="3779813212" sldId="349"/>
            <ac:spMk id="5" creationId="{D48E521D-1107-74B5-8D5D-3EF3E8452E94}"/>
          </ac:spMkLst>
        </pc:spChg>
        <pc:spChg chg="add mod">
          <ac:chgData name="I. Grewal" userId="e95042fc648cfaf9" providerId="LiveId" clId="{CE74F4FD-8FA4-4BA3-A5B8-4F1BAAC41793}" dt="2025-09-21T22:14:51.412" v="23500" actId="208"/>
          <ac:spMkLst>
            <pc:docMk/>
            <pc:sldMk cId="3779813212" sldId="349"/>
            <ac:spMk id="7" creationId="{5EB4E9A4-BCE5-57B1-C008-A268718781C4}"/>
          </ac:spMkLst>
        </pc:spChg>
      </pc:sldChg>
      <pc:sldChg chg="addSp delSp modSp mod addAnim delAnim modAnim modNotesTx">
        <pc:chgData name="I. Grewal" userId="e95042fc648cfaf9" providerId="LiveId" clId="{CE74F4FD-8FA4-4BA3-A5B8-4F1BAAC41793}" dt="2025-09-29T18:23:37.707" v="26076" actId="20577"/>
        <pc:sldMkLst>
          <pc:docMk/>
          <pc:sldMk cId="4122689646" sldId="350"/>
        </pc:sldMkLst>
        <pc:spChg chg="mod">
          <ac:chgData name="I. Grewal" userId="e95042fc648cfaf9" providerId="LiveId" clId="{CE74F4FD-8FA4-4BA3-A5B8-4F1BAAC41793}" dt="2025-09-20T19:53:44.841" v="7164" actId="2711"/>
          <ac:spMkLst>
            <pc:docMk/>
            <pc:sldMk cId="4122689646" sldId="350"/>
            <ac:spMk id="2" creationId="{6F8C5931-2BFF-10A7-E1D7-4BC483463FDF}"/>
          </ac:spMkLst>
        </pc:spChg>
        <pc:spChg chg="mod">
          <ac:chgData name="I. Grewal" userId="e95042fc648cfaf9" providerId="LiveId" clId="{CE74F4FD-8FA4-4BA3-A5B8-4F1BAAC41793}" dt="2025-09-29T18:23:37.707" v="26076" actId="20577"/>
          <ac:spMkLst>
            <pc:docMk/>
            <pc:sldMk cId="4122689646" sldId="350"/>
            <ac:spMk id="3" creationId="{EE63B977-8CE1-0435-452E-13567934DE1A}"/>
          </ac:spMkLst>
        </pc:spChg>
        <pc:spChg chg="add mod">
          <ac:chgData name="I. Grewal" userId="e95042fc648cfaf9" providerId="LiveId" clId="{CE74F4FD-8FA4-4BA3-A5B8-4F1BAAC41793}" dt="2025-09-20T16:59:01.142" v="3922" actId="20577"/>
          <ac:spMkLst>
            <pc:docMk/>
            <pc:sldMk cId="4122689646" sldId="350"/>
            <ac:spMk id="5" creationId="{57B71F63-7676-BBBA-A4C3-F896BFD446E6}"/>
          </ac:spMkLst>
        </pc:spChg>
      </pc:sldChg>
      <pc:sldChg chg="addSp modSp mod modAnim">
        <pc:chgData name="I. Grewal" userId="e95042fc648cfaf9" providerId="LiveId" clId="{CE74F4FD-8FA4-4BA3-A5B8-4F1BAAC41793}" dt="2025-09-20T22:45:52.755" v="7502" actId="14100"/>
        <pc:sldMkLst>
          <pc:docMk/>
          <pc:sldMk cId="1386733966" sldId="351"/>
        </pc:sldMkLst>
        <pc:spChg chg="mod">
          <ac:chgData name="I. Grewal" userId="e95042fc648cfaf9" providerId="LiveId" clId="{CE74F4FD-8FA4-4BA3-A5B8-4F1BAAC41793}" dt="2025-09-20T19:53:36.266" v="7163" actId="2711"/>
          <ac:spMkLst>
            <pc:docMk/>
            <pc:sldMk cId="1386733966" sldId="351"/>
            <ac:spMk id="2" creationId="{F4703614-BC9B-0068-AB4B-218F76B6386E}"/>
          </ac:spMkLst>
        </pc:spChg>
        <pc:spChg chg="mod">
          <ac:chgData name="I. Grewal" userId="e95042fc648cfaf9" providerId="LiveId" clId="{CE74F4FD-8FA4-4BA3-A5B8-4F1BAAC41793}" dt="2025-09-20T22:45:52.755" v="7502" actId="14100"/>
          <ac:spMkLst>
            <pc:docMk/>
            <pc:sldMk cId="1386733966" sldId="351"/>
            <ac:spMk id="3" creationId="{B7A56159-3E5D-67D4-C9F1-1EA63E8052BC}"/>
          </ac:spMkLst>
        </pc:spChg>
        <pc:spChg chg="add mod">
          <ac:chgData name="I. Grewal" userId="e95042fc648cfaf9" providerId="LiveId" clId="{CE74F4FD-8FA4-4BA3-A5B8-4F1BAAC41793}" dt="2025-09-20T16:59:04.077" v="3924" actId="20577"/>
          <ac:spMkLst>
            <pc:docMk/>
            <pc:sldMk cId="1386733966" sldId="351"/>
            <ac:spMk id="5" creationId="{ED02839B-C5B0-B0D9-A8AF-C0A4150C6405}"/>
          </ac:spMkLst>
        </pc:spChg>
      </pc:sldChg>
      <pc:sldChg chg="delSp modSp mod">
        <pc:chgData name="I. Grewal" userId="e95042fc648cfaf9" providerId="LiveId" clId="{CE74F4FD-8FA4-4BA3-A5B8-4F1BAAC41793}" dt="2025-09-29T17:31:48.920" v="25950" actId="478"/>
        <pc:sldMkLst>
          <pc:docMk/>
          <pc:sldMk cId="0" sldId="352"/>
        </pc:sldMkLst>
        <pc:spChg chg="mod">
          <ac:chgData name="I. Grewal" userId="e95042fc648cfaf9" providerId="LiveId" clId="{CE74F4FD-8FA4-4BA3-A5B8-4F1BAAC41793}" dt="2025-09-29T17:31:46.751" v="25949" actId="20577"/>
          <ac:spMkLst>
            <pc:docMk/>
            <pc:sldMk cId="0" sldId="352"/>
            <ac:spMk id="2" creationId="{00000000-0000-0000-0000-000000000000}"/>
          </ac:spMkLst>
        </pc:spChg>
      </pc:sldChg>
      <pc:sldChg chg="modSp modAnim">
        <pc:chgData name="I. Grewal" userId="e95042fc648cfaf9" providerId="LiveId" clId="{CE74F4FD-8FA4-4BA3-A5B8-4F1BAAC41793}" dt="2025-09-21T22:18:32.651" v="23548"/>
        <pc:sldMkLst>
          <pc:docMk/>
          <pc:sldMk cId="3203013290" sldId="392"/>
        </pc:sldMkLst>
        <pc:spChg chg="mod">
          <ac:chgData name="I. Grewal" userId="e95042fc648cfaf9" providerId="LiveId" clId="{CE74F4FD-8FA4-4BA3-A5B8-4F1BAAC41793}" dt="2025-09-21T22:18:21.019" v="23546" actId="207"/>
          <ac:spMkLst>
            <pc:docMk/>
            <pc:sldMk cId="3203013290" sldId="392"/>
            <ac:spMk id="3" creationId="{3685AD52-DC41-A3DE-C89C-85942741ABB8}"/>
          </ac:spMkLst>
        </pc:spChg>
      </pc:sldChg>
      <pc:sldChg chg="modSp mod">
        <pc:chgData name="I. Grewal" userId="e95042fc648cfaf9" providerId="LiveId" clId="{CE74F4FD-8FA4-4BA3-A5B8-4F1BAAC41793}" dt="2025-09-21T14:26:56.885" v="15122" actId="948"/>
        <pc:sldMkLst>
          <pc:docMk/>
          <pc:sldMk cId="1111277003" sldId="393"/>
        </pc:sldMkLst>
        <pc:spChg chg="mod">
          <ac:chgData name="I. Grewal" userId="e95042fc648cfaf9" providerId="LiveId" clId="{CE74F4FD-8FA4-4BA3-A5B8-4F1BAAC41793}" dt="2025-09-21T14:26:56.885" v="15122" actId="948"/>
          <ac:spMkLst>
            <pc:docMk/>
            <pc:sldMk cId="1111277003" sldId="393"/>
            <ac:spMk id="5" creationId="{96180FE6-977D-3C04-C095-1296048B150B}"/>
          </ac:spMkLst>
        </pc:spChg>
      </pc:sldChg>
      <pc:sldChg chg="addSp delSp modSp mod">
        <pc:chgData name="I. Grewal" userId="e95042fc648cfaf9" providerId="LiveId" clId="{CE74F4FD-8FA4-4BA3-A5B8-4F1BAAC41793}" dt="2025-09-21T04:57:39.631" v="15107" actId="478"/>
        <pc:sldMkLst>
          <pc:docMk/>
          <pc:sldMk cId="2999532445" sldId="394"/>
        </pc:sldMkLst>
      </pc:sldChg>
      <pc:sldChg chg="modSp mod">
        <pc:chgData name="I. Grewal" userId="e95042fc648cfaf9" providerId="LiveId" clId="{CE74F4FD-8FA4-4BA3-A5B8-4F1BAAC41793}" dt="2025-09-21T04:57:59.521" v="15115" actId="20577"/>
        <pc:sldMkLst>
          <pc:docMk/>
          <pc:sldMk cId="4122310075" sldId="395"/>
        </pc:sldMkLst>
        <pc:spChg chg="mod">
          <ac:chgData name="I. Grewal" userId="e95042fc648cfaf9" providerId="LiveId" clId="{CE74F4FD-8FA4-4BA3-A5B8-4F1BAAC41793}" dt="2025-09-21T04:57:59.521" v="15115" actId="20577"/>
          <ac:spMkLst>
            <pc:docMk/>
            <pc:sldMk cId="4122310075" sldId="395"/>
            <ac:spMk id="5" creationId="{AA755E22-0D04-F64E-6575-A9581E7371D3}"/>
          </ac:spMkLst>
        </pc:spChg>
      </pc:sldChg>
      <pc:sldChg chg="modSp new add del mod ord modAnim">
        <pc:chgData name="I. Grewal" userId="e95042fc648cfaf9" providerId="LiveId" clId="{CE74F4FD-8FA4-4BA3-A5B8-4F1BAAC41793}" dt="2025-10-03T00:31:11.756" v="26094" actId="47"/>
        <pc:sldMkLst>
          <pc:docMk/>
          <pc:sldMk cId="1070653806" sldId="396"/>
        </pc:sldMkLst>
        <pc:spChg chg="mod">
          <ac:chgData name="I. Grewal" userId="e95042fc648cfaf9" providerId="LiveId" clId="{CE74F4FD-8FA4-4BA3-A5B8-4F1BAAC41793}" dt="2025-09-20T15:33:20.484" v="3082" actId="207"/>
          <ac:spMkLst>
            <pc:docMk/>
            <pc:sldMk cId="1070653806" sldId="396"/>
            <ac:spMk id="2" creationId="{22D617CC-7CD0-9B83-3235-124D89F2AA7C}"/>
          </ac:spMkLst>
        </pc:spChg>
        <pc:spChg chg="mod">
          <ac:chgData name="I. Grewal" userId="e95042fc648cfaf9" providerId="LiveId" clId="{CE74F4FD-8FA4-4BA3-A5B8-4F1BAAC41793}" dt="2025-09-20T15:33:37.252" v="3083" actId="20577"/>
          <ac:spMkLst>
            <pc:docMk/>
            <pc:sldMk cId="1070653806" sldId="396"/>
            <ac:spMk id="3" creationId="{EB9C51B2-FD47-F4A4-FB14-28E94045637E}"/>
          </ac:spMkLst>
        </pc:spChg>
      </pc:sldChg>
      <pc:sldChg chg="addSp delSp modSp new del mod">
        <pc:chgData name="I. Grewal" userId="e95042fc648cfaf9" providerId="LiveId" clId="{CE74F4FD-8FA4-4BA3-A5B8-4F1BAAC41793}" dt="2025-09-20T04:29:08.677" v="883" actId="47"/>
        <pc:sldMkLst>
          <pc:docMk/>
          <pc:sldMk cId="3040963258" sldId="397"/>
        </pc:sldMkLst>
      </pc:sldChg>
      <pc:sldChg chg="modSp add del mod">
        <pc:chgData name="I. Grewal" userId="e95042fc648cfaf9" providerId="LiveId" clId="{CE74F4FD-8FA4-4BA3-A5B8-4F1BAAC41793}" dt="2025-09-20T04:29:07.191" v="882" actId="47"/>
        <pc:sldMkLst>
          <pc:docMk/>
          <pc:sldMk cId="291858099" sldId="398"/>
        </pc:sldMkLst>
      </pc:sldChg>
      <pc:sldChg chg="modSp add del mod">
        <pc:chgData name="I. Grewal" userId="e95042fc648cfaf9" providerId="LiveId" clId="{CE74F4FD-8FA4-4BA3-A5B8-4F1BAAC41793}" dt="2025-09-20T04:29:05.333" v="881" actId="47"/>
        <pc:sldMkLst>
          <pc:docMk/>
          <pc:sldMk cId="780082923" sldId="399"/>
        </pc:sldMkLst>
      </pc:sldChg>
      <pc:sldChg chg="modSp add del mod">
        <pc:chgData name="I. Grewal" userId="e95042fc648cfaf9" providerId="LiveId" clId="{CE74F4FD-8FA4-4BA3-A5B8-4F1BAAC41793}" dt="2025-09-20T04:39:54.061" v="1328" actId="47"/>
        <pc:sldMkLst>
          <pc:docMk/>
          <pc:sldMk cId="2140722286" sldId="400"/>
        </pc:sldMkLst>
      </pc:sldChg>
      <pc:sldChg chg="modSp add del mod ord modAnim">
        <pc:chgData name="I. Grewal" userId="e95042fc648cfaf9" providerId="LiveId" clId="{CE74F4FD-8FA4-4BA3-A5B8-4F1BAAC41793}" dt="2025-09-29T18:17:19.333" v="26006" actId="47"/>
        <pc:sldMkLst>
          <pc:docMk/>
          <pc:sldMk cId="917255649" sldId="401"/>
        </pc:sldMkLst>
      </pc:sldChg>
      <pc:sldChg chg="modSp add del mod ord modAnim">
        <pc:chgData name="I. Grewal" userId="e95042fc648cfaf9" providerId="LiveId" clId="{CE74F4FD-8FA4-4BA3-A5B8-4F1BAAC41793}" dt="2025-09-29T18:16:56.249" v="26001" actId="47"/>
        <pc:sldMkLst>
          <pc:docMk/>
          <pc:sldMk cId="2560200833" sldId="402"/>
        </pc:sldMkLst>
      </pc:sldChg>
      <pc:sldChg chg="modSp add del mod modAnim">
        <pc:chgData name="I. Grewal" userId="e95042fc648cfaf9" providerId="LiveId" clId="{CE74F4FD-8FA4-4BA3-A5B8-4F1BAAC41793}" dt="2025-09-20T14:30:06.763" v="1512" actId="47"/>
        <pc:sldMkLst>
          <pc:docMk/>
          <pc:sldMk cId="2262222546" sldId="403"/>
        </pc:sldMkLst>
      </pc:sldChg>
      <pc:sldChg chg="modSp add del mod modAnim">
        <pc:chgData name="I. Grewal" userId="e95042fc648cfaf9" providerId="LiveId" clId="{CE74F4FD-8FA4-4BA3-A5B8-4F1BAAC41793}" dt="2025-09-20T14:30:50.128" v="1519" actId="47"/>
        <pc:sldMkLst>
          <pc:docMk/>
          <pc:sldMk cId="2946009494" sldId="404"/>
        </pc:sldMkLst>
      </pc:sldChg>
      <pc:sldChg chg="modSp add del mod modAnim">
        <pc:chgData name="I. Grewal" userId="e95042fc648cfaf9" providerId="LiveId" clId="{CE74F4FD-8FA4-4BA3-A5B8-4F1BAAC41793}" dt="2025-09-29T18:16:54.878" v="26000" actId="47"/>
        <pc:sldMkLst>
          <pc:docMk/>
          <pc:sldMk cId="2884447140" sldId="405"/>
        </pc:sldMkLst>
      </pc:sldChg>
      <pc:sldChg chg="addSp delSp modSp add del mod ord modAnim modNotesTx">
        <pc:chgData name="I. Grewal" userId="e95042fc648cfaf9" providerId="LiveId" clId="{CE74F4FD-8FA4-4BA3-A5B8-4F1BAAC41793}" dt="2025-09-29T18:17:27.049" v="26009" actId="47"/>
        <pc:sldMkLst>
          <pc:docMk/>
          <pc:sldMk cId="3883460495" sldId="406"/>
        </pc:sldMkLst>
      </pc:sldChg>
      <pc:sldChg chg="modSp add del mod ord modAnim">
        <pc:chgData name="I. Grewal" userId="e95042fc648cfaf9" providerId="LiveId" clId="{CE74F4FD-8FA4-4BA3-A5B8-4F1BAAC41793}" dt="2025-10-03T00:31:45.729" v="26096" actId="47"/>
        <pc:sldMkLst>
          <pc:docMk/>
          <pc:sldMk cId="2104046954" sldId="407"/>
        </pc:sldMkLst>
        <pc:spChg chg="mod">
          <ac:chgData name="I. Grewal" userId="e95042fc648cfaf9" providerId="LiveId" clId="{CE74F4FD-8FA4-4BA3-A5B8-4F1BAAC41793}" dt="2025-09-20T15:39:19.176" v="3131" actId="207"/>
          <ac:spMkLst>
            <pc:docMk/>
            <pc:sldMk cId="2104046954" sldId="407"/>
            <ac:spMk id="2" creationId="{B936864C-D34E-3971-D29C-217E2674C49E}"/>
          </ac:spMkLst>
        </pc:spChg>
        <pc:spChg chg="mod">
          <ac:chgData name="I. Grewal" userId="e95042fc648cfaf9" providerId="LiveId" clId="{CE74F4FD-8FA4-4BA3-A5B8-4F1BAAC41793}" dt="2025-09-20T15:35:04.521" v="3090" actId="20577"/>
          <ac:spMkLst>
            <pc:docMk/>
            <pc:sldMk cId="2104046954" sldId="407"/>
            <ac:spMk id="3" creationId="{388AE5E7-658B-5A94-46DD-6BF4A85B9B75}"/>
          </ac:spMkLst>
        </pc:spChg>
      </pc:sldChg>
      <pc:sldChg chg="addSp modSp new del mod modAnim">
        <pc:chgData name="I. Grewal" userId="e95042fc648cfaf9" providerId="LiveId" clId="{CE74F4FD-8FA4-4BA3-A5B8-4F1BAAC41793}" dt="2025-09-29T18:17:30.300" v="26010" actId="47"/>
        <pc:sldMkLst>
          <pc:docMk/>
          <pc:sldMk cId="2716940886" sldId="408"/>
        </pc:sldMkLst>
      </pc:sldChg>
      <pc:sldChg chg="modSp add del mod modAnim">
        <pc:chgData name="I. Grewal" userId="e95042fc648cfaf9" providerId="LiveId" clId="{CE74F4FD-8FA4-4BA3-A5B8-4F1BAAC41793}" dt="2025-09-29T18:17:32.400" v="26011" actId="47"/>
        <pc:sldMkLst>
          <pc:docMk/>
          <pc:sldMk cId="4017478325" sldId="409"/>
        </pc:sldMkLst>
      </pc:sldChg>
      <pc:sldChg chg="addSp modSp add del mod modAnim">
        <pc:chgData name="I. Grewal" userId="e95042fc648cfaf9" providerId="LiveId" clId="{CE74F4FD-8FA4-4BA3-A5B8-4F1BAAC41793}" dt="2025-09-29T18:17:35.247" v="26012" actId="47"/>
        <pc:sldMkLst>
          <pc:docMk/>
          <pc:sldMk cId="3479070231" sldId="410"/>
        </pc:sldMkLst>
      </pc:sldChg>
      <pc:sldChg chg="modSp add del mod modAnim">
        <pc:chgData name="I. Grewal" userId="e95042fc648cfaf9" providerId="LiveId" clId="{CE74F4FD-8FA4-4BA3-A5B8-4F1BAAC41793}" dt="2025-09-29T18:17:37.044" v="26013" actId="47"/>
        <pc:sldMkLst>
          <pc:docMk/>
          <pc:sldMk cId="3382661253" sldId="411"/>
        </pc:sldMkLst>
      </pc:sldChg>
      <pc:sldChg chg="addSp modSp add del mod modAnim">
        <pc:chgData name="I. Grewal" userId="e95042fc648cfaf9" providerId="LiveId" clId="{CE74F4FD-8FA4-4BA3-A5B8-4F1BAAC41793}" dt="2025-09-29T18:17:39.332" v="26014" actId="47"/>
        <pc:sldMkLst>
          <pc:docMk/>
          <pc:sldMk cId="2620898255" sldId="412"/>
        </pc:sldMkLst>
      </pc:sldChg>
      <pc:sldChg chg="addSp modSp add del mod modAnim">
        <pc:chgData name="I. Grewal" userId="e95042fc648cfaf9" providerId="LiveId" clId="{CE74F4FD-8FA4-4BA3-A5B8-4F1BAAC41793}" dt="2025-09-29T18:17:03.295" v="26002" actId="47"/>
        <pc:sldMkLst>
          <pc:docMk/>
          <pc:sldMk cId="614531190" sldId="413"/>
        </pc:sldMkLst>
      </pc:sldChg>
      <pc:sldChg chg="modSp add del mod ord">
        <pc:chgData name="I. Grewal" userId="e95042fc648cfaf9" providerId="LiveId" clId="{CE74F4FD-8FA4-4BA3-A5B8-4F1BAAC41793}" dt="2025-09-20T16:34:06.924" v="3575" actId="2696"/>
        <pc:sldMkLst>
          <pc:docMk/>
          <pc:sldMk cId="695408014" sldId="413"/>
        </pc:sldMkLst>
      </pc:sldChg>
      <pc:sldChg chg="modSp add del mod modAnim">
        <pc:chgData name="I. Grewal" userId="e95042fc648cfaf9" providerId="LiveId" clId="{CE74F4FD-8FA4-4BA3-A5B8-4F1BAAC41793}" dt="2025-09-29T18:17:04.687" v="26003" actId="47"/>
        <pc:sldMkLst>
          <pc:docMk/>
          <pc:sldMk cId="3668734649" sldId="414"/>
        </pc:sldMkLst>
      </pc:sldChg>
      <pc:sldChg chg="modSp add del mod modAnim">
        <pc:chgData name="I. Grewal" userId="e95042fc648cfaf9" providerId="LiveId" clId="{CE74F4FD-8FA4-4BA3-A5B8-4F1BAAC41793}" dt="2025-09-29T18:17:05.951" v="26004" actId="47"/>
        <pc:sldMkLst>
          <pc:docMk/>
          <pc:sldMk cId="681031302" sldId="415"/>
        </pc:sldMkLst>
      </pc:sldChg>
      <pc:sldChg chg="modSp add del mod modAnim">
        <pc:chgData name="I. Grewal" userId="e95042fc648cfaf9" providerId="LiveId" clId="{CE74F4FD-8FA4-4BA3-A5B8-4F1BAAC41793}" dt="2025-09-29T18:17:11.246" v="26005" actId="47"/>
        <pc:sldMkLst>
          <pc:docMk/>
          <pc:sldMk cId="3541209559" sldId="416"/>
        </pc:sldMkLst>
      </pc:sldChg>
      <pc:sldChg chg="addSp delSp modSp new del mod modAnim">
        <pc:chgData name="I. Grewal" userId="e95042fc648cfaf9" providerId="LiveId" clId="{CE74F4FD-8FA4-4BA3-A5B8-4F1BAAC41793}" dt="2025-09-29T18:19:20.856" v="26030" actId="47"/>
        <pc:sldMkLst>
          <pc:docMk/>
          <pc:sldMk cId="187890373" sldId="417"/>
        </pc:sldMkLst>
      </pc:sldChg>
      <pc:sldChg chg="addSp delSp modSp add mod delAnim modAnim">
        <pc:chgData name="I. Grewal" userId="e95042fc648cfaf9" providerId="LiveId" clId="{CE74F4FD-8FA4-4BA3-A5B8-4F1BAAC41793}" dt="2025-09-29T18:20:31.688" v="26045" actId="478"/>
        <pc:sldMkLst>
          <pc:docMk/>
          <pc:sldMk cId="2207852506" sldId="418"/>
        </pc:sldMkLst>
        <pc:spChg chg="mod">
          <ac:chgData name="I. Grewal" userId="e95042fc648cfaf9" providerId="LiveId" clId="{CE74F4FD-8FA4-4BA3-A5B8-4F1BAAC41793}" dt="2025-09-20T23:37:40.135" v="8474" actId="1076"/>
          <ac:spMkLst>
            <pc:docMk/>
            <pc:sldMk cId="2207852506" sldId="418"/>
            <ac:spMk id="11" creationId="{14ED0876-6CAB-1184-B710-932B398A50D7}"/>
          </ac:spMkLst>
        </pc:spChg>
        <pc:spChg chg="mod">
          <ac:chgData name="I. Grewal" userId="e95042fc648cfaf9" providerId="LiveId" clId="{CE74F4FD-8FA4-4BA3-A5B8-4F1BAAC41793}" dt="2025-09-20T23:37:50.099" v="8475" actId="1076"/>
          <ac:spMkLst>
            <pc:docMk/>
            <pc:sldMk cId="2207852506" sldId="418"/>
            <ac:spMk id="13" creationId="{0B0200F7-C46B-FD48-D948-A4E5791D07EF}"/>
          </ac:spMkLst>
        </pc:spChg>
      </pc:sldChg>
      <pc:sldChg chg="add del">
        <pc:chgData name="I. Grewal" userId="e95042fc648cfaf9" providerId="LiveId" clId="{CE74F4FD-8FA4-4BA3-A5B8-4F1BAAC41793}" dt="2025-09-20T19:43:38.162" v="6903" actId="47"/>
        <pc:sldMkLst>
          <pc:docMk/>
          <pc:sldMk cId="3271881402" sldId="418"/>
        </pc:sldMkLst>
      </pc:sldChg>
      <pc:sldChg chg="addSp delSp modSp add mod delAnim modAnim">
        <pc:chgData name="I. Grewal" userId="e95042fc648cfaf9" providerId="LiveId" clId="{CE74F4FD-8FA4-4BA3-A5B8-4F1BAAC41793}" dt="2025-09-29T18:20:43.396" v="26046" actId="478"/>
        <pc:sldMkLst>
          <pc:docMk/>
          <pc:sldMk cId="1963682196" sldId="419"/>
        </pc:sldMkLst>
        <pc:spChg chg="add mod">
          <ac:chgData name="I. Grewal" userId="e95042fc648cfaf9" providerId="LiveId" clId="{CE74F4FD-8FA4-4BA3-A5B8-4F1BAAC41793}" dt="2025-09-20T22:56:30.089" v="7577" actId="14100"/>
          <ac:spMkLst>
            <pc:docMk/>
            <pc:sldMk cId="1963682196" sldId="419"/>
            <ac:spMk id="10" creationId="{50CBBC8E-69DF-361D-A387-BB3596DE8CE9}"/>
          </ac:spMkLst>
        </pc:spChg>
        <pc:spChg chg="mod">
          <ac:chgData name="I. Grewal" userId="e95042fc648cfaf9" providerId="LiveId" clId="{CE74F4FD-8FA4-4BA3-A5B8-4F1BAAC41793}" dt="2025-09-20T23:39:05.371" v="8480" actId="14100"/>
          <ac:spMkLst>
            <pc:docMk/>
            <pc:sldMk cId="1963682196" sldId="419"/>
            <ac:spMk id="14" creationId="{23E750F5-439B-4051-2E96-5384DE40B6AC}"/>
          </ac:spMkLst>
        </pc:spChg>
        <pc:picChg chg="mod">
          <ac:chgData name="I. Grewal" userId="e95042fc648cfaf9" providerId="LiveId" clId="{CE74F4FD-8FA4-4BA3-A5B8-4F1BAAC41793}" dt="2025-09-20T23:14:39.660" v="7759" actId="1076"/>
          <ac:picMkLst>
            <pc:docMk/>
            <pc:sldMk cId="1963682196" sldId="419"/>
            <ac:picMk id="4" creationId="{A32A27CB-521C-0B0E-5AD4-11A69BF8EAFC}"/>
          </ac:picMkLst>
        </pc:picChg>
      </pc:sldChg>
      <pc:sldChg chg="addSp delSp modSp add mod delAnim modAnim">
        <pc:chgData name="I. Grewal" userId="e95042fc648cfaf9" providerId="LiveId" clId="{CE74F4FD-8FA4-4BA3-A5B8-4F1BAAC41793}" dt="2025-09-29T18:20:46.104" v="26047" actId="478"/>
        <pc:sldMkLst>
          <pc:docMk/>
          <pc:sldMk cId="2896483460" sldId="420"/>
        </pc:sldMkLst>
        <pc:spChg chg="add mod">
          <ac:chgData name="I. Grewal" userId="e95042fc648cfaf9" providerId="LiveId" clId="{CE74F4FD-8FA4-4BA3-A5B8-4F1BAAC41793}" dt="2025-09-20T22:58:22.837" v="7592" actId="14100"/>
          <ac:spMkLst>
            <pc:docMk/>
            <pc:sldMk cId="2896483460" sldId="420"/>
            <ac:spMk id="10" creationId="{1C52709D-25E5-2DAF-3441-F74735BEF4EB}"/>
          </ac:spMkLst>
        </pc:spChg>
        <pc:spChg chg="mod">
          <ac:chgData name="I. Grewal" userId="e95042fc648cfaf9" providerId="LiveId" clId="{CE74F4FD-8FA4-4BA3-A5B8-4F1BAAC41793}" dt="2025-09-20T22:58:36.365" v="7596" actId="208"/>
          <ac:spMkLst>
            <pc:docMk/>
            <pc:sldMk cId="2896483460" sldId="420"/>
            <ac:spMk id="14" creationId="{8DE76605-6030-34DD-8C4B-E8BE578D055D}"/>
          </ac:spMkLst>
        </pc:spChg>
      </pc:sldChg>
      <pc:sldChg chg="modSp new del mod">
        <pc:chgData name="I. Grewal" userId="e95042fc648cfaf9" providerId="LiveId" clId="{CE74F4FD-8FA4-4BA3-A5B8-4F1BAAC41793}" dt="2025-09-21T02:40:02.211" v="13085" actId="47"/>
        <pc:sldMkLst>
          <pc:docMk/>
          <pc:sldMk cId="857417317" sldId="421"/>
        </pc:sldMkLst>
      </pc:sldChg>
      <pc:sldChg chg="new del">
        <pc:chgData name="I. Grewal" userId="e95042fc648cfaf9" providerId="LiveId" clId="{CE74F4FD-8FA4-4BA3-A5B8-4F1BAAC41793}" dt="2025-09-21T00:46:03.458" v="9618" actId="47"/>
        <pc:sldMkLst>
          <pc:docMk/>
          <pc:sldMk cId="3315823546" sldId="421"/>
        </pc:sldMkLst>
      </pc:sldChg>
      <pc:sldChg chg="addSp delSp modSp add del mod">
        <pc:chgData name="I. Grewal" userId="e95042fc648cfaf9" providerId="LiveId" clId="{CE74F4FD-8FA4-4BA3-A5B8-4F1BAAC41793}" dt="2025-09-21T02:41:20.327" v="13088" actId="47"/>
        <pc:sldMkLst>
          <pc:docMk/>
          <pc:sldMk cId="3931796813" sldId="422"/>
        </pc:sldMkLst>
      </pc:sldChg>
      <pc:sldChg chg="addSp delSp modSp add del mod modAnim">
        <pc:chgData name="I. Grewal" userId="e95042fc648cfaf9" providerId="LiveId" clId="{CE74F4FD-8FA4-4BA3-A5B8-4F1BAAC41793}" dt="2025-09-29T18:21:26.629" v="26054" actId="47"/>
        <pc:sldMkLst>
          <pc:docMk/>
          <pc:sldMk cId="4131052536" sldId="423"/>
        </pc:sldMkLst>
      </pc:sldChg>
      <pc:sldChg chg="modSp add mod modAnim">
        <pc:chgData name="I. Grewal" userId="e95042fc648cfaf9" providerId="LiveId" clId="{CE74F4FD-8FA4-4BA3-A5B8-4F1BAAC41793}" dt="2025-09-29T18:34:09.447" v="26077"/>
        <pc:sldMkLst>
          <pc:docMk/>
          <pc:sldMk cId="3331443651" sldId="642"/>
        </pc:sldMkLst>
        <pc:spChg chg="mod">
          <ac:chgData name="I. Grewal" userId="e95042fc648cfaf9" providerId="LiveId" clId="{CE74F4FD-8FA4-4BA3-A5B8-4F1BAAC41793}" dt="2025-09-21T22:20:42.872" v="23552" actId="207"/>
          <ac:spMkLst>
            <pc:docMk/>
            <pc:sldMk cId="3331443651" sldId="642"/>
            <ac:spMk id="3" creationId="{79DDA6D7-C845-FA6F-79A0-8AA8A6447E8B}"/>
          </ac:spMkLst>
        </pc:spChg>
      </pc:sldChg>
      <pc:sldChg chg="addSp delSp modSp new mod">
        <pc:chgData name="I. Grewal" userId="e95042fc648cfaf9" providerId="LiveId" clId="{CE74F4FD-8FA4-4BA3-A5B8-4F1BAAC41793}" dt="2025-09-21T21:56:49.937" v="23230" actId="732"/>
        <pc:sldMkLst>
          <pc:docMk/>
          <pc:sldMk cId="3414487072" sldId="643"/>
        </pc:sldMkLst>
        <pc:spChg chg="add mod">
          <ac:chgData name="I. Grewal" userId="e95042fc648cfaf9" providerId="LiveId" clId="{CE74F4FD-8FA4-4BA3-A5B8-4F1BAAC41793}" dt="2025-09-21T14:52:19.737" v="15504" actId="1076"/>
          <ac:spMkLst>
            <pc:docMk/>
            <pc:sldMk cId="3414487072" sldId="643"/>
            <ac:spMk id="11" creationId="{995FA063-0A06-DDB5-BE21-CDCC18F5DB97}"/>
          </ac:spMkLst>
        </pc:spChg>
        <pc:picChg chg="add mod modCrop">
          <ac:chgData name="I. Grewal" userId="e95042fc648cfaf9" providerId="LiveId" clId="{CE74F4FD-8FA4-4BA3-A5B8-4F1BAAC41793}" dt="2025-09-21T14:50:01.070" v="15466" actId="732"/>
          <ac:picMkLst>
            <pc:docMk/>
            <pc:sldMk cId="3414487072" sldId="643"/>
            <ac:picMk id="8" creationId="{2CCD6DEF-1FF2-5FCB-D44F-9BC5D7634B77}"/>
          </ac:picMkLst>
        </pc:picChg>
        <pc:picChg chg="add mod ord modCrop">
          <ac:chgData name="I. Grewal" userId="e95042fc648cfaf9" providerId="LiveId" clId="{CE74F4FD-8FA4-4BA3-A5B8-4F1BAAC41793}" dt="2025-09-21T14:51:25.809" v="15503" actId="732"/>
          <ac:picMkLst>
            <pc:docMk/>
            <pc:sldMk cId="3414487072" sldId="643"/>
            <ac:picMk id="15" creationId="{60572B68-EDCF-C36D-9AAB-C422A8F4019E}"/>
          </ac:picMkLst>
        </pc:picChg>
        <pc:picChg chg="add mod modCrop">
          <ac:chgData name="I. Grewal" userId="e95042fc648cfaf9" providerId="LiveId" clId="{CE74F4FD-8FA4-4BA3-A5B8-4F1BAAC41793}" dt="2025-09-21T21:56:49.937" v="23230" actId="732"/>
          <ac:picMkLst>
            <pc:docMk/>
            <pc:sldMk cId="3414487072" sldId="643"/>
            <ac:picMk id="17" creationId="{8AF45F77-A220-6B95-4131-2996AB839F78}"/>
          </ac:picMkLst>
        </pc:picChg>
      </pc:sldChg>
      <pc:sldChg chg="addSp delSp modSp add del mod">
        <pc:chgData name="I. Grewal" userId="e95042fc648cfaf9" providerId="LiveId" clId="{CE74F4FD-8FA4-4BA3-A5B8-4F1BAAC41793}" dt="2025-09-21T17:38:19.664" v="16778" actId="47"/>
        <pc:sldMkLst>
          <pc:docMk/>
          <pc:sldMk cId="125150485" sldId="644"/>
        </pc:sldMkLst>
      </pc:sldChg>
      <pc:sldChg chg="addSp delSp modSp new mod modAnim">
        <pc:chgData name="I. Grewal" userId="e95042fc648cfaf9" providerId="LiveId" clId="{CE74F4FD-8FA4-4BA3-A5B8-4F1BAAC41793}" dt="2025-09-29T18:18:02.449" v="26021" actId="255"/>
        <pc:sldMkLst>
          <pc:docMk/>
          <pc:sldMk cId="3020659998" sldId="645"/>
        </pc:sldMkLst>
        <pc:spChg chg="mod">
          <ac:chgData name="I. Grewal" userId="e95042fc648cfaf9" providerId="LiveId" clId="{CE74F4FD-8FA4-4BA3-A5B8-4F1BAAC41793}" dt="2025-09-21T18:21:03.593" v="17177" actId="255"/>
          <ac:spMkLst>
            <pc:docMk/>
            <pc:sldMk cId="3020659998" sldId="645"/>
            <ac:spMk id="2" creationId="{5C7D7993-12C0-DD65-4744-16378C70CF88}"/>
          </ac:spMkLst>
        </pc:spChg>
        <pc:spChg chg="mod">
          <ac:chgData name="I. Grewal" userId="e95042fc648cfaf9" providerId="LiveId" clId="{CE74F4FD-8FA4-4BA3-A5B8-4F1BAAC41793}" dt="2025-09-29T18:18:02.449" v="26021" actId="255"/>
          <ac:spMkLst>
            <pc:docMk/>
            <pc:sldMk cId="3020659998" sldId="645"/>
            <ac:spMk id="3" creationId="{DA056596-590F-7DD5-F5DA-36F647AD6E76}"/>
          </ac:spMkLst>
        </pc:spChg>
        <pc:spChg chg="add mod">
          <ac:chgData name="I. Grewal" userId="e95042fc648cfaf9" providerId="LiveId" clId="{CE74F4FD-8FA4-4BA3-A5B8-4F1BAAC41793}" dt="2025-09-21T18:15:00.167" v="17034" actId="1076"/>
          <ac:spMkLst>
            <pc:docMk/>
            <pc:sldMk cId="3020659998" sldId="645"/>
            <ac:spMk id="5" creationId="{488E3DFA-0F3C-76E8-56C4-777596328E48}"/>
          </ac:spMkLst>
        </pc:spChg>
        <pc:spChg chg="add mod">
          <ac:chgData name="I. Grewal" userId="e95042fc648cfaf9" providerId="LiveId" clId="{CE74F4FD-8FA4-4BA3-A5B8-4F1BAAC41793}" dt="2025-09-21T18:15:00.167" v="17034" actId="1076"/>
          <ac:spMkLst>
            <pc:docMk/>
            <pc:sldMk cId="3020659998" sldId="645"/>
            <ac:spMk id="9" creationId="{3B7AEA19-5593-3E58-F4C6-E0F93CC2803F}"/>
          </ac:spMkLst>
        </pc:spChg>
        <pc:picChg chg="add mod">
          <ac:chgData name="I. Grewal" userId="e95042fc648cfaf9" providerId="LiveId" clId="{CE74F4FD-8FA4-4BA3-A5B8-4F1BAAC41793}" dt="2025-09-21T18:15:00.167" v="17034" actId="1076"/>
          <ac:picMkLst>
            <pc:docMk/>
            <pc:sldMk cId="3020659998" sldId="645"/>
            <ac:picMk id="6" creationId="{1A04B0FA-B6AA-A062-6063-D9B97EC4C267}"/>
          </ac:picMkLst>
        </pc:picChg>
      </pc:sldChg>
      <pc:sldChg chg="addSp delSp modSp new mod ord modAnim">
        <pc:chgData name="I. Grewal" userId="e95042fc648cfaf9" providerId="LiveId" clId="{CE74F4FD-8FA4-4BA3-A5B8-4F1BAAC41793}" dt="2025-09-22T04:16:54.152" v="23891"/>
        <pc:sldMkLst>
          <pc:docMk/>
          <pc:sldMk cId="1694608924" sldId="646"/>
        </pc:sldMkLst>
        <pc:picChg chg="add mod">
          <ac:chgData name="I. Grewal" userId="e95042fc648cfaf9" providerId="LiveId" clId="{CE74F4FD-8FA4-4BA3-A5B8-4F1BAAC41793}" dt="2025-09-21T22:14:26.005" v="23492" actId="14100"/>
          <ac:picMkLst>
            <pc:docMk/>
            <pc:sldMk cId="1694608924" sldId="646"/>
            <ac:picMk id="5" creationId="{0E5C3409-2445-9851-A5A5-1D1679037054}"/>
          </ac:picMkLst>
        </pc:picChg>
      </pc:sldChg>
      <pc:sldChg chg="addSp delSp modSp new del mod modAnim">
        <pc:chgData name="I. Grewal" userId="e95042fc648cfaf9" providerId="LiveId" clId="{CE74F4FD-8FA4-4BA3-A5B8-4F1BAAC41793}" dt="2025-09-22T04:48:02.777" v="25228" actId="47"/>
        <pc:sldMkLst>
          <pc:docMk/>
          <pc:sldMk cId="160997349" sldId="647"/>
        </pc:sldMkLst>
      </pc:sldChg>
      <pc:sldChg chg="addSp delSp modSp add del mod delAnim modAnim">
        <pc:chgData name="I. Grewal" userId="e95042fc648cfaf9" providerId="LiveId" clId="{CE74F4FD-8FA4-4BA3-A5B8-4F1BAAC41793}" dt="2025-09-29T18:21:33.482" v="26055" actId="47"/>
        <pc:sldMkLst>
          <pc:docMk/>
          <pc:sldMk cId="1490810342" sldId="648"/>
        </pc:sldMkLst>
      </pc:sldChg>
      <pc:sldChg chg="modSp add del mod">
        <pc:chgData name="I. Grewal" userId="e95042fc648cfaf9" providerId="LiveId" clId="{CE74F4FD-8FA4-4BA3-A5B8-4F1BAAC41793}" dt="2025-10-03T00:29:09.749" v="26086" actId="47"/>
        <pc:sldMkLst>
          <pc:docMk/>
          <pc:sldMk cId="851642509" sldId="670"/>
        </pc:sldMkLst>
        <pc:spChg chg="mod">
          <ac:chgData name="I. Grewal" userId="e95042fc648cfaf9" providerId="LiveId" clId="{CE74F4FD-8FA4-4BA3-A5B8-4F1BAAC41793}" dt="2025-10-03T00:28:55.026" v="26084" actId="20577"/>
          <ac:spMkLst>
            <pc:docMk/>
            <pc:sldMk cId="851642509" sldId="670"/>
            <ac:spMk id="2" creationId="{9FA475C4-05D5-1F65-AA8D-376BB43B20C2}"/>
          </ac:spMkLst>
        </pc:spChg>
        <pc:spChg chg="mod">
          <ac:chgData name="I. Grewal" userId="e95042fc648cfaf9" providerId="LiveId" clId="{CE74F4FD-8FA4-4BA3-A5B8-4F1BAAC41793}" dt="2025-09-29T17:17:47.591" v="25609" actId="20577"/>
          <ac:spMkLst>
            <pc:docMk/>
            <pc:sldMk cId="851642509" sldId="670"/>
            <ac:spMk id="3" creationId="{7382B826-6ED9-62CE-862A-0245D210D555}"/>
          </ac:spMkLst>
        </pc:spChg>
        <pc:spChg chg="mod">
          <ac:chgData name="I. Grewal" userId="e95042fc648cfaf9" providerId="LiveId" clId="{CE74F4FD-8FA4-4BA3-A5B8-4F1BAAC41793}" dt="2025-09-29T17:20:30.646" v="25940" actId="6549"/>
          <ac:spMkLst>
            <pc:docMk/>
            <pc:sldMk cId="851642509" sldId="670"/>
            <ac:spMk id="6" creationId="{0586177C-8620-C4BB-C038-6D34EE427766}"/>
          </ac:spMkLst>
        </pc:spChg>
      </pc:sldChg>
      <pc:sldChg chg="add">
        <pc:chgData name="I. Grewal" userId="e95042fc648cfaf9" providerId="LiveId" clId="{CE74F4FD-8FA4-4BA3-A5B8-4F1BAAC41793}" dt="2025-10-03T00:29:06.370" v="26085"/>
        <pc:sldMkLst>
          <pc:docMk/>
          <pc:sldMk cId="2127375145" sldId="671"/>
        </pc:sldMkLst>
      </pc:sldChg>
      <pc:sldChg chg="add">
        <pc:chgData name="I. Grewal" userId="e95042fc648cfaf9" providerId="LiveId" clId="{CE74F4FD-8FA4-4BA3-A5B8-4F1BAAC41793}" dt="2025-10-03T00:29:36.487" v="26087"/>
        <pc:sldMkLst>
          <pc:docMk/>
          <pc:sldMk cId="0" sldId="672"/>
        </pc:sldMkLst>
      </pc:sldChg>
      <pc:sldChg chg="add">
        <pc:chgData name="I. Grewal" userId="e95042fc648cfaf9" providerId="LiveId" clId="{CE74F4FD-8FA4-4BA3-A5B8-4F1BAAC41793}" dt="2025-10-03T00:31:07.157" v="26093"/>
        <pc:sldMkLst>
          <pc:docMk/>
          <pc:sldMk cId="2024040630" sldId="673"/>
        </pc:sldMkLst>
      </pc:sldChg>
      <pc:sldChg chg="add">
        <pc:chgData name="I. Grewal" userId="e95042fc648cfaf9" providerId="LiveId" clId="{CE74F4FD-8FA4-4BA3-A5B8-4F1BAAC41793}" dt="2025-10-03T00:31:39.208" v="26095"/>
        <pc:sldMkLst>
          <pc:docMk/>
          <pc:sldMk cId="2299984061" sldId="6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9/27/2026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6541B-4EBA-D575-6A42-91A4AF34CC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2BD98-C7AA-DC02-419C-50A85B023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8A17CC-821C-1218-848E-6D8A829C314F}"/>
              </a:ext>
            </a:extLst>
          </p:cNvPr>
          <p:cNvSpPr>
            <a:spLocks noGrp="1"/>
          </p:cNvSpPr>
          <p:nvPr>
            <p:ph type="body" idx="1"/>
          </p:nvPr>
        </p:nvSpPr>
        <p:spPr/>
        <p:txBody>
          <a:bodyPr/>
          <a:lstStyle/>
          <a:p>
            <a:pPr eaLnBrk="1" hangingPunct="1">
              <a:defRPr/>
            </a:pPr>
            <a:endParaRPr lang="en-GB" sz="1200" dirty="0"/>
          </a:p>
        </p:txBody>
      </p:sp>
      <p:sp>
        <p:nvSpPr>
          <p:cNvPr id="4" name="Slide Number Placeholder 3">
            <a:extLst>
              <a:ext uri="{FF2B5EF4-FFF2-40B4-BE49-F238E27FC236}">
                <a16:creationId xmlns:a16="http://schemas.microsoft.com/office/drawing/2014/main" id="{47C0207F-D703-7FC9-3778-70F60B18CD00}"/>
              </a:ext>
            </a:extLst>
          </p:cNvPr>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22535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92849B1-B699-47C4-95B8-B04EFB2A8287}" type="datetime1">
              <a:rPr lang="en-GB" smtClean="0"/>
              <a:t>27/09/2026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146CA2-CBE5-43F1-9AD3-572ABF678C55}" type="datetime1">
              <a:rPr lang="en-GB" smtClean="0"/>
              <a:t>27/09/2026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3769E-84D7-40E7-9337-C5CBCADAED0F}"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117AC8-426A-45EE-AE41-DEEB2E084D0D}"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A435118-EF49-427D-B299-388312D4F658}" type="datetime1">
              <a:rPr lang="en-GB" smtClean="0"/>
              <a:t>27/09/2026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0F730DA-3C21-4D4E-B505-5E5F52008872}" type="datetime1">
              <a:rPr lang="en-GB" smtClean="0"/>
              <a:t>27/09/2026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45DF25-35D9-4A1B-87B5-02CF610B5A7C}" type="datetime1">
              <a:rPr lang="en-GB" smtClean="0"/>
              <a:t>27/09/2026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1632ED-58D2-4524-BB56-7B2C115F0CAA}"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367F4B-74B2-405A-9C6C-E0F98C2685AD}"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FB621A-1299-4C95-8F07-DFB6D68EB5CA}"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36E0CB-806C-4997-91FB-C5E878C27854}"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371BFA4-A965-4963-85F6-0F7AD2B54DCA}" type="datetime1">
              <a:rPr lang="en-GB" smtClean="0"/>
              <a:t>27/09/2026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hyperlink" Target="https://www.linkedin.com/pulse/discover-your-potential-swot-analysis-guide-personal-growth-salto-54ql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deed.com/career-advice/finding-a-job/jobs-for-myers-briggs-personality-typ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uyQIx2p7Qe8?si=spWdh5edAe0kNaVr"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hbr.org/2018/10/working-with-people-who-arent-self-aware" TargetMode="External"/><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 Id="rId6" Type="http://schemas.openxmlformats.org/officeDocument/2006/relationships/hyperlink" Target="https://esl-curriculum.com/learning-styles-effective-teaching-strategy-or-harmful-neuromyth/" TargetMode="External"/><Relationship Id="rId5" Type="http://schemas.openxmlformats.org/officeDocument/2006/relationships/hyperlink" Target="https://ruspat.wordpress.com/2010/12/05/investigating-learning-styles/" TargetMode="External"/><Relationship Id="rId4" Type="http://schemas.openxmlformats.org/officeDocument/2006/relationships/hyperlink" Target="http://psychclassics.yorku.ca/Maslow/motivatio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124744"/>
            <a:ext cx="7992888" cy="4824536"/>
          </a:xfrm>
        </p:spPr>
        <p:txBody>
          <a:bodyPr>
            <a:normAutofit/>
          </a:bodyPr>
          <a:lstStyle/>
          <a:p>
            <a:br>
              <a:rPr lang="en-GB" altLang="en-US" sz="2400" dirty="0"/>
            </a:br>
            <a:br>
              <a:rPr lang="en-GB" altLang="en-US" sz="2400" dirty="0"/>
            </a:br>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September 2026</a:t>
            </a:r>
            <a:br>
              <a:rPr lang="en-GB" sz="3100" b="1" dirty="0">
                <a:solidFill>
                  <a:srgbClr val="FFFF00"/>
                </a:solidFill>
              </a:rPr>
            </a:br>
            <a:br>
              <a:rPr lang="en-GB" sz="3100" b="1" dirty="0">
                <a:solidFill>
                  <a:srgbClr val="FFFF00"/>
                </a:solidFill>
              </a:rPr>
            </a:br>
            <a:r>
              <a:rPr lang="en-GB" sz="3100" b="1" dirty="0">
                <a:solidFill>
                  <a:schemeClr val="bg1"/>
                </a:solidFill>
              </a:rPr>
              <a:t>Session 2: </a:t>
            </a:r>
            <a:r>
              <a:rPr lang="en-GB" sz="3100" b="1" dirty="0">
                <a:solidFill>
                  <a:srgbClr val="FFFF00"/>
                </a:solidFill>
              </a:rPr>
              <a:t>Improving Self-Awareness</a:t>
            </a:r>
            <a:endParaRPr lang="en-GB" altLang="en-US" sz="3100" dirty="0">
              <a:solidFill>
                <a:srgbClr val="FFFF00"/>
              </a:solidFill>
            </a:endParaRPr>
          </a:p>
        </p:txBody>
      </p:sp>
      <p:sp>
        <p:nvSpPr>
          <p:cNvPr id="4" name="Slide Number Placeholder 3">
            <a:extLst>
              <a:ext uri="{FF2B5EF4-FFF2-40B4-BE49-F238E27FC236}">
                <a16:creationId xmlns:a16="http://schemas.microsoft.com/office/drawing/2014/main" id="{AE1E5819-D0E3-AF19-1954-F4C852917846}"/>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3" name="Rectangle 2">
            <a:extLst>
              <a:ext uri="{FF2B5EF4-FFF2-40B4-BE49-F238E27FC236}">
                <a16:creationId xmlns:a16="http://schemas.microsoft.com/office/drawing/2014/main" id="{B52650ED-B961-6EF0-4DAA-6C6B9F7414C9}"/>
              </a:ext>
            </a:extLst>
          </p:cNvPr>
          <p:cNvSpPr/>
          <p:nvPr/>
        </p:nvSpPr>
        <p:spPr>
          <a:xfrm>
            <a:off x="6943092" y="302369"/>
            <a:ext cx="2026568" cy="36039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Students’ version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nvPr>
        </p:nvGraphicFramePr>
        <p:xfrm>
          <a:off x="179512" y="404663"/>
          <a:ext cx="8784976" cy="6005488"/>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bg1"/>
                          </a:solidFill>
                        </a:rPr>
                        <a:t>Week</a:t>
                      </a:r>
                    </a:p>
                  </a:txBody>
                  <a:tcPr>
                    <a:solidFill>
                      <a:srgbClr val="002060"/>
                    </a:solidFill>
                  </a:tcPr>
                </a:tc>
                <a:tc>
                  <a:txBody>
                    <a:bodyPr/>
                    <a:lstStyle/>
                    <a:p>
                      <a:pPr algn="ctr"/>
                      <a:r>
                        <a:rPr lang="en-GB" dirty="0">
                          <a:solidFill>
                            <a:schemeClr val="bg1"/>
                          </a:solidFill>
                        </a:rPr>
                        <a:t>Topic of focus</a:t>
                      </a:r>
                    </a:p>
                  </a:txBody>
                  <a:tcPr>
                    <a:solidFill>
                      <a:srgbClr val="002060"/>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chemeClr val="tx2">
                        <a:lumMod val="20000"/>
                        <a:lumOff val="80000"/>
                      </a:schemeClr>
                    </a:solidFill>
                  </a:tcPr>
                </a:tc>
                <a:tc>
                  <a:txBody>
                    <a:bodyPr/>
                    <a:lstStyle/>
                    <a:p>
                      <a:r>
                        <a:rPr lang="en-GB" sz="2000" b="0" dirty="0">
                          <a:latin typeface="+mn-lt"/>
                          <a:cs typeface="Arial" panose="020B0604020202020204" pitchFamily="34" charset="0"/>
                        </a:rPr>
                        <a:t>Introduction to the module + Personal Development Plans</a:t>
                      </a:r>
                    </a:p>
                  </a:txBody>
                  <a:tcPr>
                    <a:solidFill>
                      <a:schemeClr val="tx2">
                        <a:lumMod val="20000"/>
                        <a:lumOff val="80000"/>
                      </a:schemeClr>
                    </a:solidFill>
                  </a:tcPr>
                </a:tc>
                <a:extLst>
                  <a:ext uri="{0D108BD9-81ED-4DB2-BD59-A6C34878D82A}">
                    <a16:rowId xmlns:a16="http://schemas.microsoft.com/office/drawing/2014/main" val="10001"/>
                  </a:ext>
                </a:extLst>
              </a:tr>
              <a:tr h="483310">
                <a:tc>
                  <a:txBody>
                    <a:bodyPr/>
                    <a:lstStyle/>
                    <a:p>
                      <a:r>
                        <a:rPr lang="en-GB" sz="2000" b="1" dirty="0">
                          <a:highlight>
                            <a:srgbClr val="FFFF00"/>
                          </a:highlight>
                          <a:latin typeface="+mn-lt"/>
                        </a:rPr>
                        <a:t>2</a:t>
                      </a:r>
                    </a:p>
                  </a:txBody>
                  <a:tcPr>
                    <a:solidFill>
                      <a:srgbClr val="DDE9F7"/>
                    </a:solidFill>
                  </a:tcPr>
                </a:tc>
                <a:tc>
                  <a:txBody>
                    <a:bodyPr/>
                    <a:lstStyle/>
                    <a:p>
                      <a:r>
                        <a:rPr lang="en-GB" sz="2000" b="1" dirty="0">
                          <a:highlight>
                            <a:srgbClr val="FFFF00"/>
                          </a:highlight>
                          <a:latin typeface="+mn-lt"/>
                        </a:rPr>
                        <a:t>Self-Awareness</a:t>
                      </a:r>
                    </a:p>
                  </a:txBody>
                  <a:tcPr>
                    <a:solidFill>
                      <a:srgbClr val="DDE9F7"/>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chemeClr val="tx2">
                        <a:lumMod val="20000"/>
                        <a:lumOff val="80000"/>
                      </a:schemeClr>
                    </a:solidFill>
                  </a:tcPr>
                </a:tc>
                <a:tc>
                  <a:txBody>
                    <a:bodyPr/>
                    <a:lstStyle/>
                    <a:p>
                      <a:r>
                        <a:rPr lang="en-GB" sz="2000" b="0" dirty="0">
                          <a:latin typeface="+mn-lt"/>
                        </a:rPr>
                        <a:t>Exploring Employment Opportunities</a:t>
                      </a:r>
                    </a:p>
                  </a:txBody>
                  <a:tcPr>
                    <a:solidFill>
                      <a:schemeClr val="tx2">
                        <a:lumMod val="20000"/>
                        <a:lumOff val="80000"/>
                      </a:schemeClr>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rgbClr val="DDE9F7"/>
                    </a:solidFill>
                  </a:tcPr>
                </a:tc>
                <a:tc>
                  <a:txBody>
                    <a:bodyPr/>
                    <a:lstStyle/>
                    <a:p>
                      <a:r>
                        <a:rPr lang="en-GB" sz="2000" b="0" dirty="0">
                          <a:latin typeface="+mn-lt"/>
                        </a:rPr>
                        <a:t>Recruitment and Selection Process</a:t>
                      </a:r>
                    </a:p>
                  </a:txBody>
                  <a:tcPr>
                    <a:solidFill>
                      <a:srgbClr val="DDE9F7"/>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chemeClr val="tx2">
                        <a:lumMod val="20000"/>
                        <a:lumOff val="80000"/>
                      </a:schemeClr>
                    </a:solidFill>
                  </a:tcPr>
                </a:tc>
                <a:tc>
                  <a:txBody>
                    <a:bodyPr/>
                    <a:lstStyle/>
                    <a:p>
                      <a:r>
                        <a:rPr lang="en-GB" sz="2000" b="0" dirty="0">
                          <a:latin typeface="+mn-lt"/>
                        </a:rPr>
                        <a:t>CV and Cover Letter Writing</a:t>
                      </a:r>
                    </a:p>
                  </a:txBody>
                  <a:tcPr>
                    <a:solidFill>
                      <a:schemeClr val="tx2">
                        <a:lumMod val="20000"/>
                        <a:lumOff val="80000"/>
                      </a:schemeClr>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rgbClr val="DDE9F7"/>
                    </a:solidFill>
                  </a:tcPr>
                </a:tc>
                <a:tc>
                  <a:txBody>
                    <a:bodyPr/>
                    <a:lstStyle/>
                    <a:p>
                      <a:r>
                        <a:rPr lang="en-GB" sz="2000" b="0" dirty="0">
                          <a:latin typeface="+mn-lt"/>
                        </a:rPr>
                        <a:t>Job Interview Preparation</a:t>
                      </a:r>
                    </a:p>
                  </a:txBody>
                  <a:tcPr>
                    <a:solidFill>
                      <a:srgbClr val="DDE9F7"/>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chemeClr val="tx2">
                        <a:lumMod val="20000"/>
                        <a:lumOff val="80000"/>
                      </a:schemeClr>
                    </a:solidFill>
                  </a:tcPr>
                </a:tc>
                <a:tc>
                  <a:txBody>
                    <a:bodyPr/>
                    <a:lstStyle/>
                    <a:p>
                      <a:r>
                        <a:rPr lang="en-GB" sz="2000" b="1" dirty="0">
                          <a:solidFill>
                            <a:srgbClr val="0070C0"/>
                          </a:solidFill>
                          <a:latin typeface="+mn-lt"/>
                        </a:rPr>
                        <a:t>Present Task 1 in class (Mock Interview)</a:t>
                      </a:r>
                    </a:p>
                  </a:txBody>
                  <a:tcPr>
                    <a:solidFill>
                      <a:schemeClr val="tx2">
                        <a:lumMod val="20000"/>
                        <a:lumOff val="80000"/>
                      </a:schemeClr>
                    </a:solidFill>
                  </a:tcPr>
                </a:tc>
                <a:extLst>
                  <a:ext uri="{0D108BD9-81ED-4DB2-BD59-A6C34878D82A}">
                    <a16:rowId xmlns:a16="http://schemas.microsoft.com/office/drawing/2014/main" val="10007"/>
                  </a:ext>
                </a:extLst>
              </a:tr>
              <a:tr h="493852">
                <a:tc>
                  <a:txBody>
                    <a:bodyPr/>
                    <a:lstStyle/>
                    <a:p>
                      <a:r>
                        <a:rPr lang="en-GB" sz="2000" b="0" dirty="0">
                          <a:latin typeface="+mn-lt"/>
                        </a:rPr>
                        <a:t>8</a:t>
                      </a:r>
                    </a:p>
                  </a:txBody>
                  <a:tcPr>
                    <a:solidFill>
                      <a:srgbClr val="DDE9F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latin typeface="+mn-lt"/>
                        </a:rPr>
                        <a:t>Employment Legislation</a:t>
                      </a:r>
                    </a:p>
                  </a:txBody>
                  <a:tcPr>
                    <a:solidFill>
                      <a:srgbClr val="DDE9F7"/>
                    </a:solidFill>
                  </a:tcPr>
                </a:tc>
                <a:extLst>
                  <a:ext uri="{0D108BD9-81ED-4DB2-BD59-A6C34878D82A}">
                    <a16:rowId xmlns:a16="http://schemas.microsoft.com/office/drawing/2014/main" val="10008"/>
                  </a:ext>
                </a:extLst>
              </a:tr>
              <a:tr h="493852">
                <a:tc>
                  <a:txBody>
                    <a:bodyPr/>
                    <a:lstStyle/>
                    <a:p>
                      <a:r>
                        <a:rPr lang="en-GB" sz="2000" b="0" dirty="0">
                          <a:latin typeface="+mn-lt"/>
                        </a:rPr>
                        <a:t>9</a:t>
                      </a:r>
                    </a:p>
                  </a:txBody>
                  <a:tcPr>
                    <a:solidFill>
                      <a:schemeClr val="tx2">
                        <a:lumMod val="20000"/>
                        <a:lumOff val="80000"/>
                      </a:schemeClr>
                    </a:solidFill>
                  </a:tcPr>
                </a:tc>
                <a:tc>
                  <a:txBody>
                    <a:bodyPr/>
                    <a:lstStyle/>
                    <a:p>
                      <a:r>
                        <a:rPr lang="en-GB" sz="2000" b="0" dirty="0">
                          <a:latin typeface="+mn-lt"/>
                        </a:rPr>
                        <a:t>Career Development </a:t>
                      </a:r>
                    </a:p>
                  </a:txBody>
                  <a:tcPr>
                    <a:solidFill>
                      <a:schemeClr val="tx2">
                        <a:lumMod val="20000"/>
                        <a:lumOff val="80000"/>
                      </a:schemeClr>
                    </a:solidFill>
                  </a:tcPr>
                </a:tc>
                <a:extLst>
                  <a:ext uri="{0D108BD9-81ED-4DB2-BD59-A6C34878D82A}">
                    <a16:rowId xmlns:a16="http://schemas.microsoft.com/office/drawing/2014/main" val="10009"/>
                  </a:ext>
                </a:extLst>
              </a:tr>
              <a:tr h="874588">
                <a:tc>
                  <a:txBody>
                    <a:bodyPr/>
                    <a:lstStyle/>
                    <a:p>
                      <a:r>
                        <a:rPr lang="en-GB" sz="2000" b="0" dirty="0">
                          <a:latin typeface="+mn-lt"/>
                        </a:rPr>
                        <a:t>10</a:t>
                      </a:r>
                    </a:p>
                  </a:txBody>
                  <a:tcPr>
                    <a:solidFill>
                      <a:srgbClr val="DDE9F7"/>
                    </a:solidFill>
                  </a:tcPr>
                </a:tc>
                <a:tc>
                  <a:txBody>
                    <a:bodyPr/>
                    <a:lstStyle/>
                    <a:p>
                      <a:r>
                        <a:rPr lang="en-GB" sz="2000" b="0" dirty="0">
                          <a:latin typeface="+mn-lt"/>
                        </a:rPr>
                        <a:t>Alternative Pathways to Consider upon Graduation + Revision</a:t>
                      </a:r>
                    </a:p>
                    <a:p>
                      <a:endParaRPr lang="en-GB" sz="2000" b="0" dirty="0">
                        <a:solidFill>
                          <a:srgbClr val="0070C0"/>
                        </a:solidFill>
                        <a:latin typeface="+mn-lt"/>
                      </a:endParaRPr>
                    </a:p>
                    <a:p>
                      <a:r>
                        <a:rPr lang="en-GB" sz="2000" b="1" dirty="0">
                          <a:solidFill>
                            <a:srgbClr val="0070C0"/>
                          </a:solidFill>
                          <a:latin typeface="+mn-lt"/>
                        </a:rPr>
                        <a:t>Submit Task 2 via Moodle (Portfolio of Written Tasks) </a:t>
                      </a:r>
                    </a:p>
                  </a:txBody>
                  <a:tcPr>
                    <a:solidFill>
                      <a:srgbClr val="DDE9F7"/>
                    </a:solidFill>
                  </a:tcPr>
                </a:tc>
                <a:extLst>
                  <a:ext uri="{0D108BD9-81ED-4DB2-BD59-A6C34878D82A}">
                    <a16:rowId xmlns:a16="http://schemas.microsoft.com/office/drawing/2014/main" val="1001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4B1F9-FA9C-2234-D6BB-70C0DF213D3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712681A-AEB3-448E-B27F-61AC000858F4}"/>
              </a:ext>
            </a:extLst>
          </p:cNvPr>
          <p:cNvSpPr>
            <a:spLocks noGrp="1"/>
          </p:cNvSpPr>
          <p:nvPr>
            <p:ph type="title"/>
          </p:nvPr>
        </p:nvSpPr>
        <p:spPr/>
        <p:txBody>
          <a:bodyPr>
            <a:normAutofit/>
          </a:bodyPr>
          <a:lstStyle/>
          <a:p>
            <a:r>
              <a:rPr lang="en-GB" sz="4000" b="1" dirty="0"/>
              <a:t>Session Aims </a:t>
            </a:r>
          </a:p>
        </p:txBody>
      </p:sp>
      <p:sp>
        <p:nvSpPr>
          <p:cNvPr id="3" name="Content Placeholder 2">
            <a:extLst>
              <a:ext uri="{FF2B5EF4-FFF2-40B4-BE49-F238E27FC236}">
                <a16:creationId xmlns:a16="http://schemas.microsoft.com/office/drawing/2014/main" id="{3685AD52-DC41-A3DE-C89C-85942741ABB8}"/>
              </a:ext>
            </a:extLst>
          </p:cNvPr>
          <p:cNvSpPr>
            <a:spLocks noGrp="1"/>
          </p:cNvSpPr>
          <p:nvPr>
            <p:ph idx="1"/>
          </p:nvPr>
        </p:nvSpPr>
        <p:spPr>
          <a:xfrm>
            <a:off x="395536" y="1772815"/>
            <a:ext cx="8291264" cy="3960441"/>
          </a:xfrm>
        </p:spPr>
        <p:txBody>
          <a:bodyPr>
            <a:normAutofit/>
          </a:bodyPr>
          <a:lstStyle/>
          <a:p>
            <a:pPr marL="514350" indent="-514350">
              <a:buFont typeface="+mj-lt"/>
              <a:buAutoNum type="arabicPeriod"/>
            </a:pPr>
            <a:r>
              <a:rPr lang="en-US" sz="2500" dirty="0"/>
              <a:t>To discuss the </a:t>
            </a:r>
            <a:r>
              <a:rPr lang="en-US" sz="2500" b="1" dirty="0">
                <a:solidFill>
                  <a:srgbClr val="0070C0"/>
                </a:solidFill>
              </a:rPr>
              <a:t>assignment brief</a:t>
            </a:r>
          </a:p>
          <a:p>
            <a:pPr marL="514350" indent="-514350">
              <a:buFont typeface="+mj-lt"/>
              <a:buAutoNum type="arabicPeriod"/>
            </a:pPr>
            <a:endParaRPr lang="en-US" sz="2500" b="1" dirty="0">
              <a:solidFill>
                <a:srgbClr val="0070C0"/>
              </a:solidFill>
              <a:cs typeface="Arial" panose="020B0604020202020204" pitchFamily="34" charset="0"/>
            </a:endParaRPr>
          </a:p>
          <a:p>
            <a:pPr marL="514350" indent="-514350">
              <a:buFont typeface="+mj-lt"/>
              <a:buAutoNum type="arabicPeriod"/>
            </a:pPr>
            <a:r>
              <a:rPr lang="en-GB" sz="2500" dirty="0">
                <a:cs typeface="Arial" panose="020B0604020202020204" pitchFamily="34" charset="0"/>
              </a:rPr>
              <a:t>To </a:t>
            </a:r>
            <a:r>
              <a:rPr lang="en-GB" sz="2500" b="1" dirty="0">
                <a:solidFill>
                  <a:srgbClr val="0070C0"/>
                </a:solidFill>
                <a:cs typeface="Arial" panose="020B0604020202020204" pitchFamily="34" charset="0"/>
              </a:rPr>
              <a:t>explore the concept of self-awareness</a:t>
            </a:r>
            <a:r>
              <a:rPr lang="en-GB" sz="2500" dirty="0">
                <a:cs typeface="Arial" panose="020B0604020202020204" pitchFamily="34" charset="0"/>
              </a:rPr>
              <a:t>: its importance and key features </a:t>
            </a:r>
          </a:p>
          <a:p>
            <a:pPr marL="514350" indent="-514350">
              <a:buFont typeface="+mj-lt"/>
              <a:buAutoNum type="arabicPeriod"/>
            </a:pPr>
            <a:endParaRPr lang="en-GB" sz="2500" dirty="0">
              <a:cs typeface="Arial" panose="020B0604020202020204" pitchFamily="34" charset="0"/>
            </a:endParaRPr>
          </a:p>
          <a:p>
            <a:pPr marL="514350" indent="-514350">
              <a:buFont typeface="+mj-lt"/>
              <a:buAutoNum type="arabicPeriod"/>
            </a:pPr>
            <a:r>
              <a:rPr lang="en-GB" sz="2500" dirty="0">
                <a:cs typeface="Arial" panose="020B0604020202020204" pitchFamily="34" charset="0"/>
              </a:rPr>
              <a:t>To apply </a:t>
            </a:r>
            <a:r>
              <a:rPr lang="en-GB" sz="2500" b="1" dirty="0">
                <a:solidFill>
                  <a:srgbClr val="0070C0"/>
                </a:solidFill>
                <a:cs typeface="Arial" panose="020B0604020202020204" pitchFamily="34" charset="0"/>
              </a:rPr>
              <a:t>tools for improving self-awareness </a:t>
            </a: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282ED17-E2F6-B239-26C8-0A7486DE96C7}"/>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0301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E901BC-D8D5-ECCD-3248-F08AEFAA1B74}"/>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5" name="Content Placeholder 2">
            <a:extLst>
              <a:ext uri="{FF2B5EF4-FFF2-40B4-BE49-F238E27FC236}">
                <a16:creationId xmlns:a16="http://schemas.microsoft.com/office/drawing/2014/main" id="{96180FE6-977D-3C04-C095-1296048B150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spcAft>
                <a:spcPts val="6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The assignment briefs</a:t>
            </a:r>
          </a:p>
        </p:txBody>
      </p:sp>
    </p:spTree>
    <p:extLst>
      <p:ext uri="{BB962C8B-B14F-4D97-AF65-F5344CB8AC3E}">
        <p14:creationId xmlns:p14="http://schemas.microsoft.com/office/powerpoint/2010/main" val="1111277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617CC-7CD0-9B83-3235-124D89F2AA7C}"/>
              </a:ext>
            </a:extLst>
          </p:cNvPr>
          <p:cNvSpPr>
            <a:spLocks noGrp="1"/>
          </p:cNvSpPr>
          <p:nvPr>
            <p:ph type="title"/>
          </p:nvPr>
        </p:nvSpPr>
        <p:spPr>
          <a:xfrm>
            <a:off x="457200" y="58614"/>
            <a:ext cx="8229600" cy="778098"/>
          </a:xfrm>
        </p:spPr>
        <p:txBody>
          <a:bodyPr>
            <a:normAutofit/>
          </a:bodyPr>
          <a:lstStyle/>
          <a:p>
            <a:r>
              <a:rPr lang="en-GB" b="1" dirty="0"/>
              <a:t>Unpacking </a:t>
            </a:r>
            <a:r>
              <a:rPr lang="en-GB" b="1" dirty="0">
                <a:solidFill>
                  <a:srgbClr val="00B0F0"/>
                </a:solidFill>
              </a:rPr>
              <a:t>Task 1</a:t>
            </a:r>
          </a:p>
        </p:txBody>
      </p:sp>
      <p:sp>
        <p:nvSpPr>
          <p:cNvPr id="3" name="Content Placeholder 2">
            <a:extLst>
              <a:ext uri="{FF2B5EF4-FFF2-40B4-BE49-F238E27FC236}">
                <a16:creationId xmlns:a16="http://schemas.microsoft.com/office/drawing/2014/main" id="{EB9C51B2-FD47-F4A4-FB14-28E94045637E}"/>
              </a:ext>
            </a:extLst>
          </p:cNvPr>
          <p:cNvSpPr>
            <a:spLocks noGrp="1"/>
          </p:cNvSpPr>
          <p:nvPr>
            <p:ph idx="1"/>
          </p:nvPr>
        </p:nvSpPr>
        <p:spPr>
          <a:xfrm>
            <a:off x="323528" y="1052736"/>
            <a:ext cx="8640960" cy="4752528"/>
          </a:xfrm>
        </p:spPr>
        <p:txBody>
          <a:bodyPr>
            <a:normAutofit/>
          </a:bodyPr>
          <a:lstStyle/>
          <a:p>
            <a:pPr marL="0" indent="0">
              <a:spcBef>
                <a:spcPts val="0"/>
              </a:spcBef>
              <a:buNone/>
            </a:pPr>
            <a:r>
              <a:rPr lang="en-GB" sz="2400" dirty="0"/>
              <a:t>Work in pairs to explore the brief and answer these questions:</a:t>
            </a:r>
          </a:p>
          <a:p>
            <a:pPr marL="0" indent="0">
              <a:spcBef>
                <a:spcPts val="0"/>
              </a:spcBef>
              <a:buNone/>
            </a:pPr>
            <a:endParaRPr lang="en-GB" sz="2400" dirty="0"/>
          </a:p>
          <a:p>
            <a:pPr marL="514350" indent="-514350">
              <a:spcBef>
                <a:spcPts val="0"/>
              </a:spcBef>
              <a:buFont typeface="+mj-lt"/>
              <a:buAutoNum type="arabicPeriod"/>
            </a:pPr>
            <a:r>
              <a:rPr lang="en-GB" sz="2400" dirty="0"/>
              <a:t>What is the </a:t>
            </a:r>
            <a:r>
              <a:rPr lang="en-GB" sz="2400" b="1" dirty="0"/>
              <a:t>assessment date</a:t>
            </a:r>
            <a:r>
              <a:rPr lang="en-GB" sz="2400" dirty="0"/>
              <a:t>?</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a:t>
            </a:r>
            <a:r>
              <a:rPr lang="en-GB" sz="2400" b="1" dirty="0"/>
              <a:t>type of assessment </a:t>
            </a:r>
            <a:r>
              <a:rPr lang="en-GB" sz="2400" dirty="0"/>
              <a:t>is it?</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is the </a:t>
            </a:r>
            <a:r>
              <a:rPr lang="en-GB" sz="2400" b="1" dirty="0"/>
              <a:t>value of the assessment </a:t>
            </a:r>
            <a:r>
              <a:rPr lang="en-GB" sz="2400" dirty="0"/>
              <a:t>as a percentage score?</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specific </a:t>
            </a:r>
            <a:r>
              <a:rPr lang="en-GB" sz="2400" b="1" dirty="0"/>
              <a:t>learning outcomes </a:t>
            </a:r>
            <a:r>
              <a:rPr lang="en-GB" sz="2400" dirty="0"/>
              <a:t>will be addressed?</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How many </a:t>
            </a:r>
            <a:r>
              <a:rPr lang="en-GB" sz="2400" b="1" dirty="0"/>
              <a:t>stages of preparation </a:t>
            </a:r>
            <a:r>
              <a:rPr lang="en-GB" sz="2400" dirty="0"/>
              <a:t>will there be? </a:t>
            </a:r>
          </a:p>
          <a:p>
            <a:pPr marL="514350" indent="-514350">
              <a:spcBef>
                <a:spcPts val="0"/>
              </a:spcBef>
              <a:buFont typeface="+mj-lt"/>
              <a:buAutoNum type="arabicPeriod"/>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8EDFFB69-D0BB-8FE4-4EAA-21CBB63A7A0C}"/>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202404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AF17B-E978-F01D-E539-C81D0C2F21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6864C-D34E-3971-D29C-217E2674C49E}"/>
              </a:ext>
            </a:extLst>
          </p:cNvPr>
          <p:cNvSpPr>
            <a:spLocks noGrp="1"/>
          </p:cNvSpPr>
          <p:nvPr>
            <p:ph type="title"/>
          </p:nvPr>
        </p:nvSpPr>
        <p:spPr>
          <a:xfrm>
            <a:off x="457200" y="58614"/>
            <a:ext cx="8229600" cy="778098"/>
          </a:xfrm>
        </p:spPr>
        <p:txBody>
          <a:bodyPr>
            <a:normAutofit/>
          </a:bodyPr>
          <a:lstStyle/>
          <a:p>
            <a:r>
              <a:rPr lang="en-GB" b="1" dirty="0"/>
              <a:t>Unpacking </a:t>
            </a:r>
            <a:r>
              <a:rPr lang="en-GB" b="1" dirty="0">
                <a:solidFill>
                  <a:srgbClr val="8D42C6"/>
                </a:solidFill>
              </a:rPr>
              <a:t>Task 2</a:t>
            </a:r>
          </a:p>
        </p:txBody>
      </p:sp>
      <p:sp>
        <p:nvSpPr>
          <p:cNvPr id="3" name="Content Placeholder 2">
            <a:extLst>
              <a:ext uri="{FF2B5EF4-FFF2-40B4-BE49-F238E27FC236}">
                <a16:creationId xmlns:a16="http://schemas.microsoft.com/office/drawing/2014/main" id="{388AE5E7-658B-5A94-46DD-6BF4A85B9B75}"/>
              </a:ext>
            </a:extLst>
          </p:cNvPr>
          <p:cNvSpPr>
            <a:spLocks noGrp="1"/>
          </p:cNvSpPr>
          <p:nvPr>
            <p:ph idx="1"/>
          </p:nvPr>
        </p:nvSpPr>
        <p:spPr>
          <a:xfrm>
            <a:off x="323528" y="1196752"/>
            <a:ext cx="8640960" cy="4608512"/>
          </a:xfrm>
        </p:spPr>
        <p:txBody>
          <a:bodyPr>
            <a:normAutofit/>
          </a:bodyPr>
          <a:lstStyle/>
          <a:p>
            <a:pPr marL="0" indent="0">
              <a:spcBef>
                <a:spcPts val="0"/>
              </a:spcBef>
              <a:buNone/>
            </a:pPr>
            <a:r>
              <a:rPr lang="en-GB" sz="2400" dirty="0"/>
              <a:t>Work in pairs to explore the brief and answer these questions:</a:t>
            </a:r>
          </a:p>
          <a:p>
            <a:pPr marL="0" indent="0">
              <a:spcBef>
                <a:spcPts val="0"/>
              </a:spcBef>
              <a:buNone/>
            </a:pPr>
            <a:endParaRPr lang="en-GB" sz="2400" dirty="0"/>
          </a:p>
          <a:p>
            <a:pPr marL="514350" indent="-514350">
              <a:spcBef>
                <a:spcPts val="0"/>
              </a:spcBef>
              <a:buFont typeface="+mj-lt"/>
              <a:buAutoNum type="arabicPeriod"/>
            </a:pPr>
            <a:r>
              <a:rPr lang="en-GB" sz="2400" dirty="0"/>
              <a:t>What </a:t>
            </a:r>
            <a:r>
              <a:rPr lang="en-GB" sz="2400" b="1" dirty="0"/>
              <a:t>type of assessment </a:t>
            </a:r>
            <a:r>
              <a:rPr lang="en-GB" sz="2400" dirty="0"/>
              <a:t>is it?</a:t>
            </a:r>
          </a:p>
          <a:p>
            <a:pPr marL="0" indent="0">
              <a:spcBef>
                <a:spcPts val="0"/>
              </a:spcBef>
              <a:buNone/>
            </a:pPr>
            <a:endParaRPr lang="en-GB" sz="2400" dirty="0"/>
          </a:p>
          <a:p>
            <a:pPr marL="0" indent="0">
              <a:spcBef>
                <a:spcPts val="0"/>
              </a:spcBef>
              <a:buNone/>
            </a:pPr>
            <a:endParaRPr lang="en-GB" sz="2400" dirty="0"/>
          </a:p>
          <a:p>
            <a:pPr marL="457200" indent="-457200">
              <a:spcBef>
                <a:spcPts val="0"/>
              </a:spcBef>
              <a:buFont typeface="+mj-lt"/>
              <a:buAutoNum type="arabicPeriod" startAt="2"/>
            </a:pPr>
            <a:r>
              <a:rPr lang="en-GB" sz="2400" dirty="0"/>
              <a:t>What is the </a:t>
            </a:r>
            <a:r>
              <a:rPr lang="en-GB" sz="2400" b="1" dirty="0"/>
              <a:t>submission date</a:t>
            </a:r>
            <a:r>
              <a:rPr lang="en-GB" sz="2400" dirty="0"/>
              <a:t>?</a:t>
            </a:r>
          </a:p>
          <a:p>
            <a:pPr marL="0" indent="0">
              <a:spcBef>
                <a:spcPts val="0"/>
              </a:spcBef>
              <a:buNone/>
            </a:pPr>
            <a:endParaRPr lang="en-GB" sz="2400" dirty="0"/>
          </a:p>
          <a:p>
            <a:pPr marL="0" indent="0">
              <a:spcBef>
                <a:spcPts val="0"/>
              </a:spcBef>
              <a:buNone/>
            </a:pPr>
            <a:endParaRPr lang="en-GB" sz="2400" dirty="0"/>
          </a:p>
          <a:p>
            <a:pPr marL="514350" indent="-514350">
              <a:spcBef>
                <a:spcPts val="0"/>
              </a:spcBef>
              <a:buFont typeface="+mj-lt"/>
              <a:buAutoNum type="arabicPeriod" startAt="3"/>
            </a:pPr>
            <a:r>
              <a:rPr lang="en-GB" sz="2400" dirty="0"/>
              <a:t>What specific </a:t>
            </a:r>
            <a:r>
              <a:rPr lang="en-GB" sz="2400" b="1" dirty="0"/>
              <a:t>learning outcomes </a:t>
            </a:r>
            <a:r>
              <a:rPr lang="en-GB" sz="2400" dirty="0"/>
              <a:t>will be addressed?</a:t>
            </a:r>
          </a:p>
          <a:p>
            <a:pPr marL="514350" indent="-514350">
              <a:spcBef>
                <a:spcPts val="0"/>
              </a:spcBef>
              <a:buFont typeface="+mj-lt"/>
              <a:buAutoNum type="arabicPeriod" startAt="3"/>
            </a:pPr>
            <a:endParaRPr lang="en-GB" sz="2400" dirty="0"/>
          </a:p>
          <a:p>
            <a:pPr marL="514350" indent="-514350">
              <a:spcBef>
                <a:spcPts val="0"/>
              </a:spcBef>
              <a:buFont typeface="+mj-lt"/>
              <a:buAutoNum type="arabicPeriod" startAt="3"/>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E2A07ED7-D268-59AB-D6EF-1F5A9183FCB5}"/>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104046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4D59F-2CF6-FB20-18C5-632E393B93CF}"/>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1E7E2F-58CC-C0DA-A1A7-61F77EE97B0B}"/>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5" name="Content Placeholder 2">
            <a:extLst>
              <a:ext uri="{FF2B5EF4-FFF2-40B4-BE49-F238E27FC236}">
                <a16:creationId xmlns:a16="http://schemas.microsoft.com/office/drawing/2014/main" id="{4BDBE76E-8E92-18AE-939E-81303525190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Self-awareness</a:t>
            </a:r>
          </a:p>
        </p:txBody>
      </p:sp>
    </p:spTree>
    <p:extLst>
      <p:ext uri="{BB962C8B-B14F-4D97-AF65-F5344CB8AC3E}">
        <p14:creationId xmlns:p14="http://schemas.microsoft.com/office/powerpoint/2010/main" val="2999532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229600" cy="504055"/>
          </a:xfrm>
        </p:spPr>
        <p:txBody>
          <a:bodyPr>
            <a:normAutofit/>
          </a:bodyPr>
          <a:lstStyle/>
          <a:p>
            <a:pPr marL="0" indent="0">
              <a:lnSpc>
                <a:spcPct val="120000"/>
              </a:lnSpc>
              <a:buNone/>
            </a:pPr>
            <a:r>
              <a:rPr lang="en-GB" sz="2400" dirty="0">
                <a:latin typeface="Arial" panose="020B0604020202020204" pitchFamily="34" charset="0"/>
                <a:cs typeface="Arial" panose="020B0604020202020204" pitchFamily="34" charset="0"/>
              </a:rPr>
              <a:t>Four levels of consciousness</a:t>
            </a:r>
            <a:endParaRPr lang="en-GB" sz="2400" dirty="0"/>
          </a:p>
        </p:txBody>
      </p:sp>
      <p:sp>
        <p:nvSpPr>
          <p:cNvPr id="4" name="Title 1"/>
          <p:cNvSpPr>
            <a:spLocks noGrp="1"/>
          </p:cNvSpPr>
          <p:nvPr>
            <p:ph type="title"/>
          </p:nvPr>
        </p:nvSpPr>
        <p:spPr>
          <a:xfrm>
            <a:off x="1331640" y="274638"/>
            <a:ext cx="6480720" cy="706090"/>
          </a:xfrm>
        </p:spPr>
        <p:txBody>
          <a:bodyPr>
            <a:noAutofit/>
          </a:bodyPr>
          <a:lstStyle/>
          <a:p>
            <a:r>
              <a:rPr lang="en-GB" sz="4000" b="1" dirty="0">
                <a:latin typeface="+mn-lt"/>
                <a:cs typeface="Arial" panose="020B0604020202020204" pitchFamily="34" charset="0"/>
              </a:rPr>
              <a:t>Self-Awareness</a:t>
            </a:r>
          </a:p>
        </p:txBody>
      </p:sp>
      <p:graphicFrame>
        <p:nvGraphicFramePr>
          <p:cNvPr id="5" name="Table 4"/>
          <p:cNvGraphicFramePr>
            <a:graphicFrameLocks noGrp="1"/>
          </p:cNvGraphicFramePr>
          <p:nvPr>
            <p:extLst>
              <p:ext uri="{D42A27DB-BD31-4B8C-83A1-F6EECF244321}">
                <p14:modId xmlns:p14="http://schemas.microsoft.com/office/powerpoint/2010/main" val="3555977888"/>
              </p:ext>
            </p:extLst>
          </p:nvPr>
        </p:nvGraphicFramePr>
        <p:xfrm>
          <a:off x="179512" y="1916832"/>
          <a:ext cx="8856984" cy="3672409"/>
        </p:xfrm>
        <a:graphic>
          <a:graphicData uri="http://schemas.openxmlformats.org/drawingml/2006/table">
            <a:tbl>
              <a:tblPr firstRow="1" bandRow="1">
                <a:tableStyleId>{5C22544A-7EE6-4342-B048-85BDC9FD1C3A}</a:tableStyleId>
              </a:tblPr>
              <a:tblGrid>
                <a:gridCol w="2657095">
                  <a:extLst>
                    <a:ext uri="{9D8B030D-6E8A-4147-A177-3AD203B41FA5}">
                      <a16:colId xmlns:a16="http://schemas.microsoft.com/office/drawing/2014/main" val="20000"/>
                    </a:ext>
                  </a:extLst>
                </a:gridCol>
                <a:gridCol w="6199889">
                  <a:extLst>
                    <a:ext uri="{9D8B030D-6E8A-4147-A177-3AD203B41FA5}">
                      <a16:colId xmlns:a16="http://schemas.microsoft.com/office/drawing/2014/main" val="20001"/>
                    </a:ext>
                  </a:extLst>
                </a:gridCol>
              </a:tblGrid>
              <a:tr h="450997">
                <a:tc>
                  <a:txBody>
                    <a:bodyPr/>
                    <a:lstStyle/>
                    <a:p>
                      <a:pPr algn="ctr">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Levels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Unconsciousness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Being non-responsive</a:t>
                      </a:r>
                      <a:r>
                        <a:rPr lang="en-GB" sz="2100" baseline="0" dirty="0">
                          <a:solidFill>
                            <a:schemeClr val="tx1"/>
                          </a:solidFill>
                          <a:latin typeface="Arial" panose="020B0604020202020204" pitchFamily="34" charset="0"/>
                          <a:cs typeface="Arial" panose="020B0604020202020204" pitchFamily="34" charset="0"/>
                        </a:rPr>
                        <a:t> to self and environment</a:t>
                      </a:r>
                      <a:endParaRPr lang="en-GB" sz="21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Focusing attention on the environment; processing incoming external stimuli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Self-awareness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Focusing attention on the self; processing private and public self-information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Meta-self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Being aware that one is self-aware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
        <p:nvSpPr>
          <p:cNvPr id="2" name="Slide Number Placeholder 1">
            <a:extLst>
              <a:ext uri="{FF2B5EF4-FFF2-40B4-BE49-F238E27FC236}">
                <a16:creationId xmlns:a16="http://schemas.microsoft.com/office/drawing/2014/main" id="{59BE86A7-5C7B-F35B-9485-8D39723E5739}"/>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590"/>
            <a:ext cx="8229600" cy="677114"/>
          </a:xfrm>
        </p:spPr>
        <p:txBody>
          <a:bodyPr>
            <a:noAutofit/>
          </a:bodyPr>
          <a:lstStyle/>
          <a:p>
            <a:r>
              <a:rPr lang="en-GB" sz="3200" b="1" dirty="0">
                <a:latin typeface="+mn-lt"/>
                <a:cs typeface="Arial" panose="020B0604020202020204" pitchFamily="34" charset="0"/>
              </a:rPr>
              <a:t>Self-Evaluation Process</a:t>
            </a:r>
          </a:p>
        </p:txBody>
      </p:sp>
      <p:sp>
        <p:nvSpPr>
          <p:cNvPr id="5" name="TextBox 4"/>
          <p:cNvSpPr txBox="1"/>
          <p:nvPr/>
        </p:nvSpPr>
        <p:spPr>
          <a:xfrm>
            <a:off x="6933977" y="1279163"/>
            <a:ext cx="1828802" cy="353943"/>
          </a:xfrm>
          <a:prstGeom prst="rect">
            <a:avLst/>
          </a:prstGeom>
          <a:noFill/>
        </p:spPr>
        <p:txBody>
          <a:bodyPr wrap="square" rtlCol="0">
            <a:spAutoFit/>
          </a:bodyPr>
          <a:lstStyle/>
          <a:p>
            <a:r>
              <a:rPr lang="en-GB" sz="1700" b="1" dirty="0">
                <a:solidFill>
                  <a:srgbClr val="00B050"/>
                </a:solidFill>
                <a:cs typeface="Arial" panose="020B0604020202020204" pitchFamily="34" charset="0"/>
              </a:rPr>
              <a:t>Discrepancy</a:t>
            </a:r>
          </a:p>
        </p:txBody>
      </p:sp>
      <p:sp>
        <p:nvSpPr>
          <p:cNvPr id="6" name="TextBox 5"/>
          <p:cNvSpPr txBox="1"/>
          <p:nvPr/>
        </p:nvSpPr>
        <p:spPr>
          <a:xfrm>
            <a:off x="578370" y="3698047"/>
            <a:ext cx="3174352" cy="353943"/>
          </a:xfrm>
          <a:prstGeom prst="rect">
            <a:avLst/>
          </a:prstGeom>
          <a:noFill/>
          <a:ln>
            <a:solidFill>
              <a:schemeClr val="bg1"/>
            </a:solidFill>
          </a:ln>
        </p:spPr>
        <p:txBody>
          <a:bodyPr wrap="square" rtlCol="0">
            <a:spAutoFit/>
          </a:bodyPr>
          <a:lstStyle/>
          <a:p>
            <a:r>
              <a:rPr lang="en-GB" sz="1700" b="1" dirty="0">
                <a:solidFill>
                  <a:srgbClr val="C00000"/>
                </a:solidFill>
                <a:cs typeface="Arial" panose="020B0604020202020204" pitchFamily="34" charset="0"/>
              </a:rPr>
              <a:t>Avoidance of self-awareness</a:t>
            </a:r>
          </a:p>
        </p:txBody>
      </p:sp>
      <p:sp>
        <p:nvSpPr>
          <p:cNvPr id="11" name="TextBox 10"/>
          <p:cNvSpPr txBox="1"/>
          <p:nvPr/>
        </p:nvSpPr>
        <p:spPr>
          <a:xfrm>
            <a:off x="4504667" y="3663874"/>
            <a:ext cx="2885638" cy="353943"/>
          </a:xfrm>
          <a:prstGeom prst="rect">
            <a:avLst/>
          </a:prstGeom>
          <a:noFill/>
          <a:ln>
            <a:solidFill>
              <a:schemeClr val="bg1"/>
            </a:solidFill>
          </a:ln>
        </p:spPr>
        <p:txBody>
          <a:bodyPr wrap="square" rtlCol="0">
            <a:spAutoFit/>
          </a:bodyPr>
          <a:lstStyle/>
          <a:p>
            <a:pPr algn="ctr"/>
            <a:r>
              <a:rPr lang="en-GB" sz="1700" b="1" dirty="0">
                <a:solidFill>
                  <a:srgbClr val="0070C0"/>
                </a:solidFill>
                <a:cs typeface="Arial" panose="020B0604020202020204" pitchFamily="34" charset="0"/>
              </a:rPr>
              <a:t>Reducing discrepancy</a:t>
            </a:r>
          </a:p>
        </p:txBody>
      </p:sp>
      <p:sp>
        <p:nvSpPr>
          <p:cNvPr id="13" name="TextBox 12"/>
          <p:cNvSpPr txBox="1"/>
          <p:nvPr/>
        </p:nvSpPr>
        <p:spPr>
          <a:xfrm>
            <a:off x="4636858" y="5002711"/>
            <a:ext cx="1718381" cy="553998"/>
          </a:xfrm>
          <a:prstGeom prst="rect">
            <a:avLst/>
          </a:prstGeom>
          <a:noFill/>
          <a:ln>
            <a:solidFill>
              <a:schemeClr val="bg1"/>
            </a:solidFill>
          </a:ln>
        </p:spPr>
        <p:txBody>
          <a:bodyPr wrap="square" rtlCol="0">
            <a:spAutoFit/>
          </a:bodyPr>
          <a:lstStyle/>
          <a:p>
            <a:pPr algn="ctr"/>
            <a:r>
              <a:rPr lang="en-GB" sz="1450" b="1" dirty="0">
                <a:solidFill>
                  <a:srgbClr val="0070C0"/>
                </a:solidFill>
                <a:cs typeface="Arial" panose="020B0604020202020204" pitchFamily="34" charset="0"/>
              </a:rPr>
              <a:t>Modifying Real self</a:t>
            </a:r>
          </a:p>
        </p:txBody>
      </p:sp>
      <p:sp>
        <p:nvSpPr>
          <p:cNvPr id="15" name="TextBox 14"/>
          <p:cNvSpPr txBox="1"/>
          <p:nvPr/>
        </p:nvSpPr>
        <p:spPr>
          <a:xfrm>
            <a:off x="4903610" y="2162270"/>
            <a:ext cx="1539227" cy="353943"/>
          </a:xfrm>
          <a:prstGeom prst="rect">
            <a:avLst/>
          </a:prstGeom>
          <a:noFill/>
        </p:spPr>
        <p:txBody>
          <a:bodyPr wrap="square" rtlCol="0">
            <a:spAutoFit/>
          </a:bodyPr>
          <a:lstStyle/>
          <a:p>
            <a:r>
              <a:rPr lang="en-GB" sz="1700" b="1" dirty="0">
                <a:solidFill>
                  <a:srgbClr val="00B050"/>
                </a:solidFill>
                <a:cs typeface="Arial" panose="020B0604020202020204" pitchFamily="34" charset="0"/>
              </a:rPr>
              <a:t>Self-criticism</a:t>
            </a:r>
          </a:p>
        </p:txBody>
      </p:sp>
      <p:cxnSp>
        <p:nvCxnSpPr>
          <p:cNvPr id="30" name="Straight Arrow Connector 29"/>
          <p:cNvCxnSpPr>
            <a:cxnSpLocks/>
          </p:cNvCxnSpPr>
          <p:nvPr/>
        </p:nvCxnSpPr>
        <p:spPr>
          <a:xfrm>
            <a:off x="696489" y="4213438"/>
            <a:ext cx="1244304" cy="949219"/>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8" name="TextBox 37"/>
          <p:cNvSpPr txBox="1"/>
          <p:nvPr/>
        </p:nvSpPr>
        <p:spPr>
          <a:xfrm>
            <a:off x="435635" y="1541760"/>
            <a:ext cx="1209145" cy="353943"/>
          </a:xfrm>
          <a:prstGeom prst="rect">
            <a:avLst/>
          </a:prstGeom>
          <a:noFill/>
        </p:spPr>
        <p:txBody>
          <a:bodyPr wrap="square" rtlCol="0">
            <a:spAutoFit/>
          </a:bodyPr>
          <a:lstStyle/>
          <a:p>
            <a:r>
              <a:rPr lang="en-GB" sz="1700" b="1" dirty="0">
                <a:solidFill>
                  <a:srgbClr val="B400DE"/>
                </a:solidFill>
                <a:cs typeface="Arial" panose="020B0604020202020204" pitchFamily="34" charset="0"/>
              </a:rPr>
              <a:t>Real self</a:t>
            </a:r>
          </a:p>
        </p:txBody>
      </p:sp>
      <p:sp>
        <p:nvSpPr>
          <p:cNvPr id="39" name="TextBox 38"/>
          <p:cNvSpPr txBox="1"/>
          <p:nvPr/>
        </p:nvSpPr>
        <p:spPr>
          <a:xfrm>
            <a:off x="2840079" y="1554956"/>
            <a:ext cx="1209145" cy="353943"/>
          </a:xfrm>
          <a:prstGeom prst="rect">
            <a:avLst/>
          </a:prstGeom>
          <a:noFill/>
        </p:spPr>
        <p:txBody>
          <a:bodyPr wrap="square" rtlCol="0">
            <a:spAutoFit/>
          </a:bodyPr>
          <a:lstStyle/>
          <a:p>
            <a:r>
              <a:rPr lang="en-GB" sz="1700" b="1" dirty="0">
                <a:solidFill>
                  <a:srgbClr val="B400DE"/>
                </a:solidFill>
                <a:cs typeface="Arial" panose="020B0604020202020204" pitchFamily="34" charset="0"/>
              </a:rPr>
              <a:t>Ideal self</a:t>
            </a:r>
          </a:p>
        </p:txBody>
      </p:sp>
      <p:cxnSp>
        <p:nvCxnSpPr>
          <p:cNvPr id="41" name="Straight Arrow Connector 40"/>
          <p:cNvCxnSpPr>
            <a:cxnSpLocks/>
          </p:cNvCxnSpPr>
          <p:nvPr/>
        </p:nvCxnSpPr>
        <p:spPr>
          <a:xfrm>
            <a:off x="1473016" y="1731928"/>
            <a:ext cx="1296144" cy="0"/>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grpSp>
        <p:nvGrpSpPr>
          <p:cNvPr id="3" name="Group 2"/>
          <p:cNvGrpSpPr/>
          <p:nvPr/>
        </p:nvGrpSpPr>
        <p:grpSpPr>
          <a:xfrm>
            <a:off x="5681454" y="1456135"/>
            <a:ext cx="1163841" cy="711850"/>
            <a:chOff x="1387275" y="1586958"/>
            <a:chExt cx="1163841" cy="711850"/>
          </a:xfrm>
        </p:grpSpPr>
        <p:cxnSp>
          <p:nvCxnSpPr>
            <p:cNvPr id="21" name="Straight Arrow Connector 20"/>
            <p:cNvCxnSpPr/>
            <p:nvPr/>
          </p:nvCxnSpPr>
          <p:spPr>
            <a:xfrm>
              <a:off x="1392469" y="1586958"/>
              <a:ext cx="0" cy="71185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8" name="Straight Connector 17"/>
            <p:cNvCxnSpPr>
              <a:cxnSpLocks/>
            </p:cNvCxnSpPr>
            <p:nvPr/>
          </p:nvCxnSpPr>
          <p:spPr>
            <a:xfrm flipH="1">
              <a:off x="1387275" y="1586958"/>
              <a:ext cx="1163841" cy="0"/>
            </a:xfrm>
            <a:prstGeom prst="line">
              <a:avLst/>
            </a:prstGeom>
            <a:ln w="19050"/>
          </p:spPr>
          <p:style>
            <a:lnRef idx="1">
              <a:schemeClr val="dk1"/>
            </a:lnRef>
            <a:fillRef idx="0">
              <a:schemeClr val="dk1"/>
            </a:fillRef>
            <a:effectRef idx="0">
              <a:schemeClr val="dk1"/>
            </a:effectRef>
            <a:fontRef idx="minor">
              <a:schemeClr val="tx1"/>
            </a:fontRef>
          </p:style>
        </p:cxnSp>
      </p:grpSp>
      <p:cxnSp>
        <p:nvCxnSpPr>
          <p:cNvPr id="29" name="Straight Arrow Connector 28"/>
          <p:cNvCxnSpPr>
            <a:cxnSpLocks/>
          </p:cNvCxnSpPr>
          <p:nvPr/>
        </p:nvCxnSpPr>
        <p:spPr>
          <a:xfrm>
            <a:off x="680357" y="4199926"/>
            <a:ext cx="1374487"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40" name="TextBox 39"/>
          <p:cNvSpPr txBox="1"/>
          <p:nvPr/>
        </p:nvSpPr>
        <p:spPr>
          <a:xfrm>
            <a:off x="6171812" y="5012295"/>
            <a:ext cx="1676566" cy="553998"/>
          </a:xfrm>
          <a:prstGeom prst="rect">
            <a:avLst/>
          </a:prstGeom>
          <a:noFill/>
          <a:ln>
            <a:solidFill>
              <a:schemeClr val="bg1"/>
            </a:solidFill>
          </a:ln>
        </p:spPr>
        <p:txBody>
          <a:bodyPr wrap="square" rtlCol="0">
            <a:spAutoFit/>
          </a:bodyPr>
          <a:lstStyle/>
          <a:p>
            <a:pPr algn="ctr"/>
            <a:r>
              <a:rPr lang="en-GB" sz="1450" b="1" dirty="0">
                <a:solidFill>
                  <a:srgbClr val="0070C0"/>
                </a:solidFill>
                <a:cs typeface="Arial" panose="020B0604020202020204" pitchFamily="34" charset="0"/>
              </a:rPr>
              <a:t>Modifying Ideal self</a:t>
            </a:r>
          </a:p>
        </p:txBody>
      </p:sp>
      <p:cxnSp>
        <p:nvCxnSpPr>
          <p:cNvPr id="42" name="Straight Arrow Connector 41"/>
          <p:cNvCxnSpPr>
            <a:cxnSpLocks/>
          </p:cNvCxnSpPr>
          <p:nvPr/>
        </p:nvCxnSpPr>
        <p:spPr>
          <a:xfrm flipH="1">
            <a:off x="5436096" y="4078474"/>
            <a:ext cx="598544" cy="86269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a:cxnSpLocks/>
          </p:cNvCxnSpPr>
          <p:nvPr/>
        </p:nvCxnSpPr>
        <p:spPr>
          <a:xfrm>
            <a:off x="6034640" y="4078474"/>
            <a:ext cx="697600" cy="88355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76F313-B0BB-089A-DF21-F86A56F26247}"/>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51" name="Rectangle 50">
            <a:extLst>
              <a:ext uri="{FF2B5EF4-FFF2-40B4-BE49-F238E27FC236}">
                <a16:creationId xmlns:a16="http://schemas.microsoft.com/office/drawing/2014/main" id="{7A3DD770-AC58-AA39-DE87-55A281A7A8A3}"/>
              </a:ext>
            </a:extLst>
          </p:cNvPr>
          <p:cNvSpPr/>
          <p:nvPr/>
        </p:nvSpPr>
        <p:spPr>
          <a:xfrm>
            <a:off x="186007" y="980728"/>
            <a:ext cx="4176464" cy="2088229"/>
          </a:xfrm>
          <a:prstGeom prst="rect">
            <a:avLst/>
          </a:prstGeom>
          <a:no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9BFD334F-3617-631C-3FEB-2F2399005229}"/>
              </a:ext>
            </a:extLst>
          </p:cNvPr>
          <p:cNvSpPr/>
          <p:nvPr/>
        </p:nvSpPr>
        <p:spPr>
          <a:xfrm>
            <a:off x="4730219" y="980728"/>
            <a:ext cx="4176464" cy="2088229"/>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7237958B-84C0-2EB2-52C0-9914EDD87646}"/>
              </a:ext>
            </a:extLst>
          </p:cNvPr>
          <p:cNvSpPr/>
          <p:nvPr/>
        </p:nvSpPr>
        <p:spPr>
          <a:xfrm>
            <a:off x="4723724" y="3436133"/>
            <a:ext cx="4176465" cy="2088229"/>
          </a:xfrm>
          <a:prstGeom prst="rect">
            <a:avLst/>
          </a:prstGeom>
          <a:no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4792F7F1-B456-601A-F35B-08A9C317FABD}"/>
              </a:ext>
            </a:extLst>
          </p:cNvPr>
          <p:cNvSpPr/>
          <p:nvPr/>
        </p:nvSpPr>
        <p:spPr>
          <a:xfrm>
            <a:off x="179512" y="3436133"/>
            <a:ext cx="4176464" cy="2088229"/>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11" grpId="0" animBg="1"/>
      <p:bldP spid="13" grpId="0" animBg="1"/>
      <p:bldP spid="15" grpId="0"/>
      <p:bldP spid="38" grpId="0"/>
      <p:bldP spid="39" grpId="0"/>
      <p:bldP spid="4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387511-3E4D-B349-7CFC-695060AC12ED}"/>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Content Placeholder 2">
            <a:extLst>
              <a:ext uri="{FF2B5EF4-FFF2-40B4-BE49-F238E27FC236}">
                <a16:creationId xmlns:a16="http://schemas.microsoft.com/office/drawing/2014/main" id="{AA755E22-0D04-F64E-6575-A9581E7371D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Tools for improving self-awareness</a:t>
            </a:r>
          </a:p>
        </p:txBody>
      </p:sp>
    </p:spTree>
    <p:extLst>
      <p:ext uri="{BB962C8B-B14F-4D97-AF65-F5344CB8AC3E}">
        <p14:creationId xmlns:p14="http://schemas.microsoft.com/office/powerpoint/2010/main" val="4122310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52" y="-30859"/>
            <a:ext cx="8579296" cy="1143000"/>
          </a:xfrm>
        </p:spPr>
        <p:txBody>
          <a:bodyPr>
            <a:normAutofit fontScale="90000"/>
          </a:bodyPr>
          <a:lstStyle/>
          <a:p>
            <a:r>
              <a:rPr lang="en-GB" b="1" dirty="0"/>
              <a:t>Tools for improving self-awareness</a:t>
            </a:r>
          </a:p>
        </p:txBody>
      </p:sp>
      <p:pic>
        <p:nvPicPr>
          <p:cNvPr id="4" name="Picture 3"/>
          <p:cNvPicPr>
            <a:picLocks noChangeAspect="1"/>
          </p:cNvPicPr>
          <p:nvPr/>
        </p:nvPicPr>
        <p:blipFill>
          <a:blip r:embed="rId2"/>
          <a:stretch>
            <a:fillRect/>
          </a:stretch>
        </p:blipFill>
        <p:spPr>
          <a:xfrm>
            <a:off x="1404021" y="1264004"/>
            <a:ext cx="2143125" cy="2143125"/>
          </a:xfrm>
          <a:prstGeom prst="rect">
            <a:avLst/>
          </a:prstGeom>
        </p:spPr>
      </p:pic>
      <p:grpSp>
        <p:nvGrpSpPr>
          <p:cNvPr id="7" name="Group 6"/>
          <p:cNvGrpSpPr/>
          <p:nvPr/>
        </p:nvGrpSpPr>
        <p:grpSpPr>
          <a:xfrm>
            <a:off x="4860032" y="1264004"/>
            <a:ext cx="3096344" cy="2143124"/>
            <a:chOff x="2962221" y="1401187"/>
            <a:chExt cx="2545883" cy="2017456"/>
          </a:xfrm>
        </p:grpSpPr>
        <p:pic>
          <p:nvPicPr>
            <p:cNvPr id="5" name="Picture 4"/>
            <p:cNvPicPr>
              <a:picLocks noChangeAspect="1"/>
            </p:cNvPicPr>
            <p:nvPr/>
          </p:nvPicPr>
          <p:blipFill>
            <a:blip r:embed="rId3"/>
            <a:srcRect l="4445" t="3938" b="6104"/>
            <a:stretch>
              <a:fillRect/>
            </a:stretch>
          </p:blipFill>
          <p:spPr>
            <a:xfrm>
              <a:off x="2962221" y="1401187"/>
              <a:ext cx="2545883" cy="1630333"/>
            </a:xfrm>
            <a:prstGeom prst="rect">
              <a:avLst/>
            </a:prstGeom>
          </p:spPr>
        </p:pic>
        <p:sp>
          <p:nvSpPr>
            <p:cNvPr id="6" name="TextBox 5"/>
            <p:cNvSpPr txBox="1"/>
            <p:nvPr/>
          </p:nvSpPr>
          <p:spPr>
            <a:xfrm>
              <a:off x="3227051" y="3049311"/>
              <a:ext cx="2016224" cy="369332"/>
            </a:xfrm>
            <a:prstGeom prst="rect">
              <a:avLst/>
            </a:prstGeom>
            <a:noFill/>
          </p:spPr>
          <p:txBody>
            <a:bodyPr wrap="square" rtlCol="0">
              <a:spAutoFit/>
            </a:bodyPr>
            <a:lstStyle/>
            <a:p>
              <a:pPr algn="ctr"/>
              <a:r>
                <a:rPr lang="en-GB" dirty="0"/>
                <a:t>Johari Window</a:t>
              </a:r>
            </a:p>
          </p:txBody>
        </p:sp>
      </p:grpSp>
      <p:grpSp>
        <p:nvGrpSpPr>
          <p:cNvPr id="10" name="Group 9"/>
          <p:cNvGrpSpPr/>
          <p:nvPr/>
        </p:nvGrpSpPr>
        <p:grpSpPr>
          <a:xfrm>
            <a:off x="5292080" y="3633718"/>
            <a:ext cx="2342208" cy="1960278"/>
            <a:chOff x="6554601" y="1551066"/>
            <a:chExt cx="1773982" cy="2228026"/>
          </a:xfrm>
        </p:grpSpPr>
        <p:pic>
          <p:nvPicPr>
            <p:cNvPr id="8" name="Picture 7"/>
            <p:cNvPicPr>
              <a:picLocks noChangeAspect="1"/>
            </p:cNvPicPr>
            <p:nvPr/>
          </p:nvPicPr>
          <p:blipFill>
            <a:blip r:embed="rId4"/>
            <a:srcRect t="-1" b="-1"/>
            <a:stretch>
              <a:fillRect/>
            </a:stretch>
          </p:blipFill>
          <p:spPr>
            <a:xfrm>
              <a:off x="6554601" y="1903101"/>
              <a:ext cx="1734716" cy="1875991"/>
            </a:xfrm>
            <a:prstGeom prst="rect">
              <a:avLst/>
            </a:prstGeom>
          </p:spPr>
        </p:pic>
        <p:sp>
          <p:nvSpPr>
            <p:cNvPr id="9" name="TextBox 8"/>
            <p:cNvSpPr txBox="1"/>
            <p:nvPr/>
          </p:nvSpPr>
          <p:spPr>
            <a:xfrm>
              <a:off x="6593867" y="1551066"/>
              <a:ext cx="1734716" cy="338554"/>
            </a:xfrm>
            <a:prstGeom prst="rect">
              <a:avLst/>
            </a:prstGeom>
            <a:solidFill>
              <a:schemeClr val="accent2">
                <a:lumMod val="40000"/>
                <a:lumOff val="60000"/>
              </a:schemeClr>
            </a:solidFill>
          </p:spPr>
          <p:txBody>
            <a:bodyPr wrap="square" rtlCol="0">
              <a:spAutoFit/>
            </a:bodyPr>
            <a:lstStyle/>
            <a:p>
              <a:pPr algn="ctr"/>
              <a:r>
                <a:rPr lang="en-GB" sz="1600" dirty="0"/>
                <a:t>Personality Tests</a:t>
              </a:r>
            </a:p>
          </p:txBody>
        </p:sp>
      </p:grpSp>
      <p:pic>
        <p:nvPicPr>
          <p:cNvPr id="11" name="Picture 10"/>
          <p:cNvPicPr>
            <a:picLocks noChangeAspect="1"/>
          </p:cNvPicPr>
          <p:nvPr/>
        </p:nvPicPr>
        <p:blipFill>
          <a:blip r:embed="rId5"/>
          <a:stretch>
            <a:fillRect/>
          </a:stretch>
        </p:blipFill>
        <p:spPr>
          <a:xfrm>
            <a:off x="1259632" y="3710856"/>
            <a:ext cx="2466975" cy="1847850"/>
          </a:xfrm>
          <a:prstGeom prst="rect">
            <a:avLst/>
          </a:prstGeom>
        </p:spPr>
      </p:pic>
      <p:sp>
        <p:nvSpPr>
          <p:cNvPr id="3" name="Slide Number Placeholder 2">
            <a:extLst>
              <a:ext uri="{FF2B5EF4-FFF2-40B4-BE49-F238E27FC236}">
                <a16:creationId xmlns:a16="http://schemas.microsoft.com/office/drawing/2014/main" id="{CCA8D445-E4C7-59D9-5345-2D6106E6AE5E}"/>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2" name="Rectangle: Rounded Corners 11">
            <a:extLst>
              <a:ext uri="{FF2B5EF4-FFF2-40B4-BE49-F238E27FC236}">
                <a16:creationId xmlns:a16="http://schemas.microsoft.com/office/drawing/2014/main" id="{7242B30B-5644-4032-D641-73F33926EE2B}"/>
              </a:ext>
            </a:extLst>
          </p:cNvPr>
          <p:cNvSpPr/>
          <p:nvPr/>
        </p:nvSpPr>
        <p:spPr>
          <a:xfrm>
            <a:off x="467544" y="1268006"/>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
        <p:nvSpPr>
          <p:cNvPr id="13" name="Rectangle: Rounded Corners 12">
            <a:extLst>
              <a:ext uri="{FF2B5EF4-FFF2-40B4-BE49-F238E27FC236}">
                <a16:creationId xmlns:a16="http://schemas.microsoft.com/office/drawing/2014/main" id="{4FF02BC7-5567-7251-18DD-75647F00894C}"/>
              </a:ext>
            </a:extLst>
          </p:cNvPr>
          <p:cNvSpPr/>
          <p:nvPr/>
        </p:nvSpPr>
        <p:spPr>
          <a:xfrm>
            <a:off x="467543" y="3633718"/>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14" name="Rectangle: Rounded Corners 13">
            <a:extLst>
              <a:ext uri="{FF2B5EF4-FFF2-40B4-BE49-F238E27FC236}">
                <a16:creationId xmlns:a16="http://schemas.microsoft.com/office/drawing/2014/main" id="{228956DB-B2C3-D89E-DDB8-ABB31A30A878}"/>
              </a:ext>
            </a:extLst>
          </p:cNvPr>
          <p:cNvSpPr/>
          <p:nvPr/>
        </p:nvSpPr>
        <p:spPr>
          <a:xfrm>
            <a:off x="4328258" y="1268006"/>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15" name="Rectangle: Rounded Corners 14">
            <a:extLst>
              <a:ext uri="{FF2B5EF4-FFF2-40B4-BE49-F238E27FC236}">
                <a16:creationId xmlns:a16="http://schemas.microsoft.com/office/drawing/2014/main" id="{F2820B48-6F30-FABF-ABC4-A67FA4F0396A}"/>
              </a:ext>
            </a:extLst>
          </p:cNvPr>
          <p:cNvSpPr/>
          <p:nvPr/>
        </p:nvSpPr>
        <p:spPr>
          <a:xfrm>
            <a:off x="4328257" y="3633718"/>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143000"/>
          </a:xfrm>
        </p:spPr>
        <p:txBody>
          <a:bodyPr>
            <a:normAutofit/>
          </a:bodyPr>
          <a:lstStyle/>
          <a:p>
            <a:r>
              <a:rPr lang="en-GB" sz="4000" b="1" dirty="0"/>
              <a:t>Personal SWOT Analysis</a:t>
            </a:r>
          </a:p>
        </p:txBody>
      </p:sp>
      <p:sp>
        <p:nvSpPr>
          <p:cNvPr id="5" name="Rectangle 4"/>
          <p:cNvSpPr/>
          <p:nvPr/>
        </p:nvSpPr>
        <p:spPr>
          <a:xfrm>
            <a:off x="323528" y="1257466"/>
            <a:ext cx="8568952" cy="4493538"/>
          </a:xfrm>
          <a:prstGeom prst="rect">
            <a:avLst/>
          </a:prstGeom>
        </p:spPr>
        <p:txBody>
          <a:bodyPr wrap="square">
            <a:spAutoFit/>
          </a:bodyPr>
          <a:lstStyle/>
          <a:p>
            <a:r>
              <a:rPr lang="en-GB" sz="2150" b="1" dirty="0">
                <a:solidFill>
                  <a:srgbClr val="1A1A1A"/>
                </a:solidFill>
              </a:rPr>
              <a:t>SWOT</a:t>
            </a:r>
            <a:r>
              <a:rPr lang="en-GB" sz="2150" dirty="0">
                <a:solidFill>
                  <a:srgbClr val="1A1A1A"/>
                </a:solidFill>
              </a:rPr>
              <a:t> analysis an effective tool for </a:t>
            </a:r>
            <a:r>
              <a:rPr lang="en-GB" sz="2150" dirty="0"/>
              <a:t>assessing yourself and planning your career. It </a:t>
            </a:r>
            <a:r>
              <a:rPr lang="en-GB" sz="2150" dirty="0">
                <a:solidFill>
                  <a:srgbClr val="1A1A1A"/>
                </a:solidFill>
              </a:rPr>
              <a:t>addresses four important areas:</a:t>
            </a:r>
          </a:p>
          <a:p>
            <a:pPr marL="457200" indent="-457200">
              <a:buFont typeface="Arial" panose="020B0604020202020204" pitchFamily="34" charset="0"/>
              <a:buChar char="•"/>
            </a:pPr>
            <a:endParaRPr lang="en-GB" sz="2150" b="1" dirty="0">
              <a:solidFill>
                <a:srgbClr val="1A1A1A"/>
              </a:solidFill>
            </a:endParaRPr>
          </a:p>
          <a:p>
            <a:pPr marL="457200" indent="-457200">
              <a:buFont typeface="Arial" panose="020B0604020202020204" pitchFamily="34" charset="0"/>
              <a:buChar char="•"/>
            </a:pPr>
            <a:r>
              <a:rPr lang="en-GB" sz="2150" b="1" dirty="0">
                <a:solidFill>
                  <a:srgbClr val="1A1A1A"/>
                </a:solidFill>
              </a:rPr>
              <a:t>S</a:t>
            </a:r>
            <a:r>
              <a:rPr lang="en-GB" sz="2150" dirty="0">
                <a:solidFill>
                  <a:srgbClr val="1A1A1A"/>
                </a:solidFill>
              </a:rPr>
              <a:t>trengths</a:t>
            </a:r>
          </a:p>
          <a:p>
            <a:pPr marL="457200" indent="-457200">
              <a:buFont typeface="Arial" panose="020B0604020202020204" pitchFamily="34" charset="0"/>
              <a:buChar char="•"/>
            </a:pPr>
            <a:endParaRPr lang="en-GB" sz="2150" b="1" dirty="0">
              <a:solidFill>
                <a:srgbClr val="1A1A1A"/>
              </a:solidFill>
            </a:endParaRPr>
          </a:p>
          <a:p>
            <a:pPr marL="457200" indent="-457200">
              <a:buFont typeface="Arial" panose="020B0604020202020204" pitchFamily="34" charset="0"/>
              <a:buChar char="•"/>
            </a:pPr>
            <a:r>
              <a:rPr lang="en-GB" sz="2150" b="1" dirty="0">
                <a:solidFill>
                  <a:srgbClr val="1A1A1A"/>
                </a:solidFill>
              </a:rPr>
              <a:t>W</a:t>
            </a:r>
            <a:r>
              <a:rPr lang="en-GB" sz="2150" dirty="0">
                <a:solidFill>
                  <a:srgbClr val="1A1A1A"/>
                </a:solidFill>
              </a:rPr>
              <a:t>eaknesses</a:t>
            </a:r>
          </a:p>
          <a:p>
            <a:pPr marL="457200" indent="-457200">
              <a:buFont typeface="Arial" panose="020B0604020202020204" pitchFamily="34" charset="0"/>
              <a:buChar char="•"/>
            </a:pPr>
            <a:endParaRPr lang="en-GB" sz="2150" b="1" dirty="0">
              <a:solidFill>
                <a:srgbClr val="1A1A1A"/>
              </a:solidFill>
            </a:endParaRPr>
          </a:p>
          <a:p>
            <a:pPr marL="457200" indent="-457200">
              <a:buFont typeface="Arial" panose="020B0604020202020204" pitchFamily="34" charset="0"/>
              <a:buChar char="•"/>
            </a:pPr>
            <a:r>
              <a:rPr lang="en-GB" sz="2150" b="1" dirty="0">
                <a:solidFill>
                  <a:srgbClr val="1A1A1A"/>
                </a:solidFill>
              </a:rPr>
              <a:t>O</a:t>
            </a:r>
            <a:r>
              <a:rPr lang="en-GB" sz="2150" dirty="0">
                <a:solidFill>
                  <a:srgbClr val="1A1A1A"/>
                </a:solidFill>
              </a:rPr>
              <a:t>pportunities</a:t>
            </a:r>
          </a:p>
          <a:p>
            <a:pPr marL="457200" indent="-457200">
              <a:buFont typeface="Arial" panose="020B0604020202020204" pitchFamily="34" charset="0"/>
              <a:buChar char="•"/>
            </a:pPr>
            <a:endParaRPr lang="en-GB" sz="2150" b="1" dirty="0">
              <a:solidFill>
                <a:srgbClr val="1A1A1A"/>
              </a:solidFill>
            </a:endParaRPr>
          </a:p>
          <a:p>
            <a:pPr marL="457200" indent="-457200">
              <a:buFont typeface="Arial" panose="020B0604020202020204" pitchFamily="34" charset="0"/>
              <a:buChar char="•"/>
            </a:pPr>
            <a:r>
              <a:rPr lang="en-GB" sz="2150" b="1" dirty="0">
                <a:solidFill>
                  <a:srgbClr val="1A1A1A"/>
                </a:solidFill>
              </a:rPr>
              <a:t>T</a:t>
            </a:r>
            <a:r>
              <a:rPr lang="en-GB" sz="2150" dirty="0">
                <a:solidFill>
                  <a:srgbClr val="1A1A1A"/>
                </a:solidFill>
              </a:rPr>
              <a:t>hreats </a:t>
            </a:r>
          </a:p>
          <a:p>
            <a:endParaRPr lang="en-GB" sz="2150" dirty="0"/>
          </a:p>
          <a:p>
            <a:r>
              <a:rPr lang="en-GB" sz="2150" dirty="0">
                <a:solidFill>
                  <a:srgbClr val="1A1A1A"/>
                </a:solidFill>
                <a:hlinkClick r:id="rId2"/>
              </a:rPr>
              <a:t>https://www.linkedin.com/pulse/discover-your-potential-swot-analysis-guide-personal-growth-salto-54qlf</a:t>
            </a:r>
            <a:endParaRPr lang="en-GB" sz="2150" dirty="0">
              <a:solidFill>
                <a:srgbClr val="1A1A1A"/>
              </a:solidFill>
            </a:endParaRPr>
          </a:p>
        </p:txBody>
      </p:sp>
      <p:sp>
        <p:nvSpPr>
          <p:cNvPr id="2" name="Slide Number Placeholder 1">
            <a:extLst>
              <a:ext uri="{FF2B5EF4-FFF2-40B4-BE49-F238E27FC236}">
                <a16:creationId xmlns:a16="http://schemas.microsoft.com/office/drawing/2014/main" id="{273B57B0-C6C1-ECC6-532D-34F42A6E0D35}"/>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Rectangle: Rounded Corners 2">
            <a:extLst>
              <a:ext uri="{FF2B5EF4-FFF2-40B4-BE49-F238E27FC236}">
                <a16:creationId xmlns:a16="http://schemas.microsoft.com/office/drawing/2014/main" id="{EFF656E4-C678-18BA-A911-5CFEBFEB017B}"/>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3614-BC9B-0068-AB4B-218F76B6386E}"/>
              </a:ext>
            </a:extLst>
          </p:cNvPr>
          <p:cNvSpPr>
            <a:spLocks noGrp="1"/>
          </p:cNvSpPr>
          <p:nvPr>
            <p:ph type="title"/>
          </p:nvPr>
        </p:nvSpPr>
        <p:spPr>
          <a:xfrm>
            <a:off x="457200" y="-27384"/>
            <a:ext cx="8229600" cy="1143000"/>
          </a:xfrm>
        </p:spPr>
        <p:txBody>
          <a:bodyPr>
            <a:normAutofit fontScale="90000"/>
          </a:bodyPr>
          <a:lstStyle/>
          <a:p>
            <a:br>
              <a:rPr lang="en-GB" sz="3200" b="1" dirty="0">
                <a:solidFill>
                  <a:srgbClr val="1C1C1E"/>
                </a:solidFill>
                <a:latin typeface="+mn-lt"/>
              </a:rPr>
            </a:br>
            <a:r>
              <a:rPr lang="en-GB" sz="3200" b="1" dirty="0">
                <a:solidFill>
                  <a:srgbClr val="1C1C1E"/>
                </a:solidFill>
                <a:latin typeface="+mn-lt"/>
              </a:rPr>
              <a:t>The Johari Window</a:t>
            </a:r>
            <a:br>
              <a:rPr lang="en-GB" sz="3200" b="1" dirty="0">
                <a:solidFill>
                  <a:srgbClr val="1C1C1E"/>
                </a:solidFill>
                <a:latin typeface="+mn-lt"/>
              </a:rPr>
            </a:br>
            <a:endParaRPr lang="en-GB" sz="3200" dirty="0">
              <a:latin typeface="+mn-lt"/>
            </a:endParaRPr>
          </a:p>
        </p:txBody>
      </p:sp>
      <p:sp>
        <p:nvSpPr>
          <p:cNvPr id="3" name="Content Placeholder 2">
            <a:extLst>
              <a:ext uri="{FF2B5EF4-FFF2-40B4-BE49-F238E27FC236}">
                <a16:creationId xmlns:a16="http://schemas.microsoft.com/office/drawing/2014/main" id="{B7A56159-3E5D-67D4-C9F1-1EA63E8052BC}"/>
              </a:ext>
            </a:extLst>
          </p:cNvPr>
          <p:cNvSpPr>
            <a:spLocks noGrp="1"/>
          </p:cNvSpPr>
          <p:nvPr>
            <p:ph idx="1"/>
          </p:nvPr>
        </p:nvSpPr>
        <p:spPr>
          <a:xfrm>
            <a:off x="107504" y="1340768"/>
            <a:ext cx="8856984" cy="4032448"/>
          </a:xfrm>
        </p:spPr>
        <p:txBody>
          <a:bodyPr>
            <a:normAutofit fontScale="62500" lnSpcReduction="20000"/>
          </a:bodyPr>
          <a:lstStyle/>
          <a:p>
            <a:pPr algn="l" fontAlgn="base">
              <a:lnSpc>
                <a:spcPct val="120000"/>
              </a:lnSpc>
              <a:spcBef>
                <a:spcPts val="0"/>
              </a:spcBef>
              <a:spcAft>
                <a:spcPts val="600"/>
              </a:spcAft>
            </a:pPr>
            <a:r>
              <a:rPr lang="en-GB" sz="3700" b="0" i="0" dirty="0">
                <a:solidFill>
                  <a:srgbClr val="1C1C1E"/>
                </a:solidFill>
                <a:effectLst/>
              </a:rPr>
              <a:t>It is </a:t>
            </a:r>
            <a:r>
              <a:rPr lang="en-GB" sz="3700" i="0" dirty="0">
                <a:solidFill>
                  <a:srgbClr val="1C1C1E"/>
                </a:solidFill>
                <a:effectLst/>
              </a:rPr>
              <a:t>a framework that</a:t>
            </a:r>
            <a:r>
              <a:rPr lang="en-GB" sz="3700" b="1" i="0" dirty="0">
                <a:solidFill>
                  <a:srgbClr val="1C1C1E"/>
                </a:solidFill>
                <a:effectLst/>
              </a:rPr>
              <a:t> </a:t>
            </a:r>
            <a:r>
              <a:rPr lang="en-GB" sz="3700" b="1" i="0" dirty="0">
                <a:solidFill>
                  <a:srgbClr val="0070C0"/>
                </a:solidFill>
                <a:effectLst/>
              </a:rPr>
              <a:t>enables individuals to enhance their understanding of themselves and others in group settings.</a:t>
            </a:r>
            <a:r>
              <a:rPr lang="en-GB" sz="3700" b="0" i="0" dirty="0">
                <a:solidFill>
                  <a:srgbClr val="0070C0"/>
                </a:solidFill>
                <a:effectLst/>
              </a:rPr>
              <a:t> </a:t>
            </a:r>
          </a:p>
          <a:p>
            <a:pPr algn="l" fontAlgn="base">
              <a:lnSpc>
                <a:spcPct val="120000"/>
              </a:lnSpc>
              <a:spcBef>
                <a:spcPts val="0"/>
              </a:spcBef>
              <a:spcAft>
                <a:spcPts val="600"/>
              </a:spcAft>
            </a:pPr>
            <a:endParaRPr lang="en-GB" sz="3700" b="0" i="0" dirty="0">
              <a:solidFill>
                <a:srgbClr val="0070C0"/>
              </a:solidFill>
              <a:effectLst/>
            </a:endParaRPr>
          </a:p>
          <a:p>
            <a:pPr algn="l" fontAlgn="base">
              <a:lnSpc>
                <a:spcPct val="120000"/>
              </a:lnSpc>
              <a:spcBef>
                <a:spcPts val="0"/>
              </a:spcBef>
              <a:spcAft>
                <a:spcPts val="600"/>
              </a:spcAft>
            </a:pPr>
            <a:endParaRPr lang="en-GB" sz="3700" b="0" i="0" dirty="0">
              <a:solidFill>
                <a:srgbClr val="1C1C1E"/>
              </a:solidFill>
              <a:effectLst/>
            </a:endParaRPr>
          </a:p>
          <a:p>
            <a:pPr algn="l" fontAlgn="base">
              <a:lnSpc>
                <a:spcPct val="120000"/>
              </a:lnSpc>
              <a:spcBef>
                <a:spcPts val="0"/>
              </a:spcBef>
              <a:spcAft>
                <a:spcPts val="600"/>
              </a:spcAft>
            </a:pPr>
            <a:r>
              <a:rPr lang="en-GB" sz="3700" b="0" i="0" dirty="0">
                <a:solidFill>
                  <a:srgbClr val="1C1C1E"/>
                </a:solidFill>
                <a:effectLst/>
              </a:rPr>
              <a:t>Teams shall complete the Johari Window by filling out its four quadrants. </a:t>
            </a:r>
            <a:r>
              <a:rPr lang="en-GB" sz="3700" b="1" i="0" dirty="0">
                <a:solidFill>
                  <a:srgbClr val="0070C0"/>
                </a:solidFill>
                <a:effectLst/>
              </a:rPr>
              <a:t>Each quadrant will likely reveal something they might not have known about themselves or about others</a:t>
            </a:r>
            <a:r>
              <a:rPr lang="en-GB" sz="3700" b="0" i="0" dirty="0">
                <a:solidFill>
                  <a:srgbClr val="1C1C1E"/>
                </a:solidFill>
                <a:effectLst/>
              </a:rPr>
              <a:t>. This tool is especially useful for developing work-based relationships.</a:t>
            </a:r>
          </a:p>
          <a:p>
            <a:endParaRPr lang="en-GB" dirty="0"/>
          </a:p>
        </p:txBody>
      </p:sp>
      <p:sp>
        <p:nvSpPr>
          <p:cNvPr id="4" name="Slide Number Placeholder 3">
            <a:extLst>
              <a:ext uri="{FF2B5EF4-FFF2-40B4-BE49-F238E27FC236}">
                <a16:creationId xmlns:a16="http://schemas.microsoft.com/office/drawing/2014/main" id="{7513C18F-511D-F79F-378A-8A4D004EA947}"/>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5" name="Rectangle: Rounded Corners 4">
            <a:extLst>
              <a:ext uri="{FF2B5EF4-FFF2-40B4-BE49-F238E27FC236}">
                <a16:creationId xmlns:a16="http://schemas.microsoft.com/office/drawing/2014/main" id="{ED02839B-C5B0-B0D9-A8AF-C0A4150C6405}"/>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Tree>
    <p:extLst>
      <p:ext uri="{BB962C8B-B14F-4D97-AF65-F5344CB8AC3E}">
        <p14:creationId xmlns:p14="http://schemas.microsoft.com/office/powerpoint/2010/main" val="138673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p:cNvPicPr>
            <a:picLocks noChangeAspect="1"/>
          </p:cNvPicPr>
          <p:nvPr/>
        </p:nvPicPr>
        <p:blipFill>
          <a:blip r:embed="rId2"/>
          <a:srcRect b="4162"/>
          <a:stretch>
            <a:fillRect/>
          </a:stretch>
        </p:blipFill>
        <p:spPr>
          <a:xfrm>
            <a:off x="534380" y="1118901"/>
            <a:ext cx="8075240" cy="4620198"/>
          </a:xfrm>
          <a:prstGeom prst="rect">
            <a:avLst/>
          </a:prstGeom>
        </p:spPr>
      </p:pic>
      <p:sp>
        <p:nvSpPr>
          <p:cNvPr id="3" name="Slide Number Placeholder 2">
            <a:extLst>
              <a:ext uri="{FF2B5EF4-FFF2-40B4-BE49-F238E27FC236}">
                <a16:creationId xmlns:a16="http://schemas.microsoft.com/office/drawing/2014/main" id="{ABA70588-1C31-F851-DBD4-51CA5000C20C}"/>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5" name="Rectangle: Rounded Corners 4">
            <a:extLst>
              <a:ext uri="{FF2B5EF4-FFF2-40B4-BE49-F238E27FC236}">
                <a16:creationId xmlns:a16="http://schemas.microsoft.com/office/drawing/2014/main" id="{AF3FCC51-4FF9-E17D-B36D-DC7AEE1085BE}"/>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Rectangle: Rounded Corners 5">
            <a:extLst>
              <a:ext uri="{FF2B5EF4-FFF2-40B4-BE49-F238E27FC236}">
                <a16:creationId xmlns:a16="http://schemas.microsoft.com/office/drawing/2014/main" id="{7F42BD0B-B64E-8DBB-1548-366B19EF42F8}"/>
              </a:ext>
            </a:extLst>
          </p:cNvPr>
          <p:cNvSpPr/>
          <p:nvPr/>
        </p:nvSpPr>
        <p:spPr>
          <a:xfrm>
            <a:off x="595372" y="1772816"/>
            <a:ext cx="304219" cy="1512168"/>
          </a:xfrm>
          <a:prstGeom prst="roundRect">
            <a:avLst/>
          </a:prstGeom>
          <a:noFill/>
          <a:ln w="3810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33499FDF-75FD-CD2D-B33F-2E6AC2919C7F}"/>
              </a:ext>
            </a:extLst>
          </p:cNvPr>
          <p:cNvSpPr/>
          <p:nvPr/>
        </p:nvSpPr>
        <p:spPr>
          <a:xfrm>
            <a:off x="589014" y="3789041"/>
            <a:ext cx="304219" cy="1656184"/>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614F3238-9D84-45A7-7E03-8A481ABB760A}"/>
              </a:ext>
            </a:extLst>
          </p:cNvPr>
          <p:cNvSpPr/>
          <p:nvPr/>
        </p:nvSpPr>
        <p:spPr>
          <a:xfrm rot="5400000">
            <a:off x="2583686" y="514926"/>
            <a:ext cx="304219" cy="151216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85E2824-51EC-3389-E8D2-E7D63CAE0987}"/>
              </a:ext>
            </a:extLst>
          </p:cNvPr>
          <p:cNvSpPr/>
          <p:nvPr/>
        </p:nvSpPr>
        <p:spPr>
          <a:xfrm rot="5400000">
            <a:off x="6328102" y="442918"/>
            <a:ext cx="304219" cy="165618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30"/>
            <a:ext cx="8229600" cy="1143000"/>
          </a:xfrm>
        </p:spPr>
        <p:txBody>
          <a:bodyPr>
            <a:normAutofit/>
          </a:bodyPr>
          <a:lstStyle/>
          <a:p>
            <a:r>
              <a:rPr lang="en-GB" sz="4000" b="1" dirty="0"/>
              <a:t>Types of Personality tests</a:t>
            </a:r>
          </a:p>
        </p:txBody>
      </p:sp>
      <p:sp>
        <p:nvSpPr>
          <p:cNvPr id="3" name="Content Placeholder 2"/>
          <p:cNvSpPr>
            <a:spLocks noGrp="1"/>
          </p:cNvSpPr>
          <p:nvPr>
            <p:ph idx="1"/>
          </p:nvPr>
        </p:nvSpPr>
        <p:spPr>
          <a:xfrm>
            <a:off x="3463814" y="1386591"/>
            <a:ext cx="5572681" cy="1958516"/>
          </a:xfrm>
        </p:spPr>
        <p:txBody>
          <a:bodyPr>
            <a:noAutofit/>
          </a:bodyPr>
          <a:lstStyle/>
          <a:p>
            <a:pPr marL="0" indent="0">
              <a:lnSpc>
                <a:spcPct val="120000"/>
              </a:lnSpc>
              <a:buNone/>
            </a:pPr>
            <a:r>
              <a:rPr lang="en-GB" sz="2000" b="1" dirty="0">
                <a:solidFill>
                  <a:srgbClr val="00B0F0"/>
                </a:solidFill>
              </a:rPr>
              <a:t>Myers-Briggs Type Indicator (MBTI)</a:t>
            </a:r>
          </a:p>
          <a:p>
            <a:pPr marL="0" indent="0">
              <a:buNone/>
            </a:pPr>
            <a:r>
              <a:rPr lang="en-GB" sz="2000" dirty="0"/>
              <a:t>The purpose of this</a:t>
            </a:r>
            <a:r>
              <a:rPr lang="en-GB" sz="2000" b="1" dirty="0"/>
              <a:t> </a:t>
            </a:r>
            <a:r>
              <a:rPr lang="en-GB" sz="2000" dirty="0"/>
              <a:t>personality inventory is to make the theory of psychological types (as described by psychologist, C. G. Jung) understandable and useful in people's lives.</a:t>
            </a:r>
          </a:p>
        </p:txBody>
      </p:sp>
      <p:pic>
        <p:nvPicPr>
          <p:cNvPr id="4" name="Picture 3"/>
          <p:cNvPicPr>
            <a:picLocks noChangeAspect="1"/>
          </p:cNvPicPr>
          <p:nvPr/>
        </p:nvPicPr>
        <p:blipFill>
          <a:blip r:embed="rId2"/>
          <a:stretch>
            <a:fillRect/>
          </a:stretch>
        </p:blipFill>
        <p:spPr>
          <a:xfrm>
            <a:off x="753463" y="1412777"/>
            <a:ext cx="2258568" cy="1728192"/>
          </a:xfrm>
          <a:prstGeom prst="rect">
            <a:avLst/>
          </a:prstGeom>
        </p:spPr>
      </p:pic>
      <p:pic>
        <p:nvPicPr>
          <p:cNvPr id="5" name="Picture 4"/>
          <p:cNvPicPr>
            <a:picLocks noChangeAspect="1"/>
          </p:cNvPicPr>
          <p:nvPr/>
        </p:nvPicPr>
        <p:blipFill>
          <a:blip r:embed="rId3"/>
          <a:srcRect l="5263" r="5263"/>
          <a:stretch>
            <a:fillRect/>
          </a:stretch>
        </p:blipFill>
        <p:spPr>
          <a:xfrm>
            <a:off x="754964" y="3467998"/>
            <a:ext cx="2258568" cy="2101784"/>
          </a:xfrm>
          <a:prstGeom prst="rect">
            <a:avLst/>
          </a:prstGeom>
        </p:spPr>
      </p:pic>
      <p:sp>
        <p:nvSpPr>
          <p:cNvPr id="6" name="TextBox 5"/>
          <p:cNvSpPr txBox="1"/>
          <p:nvPr/>
        </p:nvSpPr>
        <p:spPr>
          <a:xfrm>
            <a:off x="3463814" y="3581068"/>
            <a:ext cx="5572680" cy="2003112"/>
          </a:xfrm>
          <a:prstGeom prst="rect">
            <a:avLst/>
          </a:prstGeom>
          <a:noFill/>
        </p:spPr>
        <p:txBody>
          <a:bodyPr wrap="square" rtlCol="0">
            <a:spAutoFit/>
          </a:bodyPr>
          <a:lstStyle/>
          <a:p>
            <a:pPr>
              <a:spcBef>
                <a:spcPts val="480"/>
              </a:spcBef>
            </a:pPr>
            <a:r>
              <a:rPr lang="en-GB" sz="2000" b="1" dirty="0">
                <a:solidFill>
                  <a:srgbClr val="00B0F0"/>
                </a:solidFill>
              </a:rPr>
              <a:t>Insights</a:t>
            </a:r>
            <a:r>
              <a:rPr lang="en-GB" sz="2000" dirty="0">
                <a:solidFill>
                  <a:srgbClr val="00B0F0"/>
                </a:solidFill>
              </a:rPr>
              <a:t> </a:t>
            </a:r>
            <a:r>
              <a:rPr lang="en-GB" sz="2000" b="1" dirty="0">
                <a:solidFill>
                  <a:srgbClr val="00B0F0"/>
                </a:solidFill>
              </a:rPr>
              <a:t>Discovery Personal Profile </a:t>
            </a:r>
          </a:p>
          <a:p>
            <a:pPr>
              <a:spcBef>
                <a:spcPts val="480"/>
              </a:spcBef>
            </a:pPr>
            <a:r>
              <a:rPr lang="en-GB" sz="2000" dirty="0"/>
              <a:t>The test can help individuals understand the impact of their behaviour and that of their colleagues. Accordingly, they can develop more respectful, productive and positive working relationships, even across virtual boundaries.</a:t>
            </a:r>
          </a:p>
        </p:txBody>
      </p:sp>
      <p:sp>
        <p:nvSpPr>
          <p:cNvPr id="7" name="Slide Number Placeholder 6">
            <a:extLst>
              <a:ext uri="{FF2B5EF4-FFF2-40B4-BE49-F238E27FC236}">
                <a16:creationId xmlns:a16="http://schemas.microsoft.com/office/drawing/2014/main" id="{9523779A-E41B-56D2-7E77-9FFC5AAE5774}"/>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8" name="Rectangle: Rounded Corners 7">
            <a:extLst>
              <a:ext uri="{FF2B5EF4-FFF2-40B4-BE49-F238E27FC236}">
                <a16:creationId xmlns:a16="http://schemas.microsoft.com/office/drawing/2014/main" id="{7738E470-09CB-A236-CF78-438538D93C81}"/>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Myers-Briggs Types Indicator</a:t>
            </a:r>
          </a:p>
        </p:txBody>
      </p:sp>
      <p:sp>
        <p:nvSpPr>
          <p:cNvPr id="3" name="Content Placeholder 2"/>
          <p:cNvSpPr>
            <a:spLocks noGrp="1"/>
          </p:cNvSpPr>
          <p:nvPr>
            <p:ph idx="1"/>
          </p:nvPr>
        </p:nvSpPr>
        <p:spPr>
          <a:xfrm>
            <a:off x="354360" y="1556792"/>
            <a:ext cx="8435280" cy="3917031"/>
          </a:xfrm>
          <a:solidFill>
            <a:schemeClr val="bg1"/>
          </a:solidFill>
          <a:ln>
            <a:solidFill>
              <a:schemeClr val="bg1"/>
            </a:solidFill>
          </a:ln>
        </p:spPr>
        <p:txBody>
          <a:bodyPr>
            <a:normAutofit/>
          </a:bodyPr>
          <a:lstStyle/>
          <a:p>
            <a:pPr marL="0" indent="0">
              <a:buNone/>
            </a:pPr>
            <a:r>
              <a:rPr lang="en-GB" sz="2100" dirty="0"/>
              <a:t>This test consists of four preference pairs that reflect different aspects of personality</a:t>
            </a:r>
          </a:p>
          <a:p>
            <a:pPr marL="0" indent="0">
              <a:buNone/>
            </a:pPr>
            <a:endParaRPr lang="en-GB" sz="2100" dirty="0"/>
          </a:p>
          <a:p>
            <a:pPr marL="0" indent="0">
              <a:buNone/>
            </a:pPr>
            <a:r>
              <a:rPr lang="en-GB" sz="2100" b="1" dirty="0">
                <a:solidFill>
                  <a:srgbClr val="00B0F0"/>
                </a:solidFill>
              </a:rPr>
              <a:t>             Extraversion  </a:t>
            </a:r>
            <a:r>
              <a:rPr lang="en-GB" sz="2100" dirty="0"/>
              <a:t> </a:t>
            </a:r>
            <a:r>
              <a:rPr lang="en-GB" sz="2100" dirty="0">
                <a:sym typeface="Wingdings" panose="05000000000000000000" pitchFamily="2" charset="2"/>
              </a:rPr>
              <a:t> </a:t>
            </a:r>
            <a:r>
              <a:rPr lang="en-GB" sz="2100" b="1" dirty="0">
                <a:solidFill>
                  <a:srgbClr val="00B0F0"/>
                </a:solidFill>
              </a:rPr>
              <a:t>E</a:t>
            </a:r>
            <a:r>
              <a:rPr lang="en-GB" sz="2100" dirty="0"/>
              <a:t> -vs- </a:t>
            </a:r>
            <a:r>
              <a:rPr lang="en-GB" sz="2100" b="1" dirty="0">
                <a:solidFill>
                  <a:srgbClr val="C00000"/>
                </a:solidFill>
              </a:rPr>
              <a:t>I  </a:t>
            </a:r>
            <a:r>
              <a:rPr lang="en-GB" sz="2100" dirty="0"/>
              <a:t>  </a:t>
            </a:r>
            <a:r>
              <a:rPr lang="en-GB" sz="2100" b="1" dirty="0">
                <a:solidFill>
                  <a:srgbClr val="C00000"/>
                </a:solidFill>
              </a:rPr>
              <a:t>Introversion</a:t>
            </a:r>
            <a:r>
              <a:rPr lang="en-GB" sz="2100" dirty="0"/>
              <a:t> </a:t>
            </a:r>
            <a:r>
              <a:rPr lang="en-GB" sz="2100" b="1" dirty="0">
                <a:solidFill>
                  <a:srgbClr val="B400DE"/>
                </a:solidFill>
              </a:rPr>
              <a:t>		                          </a:t>
            </a:r>
          </a:p>
          <a:p>
            <a:pPr marL="0" indent="0">
              <a:buNone/>
            </a:pPr>
            <a:r>
              <a:rPr lang="en-GB" sz="2100" b="1" dirty="0">
                <a:solidFill>
                  <a:srgbClr val="B400DE"/>
                </a:solidFill>
              </a:rPr>
              <a:t>                     Sensing  </a:t>
            </a:r>
            <a:r>
              <a:rPr lang="en-GB" sz="2100" dirty="0"/>
              <a:t> </a:t>
            </a:r>
            <a:r>
              <a:rPr lang="en-GB" sz="2100" dirty="0">
                <a:sym typeface="Wingdings" panose="05000000000000000000" pitchFamily="2" charset="2"/>
              </a:rPr>
              <a:t> </a:t>
            </a:r>
            <a:r>
              <a:rPr lang="en-GB" sz="2100" b="1" dirty="0">
                <a:solidFill>
                  <a:srgbClr val="B400DE"/>
                </a:solidFill>
              </a:rPr>
              <a:t>S</a:t>
            </a:r>
            <a:r>
              <a:rPr lang="en-GB" sz="2100" dirty="0"/>
              <a:t> -vs- </a:t>
            </a:r>
            <a:r>
              <a:rPr lang="en-GB" sz="2100" b="1" dirty="0">
                <a:solidFill>
                  <a:srgbClr val="EEB500"/>
                </a:solidFill>
              </a:rPr>
              <a:t>N  </a:t>
            </a:r>
            <a:r>
              <a:rPr lang="en-GB" sz="2100" dirty="0"/>
              <a:t>  </a:t>
            </a:r>
            <a:r>
              <a:rPr lang="en-GB" sz="2100" b="1" dirty="0">
                <a:solidFill>
                  <a:srgbClr val="EEB500"/>
                </a:solidFill>
              </a:rPr>
              <a:t>Intuition</a:t>
            </a:r>
            <a:r>
              <a:rPr lang="en-GB" sz="2100" dirty="0"/>
              <a:t> </a:t>
            </a:r>
            <a:r>
              <a:rPr lang="en-GB" sz="2100" b="1" dirty="0">
                <a:solidFill>
                  <a:srgbClr val="00B050"/>
                </a:solidFill>
              </a:rPr>
              <a:t>		</a:t>
            </a:r>
          </a:p>
          <a:p>
            <a:pPr marL="0" indent="0">
              <a:buNone/>
            </a:pPr>
            <a:r>
              <a:rPr lang="en-GB" sz="2100" b="1" dirty="0">
                <a:solidFill>
                  <a:srgbClr val="00B050"/>
                </a:solidFill>
              </a:rPr>
              <a:t>                   Thinking</a:t>
            </a:r>
            <a:r>
              <a:rPr lang="en-GB" sz="2100" dirty="0"/>
              <a:t>   </a:t>
            </a:r>
            <a:r>
              <a:rPr lang="en-GB" sz="2100" dirty="0">
                <a:sym typeface="Wingdings" panose="05000000000000000000" pitchFamily="2" charset="2"/>
              </a:rPr>
              <a:t> </a:t>
            </a:r>
            <a:r>
              <a:rPr lang="en-GB" sz="2100" b="1" dirty="0">
                <a:solidFill>
                  <a:srgbClr val="00B050"/>
                </a:solidFill>
              </a:rPr>
              <a:t>T</a:t>
            </a:r>
            <a:r>
              <a:rPr lang="en-GB" sz="2100" dirty="0"/>
              <a:t> -vs- </a:t>
            </a:r>
            <a:r>
              <a:rPr lang="en-GB" sz="2100" b="1" dirty="0">
                <a:solidFill>
                  <a:srgbClr val="FFA3FF"/>
                </a:solidFill>
              </a:rPr>
              <a:t>F</a:t>
            </a:r>
            <a:r>
              <a:rPr lang="en-GB" sz="2100" dirty="0"/>
              <a:t>    </a:t>
            </a:r>
            <a:r>
              <a:rPr lang="en-GB" sz="2100" b="1" dirty="0">
                <a:solidFill>
                  <a:srgbClr val="FFA3FF"/>
                </a:solidFill>
              </a:rPr>
              <a:t>Feeling</a:t>
            </a:r>
            <a:r>
              <a:rPr lang="en-GB" sz="2100" dirty="0"/>
              <a:t> </a:t>
            </a:r>
            <a:r>
              <a:rPr lang="en-GB" sz="2100" b="1" dirty="0">
                <a:solidFill>
                  <a:srgbClr val="104DE6"/>
                </a:solidFill>
              </a:rPr>
              <a:t>		                                                   </a:t>
            </a:r>
          </a:p>
          <a:p>
            <a:pPr marL="0" indent="0">
              <a:buNone/>
            </a:pPr>
            <a:r>
              <a:rPr lang="en-GB" sz="2100" b="1" dirty="0">
                <a:solidFill>
                  <a:srgbClr val="104DE6"/>
                </a:solidFill>
              </a:rPr>
              <a:t>                     Judging</a:t>
            </a:r>
            <a:r>
              <a:rPr lang="en-GB" sz="2100" dirty="0"/>
              <a:t>   </a:t>
            </a:r>
            <a:r>
              <a:rPr lang="en-GB" sz="2100" dirty="0">
                <a:sym typeface="Wingdings" panose="05000000000000000000" pitchFamily="2" charset="2"/>
              </a:rPr>
              <a:t> </a:t>
            </a:r>
            <a:r>
              <a:rPr lang="en-GB" sz="2100" b="1" dirty="0">
                <a:solidFill>
                  <a:srgbClr val="104DE6"/>
                </a:solidFill>
              </a:rPr>
              <a:t>J</a:t>
            </a:r>
            <a:r>
              <a:rPr lang="en-GB" sz="2100" dirty="0"/>
              <a:t> -vs- </a:t>
            </a:r>
            <a:r>
              <a:rPr lang="en-GB" sz="2100" b="1" dirty="0">
                <a:solidFill>
                  <a:srgbClr val="FF6600"/>
                </a:solidFill>
              </a:rPr>
              <a:t>P</a:t>
            </a:r>
            <a:r>
              <a:rPr lang="en-GB" sz="2100" dirty="0"/>
              <a:t>    </a:t>
            </a:r>
            <a:r>
              <a:rPr lang="en-GB" sz="2100" b="1" dirty="0">
                <a:solidFill>
                  <a:srgbClr val="FF6600"/>
                </a:solidFill>
              </a:rPr>
              <a:t>Perceiving</a:t>
            </a:r>
            <a:endParaRPr lang="en-GB" sz="2100" dirty="0"/>
          </a:p>
          <a:p>
            <a:pPr marL="0" indent="0">
              <a:buNone/>
            </a:pPr>
            <a:endParaRPr lang="en-GB" sz="2100" dirty="0"/>
          </a:p>
          <a:p>
            <a:pPr marL="0" indent="0">
              <a:buNone/>
            </a:pPr>
            <a:r>
              <a:rPr lang="en-GB" sz="2100" dirty="0">
                <a:hlinkClick r:id="rId3"/>
              </a:rPr>
              <a:t>Myers-Briggs Personality Types and Their Job Compatibilities | Indeed.com</a:t>
            </a:r>
            <a:endParaRPr lang="en-GB" sz="2100" dirty="0"/>
          </a:p>
          <a:p>
            <a:endParaRPr lang="en-GB" dirty="0"/>
          </a:p>
          <a:p>
            <a:endParaRPr lang="en-GB" dirty="0"/>
          </a:p>
          <a:p>
            <a:endParaRPr lang="en-GB" dirty="0"/>
          </a:p>
          <a:p>
            <a:pPr marL="0" indent="0">
              <a:buNone/>
            </a:pPr>
            <a:endParaRPr lang="en-GB"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D3868A8-3B43-111A-F4A6-113D673C1206}"/>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5" name="Rectangle: Rounded Corners 4">
            <a:extLst>
              <a:ext uri="{FF2B5EF4-FFF2-40B4-BE49-F238E27FC236}">
                <a16:creationId xmlns:a16="http://schemas.microsoft.com/office/drawing/2014/main" id="{34F8587B-3767-CC94-82B1-7333724C77C8}"/>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375E-091F-30E9-7FE4-E9CC291CF45C}"/>
              </a:ext>
            </a:extLst>
          </p:cNvPr>
          <p:cNvSpPr>
            <a:spLocks noGrp="1"/>
          </p:cNvSpPr>
          <p:nvPr>
            <p:ph type="title"/>
          </p:nvPr>
        </p:nvSpPr>
        <p:spPr>
          <a:xfrm>
            <a:off x="449216" y="56730"/>
            <a:ext cx="8229600" cy="1066129"/>
          </a:xfrm>
        </p:spPr>
        <p:txBody>
          <a:bodyPr>
            <a:normAutofit/>
          </a:bodyPr>
          <a:lstStyle/>
          <a:p>
            <a:r>
              <a:rPr lang="en-GB" sz="4000" b="1" dirty="0"/>
              <a:t>Activity</a:t>
            </a:r>
          </a:p>
        </p:txBody>
      </p:sp>
      <p:sp>
        <p:nvSpPr>
          <p:cNvPr id="3" name="Content Placeholder 2">
            <a:extLst>
              <a:ext uri="{FF2B5EF4-FFF2-40B4-BE49-F238E27FC236}">
                <a16:creationId xmlns:a16="http://schemas.microsoft.com/office/drawing/2014/main" id="{4769892C-417B-07CD-FBAA-AFB30B1F0CB2}"/>
              </a:ext>
            </a:extLst>
          </p:cNvPr>
          <p:cNvSpPr>
            <a:spLocks noGrp="1"/>
          </p:cNvSpPr>
          <p:nvPr>
            <p:ph idx="1"/>
          </p:nvPr>
        </p:nvSpPr>
        <p:spPr>
          <a:xfrm>
            <a:off x="457200" y="1347223"/>
            <a:ext cx="8363272" cy="4170010"/>
          </a:xfrm>
        </p:spPr>
        <p:txBody>
          <a:bodyPr>
            <a:normAutofit fontScale="92500"/>
          </a:bodyPr>
          <a:lstStyle/>
          <a:p>
            <a:pPr marL="0" indent="0">
              <a:buNone/>
            </a:pPr>
            <a:r>
              <a:rPr lang="en-GB" sz="2700" dirty="0"/>
              <a:t>Dr. Tasha Eurich is an organisational psychologist. </a:t>
            </a:r>
          </a:p>
          <a:p>
            <a:endParaRPr lang="en-GB" sz="2700" dirty="0"/>
          </a:p>
          <a:p>
            <a:pPr marL="0" indent="0">
              <a:buNone/>
            </a:pPr>
            <a:r>
              <a:rPr lang="en-GB" sz="2700" dirty="0"/>
              <a:t>You are about to view a video in which she reveals </a:t>
            </a:r>
            <a:r>
              <a:rPr lang="en-GB" sz="2700" b="1" dirty="0"/>
              <a:t>three strategies for becoming more self-aware</a:t>
            </a:r>
            <a:r>
              <a:rPr lang="en-GB" sz="2700" dirty="0"/>
              <a:t>.</a:t>
            </a:r>
          </a:p>
          <a:p>
            <a:endParaRPr lang="en-GB" sz="2700" dirty="0"/>
          </a:p>
          <a:p>
            <a:pPr marL="0" indent="0">
              <a:buNone/>
            </a:pPr>
            <a:r>
              <a:rPr lang="en-GB" sz="2700" dirty="0"/>
              <a:t>Note down these key strategies for the upcoming task.</a:t>
            </a:r>
          </a:p>
          <a:p>
            <a:pPr marL="0" indent="0">
              <a:buNone/>
            </a:pPr>
            <a:endParaRPr lang="en-GB" sz="2700" dirty="0"/>
          </a:p>
          <a:p>
            <a:pPr marL="0" indent="0">
              <a:buNone/>
            </a:pPr>
            <a:r>
              <a:rPr lang="en-GB" sz="2700" dirty="0">
                <a:hlinkClick r:id="rId2"/>
              </a:rPr>
              <a:t> https://youtu.be/uyQIx2p7Qe8?si=spWdh5edAe0kNaVr</a:t>
            </a:r>
            <a:endParaRPr lang="en-GB" sz="2700" dirty="0"/>
          </a:p>
          <a:p>
            <a:endParaRPr lang="en-GB" dirty="0"/>
          </a:p>
          <a:p>
            <a:endParaRPr lang="en-GB" dirty="0"/>
          </a:p>
        </p:txBody>
      </p:sp>
      <p:sp>
        <p:nvSpPr>
          <p:cNvPr id="4" name="Slide Number Placeholder 3">
            <a:extLst>
              <a:ext uri="{FF2B5EF4-FFF2-40B4-BE49-F238E27FC236}">
                <a16:creationId xmlns:a16="http://schemas.microsoft.com/office/drawing/2014/main" id="{C18C37E0-FBCA-2354-384A-A8949FEB380B}"/>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5" name="Rectangle: Rounded Corners 4">
            <a:extLst>
              <a:ext uri="{FF2B5EF4-FFF2-40B4-BE49-F238E27FC236}">
                <a16:creationId xmlns:a16="http://schemas.microsoft.com/office/drawing/2014/main" id="{D48E521D-1107-74B5-8D5D-3EF3E8452E94}"/>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
        <p:nvSpPr>
          <p:cNvPr id="7" name="TextBox 6">
            <a:extLst>
              <a:ext uri="{FF2B5EF4-FFF2-40B4-BE49-F238E27FC236}">
                <a16:creationId xmlns:a16="http://schemas.microsoft.com/office/drawing/2014/main" id="{5EB4E9A4-BCE5-57B1-C008-A268718781C4}"/>
              </a:ext>
            </a:extLst>
          </p:cNvPr>
          <p:cNvSpPr txBox="1"/>
          <p:nvPr/>
        </p:nvSpPr>
        <p:spPr>
          <a:xfrm>
            <a:off x="8090048" y="5229200"/>
            <a:ext cx="730424" cy="369332"/>
          </a:xfrm>
          <a:prstGeom prst="rect">
            <a:avLst/>
          </a:prstGeom>
          <a:noFill/>
          <a:ln>
            <a:solidFill>
              <a:schemeClr val="bg1">
                <a:lumMod val="85000"/>
              </a:schemeClr>
            </a:solidFill>
          </a:ln>
        </p:spPr>
        <p:txBody>
          <a:bodyPr wrap="square" rtlCol="0">
            <a:spAutoFit/>
          </a:bodyPr>
          <a:lstStyle/>
          <a:p>
            <a:r>
              <a:rPr lang="en-GB" dirty="0"/>
              <a:t>02:41</a:t>
            </a:r>
          </a:p>
        </p:txBody>
      </p:sp>
    </p:spTree>
    <p:extLst>
      <p:ext uri="{BB962C8B-B14F-4D97-AF65-F5344CB8AC3E}">
        <p14:creationId xmlns:p14="http://schemas.microsoft.com/office/powerpoint/2010/main" val="3779813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b="1" dirty="0"/>
              <a:t>Different learning Styles - </a:t>
            </a:r>
            <a:r>
              <a:rPr lang="en-GB" b="1" dirty="0">
                <a:solidFill>
                  <a:srgbClr val="104DE6"/>
                </a:solidFill>
              </a:rPr>
              <a:t>Kolb</a:t>
            </a:r>
          </a:p>
        </p:txBody>
      </p:sp>
      <p:pic>
        <p:nvPicPr>
          <p:cNvPr id="1026" name="Picture 2" descr="David Kolb's learning model | Instructional design, Experiential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340768"/>
            <a:ext cx="5544616" cy="43204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328084" y="5447761"/>
            <a:ext cx="1368152" cy="20451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r>
              <a:rPr lang="en-GB" sz="1000" dirty="0">
                <a:solidFill>
                  <a:srgbClr val="000000"/>
                </a:solidFill>
                <a:latin typeface="Arial" panose="020B0604020202020204" pitchFamily="34" charset="0"/>
                <a:cs typeface="Arial" panose="020B0604020202020204" pitchFamily="34" charset="0"/>
              </a:rPr>
              <a:t>(</a:t>
            </a:r>
            <a:r>
              <a:rPr lang="en-GB" sz="1000" dirty="0" err="1">
                <a:solidFill>
                  <a:srgbClr val="000000"/>
                </a:solidFill>
                <a:latin typeface="Arial" panose="020B0604020202020204" pitchFamily="34" charset="0"/>
                <a:cs typeface="Arial" panose="020B0604020202020204" pitchFamily="34" charset="0"/>
              </a:rPr>
              <a:t>Ruspat</a:t>
            </a:r>
            <a:r>
              <a:rPr lang="en-GB" sz="1000" dirty="0">
                <a:solidFill>
                  <a:srgbClr val="000000"/>
                </a:solidFill>
                <a:latin typeface="Arial" panose="020B0604020202020204" pitchFamily="34" charset="0"/>
                <a:cs typeface="Arial" panose="020B0604020202020204" pitchFamily="34" charset="0"/>
              </a:rPr>
              <a:t>, 2010 )</a:t>
            </a: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366C43A-5713-66EB-CAB8-59EF156F1155}"/>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5" name="Rectangle: Rounded Corners 4">
            <a:extLst>
              <a:ext uri="{FF2B5EF4-FFF2-40B4-BE49-F238E27FC236}">
                <a16:creationId xmlns:a16="http://schemas.microsoft.com/office/drawing/2014/main" id="{32C63225-E34D-6F9B-1C17-A440C3D5EA5B}"/>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16632"/>
            <a:ext cx="9124833" cy="787771"/>
          </a:xfrm>
        </p:spPr>
        <p:txBody>
          <a:bodyPr>
            <a:noAutofit/>
          </a:bodyPr>
          <a:lstStyle/>
          <a:p>
            <a:r>
              <a:rPr lang="en-GB" sz="3200" b="1" dirty="0"/>
              <a:t>Different learning Styles – </a:t>
            </a:r>
            <a:r>
              <a:rPr lang="en-GB" sz="3200" b="1" dirty="0">
                <a:solidFill>
                  <a:srgbClr val="00B0F0"/>
                </a:solidFill>
              </a:rPr>
              <a:t>Honey &amp; Mumford</a:t>
            </a:r>
          </a:p>
        </p:txBody>
      </p:sp>
      <p:pic>
        <p:nvPicPr>
          <p:cNvPr id="5" name="Picture 4"/>
          <p:cNvPicPr>
            <a:picLocks noChangeAspect="1"/>
          </p:cNvPicPr>
          <p:nvPr/>
        </p:nvPicPr>
        <p:blipFill>
          <a:blip r:embed="rId2"/>
          <a:srcRect l="1764"/>
          <a:stretch>
            <a:fillRect/>
          </a:stretch>
        </p:blipFill>
        <p:spPr>
          <a:xfrm>
            <a:off x="13969" y="1052736"/>
            <a:ext cx="6624737" cy="4600575"/>
          </a:xfrm>
          <a:prstGeom prst="rect">
            <a:avLst/>
          </a:prstGeom>
        </p:spPr>
      </p:pic>
      <p:sp>
        <p:nvSpPr>
          <p:cNvPr id="3" name="Slide Number Placeholder 2">
            <a:extLst>
              <a:ext uri="{FF2B5EF4-FFF2-40B4-BE49-F238E27FC236}">
                <a16:creationId xmlns:a16="http://schemas.microsoft.com/office/drawing/2014/main" id="{4EF1E579-3962-3E09-011E-221EBC374108}"/>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4" name="Rectangle: Rounded Corners 3">
            <a:extLst>
              <a:ext uri="{FF2B5EF4-FFF2-40B4-BE49-F238E27FC236}">
                <a16:creationId xmlns:a16="http://schemas.microsoft.com/office/drawing/2014/main" id="{511E9BA9-65BE-1A47-895B-73C7B358B324}"/>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6" name="Rectangle 5">
            <a:extLst>
              <a:ext uri="{FF2B5EF4-FFF2-40B4-BE49-F238E27FC236}">
                <a16:creationId xmlns:a16="http://schemas.microsoft.com/office/drawing/2014/main" id="{A23A131B-2CE4-9B0A-BF4E-682309642575}"/>
              </a:ext>
            </a:extLst>
          </p:cNvPr>
          <p:cNvSpPr/>
          <p:nvPr/>
        </p:nvSpPr>
        <p:spPr>
          <a:xfrm>
            <a:off x="2098307" y="2426292"/>
            <a:ext cx="1008112" cy="432048"/>
          </a:xfrm>
          <a:prstGeom prst="rect">
            <a:avLst/>
          </a:prstGeom>
          <a:noFill/>
          <a:ln w="603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63BF3B09-AB30-8547-D114-EFDEC607E967}"/>
              </a:ext>
            </a:extLst>
          </p:cNvPr>
          <p:cNvSpPr/>
          <p:nvPr/>
        </p:nvSpPr>
        <p:spPr>
          <a:xfrm>
            <a:off x="3490826" y="2426292"/>
            <a:ext cx="1008112" cy="432048"/>
          </a:xfrm>
          <a:prstGeom prst="rect">
            <a:avLst/>
          </a:prstGeom>
          <a:noFill/>
          <a:ln w="60325">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A3DEEDA8-E568-4678-9AFD-677889004595}"/>
              </a:ext>
            </a:extLst>
          </p:cNvPr>
          <p:cNvSpPr/>
          <p:nvPr/>
        </p:nvSpPr>
        <p:spPr>
          <a:xfrm>
            <a:off x="3459958" y="3884048"/>
            <a:ext cx="1008112" cy="432048"/>
          </a:xfrm>
          <a:prstGeom prst="rect">
            <a:avLst/>
          </a:prstGeom>
          <a:noFill/>
          <a:ln w="6032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1E09255E-F5EC-B391-39C3-7B8DF1EA2345}"/>
              </a:ext>
            </a:extLst>
          </p:cNvPr>
          <p:cNvSpPr/>
          <p:nvPr/>
        </p:nvSpPr>
        <p:spPr>
          <a:xfrm>
            <a:off x="2098307" y="3884048"/>
            <a:ext cx="1080120" cy="432048"/>
          </a:xfrm>
          <a:prstGeom prst="rect">
            <a:avLst/>
          </a:prstGeom>
          <a:noFill/>
          <a:ln w="60325">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peech Bubble: Rectangle 10">
            <a:extLst>
              <a:ext uri="{FF2B5EF4-FFF2-40B4-BE49-F238E27FC236}">
                <a16:creationId xmlns:a16="http://schemas.microsoft.com/office/drawing/2014/main" id="{C03615FB-5F77-FA9F-3EEB-9AD7B141AD99}"/>
              </a:ext>
            </a:extLst>
          </p:cNvPr>
          <p:cNvSpPr/>
          <p:nvPr/>
        </p:nvSpPr>
        <p:spPr>
          <a:xfrm>
            <a:off x="6825312" y="1038410"/>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 cannot give you an immediate answer. I will think about it and then share my response</a:t>
            </a:r>
          </a:p>
        </p:txBody>
      </p:sp>
      <p:sp>
        <p:nvSpPr>
          <p:cNvPr id="12" name="Speech Bubble: Rectangle 11">
            <a:extLst>
              <a:ext uri="{FF2B5EF4-FFF2-40B4-BE49-F238E27FC236}">
                <a16:creationId xmlns:a16="http://schemas.microsoft.com/office/drawing/2014/main" id="{274E4577-8B9D-1387-B2D2-0C08F325B83E}"/>
              </a:ext>
            </a:extLst>
          </p:cNvPr>
          <p:cNvSpPr/>
          <p:nvPr/>
        </p:nvSpPr>
        <p:spPr>
          <a:xfrm>
            <a:off x="6825311" y="2241618"/>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Based on what I have just  observed and understood, I am going to try doing it myself.</a:t>
            </a:r>
          </a:p>
        </p:txBody>
      </p:sp>
      <p:sp>
        <p:nvSpPr>
          <p:cNvPr id="13" name="Speech Bubble: Rectangle 12">
            <a:extLst>
              <a:ext uri="{FF2B5EF4-FFF2-40B4-BE49-F238E27FC236}">
                <a16:creationId xmlns:a16="http://schemas.microsoft.com/office/drawing/2014/main" id="{9235D52B-D4FA-AECC-8A4F-5C1ACB2F5615}"/>
              </a:ext>
            </a:extLst>
          </p:cNvPr>
          <p:cNvSpPr/>
          <p:nvPr/>
        </p:nvSpPr>
        <p:spPr>
          <a:xfrm>
            <a:off x="6825311" y="3471654"/>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 need to see how it is done. Then, I need to understand it. I should then be ready to do it.</a:t>
            </a:r>
          </a:p>
        </p:txBody>
      </p:sp>
      <p:sp>
        <p:nvSpPr>
          <p:cNvPr id="14" name="Speech Bubble: Rectangle 13">
            <a:extLst>
              <a:ext uri="{FF2B5EF4-FFF2-40B4-BE49-F238E27FC236}">
                <a16:creationId xmlns:a16="http://schemas.microsoft.com/office/drawing/2014/main" id="{3FEED53F-BF42-4C08-D9B5-A21B37700172}"/>
              </a:ext>
            </a:extLst>
          </p:cNvPr>
          <p:cNvSpPr/>
          <p:nvPr/>
        </p:nvSpPr>
        <p:spPr>
          <a:xfrm>
            <a:off x="6825311" y="4696157"/>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rPr>
              <a:t>I have just put all our names forward for the competition. It will be a fantastic experience!</a:t>
            </a:r>
            <a:endParaRPr lang="en-GB" sz="12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animBg="1"/>
      <p:bldP spid="13" grpId="0" animBg="1"/>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6411"/>
            <a:ext cx="9124833" cy="734393"/>
          </a:xfrm>
        </p:spPr>
        <p:txBody>
          <a:bodyPr>
            <a:normAutofit/>
          </a:bodyPr>
          <a:lstStyle/>
          <a:p>
            <a:r>
              <a:rPr lang="en-GB" sz="3150" b="1" dirty="0"/>
              <a:t>Different learning Styles (</a:t>
            </a:r>
            <a:r>
              <a:rPr lang="en-GB" sz="3150" b="1" dirty="0">
                <a:solidFill>
                  <a:srgbClr val="EEB500"/>
                </a:solidFill>
              </a:rPr>
              <a:t>V</a:t>
            </a:r>
            <a:r>
              <a:rPr lang="en-GB" sz="3150" b="1" dirty="0">
                <a:solidFill>
                  <a:srgbClr val="0070C0"/>
                </a:solidFill>
              </a:rPr>
              <a:t>A</a:t>
            </a:r>
            <a:r>
              <a:rPr lang="en-GB" sz="3150" b="1" dirty="0">
                <a:solidFill>
                  <a:srgbClr val="FF0000"/>
                </a:solidFill>
              </a:rPr>
              <a:t>R</a:t>
            </a:r>
            <a:r>
              <a:rPr lang="en-GB" sz="3150" b="1" dirty="0">
                <a:solidFill>
                  <a:srgbClr val="00B050"/>
                </a:solidFill>
              </a:rPr>
              <a:t>K</a:t>
            </a:r>
            <a:r>
              <a:rPr lang="en-GB" sz="3150" b="1" dirty="0"/>
              <a:t>) – </a:t>
            </a:r>
            <a:r>
              <a:rPr lang="en-GB" sz="3150" b="1" dirty="0">
                <a:solidFill>
                  <a:srgbClr val="B400DE"/>
                </a:solidFill>
              </a:rPr>
              <a:t>Fleming</a:t>
            </a:r>
          </a:p>
        </p:txBody>
      </p:sp>
      <p:sp>
        <p:nvSpPr>
          <p:cNvPr id="4" name="AutoShape 2" descr="C:\Users\olubukola.adegbite\Desktop\Learning styles.webp"/>
          <p:cNvSpPr>
            <a:spLocks noChangeAspect="1" noChangeArrowheads="1"/>
          </p:cNvSpPr>
          <p:nvPr/>
        </p:nvSpPr>
        <p:spPr bwMode="auto">
          <a:xfrm>
            <a:off x="4419600" y="3276600"/>
            <a:ext cx="45719"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pic>
        <p:nvPicPr>
          <p:cNvPr id="1028" name="Picture 4" descr="Learning Styles – Effective Teaching Strategy or Harmful Neuromyth? –  Crystal Clear ES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004" y="1052736"/>
            <a:ext cx="5544820" cy="440245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716016" y="5455191"/>
            <a:ext cx="1224136" cy="2055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0000"/>
                </a:solidFill>
                <a:latin typeface="Arial" panose="020B0604020202020204" pitchFamily="34" charset="0"/>
                <a:cs typeface="Arial" panose="020B0604020202020204" pitchFamily="34" charset="0"/>
              </a:rPr>
              <a:t>(</a:t>
            </a:r>
            <a:r>
              <a:rPr lang="en-GB" sz="1000" dirty="0">
                <a:solidFill>
                  <a:srgbClr val="000000"/>
                </a:solidFill>
              </a:rPr>
              <a:t>Weber, 2023)</a:t>
            </a:r>
          </a:p>
        </p:txBody>
      </p:sp>
      <p:sp>
        <p:nvSpPr>
          <p:cNvPr id="3" name="Slide Number Placeholder 2">
            <a:extLst>
              <a:ext uri="{FF2B5EF4-FFF2-40B4-BE49-F238E27FC236}">
                <a16:creationId xmlns:a16="http://schemas.microsoft.com/office/drawing/2014/main" id="{A7920189-6B60-D5A4-ADB0-220D561CB876}"/>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5" name="Rectangle: Rounded Corners 4">
            <a:extLst>
              <a:ext uri="{FF2B5EF4-FFF2-40B4-BE49-F238E27FC236}">
                <a16:creationId xmlns:a16="http://schemas.microsoft.com/office/drawing/2014/main" id="{7C7EEDA1-D6BE-126F-3C9B-163F0D777D1F}"/>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7" name="Speech Bubble: Rectangle 6">
            <a:extLst>
              <a:ext uri="{FF2B5EF4-FFF2-40B4-BE49-F238E27FC236}">
                <a16:creationId xmlns:a16="http://schemas.microsoft.com/office/drawing/2014/main" id="{6D21EA05-3F63-7539-2FB7-06565D89DBEA}"/>
              </a:ext>
            </a:extLst>
          </p:cNvPr>
          <p:cNvSpPr/>
          <p:nvPr/>
        </p:nvSpPr>
        <p:spPr>
          <a:xfrm>
            <a:off x="6012159" y="1052736"/>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see the key information presented in diagram form</a:t>
            </a:r>
          </a:p>
        </p:txBody>
      </p:sp>
      <p:sp>
        <p:nvSpPr>
          <p:cNvPr id="8" name="Speech Bubble: Rectangle 7">
            <a:extLst>
              <a:ext uri="{FF2B5EF4-FFF2-40B4-BE49-F238E27FC236}">
                <a16:creationId xmlns:a16="http://schemas.microsoft.com/office/drawing/2014/main" id="{3E7D5FD5-B715-728E-5B8F-EFC5D3EC1985}"/>
              </a:ext>
            </a:extLst>
          </p:cNvPr>
          <p:cNvSpPr/>
          <p:nvPr/>
        </p:nvSpPr>
        <p:spPr>
          <a:xfrm>
            <a:off x="6012158" y="2255944"/>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use the Cornell Method to jot down information</a:t>
            </a:r>
          </a:p>
        </p:txBody>
      </p:sp>
      <p:sp>
        <p:nvSpPr>
          <p:cNvPr id="9" name="Speech Bubble: Rectangle 8">
            <a:extLst>
              <a:ext uri="{FF2B5EF4-FFF2-40B4-BE49-F238E27FC236}">
                <a16:creationId xmlns:a16="http://schemas.microsoft.com/office/drawing/2014/main" id="{E4604490-A3E0-96D6-F0BC-50A46E455749}"/>
              </a:ext>
            </a:extLst>
          </p:cNvPr>
          <p:cNvSpPr/>
          <p:nvPr/>
        </p:nvSpPr>
        <p:spPr>
          <a:xfrm>
            <a:off x="6012158" y="3500358"/>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get to physically experience something </a:t>
            </a:r>
          </a:p>
        </p:txBody>
      </p:sp>
      <p:sp>
        <p:nvSpPr>
          <p:cNvPr id="10" name="Speech Bubble: Rectangle 9">
            <a:extLst>
              <a:ext uri="{FF2B5EF4-FFF2-40B4-BE49-F238E27FC236}">
                <a16:creationId xmlns:a16="http://schemas.microsoft.com/office/drawing/2014/main" id="{6C66861F-2D88-18FC-65C0-B35729327063}"/>
              </a:ext>
            </a:extLst>
          </p:cNvPr>
          <p:cNvSpPr/>
          <p:nvPr/>
        </p:nvSpPr>
        <p:spPr>
          <a:xfrm>
            <a:off x="5989129" y="4710482"/>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can engage in group or paired discussions on a topic</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p:cNvSpPr>
          <p:nvPr>
            <p:ph idx="1"/>
          </p:nvPr>
        </p:nvSpPr>
        <p:spPr>
          <a:xfrm>
            <a:off x="323528" y="1772816"/>
            <a:ext cx="4752528" cy="3528392"/>
          </a:xfrm>
        </p:spPr>
        <p:txBody>
          <a:bodyPr>
            <a:normAutofit fontScale="92500" lnSpcReduction="20000"/>
          </a:bodyPr>
          <a:lstStyle/>
          <a:p>
            <a:pPr marL="514350" indent="-514350">
              <a:buFont typeface="+mj-lt"/>
              <a:buAutoNum type="arabicPeriod"/>
            </a:pPr>
            <a:r>
              <a:rPr lang="en-US" sz="2500" dirty="0"/>
              <a:t>We have discussed the </a:t>
            </a:r>
            <a:r>
              <a:rPr lang="en-US" sz="2500" b="1" dirty="0">
                <a:solidFill>
                  <a:srgbClr val="0070C0"/>
                </a:solidFill>
              </a:rPr>
              <a:t>assignment briefs </a:t>
            </a:r>
            <a:r>
              <a:rPr lang="en-US" sz="2500" dirty="0"/>
              <a:t>for Task 1 and Task 2 </a:t>
            </a:r>
          </a:p>
          <a:p>
            <a:pPr marL="514350" indent="-514350">
              <a:buFont typeface="+mj-lt"/>
              <a:buAutoNum type="arabicPeriod"/>
            </a:pPr>
            <a:endParaRPr lang="en-US" sz="2500" b="1" dirty="0">
              <a:solidFill>
                <a:srgbClr val="0070C0"/>
              </a:solidFill>
              <a:cs typeface="Arial" panose="020B0604020202020204" pitchFamily="34" charset="0"/>
            </a:endParaRPr>
          </a:p>
          <a:p>
            <a:pPr marL="514350" indent="-514350">
              <a:buFont typeface="+mj-lt"/>
              <a:buAutoNum type="arabicPeriod"/>
            </a:pPr>
            <a:r>
              <a:rPr lang="en-GB" sz="2500" dirty="0">
                <a:cs typeface="Arial" panose="020B0604020202020204" pitchFamily="34" charset="0"/>
              </a:rPr>
              <a:t>We have explored </a:t>
            </a:r>
            <a:r>
              <a:rPr lang="en-GB" sz="2500" b="1" dirty="0">
                <a:solidFill>
                  <a:srgbClr val="0070C0"/>
                </a:solidFill>
                <a:cs typeface="Arial" panose="020B0604020202020204" pitchFamily="34" charset="0"/>
              </a:rPr>
              <a:t>the</a:t>
            </a:r>
            <a:r>
              <a:rPr lang="en-GB" sz="2500" dirty="0">
                <a:cs typeface="Arial" panose="020B0604020202020204" pitchFamily="34" charset="0"/>
              </a:rPr>
              <a:t> </a:t>
            </a:r>
            <a:r>
              <a:rPr lang="en-GB" sz="2500" b="1" dirty="0">
                <a:solidFill>
                  <a:srgbClr val="0070C0"/>
                </a:solidFill>
                <a:cs typeface="Arial" panose="020B0604020202020204" pitchFamily="34" charset="0"/>
              </a:rPr>
              <a:t>concept of self-awareness </a:t>
            </a:r>
            <a:r>
              <a:rPr lang="en-GB" sz="2500" dirty="0">
                <a:cs typeface="Arial" panose="020B0604020202020204" pitchFamily="34" charset="0"/>
              </a:rPr>
              <a:t>with focus on its importance and key features </a:t>
            </a:r>
          </a:p>
          <a:p>
            <a:pPr marL="514350" indent="-514350">
              <a:buFont typeface="+mj-lt"/>
              <a:buAutoNum type="arabicPeriod"/>
            </a:pPr>
            <a:endParaRPr lang="en-GB" sz="2500" dirty="0">
              <a:cs typeface="Arial" panose="020B0604020202020204" pitchFamily="34" charset="0"/>
            </a:endParaRPr>
          </a:p>
          <a:p>
            <a:pPr marL="514350" indent="-514350">
              <a:buFont typeface="+mj-lt"/>
              <a:buAutoNum type="arabicPeriod"/>
            </a:pPr>
            <a:r>
              <a:rPr lang="en-GB" sz="2500" dirty="0">
                <a:cs typeface="Arial" panose="020B0604020202020204" pitchFamily="34" charset="0"/>
              </a:rPr>
              <a:t>We have started to apply </a:t>
            </a:r>
            <a:r>
              <a:rPr lang="en-GB" sz="2500" b="1" dirty="0">
                <a:solidFill>
                  <a:srgbClr val="0070C0"/>
                </a:solidFill>
                <a:cs typeface="Arial" panose="020B0604020202020204" pitchFamily="34" charset="0"/>
              </a:rPr>
              <a:t>tools for improving self-awareness </a:t>
            </a: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C607F4F2-132E-567E-B0C3-AA7F29B53508}"/>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2"/>
          <a:srcRect/>
          <a:stretch>
            <a:fillRect/>
          </a:stretch>
        </p:blipFill>
        <p:spPr bwMode="auto">
          <a:xfrm>
            <a:off x="5580112" y="2132856"/>
            <a:ext cx="2895600" cy="2111978"/>
          </a:xfrm>
          <a:prstGeom prst="rect">
            <a:avLst/>
          </a:prstGeom>
          <a:noFill/>
          <a:ln w="9525">
            <a:noFill/>
            <a:miter lim="800000"/>
            <a:headEnd/>
            <a:tailEnd/>
          </a:ln>
        </p:spPr>
      </p:pic>
    </p:spTree>
    <p:extLst>
      <p:ext uri="{BB962C8B-B14F-4D97-AF65-F5344CB8AC3E}">
        <p14:creationId xmlns:p14="http://schemas.microsoft.com/office/powerpoint/2010/main" val="3331443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91"/>
            <a:ext cx="8229600" cy="1143000"/>
          </a:xfrm>
        </p:spPr>
        <p:txBody>
          <a:bodyPr>
            <a:normAutofit/>
          </a:bodyPr>
          <a:lstStyle/>
          <a:p>
            <a:r>
              <a:rPr lang="en-GB" sz="4000" b="1" dirty="0"/>
              <a:t>Reflective Journal</a:t>
            </a:r>
          </a:p>
        </p:txBody>
      </p:sp>
      <p:sp>
        <p:nvSpPr>
          <p:cNvPr id="3" name="Content Placeholder 2"/>
          <p:cNvSpPr>
            <a:spLocks noGrp="1"/>
          </p:cNvSpPr>
          <p:nvPr>
            <p:ph idx="1"/>
          </p:nvPr>
        </p:nvSpPr>
        <p:spPr>
          <a:xfrm>
            <a:off x="323528" y="1268760"/>
            <a:ext cx="8424936" cy="4242250"/>
          </a:xfrm>
        </p:spPr>
        <p:txBody>
          <a:bodyPr>
            <a:noAutofit/>
          </a:bodyPr>
          <a:lstStyle/>
          <a:p>
            <a:pPr>
              <a:lnSpc>
                <a:spcPct val="150000"/>
              </a:lnSpc>
              <a:spcBef>
                <a:spcPts val="0"/>
              </a:spcBef>
            </a:pPr>
            <a:r>
              <a:rPr lang="en-GB" sz="2000" dirty="0"/>
              <a:t>Explain what is </a:t>
            </a:r>
            <a:r>
              <a:rPr lang="en-GB" sz="2000" b="1" dirty="0"/>
              <a:t>self-awareness</a:t>
            </a:r>
          </a:p>
          <a:p>
            <a:pPr>
              <a:lnSpc>
                <a:spcPct val="150000"/>
              </a:lnSpc>
              <a:spcBef>
                <a:spcPts val="0"/>
              </a:spcBef>
            </a:pPr>
            <a:endParaRPr lang="en-GB" sz="2000" dirty="0"/>
          </a:p>
          <a:p>
            <a:pPr>
              <a:lnSpc>
                <a:spcPct val="150000"/>
              </a:lnSpc>
              <a:spcBef>
                <a:spcPts val="0"/>
              </a:spcBef>
            </a:pPr>
            <a:r>
              <a:rPr lang="en-GB" sz="2000" dirty="0"/>
              <a:t>Reflect on </a:t>
            </a:r>
            <a:r>
              <a:rPr lang="en-GB" sz="2000" b="1" dirty="0"/>
              <a:t>how self-awareness can help you make improvements </a:t>
            </a:r>
            <a:r>
              <a:rPr lang="en-GB" sz="2000" dirty="0"/>
              <a:t>in aspects of your personal and/or professional life</a:t>
            </a:r>
          </a:p>
          <a:p>
            <a:pPr>
              <a:lnSpc>
                <a:spcPct val="150000"/>
              </a:lnSpc>
              <a:spcBef>
                <a:spcPts val="0"/>
              </a:spcBef>
            </a:pPr>
            <a:endParaRPr lang="en-GB" sz="2000" dirty="0"/>
          </a:p>
          <a:p>
            <a:pPr>
              <a:lnSpc>
                <a:spcPct val="150000"/>
              </a:lnSpc>
              <a:spcBef>
                <a:spcPts val="0"/>
              </a:spcBef>
            </a:pPr>
            <a:r>
              <a:rPr lang="en-GB" sz="2000" dirty="0"/>
              <a:t>Identify the </a:t>
            </a:r>
            <a:r>
              <a:rPr lang="en-GB" sz="2000" b="1" dirty="0"/>
              <a:t>tools you would use for improving self awareness</a:t>
            </a:r>
            <a:r>
              <a:rPr lang="en-GB" sz="2000" dirty="0"/>
              <a:t>. </a:t>
            </a:r>
          </a:p>
          <a:p>
            <a:pPr>
              <a:lnSpc>
                <a:spcPct val="150000"/>
              </a:lnSpc>
              <a:spcBef>
                <a:spcPts val="0"/>
              </a:spcBef>
            </a:pPr>
            <a:endParaRPr lang="en-GB" sz="2000" dirty="0"/>
          </a:p>
          <a:p>
            <a:pPr>
              <a:lnSpc>
                <a:spcPct val="150000"/>
              </a:lnSpc>
              <a:spcBef>
                <a:spcPts val="0"/>
              </a:spcBef>
            </a:pPr>
            <a:r>
              <a:rPr lang="en-GB" sz="2000" dirty="0"/>
              <a:t>Next, </a:t>
            </a:r>
            <a:r>
              <a:rPr lang="en-GB" sz="2000" b="1" dirty="0"/>
              <a:t>set a goal for you to work towards</a:t>
            </a:r>
            <a:r>
              <a:rPr lang="en-GB" sz="2000" dirty="0"/>
              <a:t> and </a:t>
            </a:r>
            <a:r>
              <a:rPr lang="en-GB" sz="2000" b="1" dirty="0"/>
              <a:t>consider how you will measure your progress</a:t>
            </a:r>
            <a:r>
              <a:rPr lang="en-GB" sz="2000" dirty="0"/>
              <a:t>. </a:t>
            </a:r>
          </a:p>
          <a:p>
            <a:pPr>
              <a:spcBef>
                <a:spcPts val="0"/>
              </a:spcBef>
            </a:pPr>
            <a:endParaRPr lang="en-GB" sz="2100" dirty="0"/>
          </a:p>
          <a:p>
            <a:pPr marL="0" indent="0">
              <a:spcBef>
                <a:spcPts val="0"/>
              </a:spcBef>
              <a:buNone/>
            </a:pPr>
            <a:endParaRPr lang="en-GB" sz="2100" dirty="0"/>
          </a:p>
        </p:txBody>
      </p:sp>
      <p:sp>
        <p:nvSpPr>
          <p:cNvPr id="5" name="Slide Number Placeholder 4">
            <a:extLst>
              <a:ext uri="{FF2B5EF4-FFF2-40B4-BE49-F238E27FC236}">
                <a16:creationId xmlns:a16="http://schemas.microsoft.com/office/drawing/2014/main" id="{A1D3DAF4-AF61-E400-155A-4338CBCF6204}"/>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7" name="Graphic 6" descr="Checklist with solid fill">
            <a:extLst>
              <a:ext uri="{FF2B5EF4-FFF2-40B4-BE49-F238E27FC236}">
                <a16:creationId xmlns:a16="http://schemas.microsoft.com/office/drawing/2014/main" id="{6B8C7991-DE0E-DCCD-65C6-C4A374EF52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92280" y="209710"/>
            <a:ext cx="777240" cy="7772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p:txBody>
          <a:bodyPr/>
          <a:lstStyle/>
          <a:p>
            <a:r>
              <a:rPr lang="en-GB" b="1" dirty="0"/>
              <a:t>Task 1 progress tracker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457200" y="1844823"/>
            <a:ext cx="8229600" cy="3672409"/>
          </a:xfrm>
        </p:spPr>
        <p:txBody>
          <a:bodyPr>
            <a:normAutofit/>
          </a:bodyPr>
          <a:lstStyle/>
          <a:p>
            <a:pPr>
              <a:lnSpc>
                <a:spcPct val="150000"/>
              </a:lnSpc>
            </a:pPr>
            <a:r>
              <a:rPr lang="en-GB" sz="2200" b="1" dirty="0"/>
              <a:t>Select a job advert </a:t>
            </a:r>
            <a:r>
              <a:rPr lang="en-GB" sz="2200" dirty="0"/>
              <a:t>to use for this assessment and study the related documents </a:t>
            </a:r>
          </a:p>
          <a:p>
            <a:pPr>
              <a:lnSpc>
                <a:spcPct val="150000"/>
              </a:lnSpc>
            </a:pPr>
            <a:endParaRPr lang="en-GB" sz="2200" dirty="0"/>
          </a:p>
          <a:p>
            <a:pPr>
              <a:lnSpc>
                <a:spcPct val="150000"/>
              </a:lnSpc>
            </a:pPr>
            <a:r>
              <a:rPr lang="en-GB" sz="2200" dirty="0"/>
              <a:t>Ensure you also have access to the </a:t>
            </a:r>
            <a:r>
              <a:rPr lang="en-GB" sz="2200" b="1" dirty="0"/>
              <a:t>job description </a:t>
            </a:r>
            <a:r>
              <a:rPr lang="en-GB" sz="2200" dirty="0"/>
              <a:t>and </a:t>
            </a:r>
            <a:r>
              <a:rPr lang="en-GB" sz="2200" b="1" dirty="0"/>
              <a:t>person specification </a:t>
            </a:r>
            <a:r>
              <a:rPr lang="en-GB" sz="2200" dirty="0"/>
              <a:t>documents</a:t>
            </a:r>
            <a:r>
              <a:rPr lang="en-GB" sz="2200" b="1" dirty="0"/>
              <a:t> </a:t>
            </a:r>
            <a:r>
              <a:rPr lang="en-GB" sz="2200" dirty="0"/>
              <a:t>for this specific role. </a:t>
            </a:r>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864475" y="253207"/>
            <a:ext cx="914400" cy="914400"/>
          </a:xfrm>
          <a:prstGeom prst="rect">
            <a:avLst/>
          </a:prstGeom>
        </p:spPr>
      </p:pic>
      <p:sp>
        <p:nvSpPr>
          <p:cNvPr id="5" name="Slide Number Placeholder 4">
            <a:extLst>
              <a:ext uri="{FF2B5EF4-FFF2-40B4-BE49-F238E27FC236}">
                <a16:creationId xmlns:a16="http://schemas.microsoft.com/office/drawing/2014/main" id="{BB99FA5D-ED5F-878B-15F9-DE21D0CB54F8}"/>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2195"/>
          </a:xfrm>
        </p:spPr>
        <p:txBody>
          <a:bodyPr>
            <a:normAutofit/>
          </a:bodyPr>
          <a:lstStyle/>
          <a:p>
            <a:r>
              <a:rPr lang="en-GB" sz="3200" b="1" dirty="0"/>
              <a:t>Reference list</a:t>
            </a:r>
          </a:p>
        </p:txBody>
      </p:sp>
      <p:sp>
        <p:nvSpPr>
          <p:cNvPr id="3" name="Content Placeholder 2"/>
          <p:cNvSpPr>
            <a:spLocks noGrp="1"/>
          </p:cNvSpPr>
          <p:nvPr>
            <p:ph idx="1"/>
          </p:nvPr>
        </p:nvSpPr>
        <p:spPr>
          <a:xfrm>
            <a:off x="251520" y="1052736"/>
            <a:ext cx="8784976" cy="4608512"/>
          </a:xfrm>
        </p:spPr>
        <p:txBody>
          <a:bodyPr>
            <a:normAutofit fontScale="25000" lnSpcReduction="20000"/>
          </a:bodyPr>
          <a:lstStyle/>
          <a:p>
            <a:pPr marL="0" indent="0">
              <a:lnSpc>
                <a:spcPct val="120000"/>
              </a:lnSpc>
              <a:spcBef>
                <a:spcPts val="0"/>
              </a:spcBef>
              <a:buNone/>
            </a:pPr>
            <a:r>
              <a:rPr lang="en-GB" sz="6000" dirty="0"/>
              <a:t>Coffield, F., Moseley, D., Hall, E. and Ecclestone, K. (2004) </a:t>
            </a:r>
            <a:r>
              <a:rPr lang="en-GB" sz="6000" i="1" dirty="0">
                <a:hlinkClick r:id="rId2">
                  <a:extLst>
                    <a:ext uri="{A12FA001-AC4F-418D-AE19-62706E023703}">
                      <ahyp:hlinkClr xmlns:ahyp="http://schemas.microsoft.com/office/drawing/2018/hyperlinkcolor" val="tx"/>
                    </a:ext>
                  </a:extLst>
                </a:hlinkClick>
              </a:rPr>
              <a:t>Learning styles and pedagogy in post-16 learning: a systematic and critical review</a:t>
            </a:r>
            <a:r>
              <a:rPr lang="en-GB" sz="6000" dirty="0"/>
              <a:t> (PDF). London: Learning and Skills Research Centre.</a:t>
            </a:r>
          </a:p>
          <a:p>
            <a:pPr marL="0" indent="0">
              <a:lnSpc>
                <a:spcPct val="120000"/>
              </a:lnSpc>
              <a:spcBef>
                <a:spcPts val="0"/>
              </a:spcBef>
              <a:buNone/>
            </a:pPr>
            <a:endParaRPr lang="en-GB" sz="6000" dirty="0"/>
          </a:p>
          <a:p>
            <a:pPr marL="0" indent="0">
              <a:lnSpc>
                <a:spcPct val="120000"/>
              </a:lnSpc>
              <a:spcBef>
                <a:spcPts val="0"/>
              </a:spcBef>
              <a:buNone/>
            </a:pPr>
            <a:r>
              <a:rPr lang="en-GB" sz="6000" dirty="0"/>
              <a:t>Eurich, T. (2018) </a:t>
            </a:r>
            <a:r>
              <a:rPr lang="en-GB" sz="6000" i="1" dirty="0"/>
              <a:t>Working with People Who Aren’t Self-Aware</a:t>
            </a:r>
            <a:r>
              <a:rPr lang="en-GB" sz="6000" dirty="0"/>
              <a:t>. Available at: </a:t>
            </a:r>
            <a:r>
              <a:rPr lang="en-GB" sz="6000" dirty="0">
                <a:hlinkClick r:id="rId3"/>
              </a:rPr>
              <a:t>https://hbr.org/2018/10/working-with-people-who-arent-self-aware</a:t>
            </a:r>
            <a:r>
              <a:rPr lang="en-GB" sz="6000" dirty="0"/>
              <a:t> (Accessed: 20 September 2025).</a:t>
            </a:r>
          </a:p>
          <a:p>
            <a:pPr marL="0" indent="0">
              <a:lnSpc>
                <a:spcPct val="120000"/>
              </a:lnSpc>
              <a:spcBef>
                <a:spcPts val="0"/>
              </a:spcBef>
              <a:buNone/>
            </a:pPr>
            <a:endParaRPr lang="en-GB" sz="6000" dirty="0"/>
          </a:p>
          <a:p>
            <a:pPr marL="0" indent="0">
              <a:lnSpc>
                <a:spcPct val="120000"/>
              </a:lnSpc>
              <a:spcBef>
                <a:spcPts val="0"/>
              </a:spcBef>
              <a:buNone/>
            </a:pPr>
            <a:r>
              <a:rPr lang="en-GB" sz="6000" dirty="0"/>
              <a:t>Maslow, A. H. (1943) “A Theory of Human Motivation.” </a:t>
            </a:r>
            <a:r>
              <a:rPr lang="en-GB" sz="6000" i="1" dirty="0"/>
              <a:t>Psychological Review</a:t>
            </a:r>
            <a:r>
              <a:rPr lang="en-GB" sz="6000" dirty="0"/>
              <a:t>, 50(4), pp.370-396. Available at: </a:t>
            </a:r>
            <a:r>
              <a:rPr lang="en-GB" sz="6000" dirty="0">
                <a:hlinkClick r:id="rId4"/>
              </a:rPr>
              <a:t>http://psychclassics.yorku.ca/Maslow/motivation.htm</a:t>
            </a:r>
            <a:r>
              <a:rPr lang="en-GB" sz="6000" dirty="0"/>
              <a:t> (Accessed: 12 May 2026)</a:t>
            </a:r>
          </a:p>
          <a:p>
            <a:pPr marL="0" indent="0">
              <a:lnSpc>
                <a:spcPct val="120000"/>
              </a:lnSpc>
              <a:spcBef>
                <a:spcPts val="0"/>
              </a:spcBef>
              <a:buNone/>
            </a:pPr>
            <a:endParaRPr lang="en-GB" sz="6000" dirty="0"/>
          </a:p>
          <a:p>
            <a:pPr marL="0" indent="0">
              <a:lnSpc>
                <a:spcPct val="120000"/>
              </a:lnSpc>
              <a:spcBef>
                <a:spcPts val="0"/>
              </a:spcBef>
              <a:buNone/>
            </a:pPr>
            <a:r>
              <a:rPr lang="en-GB" sz="6000" dirty="0"/>
              <a:t>Morin, A. (2021). Self‐Awareness Part 1: Definition, Measures, Effects, Functions, and Antecedents. </a:t>
            </a:r>
            <a:r>
              <a:rPr lang="en-GB" sz="6000" i="1" dirty="0"/>
              <a:t>Social and Personality Psychology Compass</a:t>
            </a:r>
            <a:r>
              <a:rPr lang="en-GB" sz="6000" dirty="0"/>
              <a:t>. 5. pp.807-823. </a:t>
            </a:r>
          </a:p>
          <a:p>
            <a:pPr marL="0" indent="0">
              <a:lnSpc>
                <a:spcPct val="120000"/>
              </a:lnSpc>
              <a:spcBef>
                <a:spcPts val="0"/>
              </a:spcBef>
              <a:buNone/>
            </a:pPr>
            <a:endParaRPr lang="en-GB" sz="6000" dirty="0"/>
          </a:p>
          <a:p>
            <a:pPr marL="0" indent="0">
              <a:lnSpc>
                <a:spcPct val="120000"/>
              </a:lnSpc>
              <a:spcBef>
                <a:spcPts val="0"/>
              </a:spcBef>
              <a:buNone/>
            </a:pPr>
            <a:r>
              <a:rPr lang="en-GB" sz="6000" dirty="0" err="1"/>
              <a:t>Ruspat</a:t>
            </a:r>
            <a:r>
              <a:rPr lang="en-GB" sz="6000" dirty="0"/>
              <a:t> (2010) </a:t>
            </a:r>
            <a:r>
              <a:rPr lang="en-GB" sz="6000" i="1" dirty="0"/>
              <a:t>Investigating Learning Styles</a:t>
            </a:r>
            <a:r>
              <a:rPr lang="en-GB" sz="6000" dirty="0"/>
              <a:t>. Available at: </a:t>
            </a:r>
            <a:r>
              <a:rPr lang="en-GB" sz="6000" dirty="0">
                <a:hlinkClick r:id="rId5"/>
              </a:rPr>
              <a:t>https://ruspat.wordpress.com/2010/12/05/investigating-learning-styles/</a:t>
            </a:r>
            <a:r>
              <a:rPr lang="en-GB" sz="6000" dirty="0"/>
              <a:t> (Accessed 22 May 2026).</a:t>
            </a:r>
          </a:p>
          <a:p>
            <a:pPr marL="0" indent="0">
              <a:lnSpc>
                <a:spcPct val="120000"/>
              </a:lnSpc>
              <a:spcBef>
                <a:spcPts val="0"/>
              </a:spcBef>
              <a:buNone/>
            </a:pPr>
            <a:endParaRPr lang="en-GB" sz="6000" dirty="0"/>
          </a:p>
          <a:p>
            <a:pPr marL="0" indent="0">
              <a:lnSpc>
                <a:spcPct val="120000"/>
              </a:lnSpc>
              <a:spcBef>
                <a:spcPts val="0"/>
              </a:spcBef>
              <a:buNone/>
            </a:pPr>
            <a:r>
              <a:rPr lang="en-GB" sz="6000" dirty="0"/>
              <a:t>Weber, C. (2023). </a:t>
            </a:r>
            <a:r>
              <a:rPr lang="en-GB" sz="6000" i="1" dirty="0"/>
              <a:t>Learning Styles – Effective Teaching Strategy or Harmful Neuromyth?</a:t>
            </a:r>
          </a:p>
          <a:p>
            <a:pPr marL="0" indent="0">
              <a:lnSpc>
                <a:spcPct val="120000"/>
              </a:lnSpc>
              <a:spcBef>
                <a:spcPts val="0"/>
              </a:spcBef>
              <a:buNone/>
            </a:pPr>
            <a:r>
              <a:rPr lang="en-GB" sz="6000" dirty="0"/>
              <a:t>Available at: </a:t>
            </a:r>
            <a:r>
              <a:rPr lang="en-GB" sz="6000" dirty="0">
                <a:hlinkClick r:id="rId6"/>
              </a:rPr>
              <a:t>https://esl-curriculum.com/learning-styles-effective-teaching-strategy-or-harmful-neuromyth/</a:t>
            </a:r>
            <a:r>
              <a:rPr lang="en-GB" sz="6000" dirty="0"/>
              <a:t>  (Accessed: 20 May 2026)</a:t>
            </a:r>
          </a:p>
          <a:p>
            <a:pPr marL="0" indent="0">
              <a:lnSpc>
                <a:spcPct val="120000"/>
              </a:lnSpc>
              <a:spcBef>
                <a:spcPts val="0"/>
              </a:spcBef>
              <a:buNone/>
            </a:pPr>
            <a:endParaRPr lang="en-GB" dirty="0"/>
          </a:p>
        </p:txBody>
      </p:sp>
      <p:sp>
        <p:nvSpPr>
          <p:cNvPr id="4" name="Slide Number Placeholder 3">
            <a:extLst>
              <a:ext uri="{FF2B5EF4-FFF2-40B4-BE49-F238E27FC236}">
                <a16:creationId xmlns:a16="http://schemas.microsoft.com/office/drawing/2014/main" id="{B0D0AE0D-0FBA-FBF5-757D-8F52AA4F8F7B}"/>
              </a:ext>
            </a:extLst>
          </p:cNvPr>
          <p:cNvSpPr>
            <a:spLocks noGrp="1"/>
          </p:cNvSpPr>
          <p:nvPr>
            <p:ph type="sldNum" sz="quarter" idx="12"/>
          </p:nvPr>
        </p:nvSpPr>
        <p:spPr/>
        <p:txBody>
          <a:bodyPr/>
          <a:lstStyle/>
          <a:p>
            <a:fld id="{AC82685A-BD3A-4230-8D85-804689F67293}" type="slidenum">
              <a:rPr lang="en-GB" smtClean="0"/>
              <a:t>24</a:t>
            </a:fld>
            <a:endParaRPr lang="en-GB"/>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datastoreItem>
</file>

<file path=customXml/itemProps2.xml><?xml version="1.0" encoding="utf-8"?>
<ds:datastoreItem xmlns:ds="http://schemas.openxmlformats.org/officeDocument/2006/customXml" ds:itemID="{65FC5585-51CA-4C4C-9028-AEC8FAD67B8B}">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2587</TotalTime>
  <Words>1157</Words>
  <Application>Microsoft Office PowerPoint</Application>
  <PresentationFormat>On-screen Show (4:3)</PresentationFormat>
  <Paragraphs>217</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Wingdings</vt:lpstr>
      <vt:lpstr>20140311PresentationUWTSDTemplate</vt:lpstr>
      <vt:lpstr>  Employability and Career Development (LCLM4005) – September 2026  Session 2: Improving Self-Awareness</vt:lpstr>
      <vt:lpstr>PowerPoint Presentation</vt:lpstr>
      <vt:lpstr>Session Aims </vt:lpstr>
      <vt:lpstr>PowerPoint Presentation</vt:lpstr>
      <vt:lpstr>Unpacking Task 1</vt:lpstr>
      <vt:lpstr>Unpacking Task 2</vt:lpstr>
      <vt:lpstr>PowerPoint Presentation</vt:lpstr>
      <vt:lpstr>Self-Awareness</vt:lpstr>
      <vt:lpstr>Self-Evaluation Process</vt:lpstr>
      <vt:lpstr>PowerPoint Presentation</vt:lpstr>
      <vt:lpstr>Tools for improving self-awareness</vt:lpstr>
      <vt:lpstr>Personal SWOT Analysis</vt:lpstr>
      <vt:lpstr> The Johari Window </vt:lpstr>
      <vt:lpstr>The Johari Window</vt:lpstr>
      <vt:lpstr>Types of Personality tests</vt:lpstr>
      <vt:lpstr>Myers-Briggs Types Indicator</vt:lpstr>
      <vt:lpstr>Activity</vt:lpstr>
      <vt:lpstr>Different learning Styles - Kolb</vt:lpstr>
      <vt:lpstr>Different learning Styles – Honey &amp; Mumford</vt:lpstr>
      <vt:lpstr>Different learning Styles (VARK) – Fleming</vt:lpstr>
      <vt:lpstr>Recap</vt:lpstr>
      <vt:lpstr>Reflective Journal</vt:lpstr>
      <vt:lpstr>Task 1 progress tracker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IG</cp:lastModifiedBy>
  <cp:revision>237</cp:revision>
  <dcterms:created xsi:type="dcterms:W3CDTF">2015-04-14T15:21:00Z</dcterms:created>
  <dcterms:modified xsi:type="dcterms:W3CDTF">2026-09-27T00:57:48Z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B0A2CBB2A0324F41B707DD8C27C283A4_12</vt:lpwstr>
  </property>
  <property fmtid="{D5CDD505-2E9C-101B-9397-08002B2CF9AE}" pid="4" name="KSOProductBuildVer">
    <vt:lpwstr>2057-12.2.0.17562</vt:lpwstr>
  </property>
</Properties>
</file>