
<file path=[Content_Types].xml><?xml version="1.0" encoding="utf-8"?>
<Types xmlns="http://schemas.openxmlformats.org/package/2006/content-types">
  <Default Extension="jpeg" ContentType="image/jpe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9"/>
  </p:notes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481ADD7-DE79-4B88-8AB5-A76940F70A37}" v="50" dt="2026-07-26T21:08:12.46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4" d="100"/>
          <a:sy n="104" d="100"/>
        </p:scale>
        <p:origin x="114" y="1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emitope Olujimi Awofeso (2541665)" userId="3ba7397e-0560-452b-8b26-677fc1dcdea6" providerId="ADAL" clId="{04FAB2AF-B351-4488-B167-2202E8795026}"/>
    <pc:docChg chg="undo custSel addSld modSld modMainMaster">
      <pc:chgData name="Temitope Olujimi Awofeso (2541665)" userId="3ba7397e-0560-452b-8b26-677fc1dcdea6" providerId="ADAL" clId="{04FAB2AF-B351-4488-B167-2202E8795026}" dt="2026-07-26T21:08:12.463" v="516"/>
      <pc:docMkLst>
        <pc:docMk/>
      </pc:docMkLst>
      <pc:sldChg chg="addSp delSp modSp new mod setBg modClrScheme chgLayout">
        <pc:chgData name="Temitope Olujimi Awofeso (2541665)" userId="3ba7397e-0560-452b-8b26-677fc1dcdea6" providerId="ADAL" clId="{04FAB2AF-B351-4488-B167-2202E8795026}" dt="2026-07-26T19:44:53.868" v="285"/>
        <pc:sldMkLst>
          <pc:docMk/>
          <pc:sldMk cId="2241180784" sldId="256"/>
        </pc:sldMkLst>
        <pc:spChg chg="add mod">
          <ac:chgData name="Temitope Olujimi Awofeso (2541665)" userId="3ba7397e-0560-452b-8b26-677fc1dcdea6" providerId="ADAL" clId="{04FAB2AF-B351-4488-B167-2202E8795026}" dt="2026-07-26T19:43:53.350" v="281" actId="20577"/>
          <ac:spMkLst>
            <pc:docMk/>
            <pc:sldMk cId="2241180784" sldId="256"/>
            <ac:spMk id="2" creationId="{C27D88F4-C8E5-3E45-3942-B3ADD8ECDD1B}"/>
          </ac:spMkLst>
        </pc:spChg>
        <pc:spChg chg="add mod ord">
          <ac:chgData name="Temitope Olujimi Awofeso (2541665)" userId="3ba7397e-0560-452b-8b26-677fc1dcdea6" providerId="ADAL" clId="{04FAB2AF-B351-4488-B167-2202E8795026}" dt="2026-07-26T19:34:35.436" v="156"/>
          <ac:spMkLst>
            <pc:docMk/>
            <pc:sldMk cId="2241180784" sldId="256"/>
            <ac:spMk id="4" creationId="{4353170E-3650-88F3-ECC5-BA16483C5F4D}"/>
          </ac:spMkLst>
        </pc:spChg>
        <pc:graphicFrameChg chg="add mod">
          <ac:chgData name="Temitope Olujimi Awofeso (2541665)" userId="3ba7397e-0560-452b-8b26-677fc1dcdea6" providerId="ADAL" clId="{04FAB2AF-B351-4488-B167-2202E8795026}" dt="2026-07-26T19:35:31.564" v="169" actId="14100"/>
          <ac:graphicFrameMkLst>
            <pc:docMk/>
            <pc:sldMk cId="2241180784" sldId="256"/>
            <ac:graphicFrameMk id="9" creationId="{59A79D4C-0055-F58E-618D-33B9F91741B3}"/>
          </ac:graphicFrameMkLst>
        </pc:graphicFrameChg>
        <pc:graphicFrameChg chg="add mod ord modGraphic">
          <ac:chgData name="Temitope Olujimi Awofeso (2541665)" userId="3ba7397e-0560-452b-8b26-677fc1dcdea6" providerId="ADAL" clId="{04FAB2AF-B351-4488-B167-2202E8795026}" dt="2026-07-26T19:42:57.129" v="251" actId="113"/>
          <ac:graphicFrameMkLst>
            <pc:docMk/>
            <pc:sldMk cId="2241180784" sldId="256"/>
            <ac:graphicFrameMk id="10" creationId="{53205464-41AD-6DAB-B541-42B3EB6C55EC}"/>
          </ac:graphicFrameMkLst>
        </pc:graphicFrameChg>
      </pc:sldChg>
      <pc:sldChg chg="addSp delSp modSp new mod setBg modClrScheme chgLayout">
        <pc:chgData name="Temitope Olujimi Awofeso (2541665)" userId="3ba7397e-0560-452b-8b26-677fc1dcdea6" providerId="ADAL" clId="{04FAB2AF-B351-4488-B167-2202E8795026}" dt="2026-07-26T21:07:49.542" v="511"/>
        <pc:sldMkLst>
          <pc:docMk/>
          <pc:sldMk cId="1713447388" sldId="257"/>
        </pc:sldMkLst>
        <pc:spChg chg="del">
          <ac:chgData name="Temitope Olujimi Awofeso (2541665)" userId="3ba7397e-0560-452b-8b26-677fc1dcdea6" providerId="ADAL" clId="{04FAB2AF-B351-4488-B167-2202E8795026}" dt="2026-07-26T20:51:07.143" v="287" actId="700"/>
          <ac:spMkLst>
            <pc:docMk/>
            <pc:sldMk cId="1713447388" sldId="257"/>
            <ac:spMk id="2" creationId="{17B068FA-BA4C-E924-3059-0075D1A0AE57}"/>
          </ac:spMkLst>
        </pc:spChg>
        <pc:spChg chg="del">
          <ac:chgData name="Temitope Olujimi Awofeso (2541665)" userId="3ba7397e-0560-452b-8b26-677fc1dcdea6" providerId="ADAL" clId="{04FAB2AF-B351-4488-B167-2202E8795026}" dt="2026-07-26T20:51:07.143" v="287" actId="700"/>
          <ac:spMkLst>
            <pc:docMk/>
            <pc:sldMk cId="1713447388" sldId="257"/>
            <ac:spMk id="3" creationId="{24E34A79-5E10-7A02-C347-4125C6EFAD61}"/>
          </ac:spMkLst>
        </pc:spChg>
        <pc:spChg chg="del">
          <ac:chgData name="Temitope Olujimi Awofeso (2541665)" userId="3ba7397e-0560-452b-8b26-677fc1dcdea6" providerId="ADAL" clId="{04FAB2AF-B351-4488-B167-2202E8795026}" dt="2026-07-26T20:51:07.143" v="287" actId="700"/>
          <ac:spMkLst>
            <pc:docMk/>
            <pc:sldMk cId="1713447388" sldId="257"/>
            <ac:spMk id="4" creationId="{98AEE9FE-01E2-C968-6F79-73D8385022D1}"/>
          </ac:spMkLst>
        </pc:spChg>
        <pc:spChg chg="add del">
          <ac:chgData name="Temitope Olujimi Awofeso (2541665)" userId="3ba7397e-0560-452b-8b26-677fc1dcdea6" providerId="ADAL" clId="{04FAB2AF-B351-4488-B167-2202E8795026}" dt="2026-07-26T20:52:17.763" v="289" actId="22"/>
          <ac:spMkLst>
            <pc:docMk/>
            <pc:sldMk cId="1713447388" sldId="257"/>
            <ac:spMk id="6" creationId="{DB1C5913-727C-9369-8641-169A814DB318}"/>
          </ac:spMkLst>
        </pc:spChg>
        <pc:spChg chg="add del mod">
          <ac:chgData name="Temitope Olujimi Awofeso (2541665)" userId="3ba7397e-0560-452b-8b26-677fc1dcdea6" providerId="ADAL" clId="{04FAB2AF-B351-4488-B167-2202E8795026}" dt="2026-07-26T20:53:23.268" v="299"/>
          <ac:spMkLst>
            <pc:docMk/>
            <pc:sldMk cId="1713447388" sldId="257"/>
            <ac:spMk id="9" creationId="{990F93A2-9AD2-3439-BF19-6A4F55060E69}"/>
          </ac:spMkLst>
        </pc:spChg>
        <pc:spChg chg="add mod">
          <ac:chgData name="Temitope Olujimi Awofeso (2541665)" userId="3ba7397e-0560-452b-8b26-677fc1dcdea6" providerId="ADAL" clId="{04FAB2AF-B351-4488-B167-2202E8795026}" dt="2026-07-26T20:59:59.773" v="448" actId="21"/>
          <ac:spMkLst>
            <pc:docMk/>
            <pc:sldMk cId="1713447388" sldId="257"/>
            <ac:spMk id="10" creationId="{4BE5E256-EB97-5ED4-8B22-35E33D628F1E}"/>
          </ac:spMkLst>
        </pc:spChg>
        <pc:picChg chg="add del mod">
          <ac:chgData name="Temitope Olujimi Awofeso (2541665)" userId="3ba7397e-0560-452b-8b26-677fc1dcdea6" providerId="ADAL" clId="{04FAB2AF-B351-4488-B167-2202E8795026}" dt="2026-07-26T20:52:50.782" v="295" actId="22"/>
          <ac:picMkLst>
            <pc:docMk/>
            <pc:sldMk cId="1713447388" sldId="257"/>
            <ac:picMk id="8" creationId="{C9DD70B5-A4F1-6FDF-BC60-95B88867CFD8}"/>
          </ac:picMkLst>
        </pc:picChg>
      </pc:sldChg>
      <pc:sldChg chg="addSp delSp modSp new mod setBg">
        <pc:chgData name="Temitope Olujimi Awofeso (2541665)" userId="3ba7397e-0560-452b-8b26-677fc1dcdea6" providerId="ADAL" clId="{04FAB2AF-B351-4488-B167-2202E8795026}" dt="2026-07-26T21:07:54.451" v="512"/>
        <pc:sldMkLst>
          <pc:docMk/>
          <pc:sldMk cId="1410215355" sldId="258"/>
        </pc:sldMkLst>
        <pc:spChg chg="add del mod">
          <ac:chgData name="Temitope Olujimi Awofeso (2541665)" userId="3ba7397e-0560-452b-8b26-677fc1dcdea6" providerId="ADAL" clId="{04FAB2AF-B351-4488-B167-2202E8795026}" dt="2026-07-26T20:56:46.161" v="426"/>
          <ac:spMkLst>
            <pc:docMk/>
            <pc:sldMk cId="1410215355" sldId="258"/>
            <ac:spMk id="2" creationId="{8A1771F2-6F8F-AD03-1EBD-F74E4454A355}"/>
          </ac:spMkLst>
        </pc:spChg>
        <pc:spChg chg="add mod">
          <ac:chgData name="Temitope Olujimi Awofeso (2541665)" userId="3ba7397e-0560-452b-8b26-677fc1dcdea6" providerId="ADAL" clId="{04FAB2AF-B351-4488-B167-2202E8795026}" dt="2026-07-26T21:00:28.730" v="455" actId="20577"/>
          <ac:spMkLst>
            <pc:docMk/>
            <pc:sldMk cId="1410215355" sldId="258"/>
            <ac:spMk id="3" creationId="{89019F9F-42AA-AC96-272D-0559C140C505}"/>
          </ac:spMkLst>
        </pc:spChg>
      </pc:sldChg>
      <pc:sldChg chg="addSp delSp modSp new mod setBg">
        <pc:chgData name="Temitope Olujimi Awofeso (2541665)" userId="3ba7397e-0560-452b-8b26-677fc1dcdea6" providerId="ADAL" clId="{04FAB2AF-B351-4488-B167-2202E8795026}" dt="2026-07-26T21:08:00.170" v="513"/>
        <pc:sldMkLst>
          <pc:docMk/>
          <pc:sldMk cId="1998490796" sldId="259"/>
        </pc:sldMkLst>
        <pc:spChg chg="add del mod">
          <ac:chgData name="Temitope Olujimi Awofeso (2541665)" userId="3ba7397e-0560-452b-8b26-677fc1dcdea6" providerId="ADAL" clId="{04FAB2AF-B351-4488-B167-2202E8795026}" dt="2026-07-26T21:01:09.201" v="461"/>
          <ac:spMkLst>
            <pc:docMk/>
            <pc:sldMk cId="1998490796" sldId="259"/>
            <ac:spMk id="2" creationId="{07CD61C7-05B7-6418-58DA-A51EAC5E2DEC}"/>
          </ac:spMkLst>
        </pc:spChg>
        <pc:spChg chg="add del mod">
          <ac:chgData name="Temitope Olujimi Awofeso (2541665)" userId="3ba7397e-0560-452b-8b26-677fc1dcdea6" providerId="ADAL" clId="{04FAB2AF-B351-4488-B167-2202E8795026}" dt="2026-07-26T21:02:00.211" v="468"/>
          <ac:spMkLst>
            <pc:docMk/>
            <pc:sldMk cId="1998490796" sldId="259"/>
            <ac:spMk id="3" creationId="{BD1F23CD-4AE2-2D96-CFB1-F04EAE2B6430}"/>
          </ac:spMkLst>
        </pc:spChg>
        <pc:spChg chg="add mod">
          <ac:chgData name="Temitope Olujimi Awofeso (2541665)" userId="3ba7397e-0560-452b-8b26-677fc1dcdea6" providerId="ADAL" clId="{04FAB2AF-B351-4488-B167-2202E8795026}" dt="2026-07-26T21:03:31.882" v="482" actId="21"/>
          <ac:spMkLst>
            <pc:docMk/>
            <pc:sldMk cId="1998490796" sldId="259"/>
            <ac:spMk id="4" creationId="{EB495CE1-9587-AB09-472D-554BAEBC31AF}"/>
          </ac:spMkLst>
        </pc:spChg>
      </pc:sldChg>
      <pc:sldChg chg="addSp modSp new mod setBg">
        <pc:chgData name="Temitope Olujimi Awofeso (2541665)" userId="3ba7397e-0560-452b-8b26-677fc1dcdea6" providerId="ADAL" clId="{04FAB2AF-B351-4488-B167-2202E8795026}" dt="2026-07-26T21:08:04.880" v="514"/>
        <pc:sldMkLst>
          <pc:docMk/>
          <pc:sldMk cId="1737680475" sldId="260"/>
        </pc:sldMkLst>
        <pc:spChg chg="add mod">
          <ac:chgData name="Temitope Olujimi Awofeso (2541665)" userId="3ba7397e-0560-452b-8b26-677fc1dcdea6" providerId="ADAL" clId="{04FAB2AF-B351-4488-B167-2202E8795026}" dt="2026-07-26T21:04:44.507" v="494"/>
          <ac:spMkLst>
            <pc:docMk/>
            <pc:sldMk cId="1737680475" sldId="260"/>
            <ac:spMk id="2" creationId="{AF54FBBC-8C21-B282-0818-2F5B46A6D84B}"/>
          </ac:spMkLst>
        </pc:spChg>
      </pc:sldChg>
      <pc:sldChg chg="addSp delSp modSp new mod setBg">
        <pc:chgData name="Temitope Olujimi Awofeso (2541665)" userId="3ba7397e-0560-452b-8b26-677fc1dcdea6" providerId="ADAL" clId="{04FAB2AF-B351-4488-B167-2202E8795026}" dt="2026-07-26T21:08:07.528" v="515"/>
        <pc:sldMkLst>
          <pc:docMk/>
          <pc:sldMk cId="2472169889" sldId="261"/>
        </pc:sldMkLst>
        <pc:spChg chg="add del mod">
          <ac:chgData name="Temitope Olujimi Awofeso (2541665)" userId="3ba7397e-0560-452b-8b26-677fc1dcdea6" providerId="ADAL" clId="{04FAB2AF-B351-4488-B167-2202E8795026}" dt="2026-07-26T21:05:38.908" v="502"/>
          <ac:spMkLst>
            <pc:docMk/>
            <pc:sldMk cId="2472169889" sldId="261"/>
            <ac:spMk id="2" creationId="{0A60A8E8-ED59-DFF6-3E86-2B0D9CF99762}"/>
          </ac:spMkLst>
        </pc:spChg>
        <pc:spChg chg="add mod">
          <ac:chgData name="Temitope Olujimi Awofeso (2541665)" userId="3ba7397e-0560-452b-8b26-677fc1dcdea6" providerId="ADAL" clId="{04FAB2AF-B351-4488-B167-2202E8795026}" dt="2026-07-26T21:05:36.656" v="500"/>
          <ac:spMkLst>
            <pc:docMk/>
            <pc:sldMk cId="2472169889" sldId="261"/>
            <ac:spMk id="3" creationId="{E8B93C13-B8C5-041A-88A9-CBD13FEF12D3}"/>
          </ac:spMkLst>
        </pc:spChg>
      </pc:sldChg>
      <pc:sldChg chg="addSp delSp modSp new mod setBg">
        <pc:chgData name="Temitope Olujimi Awofeso (2541665)" userId="3ba7397e-0560-452b-8b26-677fc1dcdea6" providerId="ADAL" clId="{04FAB2AF-B351-4488-B167-2202E8795026}" dt="2026-07-26T21:08:12.463" v="516"/>
        <pc:sldMkLst>
          <pc:docMk/>
          <pc:sldMk cId="2982142252" sldId="262"/>
        </pc:sldMkLst>
        <pc:spChg chg="add del mod">
          <ac:chgData name="Temitope Olujimi Awofeso (2541665)" userId="3ba7397e-0560-452b-8b26-677fc1dcdea6" providerId="ADAL" clId="{04FAB2AF-B351-4488-B167-2202E8795026}" dt="2026-07-26T21:06:29.502" v="510"/>
          <ac:spMkLst>
            <pc:docMk/>
            <pc:sldMk cId="2982142252" sldId="262"/>
            <ac:spMk id="2" creationId="{520836A6-3E06-7708-CA8A-347C4CCA5ECF}"/>
          </ac:spMkLst>
        </pc:spChg>
        <pc:spChg chg="add mod">
          <ac:chgData name="Temitope Olujimi Awofeso (2541665)" userId="3ba7397e-0560-452b-8b26-677fc1dcdea6" providerId="ADAL" clId="{04FAB2AF-B351-4488-B167-2202E8795026}" dt="2026-07-26T21:06:26.893" v="508"/>
          <ac:spMkLst>
            <pc:docMk/>
            <pc:sldMk cId="2982142252" sldId="262"/>
            <ac:spMk id="3" creationId="{2C17E6CA-6C0D-732F-ED9F-3730A9C7C7D0}"/>
          </ac:spMkLst>
        </pc:spChg>
      </pc:sldChg>
      <pc:sldMasterChg chg="modSp modSldLayout">
        <pc:chgData name="Temitope Olujimi Awofeso (2541665)" userId="3ba7397e-0560-452b-8b26-677fc1dcdea6" providerId="ADAL" clId="{04FAB2AF-B351-4488-B167-2202E8795026}" dt="2026-07-26T19:34:35.436" v="156"/>
        <pc:sldMasterMkLst>
          <pc:docMk/>
          <pc:sldMasterMk cId="720417170" sldId="2147483648"/>
        </pc:sldMasterMkLst>
        <pc:spChg chg="mod">
          <ac:chgData name="Temitope Olujimi Awofeso (2541665)" userId="3ba7397e-0560-452b-8b26-677fc1dcdea6" providerId="ADAL" clId="{04FAB2AF-B351-4488-B167-2202E8795026}" dt="2026-07-26T19:34:35.436" v="156"/>
          <ac:spMkLst>
            <pc:docMk/>
            <pc:sldMasterMk cId="720417170" sldId="2147483648"/>
            <ac:spMk id="2" creationId="{4B4B783C-162D-0C75-38DE-34825F24904B}"/>
          </ac:spMkLst>
        </pc:spChg>
        <pc:spChg chg="mod">
          <ac:chgData name="Temitope Olujimi Awofeso (2541665)" userId="3ba7397e-0560-452b-8b26-677fc1dcdea6" providerId="ADAL" clId="{04FAB2AF-B351-4488-B167-2202E8795026}" dt="2026-07-26T19:34:35.436" v="156"/>
          <ac:spMkLst>
            <pc:docMk/>
            <pc:sldMasterMk cId="720417170" sldId="2147483648"/>
            <ac:spMk id="3" creationId="{FE3BEE7A-0A21-8771-3AE2-BC3CB58DB74E}"/>
          </ac:spMkLst>
        </pc:spChg>
        <pc:spChg chg="mod">
          <ac:chgData name="Temitope Olujimi Awofeso (2541665)" userId="3ba7397e-0560-452b-8b26-677fc1dcdea6" providerId="ADAL" clId="{04FAB2AF-B351-4488-B167-2202E8795026}" dt="2026-07-26T19:34:35.436" v="156"/>
          <ac:spMkLst>
            <pc:docMk/>
            <pc:sldMasterMk cId="720417170" sldId="2147483648"/>
            <ac:spMk id="4" creationId="{2F1E8C0B-5C27-5914-6FE3-FE41A18E89AD}"/>
          </ac:spMkLst>
        </pc:spChg>
        <pc:spChg chg="mod">
          <ac:chgData name="Temitope Olujimi Awofeso (2541665)" userId="3ba7397e-0560-452b-8b26-677fc1dcdea6" providerId="ADAL" clId="{04FAB2AF-B351-4488-B167-2202E8795026}" dt="2026-07-26T19:34:35.436" v="156"/>
          <ac:spMkLst>
            <pc:docMk/>
            <pc:sldMasterMk cId="720417170" sldId="2147483648"/>
            <ac:spMk id="5" creationId="{D8790922-A4E6-123A-E16F-9C1E3A212DD6}"/>
          </ac:spMkLst>
        </pc:spChg>
        <pc:spChg chg="mod">
          <ac:chgData name="Temitope Olujimi Awofeso (2541665)" userId="3ba7397e-0560-452b-8b26-677fc1dcdea6" providerId="ADAL" clId="{04FAB2AF-B351-4488-B167-2202E8795026}" dt="2026-07-26T19:34:35.436" v="156"/>
          <ac:spMkLst>
            <pc:docMk/>
            <pc:sldMasterMk cId="720417170" sldId="2147483648"/>
            <ac:spMk id="6" creationId="{ED20905A-A825-A4C2-7FEC-8A7116393F1A}"/>
          </ac:spMkLst>
        </pc:spChg>
        <pc:sldLayoutChg chg="modSp">
          <pc:chgData name="Temitope Olujimi Awofeso (2541665)" userId="3ba7397e-0560-452b-8b26-677fc1dcdea6" providerId="ADAL" clId="{04FAB2AF-B351-4488-B167-2202E8795026}" dt="2026-07-26T19:34:35.436" v="156"/>
          <pc:sldLayoutMkLst>
            <pc:docMk/>
            <pc:sldMasterMk cId="720417170" sldId="2147483648"/>
            <pc:sldLayoutMk cId="1725350512" sldId="2147483649"/>
          </pc:sldLayoutMkLst>
          <pc:spChg chg="mod">
            <ac:chgData name="Temitope Olujimi Awofeso (2541665)" userId="3ba7397e-0560-452b-8b26-677fc1dcdea6" providerId="ADAL" clId="{04FAB2AF-B351-4488-B167-2202E8795026}" dt="2026-07-26T19:34:35.436" v="156"/>
            <ac:spMkLst>
              <pc:docMk/>
              <pc:sldMasterMk cId="720417170" sldId="2147483648"/>
              <pc:sldLayoutMk cId="1725350512" sldId="2147483649"/>
              <ac:spMk id="2" creationId="{E75FA1E3-14EF-AFCD-13D2-31FAA0C2FBD9}"/>
            </ac:spMkLst>
          </pc:spChg>
          <pc:spChg chg="mod">
            <ac:chgData name="Temitope Olujimi Awofeso (2541665)" userId="3ba7397e-0560-452b-8b26-677fc1dcdea6" providerId="ADAL" clId="{04FAB2AF-B351-4488-B167-2202E8795026}" dt="2026-07-26T19:34:35.436" v="156"/>
            <ac:spMkLst>
              <pc:docMk/>
              <pc:sldMasterMk cId="720417170" sldId="2147483648"/>
              <pc:sldLayoutMk cId="1725350512" sldId="2147483649"/>
              <ac:spMk id="3" creationId="{7A3FA887-ECE0-6BAB-02CA-B2FBE1007869}"/>
            </ac:spMkLst>
          </pc:spChg>
        </pc:sldLayoutChg>
        <pc:sldLayoutChg chg="modSp">
          <pc:chgData name="Temitope Olujimi Awofeso (2541665)" userId="3ba7397e-0560-452b-8b26-677fc1dcdea6" providerId="ADAL" clId="{04FAB2AF-B351-4488-B167-2202E8795026}" dt="2026-07-26T19:34:35.436" v="156"/>
          <pc:sldLayoutMkLst>
            <pc:docMk/>
            <pc:sldMasterMk cId="720417170" sldId="2147483648"/>
            <pc:sldLayoutMk cId="345549427" sldId="2147483651"/>
          </pc:sldLayoutMkLst>
          <pc:spChg chg="mod">
            <ac:chgData name="Temitope Olujimi Awofeso (2541665)" userId="3ba7397e-0560-452b-8b26-677fc1dcdea6" providerId="ADAL" clId="{04FAB2AF-B351-4488-B167-2202E8795026}" dt="2026-07-26T19:34:35.436" v="156"/>
            <ac:spMkLst>
              <pc:docMk/>
              <pc:sldMasterMk cId="720417170" sldId="2147483648"/>
              <pc:sldLayoutMk cId="345549427" sldId="2147483651"/>
              <ac:spMk id="2" creationId="{C648B2E5-1E42-55DB-5122-D8386D1530AB}"/>
            </ac:spMkLst>
          </pc:spChg>
          <pc:spChg chg="mod">
            <ac:chgData name="Temitope Olujimi Awofeso (2541665)" userId="3ba7397e-0560-452b-8b26-677fc1dcdea6" providerId="ADAL" clId="{04FAB2AF-B351-4488-B167-2202E8795026}" dt="2026-07-26T19:34:35.436" v="156"/>
            <ac:spMkLst>
              <pc:docMk/>
              <pc:sldMasterMk cId="720417170" sldId="2147483648"/>
              <pc:sldLayoutMk cId="345549427" sldId="2147483651"/>
              <ac:spMk id="3" creationId="{5D8333C5-5ADC-E403-E5B8-1BE91F9E8387}"/>
            </ac:spMkLst>
          </pc:spChg>
        </pc:sldLayoutChg>
        <pc:sldLayoutChg chg="modSp">
          <pc:chgData name="Temitope Olujimi Awofeso (2541665)" userId="3ba7397e-0560-452b-8b26-677fc1dcdea6" providerId="ADAL" clId="{04FAB2AF-B351-4488-B167-2202E8795026}" dt="2026-07-26T19:34:35.436" v="156"/>
          <pc:sldLayoutMkLst>
            <pc:docMk/>
            <pc:sldMasterMk cId="720417170" sldId="2147483648"/>
            <pc:sldLayoutMk cId="151872118" sldId="2147483652"/>
          </pc:sldLayoutMkLst>
          <pc:spChg chg="mod">
            <ac:chgData name="Temitope Olujimi Awofeso (2541665)" userId="3ba7397e-0560-452b-8b26-677fc1dcdea6" providerId="ADAL" clId="{04FAB2AF-B351-4488-B167-2202E8795026}" dt="2026-07-26T19:34:35.436" v="156"/>
            <ac:spMkLst>
              <pc:docMk/>
              <pc:sldMasterMk cId="720417170" sldId="2147483648"/>
              <pc:sldLayoutMk cId="151872118" sldId="2147483652"/>
              <ac:spMk id="3" creationId="{8E8201E3-49A5-46F4-F5CF-D8ACA1CD714A}"/>
            </ac:spMkLst>
          </pc:spChg>
          <pc:spChg chg="mod">
            <ac:chgData name="Temitope Olujimi Awofeso (2541665)" userId="3ba7397e-0560-452b-8b26-677fc1dcdea6" providerId="ADAL" clId="{04FAB2AF-B351-4488-B167-2202E8795026}" dt="2026-07-26T19:34:35.436" v="156"/>
            <ac:spMkLst>
              <pc:docMk/>
              <pc:sldMasterMk cId="720417170" sldId="2147483648"/>
              <pc:sldLayoutMk cId="151872118" sldId="2147483652"/>
              <ac:spMk id="4" creationId="{E546EBD9-3799-3563-A9CB-9B95C4485EC2}"/>
            </ac:spMkLst>
          </pc:spChg>
        </pc:sldLayoutChg>
        <pc:sldLayoutChg chg="modSp">
          <pc:chgData name="Temitope Olujimi Awofeso (2541665)" userId="3ba7397e-0560-452b-8b26-677fc1dcdea6" providerId="ADAL" clId="{04FAB2AF-B351-4488-B167-2202E8795026}" dt="2026-07-26T19:34:35.436" v="156"/>
          <pc:sldLayoutMkLst>
            <pc:docMk/>
            <pc:sldMasterMk cId="720417170" sldId="2147483648"/>
            <pc:sldLayoutMk cId="334782744" sldId="2147483653"/>
          </pc:sldLayoutMkLst>
          <pc:spChg chg="mod">
            <ac:chgData name="Temitope Olujimi Awofeso (2541665)" userId="3ba7397e-0560-452b-8b26-677fc1dcdea6" providerId="ADAL" clId="{04FAB2AF-B351-4488-B167-2202E8795026}" dt="2026-07-26T19:34:35.436" v="156"/>
            <ac:spMkLst>
              <pc:docMk/>
              <pc:sldMasterMk cId="720417170" sldId="2147483648"/>
              <pc:sldLayoutMk cId="334782744" sldId="2147483653"/>
              <ac:spMk id="2" creationId="{B46C9820-5383-29F4-76D9-9C820B62DBF9}"/>
            </ac:spMkLst>
          </pc:spChg>
          <pc:spChg chg="mod">
            <ac:chgData name="Temitope Olujimi Awofeso (2541665)" userId="3ba7397e-0560-452b-8b26-677fc1dcdea6" providerId="ADAL" clId="{04FAB2AF-B351-4488-B167-2202E8795026}" dt="2026-07-26T19:34:35.436" v="156"/>
            <ac:spMkLst>
              <pc:docMk/>
              <pc:sldMasterMk cId="720417170" sldId="2147483648"/>
              <pc:sldLayoutMk cId="334782744" sldId="2147483653"/>
              <ac:spMk id="3" creationId="{8F2D1B6A-EF38-188B-AC7F-C34CA4C39958}"/>
            </ac:spMkLst>
          </pc:spChg>
          <pc:spChg chg="mod">
            <ac:chgData name="Temitope Olujimi Awofeso (2541665)" userId="3ba7397e-0560-452b-8b26-677fc1dcdea6" providerId="ADAL" clId="{04FAB2AF-B351-4488-B167-2202E8795026}" dt="2026-07-26T19:34:35.436" v="156"/>
            <ac:spMkLst>
              <pc:docMk/>
              <pc:sldMasterMk cId="720417170" sldId="2147483648"/>
              <pc:sldLayoutMk cId="334782744" sldId="2147483653"/>
              <ac:spMk id="4" creationId="{62B3847A-ECBB-F4D4-2D85-2E558E74A12F}"/>
            </ac:spMkLst>
          </pc:spChg>
          <pc:spChg chg="mod">
            <ac:chgData name="Temitope Olujimi Awofeso (2541665)" userId="3ba7397e-0560-452b-8b26-677fc1dcdea6" providerId="ADAL" clId="{04FAB2AF-B351-4488-B167-2202E8795026}" dt="2026-07-26T19:34:35.436" v="156"/>
            <ac:spMkLst>
              <pc:docMk/>
              <pc:sldMasterMk cId="720417170" sldId="2147483648"/>
              <pc:sldLayoutMk cId="334782744" sldId="2147483653"/>
              <ac:spMk id="5" creationId="{EEEFEA5B-4164-37E2-8690-F250ADC46FEF}"/>
            </ac:spMkLst>
          </pc:spChg>
          <pc:spChg chg="mod">
            <ac:chgData name="Temitope Olujimi Awofeso (2541665)" userId="3ba7397e-0560-452b-8b26-677fc1dcdea6" providerId="ADAL" clId="{04FAB2AF-B351-4488-B167-2202E8795026}" dt="2026-07-26T19:34:35.436" v="156"/>
            <ac:spMkLst>
              <pc:docMk/>
              <pc:sldMasterMk cId="720417170" sldId="2147483648"/>
              <pc:sldLayoutMk cId="334782744" sldId="2147483653"/>
              <ac:spMk id="6" creationId="{C9E98935-B335-AAB8-E5AD-9B10A89AB48C}"/>
            </ac:spMkLst>
          </pc:spChg>
        </pc:sldLayoutChg>
        <pc:sldLayoutChg chg="modSp">
          <pc:chgData name="Temitope Olujimi Awofeso (2541665)" userId="3ba7397e-0560-452b-8b26-677fc1dcdea6" providerId="ADAL" clId="{04FAB2AF-B351-4488-B167-2202E8795026}" dt="2026-07-26T19:34:35.436" v="156"/>
          <pc:sldLayoutMkLst>
            <pc:docMk/>
            <pc:sldMasterMk cId="720417170" sldId="2147483648"/>
            <pc:sldLayoutMk cId="1206799486" sldId="2147483656"/>
          </pc:sldLayoutMkLst>
          <pc:spChg chg="mod">
            <ac:chgData name="Temitope Olujimi Awofeso (2541665)" userId="3ba7397e-0560-452b-8b26-677fc1dcdea6" providerId="ADAL" clId="{04FAB2AF-B351-4488-B167-2202E8795026}" dt="2026-07-26T19:34:35.436" v="156"/>
            <ac:spMkLst>
              <pc:docMk/>
              <pc:sldMasterMk cId="720417170" sldId="2147483648"/>
              <pc:sldLayoutMk cId="1206799486" sldId="2147483656"/>
              <ac:spMk id="2" creationId="{1A6F9F1F-213F-903F-4CC8-2028EA524C7B}"/>
            </ac:spMkLst>
          </pc:spChg>
          <pc:spChg chg="mod">
            <ac:chgData name="Temitope Olujimi Awofeso (2541665)" userId="3ba7397e-0560-452b-8b26-677fc1dcdea6" providerId="ADAL" clId="{04FAB2AF-B351-4488-B167-2202E8795026}" dt="2026-07-26T19:34:35.436" v="156"/>
            <ac:spMkLst>
              <pc:docMk/>
              <pc:sldMasterMk cId="720417170" sldId="2147483648"/>
              <pc:sldLayoutMk cId="1206799486" sldId="2147483656"/>
              <ac:spMk id="3" creationId="{FD2CA281-CBB5-4B78-9397-D2797C1C82F4}"/>
            </ac:spMkLst>
          </pc:spChg>
          <pc:spChg chg="mod">
            <ac:chgData name="Temitope Olujimi Awofeso (2541665)" userId="3ba7397e-0560-452b-8b26-677fc1dcdea6" providerId="ADAL" clId="{04FAB2AF-B351-4488-B167-2202E8795026}" dt="2026-07-26T19:34:35.436" v="156"/>
            <ac:spMkLst>
              <pc:docMk/>
              <pc:sldMasterMk cId="720417170" sldId="2147483648"/>
              <pc:sldLayoutMk cId="1206799486" sldId="2147483656"/>
              <ac:spMk id="4" creationId="{448AAE92-635E-D214-1123-0322739C1990}"/>
            </ac:spMkLst>
          </pc:spChg>
        </pc:sldLayoutChg>
        <pc:sldLayoutChg chg="modSp">
          <pc:chgData name="Temitope Olujimi Awofeso (2541665)" userId="3ba7397e-0560-452b-8b26-677fc1dcdea6" providerId="ADAL" clId="{04FAB2AF-B351-4488-B167-2202E8795026}" dt="2026-07-26T19:34:35.436" v="156"/>
          <pc:sldLayoutMkLst>
            <pc:docMk/>
            <pc:sldMasterMk cId="720417170" sldId="2147483648"/>
            <pc:sldLayoutMk cId="4072453574" sldId="2147483657"/>
          </pc:sldLayoutMkLst>
          <pc:spChg chg="mod">
            <ac:chgData name="Temitope Olujimi Awofeso (2541665)" userId="3ba7397e-0560-452b-8b26-677fc1dcdea6" providerId="ADAL" clId="{04FAB2AF-B351-4488-B167-2202E8795026}" dt="2026-07-26T19:34:35.436" v="156"/>
            <ac:spMkLst>
              <pc:docMk/>
              <pc:sldMasterMk cId="720417170" sldId="2147483648"/>
              <pc:sldLayoutMk cId="4072453574" sldId="2147483657"/>
              <ac:spMk id="2" creationId="{0EC52745-43CB-C8BC-04FB-2E46F345C212}"/>
            </ac:spMkLst>
          </pc:spChg>
          <pc:spChg chg="mod">
            <ac:chgData name="Temitope Olujimi Awofeso (2541665)" userId="3ba7397e-0560-452b-8b26-677fc1dcdea6" providerId="ADAL" clId="{04FAB2AF-B351-4488-B167-2202E8795026}" dt="2026-07-26T19:34:35.436" v="156"/>
            <ac:spMkLst>
              <pc:docMk/>
              <pc:sldMasterMk cId="720417170" sldId="2147483648"/>
              <pc:sldLayoutMk cId="4072453574" sldId="2147483657"/>
              <ac:spMk id="3" creationId="{6DC9A55F-2B06-7618-E78A-708CA0B0D234}"/>
            </ac:spMkLst>
          </pc:spChg>
          <pc:spChg chg="mod">
            <ac:chgData name="Temitope Olujimi Awofeso (2541665)" userId="3ba7397e-0560-452b-8b26-677fc1dcdea6" providerId="ADAL" clId="{04FAB2AF-B351-4488-B167-2202E8795026}" dt="2026-07-26T19:34:35.436" v="156"/>
            <ac:spMkLst>
              <pc:docMk/>
              <pc:sldMasterMk cId="720417170" sldId="2147483648"/>
              <pc:sldLayoutMk cId="4072453574" sldId="2147483657"/>
              <ac:spMk id="4" creationId="{EB5D916F-3D2C-5C6E-79E1-EA3CA2DA28F8}"/>
            </ac:spMkLst>
          </pc:spChg>
        </pc:sldLayoutChg>
        <pc:sldLayoutChg chg="modSp">
          <pc:chgData name="Temitope Olujimi Awofeso (2541665)" userId="3ba7397e-0560-452b-8b26-677fc1dcdea6" providerId="ADAL" clId="{04FAB2AF-B351-4488-B167-2202E8795026}" dt="2026-07-26T19:34:35.436" v="156"/>
          <pc:sldLayoutMkLst>
            <pc:docMk/>
            <pc:sldMasterMk cId="720417170" sldId="2147483648"/>
            <pc:sldLayoutMk cId="2283059143" sldId="2147483659"/>
          </pc:sldLayoutMkLst>
          <pc:spChg chg="mod">
            <ac:chgData name="Temitope Olujimi Awofeso (2541665)" userId="3ba7397e-0560-452b-8b26-677fc1dcdea6" providerId="ADAL" clId="{04FAB2AF-B351-4488-B167-2202E8795026}" dt="2026-07-26T19:34:35.436" v="156"/>
            <ac:spMkLst>
              <pc:docMk/>
              <pc:sldMasterMk cId="720417170" sldId="2147483648"/>
              <pc:sldLayoutMk cId="2283059143" sldId="2147483659"/>
              <ac:spMk id="2" creationId="{62B09162-CBC6-4964-27AE-1C895C41AB05}"/>
            </ac:spMkLst>
          </pc:spChg>
          <pc:spChg chg="mod">
            <ac:chgData name="Temitope Olujimi Awofeso (2541665)" userId="3ba7397e-0560-452b-8b26-677fc1dcdea6" providerId="ADAL" clId="{04FAB2AF-B351-4488-B167-2202E8795026}" dt="2026-07-26T19:34:35.436" v="156"/>
            <ac:spMkLst>
              <pc:docMk/>
              <pc:sldMasterMk cId="720417170" sldId="2147483648"/>
              <pc:sldLayoutMk cId="2283059143" sldId="2147483659"/>
              <ac:spMk id="3" creationId="{54AC0313-C274-F274-2D29-74C946D62E18}"/>
            </ac:spMkLst>
          </pc:spChg>
        </pc:sldLayoutChg>
      </pc:sldMasterChg>
    </pc:docChg>
  </pc:docChgLst>
</pc:chgInfo>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2200" b="1" i="0" u="none" strike="noStrike" kern="1200" baseline="0">
              <a:solidFill>
                <a:schemeClr val="dk1">
                  <a:lumMod val="75000"/>
                  <a:lumOff val="25000"/>
                </a:schemeClr>
              </a:solidFill>
              <a:latin typeface="+mn-lt"/>
              <a:ea typeface="+mn-ea"/>
              <a:cs typeface="+mn-cs"/>
            </a:defRPr>
          </a:pPr>
          <a:endParaRPr lang="en-US"/>
        </a:p>
      </c:txPr>
    </c:title>
    <c:autoTitleDeleted val="0"/>
    <c:plotArea>
      <c:layout/>
      <c:pieChart>
        <c:varyColors val="1"/>
        <c:ser>
          <c:idx val="0"/>
          <c:order val="0"/>
          <c:tx>
            <c:strRef>
              <c:f>Sheet1!$B$1</c:f>
              <c:strCache>
                <c:ptCount val="1"/>
                <c:pt idx="0">
                  <c:v>Percentage Customer Response</c:v>
                </c:pt>
              </c:strCache>
            </c:strRef>
          </c:tx>
          <c:dPt>
            <c:idx val="0"/>
            <c:bubble3D val="0"/>
            <c:spPr>
              <a:solidFill>
                <a:schemeClr val="accent1"/>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1-3642-4F98-BC7C-E2406C737E44}"/>
              </c:ext>
            </c:extLst>
          </c:dPt>
          <c:dPt>
            <c:idx val="1"/>
            <c:bubble3D val="0"/>
            <c:spPr>
              <a:solidFill>
                <a:schemeClr val="accent2"/>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3-3642-4F98-BC7C-E2406C737E44}"/>
              </c:ext>
            </c:extLst>
          </c:dPt>
          <c:dPt>
            <c:idx val="2"/>
            <c:bubble3D val="0"/>
            <c:spPr>
              <a:solidFill>
                <a:schemeClr val="accent3"/>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5-3642-4F98-BC7C-E2406C737E44}"/>
              </c:ext>
            </c:extLst>
          </c:dPt>
          <c:dLbls>
            <c:spPr>
              <a:pattFill prst="pct75">
                <a:fgClr>
                  <a:schemeClr val="dk1">
                    <a:lumMod val="75000"/>
                    <a:lumOff val="25000"/>
                  </a:schemeClr>
                </a:fgClr>
                <a:bgClr>
                  <a:schemeClr val="dk1">
                    <a:lumMod val="65000"/>
                    <a:lumOff val="35000"/>
                  </a:schemeClr>
                </a:bgClr>
              </a:pattFill>
              <a:ln>
                <a:noFill/>
              </a:ln>
              <a:effectLst>
                <a:outerShdw blurRad="50800" dist="38100" dir="2700000" algn="tl" rotWithShape="0">
                  <a:prstClr val="black">
                    <a:alpha val="40000"/>
                  </a:prstClr>
                </a:outerShdw>
              </a:effectLst>
            </c:spPr>
            <c:txPr>
              <a:bodyPr rot="0" spcFirstLastPara="1" vertOverflow="ellipsis" vert="horz" wrap="square" lIns="38100" tIns="19050" rIns="38100" bIns="19050" anchor="ctr" anchorCtr="1">
                <a:spAutoFit/>
              </a:bodyPr>
              <a:lstStyle/>
              <a:p>
                <a:pPr>
                  <a:defRPr sz="1330" b="1" i="0" u="none" strike="noStrike" kern="1200" baseline="0">
                    <a:solidFill>
                      <a:schemeClr val="lt1"/>
                    </a:solidFill>
                    <a:latin typeface="+mn-lt"/>
                    <a:ea typeface="+mn-ea"/>
                    <a:cs typeface="+mn-cs"/>
                  </a:defRPr>
                </a:pPr>
                <a:endParaRPr lang="en-US"/>
              </a:p>
            </c:txPr>
            <c:dLblPos val="ctr"/>
            <c:showLegendKey val="0"/>
            <c:showVal val="0"/>
            <c:showCatName val="0"/>
            <c:showSerName val="0"/>
            <c:showPercent val="1"/>
            <c:showBubbleSize val="0"/>
            <c:showLeaderLines val="1"/>
            <c:leaderLines>
              <c:spPr>
                <a:ln w="9525">
                  <a:solidFill>
                    <a:schemeClr val="dk1">
                      <a:lumMod val="50000"/>
                      <a:lumOff val="50000"/>
                    </a:schemeClr>
                  </a:solidFill>
                </a:ln>
                <a:effectLst/>
              </c:spPr>
            </c:leaderLines>
            <c:extLst>
              <c:ext xmlns:c15="http://schemas.microsoft.com/office/drawing/2012/chart" uri="{CE6537A1-D6FC-4f65-9D91-7224C49458BB}"/>
            </c:extLst>
          </c:dLbls>
          <c:cat>
            <c:strRef>
              <c:f>Sheet1!$A$2:$A$4</c:f>
              <c:strCache>
                <c:ptCount val="3"/>
                <c:pt idx="0">
                  <c:v>Satisfied</c:v>
                </c:pt>
                <c:pt idx="1">
                  <c:v>Neutral</c:v>
                </c:pt>
                <c:pt idx="2">
                  <c:v>Not satisfied</c:v>
                </c:pt>
              </c:strCache>
            </c:strRef>
          </c:cat>
          <c:val>
            <c:numRef>
              <c:f>Sheet1!$B$2:$B$4</c:f>
              <c:numCache>
                <c:formatCode>General</c:formatCode>
                <c:ptCount val="3"/>
                <c:pt idx="0">
                  <c:v>46</c:v>
                </c:pt>
                <c:pt idx="1">
                  <c:v>18</c:v>
                </c:pt>
                <c:pt idx="2">
                  <c:v>11</c:v>
                </c:pt>
              </c:numCache>
            </c:numRef>
          </c:val>
          <c:extLst>
            <c:ext xmlns:c16="http://schemas.microsoft.com/office/drawing/2014/chart" uri="{C3380CC4-5D6E-409C-BE32-E72D297353CC}">
              <c16:uniqueId val="{00000000-615D-449B-92BF-16FD2C47F7F6}"/>
            </c:ext>
          </c:extLst>
        </c:ser>
        <c:dLbls>
          <c:dLblPos val="ctr"/>
          <c:showLegendKey val="0"/>
          <c:showVal val="0"/>
          <c:showCatName val="0"/>
          <c:showSerName val="0"/>
          <c:showPercent val="1"/>
          <c:showBubbleSize val="0"/>
          <c:showLeaderLines val="1"/>
        </c:dLbls>
        <c:firstSliceAng val="0"/>
      </c:pieChart>
      <c:spPr>
        <a:noFill/>
        <a:ln>
          <a:noFill/>
        </a:ln>
        <a:effectLst/>
      </c:spPr>
    </c:plotArea>
    <c:legend>
      <c:legendPos val="r"/>
      <c:overlay val="0"/>
      <c:spPr>
        <a:solidFill>
          <a:schemeClr val="lt1">
            <a:lumMod val="95000"/>
            <a:alpha val="39000"/>
          </a:schemeClr>
        </a:solidFill>
        <a:ln>
          <a:noFill/>
        </a:ln>
        <a:effectLst/>
      </c:spPr>
      <c:txPr>
        <a:bodyPr rot="0" spcFirstLastPara="1" vertOverflow="ellipsis" vert="horz" wrap="square" anchor="ctr" anchorCtr="1"/>
        <a:lstStyle/>
        <a:p>
          <a:pPr>
            <a:defRPr sz="1197" b="0" i="0" u="none" strike="noStrike" kern="1200" baseline="0">
              <a:solidFill>
                <a:schemeClr val="dk1">
                  <a:lumMod val="75000"/>
                  <a:lumOff val="2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3">
  <cs:axisTitle>
    <cs:lnRef idx="0"/>
    <cs:fillRef idx="0"/>
    <cs:effectRef idx="0"/>
    <cs:fontRef idx="minor">
      <a:schemeClr val="dk1">
        <a:lumMod val="75000"/>
        <a:lumOff val="25000"/>
      </a:schemeClr>
    </cs:fontRef>
    <cs:defRPr sz="1197" b="1" kern="12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1197" kern="1200" cap="all" baseline="0"/>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1197" kern="1200"/>
  </cs:chartArea>
  <cs:dataLabel>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330" b="1" i="0" u="none" strike="noStrike" kern="1200" baseline="0"/>
  </cs:dataLabel>
  <cs:dataLabelCallout>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330" b="1" i="0" u="none" strike="noStrike" kern="1200" baseline="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
  <cs:dataPoint3D>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3D>
  <cs:dataPointLine>
    <cs:lnRef idx="0">
      <cs:styleClr val="auto"/>
    </cs:lnRef>
    <cs:fillRef idx="0"/>
    <cs:effectRef idx="0"/>
    <cs:fontRef idx="minor">
      <a:schemeClr val="dk1"/>
    </cs:fontRef>
    <cs:spPr>
      <a:ln w="31750" cap="rnd">
        <a:solidFill>
          <a:schemeClr val="phClr">
            <a:alpha val="85000"/>
          </a:schemeClr>
        </a:solidFill>
        <a:round/>
      </a:ln>
    </cs:spPr>
  </cs:dataPointLine>
  <cs:dataPointMarker>
    <cs:lnRef idx="0"/>
    <cs:fillRef idx="0">
      <cs:styleClr val="auto"/>
    </cs:fillRef>
    <cs:effectRef idx="0"/>
    <cs:fontRef idx="minor">
      <a:schemeClr val="dk1"/>
    </cs:fontRef>
    <cs:spPr>
      <a:solidFill>
        <a:schemeClr val="phClr">
          <a:alpha val="85000"/>
        </a:scheme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35000"/>
            <a:lumOff val="65000"/>
          </a:schemeClr>
        </a:solidFill>
      </a:ln>
    </cs:spPr>
    <cs:defRPr sz="1197" kern="1200"/>
  </cs:dataTable>
  <cs:downBar>
    <cs:lnRef idx="0"/>
    <cs:fillRef idx="0"/>
    <cs:effectRef idx="0"/>
    <cs:fontRef idx="minor">
      <a:schemeClr val="dk1"/>
    </cs:fontRef>
    <cs:spPr>
      <a:solidFill>
        <a:schemeClr val="dk1">
          <a:lumMod val="50000"/>
          <a:lumOff val="50000"/>
        </a:schemeClr>
      </a:solidFill>
      <a:ln w="9525">
        <a:solidFill>
          <a:schemeClr val="dk1">
            <a:lumMod val="65000"/>
            <a:lumOff val="35000"/>
          </a:schemeClr>
        </a:solidFill>
      </a:ln>
    </cs:spPr>
  </cs:downBar>
  <cs:dropLine>
    <cs:lnRef idx="0"/>
    <cs:fillRef idx="0"/>
    <cs:effectRef idx="0"/>
    <cs:fontRef idx="minor">
      <a:schemeClr val="dk1"/>
    </cs:fontRef>
    <cs:spPr>
      <a:ln w="9525">
        <a:solidFill>
          <a:schemeClr val="dk1">
            <a:lumMod val="35000"/>
            <a:lumOff val="65000"/>
          </a:schemeClr>
        </a:solidFill>
        <a:prstDash val="dash"/>
      </a:ln>
    </cs:spPr>
  </cs:dropLine>
  <cs:errorBar>
    <cs:lnRef idx="0"/>
    <cs:fillRef idx="0"/>
    <cs:effectRef idx="0"/>
    <cs:fontRef idx="minor">
      <a:schemeClr val="dk1"/>
    </cs:fontRef>
    <cs:spPr>
      <a:ln w="9525">
        <a:solidFill>
          <a:schemeClr val="dk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100000">
              <a:schemeClr val="dk1">
                <a:lumMod val="95000"/>
                <a:lumOff val="5000"/>
                <a:alpha val="42000"/>
              </a:schemeClr>
            </a:gs>
            <a:gs pos="0">
              <a:schemeClr val="lt1">
                <a:lumMod val="75000"/>
                <a:alpha val="36000"/>
              </a:schemeClr>
            </a:gs>
          </a:gsLst>
          <a:lin ang="5400000" scaled="0"/>
        </a:gradFill>
        <a:round/>
      </a:ln>
    </cs:spPr>
  </cs:gridlineMajor>
  <cs:gridlineMinor>
    <cs:lnRef idx="0"/>
    <cs:fillRef idx="0"/>
    <cs:effectRef idx="0"/>
    <cs:fontRef idx="minor">
      <a:schemeClr val="dk1"/>
    </cs:fontRef>
    <cs:spPr>
      <a:ln>
        <a:gradFill>
          <a:gsLst>
            <a:gs pos="100000">
              <a:schemeClr val="dk1">
                <a:lumMod val="95000"/>
                <a:lumOff val="5000"/>
                <a:alpha val="42000"/>
              </a:schemeClr>
            </a:gs>
            <a:gs pos="0">
              <a:schemeClr val="lt1">
                <a:lumMod val="75000"/>
                <a:alpha val="36000"/>
              </a:schemeClr>
            </a:gs>
          </a:gsLst>
          <a:lin ang="5400000" scaled="0"/>
        </a:gradFill>
      </a:ln>
    </cs:spPr>
  </cs:gridlineMinor>
  <cs:hiLoLine>
    <cs:lnRef idx="0"/>
    <cs:fillRef idx="0"/>
    <cs:effectRef idx="0"/>
    <cs:fontRef idx="minor">
      <a:schemeClr val="dk1"/>
    </cs:fontRef>
    <cs:spPr>
      <a:ln w="9525">
        <a:solidFill>
          <a:schemeClr val="dk1">
            <a:lumMod val="35000"/>
            <a:lumOff val="65000"/>
          </a:schemeClr>
        </a:solidFill>
        <a:prstDash val="dash"/>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75000"/>
        <a:lumOff val="25000"/>
      </a:schemeClr>
    </cs:fontRef>
    <cs:spPr>
      <a:solidFill>
        <a:schemeClr val="lt1">
          <a:lumMod val="95000"/>
          <a:alpha val="39000"/>
        </a:schemeClr>
      </a:solidFill>
    </cs:spPr>
    <cs:defRPr sz="1197"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a:ln w="31750" cap="flat" cmpd="sng" algn="ctr">
        <a:solidFill>
          <a:schemeClr val="dk1">
            <a:lumMod val="75000"/>
            <a:lumOff val="25000"/>
          </a:schemeClr>
        </a:solidFill>
        <a:round/>
      </a:ln>
    </cs:spPr>
    <cs:defRPr sz="1197"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75000"/>
        <a:lumOff val="25000"/>
      </a:schemeClr>
    </cs:fontRef>
    <cs:defRPr sz="2200" b="1" kern="120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75000"/>
        <a:lumOff val="25000"/>
      </a:schemeClr>
    </cs:fontRef>
    <cs:defRPr sz="1197"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75000"/>
        <a:lumOff val="25000"/>
      </a:schemeClr>
    </cs:fontRef>
    <cs:spPr>
      <a:ln>
        <a:noFill/>
      </a:ln>
    </cs:spPr>
    <cs:defRPr sz="1197" kern="1200"/>
  </cs:valueAxis>
  <cs:wall>
    <cs:lnRef idx="0"/>
    <cs:fillRef idx="0"/>
    <cs:effectRef idx="0"/>
    <cs:fontRef idx="minor">
      <a:schemeClr val="dk1"/>
    </cs:fontRef>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3C246E5-5745-4DE2-9B2D-A217DEF1D669}" type="datetimeFigureOut">
              <a:rPr lang="en-GB" smtClean="0"/>
              <a:t>26/07/2026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6E85C10-9F7D-4C82-8883-7D4D1E74BD6C}" type="slidenum">
              <a:rPr lang="en-GB" smtClean="0"/>
              <a:t>‹#›</a:t>
            </a:fld>
            <a:endParaRPr lang="en-GB"/>
          </a:p>
        </p:txBody>
      </p:sp>
    </p:spTree>
    <p:extLst>
      <p:ext uri="{BB962C8B-B14F-4D97-AF65-F5344CB8AC3E}">
        <p14:creationId xmlns:p14="http://schemas.microsoft.com/office/powerpoint/2010/main" val="6451152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6E85C10-9F7D-4C82-8883-7D4D1E74BD6C}" type="slidenum">
              <a:rPr lang="en-GB" smtClean="0"/>
              <a:t>1</a:t>
            </a:fld>
            <a:endParaRPr lang="en-GB"/>
          </a:p>
        </p:txBody>
      </p:sp>
    </p:spTree>
    <p:extLst>
      <p:ext uri="{BB962C8B-B14F-4D97-AF65-F5344CB8AC3E}">
        <p14:creationId xmlns:p14="http://schemas.microsoft.com/office/powerpoint/2010/main" val="340627169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5FA1E3-14EF-AFCD-13D2-31FAA0C2FBD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A3FA887-ECE0-6BAB-02CA-B2FBE100786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F2F936D-DC99-B954-E001-D8403CFECCDE}"/>
              </a:ext>
            </a:extLst>
          </p:cNvPr>
          <p:cNvSpPr>
            <a:spLocks noGrp="1"/>
          </p:cNvSpPr>
          <p:nvPr>
            <p:ph type="dt" sz="half" idx="10"/>
          </p:nvPr>
        </p:nvSpPr>
        <p:spPr/>
        <p:txBody>
          <a:bodyPr/>
          <a:lstStyle/>
          <a:p>
            <a:fld id="{9F84FC31-6DBB-4D54-BE9B-70A59D0820A3}" type="datetime1">
              <a:rPr lang="en-GB" smtClean="0"/>
              <a:t>26/07/2026</a:t>
            </a:fld>
            <a:endParaRPr lang="en-GB"/>
          </a:p>
        </p:txBody>
      </p:sp>
      <p:sp>
        <p:nvSpPr>
          <p:cNvPr id="5" name="Footer Placeholder 4">
            <a:extLst>
              <a:ext uri="{FF2B5EF4-FFF2-40B4-BE49-F238E27FC236}">
                <a16:creationId xmlns:a16="http://schemas.microsoft.com/office/drawing/2014/main" id="{2DEA13BC-F3F0-2B58-2BDA-EFB28DBE2E5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E32F8EB-9FD5-B6CF-86BE-B31320AFCF83}"/>
              </a:ext>
            </a:extLst>
          </p:cNvPr>
          <p:cNvSpPr>
            <a:spLocks noGrp="1"/>
          </p:cNvSpPr>
          <p:nvPr>
            <p:ph type="sldNum" sz="quarter" idx="12"/>
          </p:nvPr>
        </p:nvSpPr>
        <p:spPr/>
        <p:txBody>
          <a:bodyPr/>
          <a:lstStyle/>
          <a:p>
            <a:fld id="{56B5AD7D-03FB-4714-A071-B59DAECA61FD}" type="slidenum">
              <a:rPr lang="en-GB" smtClean="0"/>
              <a:t>‹#›</a:t>
            </a:fld>
            <a:endParaRPr lang="en-GB"/>
          </a:p>
        </p:txBody>
      </p:sp>
    </p:spTree>
    <p:extLst>
      <p:ext uri="{BB962C8B-B14F-4D97-AF65-F5344CB8AC3E}">
        <p14:creationId xmlns:p14="http://schemas.microsoft.com/office/powerpoint/2010/main" val="17253505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408C06-5D5C-04AB-C1C1-DC932120EFC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7FAFAD4-45C3-09B2-664A-CF14A8A471E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ED99D13-CAED-3163-CE30-A6F8D4238A6A}"/>
              </a:ext>
            </a:extLst>
          </p:cNvPr>
          <p:cNvSpPr>
            <a:spLocks noGrp="1"/>
          </p:cNvSpPr>
          <p:nvPr>
            <p:ph type="dt" sz="half" idx="10"/>
          </p:nvPr>
        </p:nvSpPr>
        <p:spPr/>
        <p:txBody>
          <a:bodyPr/>
          <a:lstStyle/>
          <a:p>
            <a:fld id="{373C6CEA-113D-4F98-8C25-0B502A2155A6}" type="datetime1">
              <a:rPr lang="en-GB" smtClean="0"/>
              <a:t>26/07/2026</a:t>
            </a:fld>
            <a:endParaRPr lang="en-GB"/>
          </a:p>
        </p:txBody>
      </p:sp>
      <p:sp>
        <p:nvSpPr>
          <p:cNvPr id="5" name="Footer Placeholder 4">
            <a:extLst>
              <a:ext uri="{FF2B5EF4-FFF2-40B4-BE49-F238E27FC236}">
                <a16:creationId xmlns:a16="http://schemas.microsoft.com/office/drawing/2014/main" id="{5F4FE3FA-73E8-DD21-2F62-22D5629DED0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24DF0B6-19B8-1012-CD41-02EDCE455A3B}"/>
              </a:ext>
            </a:extLst>
          </p:cNvPr>
          <p:cNvSpPr>
            <a:spLocks noGrp="1"/>
          </p:cNvSpPr>
          <p:nvPr>
            <p:ph type="sldNum" sz="quarter" idx="12"/>
          </p:nvPr>
        </p:nvSpPr>
        <p:spPr/>
        <p:txBody>
          <a:bodyPr/>
          <a:lstStyle/>
          <a:p>
            <a:fld id="{56B5AD7D-03FB-4714-A071-B59DAECA61FD}" type="slidenum">
              <a:rPr lang="en-GB" smtClean="0"/>
              <a:t>‹#›</a:t>
            </a:fld>
            <a:endParaRPr lang="en-GB"/>
          </a:p>
        </p:txBody>
      </p:sp>
    </p:spTree>
    <p:extLst>
      <p:ext uri="{BB962C8B-B14F-4D97-AF65-F5344CB8AC3E}">
        <p14:creationId xmlns:p14="http://schemas.microsoft.com/office/powerpoint/2010/main" val="7592662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48B2E5-1E42-55DB-5122-D8386D1530AB}"/>
              </a:ext>
            </a:extLst>
          </p:cNvPr>
          <p:cNvSpPr>
            <a:spLocks noGrp="1"/>
          </p:cNvSpPr>
          <p:nvPr>
            <p:ph type="title"/>
          </p:nvPr>
        </p:nvSpPr>
        <p:spPr>
          <a:xfrm>
            <a:off x="831850" y="1709740"/>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D8333C5-5ADC-E403-E5B8-1BE91F9E8387}"/>
              </a:ext>
            </a:extLst>
          </p:cNvPr>
          <p:cNvSpPr>
            <a:spLocks noGrp="1"/>
          </p:cNvSpPr>
          <p:nvPr>
            <p:ph type="body" idx="1"/>
          </p:nvPr>
        </p:nvSpPr>
        <p:spPr>
          <a:xfrm>
            <a:off x="831850" y="4589465"/>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8523AA4-1AEB-D26B-E85C-6B78FAA47E87}"/>
              </a:ext>
            </a:extLst>
          </p:cNvPr>
          <p:cNvSpPr>
            <a:spLocks noGrp="1"/>
          </p:cNvSpPr>
          <p:nvPr>
            <p:ph type="dt" sz="half" idx="10"/>
          </p:nvPr>
        </p:nvSpPr>
        <p:spPr/>
        <p:txBody>
          <a:bodyPr/>
          <a:lstStyle/>
          <a:p>
            <a:fld id="{A47B7681-DA6D-4DE2-83C3-0A30E910DE2C}" type="datetime1">
              <a:rPr lang="en-GB" smtClean="0"/>
              <a:t>26/07/2026</a:t>
            </a:fld>
            <a:endParaRPr lang="en-GB"/>
          </a:p>
        </p:txBody>
      </p:sp>
      <p:sp>
        <p:nvSpPr>
          <p:cNvPr id="5" name="Footer Placeholder 4">
            <a:extLst>
              <a:ext uri="{FF2B5EF4-FFF2-40B4-BE49-F238E27FC236}">
                <a16:creationId xmlns:a16="http://schemas.microsoft.com/office/drawing/2014/main" id="{5F931065-CFA3-C4FB-A7E6-180E56207E5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8FB5224-10F8-4A99-717D-F354E42F2A92}"/>
              </a:ext>
            </a:extLst>
          </p:cNvPr>
          <p:cNvSpPr>
            <a:spLocks noGrp="1"/>
          </p:cNvSpPr>
          <p:nvPr>
            <p:ph type="sldNum" sz="quarter" idx="12"/>
          </p:nvPr>
        </p:nvSpPr>
        <p:spPr/>
        <p:txBody>
          <a:bodyPr/>
          <a:lstStyle/>
          <a:p>
            <a:fld id="{56B5AD7D-03FB-4714-A071-B59DAECA61FD}" type="slidenum">
              <a:rPr lang="en-GB" smtClean="0"/>
              <a:t>‹#›</a:t>
            </a:fld>
            <a:endParaRPr lang="en-GB"/>
          </a:p>
        </p:txBody>
      </p:sp>
    </p:spTree>
    <p:extLst>
      <p:ext uri="{BB962C8B-B14F-4D97-AF65-F5344CB8AC3E}">
        <p14:creationId xmlns:p14="http://schemas.microsoft.com/office/powerpoint/2010/main" val="3455494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508120-B7A8-1097-AE1D-9FA2CDBA393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E8201E3-49A5-46F4-F5CF-D8ACA1CD714A}"/>
              </a:ext>
            </a:extLst>
          </p:cNvPr>
          <p:cNvSpPr>
            <a:spLocks noGrp="1"/>
          </p:cNvSpPr>
          <p:nvPr>
            <p:ph sz="half" idx="1"/>
          </p:nvPr>
        </p:nvSpPr>
        <p:spPr>
          <a:xfrm>
            <a:off x="838201"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546EBD9-3799-3563-A9CB-9B95C4485EC2}"/>
              </a:ext>
            </a:extLst>
          </p:cNvPr>
          <p:cNvSpPr>
            <a:spLocks noGrp="1"/>
          </p:cNvSpPr>
          <p:nvPr>
            <p:ph sz="half" idx="2"/>
          </p:nvPr>
        </p:nvSpPr>
        <p:spPr>
          <a:xfrm>
            <a:off x="6172201"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AD4FFA2-B05E-A2FA-AA78-167E0EF29CB4}"/>
              </a:ext>
            </a:extLst>
          </p:cNvPr>
          <p:cNvSpPr>
            <a:spLocks noGrp="1"/>
          </p:cNvSpPr>
          <p:nvPr>
            <p:ph type="dt" sz="half" idx="10"/>
          </p:nvPr>
        </p:nvSpPr>
        <p:spPr/>
        <p:txBody>
          <a:bodyPr/>
          <a:lstStyle/>
          <a:p>
            <a:fld id="{FD957B6B-750B-44F5-A651-B349720C014C}" type="datetime1">
              <a:rPr lang="en-GB" smtClean="0"/>
              <a:t>26/07/2026</a:t>
            </a:fld>
            <a:endParaRPr lang="en-GB"/>
          </a:p>
        </p:txBody>
      </p:sp>
      <p:sp>
        <p:nvSpPr>
          <p:cNvPr id="6" name="Footer Placeholder 5">
            <a:extLst>
              <a:ext uri="{FF2B5EF4-FFF2-40B4-BE49-F238E27FC236}">
                <a16:creationId xmlns:a16="http://schemas.microsoft.com/office/drawing/2014/main" id="{162B2661-A931-F943-5B45-59161F46ED4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0947992-FF53-D5AA-CFBE-3C4342FE9340}"/>
              </a:ext>
            </a:extLst>
          </p:cNvPr>
          <p:cNvSpPr>
            <a:spLocks noGrp="1"/>
          </p:cNvSpPr>
          <p:nvPr>
            <p:ph type="sldNum" sz="quarter" idx="12"/>
          </p:nvPr>
        </p:nvSpPr>
        <p:spPr/>
        <p:txBody>
          <a:bodyPr/>
          <a:lstStyle/>
          <a:p>
            <a:fld id="{56B5AD7D-03FB-4714-A071-B59DAECA61FD}" type="slidenum">
              <a:rPr lang="en-GB" smtClean="0"/>
              <a:t>‹#›</a:t>
            </a:fld>
            <a:endParaRPr lang="en-GB"/>
          </a:p>
        </p:txBody>
      </p:sp>
    </p:spTree>
    <p:extLst>
      <p:ext uri="{BB962C8B-B14F-4D97-AF65-F5344CB8AC3E}">
        <p14:creationId xmlns:p14="http://schemas.microsoft.com/office/powerpoint/2010/main" val="1518721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6C9820-5383-29F4-76D9-9C820B62DBF9}"/>
              </a:ext>
            </a:extLst>
          </p:cNvPr>
          <p:cNvSpPr>
            <a:spLocks noGrp="1"/>
          </p:cNvSpPr>
          <p:nvPr>
            <p:ph type="title"/>
          </p:nvPr>
        </p:nvSpPr>
        <p:spPr>
          <a:xfrm>
            <a:off x="839789" y="365127"/>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F2D1B6A-EF38-188B-AC7F-C34CA4C3995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2B3847A-ECBB-F4D4-2D85-2E558E74A12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EEFEA5B-4164-37E2-8690-F250ADC46FE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9E98935-B335-AAB8-E5AD-9B10A89AB48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60E5EB7-2B2D-A91B-1E05-7FA7A86F992B}"/>
              </a:ext>
            </a:extLst>
          </p:cNvPr>
          <p:cNvSpPr>
            <a:spLocks noGrp="1"/>
          </p:cNvSpPr>
          <p:nvPr>
            <p:ph type="dt" sz="half" idx="10"/>
          </p:nvPr>
        </p:nvSpPr>
        <p:spPr/>
        <p:txBody>
          <a:bodyPr/>
          <a:lstStyle/>
          <a:p>
            <a:fld id="{4C2AF84C-1E42-4A8B-B3C9-65BC887DAAA5}" type="datetime1">
              <a:rPr lang="en-GB" smtClean="0"/>
              <a:t>26/07/2026</a:t>
            </a:fld>
            <a:endParaRPr lang="en-GB"/>
          </a:p>
        </p:txBody>
      </p:sp>
      <p:sp>
        <p:nvSpPr>
          <p:cNvPr id="8" name="Footer Placeholder 7">
            <a:extLst>
              <a:ext uri="{FF2B5EF4-FFF2-40B4-BE49-F238E27FC236}">
                <a16:creationId xmlns:a16="http://schemas.microsoft.com/office/drawing/2014/main" id="{C969C873-5613-E961-FA7D-733A7013369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A2F2DE4-AB01-9FE1-1470-0B9046CF693F}"/>
              </a:ext>
            </a:extLst>
          </p:cNvPr>
          <p:cNvSpPr>
            <a:spLocks noGrp="1"/>
          </p:cNvSpPr>
          <p:nvPr>
            <p:ph type="sldNum" sz="quarter" idx="12"/>
          </p:nvPr>
        </p:nvSpPr>
        <p:spPr/>
        <p:txBody>
          <a:bodyPr/>
          <a:lstStyle/>
          <a:p>
            <a:fld id="{56B5AD7D-03FB-4714-A071-B59DAECA61FD}" type="slidenum">
              <a:rPr lang="en-GB" smtClean="0"/>
              <a:t>‹#›</a:t>
            </a:fld>
            <a:endParaRPr lang="en-GB"/>
          </a:p>
        </p:txBody>
      </p:sp>
    </p:spTree>
    <p:extLst>
      <p:ext uri="{BB962C8B-B14F-4D97-AF65-F5344CB8AC3E}">
        <p14:creationId xmlns:p14="http://schemas.microsoft.com/office/powerpoint/2010/main" val="3347827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42F991-27E5-9C45-4EB9-5E53F0CE119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2A08EBA-2694-6204-599F-92AD02407B31}"/>
              </a:ext>
            </a:extLst>
          </p:cNvPr>
          <p:cNvSpPr>
            <a:spLocks noGrp="1"/>
          </p:cNvSpPr>
          <p:nvPr>
            <p:ph type="dt" sz="half" idx="10"/>
          </p:nvPr>
        </p:nvSpPr>
        <p:spPr/>
        <p:txBody>
          <a:bodyPr/>
          <a:lstStyle/>
          <a:p>
            <a:fld id="{59C29B6C-AC86-41A8-8A22-C9D37D2C29BA}" type="datetime1">
              <a:rPr lang="en-GB" smtClean="0"/>
              <a:t>26/07/2026</a:t>
            </a:fld>
            <a:endParaRPr lang="en-GB"/>
          </a:p>
        </p:txBody>
      </p:sp>
      <p:sp>
        <p:nvSpPr>
          <p:cNvPr id="4" name="Footer Placeholder 3">
            <a:extLst>
              <a:ext uri="{FF2B5EF4-FFF2-40B4-BE49-F238E27FC236}">
                <a16:creationId xmlns:a16="http://schemas.microsoft.com/office/drawing/2014/main" id="{33E80233-54A0-1262-0656-418E26992C4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BF33FB3-3859-2B16-B62E-63CABB45C129}"/>
              </a:ext>
            </a:extLst>
          </p:cNvPr>
          <p:cNvSpPr>
            <a:spLocks noGrp="1"/>
          </p:cNvSpPr>
          <p:nvPr>
            <p:ph type="sldNum" sz="quarter" idx="12"/>
          </p:nvPr>
        </p:nvSpPr>
        <p:spPr/>
        <p:txBody>
          <a:bodyPr/>
          <a:lstStyle/>
          <a:p>
            <a:fld id="{56B5AD7D-03FB-4714-A071-B59DAECA61FD}" type="slidenum">
              <a:rPr lang="en-GB" smtClean="0"/>
              <a:t>‹#›</a:t>
            </a:fld>
            <a:endParaRPr lang="en-GB"/>
          </a:p>
        </p:txBody>
      </p:sp>
    </p:spTree>
    <p:extLst>
      <p:ext uri="{BB962C8B-B14F-4D97-AF65-F5344CB8AC3E}">
        <p14:creationId xmlns:p14="http://schemas.microsoft.com/office/powerpoint/2010/main" val="5787696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9F1A53B-E739-564A-5CF3-6471AF0DC5A3}"/>
              </a:ext>
            </a:extLst>
          </p:cNvPr>
          <p:cNvSpPr>
            <a:spLocks noGrp="1"/>
          </p:cNvSpPr>
          <p:nvPr>
            <p:ph type="dt" sz="half" idx="10"/>
          </p:nvPr>
        </p:nvSpPr>
        <p:spPr/>
        <p:txBody>
          <a:bodyPr/>
          <a:lstStyle/>
          <a:p>
            <a:fld id="{587E6CFD-EF68-4684-B8F9-792C5D214C46}" type="datetime1">
              <a:rPr lang="en-GB" smtClean="0"/>
              <a:t>26/07/2026</a:t>
            </a:fld>
            <a:endParaRPr lang="en-GB"/>
          </a:p>
        </p:txBody>
      </p:sp>
      <p:sp>
        <p:nvSpPr>
          <p:cNvPr id="3" name="Footer Placeholder 2">
            <a:extLst>
              <a:ext uri="{FF2B5EF4-FFF2-40B4-BE49-F238E27FC236}">
                <a16:creationId xmlns:a16="http://schemas.microsoft.com/office/drawing/2014/main" id="{6A11D11F-E873-381C-6B50-2328DBB785E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A58BB36-4EBB-FF5F-3F49-B181F9E6C47E}"/>
              </a:ext>
            </a:extLst>
          </p:cNvPr>
          <p:cNvSpPr>
            <a:spLocks noGrp="1"/>
          </p:cNvSpPr>
          <p:nvPr>
            <p:ph type="sldNum" sz="quarter" idx="12"/>
          </p:nvPr>
        </p:nvSpPr>
        <p:spPr/>
        <p:txBody>
          <a:bodyPr/>
          <a:lstStyle/>
          <a:p>
            <a:fld id="{56B5AD7D-03FB-4714-A071-B59DAECA61FD}" type="slidenum">
              <a:rPr lang="en-GB" smtClean="0"/>
              <a:t>‹#›</a:t>
            </a:fld>
            <a:endParaRPr lang="en-GB"/>
          </a:p>
        </p:txBody>
      </p:sp>
    </p:spTree>
    <p:extLst>
      <p:ext uri="{BB962C8B-B14F-4D97-AF65-F5344CB8AC3E}">
        <p14:creationId xmlns:p14="http://schemas.microsoft.com/office/powerpoint/2010/main" val="2437853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6F9F1F-213F-903F-4CC8-2028EA524C7B}"/>
              </a:ext>
            </a:extLst>
          </p:cNvPr>
          <p:cNvSpPr>
            <a:spLocks noGrp="1"/>
          </p:cNvSpPr>
          <p:nvPr>
            <p:ph type="title"/>
          </p:nvPr>
        </p:nvSpPr>
        <p:spPr>
          <a:xfrm>
            <a:off x="839789" y="457200"/>
            <a:ext cx="3932238"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D2CA281-CBB5-4B78-9397-D2797C1C82F4}"/>
              </a:ext>
            </a:extLst>
          </p:cNvPr>
          <p:cNvSpPr>
            <a:spLocks noGrp="1"/>
          </p:cNvSpPr>
          <p:nvPr>
            <p:ph idx="1"/>
          </p:nvPr>
        </p:nvSpPr>
        <p:spPr>
          <a:xfrm>
            <a:off x="5183188" y="987427"/>
            <a:ext cx="6172201"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48AAE92-635E-D214-1123-0322739C1990}"/>
              </a:ext>
            </a:extLst>
          </p:cNvPr>
          <p:cNvSpPr>
            <a:spLocks noGrp="1"/>
          </p:cNvSpPr>
          <p:nvPr>
            <p:ph type="body" sz="half" idx="2"/>
          </p:nvPr>
        </p:nvSpPr>
        <p:spPr>
          <a:xfrm>
            <a:off x="839789" y="2057400"/>
            <a:ext cx="393223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12DD932-1C97-29A9-A5FB-598D2A90737D}"/>
              </a:ext>
            </a:extLst>
          </p:cNvPr>
          <p:cNvSpPr>
            <a:spLocks noGrp="1"/>
          </p:cNvSpPr>
          <p:nvPr>
            <p:ph type="dt" sz="half" idx="10"/>
          </p:nvPr>
        </p:nvSpPr>
        <p:spPr/>
        <p:txBody>
          <a:bodyPr/>
          <a:lstStyle/>
          <a:p>
            <a:fld id="{95B66690-9996-4FE7-B017-41C3860A1C30}" type="datetime1">
              <a:rPr lang="en-GB" smtClean="0"/>
              <a:t>26/07/2026</a:t>
            </a:fld>
            <a:endParaRPr lang="en-GB"/>
          </a:p>
        </p:txBody>
      </p:sp>
      <p:sp>
        <p:nvSpPr>
          <p:cNvPr id="6" name="Footer Placeholder 5">
            <a:extLst>
              <a:ext uri="{FF2B5EF4-FFF2-40B4-BE49-F238E27FC236}">
                <a16:creationId xmlns:a16="http://schemas.microsoft.com/office/drawing/2014/main" id="{3F2C0FB8-8579-5157-2232-D26429166F6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E8C2401-430F-3028-B5C1-EF88657A0B51}"/>
              </a:ext>
            </a:extLst>
          </p:cNvPr>
          <p:cNvSpPr>
            <a:spLocks noGrp="1"/>
          </p:cNvSpPr>
          <p:nvPr>
            <p:ph type="sldNum" sz="quarter" idx="12"/>
          </p:nvPr>
        </p:nvSpPr>
        <p:spPr/>
        <p:txBody>
          <a:bodyPr/>
          <a:lstStyle/>
          <a:p>
            <a:fld id="{56B5AD7D-03FB-4714-A071-B59DAECA61FD}" type="slidenum">
              <a:rPr lang="en-GB" smtClean="0"/>
              <a:t>‹#›</a:t>
            </a:fld>
            <a:endParaRPr lang="en-GB"/>
          </a:p>
        </p:txBody>
      </p:sp>
    </p:spTree>
    <p:extLst>
      <p:ext uri="{BB962C8B-B14F-4D97-AF65-F5344CB8AC3E}">
        <p14:creationId xmlns:p14="http://schemas.microsoft.com/office/powerpoint/2010/main" val="1206799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C52745-43CB-C8BC-04FB-2E46F345C212}"/>
              </a:ext>
            </a:extLst>
          </p:cNvPr>
          <p:cNvSpPr>
            <a:spLocks noGrp="1"/>
          </p:cNvSpPr>
          <p:nvPr>
            <p:ph type="title"/>
          </p:nvPr>
        </p:nvSpPr>
        <p:spPr>
          <a:xfrm>
            <a:off x="839789" y="457200"/>
            <a:ext cx="3932238"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DC9A55F-2B06-7618-E78A-708CA0B0D234}"/>
              </a:ext>
            </a:extLst>
          </p:cNvPr>
          <p:cNvSpPr>
            <a:spLocks noGrp="1"/>
          </p:cNvSpPr>
          <p:nvPr>
            <p:ph type="pic" idx="1"/>
          </p:nvPr>
        </p:nvSpPr>
        <p:spPr>
          <a:xfrm>
            <a:off x="5183188" y="987427"/>
            <a:ext cx="6172201"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B5D916F-3D2C-5C6E-79E1-EA3CA2DA28F8}"/>
              </a:ext>
            </a:extLst>
          </p:cNvPr>
          <p:cNvSpPr>
            <a:spLocks noGrp="1"/>
          </p:cNvSpPr>
          <p:nvPr>
            <p:ph type="body" sz="half" idx="2"/>
          </p:nvPr>
        </p:nvSpPr>
        <p:spPr>
          <a:xfrm>
            <a:off x="839789" y="2057400"/>
            <a:ext cx="393223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8E42D78-2B48-91CB-C8C0-A6DBFD24B442}"/>
              </a:ext>
            </a:extLst>
          </p:cNvPr>
          <p:cNvSpPr>
            <a:spLocks noGrp="1"/>
          </p:cNvSpPr>
          <p:nvPr>
            <p:ph type="dt" sz="half" idx="10"/>
          </p:nvPr>
        </p:nvSpPr>
        <p:spPr/>
        <p:txBody>
          <a:bodyPr/>
          <a:lstStyle/>
          <a:p>
            <a:fld id="{29758655-6316-41BA-967F-0E13FA872D01}" type="datetime1">
              <a:rPr lang="en-GB" smtClean="0"/>
              <a:t>26/07/2026</a:t>
            </a:fld>
            <a:endParaRPr lang="en-GB"/>
          </a:p>
        </p:txBody>
      </p:sp>
      <p:sp>
        <p:nvSpPr>
          <p:cNvPr id="6" name="Footer Placeholder 5">
            <a:extLst>
              <a:ext uri="{FF2B5EF4-FFF2-40B4-BE49-F238E27FC236}">
                <a16:creationId xmlns:a16="http://schemas.microsoft.com/office/drawing/2014/main" id="{84FC241D-4F55-712E-7DE0-341D4F2CBC0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1317648-7177-D0E7-B8F6-C60E851B6A67}"/>
              </a:ext>
            </a:extLst>
          </p:cNvPr>
          <p:cNvSpPr>
            <a:spLocks noGrp="1"/>
          </p:cNvSpPr>
          <p:nvPr>
            <p:ph type="sldNum" sz="quarter" idx="12"/>
          </p:nvPr>
        </p:nvSpPr>
        <p:spPr/>
        <p:txBody>
          <a:bodyPr/>
          <a:lstStyle/>
          <a:p>
            <a:fld id="{56B5AD7D-03FB-4714-A071-B59DAECA61FD}" type="slidenum">
              <a:rPr lang="en-GB" smtClean="0"/>
              <a:t>‹#›</a:t>
            </a:fld>
            <a:endParaRPr lang="en-GB"/>
          </a:p>
        </p:txBody>
      </p:sp>
    </p:spTree>
    <p:extLst>
      <p:ext uri="{BB962C8B-B14F-4D97-AF65-F5344CB8AC3E}">
        <p14:creationId xmlns:p14="http://schemas.microsoft.com/office/powerpoint/2010/main" val="40724535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896D5B-6933-CD84-2807-4D7DDE500AE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67B90DB-97E1-489F-25D9-1103BCEDD6C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18C707C-70CD-0E23-7B39-C8EFAAC2EEBE}"/>
              </a:ext>
            </a:extLst>
          </p:cNvPr>
          <p:cNvSpPr>
            <a:spLocks noGrp="1"/>
          </p:cNvSpPr>
          <p:nvPr>
            <p:ph type="dt" sz="half" idx="10"/>
          </p:nvPr>
        </p:nvSpPr>
        <p:spPr/>
        <p:txBody>
          <a:bodyPr/>
          <a:lstStyle/>
          <a:p>
            <a:fld id="{B021CFD5-320C-4998-9D44-9BCBB74EB3F0}" type="datetime1">
              <a:rPr lang="en-GB" smtClean="0"/>
              <a:t>26/07/2026</a:t>
            </a:fld>
            <a:endParaRPr lang="en-GB"/>
          </a:p>
        </p:txBody>
      </p:sp>
      <p:sp>
        <p:nvSpPr>
          <p:cNvPr id="5" name="Footer Placeholder 4">
            <a:extLst>
              <a:ext uri="{FF2B5EF4-FFF2-40B4-BE49-F238E27FC236}">
                <a16:creationId xmlns:a16="http://schemas.microsoft.com/office/drawing/2014/main" id="{13B1282D-72EB-5B81-F4A9-24675F4029F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4A4FAA6-999D-8D81-BD79-11EC3BD3A3B4}"/>
              </a:ext>
            </a:extLst>
          </p:cNvPr>
          <p:cNvSpPr>
            <a:spLocks noGrp="1"/>
          </p:cNvSpPr>
          <p:nvPr>
            <p:ph type="sldNum" sz="quarter" idx="12"/>
          </p:nvPr>
        </p:nvSpPr>
        <p:spPr/>
        <p:txBody>
          <a:bodyPr/>
          <a:lstStyle/>
          <a:p>
            <a:fld id="{56B5AD7D-03FB-4714-A071-B59DAECA61FD}" type="slidenum">
              <a:rPr lang="en-GB" smtClean="0"/>
              <a:t>‹#›</a:t>
            </a:fld>
            <a:endParaRPr lang="en-GB"/>
          </a:p>
        </p:txBody>
      </p:sp>
    </p:spTree>
    <p:extLst>
      <p:ext uri="{BB962C8B-B14F-4D97-AF65-F5344CB8AC3E}">
        <p14:creationId xmlns:p14="http://schemas.microsoft.com/office/powerpoint/2010/main" val="3201189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2B09162-CBC6-4964-27AE-1C895C41AB0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4AC0313-C274-F274-2D29-74C946D62E1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58202FE-96FE-E149-DB14-F8852EE9183F}"/>
              </a:ext>
            </a:extLst>
          </p:cNvPr>
          <p:cNvSpPr>
            <a:spLocks noGrp="1"/>
          </p:cNvSpPr>
          <p:nvPr>
            <p:ph type="dt" sz="half" idx="10"/>
          </p:nvPr>
        </p:nvSpPr>
        <p:spPr/>
        <p:txBody>
          <a:bodyPr/>
          <a:lstStyle/>
          <a:p>
            <a:fld id="{61AC3D11-88B6-46FD-9351-687907A63ECA}" type="datetime1">
              <a:rPr lang="en-GB" smtClean="0"/>
              <a:t>26/07/2026</a:t>
            </a:fld>
            <a:endParaRPr lang="en-GB"/>
          </a:p>
        </p:txBody>
      </p:sp>
      <p:sp>
        <p:nvSpPr>
          <p:cNvPr id="5" name="Footer Placeholder 4">
            <a:extLst>
              <a:ext uri="{FF2B5EF4-FFF2-40B4-BE49-F238E27FC236}">
                <a16:creationId xmlns:a16="http://schemas.microsoft.com/office/drawing/2014/main" id="{A8EC10D7-FFCE-EFA2-26D0-FAFBC45E681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3DE3AE-9052-C7B9-828C-C7EDEE31E522}"/>
              </a:ext>
            </a:extLst>
          </p:cNvPr>
          <p:cNvSpPr>
            <a:spLocks noGrp="1"/>
          </p:cNvSpPr>
          <p:nvPr>
            <p:ph type="sldNum" sz="quarter" idx="12"/>
          </p:nvPr>
        </p:nvSpPr>
        <p:spPr/>
        <p:txBody>
          <a:bodyPr/>
          <a:lstStyle/>
          <a:p>
            <a:fld id="{56B5AD7D-03FB-4714-A071-B59DAECA61FD}" type="slidenum">
              <a:rPr lang="en-GB" smtClean="0"/>
              <a:t>‹#›</a:t>
            </a:fld>
            <a:endParaRPr lang="en-GB"/>
          </a:p>
        </p:txBody>
      </p:sp>
    </p:spTree>
    <p:extLst>
      <p:ext uri="{BB962C8B-B14F-4D97-AF65-F5344CB8AC3E}">
        <p14:creationId xmlns:p14="http://schemas.microsoft.com/office/powerpoint/2010/main" val="22830591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B4B783C-162D-0C75-38DE-34825F24904B}"/>
              </a:ext>
            </a:extLst>
          </p:cNvPr>
          <p:cNvSpPr>
            <a:spLocks noGrp="1"/>
          </p:cNvSpPr>
          <p:nvPr>
            <p:ph type="title"/>
          </p:nvPr>
        </p:nvSpPr>
        <p:spPr>
          <a:xfrm>
            <a:off x="838201" y="365127"/>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E3BEE7A-0A21-8771-3AE2-BC3CB58DB74E}"/>
              </a:ext>
            </a:extLst>
          </p:cNvPr>
          <p:cNvSpPr>
            <a:spLocks noGrp="1"/>
          </p:cNvSpPr>
          <p:nvPr>
            <p:ph type="body" idx="1"/>
          </p:nvPr>
        </p:nvSpPr>
        <p:spPr>
          <a:xfrm>
            <a:off x="838201"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1E8C0B-5C27-5914-6FE3-FE41A18E89AD}"/>
              </a:ext>
            </a:extLst>
          </p:cNvPr>
          <p:cNvSpPr>
            <a:spLocks noGrp="1"/>
          </p:cNvSpPr>
          <p:nvPr>
            <p:ph type="dt" sz="half" idx="2"/>
          </p:nvPr>
        </p:nvSpPr>
        <p:spPr>
          <a:xfrm>
            <a:off x="838201" y="6356352"/>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6EBF1CF-174E-447C-B20C-A61740BFC8FF}" type="datetime1">
              <a:rPr lang="en-GB" smtClean="0"/>
              <a:t>26/07/2026</a:t>
            </a:fld>
            <a:endParaRPr lang="en-GB"/>
          </a:p>
        </p:txBody>
      </p:sp>
      <p:sp>
        <p:nvSpPr>
          <p:cNvPr id="5" name="Footer Placeholder 4">
            <a:extLst>
              <a:ext uri="{FF2B5EF4-FFF2-40B4-BE49-F238E27FC236}">
                <a16:creationId xmlns:a16="http://schemas.microsoft.com/office/drawing/2014/main" id="{D8790922-A4E6-123A-E16F-9C1E3A212DD6}"/>
              </a:ext>
            </a:extLst>
          </p:cNvPr>
          <p:cNvSpPr>
            <a:spLocks noGrp="1"/>
          </p:cNvSpPr>
          <p:nvPr>
            <p:ph type="ftr" sz="quarter" idx="3"/>
          </p:nvPr>
        </p:nvSpPr>
        <p:spPr>
          <a:xfrm>
            <a:off x="4038601" y="6356352"/>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ED20905A-A825-A4C2-7FEC-8A7116393F1A}"/>
              </a:ext>
            </a:extLst>
          </p:cNvPr>
          <p:cNvSpPr>
            <a:spLocks noGrp="1"/>
          </p:cNvSpPr>
          <p:nvPr>
            <p:ph type="sldNum" sz="quarter" idx="4"/>
          </p:nvPr>
        </p:nvSpPr>
        <p:spPr>
          <a:xfrm>
            <a:off x="8610601" y="6356352"/>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56B5AD7D-03FB-4714-A071-B59DAECA61FD}" type="slidenum">
              <a:rPr lang="en-GB" smtClean="0"/>
              <a:t>‹#›</a:t>
            </a:fld>
            <a:endParaRPr lang="en-GB"/>
          </a:p>
        </p:txBody>
      </p:sp>
    </p:spTree>
    <p:extLst>
      <p:ext uri="{BB962C8B-B14F-4D97-AF65-F5344CB8AC3E}">
        <p14:creationId xmlns:p14="http://schemas.microsoft.com/office/powerpoint/2010/main" val="7204171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hyperlink" Target="https://medium.com/@bytesofinsight/the-power-of-sight-data-visualization-in-analysis-and-communication-54bba977c563" TargetMode="External"/><Relationship Id="rId2" Type="http://schemas.openxmlformats.org/officeDocument/2006/relationships/hyperlink" Target="https://www.bbc.co.uk/bitesize/guides/zjdwd6f/revision/2" TargetMode="External"/><Relationship Id="rId1" Type="http://schemas.openxmlformats.org/officeDocument/2006/relationships/slideLayout" Target="../slideLayouts/slideLayout7.xml"/><Relationship Id="rId6" Type="http://schemas.openxmlformats.org/officeDocument/2006/relationships/hyperlink" Target="https://support.microsoft.com/en-us/excel/add-a-pie-chart" TargetMode="External"/><Relationship Id="rId5" Type="http://schemas.openxmlformats.org/officeDocument/2006/relationships/hyperlink" Target="http://www.youtube.com/watch?v=wKJPzHCLkTU" TargetMode="External"/><Relationship Id="rId4" Type="http://schemas.openxmlformats.org/officeDocument/2006/relationships/hyperlink" Target="https://chartexpo.com/blog/chart-presenta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22011">
              <a:srgbClr val="CBE9F7"/>
            </a:gs>
            <a:gs pos="9176">
              <a:srgbClr val="FFFF00"/>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353170E-3650-88F3-ECC5-BA16483C5F4D}"/>
              </a:ext>
            </a:extLst>
          </p:cNvPr>
          <p:cNvSpPr>
            <a:spLocks noGrp="1"/>
          </p:cNvSpPr>
          <p:nvPr>
            <p:ph type="title"/>
          </p:nvPr>
        </p:nvSpPr>
        <p:spPr>
          <a:xfrm>
            <a:off x="838200" y="365127"/>
            <a:ext cx="10515600" cy="576707"/>
          </a:xfrm>
        </p:spPr>
        <p:txBody>
          <a:bodyPr>
            <a:normAutofit fontScale="90000"/>
          </a:bodyPr>
          <a:lstStyle/>
          <a:p>
            <a:r>
              <a:rPr lang="en-GB" sz="4000" dirty="0"/>
              <a:t>        River Fitness Gym Customer </a:t>
            </a:r>
            <a:r>
              <a:rPr lang="en-GB" sz="4000" dirty="0" err="1"/>
              <a:t>Survery</a:t>
            </a:r>
            <a:endParaRPr lang="en-GB" sz="4000" dirty="0"/>
          </a:p>
        </p:txBody>
      </p:sp>
      <p:graphicFrame>
        <p:nvGraphicFramePr>
          <p:cNvPr id="10" name="Content Placeholder 9">
            <a:extLst>
              <a:ext uri="{FF2B5EF4-FFF2-40B4-BE49-F238E27FC236}">
                <a16:creationId xmlns:a16="http://schemas.microsoft.com/office/drawing/2014/main" id="{53205464-41AD-6DAB-B541-42B3EB6C55EC}"/>
              </a:ext>
            </a:extLst>
          </p:cNvPr>
          <p:cNvGraphicFramePr>
            <a:graphicFrameLocks noGrp="1"/>
          </p:cNvGraphicFramePr>
          <p:nvPr>
            <p:ph sz="half" idx="1"/>
            <p:extLst>
              <p:ext uri="{D42A27DB-BD31-4B8C-83A1-F6EECF244321}">
                <p14:modId xmlns:p14="http://schemas.microsoft.com/office/powerpoint/2010/main" val="1431236698"/>
              </p:ext>
            </p:extLst>
          </p:nvPr>
        </p:nvGraphicFramePr>
        <p:xfrm>
          <a:off x="402336" y="1188721"/>
          <a:ext cx="4562856" cy="3089690"/>
        </p:xfrm>
        <a:graphic>
          <a:graphicData uri="http://schemas.openxmlformats.org/drawingml/2006/table">
            <a:tbl>
              <a:tblPr firstRow="1" bandRow="1">
                <a:tableStyleId>{5C22544A-7EE6-4342-B048-85BDC9FD1C3A}</a:tableStyleId>
              </a:tblPr>
              <a:tblGrid>
                <a:gridCol w="1737360">
                  <a:extLst>
                    <a:ext uri="{9D8B030D-6E8A-4147-A177-3AD203B41FA5}">
                      <a16:colId xmlns:a16="http://schemas.microsoft.com/office/drawing/2014/main" val="3864052703"/>
                    </a:ext>
                  </a:extLst>
                </a:gridCol>
                <a:gridCol w="1271016">
                  <a:extLst>
                    <a:ext uri="{9D8B030D-6E8A-4147-A177-3AD203B41FA5}">
                      <a16:colId xmlns:a16="http://schemas.microsoft.com/office/drawing/2014/main" val="2305600066"/>
                    </a:ext>
                  </a:extLst>
                </a:gridCol>
                <a:gridCol w="1554480">
                  <a:extLst>
                    <a:ext uri="{9D8B030D-6E8A-4147-A177-3AD203B41FA5}">
                      <a16:colId xmlns:a16="http://schemas.microsoft.com/office/drawing/2014/main" val="689908390"/>
                    </a:ext>
                  </a:extLst>
                </a:gridCol>
              </a:tblGrid>
              <a:tr h="722702">
                <a:tc>
                  <a:txBody>
                    <a:bodyPr/>
                    <a:lstStyle/>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Customer Response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(Figures)</a:t>
                      </a:r>
                    </a:p>
                    <a:p>
                      <a:endParaRPr lang="en-GB" dirty="0"/>
                    </a:p>
                  </a:txBody>
                  <a:tcPr/>
                </a:tc>
                <a:tc>
                  <a:txBody>
                    <a:bodyPr/>
                    <a:lstStyle/>
                    <a:p>
                      <a:r>
                        <a:rPr lang="en-GB" dirty="0"/>
                        <a:t>Percentage</a:t>
                      </a:r>
                    </a:p>
                  </a:txBody>
                  <a:tcPr/>
                </a:tc>
                <a:extLst>
                  <a:ext uri="{0D108BD9-81ED-4DB2-BD59-A6C34878D82A}">
                    <a16:rowId xmlns:a16="http://schemas.microsoft.com/office/drawing/2014/main" val="3388504682"/>
                  </a:ext>
                </a:extLst>
              </a:tr>
              <a:tr h="566089">
                <a:tc>
                  <a:txBody>
                    <a:bodyPr/>
                    <a:lstStyle/>
                    <a:p>
                      <a:r>
                        <a:rPr lang="en-GB" b="1" dirty="0">
                          <a:solidFill>
                            <a:schemeClr val="bg1"/>
                          </a:solidFill>
                        </a:rPr>
                        <a:t>Satisfied</a:t>
                      </a:r>
                    </a:p>
                  </a:txBody>
                  <a:tcPr>
                    <a:solidFill>
                      <a:schemeClr val="tx2">
                        <a:lumMod val="75000"/>
                        <a:lumOff val="25000"/>
                      </a:schemeClr>
                    </a:solidFill>
                  </a:tcPr>
                </a:tc>
                <a:tc>
                  <a:txBody>
                    <a:bodyPr/>
                    <a:lstStyle/>
                    <a:p>
                      <a:r>
                        <a:rPr lang="en-GB" b="1" dirty="0">
                          <a:solidFill>
                            <a:schemeClr val="bg1"/>
                          </a:solidFill>
                        </a:rPr>
                        <a:t>46</a:t>
                      </a:r>
                    </a:p>
                  </a:txBody>
                  <a:tcPr>
                    <a:solidFill>
                      <a:schemeClr val="tx2">
                        <a:lumMod val="75000"/>
                        <a:lumOff val="25000"/>
                      </a:schemeClr>
                    </a:solidFill>
                  </a:tcPr>
                </a:tc>
                <a:tc>
                  <a:txBody>
                    <a:bodyPr/>
                    <a:lstStyle/>
                    <a:p>
                      <a:r>
                        <a:rPr lang="en-GB" b="1" dirty="0">
                          <a:solidFill>
                            <a:schemeClr val="bg1"/>
                          </a:solidFill>
                        </a:rPr>
                        <a:t>61%</a:t>
                      </a:r>
                    </a:p>
                  </a:txBody>
                  <a:tcPr>
                    <a:solidFill>
                      <a:schemeClr val="tx2">
                        <a:lumMod val="75000"/>
                        <a:lumOff val="25000"/>
                      </a:schemeClr>
                    </a:solidFill>
                  </a:tcPr>
                </a:tc>
                <a:extLst>
                  <a:ext uri="{0D108BD9-81ED-4DB2-BD59-A6C34878D82A}">
                    <a16:rowId xmlns:a16="http://schemas.microsoft.com/office/drawing/2014/main" val="2942064278"/>
                  </a:ext>
                </a:extLst>
              </a:tr>
              <a:tr h="612179">
                <a:tc>
                  <a:txBody>
                    <a:bodyPr/>
                    <a:lstStyle/>
                    <a:p>
                      <a:r>
                        <a:rPr lang="en-GB" b="1" dirty="0">
                          <a:solidFill>
                            <a:schemeClr val="bg1"/>
                          </a:solidFill>
                        </a:rPr>
                        <a:t>Neutral</a:t>
                      </a:r>
                    </a:p>
                  </a:txBody>
                  <a:tcPr>
                    <a:solidFill>
                      <a:schemeClr val="accent2"/>
                    </a:solidFill>
                  </a:tcPr>
                </a:tc>
                <a:tc>
                  <a:txBody>
                    <a:bodyPr/>
                    <a:lstStyle/>
                    <a:p>
                      <a:r>
                        <a:rPr lang="en-GB" b="1" dirty="0">
                          <a:solidFill>
                            <a:schemeClr val="bg1"/>
                          </a:solidFill>
                        </a:rPr>
                        <a:t>18</a:t>
                      </a:r>
                    </a:p>
                  </a:txBody>
                  <a:tcPr>
                    <a:solidFill>
                      <a:schemeClr val="accent2"/>
                    </a:solidFill>
                  </a:tcPr>
                </a:tc>
                <a:tc>
                  <a:txBody>
                    <a:bodyPr/>
                    <a:lstStyle/>
                    <a:p>
                      <a:r>
                        <a:rPr lang="en-GB" b="1" dirty="0">
                          <a:solidFill>
                            <a:schemeClr val="bg1"/>
                          </a:solidFill>
                        </a:rPr>
                        <a:t>24%</a:t>
                      </a:r>
                    </a:p>
                  </a:txBody>
                  <a:tcPr>
                    <a:solidFill>
                      <a:schemeClr val="accent2"/>
                    </a:solidFill>
                  </a:tcPr>
                </a:tc>
                <a:extLst>
                  <a:ext uri="{0D108BD9-81ED-4DB2-BD59-A6C34878D82A}">
                    <a16:rowId xmlns:a16="http://schemas.microsoft.com/office/drawing/2014/main" val="3445489065"/>
                  </a:ext>
                </a:extLst>
              </a:tr>
              <a:tr h="722702">
                <a:tc>
                  <a:txBody>
                    <a:bodyPr/>
                    <a:lstStyle/>
                    <a:p>
                      <a:r>
                        <a:rPr lang="en-GB" b="1" dirty="0">
                          <a:solidFill>
                            <a:schemeClr val="bg1"/>
                          </a:solidFill>
                        </a:rPr>
                        <a:t>Not satisfied</a:t>
                      </a:r>
                    </a:p>
                  </a:txBody>
                  <a:tcPr>
                    <a:solidFill>
                      <a:schemeClr val="accent6">
                        <a:lumMod val="75000"/>
                      </a:schemeClr>
                    </a:solidFill>
                  </a:tcPr>
                </a:tc>
                <a:tc>
                  <a:txBody>
                    <a:bodyPr/>
                    <a:lstStyle/>
                    <a:p>
                      <a:r>
                        <a:rPr lang="en-GB" b="1" dirty="0">
                          <a:solidFill>
                            <a:schemeClr val="bg1"/>
                          </a:solidFill>
                        </a:rPr>
                        <a:t>11</a:t>
                      </a:r>
                    </a:p>
                  </a:txBody>
                  <a:tcPr>
                    <a:solidFill>
                      <a:schemeClr val="accent6">
                        <a:lumMod val="75000"/>
                      </a:schemeClr>
                    </a:solidFill>
                  </a:tcPr>
                </a:tc>
                <a:tc>
                  <a:txBody>
                    <a:bodyPr/>
                    <a:lstStyle/>
                    <a:p>
                      <a:r>
                        <a:rPr lang="en-GB" b="1" dirty="0">
                          <a:solidFill>
                            <a:schemeClr val="bg1"/>
                          </a:solidFill>
                        </a:rPr>
                        <a:t>15%</a:t>
                      </a:r>
                    </a:p>
                  </a:txBody>
                  <a:tcPr>
                    <a:solidFill>
                      <a:schemeClr val="accent6">
                        <a:lumMod val="75000"/>
                      </a:schemeClr>
                    </a:solidFill>
                  </a:tcPr>
                </a:tc>
                <a:extLst>
                  <a:ext uri="{0D108BD9-81ED-4DB2-BD59-A6C34878D82A}">
                    <a16:rowId xmlns:a16="http://schemas.microsoft.com/office/drawing/2014/main" val="3546742113"/>
                  </a:ext>
                </a:extLst>
              </a:tr>
            </a:tbl>
          </a:graphicData>
        </a:graphic>
      </p:graphicFrame>
      <p:graphicFrame>
        <p:nvGraphicFramePr>
          <p:cNvPr id="9" name="Content Placeholder 8">
            <a:extLst>
              <a:ext uri="{FF2B5EF4-FFF2-40B4-BE49-F238E27FC236}">
                <a16:creationId xmlns:a16="http://schemas.microsoft.com/office/drawing/2014/main" id="{59A79D4C-0055-F58E-618D-33B9F91741B3}"/>
              </a:ext>
            </a:extLst>
          </p:cNvPr>
          <p:cNvGraphicFramePr>
            <a:graphicFrameLocks noGrp="1"/>
          </p:cNvGraphicFramePr>
          <p:nvPr>
            <p:ph sz="half" idx="2"/>
            <p:extLst>
              <p:ext uri="{D42A27DB-BD31-4B8C-83A1-F6EECF244321}">
                <p14:modId xmlns:p14="http://schemas.microsoft.com/office/powerpoint/2010/main" val="1179831849"/>
              </p:ext>
            </p:extLst>
          </p:nvPr>
        </p:nvGraphicFramePr>
        <p:xfrm>
          <a:off x="5230368" y="1042418"/>
          <a:ext cx="6123432" cy="5134547"/>
        </p:xfrm>
        <a:graphic>
          <a:graphicData uri="http://schemas.openxmlformats.org/drawingml/2006/chart">
            <c:chart xmlns:c="http://schemas.openxmlformats.org/drawingml/2006/chart" xmlns:r="http://schemas.openxmlformats.org/officeDocument/2006/relationships" r:id="rId3"/>
          </a:graphicData>
        </a:graphic>
      </p:graphicFrame>
      <p:sp>
        <p:nvSpPr>
          <p:cNvPr id="2" name="TextBox 1">
            <a:extLst>
              <a:ext uri="{FF2B5EF4-FFF2-40B4-BE49-F238E27FC236}">
                <a16:creationId xmlns:a16="http://schemas.microsoft.com/office/drawing/2014/main" id="{C27D88F4-C8E5-3E45-3942-B3ADD8ECDD1B}"/>
              </a:ext>
            </a:extLst>
          </p:cNvPr>
          <p:cNvSpPr txBox="1"/>
          <p:nvPr/>
        </p:nvSpPr>
        <p:spPr>
          <a:xfrm>
            <a:off x="402336" y="6409944"/>
            <a:ext cx="3176062" cy="369332"/>
          </a:xfrm>
          <a:prstGeom prst="rect">
            <a:avLst/>
          </a:prstGeom>
          <a:noFill/>
        </p:spPr>
        <p:txBody>
          <a:bodyPr wrap="none" rtlCol="0">
            <a:spAutoFit/>
          </a:bodyPr>
          <a:lstStyle/>
          <a:p>
            <a:r>
              <a:rPr lang="en-GB" dirty="0"/>
              <a:t>Temitope Awofeso ID 2541665</a:t>
            </a:r>
          </a:p>
        </p:txBody>
      </p:sp>
      <p:sp>
        <p:nvSpPr>
          <p:cNvPr id="3" name="Slide Number Placeholder 2">
            <a:extLst>
              <a:ext uri="{FF2B5EF4-FFF2-40B4-BE49-F238E27FC236}">
                <a16:creationId xmlns:a16="http://schemas.microsoft.com/office/drawing/2014/main" id="{B69ACAFC-475F-6435-1B73-B236CAA6B030}"/>
              </a:ext>
            </a:extLst>
          </p:cNvPr>
          <p:cNvSpPr>
            <a:spLocks noGrp="1"/>
          </p:cNvSpPr>
          <p:nvPr>
            <p:ph type="sldNum" sz="quarter" idx="12"/>
          </p:nvPr>
        </p:nvSpPr>
        <p:spPr/>
        <p:txBody>
          <a:bodyPr/>
          <a:lstStyle/>
          <a:p>
            <a:fld id="{56B5AD7D-03FB-4714-A071-B59DAECA61FD}" type="slidenum">
              <a:rPr lang="en-GB" smtClean="0"/>
              <a:t>1</a:t>
            </a:fld>
            <a:endParaRPr lang="en-GB"/>
          </a:p>
        </p:txBody>
      </p:sp>
    </p:spTree>
    <p:extLst>
      <p:ext uri="{BB962C8B-B14F-4D97-AF65-F5344CB8AC3E}">
        <p14:creationId xmlns:p14="http://schemas.microsoft.com/office/powerpoint/2010/main" val="22411807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4BE5E256-EB97-5ED4-8B22-35E33D628F1E}"/>
              </a:ext>
            </a:extLst>
          </p:cNvPr>
          <p:cNvSpPr txBox="1"/>
          <p:nvPr/>
        </p:nvSpPr>
        <p:spPr>
          <a:xfrm>
            <a:off x="438912" y="795528"/>
            <a:ext cx="10853928" cy="5078313"/>
          </a:xfrm>
          <a:prstGeom prst="rect">
            <a:avLst/>
          </a:prstGeom>
          <a:noFill/>
        </p:spPr>
        <p:txBody>
          <a:bodyPr wrap="square" rtlCol="0">
            <a:spAutoFit/>
          </a:bodyPr>
          <a:lstStyle/>
          <a:p>
            <a:r>
              <a:rPr lang="en-GB" b="1" dirty="0"/>
              <a:t>                                                        DS2 Assessment Log- River Fitness Gym</a:t>
            </a:r>
            <a:endParaRPr lang="en-GB" dirty="0"/>
          </a:p>
          <a:p>
            <a:endParaRPr lang="en-GB" b="1" dirty="0"/>
          </a:p>
          <a:p>
            <a:r>
              <a:rPr lang="en-GB" b="1" dirty="0"/>
              <a:t>                                                       Author: Temitope Awofeso ID 2541665</a:t>
            </a:r>
            <a:endParaRPr lang="en-GB" dirty="0"/>
          </a:p>
          <a:p>
            <a:r>
              <a:rPr lang="en-GB" dirty="0"/>
              <a:t> </a:t>
            </a:r>
          </a:p>
          <a:p>
            <a:r>
              <a:rPr lang="en-GB" b="1" u="sng" dirty="0"/>
              <a:t>Choosing my Scenario for DS2</a:t>
            </a:r>
            <a:endParaRPr lang="en-GB" dirty="0"/>
          </a:p>
          <a:p>
            <a:r>
              <a:rPr lang="en-GB" dirty="0"/>
              <a:t>I read the three scenarios for this assessment on Moodle and chose the River Fitness Gym scenario. It is the only scenario that suggested using PowerPoint, a Microsoft tool I would like to improve my skills in its application. </a:t>
            </a:r>
          </a:p>
          <a:p>
            <a:r>
              <a:rPr lang="en-GB" dirty="0"/>
              <a:t> </a:t>
            </a:r>
          </a:p>
          <a:p>
            <a:r>
              <a:rPr lang="en-GB" b="1" u="sng" dirty="0"/>
              <a:t>Choosing the tool for my artifact</a:t>
            </a:r>
            <a:endParaRPr lang="en-GB" dirty="0"/>
          </a:p>
          <a:p>
            <a:r>
              <a:rPr lang="en-GB" dirty="0"/>
              <a:t>I read the email from the manager of River Fitness. It has a clear request.</a:t>
            </a:r>
          </a:p>
          <a:p>
            <a:r>
              <a:rPr lang="en-GB" dirty="0"/>
              <a:t>The manager wanted a clear digital representation of the responses from the recent survey.</a:t>
            </a:r>
          </a:p>
          <a:p>
            <a:r>
              <a:rPr lang="en-GB" dirty="0"/>
              <a:t>I understood that clear and effective communication is important in any business environment (BBC Bitesize, n.d.)</a:t>
            </a:r>
          </a:p>
          <a:p>
            <a:endParaRPr lang="en-GB" dirty="0"/>
          </a:p>
          <a:p>
            <a:r>
              <a:rPr lang="en-GB" dirty="0"/>
              <a:t>To find the most appropriate way of delivering the manager's request, I researched on the internet ways to report data in a business setting.</a:t>
            </a:r>
          </a:p>
          <a:p>
            <a:endParaRPr lang="en-GB" dirty="0"/>
          </a:p>
        </p:txBody>
      </p:sp>
      <p:sp>
        <p:nvSpPr>
          <p:cNvPr id="11" name="Slide Number Placeholder 10">
            <a:extLst>
              <a:ext uri="{FF2B5EF4-FFF2-40B4-BE49-F238E27FC236}">
                <a16:creationId xmlns:a16="http://schemas.microsoft.com/office/drawing/2014/main" id="{579B2102-5929-2812-50E8-056843E01B00}"/>
              </a:ext>
            </a:extLst>
          </p:cNvPr>
          <p:cNvSpPr>
            <a:spLocks noGrp="1"/>
          </p:cNvSpPr>
          <p:nvPr>
            <p:ph type="sldNum" sz="quarter" idx="12"/>
          </p:nvPr>
        </p:nvSpPr>
        <p:spPr/>
        <p:txBody>
          <a:bodyPr/>
          <a:lstStyle/>
          <a:p>
            <a:fld id="{56B5AD7D-03FB-4714-A071-B59DAECA61FD}" type="slidenum">
              <a:rPr lang="en-GB" smtClean="0"/>
              <a:t>2</a:t>
            </a:fld>
            <a:endParaRPr lang="en-GB"/>
          </a:p>
        </p:txBody>
      </p:sp>
    </p:spTree>
    <p:extLst>
      <p:ext uri="{BB962C8B-B14F-4D97-AF65-F5344CB8AC3E}">
        <p14:creationId xmlns:p14="http://schemas.microsoft.com/office/powerpoint/2010/main" val="17134473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9019F9F-42AA-AC96-272D-0559C140C505}"/>
              </a:ext>
            </a:extLst>
          </p:cNvPr>
          <p:cNvSpPr txBox="1"/>
          <p:nvPr/>
        </p:nvSpPr>
        <p:spPr>
          <a:xfrm>
            <a:off x="201168" y="2185416"/>
            <a:ext cx="11832336" cy="4801314"/>
          </a:xfrm>
          <a:prstGeom prst="rect">
            <a:avLst/>
          </a:prstGeom>
          <a:noFill/>
        </p:spPr>
        <p:txBody>
          <a:bodyPr wrap="square" rtlCol="0">
            <a:spAutoFit/>
          </a:bodyPr>
          <a:lstStyle/>
          <a:p>
            <a:r>
              <a:rPr lang="en-GB" dirty="0"/>
              <a:t>CRAAP is the acronym for Currency, Relevance, Authority, Accuracy, and Purpose </a:t>
            </a:r>
          </a:p>
          <a:p>
            <a:r>
              <a:rPr lang="en-GB" dirty="0"/>
              <a:t>The test is to ensure the information from research is reliable.</a:t>
            </a:r>
          </a:p>
          <a:p>
            <a:endParaRPr lang="en-GB" dirty="0"/>
          </a:p>
          <a:p>
            <a:r>
              <a:rPr lang="en-GB" dirty="0"/>
              <a:t>According to Microsoft Support (2006), pie charts are a particularly good way to demonstrate how individual quantities contribute to the overall.</a:t>
            </a:r>
          </a:p>
          <a:p>
            <a:endParaRPr lang="en-GB" dirty="0"/>
          </a:p>
          <a:p>
            <a:r>
              <a:rPr lang="en-GB" dirty="0"/>
              <a:t>This is also another reason I chose the Microsoft PowerPoint tool. In addition, the guidance for the assessment suggested Excel or PowerPoint.</a:t>
            </a:r>
          </a:p>
          <a:p>
            <a:endParaRPr lang="en-GB" dirty="0"/>
          </a:p>
          <a:p>
            <a:r>
              <a:rPr lang="en-GB" dirty="0"/>
              <a:t>I chose PowerPoint because I would like to develop my ability in it. I am somewhat familiar with Excel, but I hardly use PowerPoint.</a:t>
            </a:r>
          </a:p>
          <a:p>
            <a:endParaRPr lang="en-GB" dirty="0"/>
          </a:p>
          <a:p>
            <a:r>
              <a:rPr lang="en-GB" dirty="0"/>
              <a:t>I saw this as an opportunity to challenge myself. </a:t>
            </a:r>
          </a:p>
          <a:p>
            <a:endParaRPr lang="en-GB" dirty="0"/>
          </a:p>
          <a:p>
            <a:r>
              <a:rPr lang="en-GB" dirty="0"/>
              <a:t> </a:t>
            </a:r>
          </a:p>
          <a:p>
            <a:endParaRPr lang="en-GB" dirty="0"/>
          </a:p>
          <a:p>
            <a:endParaRPr lang="en-GB" dirty="0"/>
          </a:p>
        </p:txBody>
      </p:sp>
      <p:sp>
        <p:nvSpPr>
          <p:cNvPr id="4" name="Slide Number Placeholder 3">
            <a:extLst>
              <a:ext uri="{FF2B5EF4-FFF2-40B4-BE49-F238E27FC236}">
                <a16:creationId xmlns:a16="http://schemas.microsoft.com/office/drawing/2014/main" id="{D4357453-A773-B835-044C-D20A81B925E4}"/>
              </a:ext>
            </a:extLst>
          </p:cNvPr>
          <p:cNvSpPr>
            <a:spLocks noGrp="1"/>
          </p:cNvSpPr>
          <p:nvPr>
            <p:ph type="sldNum" sz="quarter" idx="12"/>
          </p:nvPr>
        </p:nvSpPr>
        <p:spPr/>
        <p:txBody>
          <a:bodyPr/>
          <a:lstStyle/>
          <a:p>
            <a:fld id="{56B5AD7D-03FB-4714-A071-B59DAECA61FD}" type="slidenum">
              <a:rPr lang="en-GB" smtClean="0"/>
              <a:t>3</a:t>
            </a:fld>
            <a:endParaRPr lang="en-GB"/>
          </a:p>
        </p:txBody>
      </p:sp>
    </p:spTree>
    <p:extLst>
      <p:ext uri="{BB962C8B-B14F-4D97-AF65-F5344CB8AC3E}">
        <p14:creationId xmlns:p14="http://schemas.microsoft.com/office/powerpoint/2010/main" val="14102153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B495CE1-9587-AB09-472D-554BAEBC31AF}"/>
              </a:ext>
            </a:extLst>
          </p:cNvPr>
          <p:cNvSpPr txBox="1"/>
          <p:nvPr/>
        </p:nvSpPr>
        <p:spPr>
          <a:xfrm>
            <a:off x="548640" y="1536192"/>
            <a:ext cx="10515600" cy="4524315"/>
          </a:xfrm>
          <a:prstGeom prst="rect">
            <a:avLst/>
          </a:prstGeom>
          <a:noFill/>
        </p:spPr>
        <p:txBody>
          <a:bodyPr wrap="square" rtlCol="0">
            <a:spAutoFit/>
          </a:bodyPr>
          <a:lstStyle/>
          <a:p>
            <a:r>
              <a:rPr lang="en-GB" dirty="0"/>
              <a:t>The manager of River Fitness Gym wanted a visual representation of the survey outcome.</a:t>
            </a:r>
          </a:p>
          <a:p>
            <a:r>
              <a:rPr lang="en-GB" dirty="0"/>
              <a:t> </a:t>
            </a:r>
          </a:p>
          <a:p>
            <a:r>
              <a:rPr lang="en-GB" dirty="0"/>
              <a:t>There were already figures available for the answer choices of the survey.</a:t>
            </a:r>
          </a:p>
          <a:p>
            <a:endParaRPr lang="en-GB" dirty="0"/>
          </a:p>
          <a:p>
            <a:pPr lvl="0" fontAlgn="base"/>
            <a:r>
              <a:rPr lang="en-GB" dirty="0"/>
              <a:t>Satisfied = 46</a:t>
            </a:r>
          </a:p>
          <a:p>
            <a:pPr lvl="0" fontAlgn="base"/>
            <a:r>
              <a:rPr lang="en-GB" dirty="0"/>
              <a:t>Neutral = 18</a:t>
            </a:r>
          </a:p>
          <a:p>
            <a:pPr lvl="0" fontAlgn="base"/>
            <a:r>
              <a:rPr lang="en-GB" dirty="0"/>
              <a:t>Not satisfied = 11</a:t>
            </a:r>
          </a:p>
          <a:p>
            <a:pPr lvl="0" fontAlgn="base"/>
            <a:endParaRPr lang="en-GB" dirty="0"/>
          </a:p>
          <a:p>
            <a:r>
              <a:rPr lang="en-GB" dirty="0"/>
              <a:t>I used the answer choices and the figures to create a table and a pie chart.</a:t>
            </a:r>
          </a:p>
          <a:p>
            <a:endParaRPr lang="en-GB" dirty="0"/>
          </a:p>
          <a:p>
            <a:r>
              <a:rPr lang="en-GB" dirty="0"/>
              <a:t>Initially, the artefact I created had only the pie chart, but later, I decided to include a table in the artefact to show the survey result figures alongside the pie chart to make the impact of communication stronger.</a:t>
            </a:r>
          </a:p>
          <a:p>
            <a:endParaRPr lang="en-GB" dirty="0"/>
          </a:p>
          <a:p>
            <a:r>
              <a:rPr lang="en-GB" dirty="0"/>
              <a:t>To give the artefact a more professional look, considering it is for business consumption, I researched the best way to create a PowerPoint for business data presentation.</a:t>
            </a:r>
          </a:p>
          <a:p>
            <a:r>
              <a:rPr lang="en-GB" dirty="0"/>
              <a:t> </a:t>
            </a:r>
          </a:p>
        </p:txBody>
      </p:sp>
      <p:sp>
        <p:nvSpPr>
          <p:cNvPr id="5" name="Slide Number Placeholder 4">
            <a:extLst>
              <a:ext uri="{FF2B5EF4-FFF2-40B4-BE49-F238E27FC236}">
                <a16:creationId xmlns:a16="http://schemas.microsoft.com/office/drawing/2014/main" id="{926B83D4-73BF-CA8A-A786-9274A608242D}"/>
              </a:ext>
            </a:extLst>
          </p:cNvPr>
          <p:cNvSpPr>
            <a:spLocks noGrp="1"/>
          </p:cNvSpPr>
          <p:nvPr>
            <p:ph type="sldNum" sz="quarter" idx="12"/>
          </p:nvPr>
        </p:nvSpPr>
        <p:spPr/>
        <p:txBody>
          <a:bodyPr/>
          <a:lstStyle/>
          <a:p>
            <a:fld id="{56B5AD7D-03FB-4714-A071-B59DAECA61FD}" type="slidenum">
              <a:rPr lang="en-GB" smtClean="0"/>
              <a:t>4</a:t>
            </a:fld>
            <a:endParaRPr lang="en-GB"/>
          </a:p>
        </p:txBody>
      </p:sp>
    </p:spTree>
    <p:extLst>
      <p:ext uri="{BB962C8B-B14F-4D97-AF65-F5344CB8AC3E}">
        <p14:creationId xmlns:p14="http://schemas.microsoft.com/office/powerpoint/2010/main" val="19984907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F54FBBC-8C21-B282-0818-2F5B46A6D84B}"/>
              </a:ext>
            </a:extLst>
          </p:cNvPr>
          <p:cNvSpPr txBox="1"/>
          <p:nvPr/>
        </p:nvSpPr>
        <p:spPr>
          <a:xfrm>
            <a:off x="1234440" y="1115568"/>
            <a:ext cx="9774936" cy="5078313"/>
          </a:xfrm>
          <a:prstGeom prst="rect">
            <a:avLst/>
          </a:prstGeom>
          <a:noFill/>
        </p:spPr>
        <p:txBody>
          <a:bodyPr wrap="square" rtlCol="0">
            <a:spAutoFit/>
          </a:bodyPr>
          <a:lstStyle/>
          <a:p>
            <a:r>
              <a:rPr lang="en-GB" dirty="0"/>
              <a:t>According to </a:t>
            </a:r>
            <a:r>
              <a:rPr lang="en-GB" dirty="0" err="1"/>
              <a:t>ChartExpo</a:t>
            </a:r>
            <a:r>
              <a:rPr lang="en-GB" dirty="0"/>
              <a:t> (2026), a chart can win attention better than data alone. This assertion is further supported by Bytes of Insights (2025), which states that the visualisation of data bridges the gap between complex information and human understanding.</a:t>
            </a:r>
          </a:p>
          <a:p>
            <a:endParaRPr lang="en-GB" dirty="0"/>
          </a:p>
          <a:p>
            <a:r>
              <a:rPr lang="en-GB" dirty="0"/>
              <a:t>I decided to change the PowerPoint slide template to one with a title and two columns.</a:t>
            </a:r>
          </a:p>
          <a:p>
            <a:r>
              <a:rPr lang="en-GB" dirty="0"/>
              <a:t>The columns allowed me to put a table and a pie chart side by side.</a:t>
            </a:r>
          </a:p>
          <a:p>
            <a:endParaRPr lang="en-GB" dirty="0"/>
          </a:p>
          <a:p>
            <a:r>
              <a:rPr lang="en-GB" dirty="0"/>
              <a:t>A clear chart that grabs the attention of the manager may help with better decision-making.</a:t>
            </a:r>
          </a:p>
          <a:p>
            <a:r>
              <a:rPr lang="en-GB" dirty="0"/>
              <a:t>This is because in week 3 of the digital skills course, we learnt about the importance of making evidence-based decisions (Gravert, 2022). The manager of the gym is likely trying to make some decisions. Presenting a clearer picture of the customer situation with available evidence (survey results) will be impactful.</a:t>
            </a:r>
          </a:p>
          <a:p>
            <a:endParaRPr lang="en-GB" dirty="0"/>
          </a:p>
          <a:p>
            <a:r>
              <a:rPr lang="en-GB" dirty="0"/>
              <a:t>After my research, I went ahead to produce a PowerPoint slide that is suited for business communication.</a:t>
            </a:r>
          </a:p>
          <a:p>
            <a:endParaRPr lang="en-GB" dirty="0"/>
          </a:p>
          <a:p>
            <a:endParaRPr lang="en-GB" dirty="0"/>
          </a:p>
          <a:p>
            <a:endParaRPr lang="en-GB" dirty="0"/>
          </a:p>
        </p:txBody>
      </p:sp>
      <p:sp>
        <p:nvSpPr>
          <p:cNvPr id="3" name="Slide Number Placeholder 2">
            <a:extLst>
              <a:ext uri="{FF2B5EF4-FFF2-40B4-BE49-F238E27FC236}">
                <a16:creationId xmlns:a16="http://schemas.microsoft.com/office/drawing/2014/main" id="{2712ECEE-4697-F8E3-BE4C-5E0CE2B34C5C}"/>
              </a:ext>
            </a:extLst>
          </p:cNvPr>
          <p:cNvSpPr>
            <a:spLocks noGrp="1"/>
          </p:cNvSpPr>
          <p:nvPr>
            <p:ph type="sldNum" sz="quarter" idx="12"/>
          </p:nvPr>
        </p:nvSpPr>
        <p:spPr/>
        <p:txBody>
          <a:bodyPr/>
          <a:lstStyle/>
          <a:p>
            <a:fld id="{56B5AD7D-03FB-4714-A071-B59DAECA61FD}" type="slidenum">
              <a:rPr lang="en-GB" smtClean="0"/>
              <a:t>5</a:t>
            </a:fld>
            <a:endParaRPr lang="en-GB"/>
          </a:p>
        </p:txBody>
      </p:sp>
    </p:spTree>
    <p:extLst>
      <p:ext uri="{BB962C8B-B14F-4D97-AF65-F5344CB8AC3E}">
        <p14:creationId xmlns:p14="http://schemas.microsoft.com/office/powerpoint/2010/main" val="17376804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8B93C13-B8C5-041A-88A9-CBD13FEF12D3}"/>
              </a:ext>
            </a:extLst>
          </p:cNvPr>
          <p:cNvSpPr txBox="1"/>
          <p:nvPr/>
        </p:nvSpPr>
        <p:spPr>
          <a:xfrm>
            <a:off x="694944" y="1152144"/>
            <a:ext cx="10396728" cy="2308324"/>
          </a:xfrm>
          <a:prstGeom prst="rect">
            <a:avLst/>
          </a:prstGeom>
          <a:noFill/>
        </p:spPr>
        <p:txBody>
          <a:bodyPr wrap="square" rtlCol="0">
            <a:spAutoFit/>
          </a:bodyPr>
          <a:lstStyle/>
          <a:p>
            <a:r>
              <a:rPr lang="en-GB" dirty="0"/>
              <a:t>Applying the CRAAP test to the resources I used, </a:t>
            </a:r>
            <a:r>
              <a:rPr lang="en-GB" dirty="0" err="1"/>
              <a:t>ChartExpo</a:t>
            </a:r>
            <a:r>
              <a:rPr lang="en-GB" dirty="0"/>
              <a:t> did not meet the credibility test even when the information was relevant. I could not find any information about the management of the website, such as office address, telephone, or any business information.</a:t>
            </a:r>
          </a:p>
          <a:p>
            <a:r>
              <a:rPr lang="en-GB" dirty="0"/>
              <a:t> </a:t>
            </a:r>
          </a:p>
          <a:p>
            <a:r>
              <a:rPr lang="en-GB" dirty="0"/>
              <a:t>Finally, in creating the final copy of this log, I used the editor function of the Word document, selecting professional to edit my earlier draft to make it come across as more professional.</a:t>
            </a:r>
          </a:p>
          <a:p>
            <a:r>
              <a:rPr lang="en-GB" dirty="0"/>
              <a:t> </a:t>
            </a:r>
          </a:p>
          <a:p>
            <a:endParaRPr lang="en-GB" dirty="0"/>
          </a:p>
        </p:txBody>
      </p:sp>
      <p:sp>
        <p:nvSpPr>
          <p:cNvPr id="4" name="Slide Number Placeholder 3">
            <a:extLst>
              <a:ext uri="{FF2B5EF4-FFF2-40B4-BE49-F238E27FC236}">
                <a16:creationId xmlns:a16="http://schemas.microsoft.com/office/drawing/2014/main" id="{97BD88A8-FD30-B6A5-2A53-229ABDD505D0}"/>
              </a:ext>
            </a:extLst>
          </p:cNvPr>
          <p:cNvSpPr>
            <a:spLocks noGrp="1"/>
          </p:cNvSpPr>
          <p:nvPr>
            <p:ph type="sldNum" sz="quarter" idx="12"/>
          </p:nvPr>
        </p:nvSpPr>
        <p:spPr/>
        <p:txBody>
          <a:bodyPr/>
          <a:lstStyle/>
          <a:p>
            <a:fld id="{56B5AD7D-03FB-4714-A071-B59DAECA61FD}" type="slidenum">
              <a:rPr lang="en-GB" smtClean="0"/>
              <a:t>6</a:t>
            </a:fld>
            <a:endParaRPr lang="en-GB"/>
          </a:p>
        </p:txBody>
      </p:sp>
    </p:spTree>
    <p:extLst>
      <p:ext uri="{BB962C8B-B14F-4D97-AF65-F5344CB8AC3E}">
        <p14:creationId xmlns:p14="http://schemas.microsoft.com/office/powerpoint/2010/main" val="24721698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C17E6CA-6C0D-732F-ED9F-3730A9C7C7D0}"/>
              </a:ext>
            </a:extLst>
          </p:cNvPr>
          <p:cNvSpPr txBox="1"/>
          <p:nvPr/>
        </p:nvSpPr>
        <p:spPr>
          <a:xfrm>
            <a:off x="722376" y="987552"/>
            <a:ext cx="10789920" cy="5355312"/>
          </a:xfrm>
          <a:prstGeom prst="rect">
            <a:avLst/>
          </a:prstGeom>
          <a:noFill/>
        </p:spPr>
        <p:txBody>
          <a:bodyPr wrap="square" rtlCol="0">
            <a:spAutoFit/>
          </a:bodyPr>
          <a:lstStyle/>
          <a:p>
            <a:r>
              <a:rPr lang="en-GB" b="1" u="sng" dirty="0"/>
              <a:t>Reference List</a:t>
            </a:r>
            <a:endParaRPr lang="en-GB" dirty="0"/>
          </a:p>
          <a:p>
            <a:br>
              <a:rPr lang="en-GB" dirty="0"/>
            </a:br>
            <a:endParaRPr lang="en-GB" dirty="0"/>
          </a:p>
          <a:p>
            <a:r>
              <a:rPr lang="en-GB" dirty="0"/>
              <a:t>1. BBC Bitesize (n.d.) </a:t>
            </a:r>
            <a:r>
              <a:rPr lang="en-GB" i="1" dirty="0"/>
              <a:t>The importance of business communications - OCR</a:t>
            </a:r>
            <a:r>
              <a:rPr lang="en-GB" dirty="0"/>
              <a:t>. Available at:</a:t>
            </a:r>
            <a:r>
              <a:rPr lang="en-GB" dirty="0">
                <a:hlinkClick r:id="rId2"/>
              </a:rPr>
              <a:t> https://www.bbc.co.uk/bitesize/guides/zjdwd6f/revision/2</a:t>
            </a:r>
            <a:r>
              <a:rPr lang="en-GB" dirty="0"/>
              <a:t> (Accessed: 22 July 2026). </a:t>
            </a:r>
          </a:p>
          <a:p>
            <a:r>
              <a:rPr lang="en-GB" dirty="0"/>
              <a:t> </a:t>
            </a:r>
          </a:p>
          <a:p>
            <a:r>
              <a:rPr lang="en-GB" dirty="0"/>
              <a:t>2. Bytes of Insight (2025) </a:t>
            </a:r>
            <a:r>
              <a:rPr lang="en-GB" i="1" dirty="0"/>
              <a:t>The Power of Sight: Data Visualization in Analysis and Communication</a:t>
            </a:r>
            <a:r>
              <a:rPr lang="en-GB" dirty="0"/>
              <a:t>, Medium, 28 April. Available at:</a:t>
            </a:r>
            <a:r>
              <a:rPr lang="en-GB" dirty="0">
                <a:hlinkClick r:id="rId3"/>
              </a:rPr>
              <a:t> https://medium.com/@bytesofinsight/the-power-of-sight-data-visualization-in-analysis-and-communication-54bba977c563</a:t>
            </a:r>
            <a:r>
              <a:rPr lang="en-GB" dirty="0"/>
              <a:t> (Accessed: 23 July 2026) </a:t>
            </a:r>
          </a:p>
          <a:p>
            <a:r>
              <a:rPr lang="en-GB" dirty="0"/>
              <a:t> </a:t>
            </a:r>
          </a:p>
          <a:p>
            <a:r>
              <a:rPr lang="en-GB" dirty="0"/>
              <a:t>3. </a:t>
            </a:r>
            <a:r>
              <a:rPr lang="en-GB" dirty="0" err="1"/>
              <a:t>ChartExpo</a:t>
            </a:r>
            <a:r>
              <a:rPr lang="en-GB" dirty="0"/>
              <a:t> (2026) </a:t>
            </a:r>
            <a:r>
              <a:rPr lang="en-GB" i="1" dirty="0"/>
              <a:t>Chart presentation: Data made simple with insights</a:t>
            </a:r>
            <a:r>
              <a:rPr lang="en-GB" dirty="0"/>
              <a:t>, </a:t>
            </a:r>
            <a:r>
              <a:rPr lang="en-GB" dirty="0" err="1"/>
              <a:t>ChartExpo</a:t>
            </a:r>
            <a:r>
              <a:rPr lang="en-GB" dirty="0"/>
              <a:t> Blog. Available at:</a:t>
            </a:r>
            <a:r>
              <a:rPr lang="en-GB" dirty="0">
                <a:hlinkClick r:id="rId4"/>
              </a:rPr>
              <a:t> https://chartexpo.com/blog/chart-presentation</a:t>
            </a:r>
            <a:r>
              <a:rPr lang="en-GB" dirty="0"/>
              <a:t> (Accessed: 23 July 2026) </a:t>
            </a:r>
          </a:p>
          <a:p>
            <a:r>
              <a:rPr lang="en-GB" dirty="0"/>
              <a:t> </a:t>
            </a:r>
          </a:p>
          <a:p>
            <a:r>
              <a:rPr lang="en-GB" dirty="0"/>
              <a:t>4. Gravert, C. (2022) </a:t>
            </a:r>
            <a:r>
              <a:rPr lang="en-GB" i="1" dirty="0"/>
              <a:t>Why we need evidence-based decisions in every business</a:t>
            </a:r>
            <a:r>
              <a:rPr lang="en-GB" dirty="0"/>
              <a:t>. YouTube video, added by TEDx Talks. Available at:</a:t>
            </a:r>
            <a:r>
              <a:rPr lang="en-GB" dirty="0">
                <a:hlinkClick r:id="rId5"/>
              </a:rPr>
              <a:t> http://www.youtube.com/watch?v=wKJPzHCLkTU</a:t>
            </a:r>
            <a:r>
              <a:rPr lang="en-GB" dirty="0"/>
              <a:t> (Accessed: 23 July 2026). </a:t>
            </a:r>
          </a:p>
          <a:p>
            <a:r>
              <a:rPr lang="en-GB" dirty="0"/>
              <a:t> </a:t>
            </a:r>
          </a:p>
          <a:p>
            <a:r>
              <a:rPr lang="en-GB" dirty="0"/>
              <a:t>5. Microsoft Support (2026) </a:t>
            </a:r>
            <a:r>
              <a:rPr lang="en-GB" i="1" dirty="0"/>
              <a:t>Add a pie chart</a:t>
            </a:r>
            <a:r>
              <a:rPr lang="en-GB" dirty="0"/>
              <a:t>. Available at:</a:t>
            </a:r>
            <a:r>
              <a:rPr lang="en-GB" dirty="0">
                <a:hlinkClick r:id="rId6"/>
              </a:rPr>
              <a:t> https://support.microsoft.com/en-us/excel/add-a-pie-chart</a:t>
            </a:r>
            <a:r>
              <a:rPr lang="en-GB" dirty="0"/>
              <a:t> (Accessed: 22 July 2026). </a:t>
            </a:r>
          </a:p>
          <a:p>
            <a:endParaRPr lang="en-GB" dirty="0"/>
          </a:p>
        </p:txBody>
      </p:sp>
      <p:sp>
        <p:nvSpPr>
          <p:cNvPr id="4" name="Slide Number Placeholder 3">
            <a:extLst>
              <a:ext uri="{FF2B5EF4-FFF2-40B4-BE49-F238E27FC236}">
                <a16:creationId xmlns:a16="http://schemas.microsoft.com/office/drawing/2014/main" id="{72E1E008-5360-211A-AC93-DC35E0D1650A}"/>
              </a:ext>
            </a:extLst>
          </p:cNvPr>
          <p:cNvSpPr>
            <a:spLocks noGrp="1"/>
          </p:cNvSpPr>
          <p:nvPr>
            <p:ph type="sldNum" sz="quarter" idx="12"/>
          </p:nvPr>
        </p:nvSpPr>
        <p:spPr/>
        <p:txBody>
          <a:bodyPr/>
          <a:lstStyle/>
          <a:p>
            <a:fld id="{56B5AD7D-03FB-4714-A071-B59DAECA61FD}" type="slidenum">
              <a:rPr lang="en-GB" smtClean="0"/>
              <a:t>7</a:t>
            </a:fld>
            <a:endParaRPr lang="en-GB"/>
          </a:p>
        </p:txBody>
      </p:sp>
    </p:spTree>
    <p:extLst>
      <p:ext uri="{BB962C8B-B14F-4D97-AF65-F5344CB8AC3E}">
        <p14:creationId xmlns:p14="http://schemas.microsoft.com/office/powerpoint/2010/main" val="298214225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127</TotalTime>
  <Words>908</Words>
  <Application>Microsoft Office PowerPoint</Application>
  <PresentationFormat>Widescreen</PresentationFormat>
  <Paragraphs>87</Paragraphs>
  <Slides>7</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Aptos</vt:lpstr>
      <vt:lpstr>Aptos Display</vt:lpstr>
      <vt:lpstr>Arial</vt:lpstr>
      <vt:lpstr>Office Theme</vt:lpstr>
      <vt:lpstr>        River Fitness Gym Customer Survery</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Temitope Olujimi Awofeso (2541665)</dc:creator>
  <cp:lastModifiedBy>Temitope Olujimi Awofeso (2541665)</cp:lastModifiedBy>
  <cp:revision>1</cp:revision>
  <dcterms:created xsi:type="dcterms:W3CDTF">2026-07-22T22:16:06Z</dcterms:created>
  <dcterms:modified xsi:type="dcterms:W3CDTF">2026-07-26T21:08:16Z</dcterms:modified>
</cp:coreProperties>
</file>