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255" r:id="rId1"/>
    <p:sldMasterId id="2147484259" r:id="rId2"/>
  </p:sldMasterIdLst>
  <p:notesMasterIdLst>
    <p:notesMasterId r:id="rId15"/>
  </p:notesMasterIdLst>
  <p:sldIdLst>
    <p:sldId id="257" r:id="rId3"/>
    <p:sldId id="259" r:id="rId4"/>
    <p:sldId id="270" r:id="rId5"/>
    <p:sldId id="339" r:id="rId6"/>
    <p:sldId id="347" r:id="rId7"/>
    <p:sldId id="340" r:id="rId8"/>
    <p:sldId id="342" r:id="rId9"/>
    <p:sldId id="343" r:id="rId10"/>
    <p:sldId id="344" r:id="rId11"/>
    <p:sldId id="345" r:id="rId12"/>
    <p:sldId id="346" r:id="rId13"/>
    <p:sldId id="269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8000" autoAdjust="0"/>
    <p:restoredTop sz="94660"/>
  </p:normalViewPr>
  <p:slideViewPr>
    <p:cSldViewPr snapToGrid="0">
      <p:cViewPr>
        <p:scale>
          <a:sx n="54" d="100"/>
          <a:sy n="54" d="100"/>
        </p:scale>
        <p:origin x="252" y="121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theme" Target="theme/theme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6" Type="http://schemas.openxmlformats.org/officeDocument/2006/relationships/presProps" Target="presProps.xml"/><Relationship Id="rId20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8.xml"/><Relationship Id="rId19" Type="http://schemas.openxmlformats.org/officeDocument/2006/relationships/tableStyles" Target="tableStyle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Christian Felices" userId="8e38ee09-c2ff-4103-943a-2518637016e9" providerId="ADAL" clId="{B8A87477-1A05-47D4-ABD4-88D86AC48750}"/>
    <pc:docChg chg="custSel addSld delSld modSld">
      <pc:chgData name="Christian Felices" userId="8e38ee09-c2ff-4103-943a-2518637016e9" providerId="ADAL" clId="{B8A87477-1A05-47D4-ABD4-88D86AC48750}" dt="2025-09-11T15:34:04.917" v="201" actId="47"/>
      <pc:docMkLst>
        <pc:docMk/>
      </pc:docMkLst>
      <pc:sldChg chg="modSp mod">
        <pc:chgData name="Christian Felices" userId="8e38ee09-c2ff-4103-943a-2518637016e9" providerId="ADAL" clId="{B8A87477-1A05-47D4-ABD4-88D86AC48750}" dt="2025-09-11T15:24:08.529" v="158" actId="6549"/>
        <pc:sldMkLst>
          <pc:docMk/>
          <pc:sldMk cId="1370600217" sldId="257"/>
        </pc:sldMkLst>
        <pc:spChg chg="mod">
          <ac:chgData name="Christian Felices" userId="8e38ee09-c2ff-4103-943a-2518637016e9" providerId="ADAL" clId="{B8A87477-1A05-47D4-ABD4-88D86AC48750}" dt="2025-09-11T15:24:08.529" v="158" actId="6549"/>
          <ac:spMkLst>
            <pc:docMk/>
            <pc:sldMk cId="1370600217" sldId="257"/>
            <ac:spMk id="5" creationId="{C651EB77-20F7-46E6-B3C4-8AAFCDB63936}"/>
          </ac:spMkLst>
        </pc:spChg>
      </pc:sldChg>
      <pc:sldChg chg="modSp mod">
        <pc:chgData name="Christian Felices" userId="8e38ee09-c2ff-4103-943a-2518637016e9" providerId="ADAL" clId="{B8A87477-1A05-47D4-ABD4-88D86AC48750}" dt="2025-09-11T15:16:48.070" v="90" actId="313"/>
        <pc:sldMkLst>
          <pc:docMk/>
          <pc:sldMk cId="2902155323" sldId="259"/>
        </pc:sldMkLst>
        <pc:spChg chg="mod">
          <ac:chgData name="Christian Felices" userId="8e38ee09-c2ff-4103-943a-2518637016e9" providerId="ADAL" clId="{B8A87477-1A05-47D4-ABD4-88D86AC48750}" dt="2025-09-11T15:16:48.070" v="90" actId="313"/>
          <ac:spMkLst>
            <pc:docMk/>
            <pc:sldMk cId="2902155323" sldId="259"/>
            <ac:spMk id="12" creationId="{A1C6728F-6495-CA97-612E-6809487A5428}"/>
          </ac:spMkLst>
        </pc:spChg>
      </pc:sldChg>
      <pc:sldChg chg="modSp">
        <pc:chgData name="Christian Felices" userId="8e38ee09-c2ff-4103-943a-2518637016e9" providerId="ADAL" clId="{B8A87477-1A05-47D4-ABD4-88D86AC48750}" dt="2025-09-08T12:04:04.981" v="61" actId="20577"/>
        <pc:sldMkLst>
          <pc:docMk/>
          <pc:sldMk cId="3020372244" sldId="269"/>
        </pc:sldMkLst>
        <pc:spChg chg="mod">
          <ac:chgData name="Christian Felices" userId="8e38ee09-c2ff-4103-943a-2518637016e9" providerId="ADAL" clId="{B8A87477-1A05-47D4-ABD4-88D86AC48750}" dt="2025-09-08T12:04:04.981" v="61" actId="20577"/>
          <ac:spMkLst>
            <pc:docMk/>
            <pc:sldMk cId="3020372244" sldId="269"/>
            <ac:spMk id="3" creationId="{CAE0C5CD-A2D8-8794-F7CD-5268BA4B892F}"/>
          </ac:spMkLst>
        </pc:spChg>
      </pc:sldChg>
      <pc:sldChg chg="del">
        <pc:chgData name="Christian Felices" userId="8e38ee09-c2ff-4103-943a-2518637016e9" providerId="ADAL" clId="{B8A87477-1A05-47D4-ABD4-88D86AC48750}" dt="2025-09-08T12:03:39.742" v="0" actId="47"/>
        <pc:sldMkLst>
          <pc:docMk/>
          <pc:sldMk cId="4043334409" sldId="338"/>
        </pc:sldMkLst>
      </pc:sldChg>
      <pc:sldChg chg="addSp delSp modSp mod modAnim">
        <pc:chgData name="Christian Felices" userId="8e38ee09-c2ff-4103-943a-2518637016e9" providerId="ADAL" clId="{B8A87477-1A05-47D4-ABD4-88D86AC48750}" dt="2025-09-11T15:28:50.518" v="200" actId="1076"/>
        <pc:sldMkLst>
          <pc:docMk/>
          <pc:sldMk cId="3372131469" sldId="340"/>
        </pc:sldMkLst>
        <pc:spChg chg="mod">
          <ac:chgData name="Christian Felices" userId="8e38ee09-c2ff-4103-943a-2518637016e9" providerId="ADAL" clId="{B8A87477-1A05-47D4-ABD4-88D86AC48750}" dt="2025-09-11T15:27:53.182" v="192" actId="20577"/>
          <ac:spMkLst>
            <pc:docMk/>
            <pc:sldMk cId="3372131469" sldId="340"/>
            <ac:spMk id="2" creationId="{870B64DD-C6D3-81EB-021B-37F560941523}"/>
          </ac:spMkLst>
        </pc:spChg>
        <pc:spChg chg="add del mod">
          <ac:chgData name="Christian Felices" userId="8e38ee09-c2ff-4103-943a-2518637016e9" providerId="ADAL" clId="{B8A87477-1A05-47D4-ABD4-88D86AC48750}" dt="2025-09-11T15:28:45.219" v="198" actId="478"/>
          <ac:spMkLst>
            <pc:docMk/>
            <pc:sldMk cId="3372131469" sldId="340"/>
            <ac:spMk id="3" creationId="{A846146E-31C4-CEDA-E2C3-01A39F296548}"/>
          </ac:spMkLst>
        </pc:spChg>
        <pc:spChg chg="mod">
          <ac:chgData name="Christian Felices" userId="8e38ee09-c2ff-4103-943a-2518637016e9" providerId="ADAL" clId="{B8A87477-1A05-47D4-ABD4-88D86AC48750}" dt="2025-09-11T15:28:48.401" v="199" actId="1076"/>
          <ac:spMkLst>
            <pc:docMk/>
            <pc:sldMk cId="3372131469" sldId="340"/>
            <ac:spMk id="5" creationId="{41CB56F1-2BD7-29F6-5372-91CC086AF3CC}"/>
          </ac:spMkLst>
        </pc:spChg>
        <pc:spChg chg="del">
          <ac:chgData name="Christian Felices" userId="8e38ee09-c2ff-4103-943a-2518637016e9" providerId="ADAL" clId="{B8A87477-1A05-47D4-ABD4-88D86AC48750}" dt="2025-09-11T15:28:01.739" v="193" actId="478"/>
          <ac:spMkLst>
            <pc:docMk/>
            <pc:sldMk cId="3372131469" sldId="340"/>
            <ac:spMk id="7" creationId="{318925F7-E0B6-F551-25D9-E10038BE4406}"/>
          </ac:spMkLst>
        </pc:spChg>
        <pc:picChg chg="add mod">
          <ac:chgData name="Christian Felices" userId="8e38ee09-c2ff-4103-943a-2518637016e9" providerId="ADAL" clId="{B8A87477-1A05-47D4-ABD4-88D86AC48750}" dt="2025-09-11T15:28:50.518" v="200" actId="1076"/>
          <ac:picMkLst>
            <pc:docMk/>
            <pc:sldMk cId="3372131469" sldId="340"/>
            <ac:picMk id="4" creationId="{B818D0F8-B499-D1EE-8B7D-6EF3DBD1D66A}"/>
          </ac:picMkLst>
        </pc:picChg>
      </pc:sldChg>
      <pc:sldChg chg="del">
        <pc:chgData name="Christian Felices" userId="8e38ee09-c2ff-4103-943a-2518637016e9" providerId="ADAL" clId="{B8A87477-1A05-47D4-ABD4-88D86AC48750}" dt="2025-09-11T15:34:04.917" v="201" actId="47"/>
        <pc:sldMkLst>
          <pc:docMk/>
          <pc:sldMk cId="3055860548" sldId="341"/>
        </pc:sldMkLst>
      </pc:sldChg>
      <pc:sldChg chg="modSp add mod modAnim">
        <pc:chgData name="Christian Felices" userId="8e38ee09-c2ff-4103-943a-2518637016e9" providerId="ADAL" clId="{B8A87477-1A05-47D4-ABD4-88D86AC48750}" dt="2025-09-11T15:22:20.593" v="135" actId="1076"/>
        <pc:sldMkLst>
          <pc:docMk/>
          <pc:sldMk cId="1859506629" sldId="347"/>
        </pc:sldMkLst>
        <pc:spChg chg="mod">
          <ac:chgData name="Christian Felices" userId="8e38ee09-c2ff-4103-943a-2518637016e9" providerId="ADAL" clId="{B8A87477-1A05-47D4-ABD4-88D86AC48750}" dt="2025-09-11T15:20:09.776" v="118" actId="20577"/>
          <ac:spMkLst>
            <pc:docMk/>
            <pc:sldMk cId="1859506629" sldId="347"/>
            <ac:spMk id="4" creationId="{DE28DECE-09F3-7C96-367B-81EC282456F1}"/>
          </ac:spMkLst>
        </pc:spChg>
        <pc:spChg chg="mod">
          <ac:chgData name="Christian Felices" userId="8e38ee09-c2ff-4103-943a-2518637016e9" providerId="ADAL" clId="{B8A87477-1A05-47D4-ABD4-88D86AC48750}" dt="2025-09-11T15:22:20.593" v="135" actId="1076"/>
          <ac:spMkLst>
            <pc:docMk/>
            <pc:sldMk cId="1859506629" sldId="347"/>
            <ac:spMk id="5" creationId="{A4AA7D75-9983-B6E7-C9C9-2E047FBCD656}"/>
          </ac:spMkLst>
        </pc:spChg>
      </pc:sldChg>
      <pc:sldMasterChg chg="delSldLayout">
        <pc:chgData name="Christian Felices" userId="8e38ee09-c2ff-4103-943a-2518637016e9" providerId="ADAL" clId="{B8A87477-1A05-47D4-ABD4-88D86AC48750}" dt="2025-09-08T12:03:39.742" v="0" actId="47"/>
        <pc:sldMasterMkLst>
          <pc:docMk/>
          <pc:sldMasterMk cId="3752610796" sldId="2147484259"/>
        </pc:sldMasterMkLst>
        <pc:sldLayoutChg chg="del">
          <pc:chgData name="Christian Felices" userId="8e38ee09-c2ff-4103-943a-2518637016e9" providerId="ADAL" clId="{B8A87477-1A05-47D4-ABD4-88D86AC48750}" dt="2025-09-08T12:03:39.742" v="0" actId="47"/>
          <pc:sldLayoutMkLst>
            <pc:docMk/>
            <pc:sldMasterMk cId="3752610796" sldId="2147484259"/>
            <pc:sldLayoutMk cId="912348592" sldId="2147484323"/>
          </pc:sldLayoutMkLst>
        </pc:sldLayoutChg>
      </pc:sldMaster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0837BF9-78A5-48BB-8B0E-7B6B0292DD58}" type="datetimeFigureOut">
              <a:rPr lang="en-GB" smtClean="0"/>
              <a:t>11/09/2025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FE46027-5F92-4D58-96BF-7A3C0D83958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5207432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E413E5A-0393-7DBE-341E-A91A6E6E334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72C73FAE-EEEC-AB48-96FA-2D7CD7D12A57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25497AC-1759-3662-96B8-3F4A79FBE92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AC0CB10-0A9E-CA9B-F2B2-8D0B9866615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598A92F-BDCD-473B-BE0B-F5CB5A8456A0}" type="slidenum">
              <a:rPr lang="en-GB" altLang="en-US" smtClean="0"/>
              <a:pPr/>
              <a:t>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7771099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DCB9FC7-9BA6-6ACB-83E5-614CFE6848C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B3F682B7-2098-B6B7-83C4-9AA90015F7DD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1645D5DB-5257-833A-220B-3E491895B799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77E1EC5-1253-E4E1-E828-D8E3FA5EB011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598A92F-BDCD-473B-BE0B-F5CB5A8456A0}" type="slidenum">
              <a:rPr lang="en-GB" altLang="en-US" smtClean="0"/>
              <a:pPr/>
              <a:t>12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7226119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D77E0C-7BD5-5549-A375-8247A38932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2383" y="1516015"/>
            <a:ext cx="5173716" cy="3607785"/>
          </a:xfrm>
          <a:prstGeom prst="rect">
            <a:avLst/>
          </a:prstGeom>
        </p:spPr>
        <p:txBody>
          <a:bodyPr/>
          <a:lstStyle>
            <a:lvl1pPr>
              <a:defRPr sz="1055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26301334"/>
      </p:ext>
    </p:extLst>
  </p:cSld>
  <p:clrMapOvr>
    <a:masterClrMapping/>
  </p:clrMapOvr>
  <p:hf hdr="0" ftr="0" dt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>
  <p:cSld name="Comparison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61F02E-4691-5B41-A12D-981090D63C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7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D1E9276-A334-1C45-89B5-AFFBF6C4008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40318" y="1681163"/>
            <a:ext cx="5158316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21D23CB-DB39-5E49-8879-CDF04F0B271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40318" y="2505075"/>
            <a:ext cx="5158316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129C764-0FD9-284A-AA8E-1E42341CBD5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71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7EF579A-02C9-B04A-8635-505C0117E5E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71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8696C75-4933-9F45-BD25-8DD70AA361F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7A89CB09-5555-401E-BDE5-53F7958168D3}" type="datetime1">
              <a:rPr lang="en-GB" smtClean="0"/>
              <a:pPr>
                <a:defRPr/>
              </a:pPr>
              <a:t>11/09/2025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B3C18E0-AF7C-1142-916D-865075531B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87EDA83-2DBB-A142-9D6A-029E84283F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CFD545AD-4DAF-44B5-82E5-5B2C6F7177EA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58072832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text, sky, outdoor, sign&#10;&#10;Description automatically generated">
            <a:extLst>
              <a:ext uri="{FF2B5EF4-FFF2-40B4-BE49-F238E27FC236}">
                <a16:creationId xmlns:a16="http://schemas.microsoft.com/office/drawing/2014/main" id="{B11DD05D-E9D6-9843-8D15-F038D77E742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5863735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256" r:id="rId1"/>
  </p:sldLayoutIdLst>
  <p:hf hdr="0" ftr="0" dt="0"/>
  <p:txStyles>
    <p:titleStyle>
      <a:lvl1pPr algn="l" defTabSz="385763" rtl="0" eaLnBrk="1" latinLnBrk="0" hangingPunct="1">
        <a:lnSpc>
          <a:spcPct val="90000"/>
        </a:lnSpc>
        <a:spcBef>
          <a:spcPct val="0"/>
        </a:spcBef>
        <a:buNone/>
        <a:defRPr sz="1856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96441" indent="-96441" algn="l" defTabSz="385763" rtl="0" eaLnBrk="1" latinLnBrk="0" hangingPunct="1">
        <a:lnSpc>
          <a:spcPct val="90000"/>
        </a:lnSpc>
        <a:spcBef>
          <a:spcPts val="422"/>
        </a:spcBef>
        <a:buFont typeface="Arial" panose="020B0604020202020204" pitchFamily="34" charset="0"/>
        <a:buChar char="•"/>
        <a:defRPr sz="1181" kern="1200">
          <a:solidFill>
            <a:schemeClr val="tx1"/>
          </a:solidFill>
          <a:latin typeface="+mn-lt"/>
          <a:ea typeface="+mn-ea"/>
          <a:cs typeface="+mn-cs"/>
        </a:defRPr>
      </a:lvl1pPr>
      <a:lvl2pPr marL="289322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1013" kern="1200">
          <a:solidFill>
            <a:schemeClr val="tx1"/>
          </a:solidFill>
          <a:latin typeface="+mn-lt"/>
          <a:ea typeface="+mn-ea"/>
          <a:cs typeface="+mn-cs"/>
        </a:defRPr>
      </a:lvl2pPr>
      <a:lvl3pPr marL="482204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844" kern="1200">
          <a:solidFill>
            <a:schemeClr val="tx1"/>
          </a:solidFill>
          <a:latin typeface="+mn-lt"/>
          <a:ea typeface="+mn-ea"/>
          <a:cs typeface="+mn-cs"/>
        </a:defRPr>
      </a:lvl3pPr>
      <a:lvl4pPr marL="675085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760" kern="1200">
          <a:solidFill>
            <a:schemeClr val="tx1"/>
          </a:solidFill>
          <a:latin typeface="+mn-lt"/>
          <a:ea typeface="+mn-ea"/>
          <a:cs typeface="+mn-cs"/>
        </a:defRPr>
      </a:lvl4pPr>
      <a:lvl5pPr marL="867966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760" kern="1200">
          <a:solidFill>
            <a:schemeClr val="tx1"/>
          </a:solidFill>
          <a:latin typeface="+mn-lt"/>
          <a:ea typeface="+mn-ea"/>
          <a:cs typeface="+mn-cs"/>
        </a:defRPr>
      </a:lvl5pPr>
      <a:lvl6pPr marL="1060847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760" kern="1200">
          <a:solidFill>
            <a:schemeClr val="tx1"/>
          </a:solidFill>
          <a:latin typeface="+mn-lt"/>
          <a:ea typeface="+mn-ea"/>
          <a:cs typeface="+mn-cs"/>
        </a:defRPr>
      </a:lvl6pPr>
      <a:lvl7pPr marL="1253729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760" kern="1200">
          <a:solidFill>
            <a:schemeClr val="tx1"/>
          </a:solidFill>
          <a:latin typeface="+mn-lt"/>
          <a:ea typeface="+mn-ea"/>
          <a:cs typeface="+mn-cs"/>
        </a:defRPr>
      </a:lvl7pPr>
      <a:lvl8pPr marL="1446610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760" kern="1200">
          <a:solidFill>
            <a:schemeClr val="tx1"/>
          </a:solidFill>
          <a:latin typeface="+mn-lt"/>
          <a:ea typeface="+mn-ea"/>
          <a:cs typeface="+mn-cs"/>
        </a:defRPr>
      </a:lvl8pPr>
      <a:lvl9pPr marL="1639491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76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1pPr>
      <a:lvl2pPr marL="192881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2pPr>
      <a:lvl3pPr marL="385763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3pPr>
      <a:lvl4pPr marL="578644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4pPr>
      <a:lvl5pPr marL="771525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5pPr>
      <a:lvl6pPr marL="964406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6pPr>
      <a:lvl7pPr marL="1157288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7pPr>
      <a:lvl8pPr marL="1350169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8pPr>
      <a:lvl9pPr marL="1543050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1">
          <a:blip r:embed="rId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5261079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322" r:id="rId1"/>
  </p:sldLayoutIdLst>
  <p:txStyles>
    <p:titleStyle>
      <a:lvl1pPr algn="l" defTabSz="385763" rtl="0" eaLnBrk="1" latinLnBrk="0" hangingPunct="1">
        <a:lnSpc>
          <a:spcPct val="90000"/>
        </a:lnSpc>
        <a:spcBef>
          <a:spcPct val="0"/>
        </a:spcBef>
        <a:buNone/>
        <a:defRPr sz="1856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96441" indent="-96441" algn="l" defTabSz="385763" rtl="0" eaLnBrk="1" latinLnBrk="0" hangingPunct="1">
        <a:lnSpc>
          <a:spcPct val="90000"/>
        </a:lnSpc>
        <a:spcBef>
          <a:spcPts val="422"/>
        </a:spcBef>
        <a:buFont typeface="Arial" panose="020B0604020202020204" pitchFamily="34" charset="0"/>
        <a:buChar char="•"/>
        <a:defRPr sz="1181" kern="1200">
          <a:solidFill>
            <a:schemeClr val="tx1"/>
          </a:solidFill>
          <a:latin typeface="+mn-lt"/>
          <a:ea typeface="+mn-ea"/>
          <a:cs typeface="+mn-cs"/>
        </a:defRPr>
      </a:lvl1pPr>
      <a:lvl2pPr marL="289322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1013" kern="1200">
          <a:solidFill>
            <a:schemeClr val="tx1"/>
          </a:solidFill>
          <a:latin typeface="+mn-lt"/>
          <a:ea typeface="+mn-ea"/>
          <a:cs typeface="+mn-cs"/>
        </a:defRPr>
      </a:lvl2pPr>
      <a:lvl3pPr marL="482204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844" kern="1200">
          <a:solidFill>
            <a:schemeClr val="tx1"/>
          </a:solidFill>
          <a:latin typeface="+mn-lt"/>
          <a:ea typeface="+mn-ea"/>
          <a:cs typeface="+mn-cs"/>
        </a:defRPr>
      </a:lvl3pPr>
      <a:lvl4pPr marL="675085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760" kern="1200">
          <a:solidFill>
            <a:schemeClr val="tx1"/>
          </a:solidFill>
          <a:latin typeface="+mn-lt"/>
          <a:ea typeface="+mn-ea"/>
          <a:cs typeface="+mn-cs"/>
        </a:defRPr>
      </a:lvl4pPr>
      <a:lvl5pPr marL="867966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760" kern="1200">
          <a:solidFill>
            <a:schemeClr val="tx1"/>
          </a:solidFill>
          <a:latin typeface="+mn-lt"/>
          <a:ea typeface="+mn-ea"/>
          <a:cs typeface="+mn-cs"/>
        </a:defRPr>
      </a:lvl5pPr>
      <a:lvl6pPr marL="1060847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760" kern="1200">
          <a:solidFill>
            <a:schemeClr val="tx1"/>
          </a:solidFill>
          <a:latin typeface="+mn-lt"/>
          <a:ea typeface="+mn-ea"/>
          <a:cs typeface="+mn-cs"/>
        </a:defRPr>
      </a:lvl6pPr>
      <a:lvl7pPr marL="1253729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760" kern="1200">
          <a:solidFill>
            <a:schemeClr val="tx1"/>
          </a:solidFill>
          <a:latin typeface="+mn-lt"/>
          <a:ea typeface="+mn-ea"/>
          <a:cs typeface="+mn-cs"/>
        </a:defRPr>
      </a:lvl7pPr>
      <a:lvl8pPr marL="1446610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760" kern="1200">
          <a:solidFill>
            <a:schemeClr val="tx1"/>
          </a:solidFill>
          <a:latin typeface="+mn-lt"/>
          <a:ea typeface="+mn-ea"/>
          <a:cs typeface="+mn-cs"/>
        </a:defRPr>
      </a:lvl8pPr>
      <a:lvl9pPr marL="1639491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76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1pPr>
      <a:lvl2pPr marL="192881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2pPr>
      <a:lvl3pPr marL="385763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3pPr>
      <a:lvl4pPr marL="578644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4pPr>
      <a:lvl5pPr marL="771525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5pPr>
      <a:lvl6pPr marL="964406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6pPr>
      <a:lvl7pPr marL="1157288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7pPr>
      <a:lvl8pPr marL="1350169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8pPr>
      <a:lvl9pPr marL="1543050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v.uk/government/publications/health-matters-health-and-wellbeing-community-centred-approaches/health-matters-community-centred-approaches-for-health-and-wellbeing" TargetMode="External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>
            <a:extLst>
              <a:ext uri="{FF2B5EF4-FFF2-40B4-BE49-F238E27FC236}">
                <a16:creationId xmlns:a16="http://schemas.microsoft.com/office/drawing/2014/main" id="{C651EB77-20F7-46E6-B3C4-8AAFCDB639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14276" y="2320054"/>
            <a:ext cx="4098845" cy="2394823"/>
          </a:xfrm>
        </p:spPr>
        <p:txBody>
          <a:bodyPr>
            <a:noAutofit/>
          </a:bodyPr>
          <a:lstStyle/>
          <a:p>
            <a:pPr eaLnBrk="1" hangingPunct="1">
              <a:defRPr/>
            </a:pPr>
            <a:br>
              <a:rPr lang="en-GB" sz="1800" b="1" dirty="0">
                <a:ea typeface="Calibri" panose="020F0502020204030204" pitchFamily="34" charset="0"/>
              </a:rPr>
            </a:br>
            <a:br>
              <a:rPr lang="en-GB" altLang="en-US" sz="1800" dirty="0"/>
            </a:br>
            <a:br>
              <a:rPr lang="en-GB" altLang="en-US" sz="1800" dirty="0"/>
            </a:br>
            <a:r>
              <a:rPr lang="en-GB" altLang="en-US" sz="1800" dirty="0"/>
              <a:t>Module: BMSE4004D</a:t>
            </a:r>
            <a:br>
              <a:rPr lang="en-GB" altLang="en-US" sz="1800" dirty="0"/>
            </a:br>
            <a:r>
              <a:rPr lang="en-GB" sz="1800" dirty="0"/>
              <a:t>Community Development</a:t>
            </a:r>
            <a:br>
              <a:rPr lang="en-GB" sz="1800" dirty="0"/>
            </a:br>
            <a:br>
              <a:rPr lang="en-GB" sz="1800" dirty="0"/>
            </a:br>
            <a:r>
              <a:rPr lang="en-GB" sz="1800" dirty="0"/>
              <a:t>Session 3: Identity &amp; Belonging</a:t>
            </a:r>
            <a:br>
              <a:rPr lang="en-GB" sz="1800" dirty="0"/>
            </a:br>
            <a:br>
              <a:rPr lang="en-GB" sz="1800" dirty="0"/>
            </a:br>
            <a:br>
              <a:rPr lang="en-GB" sz="1800" b="1" dirty="0"/>
            </a:br>
            <a:endParaRPr lang="en-GB" altLang="en-US" sz="1800" dirty="0"/>
          </a:p>
        </p:txBody>
      </p:sp>
    </p:spTree>
    <p:extLst>
      <p:ext uri="{BB962C8B-B14F-4D97-AF65-F5344CB8AC3E}">
        <p14:creationId xmlns:p14="http://schemas.microsoft.com/office/powerpoint/2010/main" val="137060021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FD65B34-8659-5636-1D62-B3190E00039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8A0B1C-323B-FE02-A3F7-0FC5F5E811B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762000"/>
            <a:ext cx="10515600" cy="1325563"/>
          </a:xfrm>
        </p:spPr>
        <p:txBody>
          <a:bodyPr/>
          <a:lstStyle/>
          <a:p>
            <a:r>
              <a:rPr lang="en-GB" sz="3600" dirty="0"/>
              <a:t>Agenda:</a:t>
            </a:r>
          </a:p>
        </p:txBody>
      </p:sp>
      <p:sp>
        <p:nvSpPr>
          <p:cNvPr id="12" name="Text Placeholder 11">
            <a:extLst>
              <a:ext uri="{FF2B5EF4-FFF2-40B4-BE49-F238E27FC236}">
                <a16:creationId xmlns:a16="http://schemas.microsoft.com/office/drawing/2014/main" id="{A1C6728F-6495-CA97-612E-6809487A542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579226" y="2605088"/>
            <a:ext cx="7926723" cy="823912"/>
          </a:xfrm>
        </p:spPr>
        <p:txBody>
          <a:bodyPr/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We will explore the concept of ‘community identity’ and ‘Belonging’</a:t>
            </a:r>
          </a:p>
        </p:txBody>
      </p:sp>
    </p:spTree>
    <p:extLst>
      <p:ext uri="{BB962C8B-B14F-4D97-AF65-F5344CB8AC3E}">
        <p14:creationId xmlns:p14="http://schemas.microsoft.com/office/powerpoint/2010/main" val="290215532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D8DD3B-4F69-9B0B-1D16-F43B613B5A6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dirty="0"/>
              <a:t>Who Makes up a Community?</a:t>
            </a:r>
          </a:p>
        </p:txBody>
      </p:sp>
      <p:sp>
        <p:nvSpPr>
          <p:cNvPr id="7" name="Text Placeholder 2">
            <a:extLst>
              <a:ext uri="{FF2B5EF4-FFF2-40B4-BE49-F238E27FC236}">
                <a16:creationId xmlns:a16="http://schemas.microsoft.com/office/drawing/2014/main" id="{FAA95C75-587A-68E2-7B59-8CED6276B34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90550" y="1404938"/>
            <a:ext cx="11325225" cy="4388677"/>
          </a:xfrm>
        </p:spPr>
        <p:txBody>
          <a:bodyPr/>
          <a:lstStyle/>
          <a:p>
            <a:r>
              <a:rPr lang="en-GB" dirty="0"/>
              <a:t>Is the community a closed or open one?</a:t>
            </a:r>
          </a:p>
          <a:p>
            <a:endParaRPr lang="en-GB" dirty="0"/>
          </a:p>
          <a:p>
            <a:r>
              <a:rPr lang="en-GB" b="0" dirty="0"/>
              <a:t>A </a:t>
            </a:r>
            <a:r>
              <a:rPr lang="en-GB" dirty="0"/>
              <a:t>closed community </a:t>
            </a:r>
            <a:r>
              <a:rPr lang="en-GB" b="0" dirty="0"/>
              <a:t>intentionally limits links with other communities and does not routinely welcome new and diverse members.</a:t>
            </a:r>
          </a:p>
          <a:p>
            <a:endParaRPr lang="en-GB" b="0" dirty="0"/>
          </a:p>
          <a:p>
            <a:endParaRPr lang="en-GB" b="0" dirty="0"/>
          </a:p>
          <a:p>
            <a:r>
              <a:rPr lang="en-GB" b="0" dirty="0"/>
              <a:t>An </a:t>
            </a:r>
            <a:r>
              <a:rPr lang="en-GB" dirty="0"/>
              <a:t>open community </a:t>
            </a:r>
            <a:r>
              <a:rPr lang="en-GB" b="0" dirty="0"/>
              <a:t>is one that has links with wider society and freely accepts new members.</a:t>
            </a:r>
          </a:p>
          <a:p>
            <a:endParaRPr lang="en-GB" b="0" dirty="0"/>
          </a:p>
          <a:p>
            <a:r>
              <a:rPr lang="en-GB" b="0" dirty="0"/>
              <a:t>What do you think this means?</a:t>
            </a:r>
          </a:p>
          <a:p>
            <a:r>
              <a:rPr lang="en-GB" b="0" dirty="0"/>
              <a:t>Can you give some examples of this?</a:t>
            </a:r>
          </a:p>
          <a:p>
            <a:endParaRPr lang="en-GB" b="0" dirty="0"/>
          </a:p>
        </p:txBody>
      </p:sp>
    </p:spTree>
    <p:extLst>
      <p:ext uri="{BB962C8B-B14F-4D97-AF65-F5344CB8AC3E}">
        <p14:creationId xmlns:p14="http://schemas.microsoft.com/office/powerpoint/2010/main" val="20921896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0C60DA0-0F57-4AB1-4ED1-143B860E786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E5FCD9-EAD0-0EBD-DD82-A78A23A1CD2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dirty="0"/>
              <a:t>Characteristics of a Community?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90724B6-B1C5-F364-0C2E-3B2AFA37E98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37684" y="1206858"/>
            <a:ext cx="5158316" cy="823912"/>
          </a:xfrm>
        </p:spPr>
        <p:txBody>
          <a:bodyPr/>
          <a:lstStyle/>
          <a:p>
            <a:r>
              <a:rPr lang="en-GB" dirty="0"/>
              <a:t>Communities have…</a:t>
            </a:r>
          </a:p>
          <a:p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3AFBA0E-8B08-79C6-857F-781DFAD042F7}"/>
              </a:ext>
            </a:extLst>
          </p:cNvPr>
          <p:cNvSpPr txBox="1"/>
          <p:nvPr/>
        </p:nvSpPr>
        <p:spPr>
          <a:xfrm>
            <a:off x="2173231" y="2030770"/>
            <a:ext cx="6552728" cy="230832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rgbClr val="202124"/>
                </a:solidFill>
                <a:latin typeface="arial" panose="020B0604020202020204" pitchFamily="34" charset="0"/>
              </a:rPr>
              <a:t>Boundaries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rgbClr val="202124"/>
                </a:solidFill>
                <a:latin typeface="arial" panose="020B0604020202020204" pitchFamily="34" charset="0"/>
              </a:rPr>
              <a:t>Purpose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rgbClr val="202124"/>
                </a:solidFill>
                <a:latin typeface="arial" panose="020B0604020202020204" pitchFamily="34" charset="0"/>
              </a:rPr>
              <a:t>Communication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rgbClr val="202124"/>
                </a:solidFill>
                <a:latin typeface="arial" panose="020B0604020202020204" pitchFamily="34" charset="0"/>
              </a:rPr>
              <a:t>History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rgbClr val="202124"/>
                </a:solidFill>
                <a:latin typeface="arial" panose="020B0604020202020204" pitchFamily="34" charset="0"/>
              </a:rPr>
              <a:t>Emotions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rgbClr val="202124"/>
                </a:solidFill>
                <a:latin typeface="arial" panose="020B0604020202020204" pitchFamily="34" charset="0"/>
              </a:rPr>
              <a:t>Consider Social Identity Theory…</a:t>
            </a:r>
          </a:p>
        </p:txBody>
      </p:sp>
    </p:spTree>
    <p:extLst>
      <p:ext uri="{BB962C8B-B14F-4D97-AF65-F5344CB8AC3E}">
        <p14:creationId xmlns:p14="http://schemas.microsoft.com/office/powerpoint/2010/main" val="33919407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E14ECB8-CF94-01A9-ABF8-D203B0B15F0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EC29EB-CA4E-601D-3AD3-21255E6656A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dirty="0"/>
              <a:t>Characteristics of a Community?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E28DECE-09F3-7C96-367B-81EC282456F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37684" y="1206858"/>
            <a:ext cx="5158316" cy="823912"/>
          </a:xfrm>
        </p:spPr>
        <p:txBody>
          <a:bodyPr/>
          <a:lstStyle/>
          <a:p>
            <a:r>
              <a:rPr lang="en-GB" dirty="0"/>
              <a:t>What does a Community need?</a:t>
            </a:r>
          </a:p>
          <a:p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4AA7D75-9983-B6E7-C9C9-2E047FBCD656}"/>
              </a:ext>
            </a:extLst>
          </p:cNvPr>
          <p:cNvSpPr txBox="1"/>
          <p:nvPr/>
        </p:nvSpPr>
        <p:spPr>
          <a:xfrm>
            <a:off x="2389362" y="2030770"/>
            <a:ext cx="6552728" cy="304698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Safety and basic services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Physical and Mental Health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Economic Health/ Employment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Education (all ages?)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Connectivity (Transport and communication)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Leisure/ Natural Environment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Sense of Community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Image/Reputation (Overall Appearance?)</a:t>
            </a:r>
          </a:p>
        </p:txBody>
      </p:sp>
    </p:spTree>
    <p:extLst>
      <p:ext uri="{BB962C8B-B14F-4D97-AF65-F5344CB8AC3E}">
        <p14:creationId xmlns:p14="http://schemas.microsoft.com/office/powerpoint/2010/main" val="18595066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DB41869-AEFD-B329-1AC5-E971743209D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0B64DD-C6D3-81EB-021B-37F56094152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dirty="0"/>
              <a:t>Examples of different communities: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1CB56F1-2BD7-29F6-5372-91CC086AF3CC}"/>
              </a:ext>
            </a:extLst>
          </p:cNvPr>
          <p:cNvSpPr txBox="1"/>
          <p:nvPr/>
        </p:nvSpPr>
        <p:spPr>
          <a:xfrm>
            <a:off x="1710662" y="1343951"/>
            <a:ext cx="8132819" cy="15696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dirty="0"/>
              <a:t>Children and young people, women, elderly, people with disabilities, people from ethnic minorities, travellers, prisoners, hospital patients, care residents, unemployed, homeless, rurally isolated, council estate tenants.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B818D0F8-B499-D1EE-8B7D-6EF3DBD1D66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8266" y="3164804"/>
            <a:ext cx="4215467" cy="19884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21314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2A12923-3AC9-29F4-10AB-F772FD706C7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3AAA67-8CB6-5BB5-A98F-69B9F3192A9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dirty="0"/>
              <a:t>Do you feel a part of a community?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FA62C3C-FBD9-999C-5191-7192E68E5360}"/>
              </a:ext>
            </a:extLst>
          </p:cNvPr>
          <p:cNvSpPr txBox="1"/>
          <p:nvPr/>
        </p:nvSpPr>
        <p:spPr>
          <a:xfrm>
            <a:off x="599488" y="2798684"/>
            <a:ext cx="5666904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dirty="0"/>
              <a:t>Tell us about the community you feel strongly connected to</a:t>
            </a:r>
          </a:p>
        </p:txBody>
      </p:sp>
      <p:pic>
        <p:nvPicPr>
          <p:cNvPr id="3" name="Content Placeholder 3">
            <a:extLst>
              <a:ext uri="{FF2B5EF4-FFF2-40B4-BE49-F238E27FC236}">
                <a16:creationId xmlns:a16="http://schemas.microsoft.com/office/drawing/2014/main" id="{5687F641-E07A-9FC4-F879-F5DC069FC6E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66392" y="1745547"/>
            <a:ext cx="5221817" cy="29372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787724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26435D7-6E69-9842-CF63-5DEB140D9C7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30DAFF-8F3A-40F8-E0E2-29C65189FF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7809" y="2451101"/>
            <a:ext cx="10515600" cy="1325563"/>
          </a:xfrm>
        </p:spPr>
        <p:txBody>
          <a:bodyPr/>
          <a:lstStyle/>
          <a:p>
            <a:pPr algn="ctr"/>
            <a:r>
              <a:rPr lang="en-GB" sz="3600" dirty="0"/>
              <a:t>What are the benefits of being a part of a Community?</a:t>
            </a:r>
          </a:p>
        </p:txBody>
      </p:sp>
    </p:spTree>
    <p:extLst>
      <p:ext uri="{BB962C8B-B14F-4D97-AF65-F5344CB8AC3E}">
        <p14:creationId xmlns:p14="http://schemas.microsoft.com/office/powerpoint/2010/main" val="99686572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B1CC0D5-1597-D36D-8AC6-DADDAFC8978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>
            <a:extLst>
              <a:ext uri="{FF2B5EF4-FFF2-40B4-BE49-F238E27FC236}">
                <a16:creationId xmlns:a16="http://schemas.microsoft.com/office/drawing/2014/main" id="{05058924-BA3F-7B07-172D-AF5FDFFBD65D}"/>
              </a:ext>
            </a:extLst>
          </p:cNvPr>
          <p:cNvSpPr txBox="1">
            <a:spLocks/>
          </p:cNvSpPr>
          <p:nvPr/>
        </p:nvSpPr>
        <p:spPr>
          <a:xfrm>
            <a:off x="752475" y="565735"/>
            <a:ext cx="10972800" cy="857250"/>
          </a:xfrm>
          <a:prstGeom prst="rect">
            <a:avLst/>
          </a:prstGeom>
        </p:spPr>
        <p:txBody>
          <a:bodyPr>
            <a:noAutofit/>
          </a:bodyPr>
          <a:lstStyle>
            <a:lvl1pPr algn="l" defTabSz="385763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1856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2800" dirty="0"/>
              <a:t>Psychological benefits of being part of a community</a:t>
            </a:r>
          </a:p>
        </p:txBody>
      </p:sp>
      <p:pic>
        <p:nvPicPr>
          <p:cNvPr id="6" name="Content Placeholder 3">
            <a:extLst>
              <a:ext uri="{FF2B5EF4-FFF2-40B4-BE49-F238E27FC236}">
                <a16:creationId xmlns:a16="http://schemas.microsoft.com/office/drawing/2014/main" id="{E9D6F64D-81CA-52A0-7F8A-5007C9A05DF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723209" y="1649363"/>
            <a:ext cx="5125891" cy="3417261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13C1C6DB-FDDD-F44C-27E9-8EA5E9D72224}"/>
              </a:ext>
            </a:extLst>
          </p:cNvPr>
          <p:cNvSpPr txBox="1"/>
          <p:nvPr/>
        </p:nvSpPr>
        <p:spPr>
          <a:xfrm>
            <a:off x="466725" y="1388223"/>
            <a:ext cx="5915025" cy="393954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Being part of a community can have a positive effect on mental health and emotional wellbeing.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Community involvement provides a sense of belonging and social connectedness. It can also offer extra meaning and purpose to everyday life.</a:t>
            </a:r>
          </a:p>
          <a:p>
            <a:endParaRPr lang="en-GB" sz="800" dirty="0"/>
          </a:p>
          <a:p>
            <a:r>
              <a:rPr lang="en-GB" sz="1400" dirty="0"/>
              <a:t>Source: </a:t>
            </a:r>
            <a:r>
              <a:rPr lang="en-GB" sz="1400" dirty="0">
                <a:hlinkClick r:id="rId3"/>
              </a:rPr>
              <a:t>https://www.gov.uk/government/publications/health-matters-health-and-wellbeing-community-centred-approaches/health-matters-community-centred-approaches-for-health-and-wellbeing</a:t>
            </a:r>
            <a:endParaRPr lang="en-GB" sz="1400" dirty="0"/>
          </a:p>
          <a:p>
            <a:endParaRPr lang="en-GB" sz="800" dirty="0"/>
          </a:p>
        </p:txBody>
      </p:sp>
    </p:spTree>
    <p:extLst>
      <p:ext uri="{BB962C8B-B14F-4D97-AF65-F5344CB8AC3E}">
        <p14:creationId xmlns:p14="http://schemas.microsoft.com/office/powerpoint/2010/main" val="35815728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9242FF4-84CB-4AB0-457E-5848091F2A0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58DCC6-5582-054F-BBE9-E29C17F76EB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0075" y="539354"/>
            <a:ext cx="8229600" cy="857250"/>
          </a:xfrm>
        </p:spPr>
        <p:txBody>
          <a:bodyPr vert="horz" wrap="square" lIns="68580" tIns="34290" rIns="68580" bIns="34290" rtlCol="0" anchor="ctr">
            <a:normAutofit/>
          </a:bodyPr>
          <a:lstStyle/>
          <a:p>
            <a:r>
              <a:rPr lang="en-GB" sz="2800" b="1" dirty="0">
                <a:solidFill>
                  <a:schemeClr val="tx1"/>
                </a:solidFill>
              </a:rPr>
              <a:t>What Is a Sense of Belonging?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5E645F4-68D6-68A3-14D5-986F2DE525C6}"/>
              </a:ext>
            </a:extLst>
          </p:cNvPr>
          <p:cNvSpPr txBox="1"/>
          <p:nvPr/>
        </p:nvSpPr>
        <p:spPr>
          <a:xfrm>
            <a:off x="466404" y="1969022"/>
            <a:ext cx="3920837" cy="2917313"/>
          </a:xfrm>
          <a:prstGeom prst="rect">
            <a:avLst/>
          </a:prstGeom>
        </p:spPr>
        <p:txBody>
          <a:bodyPr vert="horz" lIns="68580" tIns="34290" rIns="68580" bIns="34290" rtlCol="0">
            <a:normAutofit/>
          </a:bodyPr>
          <a:lstStyle/>
          <a:p>
            <a:pPr marL="214313" indent="-214313">
              <a:spcBef>
                <a:spcPct val="20000"/>
              </a:spcBef>
              <a:buFont typeface="Arial" pitchFamily="34" charset="0"/>
              <a:buChar char="•"/>
            </a:pPr>
            <a:r>
              <a:rPr lang="en-GB" sz="2400" dirty="0"/>
              <a:t>The need to belong, also known as belongingness, refers to a human emotional need to affiliate with and be accepted by members of a group. </a:t>
            </a:r>
          </a:p>
          <a:p>
            <a:pPr marL="214313" indent="-214313">
              <a:spcBef>
                <a:spcPct val="20000"/>
              </a:spcBef>
              <a:buFont typeface="Arial" pitchFamily="34" charset="0"/>
              <a:buChar char="•"/>
            </a:pPr>
            <a:endParaRPr lang="en-GB" sz="2400" dirty="0"/>
          </a:p>
          <a:p>
            <a:pPr>
              <a:spcBef>
                <a:spcPct val="20000"/>
              </a:spcBef>
            </a:pPr>
            <a:endParaRPr lang="en-GB" sz="2400" dirty="0"/>
          </a:p>
          <a:p>
            <a:pPr>
              <a:spcBef>
                <a:spcPct val="20000"/>
              </a:spcBef>
              <a:buFont typeface="Arial" pitchFamily="34" charset="0"/>
            </a:pPr>
            <a:endParaRPr lang="en-GB" sz="24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15A8F52-CB45-6B73-1EB5-28A79BFA1C0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06685" y="1445599"/>
            <a:ext cx="6718911" cy="3964157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43345185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08EE491-894F-10C6-B29E-27C34D0BCD0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1">
            <a:extLst>
              <a:ext uri="{FF2B5EF4-FFF2-40B4-BE49-F238E27FC236}">
                <a16:creationId xmlns:a16="http://schemas.microsoft.com/office/drawing/2014/main" id="{E9AC8013-FAE5-756A-5D2C-CAB77D7D2EC3}"/>
              </a:ext>
            </a:extLst>
          </p:cNvPr>
          <p:cNvSpPr txBox="1">
            <a:spLocks/>
          </p:cNvSpPr>
          <p:nvPr/>
        </p:nvSpPr>
        <p:spPr>
          <a:xfrm>
            <a:off x="464865" y="336264"/>
            <a:ext cx="6836314" cy="507831"/>
          </a:xfrm>
          <a:prstGeom prst="rect">
            <a:avLst/>
          </a:prstGeom>
        </p:spPr>
        <p:txBody>
          <a:bodyPr/>
          <a:lstStyle>
            <a:lvl1pPr algn="l" defTabSz="385763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1856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300" dirty="0"/>
              <a:t>Abraham Maslow’s Hierarchy of Needs</a:t>
            </a:r>
            <a:endParaRPr lang="en-GB" b="1" dirty="0"/>
          </a:p>
        </p:txBody>
      </p:sp>
      <p:pic>
        <p:nvPicPr>
          <p:cNvPr id="8" name="Content Placeholder 3">
            <a:extLst>
              <a:ext uri="{FF2B5EF4-FFF2-40B4-BE49-F238E27FC236}">
                <a16:creationId xmlns:a16="http://schemas.microsoft.com/office/drawing/2014/main" id="{6C76B493-9CC0-A8E3-5582-A8DBCF2FC6A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15651" y="1009651"/>
            <a:ext cx="5238079" cy="4527620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C6356629-6EBD-77AC-D83A-FF9B15834E00}"/>
              </a:ext>
            </a:extLst>
          </p:cNvPr>
          <p:cNvSpPr txBox="1"/>
          <p:nvPr/>
        </p:nvSpPr>
        <p:spPr>
          <a:xfrm>
            <a:off x="651569" y="1382286"/>
            <a:ext cx="6349305" cy="415498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57175" indent="-257175">
              <a:buFont typeface="Arial" panose="020B0604020202020204" pitchFamily="34" charset="0"/>
              <a:buChar char="•"/>
            </a:pPr>
            <a:r>
              <a:rPr lang="en-GB" sz="2400" dirty="0"/>
              <a:t>In Abraham Maslow's hierarchy of needs, belongingness is part of one of his major needs that motivate human behaviour. </a:t>
            </a:r>
          </a:p>
          <a:p>
            <a:endParaRPr lang="en-GB" sz="2400" dirty="0"/>
          </a:p>
          <a:p>
            <a:pPr marL="257175" indent="-257175">
              <a:buFont typeface="Arial" panose="020B0604020202020204" pitchFamily="34" charset="0"/>
              <a:buChar char="•"/>
            </a:pPr>
            <a:r>
              <a:rPr lang="en-GB" sz="2400" dirty="0"/>
              <a:t>The hierarchy is usually portrayed as a pyramid, with more basic needs at the base and more complex needs near the peak. </a:t>
            </a:r>
          </a:p>
          <a:p>
            <a:pPr marL="257175" indent="-257175">
              <a:buFont typeface="Arial" panose="020B0604020202020204" pitchFamily="34" charset="0"/>
              <a:buChar char="•"/>
            </a:pPr>
            <a:endParaRPr lang="en-GB" sz="2400" dirty="0"/>
          </a:p>
          <a:p>
            <a:pPr marL="257175" indent="-257175">
              <a:buFont typeface="Arial" panose="020B0604020202020204" pitchFamily="34" charset="0"/>
              <a:buChar char="•"/>
            </a:pPr>
            <a:r>
              <a:rPr lang="en-GB" sz="2400" dirty="0"/>
              <a:t>The need for love and belonging lie at the centre of the pyramid as part of the social needs. 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2B8B81E0-92AC-72E8-4E92-41E7F31305AB}"/>
              </a:ext>
            </a:extLst>
          </p:cNvPr>
          <p:cNvSpPr txBox="1"/>
          <p:nvPr/>
        </p:nvSpPr>
        <p:spPr>
          <a:xfrm>
            <a:off x="2063552" y="5926105"/>
            <a:ext cx="4391638" cy="21929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fr-FR" sz="825" dirty="0"/>
              <a:t> (Maslow, 1954)</a:t>
            </a:r>
          </a:p>
        </p:txBody>
      </p:sp>
    </p:spTree>
    <p:extLst>
      <p:ext uri="{BB962C8B-B14F-4D97-AF65-F5344CB8AC3E}">
        <p14:creationId xmlns:p14="http://schemas.microsoft.com/office/powerpoint/2010/main" val="3275887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4A3E274-7A6A-525D-D36B-CD59C9CEB34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F2A37D-D506-2B7E-CFA4-97890AC58E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4825" y="428625"/>
            <a:ext cx="10515600" cy="1325563"/>
          </a:xfrm>
        </p:spPr>
        <p:txBody>
          <a:bodyPr/>
          <a:lstStyle/>
          <a:p>
            <a:r>
              <a:rPr lang="en-GB" sz="3600" dirty="0"/>
              <a:t>Summary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CAE0C5CD-A2D8-8794-F7CD-5268BA4B892F}"/>
              </a:ext>
            </a:extLst>
          </p:cNvPr>
          <p:cNvSpPr txBox="1"/>
          <p:nvPr/>
        </p:nvSpPr>
        <p:spPr>
          <a:xfrm>
            <a:off x="828675" y="2447151"/>
            <a:ext cx="1116330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In this session we explored Community identity, </a:t>
            </a:r>
            <a:r>
              <a:rPr lang="en-GB" sz="2400" b="1"/>
              <a:t>and belonging.</a:t>
            </a:r>
            <a:endParaRPr lang="en-GB" sz="2400" dirty="0"/>
          </a:p>
          <a:p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3020372244"/>
      </p:ext>
    </p:extLst>
  </p:cSld>
  <p:clrMapOvr>
    <a:masterClrMapping/>
  </p:clrMapOvr>
</p:sld>
</file>

<file path=ppt/theme/theme1.xml><?xml version="1.0" encoding="utf-8"?>
<a:theme xmlns:a="http://schemas.openxmlformats.org/drawingml/2006/main" name="Title Slid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resentation1" id="{24F1A7B5-F957-4D8C-B4DE-CB241DB4BF60}" vid="{83AD108B-BD82-4BEC-8384-78803B4C51ED}"/>
    </a:ext>
  </a:extLst>
</a:theme>
</file>

<file path=ppt/theme/theme2.xml><?xml version="1.0" encoding="utf-8"?>
<a:theme xmlns:a="http://schemas.openxmlformats.org/drawingml/2006/main" name="ALAMO2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Custom 1">
      <a:majorFont>
        <a:latin typeface="Arial Rounded MT Bold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resentation1" id="{24F1A7B5-F957-4D8C-B4DE-CB241DB4BF60}" vid="{2A1E32B8-695C-459D-B16C-89FE870095C9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433</Words>
  <Application>Microsoft Office PowerPoint</Application>
  <PresentationFormat>Widescreen</PresentationFormat>
  <Paragraphs>56</Paragraphs>
  <Slides>12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12</vt:i4>
      </vt:variant>
    </vt:vector>
  </HeadingPairs>
  <TitlesOfParts>
    <vt:vector size="18" baseType="lpstr">
      <vt:lpstr>Aptos</vt:lpstr>
      <vt:lpstr>Arial</vt:lpstr>
      <vt:lpstr>Arial</vt:lpstr>
      <vt:lpstr>Calibri</vt:lpstr>
      <vt:lpstr>Title Slide 1</vt:lpstr>
      <vt:lpstr>ALAMO22</vt:lpstr>
      <vt:lpstr>   Module: BMSE4004D Community Development  Session 3: Identity &amp; Belonging   </vt:lpstr>
      <vt:lpstr>Agenda:</vt:lpstr>
      <vt:lpstr>Who Makes up a Community?</vt:lpstr>
      <vt:lpstr>Characteristics of a Community?</vt:lpstr>
      <vt:lpstr>Characteristics of a Community?</vt:lpstr>
      <vt:lpstr>Examples of different communities:</vt:lpstr>
      <vt:lpstr>Do you feel a part of a community?</vt:lpstr>
      <vt:lpstr>What are the benefits of being a part of a Community?</vt:lpstr>
      <vt:lpstr>PowerPoint Presentation</vt:lpstr>
      <vt:lpstr>What Is a Sense of Belonging?</vt:lpstr>
      <vt:lpstr>PowerPoint Presentation</vt:lpstr>
      <vt:lpstr>Summary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Christian Felices</dc:creator>
  <cp:lastModifiedBy>Christian Felices</cp:lastModifiedBy>
  <cp:revision>3</cp:revision>
  <dcterms:created xsi:type="dcterms:W3CDTF">2025-09-08T10:01:36Z</dcterms:created>
  <dcterms:modified xsi:type="dcterms:W3CDTF">2025-09-11T15:34:40Z</dcterms:modified>
</cp:coreProperties>
</file>