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75"/>
  </p:notesMasterIdLst>
  <p:sldIdLst>
    <p:sldId id="256" r:id="rId2"/>
    <p:sldId id="479" r:id="rId3"/>
    <p:sldId id="423" r:id="rId4"/>
    <p:sldId id="478" r:id="rId5"/>
    <p:sldId id="424" r:id="rId6"/>
    <p:sldId id="425" r:id="rId7"/>
    <p:sldId id="426" r:id="rId8"/>
    <p:sldId id="427" r:id="rId9"/>
    <p:sldId id="428" r:id="rId10"/>
    <p:sldId id="429" r:id="rId11"/>
    <p:sldId id="430" r:id="rId12"/>
    <p:sldId id="431" r:id="rId13"/>
    <p:sldId id="432" r:id="rId14"/>
    <p:sldId id="433" r:id="rId15"/>
    <p:sldId id="434" r:id="rId16"/>
    <p:sldId id="435" r:id="rId17"/>
    <p:sldId id="437" r:id="rId18"/>
    <p:sldId id="480" r:id="rId19"/>
    <p:sldId id="481" r:id="rId20"/>
    <p:sldId id="482" r:id="rId21"/>
    <p:sldId id="483" r:id="rId22"/>
    <p:sldId id="484" r:id="rId23"/>
    <p:sldId id="485" r:id="rId24"/>
    <p:sldId id="486" r:id="rId25"/>
    <p:sldId id="487" r:id="rId26"/>
    <p:sldId id="488" r:id="rId27"/>
    <p:sldId id="489" r:id="rId28"/>
    <p:sldId id="490" r:id="rId29"/>
    <p:sldId id="491" r:id="rId30"/>
    <p:sldId id="436" r:id="rId31"/>
    <p:sldId id="438" r:id="rId32"/>
    <p:sldId id="439" r:id="rId33"/>
    <p:sldId id="440" r:id="rId34"/>
    <p:sldId id="441" r:id="rId35"/>
    <p:sldId id="442" r:id="rId36"/>
    <p:sldId id="443" r:id="rId37"/>
    <p:sldId id="444" r:id="rId38"/>
    <p:sldId id="445" r:id="rId39"/>
    <p:sldId id="446" r:id="rId40"/>
    <p:sldId id="447" r:id="rId41"/>
    <p:sldId id="448" r:id="rId42"/>
    <p:sldId id="449" r:id="rId43"/>
    <p:sldId id="450" r:id="rId44"/>
    <p:sldId id="451" r:id="rId45"/>
    <p:sldId id="452" r:id="rId46"/>
    <p:sldId id="453" r:id="rId47"/>
    <p:sldId id="454" r:id="rId48"/>
    <p:sldId id="455" r:id="rId49"/>
    <p:sldId id="456" r:id="rId50"/>
    <p:sldId id="457" r:id="rId51"/>
    <p:sldId id="458" r:id="rId52"/>
    <p:sldId id="460" r:id="rId53"/>
    <p:sldId id="461" r:id="rId54"/>
    <p:sldId id="462" r:id="rId55"/>
    <p:sldId id="492" r:id="rId56"/>
    <p:sldId id="459" r:id="rId57"/>
    <p:sldId id="463" r:id="rId58"/>
    <p:sldId id="464" r:id="rId59"/>
    <p:sldId id="465" r:id="rId60"/>
    <p:sldId id="466" r:id="rId61"/>
    <p:sldId id="467" r:id="rId62"/>
    <p:sldId id="468" r:id="rId63"/>
    <p:sldId id="469" r:id="rId64"/>
    <p:sldId id="470" r:id="rId65"/>
    <p:sldId id="471" r:id="rId66"/>
    <p:sldId id="472" r:id="rId67"/>
    <p:sldId id="473" r:id="rId68"/>
    <p:sldId id="474" r:id="rId69"/>
    <p:sldId id="475" r:id="rId70"/>
    <p:sldId id="476" r:id="rId71"/>
    <p:sldId id="477" r:id="rId72"/>
    <p:sldId id="378" r:id="rId73"/>
    <p:sldId id="421" r:id="rId7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12" autoAdjust="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4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80" Type="http://schemas.openxmlformats.org/officeDocument/2006/relationships/tableStyles" Target="tableStyles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notesMaster" Target="notesMasters/notesMaster1.xml"/><Relationship Id="rId76" Type="http://schemas.openxmlformats.org/officeDocument/2006/relationships/printerSettings" Target="printerSettings/printerSettings1.bin"/><Relationship Id="rId77" Type="http://schemas.openxmlformats.org/officeDocument/2006/relationships/presProps" Target="presProps.xml"/><Relationship Id="rId78" Type="http://schemas.openxmlformats.org/officeDocument/2006/relationships/viewProps" Target="viewProps.xml"/><Relationship Id="rId79" Type="http://schemas.openxmlformats.org/officeDocument/2006/relationships/theme" Target="theme/theme1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F6CDA-5BBF-054C-B971-BDCEEA058CD2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6E835-0D30-BE44-9872-7D25DAD48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366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6E88A-0186-7542-AEBC-AA33F71849EC}" type="datetimeFigureOut">
              <a:rPr lang="en-US" smtClean="0"/>
              <a:t>21/02/16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4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5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9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4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pn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8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9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0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1.pn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2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3.jp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4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5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6.png"/><Relationship Id="rId3" Type="http://schemas.openxmlformats.org/officeDocument/2006/relationships/image" Target="../media/image57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4" Type="http://schemas.openxmlformats.org/officeDocument/2006/relationships/image" Target="../media/image60.png"/><Relationship Id="rId5" Type="http://schemas.openxmlformats.org/officeDocument/2006/relationships/image" Target="../media/image61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8.pn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2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3.pn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4.png"/><Relationship Id="rId3" Type="http://schemas.openxmlformats.org/officeDocument/2006/relationships/image" Target="../media/image65.pn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6.pn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7.png"/><Relationship Id="rId3" Type="http://schemas.openxmlformats.org/officeDocument/2006/relationships/image" Target="../media/image68.pn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9.png"/><Relationship Id="rId3" Type="http://schemas.openxmlformats.org/officeDocument/2006/relationships/image" Target="../media/image70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4" Type="http://schemas.openxmlformats.org/officeDocument/2006/relationships/image" Target="../media/image73.png"/><Relationship Id="rId5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1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4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5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4" Type="http://schemas.openxmlformats.org/officeDocument/2006/relationships/image" Target="../media/image80.png"/><Relationship Id="rId5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8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4" Type="http://schemas.openxmlformats.org/officeDocument/2006/relationships/image" Target="../media/image84.png"/><Relationship Id="rId5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2.png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6.png"/><Relationship Id="rId3" Type="http://schemas.openxmlformats.org/officeDocument/2006/relationships/image" Target="../media/image87.png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Digital Marketing</a:t>
            </a:r>
            <a:br>
              <a:rPr lang="en-US" dirty="0" smtClean="0"/>
            </a:br>
            <a:r>
              <a:rPr lang="en-US" dirty="0" smtClean="0"/>
              <a:t>SBUS5106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endParaRPr lang="en-US" dirty="0" smtClean="0"/>
          </a:p>
          <a:p>
            <a:r>
              <a:rPr lang="en-US" dirty="0" smtClean="0"/>
              <a:t>Session </a:t>
            </a:r>
            <a:r>
              <a:rPr lang="en-US" dirty="0"/>
              <a:t>5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smtClean="0">
                <a:solidFill>
                  <a:srgbClr val="FFFF00"/>
                </a:solidFill>
              </a:rPr>
              <a:t>Social Media and Marketing</a:t>
            </a:r>
          </a:p>
          <a:p>
            <a:r>
              <a:rPr lang="en-US" dirty="0" smtClean="0"/>
              <a:t>&amp; a </a:t>
            </a:r>
            <a:r>
              <a:rPr lang="en-US" dirty="0"/>
              <a:t>f</a:t>
            </a:r>
            <a:r>
              <a:rPr lang="en-US" dirty="0" smtClean="0"/>
              <a:t>oc</a:t>
            </a:r>
            <a:r>
              <a:rPr lang="en-US" dirty="0" smtClean="0"/>
              <a:t>us on LinkedIn/</a:t>
            </a:r>
            <a:r>
              <a:rPr lang="en-US" dirty="0" err="1" smtClean="0"/>
              <a:t>Klout.com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495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7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25" y="37147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86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" y="2463800"/>
            <a:ext cx="7848600" cy="193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8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5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5" y="33337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645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762000"/>
            <a:ext cx="7696200" cy="532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424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622300"/>
            <a:ext cx="7531100" cy="560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830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800" y="584200"/>
            <a:ext cx="726440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02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300" y="558800"/>
            <a:ext cx="6121400" cy="572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638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622300"/>
            <a:ext cx="76835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424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00" y="635000"/>
            <a:ext cx="7886700" cy="55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682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22300"/>
            <a:ext cx="77724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616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700" y="787400"/>
            <a:ext cx="5549900" cy="528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023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9400" y="800100"/>
            <a:ext cx="60325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106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990600"/>
            <a:ext cx="7797800" cy="48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849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600" y="533400"/>
            <a:ext cx="74041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093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0" y="800100"/>
            <a:ext cx="79375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73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511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It’s about generating a conversation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0694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18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5" y="46672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726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19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25" y="39687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232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0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25" y="35560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617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1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25" y="33337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2594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2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50" y="33337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913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3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200" y="42862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8452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4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75" y="26670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7963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6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375" y="38735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9990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7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00" y="35560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6226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9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25" y="42862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0570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31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00" y="40322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8023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50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25" y="41275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8156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00" y="558800"/>
            <a:ext cx="7886700" cy="572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210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723900"/>
            <a:ext cx="79248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7137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495300"/>
            <a:ext cx="7683500" cy="585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394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Study: GIAPO ice-cream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550" y="1640784"/>
            <a:ext cx="6172200" cy="451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8750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1536700"/>
            <a:ext cx="6883400" cy="4787900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Case Study: the story of </a:t>
            </a:r>
            <a:r>
              <a:rPr lang="en-US" dirty="0" err="1" smtClean="0"/>
              <a:t>Giapo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8453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901700"/>
            <a:ext cx="7759700" cy="505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1706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 twitter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100" y="1924240"/>
            <a:ext cx="5772150" cy="445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957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 Facebook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700" y="1882775"/>
            <a:ext cx="5226050" cy="412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0277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0" y="584200"/>
            <a:ext cx="7937500" cy="568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01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00" y="508000"/>
            <a:ext cx="7962900" cy="584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92188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300" y="1130300"/>
            <a:ext cx="66294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616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Social media is about being ‘social’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25" y="1835150"/>
            <a:ext cx="3695700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987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25" y="1231900"/>
            <a:ext cx="7797800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7399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" y="571500"/>
            <a:ext cx="78359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87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00" y="444500"/>
            <a:ext cx="7899400" cy="59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4593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5" y="333375"/>
            <a:ext cx="7569200" cy="227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86474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700" y="419100"/>
            <a:ext cx="7721600" cy="359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3807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206004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=_8i0wWNezVw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351304"/>
            <a:ext cx="7632700" cy="585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1448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00" y="1749425"/>
            <a:ext cx="7975600" cy="4711700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Integrating DM into your existing marketing strategy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38475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47700"/>
            <a:ext cx="777240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286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It’s still business but in a different way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400" y="1590675"/>
            <a:ext cx="7556500" cy="459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68961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" y="800100"/>
            <a:ext cx="77089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9385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22300"/>
            <a:ext cx="79248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9709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927100"/>
            <a:ext cx="7772400" cy="49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68982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" y="673100"/>
            <a:ext cx="7747000" cy="549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61180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53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625" y="28575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65551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900" y="495300"/>
            <a:ext cx="7429500" cy="586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29687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5576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And now to</a:t>
            </a:r>
            <a:br>
              <a:rPr lang="en-US" dirty="0" smtClean="0"/>
            </a:br>
            <a:r>
              <a:rPr lang="en-US" dirty="0" smtClean="0"/>
              <a:t>LinkedIn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6400" y="3149600"/>
            <a:ext cx="711200" cy="54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747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675" y="514350"/>
            <a:ext cx="6870700" cy="3340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700" y="3854450"/>
            <a:ext cx="2895600" cy="189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70507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350" y="4838700"/>
            <a:ext cx="3289300" cy="12827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does it work?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825" y="1755775"/>
            <a:ext cx="3187700" cy="30988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3525" y="2133600"/>
            <a:ext cx="4102100" cy="140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3525" y="3543300"/>
            <a:ext cx="2057400" cy="168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89920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0" y="469900"/>
            <a:ext cx="7937500" cy="590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6333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0" y="469900"/>
            <a:ext cx="7950200" cy="591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22286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600075"/>
            <a:ext cx="5994400" cy="3517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275" y="4410075"/>
            <a:ext cx="4051300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8772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600" y="1473200"/>
            <a:ext cx="6896100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65665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425" y="787400"/>
            <a:ext cx="6997700" cy="36195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0125" y="4400550"/>
            <a:ext cx="4191000" cy="124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99437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698500"/>
            <a:ext cx="4064000" cy="54483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5054600"/>
            <a:ext cx="2667000" cy="109220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730749" y="698500"/>
            <a:ext cx="4003675" cy="25511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3. List your current work or course and at least the past two positions or schools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41262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0" y="641350"/>
            <a:ext cx="5410200" cy="1066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075" y="2209800"/>
            <a:ext cx="5435600" cy="2438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450" y="2857500"/>
            <a:ext cx="1765300" cy="1143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0675" y="4940300"/>
            <a:ext cx="4191000" cy="115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69139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625" y="1714500"/>
            <a:ext cx="5207000" cy="3429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425" y="5378450"/>
            <a:ext cx="2552700" cy="596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750" y="917575"/>
            <a:ext cx="3644900" cy="48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82375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25" y="441325"/>
            <a:ext cx="5651500" cy="469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24" y="1089025"/>
            <a:ext cx="5229225" cy="40099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025" y="5264150"/>
            <a:ext cx="3771900" cy="1219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175" y="1089025"/>
            <a:ext cx="21844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64084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460375"/>
            <a:ext cx="5321300" cy="50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1260475"/>
            <a:ext cx="5219700" cy="24638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4013200"/>
            <a:ext cx="5384800" cy="1168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5410200"/>
            <a:ext cx="23241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39944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00" y="857250"/>
            <a:ext cx="6299200" cy="228600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55625" y="15875"/>
            <a:ext cx="8051799" cy="9683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8. Make connections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" y="4168775"/>
            <a:ext cx="7442200" cy="2641600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555625" y="3200400"/>
            <a:ext cx="8051799" cy="96837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9. </a:t>
            </a:r>
            <a:r>
              <a:rPr lang="en-US" dirty="0" err="1" smtClean="0"/>
              <a:t>Custiomise</a:t>
            </a:r>
            <a:r>
              <a:rPr lang="en-US" dirty="0" smtClean="0"/>
              <a:t> your </a:t>
            </a:r>
            <a:r>
              <a:rPr lang="en-US" dirty="0" err="1" smtClean="0"/>
              <a:t>Linkedin</a:t>
            </a:r>
            <a:r>
              <a:rPr lang="en-US" dirty="0" smtClean="0"/>
              <a:t> URL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23794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10 Get out there and network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Complete your profile 100%</a:t>
            </a:r>
          </a:p>
          <a:p>
            <a:r>
              <a:rPr lang="en-US" dirty="0" smtClean="0"/>
              <a:t>Increase your network</a:t>
            </a:r>
            <a:br>
              <a:rPr lang="en-US" dirty="0" smtClean="0"/>
            </a:br>
            <a:endParaRPr lang="en-US" dirty="0" smtClean="0"/>
          </a:p>
          <a:p>
            <a:pPr lvl="1"/>
            <a:r>
              <a:rPr lang="en-US" dirty="0" smtClean="0"/>
              <a:t>Search</a:t>
            </a:r>
          </a:p>
          <a:p>
            <a:pPr lvl="1"/>
            <a:r>
              <a:rPr lang="en-US" dirty="0" smtClean="0"/>
              <a:t>Invite</a:t>
            </a:r>
          </a:p>
          <a:p>
            <a:pPr lvl="1"/>
            <a:r>
              <a:rPr lang="en-US" dirty="0" smtClean="0"/>
              <a:t>Endorse</a:t>
            </a:r>
          </a:p>
          <a:p>
            <a:pPr lvl="1"/>
            <a:r>
              <a:rPr lang="en-US" dirty="0" smtClean="0"/>
              <a:t>Add at end of tweets</a:t>
            </a:r>
          </a:p>
          <a:p>
            <a:pPr lvl="1"/>
            <a:r>
              <a:rPr lang="en-US" dirty="0" smtClean="0"/>
              <a:t>Research how to get a networking strategy</a:t>
            </a:r>
          </a:p>
        </p:txBody>
      </p:sp>
    </p:spTree>
    <p:extLst>
      <p:ext uri="{BB962C8B-B14F-4D97-AF65-F5344CB8AC3E}">
        <p14:creationId xmlns:p14="http://schemas.microsoft.com/office/powerpoint/2010/main" val="26842503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Directed Learning </a:t>
            </a:r>
            <a:r>
              <a:rPr lang="en-US" dirty="0" smtClean="0"/>
              <a:t>starting now but </a:t>
            </a:r>
            <a:r>
              <a:rPr lang="en-US" dirty="0" smtClean="0"/>
              <a:t>for</a:t>
            </a:r>
            <a:r>
              <a:rPr lang="en-US" dirty="0" smtClean="0"/>
              <a:t> Thursday completion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22500"/>
            <a:ext cx="8229600" cy="4310379"/>
          </a:xfrm>
        </p:spPr>
        <p:txBody>
          <a:bodyPr>
            <a:normAutofit/>
          </a:bodyPr>
          <a:lstStyle/>
          <a:p>
            <a:r>
              <a:rPr lang="en-GB" dirty="0" smtClean="0"/>
              <a:t>Create a LinkedIn profile</a:t>
            </a:r>
          </a:p>
          <a:p>
            <a:r>
              <a:rPr lang="en-GB" dirty="0" smtClean="0"/>
              <a:t>Complete your linked in profile</a:t>
            </a:r>
          </a:p>
          <a:p>
            <a:r>
              <a:rPr lang="en-GB" dirty="0" smtClean="0"/>
              <a:t>Research a LinkedIn Strategy for increasing your network</a:t>
            </a:r>
          </a:p>
          <a:p>
            <a:r>
              <a:rPr lang="en-GB" dirty="0" smtClean="0"/>
              <a:t>Share your </a:t>
            </a:r>
            <a:r>
              <a:rPr lang="en-GB" dirty="0" err="1" smtClean="0"/>
              <a:t>Linkedin</a:t>
            </a:r>
            <a:r>
              <a:rPr lang="en-GB" dirty="0" smtClean="0"/>
              <a:t> address in the forum thread provided on Moodle in this week.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22363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41024" y="2971138"/>
            <a:ext cx="805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FINISH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898262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3241</TotalTime>
  <Words>163</Words>
  <Application>Microsoft Macintosh PowerPoint</Application>
  <PresentationFormat>On-screen Show (4:3)</PresentationFormat>
  <Paragraphs>32</Paragraphs>
  <Slides>73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4" baseType="lpstr">
      <vt:lpstr>Black</vt:lpstr>
      <vt:lpstr>Digital Marketing SBUS5106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It’s about generating a conversation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Study: GIAPO ice-cream</vt:lpstr>
      <vt:lpstr>PowerPoint Presentation</vt:lpstr>
      <vt:lpstr>PowerPoint Presentation</vt:lpstr>
      <vt:lpstr>On twitter</vt:lpstr>
      <vt:lpstr>On Facebook</vt:lpstr>
      <vt:lpstr>PowerPoint Presentation</vt:lpstr>
      <vt:lpstr>PowerPoint Presentation</vt:lpstr>
      <vt:lpstr>PowerPoint Presentation</vt:lpstr>
      <vt:lpstr>Social media is about being ‘social’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It’s still business but in a different 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And now to LinkedIn </vt:lpstr>
      <vt:lpstr>PowerPoint Presentation</vt:lpstr>
      <vt:lpstr>How does it work?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10 Get out there and network</vt:lpstr>
      <vt:lpstr>Directed Learning starting now but for Thursday completion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Bell</dc:creator>
  <cp:lastModifiedBy>Alex Bell</cp:lastModifiedBy>
  <cp:revision>100</cp:revision>
  <dcterms:created xsi:type="dcterms:W3CDTF">2016-01-24T19:50:49Z</dcterms:created>
  <dcterms:modified xsi:type="dcterms:W3CDTF">2016-02-21T21:54:06Z</dcterms:modified>
</cp:coreProperties>
</file>