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6" r:id="rId16"/>
    <p:sldId id="300" r:id="rId17"/>
    <p:sldId id="279" r:id="rId18"/>
    <p:sldId id="298" r:id="rId19"/>
    <p:sldId id="299" r:id="rId20"/>
    <p:sldId id="287" r:id="rId21"/>
    <p:sldId id="281" r:id="rId22"/>
    <p:sldId id="282" r:id="rId23"/>
    <p:sldId id="288" r:id="rId24"/>
    <p:sldId id="293" r:id="rId25"/>
    <p:sldId id="296" r:id="rId26"/>
    <p:sldId id="297" r:id="rId27"/>
    <p:sldId id="301" r:id="rId28"/>
    <p:sldId id="304" r:id="rId29"/>
    <p:sldId id="283" r:id="rId30"/>
    <p:sldId id="270" r:id="rId31"/>
    <p:sldId id="286"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218"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8/6/2022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15</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28</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8/6/2022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8/6/2022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8/6/2022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8/6/2022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8/6/2022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304800" y="3048000"/>
            <a:ext cx="6934200" cy="3962400"/>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Christine </a:t>
            </a:r>
            <a:r>
              <a:rPr lang="en-GB" sz="2300" dirty="0" err="1">
                <a:latin typeface="Calibri" panose="020F0502020204030204" pitchFamily="34" charset="0"/>
              </a:rPr>
              <a:t>Makama</a:t>
            </a:r>
            <a:r>
              <a:rPr lang="en-GB" sz="2300" dirty="0">
                <a:latin typeface="Calibri" panose="020F0502020204030204" pitchFamily="34" charset="0"/>
              </a:rPr>
              <a:t>-Assessment Officer</a:t>
            </a:r>
          </a:p>
          <a:p>
            <a:r>
              <a:rPr lang="en-GB" sz="2300" dirty="0">
                <a:latin typeface="Calibri" panose="020F0502020204030204" pitchFamily="34" charset="0"/>
              </a:rPr>
              <a:t>Marin </a:t>
            </a:r>
            <a:r>
              <a:rPr lang="en-GB" sz="2300" dirty="0" err="1">
                <a:latin typeface="Calibri" panose="020F0502020204030204" pitchFamily="34" charset="0"/>
              </a:rPr>
              <a:t>Zaharidov</a:t>
            </a:r>
            <a:r>
              <a:rPr lang="en-GB" sz="2300" dirty="0">
                <a:latin typeface="Calibri" panose="020F0502020204030204" pitchFamily="34" charset="0"/>
              </a:rPr>
              <a:t>- Assessment Officer</a:t>
            </a:r>
          </a:p>
          <a:p>
            <a:r>
              <a:rPr lang="en-GB" sz="2300" dirty="0">
                <a:latin typeface="Calibri" panose="020F0502020204030204" pitchFamily="34" charset="0"/>
              </a:rPr>
              <a:t>Manjula Sivasatkunanathan - Assessments  Officer</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a:t>
            </a:r>
            <a:r>
              <a:rPr lang="en-GB" sz="2600" i="1"/>
              <a:t>on Wednesday </a:t>
            </a:r>
            <a:r>
              <a:rPr lang="en-GB" sz="2600" i="1" dirty="0"/>
              <a:t>after the exam board which for this June 2022 term will be 12</a:t>
            </a:r>
            <a:r>
              <a:rPr lang="en-GB" sz="2600" i="1" dirty="0">
                <a:highlight>
                  <a:srgbClr val="FFFF00"/>
                </a:highlight>
              </a:rPr>
              <a:t>th October 2022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 2022 submissions will be released on Friday 10</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16</TotalTime>
  <Words>2704</Words>
  <Application>Microsoft Office PowerPoint</Application>
  <PresentationFormat>On-screen Show (4:3)</PresentationFormat>
  <Paragraphs>248</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Joanna Walsh</cp:lastModifiedBy>
  <cp:revision>217</cp:revision>
  <cp:lastPrinted>2016-11-23T13:46:39Z</cp:lastPrinted>
  <dcterms:created xsi:type="dcterms:W3CDTF">2013-10-14T09:25:34Z</dcterms:created>
  <dcterms:modified xsi:type="dcterms:W3CDTF">2022-08-06T13:02:17Z</dcterms:modified>
</cp:coreProperties>
</file>