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0" d="100"/>
          <a:sy n="50" d="100"/>
        </p:scale>
        <p:origin x="355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052B34-3150-4D07-BC91-0DF543211B40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E7E9BA4-4202-4716-B7E5-9C314D59587D}">
      <dgm:prSet phldrT="[Text]"/>
      <dgm:spPr/>
      <dgm:t>
        <a:bodyPr/>
        <a:lstStyle/>
        <a:p>
          <a:r>
            <a:rPr lang="zh-CN" altLang="en-US" b="0" dirty="0" smtClean="0">
              <a:solidFill>
                <a:schemeClr val="tx2">
                  <a:lumMod val="75000"/>
                </a:schemeClr>
              </a:solidFill>
            </a:rPr>
            <a:t>季节</a:t>
          </a:r>
          <a:r>
            <a:rPr lang="en-GB" b="0" dirty="0" err="1" smtClean="0">
              <a:solidFill>
                <a:schemeClr val="tx2">
                  <a:lumMod val="75000"/>
                </a:schemeClr>
              </a:solidFill>
            </a:rPr>
            <a:t>jìjié</a:t>
          </a:r>
          <a:endParaRPr lang="en-GB" b="0" dirty="0">
            <a:solidFill>
              <a:schemeClr val="tx2">
                <a:lumMod val="75000"/>
              </a:schemeClr>
            </a:solidFill>
          </a:endParaRPr>
        </a:p>
      </dgm:t>
    </dgm:pt>
    <dgm:pt modelId="{DDC1C782-198F-403B-937F-9F49DA8CF363}" type="parTrans" cxnId="{B0E2EBE4-5281-416D-BC77-69ECE5D6ACD2}">
      <dgm:prSet/>
      <dgm:spPr/>
      <dgm:t>
        <a:bodyPr/>
        <a:lstStyle/>
        <a:p>
          <a:endParaRPr lang="en-GB" b="0">
            <a:solidFill>
              <a:schemeClr val="tx2">
                <a:lumMod val="75000"/>
              </a:schemeClr>
            </a:solidFill>
          </a:endParaRPr>
        </a:p>
      </dgm:t>
    </dgm:pt>
    <dgm:pt modelId="{1EBBA69F-CFC2-4A71-AECF-8819A706A8B5}" type="sibTrans" cxnId="{B0E2EBE4-5281-416D-BC77-69ECE5D6ACD2}">
      <dgm:prSet/>
      <dgm:spPr/>
      <dgm:t>
        <a:bodyPr/>
        <a:lstStyle/>
        <a:p>
          <a:endParaRPr lang="en-GB" b="0">
            <a:solidFill>
              <a:schemeClr val="tx2">
                <a:lumMod val="75000"/>
              </a:schemeClr>
            </a:solidFill>
          </a:endParaRPr>
        </a:p>
      </dgm:t>
    </dgm:pt>
    <dgm:pt modelId="{2AF6B380-2540-4052-9036-147F7F42BABA}">
      <dgm:prSet phldrT="[Text]" custT="1"/>
      <dgm:spPr/>
      <dgm:t>
        <a:bodyPr/>
        <a:lstStyle/>
        <a:p>
          <a:r>
            <a:rPr lang="zh-CN" altLang="en-US" sz="1900" b="0" dirty="0" smtClean="0">
              <a:solidFill>
                <a:schemeClr val="tx2">
                  <a:lumMod val="75000"/>
                </a:schemeClr>
              </a:solidFill>
            </a:rPr>
            <a:t>春天</a:t>
          </a:r>
          <a:r>
            <a:rPr lang="zh-CN" altLang="en-US" sz="1500" b="0" dirty="0" smtClean="0">
              <a:solidFill>
                <a:schemeClr val="tx2">
                  <a:lumMod val="75000"/>
                </a:schemeClr>
              </a:solidFill>
            </a:rPr>
            <a:t> </a:t>
          </a:r>
          <a:r>
            <a:rPr lang="en-GB" sz="1500" b="0" dirty="0" err="1" smtClean="0">
              <a:solidFill>
                <a:schemeClr val="tx2">
                  <a:lumMod val="75000"/>
                </a:schemeClr>
              </a:solidFill>
            </a:rPr>
            <a:t>chūntiān</a:t>
          </a:r>
          <a:endParaRPr lang="en-GB" sz="1500" b="0" dirty="0">
            <a:solidFill>
              <a:schemeClr val="tx2">
                <a:lumMod val="75000"/>
              </a:schemeClr>
            </a:solidFill>
          </a:endParaRPr>
        </a:p>
      </dgm:t>
    </dgm:pt>
    <dgm:pt modelId="{C02E5649-9F5D-4249-B5AC-950A27D9DEFE}" type="parTrans" cxnId="{8DB2AAEC-02D9-4A42-B61A-AEF6BFF303EB}">
      <dgm:prSet/>
      <dgm:spPr/>
      <dgm:t>
        <a:bodyPr/>
        <a:lstStyle/>
        <a:p>
          <a:endParaRPr lang="en-GB" b="0">
            <a:solidFill>
              <a:schemeClr val="tx2">
                <a:lumMod val="75000"/>
              </a:schemeClr>
            </a:solidFill>
          </a:endParaRPr>
        </a:p>
      </dgm:t>
    </dgm:pt>
    <dgm:pt modelId="{98E8716C-DE00-41DD-B690-5949DD0D41FD}" type="sibTrans" cxnId="{8DB2AAEC-02D9-4A42-B61A-AEF6BFF303EB}">
      <dgm:prSet/>
      <dgm:spPr/>
      <dgm:t>
        <a:bodyPr/>
        <a:lstStyle/>
        <a:p>
          <a:endParaRPr lang="en-GB" b="0">
            <a:solidFill>
              <a:schemeClr val="tx2">
                <a:lumMod val="75000"/>
              </a:schemeClr>
            </a:solidFill>
          </a:endParaRPr>
        </a:p>
      </dgm:t>
    </dgm:pt>
    <dgm:pt modelId="{7355B2B8-E4BA-4877-9039-AD1BCEF548BF}">
      <dgm:prSet phldrT="[Text]"/>
      <dgm:spPr/>
      <dgm:t>
        <a:bodyPr/>
        <a:lstStyle/>
        <a:p>
          <a:r>
            <a:rPr lang="zh-CN" altLang="en-US" b="0" dirty="0" smtClean="0">
              <a:solidFill>
                <a:schemeClr val="tx2">
                  <a:lumMod val="75000"/>
                </a:schemeClr>
              </a:solidFill>
            </a:rPr>
            <a:t>夏天 </a:t>
          </a:r>
          <a:r>
            <a:rPr lang="en-GB" b="0" dirty="0" err="1" smtClean="0">
              <a:solidFill>
                <a:schemeClr val="tx2">
                  <a:lumMod val="75000"/>
                </a:schemeClr>
              </a:solidFill>
            </a:rPr>
            <a:t>xiàtiān</a:t>
          </a:r>
          <a:endParaRPr lang="en-GB" b="0" dirty="0">
            <a:solidFill>
              <a:schemeClr val="tx2">
                <a:lumMod val="75000"/>
              </a:schemeClr>
            </a:solidFill>
          </a:endParaRPr>
        </a:p>
      </dgm:t>
    </dgm:pt>
    <dgm:pt modelId="{10BEB510-2A10-40FE-9CF7-047F512EED38}" type="parTrans" cxnId="{FF89B7F6-0CCF-45A3-B812-3755AEC4E22E}">
      <dgm:prSet/>
      <dgm:spPr/>
      <dgm:t>
        <a:bodyPr/>
        <a:lstStyle/>
        <a:p>
          <a:endParaRPr lang="en-GB" b="0">
            <a:solidFill>
              <a:schemeClr val="tx2">
                <a:lumMod val="75000"/>
              </a:schemeClr>
            </a:solidFill>
          </a:endParaRPr>
        </a:p>
      </dgm:t>
    </dgm:pt>
    <dgm:pt modelId="{ACE01FF7-4FC0-48C3-BBFB-36D4F5A0841E}" type="sibTrans" cxnId="{FF89B7F6-0CCF-45A3-B812-3755AEC4E22E}">
      <dgm:prSet/>
      <dgm:spPr/>
      <dgm:t>
        <a:bodyPr/>
        <a:lstStyle/>
        <a:p>
          <a:endParaRPr lang="en-GB" b="0">
            <a:solidFill>
              <a:schemeClr val="tx2">
                <a:lumMod val="75000"/>
              </a:schemeClr>
            </a:solidFill>
          </a:endParaRPr>
        </a:p>
      </dgm:t>
    </dgm:pt>
    <dgm:pt modelId="{CAB63258-D762-4D36-8839-F28FD63B268A}">
      <dgm:prSet phldrT="[Text]"/>
      <dgm:spPr/>
      <dgm:t>
        <a:bodyPr/>
        <a:lstStyle/>
        <a:p>
          <a:r>
            <a:rPr lang="zh-CN" altLang="en-US" b="0" dirty="0" smtClean="0">
              <a:solidFill>
                <a:schemeClr val="tx2">
                  <a:lumMod val="75000"/>
                </a:schemeClr>
              </a:solidFill>
            </a:rPr>
            <a:t>秋天 </a:t>
          </a:r>
          <a:r>
            <a:rPr lang="en-GB" b="0" dirty="0" err="1" smtClean="0">
              <a:solidFill>
                <a:schemeClr val="tx2">
                  <a:lumMod val="75000"/>
                </a:schemeClr>
              </a:solidFill>
            </a:rPr>
            <a:t>qiūtiān</a:t>
          </a:r>
          <a:endParaRPr lang="en-GB" b="0" dirty="0">
            <a:solidFill>
              <a:schemeClr val="tx2">
                <a:lumMod val="75000"/>
              </a:schemeClr>
            </a:solidFill>
          </a:endParaRPr>
        </a:p>
      </dgm:t>
    </dgm:pt>
    <dgm:pt modelId="{5CBF43DD-EB68-4C6C-9EFF-4F480BBB27F1}" type="parTrans" cxnId="{ED35DB25-FC28-4529-8CFA-2DE3E11E65ED}">
      <dgm:prSet/>
      <dgm:spPr/>
      <dgm:t>
        <a:bodyPr/>
        <a:lstStyle/>
        <a:p>
          <a:endParaRPr lang="en-GB" b="0">
            <a:solidFill>
              <a:schemeClr val="tx2">
                <a:lumMod val="75000"/>
              </a:schemeClr>
            </a:solidFill>
          </a:endParaRPr>
        </a:p>
      </dgm:t>
    </dgm:pt>
    <dgm:pt modelId="{4A74CAE5-A54A-4003-93C1-301CDA55E4A4}" type="sibTrans" cxnId="{ED35DB25-FC28-4529-8CFA-2DE3E11E65ED}">
      <dgm:prSet/>
      <dgm:spPr/>
      <dgm:t>
        <a:bodyPr/>
        <a:lstStyle/>
        <a:p>
          <a:endParaRPr lang="en-GB" b="0">
            <a:solidFill>
              <a:schemeClr val="tx2">
                <a:lumMod val="75000"/>
              </a:schemeClr>
            </a:solidFill>
          </a:endParaRPr>
        </a:p>
      </dgm:t>
    </dgm:pt>
    <dgm:pt modelId="{0BF315D8-BE38-4B01-95A3-6426FD0EC5F9}">
      <dgm:prSet phldrT="[Text]" custT="1"/>
      <dgm:spPr/>
      <dgm:t>
        <a:bodyPr/>
        <a:lstStyle/>
        <a:p>
          <a:r>
            <a:rPr lang="zh-CN" altLang="en-US" sz="1900" b="0" dirty="0" smtClean="0">
              <a:solidFill>
                <a:schemeClr val="tx2">
                  <a:lumMod val="75000"/>
                </a:schemeClr>
              </a:solidFill>
            </a:rPr>
            <a:t>冬天 </a:t>
          </a:r>
          <a:r>
            <a:rPr lang="en-GB" sz="1500" b="0" dirty="0" err="1" smtClean="0">
              <a:solidFill>
                <a:schemeClr val="tx2">
                  <a:lumMod val="75000"/>
                </a:schemeClr>
              </a:solidFill>
            </a:rPr>
            <a:t>dōngtiān</a:t>
          </a:r>
          <a:endParaRPr lang="en-GB" sz="1500" b="0" dirty="0">
            <a:solidFill>
              <a:schemeClr val="tx2">
                <a:lumMod val="75000"/>
              </a:schemeClr>
            </a:solidFill>
          </a:endParaRPr>
        </a:p>
      </dgm:t>
    </dgm:pt>
    <dgm:pt modelId="{395BB3CA-06A8-41B3-9C34-26EA99BFB478}" type="parTrans" cxnId="{89801FC8-9FBE-4CAC-9E2D-9E70547175C8}">
      <dgm:prSet/>
      <dgm:spPr/>
      <dgm:t>
        <a:bodyPr/>
        <a:lstStyle/>
        <a:p>
          <a:endParaRPr lang="en-GB" b="0">
            <a:solidFill>
              <a:schemeClr val="tx2">
                <a:lumMod val="75000"/>
              </a:schemeClr>
            </a:solidFill>
          </a:endParaRPr>
        </a:p>
      </dgm:t>
    </dgm:pt>
    <dgm:pt modelId="{B425E0CF-DB2C-4A73-974F-420C68696C46}" type="sibTrans" cxnId="{89801FC8-9FBE-4CAC-9E2D-9E70547175C8}">
      <dgm:prSet/>
      <dgm:spPr/>
      <dgm:t>
        <a:bodyPr/>
        <a:lstStyle/>
        <a:p>
          <a:endParaRPr lang="en-GB" b="0">
            <a:solidFill>
              <a:schemeClr val="tx2">
                <a:lumMod val="75000"/>
              </a:schemeClr>
            </a:solidFill>
          </a:endParaRPr>
        </a:p>
      </dgm:t>
    </dgm:pt>
    <dgm:pt modelId="{C288418B-D675-406F-92D7-919157B7E5E7}" type="pres">
      <dgm:prSet presAssocID="{01052B34-3150-4D07-BC91-0DF543211B40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49F3824-A5EF-4F12-956D-61768D493438}" type="pres">
      <dgm:prSet presAssocID="{5E7E9BA4-4202-4716-B7E5-9C314D59587D}" presName="centerShape" presStyleLbl="node0" presStyleIdx="0" presStyleCnt="1"/>
      <dgm:spPr/>
      <dgm:t>
        <a:bodyPr/>
        <a:lstStyle/>
        <a:p>
          <a:endParaRPr lang="en-GB"/>
        </a:p>
      </dgm:t>
    </dgm:pt>
    <dgm:pt modelId="{97930698-4517-41CF-9D69-FA58D3F7DE33}" type="pres">
      <dgm:prSet presAssocID="{2AF6B380-2540-4052-9036-147F7F42BABA}" presName="node" presStyleLbl="node1" presStyleIdx="0" presStyleCnt="4" custScaleX="154930" custScaleY="14446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BC26BEC-3E11-4AA1-BCC6-AEB17F367231}" type="pres">
      <dgm:prSet presAssocID="{2AF6B380-2540-4052-9036-147F7F42BABA}" presName="dummy" presStyleCnt="0"/>
      <dgm:spPr/>
    </dgm:pt>
    <dgm:pt modelId="{167463D8-B58C-4C7D-9D94-1612EB784B84}" type="pres">
      <dgm:prSet presAssocID="{98E8716C-DE00-41DD-B690-5949DD0D41FD}" presName="sibTrans" presStyleLbl="sibTrans2D1" presStyleIdx="0" presStyleCnt="4"/>
      <dgm:spPr/>
      <dgm:t>
        <a:bodyPr/>
        <a:lstStyle/>
        <a:p>
          <a:endParaRPr lang="en-GB"/>
        </a:p>
      </dgm:t>
    </dgm:pt>
    <dgm:pt modelId="{A2A0AEF5-DAB2-49ED-829F-32D63DDD6B17}" type="pres">
      <dgm:prSet presAssocID="{7355B2B8-E4BA-4877-9039-AD1BCEF548BF}" presName="node" presStyleLbl="node1" presStyleIdx="1" presStyleCnt="4" custScaleX="154930" custScaleY="14446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E3D2D5C-A87C-4B9E-9BCB-C5DC8558BAEA}" type="pres">
      <dgm:prSet presAssocID="{7355B2B8-E4BA-4877-9039-AD1BCEF548BF}" presName="dummy" presStyleCnt="0"/>
      <dgm:spPr/>
    </dgm:pt>
    <dgm:pt modelId="{87C0915D-CCDA-4ADE-AACA-C88AC54E946E}" type="pres">
      <dgm:prSet presAssocID="{ACE01FF7-4FC0-48C3-BBFB-36D4F5A0841E}" presName="sibTrans" presStyleLbl="sibTrans2D1" presStyleIdx="1" presStyleCnt="4"/>
      <dgm:spPr/>
      <dgm:t>
        <a:bodyPr/>
        <a:lstStyle/>
        <a:p>
          <a:endParaRPr lang="en-GB"/>
        </a:p>
      </dgm:t>
    </dgm:pt>
    <dgm:pt modelId="{8C6D3091-4289-4CC2-B68B-D1D60B482320}" type="pres">
      <dgm:prSet presAssocID="{CAB63258-D762-4D36-8839-F28FD63B268A}" presName="node" presStyleLbl="node1" presStyleIdx="2" presStyleCnt="4" custScaleX="154930" custScaleY="14446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E25ADE1-A2BF-4E3A-A14D-58559EF0EF68}" type="pres">
      <dgm:prSet presAssocID="{CAB63258-D762-4D36-8839-F28FD63B268A}" presName="dummy" presStyleCnt="0"/>
      <dgm:spPr/>
    </dgm:pt>
    <dgm:pt modelId="{AA57DE76-94FA-47ED-B23C-2A6D48ECFE73}" type="pres">
      <dgm:prSet presAssocID="{4A74CAE5-A54A-4003-93C1-301CDA55E4A4}" presName="sibTrans" presStyleLbl="sibTrans2D1" presStyleIdx="2" presStyleCnt="4"/>
      <dgm:spPr/>
      <dgm:t>
        <a:bodyPr/>
        <a:lstStyle/>
        <a:p>
          <a:endParaRPr lang="en-GB"/>
        </a:p>
      </dgm:t>
    </dgm:pt>
    <dgm:pt modelId="{95A40CDA-91C4-4796-A4D3-4F417550077D}" type="pres">
      <dgm:prSet presAssocID="{0BF315D8-BE38-4B01-95A3-6426FD0EC5F9}" presName="node" presStyleLbl="node1" presStyleIdx="3" presStyleCnt="4" custScaleX="154930" custScaleY="14446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14C07D9-CF5F-45C0-B35F-0C4CE8DF56B8}" type="pres">
      <dgm:prSet presAssocID="{0BF315D8-BE38-4B01-95A3-6426FD0EC5F9}" presName="dummy" presStyleCnt="0"/>
      <dgm:spPr/>
    </dgm:pt>
    <dgm:pt modelId="{ED28D04C-F5DA-4370-8414-9B06F731AA1D}" type="pres">
      <dgm:prSet presAssocID="{B425E0CF-DB2C-4A73-974F-420C68696C46}" presName="sibTrans" presStyleLbl="sibTrans2D1" presStyleIdx="3" presStyleCnt="4"/>
      <dgm:spPr/>
      <dgm:t>
        <a:bodyPr/>
        <a:lstStyle/>
        <a:p>
          <a:endParaRPr lang="en-GB"/>
        </a:p>
      </dgm:t>
    </dgm:pt>
  </dgm:ptLst>
  <dgm:cxnLst>
    <dgm:cxn modelId="{64802392-51EA-4AEA-93B4-C15C4BB4BF6C}" type="presOf" srcId="{0BF315D8-BE38-4B01-95A3-6426FD0EC5F9}" destId="{95A40CDA-91C4-4796-A4D3-4F417550077D}" srcOrd="0" destOrd="0" presId="urn:microsoft.com/office/officeart/2005/8/layout/radial6"/>
    <dgm:cxn modelId="{7F18963F-690E-4103-85E0-74E5A5B7C5F2}" type="presOf" srcId="{CAB63258-D762-4D36-8839-F28FD63B268A}" destId="{8C6D3091-4289-4CC2-B68B-D1D60B482320}" srcOrd="0" destOrd="0" presId="urn:microsoft.com/office/officeart/2005/8/layout/radial6"/>
    <dgm:cxn modelId="{61EF5B61-D574-49CE-8B69-8CB87961C3AA}" type="presOf" srcId="{B425E0CF-DB2C-4A73-974F-420C68696C46}" destId="{ED28D04C-F5DA-4370-8414-9B06F731AA1D}" srcOrd="0" destOrd="0" presId="urn:microsoft.com/office/officeart/2005/8/layout/radial6"/>
    <dgm:cxn modelId="{B62E51C7-48CC-457C-AE2C-9DC3C0C556FA}" type="presOf" srcId="{7355B2B8-E4BA-4877-9039-AD1BCEF548BF}" destId="{A2A0AEF5-DAB2-49ED-829F-32D63DDD6B17}" srcOrd="0" destOrd="0" presId="urn:microsoft.com/office/officeart/2005/8/layout/radial6"/>
    <dgm:cxn modelId="{2C67A7F7-965F-481F-8887-ACC58CAF93D3}" type="presOf" srcId="{2AF6B380-2540-4052-9036-147F7F42BABA}" destId="{97930698-4517-41CF-9D69-FA58D3F7DE33}" srcOrd="0" destOrd="0" presId="urn:microsoft.com/office/officeart/2005/8/layout/radial6"/>
    <dgm:cxn modelId="{ED35DB25-FC28-4529-8CFA-2DE3E11E65ED}" srcId="{5E7E9BA4-4202-4716-B7E5-9C314D59587D}" destId="{CAB63258-D762-4D36-8839-F28FD63B268A}" srcOrd="2" destOrd="0" parTransId="{5CBF43DD-EB68-4C6C-9EFF-4F480BBB27F1}" sibTransId="{4A74CAE5-A54A-4003-93C1-301CDA55E4A4}"/>
    <dgm:cxn modelId="{FF89B7F6-0CCF-45A3-B812-3755AEC4E22E}" srcId="{5E7E9BA4-4202-4716-B7E5-9C314D59587D}" destId="{7355B2B8-E4BA-4877-9039-AD1BCEF548BF}" srcOrd="1" destOrd="0" parTransId="{10BEB510-2A10-40FE-9CF7-047F512EED38}" sibTransId="{ACE01FF7-4FC0-48C3-BBFB-36D4F5A0841E}"/>
    <dgm:cxn modelId="{1340EC03-B1B3-47D2-AA3F-71F2B580BE48}" type="presOf" srcId="{5E7E9BA4-4202-4716-B7E5-9C314D59587D}" destId="{049F3824-A5EF-4F12-956D-61768D493438}" srcOrd="0" destOrd="0" presId="urn:microsoft.com/office/officeart/2005/8/layout/radial6"/>
    <dgm:cxn modelId="{89801FC8-9FBE-4CAC-9E2D-9E70547175C8}" srcId="{5E7E9BA4-4202-4716-B7E5-9C314D59587D}" destId="{0BF315D8-BE38-4B01-95A3-6426FD0EC5F9}" srcOrd="3" destOrd="0" parTransId="{395BB3CA-06A8-41B3-9C34-26EA99BFB478}" sibTransId="{B425E0CF-DB2C-4A73-974F-420C68696C46}"/>
    <dgm:cxn modelId="{B0E2EBE4-5281-416D-BC77-69ECE5D6ACD2}" srcId="{01052B34-3150-4D07-BC91-0DF543211B40}" destId="{5E7E9BA4-4202-4716-B7E5-9C314D59587D}" srcOrd="0" destOrd="0" parTransId="{DDC1C782-198F-403B-937F-9F49DA8CF363}" sibTransId="{1EBBA69F-CFC2-4A71-AECF-8819A706A8B5}"/>
    <dgm:cxn modelId="{E1070F1C-6A14-4884-BC3B-9824D484203A}" type="presOf" srcId="{98E8716C-DE00-41DD-B690-5949DD0D41FD}" destId="{167463D8-B58C-4C7D-9D94-1612EB784B84}" srcOrd="0" destOrd="0" presId="urn:microsoft.com/office/officeart/2005/8/layout/radial6"/>
    <dgm:cxn modelId="{997C3D6D-F2D0-47B5-BBE8-6699401D756F}" type="presOf" srcId="{4A74CAE5-A54A-4003-93C1-301CDA55E4A4}" destId="{AA57DE76-94FA-47ED-B23C-2A6D48ECFE73}" srcOrd="0" destOrd="0" presId="urn:microsoft.com/office/officeart/2005/8/layout/radial6"/>
    <dgm:cxn modelId="{0A55B07E-893E-4ECB-AB4A-31E645FF8414}" type="presOf" srcId="{ACE01FF7-4FC0-48C3-BBFB-36D4F5A0841E}" destId="{87C0915D-CCDA-4ADE-AACA-C88AC54E946E}" srcOrd="0" destOrd="0" presId="urn:microsoft.com/office/officeart/2005/8/layout/radial6"/>
    <dgm:cxn modelId="{7BC77419-4138-428B-9A9F-1601625BA37E}" type="presOf" srcId="{01052B34-3150-4D07-BC91-0DF543211B40}" destId="{C288418B-D675-406F-92D7-919157B7E5E7}" srcOrd="0" destOrd="0" presId="urn:microsoft.com/office/officeart/2005/8/layout/radial6"/>
    <dgm:cxn modelId="{8DB2AAEC-02D9-4A42-B61A-AEF6BFF303EB}" srcId="{5E7E9BA4-4202-4716-B7E5-9C314D59587D}" destId="{2AF6B380-2540-4052-9036-147F7F42BABA}" srcOrd="0" destOrd="0" parTransId="{C02E5649-9F5D-4249-B5AC-950A27D9DEFE}" sibTransId="{98E8716C-DE00-41DD-B690-5949DD0D41FD}"/>
    <dgm:cxn modelId="{8E410195-2BEA-4665-A2E9-81639007DEE3}" type="presParOf" srcId="{C288418B-D675-406F-92D7-919157B7E5E7}" destId="{049F3824-A5EF-4F12-956D-61768D493438}" srcOrd="0" destOrd="0" presId="urn:microsoft.com/office/officeart/2005/8/layout/radial6"/>
    <dgm:cxn modelId="{153FB551-E82B-4DF4-9882-D7031541E546}" type="presParOf" srcId="{C288418B-D675-406F-92D7-919157B7E5E7}" destId="{97930698-4517-41CF-9D69-FA58D3F7DE33}" srcOrd="1" destOrd="0" presId="urn:microsoft.com/office/officeart/2005/8/layout/radial6"/>
    <dgm:cxn modelId="{A73EB70B-01D2-4CD3-9889-141A6C732D04}" type="presParOf" srcId="{C288418B-D675-406F-92D7-919157B7E5E7}" destId="{1BC26BEC-3E11-4AA1-BCC6-AEB17F367231}" srcOrd="2" destOrd="0" presId="urn:microsoft.com/office/officeart/2005/8/layout/radial6"/>
    <dgm:cxn modelId="{1F24CE3B-5B32-4DCC-8060-40727F59B3A6}" type="presParOf" srcId="{C288418B-D675-406F-92D7-919157B7E5E7}" destId="{167463D8-B58C-4C7D-9D94-1612EB784B84}" srcOrd="3" destOrd="0" presId="urn:microsoft.com/office/officeart/2005/8/layout/radial6"/>
    <dgm:cxn modelId="{67CEDDD8-DA75-471A-BE25-5B331FF02FB0}" type="presParOf" srcId="{C288418B-D675-406F-92D7-919157B7E5E7}" destId="{A2A0AEF5-DAB2-49ED-829F-32D63DDD6B17}" srcOrd="4" destOrd="0" presId="urn:microsoft.com/office/officeart/2005/8/layout/radial6"/>
    <dgm:cxn modelId="{282D9E61-E3D4-403B-AF75-93ECAE895678}" type="presParOf" srcId="{C288418B-D675-406F-92D7-919157B7E5E7}" destId="{3E3D2D5C-A87C-4B9E-9BCB-C5DC8558BAEA}" srcOrd="5" destOrd="0" presId="urn:microsoft.com/office/officeart/2005/8/layout/radial6"/>
    <dgm:cxn modelId="{E84A0C6D-C131-415D-A083-F47E627D044E}" type="presParOf" srcId="{C288418B-D675-406F-92D7-919157B7E5E7}" destId="{87C0915D-CCDA-4ADE-AACA-C88AC54E946E}" srcOrd="6" destOrd="0" presId="urn:microsoft.com/office/officeart/2005/8/layout/radial6"/>
    <dgm:cxn modelId="{B096E72B-ED32-4D33-9544-33560BC24C4E}" type="presParOf" srcId="{C288418B-D675-406F-92D7-919157B7E5E7}" destId="{8C6D3091-4289-4CC2-B68B-D1D60B482320}" srcOrd="7" destOrd="0" presId="urn:microsoft.com/office/officeart/2005/8/layout/radial6"/>
    <dgm:cxn modelId="{C4FC0C0B-5FAA-41A8-91CD-9225C391FC9C}" type="presParOf" srcId="{C288418B-D675-406F-92D7-919157B7E5E7}" destId="{EE25ADE1-A2BF-4E3A-A14D-58559EF0EF68}" srcOrd="8" destOrd="0" presId="urn:microsoft.com/office/officeart/2005/8/layout/radial6"/>
    <dgm:cxn modelId="{F1A30768-E46D-4A78-8594-D0CB4CDF2824}" type="presParOf" srcId="{C288418B-D675-406F-92D7-919157B7E5E7}" destId="{AA57DE76-94FA-47ED-B23C-2A6D48ECFE73}" srcOrd="9" destOrd="0" presId="urn:microsoft.com/office/officeart/2005/8/layout/radial6"/>
    <dgm:cxn modelId="{1B8157A5-BE2D-490A-A9D0-FE3B0A14D406}" type="presParOf" srcId="{C288418B-D675-406F-92D7-919157B7E5E7}" destId="{95A40CDA-91C4-4796-A4D3-4F417550077D}" srcOrd="10" destOrd="0" presId="urn:microsoft.com/office/officeart/2005/8/layout/radial6"/>
    <dgm:cxn modelId="{8248AF83-6555-4B06-92DD-560B53F973D4}" type="presParOf" srcId="{C288418B-D675-406F-92D7-919157B7E5E7}" destId="{C14C07D9-CF5F-45C0-B35F-0C4CE8DF56B8}" srcOrd="11" destOrd="0" presId="urn:microsoft.com/office/officeart/2005/8/layout/radial6"/>
    <dgm:cxn modelId="{672A9094-990A-4160-8CFB-41CE22B98CE4}" type="presParOf" srcId="{C288418B-D675-406F-92D7-919157B7E5E7}" destId="{ED28D04C-F5DA-4370-8414-9B06F731AA1D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95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157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781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067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673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120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881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12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3360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475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402249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1663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0851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5693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0887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307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5CC15-7A1B-4A9B-8B05-A28DE435D73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D96372C-48FC-4DEB-BF3C-E0E4CAD3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495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</a:t>
            </a:r>
            <a:r>
              <a:rPr lang="en-US" dirty="0" smtClean="0"/>
              <a:t>2</a:t>
            </a:r>
            <a:br>
              <a:rPr lang="en-US" dirty="0" smtClean="0"/>
            </a:br>
            <a:r>
              <a:rPr lang="zh-CN" altLang="en-US" dirty="0" smtClean="0"/>
              <a:t>综合 </a:t>
            </a:r>
            <a:r>
              <a:rPr lang="en-US" altLang="zh-CN" dirty="0" smtClean="0"/>
              <a:t>Comprehensive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27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Nov WEEK 1-2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34795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课</a:t>
            </a:r>
            <a:r>
              <a:rPr lang="zh-CN" altLang="en-US" dirty="0" smtClean="0"/>
              <a:t>程安排 </a:t>
            </a:r>
            <a:r>
              <a:rPr lang="en-US" altLang="zh-CN" dirty="0"/>
              <a:t>Module</a:t>
            </a:r>
            <a:r>
              <a:rPr lang="en-US" altLang="zh-CN" dirty="0" smtClean="0"/>
              <a:t>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29789"/>
            <a:ext cx="8596668" cy="518714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zh-CN" sz="2000" dirty="0" smtClean="0"/>
              <a:t>Chinese 2 (26</a:t>
            </a:r>
            <a:r>
              <a:rPr lang="en-US" altLang="zh-CN" sz="2000" baseline="30000" dirty="0" smtClean="0"/>
              <a:t>th</a:t>
            </a:r>
            <a:r>
              <a:rPr lang="en-US" altLang="zh-CN" sz="2000" dirty="0" smtClean="0"/>
              <a:t> Nov – 20</a:t>
            </a:r>
            <a:r>
              <a:rPr lang="en-US" altLang="zh-CN" sz="2000" baseline="30000" dirty="0" smtClean="0"/>
              <a:t>th</a:t>
            </a:r>
            <a:r>
              <a:rPr lang="en-US" altLang="zh-CN" sz="2000" dirty="0" smtClean="0"/>
              <a:t> Dec 2018)</a:t>
            </a:r>
            <a:endParaRPr lang="en-US" altLang="zh-CN" sz="2000" dirty="0"/>
          </a:p>
          <a:p>
            <a:pPr>
              <a:buFont typeface="Wingdings" panose="05000000000000000000" pitchFamily="2" charset="2"/>
              <a:buChar char="Ø"/>
            </a:pPr>
            <a:endParaRPr lang="en-US" altLang="zh-CN" sz="20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2000" dirty="0" smtClean="0"/>
              <a:t>每周周一、周</a:t>
            </a:r>
            <a:r>
              <a:rPr lang="zh-CN" altLang="en-US" sz="2000" dirty="0"/>
              <a:t>四听力和口语课</a:t>
            </a:r>
            <a:r>
              <a:rPr lang="en-US" altLang="zh-CN" sz="2000" dirty="0" smtClean="0"/>
              <a:t>——</a:t>
            </a:r>
            <a:r>
              <a:rPr lang="zh-CN" altLang="en-US" sz="2000" dirty="0"/>
              <a:t>秦川老</a:t>
            </a:r>
            <a:r>
              <a:rPr lang="zh-CN" altLang="en-US" sz="2000" dirty="0" smtClean="0"/>
              <a:t>师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en-US" altLang="zh-CN" sz="2000" dirty="0" smtClean="0"/>
              <a:t>    Mondays and Thursdays </a:t>
            </a:r>
            <a:r>
              <a:rPr lang="en-US" altLang="zh-CN" sz="2000" dirty="0"/>
              <a:t>Speaking and Listening </a:t>
            </a:r>
            <a:r>
              <a:rPr lang="en-US" altLang="zh-CN" sz="2000" dirty="0" smtClean="0"/>
              <a:t>–</a:t>
            </a:r>
            <a:r>
              <a:rPr lang="en-US" altLang="zh-CN" sz="2000" dirty="0"/>
              <a:t>Qin </a:t>
            </a:r>
            <a:r>
              <a:rPr lang="en-US" altLang="zh-CN" sz="2000" dirty="0" err="1" smtClean="0"/>
              <a:t>Chuan</a:t>
            </a:r>
            <a:endParaRPr lang="en-US" altLang="zh-CN" sz="20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2000" dirty="0"/>
              <a:t>每周</a:t>
            </a:r>
            <a:r>
              <a:rPr lang="zh-CN" altLang="en-US" sz="2000" dirty="0" smtClean="0"/>
              <a:t>周二、周</a:t>
            </a:r>
            <a:r>
              <a:rPr lang="zh-CN" altLang="en-US" sz="2000" dirty="0"/>
              <a:t>五综合</a:t>
            </a:r>
            <a:r>
              <a:rPr lang="zh-CN" altLang="en-US" sz="2000" dirty="0" smtClean="0"/>
              <a:t>课</a:t>
            </a:r>
            <a:r>
              <a:rPr lang="en-US" altLang="zh-CN" sz="2000" dirty="0" smtClean="0"/>
              <a:t>——</a:t>
            </a:r>
            <a:r>
              <a:rPr lang="zh-CN" altLang="en-US" sz="2000" dirty="0"/>
              <a:t>焦译</a:t>
            </a:r>
            <a:r>
              <a:rPr lang="zh-CN" altLang="en-US" sz="2000" dirty="0" smtClean="0"/>
              <a:t>影老师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en-US" altLang="zh-CN" sz="2000" dirty="0" smtClean="0"/>
              <a:t>    Tuesdays and </a:t>
            </a:r>
            <a:r>
              <a:rPr lang="en-US" altLang="zh-CN" sz="2000" dirty="0"/>
              <a:t>Fridays </a:t>
            </a:r>
            <a:r>
              <a:rPr lang="en-US" altLang="zh-CN" sz="2000" dirty="0" smtClean="0"/>
              <a:t>Comprehensive –Jiao </a:t>
            </a:r>
            <a:r>
              <a:rPr lang="en-US" altLang="zh-CN" sz="2000" dirty="0"/>
              <a:t>Yiying</a:t>
            </a:r>
            <a:endParaRPr lang="en-US" altLang="zh-CN" sz="2000" dirty="0" smtClean="0"/>
          </a:p>
          <a:p>
            <a:pPr>
              <a:buFont typeface="Wingdings" panose="05000000000000000000" pitchFamily="2" charset="2"/>
              <a:buChar char="Ø"/>
            </a:pPr>
            <a:endParaRPr lang="en-US" altLang="zh-CN" sz="20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000" dirty="0" smtClean="0"/>
              <a:t>Writing Portfolio: 1) Character sheets</a:t>
            </a:r>
            <a:r>
              <a:rPr lang="zh-CN" altLang="en-US" sz="2000" dirty="0" smtClean="0"/>
              <a:t>；</a:t>
            </a:r>
            <a:r>
              <a:rPr lang="en-US" altLang="zh-CN" sz="2000" dirty="0" smtClean="0"/>
              <a:t>2) Dictation; 3) 400 Words Letter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000" dirty="0" smtClean="0"/>
              <a:t>Oral Portfolio: 1) Q and A; 2) Presentation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altLang="zh-CN" sz="20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000" dirty="0" smtClean="0"/>
              <a:t>12</a:t>
            </a:r>
            <a:r>
              <a:rPr lang="zh-CN" altLang="en-US" sz="2000" dirty="0" smtClean="0"/>
              <a:t>月</a:t>
            </a:r>
            <a:r>
              <a:rPr lang="en-US" altLang="zh-CN" sz="2000" dirty="0" smtClean="0"/>
              <a:t>18</a:t>
            </a:r>
            <a:r>
              <a:rPr lang="zh-CN" altLang="en-US" sz="2000" dirty="0" smtClean="0"/>
              <a:t>日</a:t>
            </a:r>
            <a:r>
              <a:rPr lang="en-US" altLang="zh-CN" sz="2000" dirty="0" smtClean="0"/>
              <a:t>-</a:t>
            </a:r>
            <a:r>
              <a:rPr lang="zh-CN" altLang="en-US" sz="2000" dirty="0" smtClean="0"/>
              <a:t>口语考试 </a:t>
            </a:r>
            <a:r>
              <a:rPr lang="en-US" altLang="zh-CN" sz="2000" dirty="0" smtClean="0"/>
              <a:t>Oral Test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000" dirty="0" smtClean="0"/>
              <a:t>12</a:t>
            </a:r>
            <a:r>
              <a:rPr lang="zh-CN" altLang="en-US" sz="2000" dirty="0" smtClean="0"/>
              <a:t>月</a:t>
            </a:r>
            <a:r>
              <a:rPr lang="en-US" altLang="zh-CN" sz="2000" dirty="0" smtClean="0"/>
              <a:t>20</a:t>
            </a:r>
            <a:r>
              <a:rPr lang="zh-CN" altLang="en-US" sz="2000" dirty="0" smtClean="0"/>
              <a:t>日</a:t>
            </a:r>
            <a:r>
              <a:rPr lang="en-US" altLang="zh-CN" sz="2000" dirty="0" smtClean="0"/>
              <a:t>-2</a:t>
            </a:r>
            <a:r>
              <a:rPr lang="zh-CN" altLang="en-US" sz="2000" dirty="0" smtClean="0"/>
              <a:t>小时笔试 </a:t>
            </a:r>
            <a:r>
              <a:rPr lang="en-US" altLang="zh-CN" sz="2000" dirty="0" smtClean="0"/>
              <a:t>2-Hour Exam</a:t>
            </a:r>
          </a:p>
          <a:p>
            <a:pPr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66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复习 </a:t>
            </a:r>
            <a:r>
              <a:rPr lang="en-US" altLang="zh-CN" dirty="0" smtClean="0"/>
              <a:t>Revision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412636" cy="3880772"/>
          </a:xfrm>
        </p:spPr>
        <p:txBody>
          <a:bodyPr/>
          <a:lstStyle/>
          <a:p>
            <a:pPr marL="0" indent="0">
              <a:buNone/>
            </a:pPr>
            <a:r>
              <a:rPr lang="en-US" altLang="zh-CN" dirty="0" smtClean="0"/>
              <a:t>1. </a:t>
            </a:r>
            <a:r>
              <a:rPr lang="zh-CN" altLang="en-US" dirty="0" smtClean="0"/>
              <a:t>数字 </a:t>
            </a:r>
            <a:r>
              <a:rPr lang="en-GB" dirty="0" err="1" smtClean="0"/>
              <a:t>shùzì</a:t>
            </a:r>
            <a:r>
              <a:rPr lang="en-GB" dirty="0" smtClean="0"/>
              <a:t> </a:t>
            </a:r>
            <a:r>
              <a:rPr lang="en-US" altLang="zh-CN" dirty="0" smtClean="0"/>
              <a:t>–</a:t>
            </a:r>
            <a:r>
              <a:rPr lang="en-GB" dirty="0" smtClean="0"/>
              <a:t> </a:t>
            </a:r>
            <a:r>
              <a:rPr lang="en-US" dirty="0" smtClean="0"/>
              <a:t>Numbers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see handout</a:t>
            </a:r>
            <a:r>
              <a:rPr lang="zh-CN" altLang="en-US" dirty="0" smtClean="0"/>
              <a:t>）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2. Vocabulary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3. Grammar</a:t>
            </a:r>
            <a:endParaRPr lang="en-GB" dirty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210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第</a:t>
            </a:r>
            <a:r>
              <a:rPr lang="en-US" altLang="zh-CN" dirty="0" smtClean="0"/>
              <a:t>14</a:t>
            </a:r>
            <a:r>
              <a:rPr lang="zh-CN" altLang="en-US" dirty="0" smtClean="0"/>
              <a:t>课 我买了一件毛衣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zh-CN" altLang="en-US" dirty="0" smtClean="0"/>
              <a:t>生词</a:t>
            </a:r>
            <a:endParaRPr lang="en-US" altLang="zh-CN" dirty="0" smtClean="0"/>
          </a:p>
          <a:p>
            <a:pPr marL="0" indent="0">
              <a:buNone/>
            </a:pPr>
            <a:r>
              <a:rPr lang="zh-CN" altLang="en-US" b="1" dirty="0" smtClean="0"/>
              <a:t>季节 </a:t>
            </a:r>
            <a:r>
              <a:rPr lang="en-GB" b="1" dirty="0" err="1" smtClean="0">
                <a:solidFill>
                  <a:schemeClr val="tx2">
                    <a:lumMod val="75000"/>
                  </a:schemeClr>
                </a:solidFill>
              </a:rPr>
              <a:t>jìjié</a:t>
            </a:r>
            <a:r>
              <a:rPr lang="en-GB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US" altLang="zh-CN" b="1" dirty="0" smtClean="0">
                <a:solidFill>
                  <a:schemeClr val="tx2">
                    <a:lumMod val="75000"/>
                  </a:schemeClr>
                </a:solidFill>
              </a:rPr>
              <a:t>- </a:t>
            </a:r>
            <a:r>
              <a:rPr lang="en-US" altLang="zh-CN" b="1" dirty="0" smtClean="0"/>
              <a:t>Seasons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56760" y="2160589"/>
            <a:ext cx="5989320" cy="3880773"/>
          </a:xfrm>
        </p:spPr>
        <p:txBody>
          <a:bodyPr/>
          <a:lstStyle/>
          <a:p>
            <a:r>
              <a:rPr lang="zh-CN" altLang="en-US" dirty="0" smtClean="0"/>
              <a:t>生词</a:t>
            </a:r>
            <a:endParaRPr lang="en-US" altLang="zh-CN" dirty="0" smtClean="0"/>
          </a:p>
          <a:p>
            <a:pPr marL="0" indent="0">
              <a:buNone/>
            </a:pPr>
            <a:r>
              <a:rPr lang="zh-CN" altLang="en-US" b="1" dirty="0" smtClean="0"/>
              <a:t>今年 </a:t>
            </a:r>
            <a:r>
              <a:rPr lang="en-GB" b="1" dirty="0" err="1" smtClean="0"/>
              <a:t>jīnnián</a:t>
            </a:r>
            <a:r>
              <a:rPr lang="en-US" b="1" dirty="0"/>
              <a:t> </a:t>
            </a:r>
            <a:r>
              <a:rPr lang="en-US" b="1" dirty="0" smtClean="0"/>
              <a:t>– this year</a:t>
            </a:r>
            <a:r>
              <a:rPr lang="en-US" altLang="zh-CN" b="1" dirty="0" smtClean="0"/>
              <a:t> </a:t>
            </a:r>
          </a:p>
          <a:p>
            <a:pPr marL="0" indent="0">
              <a:buNone/>
            </a:pPr>
            <a:endParaRPr lang="en-US" altLang="zh-CN" sz="2000" dirty="0"/>
          </a:p>
          <a:p>
            <a:pPr marL="0" indent="0">
              <a:buNone/>
            </a:pPr>
            <a:r>
              <a:rPr lang="en-US" altLang="zh-CN" sz="2000" dirty="0" smtClean="0"/>
              <a:t>        		</a:t>
            </a:r>
            <a:r>
              <a:rPr lang="en-GB" sz="2000" dirty="0" err="1" smtClean="0"/>
              <a:t>qián</a:t>
            </a:r>
            <a:r>
              <a:rPr lang="en-GB" sz="2000" dirty="0" smtClean="0"/>
              <a:t>     </a:t>
            </a:r>
            <a:r>
              <a:rPr lang="en-GB" sz="2000" dirty="0" err="1" smtClean="0"/>
              <a:t>qù</a:t>
            </a:r>
            <a:r>
              <a:rPr lang="en-GB" sz="2000" dirty="0" smtClean="0"/>
              <a:t>    </a:t>
            </a:r>
            <a:r>
              <a:rPr lang="en-GB" sz="2000" dirty="0" err="1" smtClean="0"/>
              <a:t>jīn</a:t>
            </a:r>
            <a:r>
              <a:rPr lang="en-GB" sz="2000" dirty="0"/>
              <a:t>    </a:t>
            </a:r>
            <a:r>
              <a:rPr lang="en-GB" sz="2000" dirty="0" err="1" smtClean="0"/>
              <a:t>míng</a:t>
            </a:r>
            <a:r>
              <a:rPr lang="en-GB" sz="2000" dirty="0"/>
              <a:t>  </a:t>
            </a:r>
            <a:r>
              <a:rPr lang="en-GB" sz="2000" dirty="0" err="1"/>
              <a:t>hòu</a:t>
            </a:r>
            <a:r>
              <a:rPr lang="en-GB" sz="2000" dirty="0"/>
              <a:t> 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en-US" altLang="zh-CN" sz="2000" dirty="0"/>
              <a:t> </a:t>
            </a:r>
            <a:r>
              <a:rPr lang="en-US" altLang="zh-CN" sz="2000" dirty="0" smtClean="0"/>
              <a:t>      </a:t>
            </a:r>
            <a:r>
              <a:rPr lang="zh-CN" altLang="en-US" sz="2000" dirty="0" smtClean="0"/>
              <a:t>大前年  前年  去年  今年  明年  后年  大后年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en-US" sz="2000" dirty="0"/>
              <a:t>	</a:t>
            </a:r>
            <a:r>
              <a:rPr lang="en-US" sz="2000" dirty="0" smtClean="0"/>
              <a:t> </a:t>
            </a:r>
            <a:r>
              <a:rPr lang="en-US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2015    2016  2017  2018   2019  2020   2021</a:t>
            </a:r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endParaRPr lang="en-GB" sz="2000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5170306" y="3230880"/>
            <a:ext cx="5044631" cy="7620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V="1">
            <a:off x="7692621" y="3137694"/>
            <a:ext cx="0" cy="26257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1964746980"/>
              </p:ext>
            </p:extLst>
          </p:nvPr>
        </p:nvGraphicFramePr>
        <p:xfrm>
          <a:off x="876763" y="3230880"/>
          <a:ext cx="3962401" cy="3014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TextBox 13"/>
          <p:cNvSpPr txBox="1"/>
          <p:nvPr/>
        </p:nvSpPr>
        <p:spPr>
          <a:xfrm>
            <a:off x="5170306" y="5145918"/>
            <a:ext cx="42480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 smtClean="0"/>
              <a:t>例 </a:t>
            </a:r>
            <a:r>
              <a:rPr lang="en-GB" b="1" dirty="0" err="1" smtClean="0"/>
              <a:t>lì</a:t>
            </a:r>
            <a:r>
              <a:rPr lang="zh-CN" altLang="en-US" b="1" dirty="0" smtClean="0"/>
              <a:t>（</a:t>
            </a:r>
            <a:r>
              <a:rPr lang="en-US" altLang="zh-CN" b="1" dirty="0" smtClean="0"/>
              <a:t>example</a:t>
            </a:r>
            <a:r>
              <a:rPr lang="zh-CN" altLang="en-US" b="1" dirty="0" smtClean="0"/>
              <a:t>）：</a:t>
            </a:r>
            <a:endParaRPr lang="en-US" altLang="zh-CN" b="1" dirty="0" smtClean="0"/>
          </a:p>
          <a:p>
            <a:r>
              <a:rPr lang="zh-CN" altLang="en-US" dirty="0" smtClean="0"/>
              <a:t>今年夏天</a:t>
            </a:r>
            <a:endParaRPr lang="en-US" altLang="zh-CN" dirty="0" smtClean="0"/>
          </a:p>
          <a:p>
            <a:r>
              <a:rPr lang="zh-CN" altLang="en-US" dirty="0"/>
              <a:t>去</a:t>
            </a:r>
            <a:r>
              <a:rPr lang="zh-CN" altLang="en-US" dirty="0" smtClean="0"/>
              <a:t>年冬天</a:t>
            </a:r>
            <a:endParaRPr lang="en-US" altLang="zh-CN" dirty="0" smtClean="0"/>
          </a:p>
          <a:p>
            <a:r>
              <a:rPr lang="zh-CN" altLang="en-US" dirty="0"/>
              <a:t>后</a:t>
            </a:r>
            <a:r>
              <a:rPr lang="zh-CN" altLang="en-US" dirty="0" smtClean="0"/>
              <a:t>年秋天</a:t>
            </a:r>
            <a:endParaRPr lang="en-US" altLang="zh-CN" dirty="0" smtClean="0"/>
          </a:p>
          <a:p>
            <a:r>
              <a:rPr lang="zh-CN" altLang="en-US" dirty="0"/>
              <a:t>大前</a:t>
            </a:r>
            <a:r>
              <a:rPr lang="zh-CN" altLang="en-US" dirty="0" smtClean="0"/>
              <a:t>年春天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495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14</a:t>
            </a:r>
            <a:r>
              <a:rPr lang="zh-CN" altLang="en-US" dirty="0"/>
              <a:t>课 我买了一件毛衣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5760" y="1539240"/>
            <a:ext cx="4724208" cy="4952999"/>
          </a:xfrm>
        </p:spPr>
        <p:txBody>
          <a:bodyPr>
            <a:normAutofit lnSpcReduction="10000"/>
          </a:bodyPr>
          <a:lstStyle/>
          <a:p>
            <a:r>
              <a:rPr lang="zh-CN" altLang="en-US" sz="2000" dirty="0"/>
              <a:t>特</a:t>
            </a:r>
            <a:r>
              <a:rPr lang="zh-CN" altLang="en-US" sz="2000" dirty="0" smtClean="0"/>
              <a:t>别 </a:t>
            </a:r>
            <a:r>
              <a:rPr lang="en-GB" sz="2000" dirty="0" err="1" smtClean="0"/>
              <a:t>tèbié</a:t>
            </a:r>
            <a:r>
              <a:rPr lang="en-GB" sz="2000" dirty="0" smtClean="0"/>
              <a:t> </a:t>
            </a:r>
            <a:r>
              <a:rPr lang="en-US" altLang="zh-CN" sz="2000" dirty="0" smtClean="0"/>
              <a:t>– especially, particularly</a:t>
            </a:r>
          </a:p>
          <a:p>
            <a:r>
              <a:rPr lang="zh-CN" altLang="en-US" sz="2000" dirty="0" smtClean="0"/>
              <a:t>冷 </a:t>
            </a:r>
            <a:r>
              <a:rPr lang="en-GB" sz="2000" dirty="0" err="1" smtClean="0"/>
              <a:t>lěng</a:t>
            </a:r>
            <a:r>
              <a:rPr lang="zh-CN" altLang="en-US" sz="2000" dirty="0" smtClean="0"/>
              <a:t>、不（太）</a:t>
            </a:r>
            <a:r>
              <a:rPr lang="en-US" altLang="zh-CN" sz="2000" dirty="0" smtClean="0"/>
              <a:t>/</a:t>
            </a:r>
            <a:r>
              <a:rPr lang="zh-CN" altLang="en-US" sz="2000" dirty="0" smtClean="0"/>
              <a:t>特别冷</a:t>
            </a:r>
            <a:endParaRPr lang="en-US" altLang="zh-CN" sz="2000" dirty="0" smtClean="0"/>
          </a:p>
          <a:p>
            <a:r>
              <a:rPr lang="zh-CN" altLang="en-US" sz="2000" dirty="0" smtClean="0"/>
              <a:t>热 </a:t>
            </a:r>
            <a:r>
              <a:rPr lang="en-GB" sz="2000" dirty="0" err="1"/>
              <a:t>rè</a:t>
            </a:r>
            <a:r>
              <a:rPr lang="zh-CN" altLang="en-US" sz="2000" dirty="0" smtClean="0"/>
              <a:t>、不（太）</a:t>
            </a:r>
            <a:r>
              <a:rPr lang="en-US" altLang="zh-CN" sz="2000" dirty="0" smtClean="0"/>
              <a:t>/</a:t>
            </a:r>
            <a:r>
              <a:rPr lang="zh-CN" altLang="en-US" sz="2000" dirty="0" smtClean="0"/>
              <a:t>特别热</a:t>
            </a:r>
            <a:endParaRPr lang="en-US" altLang="zh-CN" sz="2000" dirty="0" smtClean="0"/>
          </a:p>
          <a:p>
            <a:endParaRPr lang="en-US" altLang="zh-CN" sz="2000" dirty="0"/>
          </a:p>
          <a:p>
            <a:r>
              <a:rPr lang="zh-CN" altLang="en-US" sz="2000" dirty="0" smtClean="0"/>
              <a:t>薄 </a:t>
            </a:r>
            <a:r>
              <a:rPr lang="en-GB" sz="2000" dirty="0" err="1" smtClean="0"/>
              <a:t>báo</a:t>
            </a:r>
            <a:r>
              <a:rPr lang="zh-CN" altLang="en-US" sz="2000" dirty="0"/>
              <a:t> 、不（太</a:t>
            </a:r>
            <a:r>
              <a:rPr lang="zh-CN" altLang="en-US" sz="2000" dirty="0" smtClean="0"/>
              <a:t>）</a:t>
            </a:r>
            <a:r>
              <a:rPr lang="en-US" altLang="zh-CN" sz="2000" dirty="0" smtClean="0"/>
              <a:t>/</a:t>
            </a:r>
            <a:r>
              <a:rPr lang="zh-CN" altLang="en-US" sz="2000" dirty="0" smtClean="0"/>
              <a:t>特别薄</a:t>
            </a:r>
            <a:endParaRPr lang="en-US" altLang="zh-CN" sz="2000" dirty="0" smtClean="0"/>
          </a:p>
          <a:p>
            <a:r>
              <a:rPr lang="zh-CN" altLang="en-US" sz="2000" dirty="0" smtClean="0"/>
              <a:t>厚 </a:t>
            </a:r>
            <a:r>
              <a:rPr lang="en-GB" sz="2000" dirty="0" err="1" smtClean="0"/>
              <a:t>hòu</a:t>
            </a:r>
            <a:r>
              <a:rPr lang="zh-CN" altLang="en-US" sz="2000" dirty="0"/>
              <a:t> 、不（太</a:t>
            </a:r>
            <a:r>
              <a:rPr lang="zh-CN" altLang="en-US" sz="2000" dirty="0" smtClean="0"/>
              <a:t>）</a:t>
            </a:r>
            <a:r>
              <a:rPr lang="en-US" altLang="zh-CN" sz="2000" dirty="0" smtClean="0"/>
              <a:t>/</a:t>
            </a:r>
            <a:r>
              <a:rPr lang="zh-CN" altLang="en-US" sz="2000" dirty="0" smtClean="0"/>
              <a:t>特别厚</a:t>
            </a:r>
            <a:endParaRPr lang="en-US" altLang="zh-CN" sz="2000" dirty="0" smtClean="0"/>
          </a:p>
          <a:p>
            <a:endParaRPr lang="en-US" altLang="zh-CN" sz="2000" dirty="0"/>
          </a:p>
          <a:p>
            <a:r>
              <a:rPr lang="zh-CN" altLang="en-US" sz="2000" dirty="0" smtClean="0"/>
              <a:t>多 </a:t>
            </a:r>
            <a:r>
              <a:rPr lang="en-GB" sz="2000" dirty="0" err="1" smtClean="0"/>
              <a:t>duō</a:t>
            </a:r>
            <a:r>
              <a:rPr lang="zh-CN" altLang="en-US" sz="2000" dirty="0"/>
              <a:t> 、不（太</a:t>
            </a:r>
            <a:r>
              <a:rPr lang="zh-CN" altLang="en-US" sz="2000" dirty="0" smtClean="0"/>
              <a:t>）</a:t>
            </a:r>
            <a:r>
              <a:rPr lang="en-US" altLang="zh-CN" sz="2000" dirty="0"/>
              <a:t>/</a:t>
            </a:r>
            <a:r>
              <a:rPr lang="zh-CN" altLang="en-US" sz="2000" dirty="0" smtClean="0"/>
              <a:t>特别多</a:t>
            </a:r>
            <a:endParaRPr lang="en-US" altLang="zh-CN" sz="2000" dirty="0" smtClean="0"/>
          </a:p>
          <a:p>
            <a:r>
              <a:rPr lang="zh-CN" altLang="en-US" sz="2000" dirty="0" smtClean="0"/>
              <a:t>少 </a:t>
            </a:r>
            <a:r>
              <a:rPr lang="en-GB" sz="2000" dirty="0" err="1" smtClean="0"/>
              <a:t>shǎo</a:t>
            </a:r>
            <a:r>
              <a:rPr lang="zh-CN" altLang="en-US" sz="2000" dirty="0"/>
              <a:t> 、不（太</a:t>
            </a:r>
            <a:r>
              <a:rPr lang="zh-CN" altLang="en-US" sz="2000" dirty="0" smtClean="0"/>
              <a:t>）</a:t>
            </a:r>
            <a:r>
              <a:rPr lang="en-US" altLang="zh-CN" sz="2000" dirty="0"/>
              <a:t>/</a:t>
            </a:r>
            <a:r>
              <a:rPr lang="zh-CN" altLang="en-US" sz="2000" dirty="0" smtClean="0"/>
              <a:t>特别少</a:t>
            </a:r>
            <a:endParaRPr lang="en-US" altLang="zh-CN" sz="2000" dirty="0" smtClean="0"/>
          </a:p>
          <a:p>
            <a:endParaRPr lang="en-US" altLang="zh-CN" sz="2000" dirty="0"/>
          </a:p>
          <a:p>
            <a:r>
              <a:rPr lang="zh-CN" altLang="en-US" sz="2000" dirty="0"/>
              <a:t>穿 </a:t>
            </a:r>
            <a:r>
              <a:rPr lang="en-GB" sz="2000" dirty="0" err="1"/>
              <a:t>chuān</a:t>
            </a:r>
            <a:r>
              <a:rPr lang="en-GB" sz="2000" dirty="0"/>
              <a:t> </a:t>
            </a:r>
            <a:r>
              <a:rPr lang="en-US" altLang="zh-CN" sz="2000" dirty="0"/>
              <a:t>- </a:t>
            </a:r>
            <a:r>
              <a:rPr lang="en-GB" sz="2000" dirty="0"/>
              <a:t>wear</a:t>
            </a:r>
          </a:p>
          <a:p>
            <a:r>
              <a:rPr lang="zh-CN" altLang="en-US" sz="2000" dirty="0"/>
              <a:t>衣服 </a:t>
            </a:r>
            <a:r>
              <a:rPr lang="en-GB" sz="2000" dirty="0" err="1"/>
              <a:t>yī</a:t>
            </a:r>
            <a:r>
              <a:rPr lang="en-US" altLang="zh-CN" sz="2000" dirty="0" err="1"/>
              <a:t>fu</a:t>
            </a:r>
            <a:r>
              <a:rPr lang="en-US" altLang="zh-CN" sz="2000" dirty="0"/>
              <a:t> - clothes</a:t>
            </a:r>
          </a:p>
          <a:p>
            <a:pPr marL="0" indent="0">
              <a:buNone/>
            </a:pPr>
            <a:endParaRPr lang="en-US" altLang="zh-CN" dirty="0" smtClean="0"/>
          </a:p>
          <a:p>
            <a:pPr marL="0" indent="0">
              <a:buNone/>
            </a:pPr>
            <a:endParaRPr lang="en-US" altLang="zh-CN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539241"/>
            <a:ext cx="4184034" cy="4953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1900" dirty="0" smtClean="0"/>
              <a:t>例 </a:t>
            </a:r>
            <a:r>
              <a:rPr lang="en-GB" sz="1900" dirty="0" err="1" smtClean="0"/>
              <a:t>lì</a:t>
            </a:r>
            <a:r>
              <a:rPr lang="zh-CN" altLang="en-US" sz="1900" dirty="0"/>
              <a:t>（</a:t>
            </a:r>
            <a:r>
              <a:rPr lang="en-US" altLang="zh-CN" sz="1900" dirty="0"/>
              <a:t>example</a:t>
            </a:r>
            <a:r>
              <a:rPr lang="zh-CN" altLang="en-US" sz="1900" dirty="0"/>
              <a:t>）： </a:t>
            </a:r>
            <a:endParaRPr lang="en-US" altLang="zh-CN" sz="1900" dirty="0" smtClean="0"/>
          </a:p>
          <a:p>
            <a:pPr marL="0" indent="0">
              <a:buNone/>
            </a:pPr>
            <a:endParaRPr lang="en-US" altLang="zh-CN" sz="1900" dirty="0" smtClean="0"/>
          </a:p>
          <a:p>
            <a:r>
              <a:rPr lang="zh-CN" altLang="en-US" sz="1900" dirty="0" smtClean="0"/>
              <a:t>今年冬天北京特别冷。</a:t>
            </a:r>
            <a:endParaRPr lang="en-US" altLang="zh-CN" sz="1900" dirty="0" smtClean="0"/>
          </a:p>
          <a:p>
            <a:r>
              <a:rPr lang="zh-CN" altLang="en-US" sz="1900" dirty="0"/>
              <a:t>我</a:t>
            </a:r>
            <a:r>
              <a:rPr lang="zh-CN" altLang="en-US" sz="1900" dirty="0" smtClean="0"/>
              <a:t>们英国冬天不太冷。</a:t>
            </a:r>
            <a:endParaRPr lang="en-US" altLang="zh-CN" sz="1900" dirty="0" smtClean="0"/>
          </a:p>
          <a:p>
            <a:endParaRPr lang="en-US" sz="1900" dirty="0"/>
          </a:p>
          <a:p>
            <a:r>
              <a:rPr lang="zh-CN" altLang="en-US" sz="1900" dirty="0" smtClean="0"/>
              <a:t>冬天的衣服很多。</a:t>
            </a:r>
            <a:endParaRPr lang="en-US" altLang="zh-CN" sz="1900" dirty="0" smtClean="0"/>
          </a:p>
          <a:p>
            <a:r>
              <a:rPr lang="zh-CN" altLang="en-US" sz="1900" dirty="0"/>
              <a:t>春</a:t>
            </a:r>
            <a:r>
              <a:rPr lang="zh-CN" altLang="en-US" sz="1900" dirty="0" smtClean="0"/>
              <a:t>天不用穿得太厚。</a:t>
            </a:r>
            <a:endParaRPr lang="en-US" altLang="zh-CN" sz="1900" dirty="0" smtClean="0"/>
          </a:p>
          <a:p>
            <a:endParaRPr lang="en-US" altLang="zh-CN" sz="1900" dirty="0"/>
          </a:p>
          <a:p>
            <a:r>
              <a:rPr lang="zh-CN" altLang="en-US" sz="1900" dirty="0" smtClean="0"/>
              <a:t>夏天的衣服薄。</a:t>
            </a:r>
            <a:endParaRPr lang="en-US" altLang="zh-CN" sz="1900" dirty="0" smtClean="0"/>
          </a:p>
          <a:p>
            <a:r>
              <a:rPr lang="zh-CN" altLang="en-US" sz="1900" dirty="0"/>
              <a:t>秋</a:t>
            </a:r>
            <a:r>
              <a:rPr lang="zh-CN" altLang="en-US" sz="1900" dirty="0" smtClean="0"/>
              <a:t>天不能穿得太少。</a:t>
            </a:r>
            <a:endParaRPr lang="en-US" altLang="zh-CN" sz="1900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穿很厚的衣服</a:t>
            </a:r>
            <a:endParaRPr lang="en-US" altLang="zh-CN" dirty="0"/>
          </a:p>
          <a:p>
            <a:endParaRPr lang="en-US" altLang="zh-CN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19321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14</a:t>
            </a:r>
            <a:r>
              <a:rPr lang="zh-CN" altLang="en-US" dirty="0"/>
              <a:t>课 我买了一件毛衣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5760" y="2160589"/>
            <a:ext cx="4495609" cy="3880772"/>
          </a:xfrm>
        </p:spPr>
        <p:txBody>
          <a:bodyPr/>
          <a:lstStyle/>
          <a:p>
            <a:r>
              <a:rPr lang="zh-CN" altLang="en-US" sz="2000" dirty="0"/>
              <a:t>商场 </a:t>
            </a:r>
            <a:r>
              <a:rPr lang="en-GB" sz="2000" dirty="0" err="1"/>
              <a:t>shāng</a:t>
            </a:r>
            <a:r>
              <a:rPr lang="en-GB" sz="2000" dirty="0"/>
              <a:t> </a:t>
            </a:r>
            <a:r>
              <a:rPr lang="en-GB" sz="2000" dirty="0" err="1"/>
              <a:t>chǎng</a:t>
            </a:r>
            <a:r>
              <a:rPr lang="en-GB" sz="2000" dirty="0"/>
              <a:t> </a:t>
            </a:r>
            <a:r>
              <a:rPr lang="en-US" altLang="zh-CN" sz="2000" dirty="0" smtClean="0"/>
              <a:t>- </a:t>
            </a:r>
            <a:r>
              <a:rPr lang="en-US" sz="2000" dirty="0" smtClean="0"/>
              <a:t>department store</a:t>
            </a:r>
          </a:p>
          <a:p>
            <a:r>
              <a:rPr lang="zh-CN" altLang="en-US" sz="2000" dirty="0" smtClean="0"/>
              <a:t>里 </a:t>
            </a:r>
            <a:r>
              <a:rPr lang="en-GB" sz="2000" dirty="0" err="1" smtClean="0"/>
              <a:t>lǐ</a:t>
            </a:r>
            <a:r>
              <a:rPr lang="en-GB" sz="2000" dirty="0" smtClean="0"/>
              <a:t> </a:t>
            </a:r>
            <a:r>
              <a:rPr lang="en-US" altLang="zh-CN" sz="2000" dirty="0" smtClean="0"/>
              <a:t>– inside</a:t>
            </a:r>
          </a:p>
          <a:p>
            <a:r>
              <a:rPr lang="zh-CN" altLang="en-US" sz="2000" dirty="0" smtClean="0"/>
              <a:t>真 </a:t>
            </a:r>
            <a:r>
              <a:rPr lang="en-GB" sz="2000" dirty="0" err="1" smtClean="0"/>
              <a:t>zhēn</a:t>
            </a:r>
            <a:r>
              <a:rPr lang="en-GB" sz="2000" dirty="0" smtClean="0"/>
              <a:t> </a:t>
            </a:r>
            <a:r>
              <a:rPr lang="en-US" altLang="zh-CN" sz="2000" dirty="0" smtClean="0"/>
              <a:t>– </a:t>
            </a:r>
            <a:r>
              <a:rPr lang="en-US" altLang="zh-CN" sz="2000" dirty="0" err="1" smtClean="0"/>
              <a:t>really,truly</a:t>
            </a:r>
            <a:endParaRPr lang="en-US" sz="2000" dirty="0"/>
          </a:p>
          <a:p>
            <a:r>
              <a:rPr lang="zh-CN" altLang="en-US" sz="2000" dirty="0" smtClean="0"/>
              <a:t>毛衣 </a:t>
            </a:r>
            <a:r>
              <a:rPr lang="en-GB" sz="2000" dirty="0" err="1" smtClean="0"/>
              <a:t>máoyī</a:t>
            </a:r>
            <a:r>
              <a:rPr lang="en-GB" sz="2000" dirty="0" smtClean="0"/>
              <a:t> </a:t>
            </a:r>
            <a:r>
              <a:rPr lang="en-US" altLang="zh-CN" sz="2000" dirty="0" smtClean="0"/>
              <a:t>– </a:t>
            </a:r>
            <a:r>
              <a:rPr lang="en-US" altLang="zh-CN" sz="2000" dirty="0"/>
              <a:t>(</a:t>
            </a:r>
            <a:r>
              <a:rPr lang="en-US" altLang="zh-CN" sz="2000" dirty="0" smtClean="0"/>
              <a:t>woolen) sweater</a:t>
            </a:r>
          </a:p>
          <a:p>
            <a:r>
              <a:rPr lang="zh-CN" altLang="en-US" sz="2000" dirty="0"/>
              <a:t>羽绒</a:t>
            </a:r>
            <a:r>
              <a:rPr lang="zh-CN" altLang="en-US" sz="2000" dirty="0" smtClean="0"/>
              <a:t>服 </a:t>
            </a:r>
            <a:r>
              <a:rPr lang="en-GB" sz="2000" dirty="0" err="1" smtClean="0"/>
              <a:t>yǔróngfú</a:t>
            </a:r>
            <a:r>
              <a:rPr lang="en-GB" sz="2000" dirty="0" smtClean="0"/>
              <a:t> - down jacket</a:t>
            </a:r>
          </a:p>
          <a:p>
            <a:r>
              <a:rPr lang="zh-CN" altLang="en-US" sz="2000" dirty="0" smtClean="0"/>
              <a:t>件 </a:t>
            </a:r>
            <a:r>
              <a:rPr lang="en-GB" sz="2000" dirty="0" err="1"/>
              <a:t>jiàn</a:t>
            </a:r>
            <a:r>
              <a:rPr lang="en-GB" sz="2000" dirty="0"/>
              <a:t> </a:t>
            </a:r>
            <a:r>
              <a:rPr lang="en-US" altLang="zh-CN" sz="2000" dirty="0" smtClean="0"/>
              <a:t>- piece</a:t>
            </a:r>
            <a:endParaRPr lang="en-US" altLang="zh-CN" sz="20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zh-CN" altLang="en-US" sz="2000" dirty="0"/>
              <a:t>商场里冬天的衣服真多。</a:t>
            </a:r>
            <a:endParaRPr lang="en-US" altLang="zh-CN" sz="2000" dirty="0"/>
          </a:p>
          <a:p>
            <a:r>
              <a:rPr lang="zh-CN" altLang="en-US" sz="2000" dirty="0"/>
              <a:t>夏天的衣服特别少。</a:t>
            </a:r>
            <a:endParaRPr lang="en-US" altLang="zh-CN" sz="2000" dirty="0"/>
          </a:p>
          <a:p>
            <a:endParaRPr lang="en-US" sz="2000" dirty="0"/>
          </a:p>
          <a:p>
            <a:r>
              <a:rPr lang="zh-CN" altLang="en-US" sz="2000" dirty="0"/>
              <a:t>可以在今年冬天</a:t>
            </a:r>
            <a:r>
              <a:rPr lang="zh-CN" altLang="en-US" sz="2000" dirty="0" smtClean="0"/>
              <a:t>买</a:t>
            </a:r>
            <a:r>
              <a:rPr lang="zh-CN" altLang="en-US" sz="2000" dirty="0"/>
              <a:t>一件</a:t>
            </a:r>
            <a:r>
              <a:rPr lang="zh-CN" altLang="en-US" sz="2000" dirty="0" smtClean="0"/>
              <a:t>明</a:t>
            </a:r>
            <a:r>
              <a:rPr lang="zh-CN" altLang="en-US" sz="2000" dirty="0"/>
              <a:t>年夏天穿的衣服。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756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-24894"/>
            <a:ext cx="4038891" cy="1278466"/>
          </a:xfrm>
        </p:spPr>
        <p:txBody>
          <a:bodyPr>
            <a:normAutofit/>
          </a:bodyPr>
          <a:lstStyle/>
          <a:p>
            <a:r>
              <a:rPr lang="zh-CN" altLang="en-US" sz="2800" dirty="0"/>
              <a:t>第</a:t>
            </a:r>
            <a:r>
              <a:rPr lang="en-US" altLang="zh-CN" sz="2800" dirty="0"/>
              <a:t>14</a:t>
            </a:r>
            <a:r>
              <a:rPr lang="zh-CN" altLang="en-US" sz="2800" dirty="0"/>
              <a:t>课 我买了一件毛衣</a:t>
            </a:r>
            <a:endParaRPr lang="en-GB" sz="28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8891" y="0"/>
            <a:ext cx="8153109" cy="6885015"/>
          </a:xfrm>
          <a:prstGeom prst="rect">
            <a:avLst/>
          </a:prstGeom>
        </p:spPr>
      </p:pic>
      <p:sp>
        <p:nvSpPr>
          <p:cNvPr id="10" name="Text Placeholder 9"/>
          <p:cNvSpPr>
            <a:spLocks noGrp="1"/>
          </p:cNvSpPr>
          <p:nvPr>
            <p:ph type="body" sz="half" idx="2"/>
          </p:nvPr>
        </p:nvSpPr>
        <p:spPr>
          <a:xfrm>
            <a:off x="92180" y="1746292"/>
            <a:ext cx="3854528" cy="2584449"/>
          </a:xfrm>
        </p:spPr>
        <p:txBody>
          <a:bodyPr>
            <a:normAutofit/>
          </a:bodyPr>
          <a:lstStyle/>
          <a:p>
            <a:r>
              <a:rPr lang="zh-CN" altLang="en-US" sz="2000" dirty="0" smtClean="0"/>
              <a:t>感冒 </a:t>
            </a:r>
            <a:r>
              <a:rPr lang="en-GB" sz="2000" dirty="0" err="1" smtClean="0"/>
              <a:t>gǎnmào</a:t>
            </a:r>
            <a:r>
              <a:rPr lang="en-GB" sz="2000" dirty="0" smtClean="0"/>
              <a:t> </a:t>
            </a:r>
            <a:r>
              <a:rPr lang="en-US" altLang="zh-CN" sz="2000" dirty="0" smtClean="0"/>
              <a:t>– catch a cold</a:t>
            </a:r>
          </a:p>
          <a:p>
            <a:endParaRPr lang="en-US" altLang="zh-CN" sz="2000" dirty="0"/>
          </a:p>
          <a:p>
            <a:r>
              <a:rPr lang="en-US" altLang="zh-CN" sz="2000" dirty="0"/>
              <a:t>(</a:t>
            </a:r>
            <a:r>
              <a:rPr lang="zh-CN" altLang="en-US" sz="2000" dirty="0" smtClean="0"/>
              <a:t>一</a:t>
            </a:r>
            <a:r>
              <a:rPr lang="en-US" altLang="zh-CN" sz="2000" dirty="0" smtClean="0"/>
              <a:t>)</a:t>
            </a:r>
            <a:r>
              <a:rPr lang="zh-CN" altLang="en-US" sz="2000" dirty="0" smtClean="0"/>
              <a:t>趟 </a:t>
            </a:r>
            <a:r>
              <a:rPr lang="en-GB" sz="2000" dirty="0" err="1"/>
              <a:t>tàng</a:t>
            </a:r>
            <a:r>
              <a:rPr lang="en-GB" sz="2000" dirty="0"/>
              <a:t> </a:t>
            </a:r>
            <a:r>
              <a:rPr lang="en-US" altLang="zh-CN" sz="2000" dirty="0" smtClean="0"/>
              <a:t>– m. used for a round trip, etc.</a:t>
            </a:r>
            <a:endParaRPr lang="en-GB" sz="2000" dirty="0"/>
          </a:p>
        </p:txBody>
      </p:sp>
      <p:sp>
        <p:nvSpPr>
          <p:cNvPr id="12" name="Rectangle 11"/>
          <p:cNvSpPr/>
          <p:nvPr/>
        </p:nvSpPr>
        <p:spPr>
          <a:xfrm>
            <a:off x="5088835" y="5155096"/>
            <a:ext cx="1842052" cy="371061"/>
          </a:xfrm>
          <a:prstGeom prst="rect">
            <a:avLst/>
          </a:prstGeom>
          <a:solidFill>
            <a:srgbClr val="FFFF00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262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50138" y="645459"/>
            <a:ext cx="7702360" cy="4636620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1791" y="418182"/>
            <a:ext cx="4280071" cy="6035627"/>
          </a:xfrm>
        </p:spPr>
        <p:txBody>
          <a:bodyPr>
            <a:normAutofit lnSpcReduction="10000"/>
          </a:bodyPr>
          <a:lstStyle/>
          <a:p>
            <a:r>
              <a:rPr lang="zh-CN" altLang="en-US" sz="1900" dirty="0" smtClean="0"/>
              <a:t>医院 </a:t>
            </a:r>
            <a:r>
              <a:rPr lang="en-GB" sz="2000" dirty="0" err="1" smtClean="0"/>
              <a:t>yīyuàn</a:t>
            </a:r>
            <a:r>
              <a:rPr lang="en-GB" sz="2000" dirty="0" smtClean="0"/>
              <a:t> </a:t>
            </a:r>
            <a:r>
              <a:rPr lang="en-US" altLang="zh-CN" sz="2000" dirty="0" smtClean="0"/>
              <a:t>- hospital</a:t>
            </a:r>
            <a:endParaRPr lang="en-US" altLang="zh-CN" sz="1900" dirty="0" smtClean="0"/>
          </a:p>
          <a:p>
            <a:r>
              <a:rPr lang="zh-CN" altLang="en-US" sz="1900" dirty="0"/>
              <a:t>看</a:t>
            </a:r>
            <a:r>
              <a:rPr lang="zh-CN" altLang="en-US" sz="1900" dirty="0" smtClean="0"/>
              <a:t>病 </a:t>
            </a:r>
            <a:r>
              <a:rPr lang="en-GB" sz="2000" dirty="0" err="1" smtClean="0"/>
              <a:t>kànbìng</a:t>
            </a:r>
            <a:r>
              <a:rPr lang="en-GB" sz="2000" dirty="0" smtClean="0"/>
              <a:t> </a:t>
            </a:r>
            <a:r>
              <a:rPr lang="en-US" altLang="zh-CN" sz="2000" dirty="0" smtClean="0"/>
              <a:t>– see</a:t>
            </a:r>
            <a:r>
              <a:rPr lang="zh-CN" altLang="en-US" sz="2000" dirty="0"/>
              <a:t> </a:t>
            </a:r>
            <a:r>
              <a:rPr lang="en-US" altLang="zh-CN" sz="2000" dirty="0" smtClean="0"/>
              <a:t>a doctor</a:t>
            </a:r>
            <a:endParaRPr lang="en-US" altLang="zh-CN" sz="1900" dirty="0" smtClean="0"/>
          </a:p>
          <a:p>
            <a:r>
              <a:rPr lang="zh-CN" altLang="en-US" sz="1900" dirty="0" smtClean="0"/>
              <a:t>就 </a:t>
            </a:r>
            <a:r>
              <a:rPr lang="en-GB" sz="2000" dirty="0" err="1" smtClean="0"/>
              <a:t>jiù</a:t>
            </a:r>
            <a:r>
              <a:rPr lang="en-GB" sz="2000" dirty="0" smtClean="0"/>
              <a:t> – as soon as, right after</a:t>
            </a:r>
            <a:endParaRPr lang="en-US" altLang="zh-CN" sz="1900" dirty="0" smtClean="0"/>
          </a:p>
          <a:p>
            <a:r>
              <a:rPr lang="zh-CN" altLang="en-US" sz="1900" dirty="0" smtClean="0"/>
              <a:t>药 </a:t>
            </a:r>
            <a:r>
              <a:rPr lang="en-GB" sz="2000" dirty="0" err="1" smtClean="0"/>
              <a:t>yào</a:t>
            </a:r>
            <a:r>
              <a:rPr lang="en-GB" sz="2000" dirty="0" smtClean="0"/>
              <a:t> – medicine, drug</a:t>
            </a:r>
            <a:endParaRPr lang="en-US" altLang="zh-CN" sz="1900" dirty="0" smtClean="0"/>
          </a:p>
          <a:p>
            <a:r>
              <a:rPr lang="zh-CN" altLang="en-US" sz="1900" dirty="0" smtClean="0"/>
              <a:t>新 </a:t>
            </a:r>
            <a:r>
              <a:rPr lang="en-GB" sz="2000" dirty="0" err="1" smtClean="0"/>
              <a:t>xīn</a:t>
            </a:r>
            <a:r>
              <a:rPr lang="en-GB" sz="2000" dirty="0" smtClean="0"/>
              <a:t> </a:t>
            </a:r>
            <a:r>
              <a:rPr lang="en-US" altLang="zh-CN" sz="2000" dirty="0" smtClean="0"/>
              <a:t>- new</a:t>
            </a:r>
            <a:endParaRPr lang="en-US" altLang="zh-CN" sz="1900" dirty="0" smtClean="0"/>
          </a:p>
          <a:p>
            <a:r>
              <a:rPr lang="zh-CN" altLang="en-US" sz="1900" dirty="0" smtClean="0"/>
              <a:t>好 </a:t>
            </a:r>
            <a:r>
              <a:rPr lang="en-GB" sz="2000" dirty="0" err="1" smtClean="0"/>
              <a:t>hǎo</a:t>
            </a:r>
            <a:r>
              <a:rPr lang="en-GB" sz="2000" dirty="0" smtClean="0"/>
              <a:t> – get </a:t>
            </a:r>
            <a:r>
              <a:rPr lang="en-GB" sz="2000" dirty="0" err="1" smtClean="0"/>
              <a:t>wll</a:t>
            </a:r>
            <a:r>
              <a:rPr lang="en-GB" sz="2000" dirty="0" smtClean="0"/>
              <a:t>, be recovered</a:t>
            </a:r>
            <a:endParaRPr lang="en-US" altLang="zh-CN" sz="1900" dirty="0" smtClean="0"/>
          </a:p>
          <a:p>
            <a:r>
              <a:rPr lang="zh-CN" altLang="en-US" sz="1900" dirty="0"/>
              <a:t>这</a:t>
            </a:r>
            <a:r>
              <a:rPr lang="zh-CN" altLang="en-US" sz="1900" dirty="0" smtClean="0"/>
              <a:t>么 </a:t>
            </a:r>
            <a:r>
              <a:rPr lang="en-GB" sz="2000" dirty="0" err="1" smtClean="0"/>
              <a:t>zhè</a:t>
            </a:r>
            <a:r>
              <a:rPr lang="en-US" altLang="zh-CN" sz="2000" dirty="0" smtClean="0"/>
              <a:t>me – so, such</a:t>
            </a:r>
            <a:endParaRPr lang="en-US" altLang="zh-CN" sz="1900" dirty="0" smtClean="0"/>
          </a:p>
          <a:p>
            <a:r>
              <a:rPr lang="zh-CN" altLang="en-US" sz="1900" dirty="0" smtClean="0"/>
              <a:t>快 </a:t>
            </a:r>
            <a:r>
              <a:rPr lang="en-GB" sz="2000" dirty="0" err="1" smtClean="0"/>
              <a:t>kuài</a:t>
            </a:r>
            <a:r>
              <a:rPr lang="en-GB" sz="2000" dirty="0" smtClean="0"/>
              <a:t> </a:t>
            </a:r>
            <a:r>
              <a:rPr lang="en-US" altLang="zh-CN" sz="1900" dirty="0" smtClean="0"/>
              <a:t>– fast, quick, rapid</a:t>
            </a:r>
          </a:p>
          <a:p>
            <a:r>
              <a:rPr lang="zh-CN" altLang="en-US" sz="1900" dirty="0" smtClean="0"/>
              <a:t>呀 </a:t>
            </a:r>
            <a:r>
              <a:rPr lang="en-US" altLang="zh-CN" sz="1900" dirty="0" err="1" smtClean="0"/>
              <a:t>ya</a:t>
            </a:r>
            <a:r>
              <a:rPr lang="en-US" altLang="zh-CN" sz="1900" dirty="0" smtClean="0"/>
              <a:t> – used at the end of a sentence to express surprise</a:t>
            </a:r>
          </a:p>
          <a:p>
            <a:endParaRPr lang="en-US" sz="1900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zh-CN" altLang="en-US" sz="1900" b="1" dirty="0" smtClean="0">
                <a:solidFill>
                  <a:schemeClr val="accent2"/>
                </a:solidFill>
              </a:rPr>
              <a:t>一</a:t>
            </a:r>
            <a:r>
              <a:rPr lang="en-US" altLang="zh-CN" sz="1900" b="1" dirty="0" smtClean="0"/>
              <a:t>+V1+ </a:t>
            </a:r>
            <a:r>
              <a:rPr lang="zh-CN" altLang="en-US" sz="1900" b="1" dirty="0" smtClean="0">
                <a:solidFill>
                  <a:schemeClr val="accent2"/>
                </a:solidFill>
              </a:rPr>
              <a:t>就</a:t>
            </a:r>
            <a:r>
              <a:rPr lang="en-US" altLang="zh-CN" sz="1900" b="1" dirty="0" smtClean="0">
                <a:solidFill>
                  <a:schemeClr val="tx1"/>
                </a:solidFill>
              </a:rPr>
              <a:t>+</a:t>
            </a:r>
            <a:r>
              <a:rPr lang="en-US" altLang="zh-CN" sz="1900" b="1" dirty="0" smtClean="0"/>
              <a:t>V2 (</a:t>
            </a:r>
            <a:r>
              <a:rPr lang="zh-CN" altLang="en-US" sz="1900" b="1" dirty="0" smtClean="0">
                <a:solidFill>
                  <a:schemeClr val="accent2"/>
                </a:solidFill>
              </a:rPr>
              <a:t>一</a:t>
            </a:r>
            <a:r>
              <a:rPr lang="en-US" altLang="zh-CN" sz="1900" b="1" dirty="0" smtClean="0"/>
              <a:t>…</a:t>
            </a:r>
            <a:r>
              <a:rPr lang="zh-CN" altLang="en-US" sz="1900" b="1" dirty="0" smtClean="0">
                <a:solidFill>
                  <a:schemeClr val="accent2"/>
                </a:solidFill>
              </a:rPr>
              <a:t>就</a:t>
            </a:r>
            <a:r>
              <a:rPr lang="en-US" altLang="zh-CN" sz="1900" b="1" dirty="0" smtClean="0"/>
              <a:t>…) p.150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zh-CN" altLang="en-US" sz="1900" dirty="0">
                <a:solidFill>
                  <a:schemeClr val="accent2"/>
                </a:solidFill>
              </a:rPr>
              <a:t>一</a:t>
            </a:r>
            <a:r>
              <a:rPr lang="zh-CN" altLang="en-US" sz="1900" dirty="0"/>
              <a:t>下</a:t>
            </a:r>
            <a:r>
              <a:rPr lang="zh-CN" altLang="en-US" sz="1900" dirty="0" smtClean="0"/>
              <a:t>课</a:t>
            </a:r>
            <a:r>
              <a:rPr lang="zh-CN" altLang="en-US" sz="1900" dirty="0" smtClean="0">
                <a:solidFill>
                  <a:schemeClr val="accent2"/>
                </a:solidFill>
              </a:rPr>
              <a:t>就</a:t>
            </a:r>
            <a:r>
              <a:rPr lang="zh-CN" altLang="en-US" sz="1900" dirty="0" smtClean="0"/>
              <a:t>去医院。</a:t>
            </a:r>
            <a:endParaRPr lang="en-US" altLang="zh-CN" sz="1900" dirty="0" smtClean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zh-CN" altLang="en-US" sz="1900" dirty="0" smtClean="0"/>
              <a:t>他</a:t>
            </a:r>
            <a:r>
              <a:rPr lang="zh-CN" altLang="en-US" sz="1900" dirty="0">
                <a:solidFill>
                  <a:schemeClr val="accent2"/>
                </a:solidFill>
              </a:rPr>
              <a:t>一</a:t>
            </a:r>
            <a:r>
              <a:rPr lang="zh-CN" altLang="en-US" sz="1900" dirty="0" smtClean="0"/>
              <a:t>来，我们</a:t>
            </a:r>
            <a:r>
              <a:rPr lang="zh-CN" altLang="en-US" sz="1900" dirty="0" smtClean="0">
                <a:solidFill>
                  <a:schemeClr val="accent2"/>
                </a:solidFill>
              </a:rPr>
              <a:t>就</a:t>
            </a:r>
            <a:r>
              <a:rPr lang="zh-CN" altLang="en-US" sz="1900" dirty="0" smtClean="0"/>
              <a:t>走。</a:t>
            </a:r>
            <a:endParaRPr lang="en-US" altLang="zh-CN" sz="1900" dirty="0" smtClean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zh-CN" altLang="en-US" sz="1900" dirty="0"/>
              <a:t>我</a:t>
            </a:r>
            <a:r>
              <a:rPr lang="zh-CN" altLang="en-US" sz="1900" dirty="0" smtClean="0"/>
              <a:t>们</a:t>
            </a:r>
            <a:r>
              <a:rPr lang="zh-CN" altLang="en-US" sz="1900" dirty="0" smtClean="0">
                <a:solidFill>
                  <a:schemeClr val="accent2"/>
                </a:solidFill>
              </a:rPr>
              <a:t>一</a:t>
            </a:r>
            <a:r>
              <a:rPr lang="zh-CN" altLang="en-US" sz="1900" dirty="0" smtClean="0"/>
              <a:t>见面就</a:t>
            </a:r>
            <a:r>
              <a:rPr lang="zh-CN" altLang="en-US" sz="1900" dirty="0" smtClean="0">
                <a:solidFill>
                  <a:schemeClr val="accent2"/>
                </a:solidFill>
              </a:rPr>
              <a:t>说</a:t>
            </a:r>
            <a:r>
              <a:rPr lang="zh-CN" altLang="en-US" sz="1900" dirty="0" smtClean="0"/>
              <a:t>汉语。</a:t>
            </a:r>
            <a:endParaRPr lang="en-GB" sz="1900" dirty="0"/>
          </a:p>
        </p:txBody>
      </p:sp>
      <p:sp>
        <p:nvSpPr>
          <p:cNvPr id="6" name="Rectangle 5"/>
          <p:cNvSpPr/>
          <p:nvPr/>
        </p:nvSpPr>
        <p:spPr>
          <a:xfrm>
            <a:off x="291548" y="1258957"/>
            <a:ext cx="331304" cy="304800"/>
          </a:xfrm>
          <a:prstGeom prst="rect">
            <a:avLst/>
          </a:pr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978588" y="1734085"/>
            <a:ext cx="322730" cy="291939"/>
          </a:xfrm>
          <a:prstGeom prst="rect">
            <a:avLst/>
          </a:pr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41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14</a:t>
            </a:r>
            <a:r>
              <a:rPr lang="zh-CN" altLang="en-US" dirty="0"/>
              <a:t>课 我买了一件毛衣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510748"/>
            <a:ext cx="4184035" cy="53472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US" b="1" dirty="0" smtClean="0"/>
              <a:t>课文三</a:t>
            </a:r>
            <a:r>
              <a:rPr lang="en-US" altLang="zh-CN" b="1" dirty="0"/>
              <a:t> </a:t>
            </a:r>
            <a:r>
              <a:rPr lang="en-US" altLang="zh-CN" b="1" dirty="0" smtClean="0"/>
              <a:t>p.148-149</a:t>
            </a:r>
          </a:p>
          <a:p>
            <a:pPr marL="0" indent="0">
              <a:buNone/>
            </a:pPr>
            <a:endParaRPr lang="en-US" b="1" dirty="0" smtClean="0"/>
          </a:p>
          <a:p>
            <a:r>
              <a:rPr lang="zh-CN" altLang="en-US" b="1" dirty="0" smtClean="0">
                <a:solidFill>
                  <a:srgbClr val="00B0F0"/>
                </a:solidFill>
              </a:rPr>
              <a:t>还</a:t>
            </a:r>
            <a:r>
              <a:rPr lang="zh-CN" altLang="en-US" b="1" dirty="0" smtClean="0">
                <a:solidFill>
                  <a:schemeClr val="tx1"/>
                </a:solidFill>
              </a:rPr>
              <a:t> </a:t>
            </a:r>
            <a:r>
              <a:rPr lang="en-US" altLang="zh-CN" b="1" dirty="0" smtClean="0">
                <a:solidFill>
                  <a:schemeClr val="tx1"/>
                </a:solidFill>
              </a:rPr>
              <a:t>-</a:t>
            </a:r>
            <a:r>
              <a:rPr lang="zh-CN" altLang="en-US" b="1" dirty="0" smtClean="0">
                <a:solidFill>
                  <a:schemeClr val="tx1"/>
                </a:solidFill>
              </a:rPr>
              <a:t> </a:t>
            </a:r>
            <a:r>
              <a:rPr lang="en-US" altLang="zh-CN" b="1" dirty="0" smtClean="0"/>
              <a:t>indicates the continuity of an action or situation. P.151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/>
              <a:t>天气这</a:t>
            </a:r>
            <a:r>
              <a:rPr lang="zh-CN" altLang="en-US" dirty="0" smtClean="0"/>
              <a:t>么冷，你</a:t>
            </a:r>
            <a:r>
              <a:rPr lang="zh-CN" altLang="en-US" dirty="0" smtClean="0">
                <a:solidFill>
                  <a:srgbClr val="00B0F0"/>
                </a:solidFill>
              </a:rPr>
              <a:t>还</a:t>
            </a:r>
            <a:r>
              <a:rPr lang="zh-CN" altLang="en-US" dirty="0" smtClean="0"/>
              <a:t>每天跑步吗？</a:t>
            </a:r>
            <a:endParaRPr lang="en-US" altLang="zh-CN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 smtClean="0"/>
              <a:t>他</a:t>
            </a:r>
            <a:r>
              <a:rPr lang="zh-CN" altLang="en-US" dirty="0" smtClean="0">
                <a:solidFill>
                  <a:srgbClr val="00B0F0"/>
                </a:solidFill>
              </a:rPr>
              <a:t>还</a:t>
            </a:r>
            <a:r>
              <a:rPr lang="zh-CN" altLang="en-US" dirty="0" smtClean="0"/>
              <a:t>不知道这件事。</a:t>
            </a:r>
            <a:endParaRPr lang="en-US" altLang="zh-CN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altLang="zh-CN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b="1" dirty="0" smtClean="0">
                <a:solidFill>
                  <a:schemeClr val="accent4"/>
                </a:solidFill>
              </a:rPr>
              <a:t>这么 </a:t>
            </a:r>
            <a:r>
              <a:rPr lang="en-US" altLang="zh-CN" b="1" dirty="0" smtClean="0"/>
              <a:t>– shows the degree and is followed by an Adj. p.151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 smtClean="0"/>
              <a:t>你</a:t>
            </a:r>
            <a:r>
              <a:rPr lang="zh-CN" altLang="en-US" dirty="0" smtClean="0">
                <a:solidFill>
                  <a:schemeClr val="accent4"/>
                </a:solidFill>
              </a:rPr>
              <a:t>这么</a:t>
            </a:r>
            <a:r>
              <a:rPr lang="zh-CN" altLang="en-US" dirty="0" smtClean="0"/>
              <a:t>喜欢看电影呀</a:t>
            </a:r>
            <a:r>
              <a:rPr lang="zh-CN" altLang="en-US" dirty="0"/>
              <a:t>！</a:t>
            </a:r>
            <a:endParaRPr lang="en-US" altLang="zh-CN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 smtClean="0"/>
              <a:t>这个菜怎么</a:t>
            </a:r>
            <a:r>
              <a:rPr lang="zh-CN" altLang="en-US" dirty="0" smtClean="0">
                <a:solidFill>
                  <a:schemeClr val="accent4"/>
                </a:solidFill>
              </a:rPr>
              <a:t>这么</a:t>
            </a:r>
            <a:r>
              <a:rPr lang="zh-CN" altLang="en-US" dirty="0" smtClean="0"/>
              <a:t>好吃呀？</a:t>
            </a:r>
            <a:endParaRPr lang="en-US" altLang="zh-CN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b="1" dirty="0" smtClean="0">
                <a:solidFill>
                  <a:srgbClr val="00B050"/>
                </a:solidFill>
              </a:rPr>
              <a:t>就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– emphasize that </a:t>
            </a:r>
            <a:r>
              <a:rPr lang="en-US" altLang="zh-CN" b="1" dirty="0" err="1" smtClean="0"/>
              <a:t>sth</a:t>
            </a:r>
            <a:r>
              <a:rPr lang="en-US" altLang="zh-CN" b="1" dirty="0" smtClean="0"/>
              <a:t>. happens very soon or very fast. P.150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/>
              <a:t>八</a:t>
            </a:r>
            <a:r>
              <a:rPr lang="zh-CN" altLang="en-US" dirty="0" smtClean="0"/>
              <a:t>点上课，他七点</a:t>
            </a:r>
            <a:r>
              <a:rPr lang="zh-CN" altLang="en-US" dirty="0" smtClean="0">
                <a:solidFill>
                  <a:srgbClr val="00B050"/>
                </a:solidFill>
              </a:rPr>
              <a:t>就</a:t>
            </a:r>
            <a:r>
              <a:rPr lang="zh-CN" altLang="en-US" dirty="0" smtClean="0"/>
              <a:t>来了。</a:t>
            </a:r>
            <a:endParaRPr lang="en-US" altLang="zh-CN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 smtClean="0"/>
              <a:t>我五分钟以后</a:t>
            </a:r>
            <a:r>
              <a:rPr lang="zh-CN" altLang="en-US" dirty="0" smtClean="0">
                <a:solidFill>
                  <a:srgbClr val="00B050"/>
                </a:solidFill>
              </a:rPr>
              <a:t>就</a:t>
            </a:r>
            <a:r>
              <a:rPr lang="zh-CN" altLang="en-US" dirty="0" smtClean="0"/>
              <a:t>回来。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1930401"/>
            <a:ext cx="4915421" cy="465593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zh-CN" altLang="en-US" b="1" dirty="0">
                <a:solidFill>
                  <a:schemeClr val="accent5"/>
                </a:solidFill>
              </a:rPr>
              <a:t>了</a:t>
            </a:r>
            <a:r>
              <a:rPr lang="en-US" altLang="zh-CN" b="1" dirty="0">
                <a:solidFill>
                  <a:schemeClr val="tx1"/>
                </a:solidFill>
              </a:rPr>
              <a:t>used after a V to indicate the completion of an action</a:t>
            </a:r>
            <a:r>
              <a:rPr lang="en-US" altLang="zh-CN" b="1" dirty="0" smtClean="0">
                <a:solidFill>
                  <a:schemeClr val="tx1"/>
                </a:solidFill>
              </a:rPr>
              <a:t>. P.150</a:t>
            </a:r>
            <a:endParaRPr lang="en-US" altLang="zh-CN" b="1" dirty="0">
              <a:solidFill>
                <a:schemeClr val="accent5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altLang="zh-CN" b="1" dirty="0">
                <a:solidFill>
                  <a:srgbClr val="0070C0"/>
                </a:solidFill>
              </a:rPr>
              <a:t>S</a:t>
            </a:r>
            <a:r>
              <a:rPr lang="en-US" altLang="zh-CN" b="1" dirty="0"/>
              <a:t>+(</a:t>
            </a:r>
            <a:r>
              <a:rPr lang="en-US" altLang="zh-CN" b="1" dirty="0" err="1"/>
              <a:t>adv</a:t>
            </a:r>
            <a:r>
              <a:rPr lang="en-US" altLang="zh-CN" b="1" dirty="0"/>
              <a:t>+)V+</a:t>
            </a:r>
            <a:r>
              <a:rPr lang="zh-CN" altLang="en-US" b="1" dirty="0">
                <a:solidFill>
                  <a:schemeClr val="accent5"/>
                </a:solidFill>
              </a:rPr>
              <a:t>了</a:t>
            </a:r>
            <a:r>
              <a:rPr lang="en-US" altLang="zh-CN" b="1" dirty="0"/>
              <a:t>+</a:t>
            </a:r>
            <a:r>
              <a:rPr lang="en-US" altLang="zh-CN" b="1" dirty="0" err="1"/>
              <a:t>Num</a:t>
            </a:r>
            <a:r>
              <a:rPr lang="en-US" altLang="zh-CN" b="1" dirty="0"/>
              <a:t>-N/</a:t>
            </a:r>
            <a:r>
              <a:rPr lang="en-US" altLang="zh-CN" b="1" dirty="0" err="1"/>
              <a:t>Adj</a:t>
            </a:r>
            <a:r>
              <a:rPr lang="en-US" altLang="zh-CN" b="1" dirty="0"/>
              <a:t>/</a:t>
            </a:r>
            <a:r>
              <a:rPr lang="en-US" altLang="zh-CN" b="1" dirty="0" err="1"/>
              <a:t>Pron+</a:t>
            </a:r>
            <a:r>
              <a:rPr lang="en-US" altLang="zh-CN" b="1" dirty="0" err="1">
                <a:solidFill>
                  <a:srgbClr val="0070C0"/>
                </a:solidFill>
              </a:rPr>
              <a:t>O</a:t>
            </a:r>
            <a:endParaRPr lang="en-US" altLang="zh-CN" b="1" dirty="0">
              <a:solidFill>
                <a:srgbClr val="0070C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>
                <a:solidFill>
                  <a:srgbClr val="0070C0"/>
                </a:solidFill>
              </a:rPr>
              <a:t>我</a:t>
            </a:r>
            <a:r>
              <a:rPr lang="zh-CN" altLang="en-US" dirty="0"/>
              <a:t>买</a:t>
            </a:r>
            <a:r>
              <a:rPr lang="zh-CN" altLang="en-US" dirty="0">
                <a:solidFill>
                  <a:schemeClr val="accent5"/>
                </a:solidFill>
              </a:rPr>
              <a:t>了</a:t>
            </a:r>
            <a:r>
              <a:rPr lang="zh-CN" altLang="en-US" dirty="0"/>
              <a:t>一件</a:t>
            </a:r>
            <a:r>
              <a:rPr lang="zh-CN" altLang="en-US" dirty="0">
                <a:solidFill>
                  <a:srgbClr val="0070C0"/>
                </a:solidFill>
              </a:rPr>
              <a:t>毛衣</a:t>
            </a:r>
            <a:r>
              <a:rPr lang="zh-CN" altLang="en-US" dirty="0"/>
              <a:t>。</a:t>
            </a:r>
            <a:endParaRPr lang="en-US" altLang="zh-CN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>
                <a:solidFill>
                  <a:srgbClr val="0070C0"/>
                </a:solidFill>
              </a:rPr>
              <a:t>我</a:t>
            </a:r>
            <a:r>
              <a:rPr lang="zh-CN" altLang="en-US" dirty="0"/>
              <a:t>吃</a:t>
            </a:r>
            <a:r>
              <a:rPr lang="zh-CN" altLang="en-US" dirty="0">
                <a:solidFill>
                  <a:schemeClr val="accent5"/>
                </a:solidFill>
              </a:rPr>
              <a:t>了</a:t>
            </a:r>
            <a:r>
              <a:rPr lang="zh-CN" altLang="en-US" dirty="0"/>
              <a:t>他的</a:t>
            </a:r>
            <a:r>
              <a:rPr lang="zh-CN" altLang="en-US" dirty="0">
                <a:solidFill>
                  <a:srgbClr val="0070C0"/>
                </a:solidFill>
              </a:rPr>
              <a:t>面</a:t>
            </a:r>
            <a:r>
              <a:rPr lang="zh-CN" altLang="en-US" dirty="0" smtClean="0">
                <a:solidFill>
                  <a:srgbClr val="0070C0"/>
                </a:solidFill>
              </a:rPr>
              <a:t>包</a:t>
            </a:r>
            <a:r>
              <a:rPr lang="zh-CN" altLang="en-US" dirty="0" smtClean="0">
                <a:solidFill>
                  <a:schemeClr val="tx1"/>
                </a:solidFill>
              </a:rPr>
              <a:t>。</a:t>
            </a:r>
            <a:endParaRPr lang="en-US" altLang="zh-CN" dirty="0">
              <a:solidFill>
                <a:srgbClr val="0070C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>
                <a:solidFill>
                  <a:srgbClr val="0070C0"/>
                </a:solidFill>
              </a:rPr>
              <a:t>我</a:t>
            </a:r>
            <a:r>
              <a:rPr lang="zh-CN" altLang="en-US" dirty="0"/>
              <a:t>买</a:t>
            </a:r>
            <a:r>
              <a:rPr lang="zh-CN" altLang="en-US" dirty="0">
                <a:solidFill>
                  <a:schemeClr val="accent5"/>
                </a:solidFill>
              </a:rPr>
              <a:t>了</a:t>
            </a:r>
            <a:r>
              <a:rPr lang="zh-CN" altLang="en-US" dirty="0"/>
              <a:t>很多</a:t>
            </a:r>
            <a:r>
              <a:rPr lang="zh-CN" altLang="en-US" dirty="0">
                <a:solidFill>
                  <a:srgbClr val="0070C0"/>
                </a:solidFill>
              </a:rPr>
              <a:t>水</a:t>
            </a:r>
            <a:r>
              <a:rPr lang="zh-CN" altLang="en-US" dirty="0" smtClean="0">
                <a:solidFill>
                  <a:srgbClr val="0070C0"/>
                </a:solidFill>
              </a:rPr>
              <a:t>果</a:t>
            </a:r>
            <a:r>
              <a:rPr lang="zh-CN" altLang="en-US" dirty="0" smtClean="0">
                <a:solidFill>
                  <a:schemeClr val="tx1"/>
                </a:solidFill>
              </a:rPr>
              <a:t>。</a:t>
            </a:r>
            <a:endParaRPr lang="en-US" altLang="zh-CN" dirty="0">
              <a:solidFill>
                <a:srgbClr val="0070C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>
                <a:solidFill>
                  <a:srgbClr val="0070C0"/>
                </a:solidFill>
              </a:rPr>
              <a:t>他们</a:t>
            </a:r>
            <a:r>
              <a:rPr lang="zh-CN" altLang="en-US" dirty="0"/>
              <a:t>都去</a:t>
            </a:r>
            <a:r>
              <a:rPr lang="zh-CN" altLang="en-US" dirty="0">
                <a:solidFill>
                  <a:schemeClr val="accent5"/>
                </a:solidFill>
              </a:rPr>
              <a:t>了</a:t>
            </a:r>
            <a:r>
              <a:rPr lang="zh-CN" altLang="en-US" dirty="0">
                <a:solidFill>
                  <a:srgbClr val="0070C0"/>
                </a:solidFill>
              </a:rPr>
              <a:t>北</a:t>
            </a:r>
            <a:r>
              <a:rPr lang="zh-CN" altLang="en-US" dirty="0" smtClean="0">
                <a:solidFill>
                  <a:srgbClr val="0070C0"/>
                </a:solidFill>
              </a:rPr>
              <a:t>京</a:t>
            </a:r>
            <a:r>
              <a:rPr lang="zh-CN" altLang="en-US" dirty="0" smtClean="0">
                <a:solidFill>
                  <a:schemeClr val="tx1"/>
                </a:solidFill>
              </a:rPr>
              <a:t>。</a:t>
            </a:r>
            <a:endParaRPr lang="en-US" altLang="zh-CN" dirty="0">
              <a:solidFill>
                <a:srgbClr val="0070C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>
                <a:solidFill>
                  <a:srgbClr val="0070C0"/>
                </a:solidFill>
              </a:rPr>
              <a:t>我</a:t>
            </a:r>
            <a:r>
              <a:rPr lang="zh-CN" altLang="en-US" dirty="0"/>
              <a:t>吃</a:t>
            </a:r>
            <a:r>
              <a:rPr lang="zh-CN" altLang="en-US" dirty="0">
                <a:solidFill>
                  <a:schemeClr val="accent5"/>
                </a:solidFill>
              </a:rPr>
              <a:t>了</a:t>
            </a:r>
            <a:r>
              <a:rPr lang="zh-CN" altLang="en-US" dirty="0">
                <a:solidFill>
                  <a:srgbClr val="0070C0"/>
                </a:solidFill>
              </a:rPr>
              <a:t>药</a:t>
            </a:r>
            <a:r>
              <a:rPr lang="zh-CN" altLang="en-US" dirty="0"/>
              <a:t>，感冒</a:t>
            </a:r>
            <a:r>
              <a:rPr lang="zh-CN" altLang="en-US" dirty="0">
                <a:solidFill>
                  <a:srgbClr val="00B050"/>
                </a:solidFill>
              </a:rPr>
              <a:t>就</a:t>
            </a:r>
            <a:r>
              <a:rPr lang="zh-CN" altLang="en-US" dirty="0"/>
              <a:t>好</a:t>
            </a:r>
            <a:r>
              <a:rPr lang="zh-CN" altLang="en-US" dirty="0" smtClean="0"/>
              <a:t>了。</a:t>
            </a:r>
            <a:endParaRPr lang="en-US" altLang="zh-CN" dirty="0" smtClean="0"/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altLang="zh-CN" b="1" dirty="0" smtClean="0"/>
              <a:t>Negative</a:t>
            </a:r>
            <a:r>
              <a:rPr lang="zh-CN" altLang="en-US" b="1" dirty="0"/>
              <a:t> </a:t>
            </a:r>
            <a:r>
              <a:rPr lang="en-US" altLang="zh-CN" b="1" dirty="0" smtClean="0"/>
              <a:t>of </a:t>
            </a:r>
            <a:r>
              <a:rPr lang="zh-CN" altLang="en-US" b="1" dirty="0" smtClean="0">
                <a:solidFill>
                  <a:schemeClr val="accent5"/>
                </a:solidFill>
              </a:rPr>
              <a:t>了</a:t>
            </a:r>
            <a:r>
              <a:rPr lang="en-US" altLang="zh-CN" b="1" dirty="0" smtClean="0"/>
              <a:t>: </a:t>
            </a:r>
            <a:r>
              <a:rPr lang="en-US" altLang="zh-CN" b="1" dirty="0" smtClean="0">
                <a:solidFill>
                  <a:srgbClr val="0070C0"/>
                </a:solidFill>
              </a:rPr>
              <a:t>S</a:t>
            </a:r>
            <a:r>
              <a:rPr lang="en-US" altLang="zh-CN" b="1" dirty="0" smtClean="0"/>
              <a:t>+</a:t>
            </a:r>
            <a:r>
              <a:rPr lang="zh-CN" altLang="en-US" b="1" dirty="0" smtClean="0">
                <a:solidFill>
                  <a:schemeClr val="accent3">
                    <a:lumMod val="75000"/>
                  </a:schemeClr>
                </a:solidFill>
              </a:rPr>
              <a:t>没</a:t>
            </a:r>
            <a:r>
              <a:rPr lang="en-US" altLang="zh-CN" b="1" dirty="0" smtClean="0"/>
              <a:t>(</a:t>
            </a:r>
            <a:r>
              <a:rPr lang="zh-CN" altLang="en-US" b="1" dirty="0" smtClean="0"/>
              <a:t>有</a:t>
            </a:r>
            <a:r>
              <a:rPr lang="en-US" altLang="zh-CN" b="1" dirty="0" smtClean="0"/>
              <a:t>)+V(+</a:t>
            </a:r>
            <a:r>
              <a:rPr lang="en-US" altLang="zh-CN" b="1" dirty="0" smtClean="0">
                <a:solidFill>
                  <a:srgbClr val="0070C0"/>
                </a:solidFill>
              </a:rPr>
              <a:t>O</a:t>
            </a:r>
            <a:r>
              <a:rPr lang="en-US" altLang="zh-CN" b="1" dirty="0" smtClean="0"/>
              <a:t>) p.150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 smtClean="0">
                <a:solidFill>
                  <a:srgbClr val="0070C0"/>
                </a:solidFill>
              </a:rPr>
              <a:t>我</a:t>
            </a:r>
            <a:r>
              <a:rPr lang="zh-CN" altLang="en-US" dirty="0" smtClean="0">
                <a:solidFill>
                  <a:schemeClr val="accent3">
                    <a:lumMod val="75000"/>
                  </a:schemeClr>
                </a:solidFill>
              </a:rPr>
              <a:t>没</a:t>
            </a:r>
            <a:r>
              <a:rPr lang="zh-CN" altLang="en-US" dirty="0" smtClean="0"/>
              <a:t>买</a:t>
            </a:r>
            <a:r>
              <a:rPr lang="zh-CN" altLang="en-US" dirty="0" smtClean="0">
                <a:solidFill>
                  <a:srgbClr val="0070C0"/>
                </a:solidFill>
              </a:rPr>
              <a:t>毛衣</a:t>
            </a:r>
            <a:r>
              <a:rPr lang="zh-CN" altLang="en-US" dirty="0" smtClean="0">
                <a:solidFill>
                  <a:schemeClr val="tx1"/>
                </a:solidFill>
              </a:rPr>
              <a:t>。</a:t>
            </a:r>
            <a:endParaRPr lang="en-US" altLang="zh-CN" dirty="0" smtClean="0">
              <a:solidFill>
                <a:srgbClr val="0070C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>
                <a:solidFill>
                  <a:srgbClr val="0070C0"/>
                </a:solidFill>
              </a:rPr>
              <a:t>我</a:t>
            </a:r>
            <a:r>
              <a:rPr lang="zh-CN" altLang="en-US" dirty="0">
                <a:solidFill>
                  <a:schemeClr val="accent3">
                    <a:lumMod val="75000"/>
                  </a:schemeClr>
                </a:solidFill>
              </a:rPr>
              <a:t>没</a:t>
            </a:r>
            <a:r>
              <a:rPr lang="zh-CN" altLang="en-US" dirty="0" smtClean="0"/>
              <a:t>去</a:t>
            </a:r>
            <a:r>
              <a:rPr lang="zh-CN" altLang="en-US" dirty="0" smtClean="0">
                <a:solidFill>
                  <a:srgbClr val="0070C0"/>
                </a:solidFill>
              </a:rPr>
              <a:t>商店</a:t>
            </a:r>
            <a:r>
              <a:rPr lang="zh-CN" altLang="en-US" dirty="0" smtClean="0">
                <a:solidFill>
                  <a:srgbClr val="00B050"/>
                </a:solidFill>
              </a:rPr>
              <a:t>就</a:t>
            </a:r>
            <a:r>
              <a:rPr lang="zh-CN" altLang="en-US" dirty="0" smtClean="0">
                <a:solidFill>
                  <a:schemeClr val="tx1"/>
                </a:solidFill>
              </a:rPr>
              <a:t>回家了。</a:t>
            </a:r>
            <a:endParaRPr lang="en-US" altLang="zh-CN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 smtClean="0">
                <a:solidFill>
                  <a:srgbClr val="0070C0"/>
                </a:solidFill>
              </a:rPr>
              <a:t>他们</a:t>
            </a:r>
            <a:r>
              <a:rPr lang="zh-CN" altLang="en-US" dirty="0" smtClean="0">
                <a:solidFill>
                  <a:schemeClr val="accent3">
                    <a:lumMod val="75000"/>
                  </a:schemeClr>
                </a:solidFill>
              </a:rPr>
              <a:t>没</a:t>
            </a:r>
            <a:r>
              <a:rPr lang="zh-CN" altLang="en-US" dirty="0" smtClean="0"/>
              <a:t>去</a:t>
            </a:r>
            <a:r>
              <a:rPr lang="zh-CN" altLang="en-US" dirty="0" smtClean="0">
                <a:solidFill>
                  <a:srgbClr val="0070C0"/>
                </a:solidFill>
              </a:rPr>
              <a:t>北京</a:t>
            </a:r>
            <a:r>
              <a:rPr lang="zh-CN" altLang="en-US" dirty="0" smtClean="0">
                <a:solidFill>
                  <a:schemeClr val="tx1"/>
                </a:solidFill>
              </a:rPr>
              <a:t>。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370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14</a:t>
            </a:r>
            <a:r>
              <a:rPr lang="zh-CN" altLang="en-US" dirty="0"/>
              <a:t>课 我买了一件毛衣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789044"/>
            <a:ext cx="4184035" cy="442622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zh-CN" altLang="en-US" b="1" dirty="0" smtClean="0"/>
              <a:t>了 </a:t>
            </a:r>
            <a:r>
              <a:rPr lang="en-US" altLang="zh-CN" b="1" dirty="0" smtClean="0"/>
              <a:t>p.151</a:t>
            </a:r>
            <a:endParaRPr lang="en-US" b="1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 smtClean="0"/>
              <a:t>S</a:t>
            </a:r>
            <a:r>
              <a:rPr lang="en-US" altLang="zh-CN" b="1" dirty="0" smtClean="0"/>
              <a:t>+</a:t>
            </a:r>
            <a:r>
              <a:rPr lang="en-US" altLang="zh-CN" b="1" dirty="0"/>
              <a:t>(</a:t>
            </a:r>
            <a:r>
              <a:rPr lang="en-US" altLang="zh-CN" b="1" dirty="0" smtClean="0"/>
              <a:t>Adv.+) V+</a:t>
            </a:r>
            <a:r>
              <a:rPr lang="zh-CN" altLang="en-US" b="1" dirty="0" smtClean="0"/>
              <a:t>了</a:t>
            </a:r>
            <a:r>
              <a:rPr lang="en-US" altLang="zh-CN" b="1" dirty="0" smtClean="0"/>
              <a:t>+O</a:t>
            </a:r>
          </a:p>
          <a:p>
            <a:pPr marL="0" indent="0">
              <a:buNone/>
            </a:pPr>
            <a:r>
              <a:rPr lang="en-US" dirty="0" smtClean="0"/>
              <a:t>E.g. </a:t>
            </a:r>
            <a:r>
              <a:rPr lang="zh-CN" altLang="en-US" dirty="0" smtClean="0"/>
              <a:t>我看了一个电影。</a:t>
            </a:r>
            <a:endParaRPr lang="en-US" altLang="zh-CN" dirty="0" smtClean="0"/>
          </a:p>
          <a:p>
            <a:pPr marL="0" indent="0">
              <a:buNone/>
            </a:pP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altLang="zh-CN" b="1" dirty="0" smtClean="0"/>
              <a:t>Objects</a:t>
            </a:r>
            <a:r>
              <a:rPr lang="zh-CN" altLang="en-US" b="1" dirty="0" smtClean="0"/>
              <a:t>：</a:t>
            </a:r>
            <a:endParaRPr lang="en-US" altLang="zh-CN" b="1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dirty="0" smtClean="0"/>
              <a:t>一本词典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dirty="0"/>
              <a:t>一件礼</a:t>
            </a:r>
            <a:r>
              <a:rPr lang="zh-CN" altLang="en-US" dirty="0" smtClean="0"/>
              <a:t>物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dirty="0"/>
              <a:t>一杯</a:t>
            </a:r>
            <a:r>
              <a:rPr lang="zh-CN" altLang="en-US" dirty="0" smtClean="0"/>
              <a:t>茶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dirty="0"/>
              <a:t>两个朋</a:t>
            </a:r>
            <a:r>
              <a:rPr lang="zh-CN" altLang="en-US" dirty="0" smtClean="0"/>
              <a:t>友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dirty="0"/>
              <a:t>一套房</a:t>
            </a:r>
            <a:r>
              <a:rPr lang="zh-CN" altLang="en-US" dirty="0" smtClean="0"/>
              <a:t>子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dirty="0"/>
              <a:t>很多苹果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789045"/>
            <a:ext cx="4184034" cy="425231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b="1" dirty="0" smtClean="0"/>
              <a:t>V</a:t>
            </a:r>
            <a:r>
              <a:rPr lang="en-US" altLang="zh-CN" b="1" dirty="0" smtClean="0"/>
              <a:t>erbs</a:t>
            </a:r>
            <a:r>
              <a:rPr lang="zh-CN" altLang="en-US" b="1" dirty="0" smtClean="0"/>
              <a:t>：</a:t>
            </a:r>
            <a:endParaRPr lang="en-US" altLang="zh-CN" b="1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dirty="0" smtClean="0"/>
              <a:t>喝 </a:t>
            </a:r>
            <a:r>
              <a:rPr lang="en-GB" dirty="0" err="1" smtClean="0"/>
              <a:t>hē</a:t>
            </a:r>
            <a:r>
              <a:rPr lang="en-GB" dirty="0" smtClean="0"/>
              <a:t>		</a:t>
            </a:r>
            <a:r>
              <a:rPr lang="en-US" altLang="zh-CN" dirty="0" smtClean="0"/>
              <a:t>drink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dirty="0" smtClean="0"/>
              <a:t>买 </a:t>
            </a:r>
            <a:r>
              <a:rPr lang="en-GB" dirty="0" err="1" smtClean="0"/>
              <a:t>mǎi</a:t>
            </a:r>
            <a:r>
              <a:rPr lang="en-GB" dirty="0" smtClean="0"/>
              <a:t>	buy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dirty="0" smtClean="0"/>
              <a:t>吃 </a:t>
            </a:r>
            <a:r>
              <a:rPr lang="en-GB" dirty="0" err="1" smtClean="0"/>
              <a:t>chī</a:t>
            </a:r>
            <a:r>
              <a:rPr lang="en-GB" dirty="0" smtClean="0"/>
              <a:t>	eat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dirty="0" smtClean="0"/>
              <a:t>见 </a:t>
            </a:r>
            <a:r>
              <a:rPr lang="en-GB" dirty="0" err="1" smtClean="0"/>
              <a:t>jiàn</a:t>
            </a:r>
            <a:r>
              <a:rPr lang="en-GB" dirty="0" smtClean="0"/>
              <a:t>	meet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dirty="0" smtClean="0"/>
              <a:t>交 </a:t>
            </a:r>
            <a:r>
              <a:rPr lang="en-GB" dirty="0" err="1" smtClean="0"/>
              <a:t>jiāo</a:t>
            </a:r>
            <a:r>
              <a:rPr lang="en-GB" dirty="0" smtClean="0"/>
              <a:t>	make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dirty="0" smtClean="0"/>
              <a:t>盖 </a:t>
            </a:r>
            <a:r>
              <a:rPr lang="en-GB" dirty="0" err="1" smtClean="0"/>
              <a:t>gài</a:t>
            </a:r>
            <a:r>
              <a:rPr lang="en-GB" dirty="0" smtClean="0"/>
              <a:t>	build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dirty="0" smtClean="0"/>
              <a:t>送 </a:t>
            </a:r>
            <a:r>
              <a:rPr lang="en-GB" dirty="0" smtClean="0"/>
              <a:t>song	give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zh-CN" altLang="en-US" dirty="0" smtClean="0"/>
              <a:t>收 </a:t>
            </a:r>
            <a:r>
              <a:rPr lang="en-GB" dirty="0" err="1" smtClean="0"/>
              <a:t>shōu</a:t>
            </a:r>
            <a:r>
              <a:rPr lang="en-GB" dirty="0" smtClean="0"/>
              <a:t>	receive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427304" y="2173357"/>
            <a:ext cx="1842053" cy="328653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23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14</a:t>
            </a:r>
            <a:r>
              <a:rPr lang="zh-CN" altLang="en-US" dirty="0"/>
              <a:t>课 我买了一件毛衣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altLang="zh-CN" b="1" dirty="0" smtClean="0"/>
              <a:t>Rewrite the sentences into questions and negative sentences p.153.</a:t>
            </a:r>
          </a:p>
          <a:p>
            <a:pPr>
              <a:buFont typeface="Wingdings" panose="05000000000000000000" pitchFamily="2" charset="2"/>
              <a:buChar char="q"/>
            </a:pPr>
            <a:endParaRPr lang="en-US" altLang="zh-CN" dirty="0" smtClean="0"/>
          </a:p>
          <a:p>
            <a:r>
              <a:rPr lang="en-US" altLang="zh-CN" dirty="0" smtClean="0"/>
              <a:t>E.g. </a:t>
            </a:r>
            <a:r>
              <a:rPr lang="zh-CN" altLang="en-US" dirty="0" smtClean="0"/>
              <a:t>我去了一趟超市</a:t>
            </a:r>
            <a:endParaRPr lang="en-US" altLang="zh-CN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zh-CN" altLang="en-US" dirty="0"/>
              <a:t>你去</a:t>
            </a:r>
            <a:r>
              <a:rPr lang="zh-CN" altLang="en-US" dirty="0" smtClean="0"/>
              <a:t>了超市</a:t>
            </a:r>
            <a:r>
              <a:rPr lang="zh-CN" altLang="en-US" dirty="0" smtClean="0">
                <a:solidFill>
                  <a:srgbClr val="00B0F0"/>
                </a:solidFill>
              </a:rPr>
              <a:t>没有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zh-CN" altLang="en-US" dirty="0" smtClean="0"/>
              <a:t>我</a:t>
            </a:r>
            <a:r>
              <a:rPr lang="zh-CN" altLang="en-US" dirty="0" smtClean="0">
                <a:solidFill>
                  <a:schemeClr val="accent5"/>
                </a:solidFill>
              </a:rPr>
              <a:t>没</a:t>
            </a:r>
            <a:r>
              <a:rPr lang="zh-CN" altLang="en-US" dirty="0" smtClean="0"/>
              <a:t>去超市。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484243"/>
            <a:ext cx="4184034" cy="5062331"/>
          </a:xfrm>
        </p:spPr>
        <p:txBody>
          <a:bodyPr/>
          <a:lstStyle/>
          <a:p>
            <a:pPr marL="0" indent="0">
              <a:buNone/>
            </a:pPr>
            <a:r>
              <a:rPr lang="en-US" altLang="zh-CN" b="1" dirty="0" smtClean="0"/>
              <a:t>1. </a:t>
            </a:r>
            <a:r>
              <a:rPr lang="zh-CN" altLang="en-US" b="1" dirty="0" smtClean="0"/>
              <a:t>我看了</a:t>
            </a:r>
            <a:r>
              <a:rPr lang="zh-CN" altLang="en-US" b="1" dirty="0" smtClean="0"/>
              <a:t>一部中</a:t>
            </a:r>
            <a:r>
              <a:rPr lang="zh-CN" altLang="en-US" b="1" dirty="0" smtClean="0"/>
              <a:t>国电影。</a:t>
            </a:r>
            <a:endParaRPr lang="en-US" altLang="zh-CN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dirty="0" smtClean="0"/>
              <a:t>你看了中国电影</a:t>
            </a:r>
            <a:r>
              <a:rPr lang="zh-CN" altLang="en-US" dirty="0" smtClean="0">
                <a:solidFill>
                  <a:srgbClr val="00B0F0"/>
                </a:solidFill>
              </a:rPr>
              <a:t>没有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dirty="0" smtClean="0"/>
              <a:t>我</a:t>
            </a:r>
            <a:r>
              <a:rPr lang="zh-CN" altLang="en-US" dirty="0" smtClean="0">
                <a:solidFill>
                  <a:schemeClr val="accent5"/>
                </a:solidFill>
              </a:rPr>
              <a:t>没</a:t>
            </a:r>
            <a:r>
              <a:rPr lang="zh-CN" altLang="en-US" dirty="0" smtClean="0"/>
              <a:t>看中国电影。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b="1" dirty="0" smtClean="0"/>
              <a:t>2. </a:t>
            </a:r>
            <a:r>
              <a:rPr lang="zh-CN" altLang="en-US" b="1" dirty="0" smtClean="0"/>
              <a:t>我</a:t>
            </a:r>
            <a:r>
              <a:rPr lang="zh-CN" altLang="en-US" b="1" dirty="0"/>
              <a:t>买</a:t>
            </a:r>
            <a:r>
              <a:rPr lang="zh-CN" altLang="en-US" b="1" dirty="0" smtClean="0"/>
              <a:t>了一件毛衣。</a:t>
            </a:r>
            <a:endParaRPr lang="en-US" altLang="zh-CN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dirty="0" smtClean="0"/>
              <a:t>你买了毛衣</a:t>
            </a:r>
            <a:r>
              <a:rPr lang="zh-CN" altLang="en-US" dirty="0" smtClean="0">
                <a:solidFill>
                  <a:srgbClr val="00B0F0"/>
                </a:solidFill>
              </a:rPr>
              <a:t>没有</a:t>
            </a:r>
            <a:r>
              <a:rPr lang="zh-CN" altLang="en-US" dirty="0" smtClean="0"/>
              <a:t>？</a:t>
            </a:r>
            <a:endParaRPr lang="en-US" altLang="zh-CN" dirty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dirty="0" smtClean="0"/>
              <a:t>我</a:t>
            </a:r>
            <a:r>
              <a:rPr lang="zh-CN" altLang="en-US" dirty="0" smtClean="0">
                <a:solidFill>
                  <a:schemeClr val="accent5"/>
                </a:solidFill>
              </a:rPr>
              <a:t>没</a:t>
            </a:r>
            <a:r>
              <a:rPr lang="zh-CN" altLang="en-US" dirty="0" smtClean="0"/>
              <a:t>买毛衣。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b="1" dirty="0" smtClean="0"/>
              <a:t>3. </a:t>
            </a:r>
            <a:r>
              <a:rPr lang="zh-CN" altLang="en-US" b="1" dirty="0" smtClean="0"/>
              <a:t>我</a:t>
            </a:r>
            <a:r>
              <a:rPr lang="zh-CN" altLang="en-US" b="1" dirty="0"/>
              <a:t>喝</a:t>
            </a:r>
            <a:r>
              <a:rPr lang="zh-CN" altLang="en-US" b="1" dirty="0" smtClean="0"/>
              <a:t>了一杯咖啡。</a:t>
            </a:r>
            <a:endParaRPr lang="en-US" altLang="zh-CN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dirty="0" smtClean="0"/>
              <a:t>你喝了咖啡</a:t>
            </a:r>
            <a:r>
              <a:rPr lang="zh-CN" altLang="en-US" dirty="0" smtClean="0">
                <a:solidFill>
                  <a:srgbClr val="00B0F0"/>
                </a:solidFill>
              </a:rPr>
              <a:t>没有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dirty="0"/>
              <a:t>我</a:t>
            </a:r>
            <a:r>
              <a:rPr lang="zh-CN" altLang="en-US" dirty="0">
                <a:solidFill>
                  <a:schemeClr val="accent5"/>
                </a:solidFill>
              </a:rPr>
              <a:t>没</a:t>
            </a:r>
            <a:r>
              <a:rPr lang="zh-CN" altLang="en-US" dirty="0" smtClean="0"/>
              <a:t>喝咖啡。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b="1" dirty="0" smtClean="0"/>
              <a:t>4. </a:t>
            </a:r>
            <a:r>
              <a:rPr lang="zh-CN" altLang="en-US" b="1" dirty="0" smtClean="0"/>
              <a:t>他穿了一件羽绒服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dirty="0" smtClean="0"/>
              <a:t>他穿了羽绒服</a:t>
            </a:r>
            <a:r>
              <a:rPr lang="zh-CN" altLang="en-US" dirty="0" smtClean="0">
                <a:solidFill>
                  <a:srgbClr val="00B0F0"/>
                </a:solidFill>
              </a:rPr>
              <a:t>没有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dirty="0" smtClean="0"/>
              <a:t>他</a:t>
            </a:r>
            <a:r>
              <a:rPr lang="zh-CN" altLang="en-US" dirty="0" smtClean="0">
                <a:solidFill>
                  <a:schemeClr val="accent5"/>
                </a:solidFill>
              </a:rPr>
              <a:t>没</a:t>
            </a:r>
            <a:r>
              <a:rPr lang="zh-CN" altLang="en-US" dirty="0" smtClean="0"/>
              <a:t>穿羽绒服。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1206019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14</a:t>
            </a:r>
            <a:r>
              <a:rPr lang="zh-CN" altLang="en-US" dirty="0"/>
              <a:t>课 我买了一件毛衣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zh-CN" altLang="en-US" dirty="0" smtClean="0"/>
              <a:t>用</a:t>
            </a:r>
            <a:r>
              <a:rPr lang="en-US" altLang="zh-CN" dirty="0"/>
              <a:t>“</a:t>
            </a:r>
            <a:r>
              <a:rPr lang="zh-CN" altLang="en-US" dirty="0" smtClean="0"/>
              <a:t>一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就</a:t>
            </a:r>
            <a:r>
              <a:rPr lang="en-US" altLang="zh-CN" dirty="0" smtClean="0"/>
              <a:t>……”</a:t>
            </a:r>
            <a:r>
              <a:rPr lang="zh-CN" altLang="en-US" dirty="0" smtClean="0"/>
              <a:t>完成句子 </a:t>
            </a:r>
            <a:r>
              <a:rPr lang="en-US" altLang="zh-CN" dirty="0" smtClean="0"/>
              <a:t>Complete the sentences with “</a:t>
            </a:r>
            <a:r>
              <a:rPr lang="zh-CN" altLang="en-US" dirty="0"/>
              <a:t>一</a:t>
            </a:r>
            <a:r>
              <a:rPr lang="en-US" altLang="zh-CN" dirty="0"/>
              <a:t>……</a:t>
            </a:r>
            <a:r>
              <a:rPr lang="zh-CN" altLang="en-US" dirty="0"/>
              <a:t>就</a:t>
            </a:r>
            <a:r>
              <a:rPr lang="en-US" altLang="zh-CN" dirty="0" smtClean="0"/>
              <a:t>……”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q"/>
            </a:pPr>
            <a:endParaRPr lang="en-US" altLang="zh-CN" dirty="0" smtClean="0"/>
          </a:p>
          <a:p>
            <a:pPr>
              <a:buAutoNum type="arabicPeriod"/>
            </a:pPr>
            <a:r>
              <a:rPr lang="zh-CN" altLang="en-US" dirty="0" smtClean="0"/>
              <a:t>马丁一来北京就去吃北京烤鸭了。</a:t>
            </a:r>
            <a:endParaRPr lang="en-US" altLang="zh-CN" dirty="0"/>
          </a:p>
          <a:p>
            <a:pPr>
              <a:buAutoNum type="arabicPeriod"/>
            </a:pPr>
            <a:r>
              <a:rPr lang="zh-CN" altLang="en-US" dirty="0" smtClean="0"/>
              <a:t>我一到教室就开始看书。</a:t>
            </a:r>
            <a:endParaRPr lang="en-US" altLang="zh-CN" dirty="0" smtClean="0"/>
          </a:p>
          <a:p>
            <a:pPr>
              <a:buAutoNum type="arabicPeriod"/>
            </a:pPr>
            <a:r>
              <a:rPr lang="zh-CN" altLang="en-US" dirty="0"/>
              <a:t>中午</a:t>
            </a:r>
            <a:r>
              <a:rPr lang="zh-CN" altLang="en-US" dirty="0" smtClean="0"/>
              <a:t>他一下课就跑去吃饭了。</a:t>
            </a:r>
            <a:endParaRPr lang="en-US" altLang="zh-CN" dirty="0" smtClean="0"/>
          </a:p>
          <a:p>
            <a:pPr>
              <a:buAutoNum type="arabicPeriod"/>
            </a:pPr>
            <a:r>
              <a:rPr lang="zh-CN" altLang="en-US" dirty="0"/>
              <a:t>爸</a:t>
            </a:r>
            <a:r>
              <a:rPr lang="zh-CN" altLang="en-US" dirty="0" smtClean="0"/>
              <a:t>爸一回家就看电视。</a:t>
            </a:r>
            <a:endParaRPr lang="en-US" altLang="zh-CN" dirty="0" smtClean="0"/>
          </a:p>
          <a:p>
            <a:pPr>
              <a:buAutoNum type="arabicPeriod"/>
            </a:pPr>
            <a:r>
              <a:rPr lang="zh-CN" altLang="en-US" dirty="0"/>
              <a:t>李老</a:t>
            </a:r>
            <a:r>
              <a:rPr lang="zh-CN" altLang="en-US" dirty="0" smtClean="0"/>
              <a:t>师一到周末就去看朋友了。</a:t>
            </a:r>
            <a:endParaRPr lang="en-US" altLang="zh-CN" dirty="0" smtClean="0"/>
          </a:p>
          <a:p>
            <a:pPr>
              <a:buAutoNum type="arabicPeriod"/>
            </a:pPr>
            <a:r>
              <a:rPr lang="zh-CN" altLang="en-US" dirty="0" smtClean="0"/>
              <a:t>我一发工资就请你吃饭。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464904" y="3006362"/>
            <a:ext cx="1828800" cy="27829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246243" y="3392556"/>
            <a:ext cx="1152940" cy="27829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563757" y="4232847"/>
            <a:ext cx="675860" cy="29154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789043" y="4635314"/>
            <a:ext cx="914400" cy="23854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338470" y="5008508"/>
            <a:ext cx="901147" cy="27829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464904" y="3801581"/>
            <a:ext cx="1364974" cy="278295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145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14</a:t>
            </a:r>
            <a:r>
              <a:rPr lang="zh-CN" altLang="en-US" dirty="0"/>
              <a:t>课 我买了一件毛衣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028176"/>
          </a:xfrm>
        </p:spPr>
        <p:txBody>
          <a:bodyPr>
            <a:normAutofit fontScale="92500" lnSpcReduction="10000"/>
          </a:bodyPr>
          <a:lstStyle/>
          <a:p>
            <a:r>
              <a:rPr lang="zh-CN" altLang="en-US" b="1" dirty="0" smtClean="0"/>
              <a:t>作业 </a:t>
            </a:r>
            <a:r>
              <a:rPr lang="en-GB" b="1" dirty="0" err="1" smtClean="0"/>
              <a:t>zuòyè</a:t>
            </a:r>
            <a:r>
              <a:rPr lang="en-GB" b="1" dirty="0" smtClean="0"/>
              <a:t> </a:t>
            </a:r>
            <a:r>
              <a:rPr lang="en-US" altLang="zh-CN" b="1" dirty="0" smtClean="0"/>
              <a:t>– homework</a:t>
            </a:r>
          </a:p>
          <a:p>
            <a:pPr marL="0" indent="0">
              <a:buNone/>
            </a:pPr>
            <a:endParaRPr lang="en-US" altLang="zh-CN" dirty="0" smtClean="0"/>
          </a:p>
          <a:p>
            <a:pPr marL="0" indent="0">
              <a:buNone/>
            </a:pPr>
            <a:r>
              <a:rPr lang="en-GB" dirty="0" err="1" smtClean="0"/>
              <a:t>Wánchéng</a:t>
            </a:r>
            <a:r>
              <a:rPr lang="en-GB" dirty="0"/>
              <a:t> </a:t>
            </a:r>
            <a:r>
              <a:rPr lang="en-GB" dirty="0" smtClean="0"/>
              <a:t> </a:t>
            </a:r>
            <a:r>
              <a:rPr lang="en-GB" dirty="0" err="1" smtClean="0"/>
              <a:t>dì</a:t>
            </a:r>
            <a:r>
              <a:rPr lang="en-GB" dirty="0" smtClean="0"/>
              <a:t>  </a:t>
            </a:r>
            <a:r>
              <a:rPr lang="en-GB" dirty="0" err="1" smtClean="0"/>
              <a:t>kè</a:t>
            </a:r>
            <a:r>
              <a:rPr lang="en-GB" dirty="0"/>
              <a:t> </a:t>
            </a:r>
            <a:r>
              <a:rPr lang="en-GB" dirty="0" err="1" smtClean="0"/>
              <a:t>suǒyǒu</a:t>
            </a:r>
            <a:r>
              <a:rPr lang="en-GB" dirty="0"/>
              <a:t> </a:t>
            </a:r>
            <a:r>
              <a:rPr lang="en-GB" dirty="0" err="1" smtClean="0"/>
              <a:t>liànxí</a:t>
            </a:r>
            <a:endParaRPr lang="en-US" dirty="0"/>
          </a:p>
          <a:p>
            <a:pPr marL="0" indent="0">
              <a:buNone/>
            </a:pPr>
            <a:r>
              <a:rPr lang="en-US" altLang="zh-CN" dirty="0" smtClean="0"/>
              <a:t>1. </a:t>
            </a:r>
            <a:r>
              <a:rPr lang="zh-CN" altLang="en-US" dirty="0" smtClean="0"/>
              <a:t>完成     第</a:t>
            </a:r>
            <a:r>
              <a:rPr lang="en-US" altLang="zh-CN" dirty="0" smtClean="0"/>
              <a:t>14</a:t>
            </a:r>
            <a:r>
              <a:rPr lang="zh-CN" altLang="en-US" dirty="0" smtClean="0"/>
              <a:t>课 所有     练习 </a:t>
            </a:r>
            <a:r>
              <a:rPr lang="en-US" altLang="zh-CN" dirty="0" smtClean="0"/>
              <a:t>– finish all the exercises of Lesson 14.</a:t>
            </a:r>
          </a:p>
          <a:p>
            <a:pPr marL="0" indent="0">
              <a:buNone/>
            </a:pPr>
            <a:r>
              <a:rPr lang="en-US" altLang="zh-CN" dirty="0" smtClean="0"/>
              <a:t>    </a:t>
            </a:r>
            <a:r>
              <a:rPr lang="en-GB" dirty="0" err="1" smtClean="0"/>
              <a:t>fùxí</a:t>
            </a:r>
            <a:endParaRPr lang="en-GB" dirty="0" smtClean="0"/>
          </a:p>
          <a:p>
            <a:pPr marL="0" indent="0">
              <a:buNone/>
            </a:pPr>
            <a:r>
              <a:rPr lang="en-GB" altLang="zh-CN" dirty="0" smtClean="0"/>
              <a:t>2. </a:t>
            </a:r>
            <a:r>
              <a:rPr lang="zh-CN" altLang="en-US" dirty="0" smtClean="0"/>
              <a:t>用不同的词重写</a:t>
            </a:r>
            <a:r>
              <a:rPr lang="zh-CN" altLang="en-US" dirty="0"/>
              <a:t>课</a:t>
            </a:r>
            <a:r>
              <a:rPr lang="zh-CN" altLang="en-US" dirty="0" smtClean="0"/>
              <a:t>文一 </a:t>
            </a:r>
            <a:r>
              <a:rPr lang="en-US" altLang="zh-CN" dirty="0" smtClean="0"/>
              <a:t>Rewrite Text1 using different words.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dirty="0" smtClean="0"/>
              <a:t>2. </a:t>
            </a:r>
            <a:r>
              <a:rPr lang="zh-CN" altLang="en-US" dirty="0" smtClean="0"/>
              <a:t>复习第</a:t>
            </a:r>
            <a:r>
              <a:rPr lang="en-US" altLang="zh-CN" dirty="0" smtClean="0"/>
              <a:t>14</a:t>
            </a:r>
            <a:r>
              <a:rPr lang="zh-CN" altLang="en-US" dirty="0" smtClean="0"/>
              <a:t>课 </a:t>
            </a:r>
            <a:r>
              <a:rPr lang="en-US" altLang="zh-CN" dirty="0" smtClean="0"/>
              <a:t>– Review Lesson 14</a:t>
            </a:r>
          </a:p>
          <a:p>
            <a:pPr marL="0" indent="0">
              <a:buNone/>
            </a:pPr>
            <a:r>
              <a:rPr lang="en-US" altLang="zh-CN" dirty="0"/>
              <a:t> </a:t>
            </a:r>
            <a:r>
              <a:rPr lang="en-US" altLang="zh-CN" dirty="0" smtClean="0"/>
              <a:t>   </a:t>
            </a:r>
            <a:r>
              <a:rPr lang="en-GB" dirty="0" err="1"/>
              <a:t>yùxí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dirty="0" smtClean="0"/>
              <a:t>3. </a:t>
            </a:r>
            <a:r>
              <a:rPr lang="zh-CN" altLang="en-US" dirty="0" smtClean="0"/>
              <a:t>预习第</a:t>
            </a:r>
            <a:r>
              <a:rPr lang="en-US" altLang="zh-CN" dirty="0" smtClean="0"/>
              <a:t>15</a:t>
            </a:r>
            <a:r>
              <a:rPr lang="zh-CN" altLang="en-US" dirty="0" smtClean="0"/>
              <a:t>课 </a:t>
            </a:r>
            <a:r>
              <a:rPr lang="en-US" altLang="zh-CN" dirty="0" smtClean="0"/>
              <a:t>– Preview Lesson 15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4. Character Sheets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492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574</TotalTime>
  <Words>1214</Words>
  <Application>Microsoft Office PowerPoint</Application>
  <PresentationFormat>Widescreen</PresentationFormat>
  <Paragraphs>179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方正姚体</vt:lpstr>
      <vt:lpstr>华文新魏</vt:lpstr>
      <vt:lpstr>Arial</vt:lpstr>
      <vt:lpstr>Courier New</vt:lpstr>
      <vt:lpstr>Trebuchet MS</vt:lpstr>
      <vt:lpstr>Wingdings</vt:lpstr>
      <vt:lpstr>Wingdings 3</vt:lpstr>
      <vt:lpstr>Facet</vt:lpstr>
      <vt:lpstr>Chinese 2 综合 Comprehensive</vt:lpstr>
      <vt:lpstr>课程安排 Module Plan</vt:lpstr>
      <vt:lpstr>复习 Revision</vt:lpstr>
      <vt:lpstr>第14课 我买了一件毛衣</vt:lpstr>
      <vt:lpstr>第14课 我买了一件毛衣</vt:lpstr>
      <vt:lpstr>第14课 我买了一件毛衣</vt:lpstr>
      <vt:lpstr>第14课 我买了一件毛衣</vt:lpstr>
      <vt:lpstr>PowerPoint Presentation</vt:lpstr>
      <vt:lpstr>第14课 我买了一件毛衣</vt:lpstr>
      <vt:lpstr>第14课 我买了一件毛衣</vt:lpstr>
      <vt:lpstr>第14课 我买了一件毛衣</vt:lpstr>
      <vt:lpstr>第14课 我买了一件毛衣</vt:lpstr>
      <vt:lpstr>第14课 我买了一件毛衣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2 综合 Comprehensive</dc:title>
  <dc:creator>Yiying Jiao</dc:creator>
  <cp:lastModifiedBy>Yiying Jiao</cp:lastModifiedBy>
  <cp:revision>24</cp:revision>
  <dcterms:created xsi:type="dcterms:W3CDTF">2018-11-23T16:23:06Z</dcterms:created>
  <dcterms:modified xsi:type="dcterms:W3CDTF">2018-11-27T17:19:52Z</dcterms:modified>
</cp:coreProperties>
</file>