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405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759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23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06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697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38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21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149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783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23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93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5AAA-F58F-49E6-8AAC-DC08A0DF542B}" type="datetimeFigureOut">
              <a:rPr lang="en-GB" smtClean="0"/>
              <a:t>06/12/2015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BE485-514E-478F-9F11-D31A4B52A2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Feminist Political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87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Wave Feminism </a:t>
            </a:r>
          </a:p>
          <a:p>
            <a:pPr marL="457200" lvl="1" indent="0">
              <a:buNone/>
            </a:pPr>
            <a:r>
              <a:rPr lang="en-GB" dirty="0" smtClean="0"/>
              <a:t>1840s-1920s – improved the political, educational and economic situation for woman (middle-class women.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Wave Feminism </a:t>
            </a:r>
          </a:p>
          <a:p>
            <a:pPr marL="457200" lvl="1" indent="0">
              <a:buNone/>
            </a:pPr>
            <a:r>
              <a:rPr lang="en-GB" dirty="0" smtClean="0"/>
              <a:t>1960s- Language based on civil rights movement, sought to address sexism in society. </a:t>
            </a:r>
          </a:p>
          <a:p>
            <a:pPr marL="457200" lvl="1" indent="0">
              <a:buNone/>
            </a:pPr>
            <a:r>
              <a:rPr lang="en-GB" dirty="0" smtClean="0"/>
              <a:t>The separation of gender from </a:t>
            </a:r>
            <a:r>
              <a:rPr lang="en-GB" dirty="0"/>
              <a:t>g</a:t>
            </a:r>
            <a:r>
              <a:rPr lang="en-GB" dirty="0" smtClean="0"/>
              <a:t>ender roles.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642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Feminism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Alison Jagger:</a:t>
            </a:r>
          </a:p>
          <a:p>
            <a:pPr lvl="1"/>
            <a:r>
              <a:rPr lang="en-GB" dirty="0" smtClean="0"/>
              <a:t>Protect and enhance the personal and political autonomy for women</a:t>
            </a:r>
          </a:p>
          <a:p>
            <a:pPr lvl="1"/>
            <a:r>
              <a:rPr lang="en-GB" dirty="0" smtClean="0"/>
              <a:t>Freedom to help define the political community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278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 Feminism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Exploring power differentials</a:t>
            </a:r>
          </a:p>
          <a:p>
            <a:endParaRPr lang="en-GB" dirty="0"/>
          </a:p>
          <a:p>
            <a:r>
              <a:rPr lang="en-GB" dirty="0" smtClean="0"/>
              <a:t>Rejecting traditional power structures</a:t>
            </a:r>
          </a:p>
          <a:p>
            <a:endParaRPr lang="en-GB" dirty="0"/>
          </a:p>
          <a:p>
            <a:r>
              <a:rPr lang="en-GB" dirty="0" smtClean="0"/>
              <a:t>Sometimes advocating separation (Daley)</a:t>
            </a:r>
          </a:p>
          <a:p>
            <a:endParaRPr lang="en-GB" dirty="0"/>
          </a:p>
          <a:p>
            <a:r>
              <a:rPr lang="en-GB" dirty="0" smtClean="0"/>
              <a:t>Ethics of care – emphasis on caregivers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305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Feminism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Applying</a:t>
            </a:r>
            <a:r>
              <a:rPr lang="en-GB" dirty="0" smtClean="0"/>
              <a:t> </a:t>
            </a:r>
            <a:r>
              <a:rPr lang="en-GB" dirty="0" smtClean="0"/>
              <a:t>Marxist analysis to </a:t>
            </a:r>
            <a:r>
              <a:rPr lang="en-GB" smtClean="0"/>
              <a:t>gender </a:t>
            </a:r>
            <a:r>
              <a:rPr lang="en-GB" smtClean="0"/>
              <a:t>relationships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047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Diversity Feminism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importance of identity </a:t>
            </a:r>
          </a:p>
          <a:p>
            <a:pPr lvl="1"/>
            <a:r>
              <a:rPr lang="en-GB" dirty="0" smtClean="0"/>
              <a:t>Is there a real distinct female identity?</a:t>
            </a:r>
          </a:p>
          <a:p>
            <a:pPr lvl="1"/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31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116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Feminist Political Theory</vt:lpstr>
      <vt:lpstr>Historical Context</vt:lpstr>
      <vt:lpstr>Liberal Feminism</vt:lpstr>
      <vt:lpstr>Radical Feminism </vt:lpstr>
      <vt:lpstr>Marxist Feminism </vt:lpstr>
      <vt:lpstr>Diversity Feminism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Feminist Political Theory</dc:title>
  <dc:creator>Tristan Nash</dc:creator>
  <cp:lastModifiedBy>Tristan Nash</cp:lastModifiedBy>
  <cp:revision>7</cp:revision>
  <dcterms:created xsi:type="dcterms:W3CDTF">2015-12-03T22:26:43Z</dcterms:created>
  <dcterms:modified xsi:type="dcterms:W3CDTF">2015-12-06T20:18:21Z</dcterms:modified>
</cp:coreProperties>
</file>