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65" r:id="rId4"/>
    <p:sldId id="266" r:id="rId5"/>
    <p:sldId id="268" r:id="rId6"/>
    <p:sldId id="263" r:id="rId7"/>
    <p:sldId id="267" r:id="rId8"/>
    <p:sldId id="26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45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56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14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22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953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439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193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09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43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47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300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A7EB9-711D-44A3-BE46-198D81CEFF56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65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Monasticism in northern England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number of important Anglo-Saxon monasteries</a:t>
            </a:r>
          </a:p>
          <a:p>
            <a:pPr lvl="1"/>
            <a:r>
              <a:rPr lang="en-GB" dirty="0" smtClean="0"/>
              <a:t>Jarrow</a:t>
            </a:r>
          </a:p>
          <a:p>
            <a:pPr lvl="1"/>
            <a:r>
              <a:rPr lang="en-GB" dirty="0" err="1" smtClean="0"/>
              <a:t>Monkwearmouth</a:t>
            </a:r>
            <a:endParaRPr lang="en-GB" dirty="0" smtClean="0"/>
          </a:p>
          <a:p>
            <a:pPr lvl="1"/>
            <a:r>
              <a:rPr lang="en-GB" dirty="0" smtClean="0"/>
              <a:t>Whitby</a:t>
            </a:r>
          </a:p>
          <a:p>
            <a:pPr lvl="1"/>
            <a:r>
              <a:rPr lang="en-GB" dirty="0" err="1" smtClean="0"/>
              <a:t>Lindisfarne</a:t>
            </a:r>
            <a:endParaRPr lang="en-GB" dirty="0" smtClean="0"/>
          </a:p>
          <a:p>
            <a:pPr lvl="1"/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All fallen out of use by the eleventh century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320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320480" cy="171420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Norman Benedictine foundations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564904"/>
            <a:ext cx="4038600" cy="3561259"/>
          </a:xfrm>
        </p:spPr>
        <p:txBody>
          <a:bodyPr/>
          <a:lstStyle/>
          <a:p>
            <a:r>
              <a:rPr lang="en-GB" dirty="0" smtClean="0"/>
              <a:t>Selby, founded by a renegade monk of </a:t>
            </a:r>
            <a:r>
              <a:rPr lang="en-GB" dirty="0" err="1" smtClean="0"/>
              <a:t>Auxerre</a:t>
            </a:r>
            <a:r>
              <a:rPr lang="en-GB" dirty="0" smtClean="0"/>
              <a:t> in 1069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572" y="332656"/>
            <a:ext cx="4403433" cy="6048672"/>
          </a:xfrm>
        </p:spPr>
      </p:pic>
    </p:spTree>
    <p:extLst>
      <p:ext uri="{BB962C8B-B14F-4D97-AF65-F5344CB8AC3E}">
        <p14:creationId xmlns:p14="http://schemas.microsoft.com/office/powerpoint/2010/main" val="1073927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1143000"/>
          </a:xfrm>
        </p:spPr>
        <p:txBody>
          <a:bodyPr/>
          <a:lstStyle/>
          <a:p>
            <a:r>
              <a:rPr lang="en-GB" dirty="0" smtClean="0"/>
              <a:t>Whitby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Anglo-Saxon monastery </a:t>
            </a:r>
            <a:r>
              <a:rPr lang="en-GB" dirty="0" err="1" smtClean="0"/>
              <a:t>refounded</a:t>
            </a:r>
            <a:r>
              <a:rPr lang="en-GB" dirty="0" smtClean="0"/>
              <a:t> by </a:t>
            </a:r>
            <a:r>
              <a:rPr lang="en-GB" dirty="0" err="1" smtClean="0"/>
              <a:t>Reinfrid</a:t>
            </a:r>
            <a:r>
              <a:rPr lang="en-GB" dirty="0" smtClean="0"/>
              <a:t>, a Norman knight, in the early 1070s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8352" y="116632"/>
            <a:ext cx="4914546" cy="6552728"/>
          </a:xfrm>
        </p:spPr>
      </p:pic>
    </p:spTree>
    <p:extLst>
      <p:ext uri="{BB962C8B-B14F-4D97-AF65-F5344CB8AC3E}">
        <p14:creationId xmlns:p14="http://schemas.microsoft.com/office/powerpoint/2010/main" val="4135307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 Mary’s, York, founded by 1086 (abbot recorded in Domesday Book) </a:t>
            </a:r>
            <a:endParaRPr lang="en-GB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099" y="1600200"/>
            <a:ext cx="597980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136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7" y="131575"/>
            <a:ext cx="8970603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3771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 Mary’s Abbey: location just outside the city walls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63417"/>
            <a:ext cx="5832648" cy="4653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950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Reconstruction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742" y="1600200"/>
            <a:ext cx="678451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3004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757" y="1600200"/>
            <a:ext cx="604248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5985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79</Words>
  <Application>Microsoft Office PowerPoint</Application>
  <PresentationFormat>On-screen Show (4:3)</PresentationFormat>
  <Paragraphs>15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Monasticism in northern England</vt:lpstr>
      <vt:lpstr>Norman Benedictine foundations</vt:lpstr>
      <vt:lpstr>Whitby</vt:lpstr>
      <vt:lpstr>St Mary’s, York, founded by 1086 (abbot recorded in Domesday Book) </vt:lpstr>
      <vt:lpstr>PowerPoint Presentation</vt:lpstr>
      <vt:lpstr>St Mary’s Abbey: location just outside the city walls</vt:lpstr>
      <vt:lpstr>Reconstruction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Administrator</cp:lastModifiedBy>
  <cp:revision>5</cp:revision>
  <dcterms:created xsi:type="dcterms:W3CDTF">2014-10-21T08:02:03Z</dcterms:created>
  <dcterms:modified xsi:type="dcterms:W3CDTF">2016-11-04T10:23:36Z</dcterms:modified>
</cp:coreProperties>
</file>