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</p:sldMasterIdLst>
  <p:sldIdLst>
    <p:sldId id="270" r:id="rId6"/>
    <p:sldId id="271" r:id="rId7"/>
    <p:sldId id="272" r:id="rId8"/>
    <p:sldId id="274" r:id="rId9"/>
    <p:sldId id="336" r:id="rId10"/>
    <p:sldId id="273" r:id="rId11"/>
    <p:sldId id="261" r:id="rId12"/>
    <p:sldId id="337" r:id="rId13"/>
    <p:sldId id="363" r:id="rId14"/>
    <p:sldId id="265" r:id="rId15"/>
    <p:sldId id="263" r:id="rId16"/>
    <p:sldId id="266" r:id="rId17"/>
    <p:sldId id="26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D4C85C-7E1F-424D-84D3-ECE96B3070E1}" v="22" dt="2025-10-11T16:02:49.6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13" autoAdjust="0"/>
    <p:restoredTop sz="94660"/>
  </p:normalViewPr>
  <p:slideViewPr>
    <p:cSldViewPr snapToGrid="0">
      <p:cViewPr varScale="1">
        <p:scale>
          <a:sx n="82" d="100"/>
          <a:sy n="82" d="100"/>
        </p:scale>
        <p:origin x="70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agie Sumbundu (2436960)" userId="7124b2d3-4f1a-4c8a-95d2-26562219adca" providerId="ADAL" clId="{F1F49293-129D-4196-975B-C2024F31E9C9}"/>
    <pc:docChg chg="undo custSel addSld delSld modSld">
      <pc:chgData name="Alagie Sumbundu (2436960)" userId="7124b2d3-4f1a-4c8a-95d2-26562219adca" providerId="ADAL" clId="{F1F49293-129D-4196-975B-C2024F31E9C9}" dt="2025-10-11T16:07:14.515" v="7234" actId="20577"/>
      <pc:docMkLst>
        <pc:docMk/>
      </pc:docMkLst>
      <pc:sldChg chg="modSp mod">
        <pc:chgData name="Alagie Sumbundu (2436960)" userId="7124b2d3-4f1a-4c8a-95d2-26562219adca" providerId="ADAL" clId="{F1F49293-129D-4196-975B-C2024F31E9C9}" dt="2025-10-11T14:59:53.668" v="6405" actId="20577"/>
        <pc:sldMkLst>
          <pc:docMk/>
          <pc:sldMk cId="764605052" sldId="261"/>
        </pc:sldMkLst>
        <pc:spChg chg="mod">
          <ac:chgData name="Alagie Sumbundu (2436960)" userId="7124b2d3-4f1a-4c8a-95d2-26562219adca" providerId="ADAL" clId="{F1F49293-129D-4196-975B-C2024F31E9C9}" dt="2025-10-10T20:15:56.378" v="2767" actId="20577"/>
          <ac:spMkLst>
            <pc:docMk/>
            <pc:sldMk cId="764605052" sldId="261"/>
            <ac:spMk id="2" creationId="{68A8AF1C-86E0-7043-44A2-DA950ED42D52}"/>
          </ac:spMkLst>
        </pc:spChg>
        <pc:spChg chg="mod">
          <ac:chgData name="Alagie Sumbundu (2436960)" userId="7124b2d3-4f1a-4c8a-95d2-26562219adca" providerId="ADAL" clId="{F1F49293-129D-4196-975B-C2024F31E9C9}" dt="2025-10-11T14:04:50.561" v="5509" actId="20577"/>
          <ac:spMkLst>
            <pc:docMk/>
            <pc:sldMk cId="764605052" sldId="261"/>
            <ac:spMk id="3" creationId="{E04C29E1-0FF6-7114-4118-5B68E71110F6}"/>
          </ac:spMkLst>
        </pc:spChg>
        <pc:graphicFrameChg chg="modGraphic">
          <ac:chgData name="Alagie Sumbundu (2436960)" userId="7124b2d3-4f1a-4c8a-95d2-26562219adca" providerId="ADAL" clId="{F1F49293-129D-4196-975B-C2024F31E9C9}" dt="2025-10-11T14:59:53.668" v="6405" actId="20577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modSp mod">
        <pc:chgData name="Alagie Sumbundu (2436960)" userId="7124b2d3-4f1a-4c8a-95d2-26562219adca" providerId="ADAL" clId="{F1F49293-129D-4196-975B-C2024F31E9C9}" dt="2025-10-11T15:41:15.694" v="6908"/>
        <pc:sldMkLst>
          <pc:docMk/>
          <pc:sldMk cId="2451324015" sldId="263"/>
        </pc:sldMkLst>
        <pc:spChg chg="mod">
          <ac:chgData name="Alagie Sumbundu (2436960)" userId="7124b2d3-4f1a-4c8a-95d2-26562219adca" providerId="ADAL" clId="{F1F49293-129D-4196-975B-C2024F31E9C9}" dt="2025-10-11T15:41:15.694" v="6908"/>
          <ac:spMkLst>
            <pc:docMk/>
            <pc:sldMk cId="2451324015" sldId="263"/>
            <ac:spMk id="3" creationId="{E04C29E1-0FF6-7114-4118-5B68E71110F6}"/>
          </ac:spMkLst>
        </pc:spChg>
      </pc:sldChg>
      <pc:sldChg chg="modSp mod">
        <pc:chgData name="Alagie Sumbundu (2436960)" userId="7124b2d3-4f1a-4c8a-95d2-26562219adca" providerId="ADAL" clId="{F1F49293-129D-4196-975B-C2024F31E9C9}" dt="2025-10-11T14:05:51.298" v="5555" actId="20577"/>
        <pc:sldMkLst>
          <pc:docMk/>
          <pc:sldMk cId="1037257886" sldId="265"/>
        </pc:sldMkLst>
        <pc:spChg chg="mod">
          <ac:chgData name="Alagie Sumbundu (2436960)" userId="7124b2d3-4f1a-4c8a-95d2-26562219adca" providerId="ADAL" clId="{F1F49293-129D-4196-975B-C2024F31E9C9}" dt="2025-10-11T14:05:51.298" v="5555" actId="20577"/>
          <ac:spMkLst>
            <pc:docMk/>
            <pc:sldMk cId="1037257886" sldId="265"/>
            <ac:spMk id="2" creationId="{68A8AF1C-86E0-7043-44A2-DA950ED42D52}"/>
          </ac:spMkLst>
        </pc:spChg>
        <pc:spChg chg="mod">
          <ac:chgData name="Alagie Sumbundu (2436960)" userId="7124b2d3-4f1a-4c8a-95d2-26562219adca" providerId="ADAL" clId="{F1F49293-129D-4196-975B-C2024F31E9C9}" dt="2025-10-11T14:05:25.107" v="5522" actId="313"/>
          <ac:spMkLst>
            <pc:docMk/>
            <pc:sldMk cId="1037257886" sldId="265"/>
            <ac:spMk id="3" creationId="{E04C29E1-0FF6-7114-4118-5B68E71110F6}"/>
          </ac:spMkLst>
        </pc:spChg>
      </pc:sldChg>
      <pc:sldChg chg="modSp mod">
        <pc:chgData name="Alagie Sumbundu (2436960)" userId="7124b2d3-4f1a-4c8a-95d2-26562219adca" providerId="ADAL" clId="{F1F49293-129D-4196-975B-C2024F31E9C9}" dt="2025-10-11T13:21:16.408" v="3413" actId="27636"/>
        <pc:sldMkLst>
          <pc:docMk/>
          <pc:sldMk cId="3321023050" sldId="271"/>
        </pc:sldMkLst>
        <pc:spChg chg="mod">
          <ac:chgData name="Alagie Sumbundu (2436960)" userId="7124b2d3-4f1a-4c8a-95d2-26562219adca" providerId="ADAL" clId="{F1F49293-129D-4196-975B-C2024F31E9C9}" dt="2025-10-10T16:54:43.204" v="76" actId="20577"/>
          <ac:spMkLst>
            <pc:docMk/>
            <pc:sldMk cId="3321023050" sldId="271"/>
            <ac:spMk id="2" creationId="{23379A11-1CF0-5125-F775-02C08085203B}"/>
          </ac:spMkLst>
        </pc:spChg>
        <pc:spChg chg="mod">
          <ac:chgData name="Alagie Sumbundu (2436960)" userId="7124b2d3-4f1a-4c8a-95d2-26562219adca" providerId="ADAL" clId="{F1F49293-129D-4196-975B-C2024F31E9C9}" dt="2025-10-11T13:21:16.408" v="3413" actId="27636"/>
          <ac:spMkLst>
            <pc:docMk/>
            <pc:sldMk cId="3321023050" sldId="271"/>
            <ac:spMk id="3" creationId="{04A3744F-9B08-5DB9-23DC-76B7A65F7E67}"/>
          </ac:spMkLst>
        </pc:spChg>
      </pc:sldChg>
      <pc:sldChg chg="modSp mod">
        <pc:chgData name="Alagie Sumbundu (2436960)" userId="7124b2d3-4f1a-4c8a-95d2-26562219adca" providerId="ADAL" clId="{F1F49293-129D-4196-975B-C2024F31E9C9}" dt="2025-10-10T17:25:08.586" v="919" actId="20577"/>
        <pc:sldMkLst>
          <pc:docMk/>
          <pc:sldMk cId="1027608494" sldId="272"/>
        </pc:sldMkLst>
        <pc:spChg chg="mod">
          <ac:chgData name="Alagie Sumbundu (2436960)" userId="7124b2d3-4f1a-4c8a-95d2-26562219adca" providerId="ADAL" clId="{F1F49293-129D-4196-975B-C2024F31E9C9}" dt="2025-10-10T16:57:01.558" v="140" actId="20577"/>
          <ac:spMkLst>
            <pc:docMk/>
            <pc:sldMk cId="1027608494" sldId="272"/>
            <ac:spMk id="2" creationId="{8A50C2D0-4F0F-32FA-368C-29CAACE5786E}"/>
          </ac:spMkLst>
        </pc:spChg>
        <pc:spChg chg="mod">
          <ac:chgData name="Alagie Sumbundu (2436960)" userId="7124b2d3-4f1a-4c8a-95d2-26562219adca" providerId="ADAL" clId="{F1F49293-129D-4196-975B-C2024F31E9C9}" dt="2025-10-10T17:25:08.586" v="919" actId="20577"/>
          <ac:spMkLst>
            <pc:docMk/>
            <pc:sldMk cId="1027608494" sldId="272"/>
            <ac:spMk id="3" creationId="{E292113E-450D-CB08-601E-E45AB99509E7}"/>
          </ac:spMkLst>
        </pc:spChg>
      </pc:sldChg>
      <pc:sldChg chg="modSp mod">
        <pc:chgData name="Alagie Sumbundu (2436960)" userId="7124b2d3-4f1a-4c8a-95d2-26562219adca" providerId="ADAL" clId="{F1F49293-129D-4196-975B-C2024F31E9C9}" dt="2025-10-11T15:11:54.382" v="6516" actId="1036"/>
        <pc:sldMkLst>
          <pc:docMk/>
          <pc:sldMk cId="2661610389" sldId="273"/>
        </pc:sldMkLst>
        <pc:spChg chg="mod">
          <ac:chgData name="Alagie Sumbundu (2436960)" userId="7124b2d3-4f1a-4c8a-95d2-26562219adca" providerId="ADAL" clId="{F1F49293-129D-4196-975B-C2024F31E9C9}" dt="2025-10-10T20:02:57.105" v="2694" actId="20577"/>
          <ac:spMkLst>
            <pc:docMk/>
            <pc:sldMk cId="2661610389" sldId="273"/>
            <ac:spMk id="2" creationId="{F1DF348C-F75E-75E9-74BA-22A65FB9E02F}"/>
          </ac:spMkLst>
        </pc:spChg>
        <pc:spChg chg="mod">
          <ac:chgData name="Alagie Sumbundu (2436960)" userId="7124b2d3-4f1a-4c8a-95d2-26562219adca" providerId="ADAL" clId="{F1F49293-129D-4196-975B-C2024F31E9C9}" dt="2025-10-11T15:11:54.382" v="6516" actId="1036"/>
          <ac:spMkLst>
            <pc:docMk/>
            <pc:sldMk cId="2661610389" sldId="273"/>
            <ac:spMk id="3" creationId="{881B820E-B9B3-5CF2-E1AE-F54AA3FA003E}"/>
          </ac:spMkLst>
        </pc:spChg>
      </pc:sldChg>
      <pc:sldChg chg="addSp modSp mod">
        <pc:chgData name="Alagie Sumbundu (2436960)" userId="7124b2d3-4f1a-4c8a-95d2-26562219adca" providerId="ADAL" clId="{F1F49293-129D-4196-975B-C2024F31E9C9}" dt="2025-10-11T14:04:21.884" v="5497" actId="20577"/>
        <pc:sldMkLst>
          <pc:docMk/>
          <pc:sldMk cId="860344735" sldId="274"/>
        </pc:sldMkLst>
        <pc:spChg chg="mod">
          <ac:chgData name="Alagie Sumbundu (2436960)" userId="7124b2d3-4f1a-4c8a-95d2-26562219adca" providerId="ADAL" clId="{F1F49293-129D-4196-975B-C2024F31E9C9}" dt="2025-10-11T13:57:19.416" v="4858" actId="20577"/>
          <ac:spMkLst>
            <pc:docMk/>
            <pc:sldMk cId="860344735" sldId="274"/>
            <ac:spMk id="2" creationId="{A4625D9A-89A8-7973-B86A-02BB98C95A4B}"/>
          </ac:spMkLst>
        </pc:spChg>
        <pc:spChg chg="mod">
          <ac:chgData name="Alagie Sumbundu (2436960)" userId="7124b2d3-4f1a-4c8a-95d2-26562219adca" providerId="ADAL" clId="{F1F49293-129D-4196-975B-C2024F31E9C9}" dt="2025-10-11T14:04:21.884" v="5497" actId="20577"/>
          <ac:spMkLst>
            <pc:docMk/>
            <pc:sldMk cId="860344735" sldId="274"/>
            <ac:spMk id="3" creationId="{5A83545D-6FBE-2985-5F35-4C84283CFC53}"/>
          </ac:spMkLst>
        </pc:spChg>
        <pc:graphicFrameChg chg="add mod modGraphic">
          <ac:chgData name="Alagie Sumbundu (2436960)" userId="7124b2d3-4f1a-4c8a-95d2-26562219adca" providerId="ADAL" clId="{F1F49293-129D-4196-975B-C2024F31E9C9}" dt="2025-10-11T14:01:44.418" v="5257" actId="1076"/>
          <ac:graphicFrameMkLst>
            <pc:docMk/>
            <pc:sldMk cId="860344735" sldId="274"/>
            <ac:graphicFrameMk id="4" creationId="{20A7C968-B49F-B552-BF6F-D3DFDABB0B07}"/>
          </ac:graphicFrameMkLst>
        </pc:graphicFrameChg>
      </pc:sldChg>
      <pc:sldChg chg="delSp modSp del mod">
        <pc:chgData name="Alagie Sumbundu (2436960)" userId="7124b2d3-4f1a-4c8a-95d2-26562219adca" providerId="ADAL" clId="{F1F49293-129D-4196-975B-C2024F31E9C9}" dt="2025-10-11T16:03:12.615" v="7003" actId="2696"/>
        <pc:sldMkLst>
          <pc:docMk/>
          <pc:sldMk cId="1780730117" sldId="275"/>
        </pc:sldMkLst>
        <pc:spChg chg="mod">
          <ac:chgData name="Alagie Sumbundu (2436960)" userId="7124b2d3-4f1a-4c8a-95d2-26562219adca" providerId="ADAL" clId="{F1F49293-129D-4196-975B-C2024F31E9C9}" dt="2025-10-11T13:42:06.654" v="4166" actId="20577"/>
          <ac:spMkLst>
            <pc:docMk/>
            <pc:sldMk cId="1780730117" sldId="275"/>
            <ac:spMk id="6" creationId="{A505395B-EB6B-5ED1-186D-E017DA15A205}"/>
          </ac:spMkLst>
        </pc:spChg>
        <pc:spChg chg="del mod">
          <ac:chgData name="Alagie Sumbundu (2436960)" userId="7124b2d3-4f1a-4c8a-95d2-26562219adca" providerId="ADAL" clId="{F1F49293-129D-4196-975B-C2024F31E9C9}" dt="2025-10-11T16:00:44.406" v="7001"/>
          <ac:spMkLst>
            <pc:docMk/>
            <pc:sldMk cId="1780730117" sldId="275"/>
            <ac:spMk id="8" creationId="{8945A82A-043D-3087-38CE-0365EA342AE0}"/>
          </ac:spMkLst>
        </pc:spChg>
      </pc:sldChg>
      <pc:sldChg chg="modSp mod">
        <pc:chgData name="Alagie Sumbundu (2436960)" userId="7124b2d3-4f1a-4c8a-95d2-26562219adca" providerId="ADAL" clId="{F1F49293-129D-4196-975B-C2024F31E9C9}" dt="2025-10-11T16:07:14.515" v="7234" actId="20577"/>
        <pc:sldMkLst>
          <pc:docMk/>
          <pc:sldMk cId="2496961718" sldId="336"/>
        </pc:sldMkLst>
        <pc:spChg chg="mod">
          <ac:chgData name="Alagie Sumbundu (2436960)" userId="7124b2d3-4f1a-4c8a-95d2-26562219adca" providerId="ADAL" clId="{F1F49293-129D-4196-975B-C2024F31E9C9}" dt="2025-10-10T20:01:28.920" v="2612" actId="20577"/>
          <ac:spMkLst>
            <pc:docMk/>
            <pc:sldMk cId="2496961718" sldId="336"/>
            <ac:spMk id="6" creationId="{BF06D522-2E79-CDE6-025D-40436EF041A1}"/>
          </ac:spMkLst>
        </pc:spChg>
        <pc:graphicFrameChg chg="mod modGraphic">
          <ac:chgData name="Alagie Sumbundu (2436960)" userId="7124b2d3-4f1a-4c8a-95d2-26562219adca" providerId="ADAL" clId="{F1F49293-129D-4196-975B-C2024F31E9C9}" dt="2025-10-11T16:07:14.515" v="7234" actId="20577"/>
          <ac:graphicFrameMkLst>
            <pc:docMk/>
            <pc:sldMk cId="2496961718" sldId="336"/>
            <ac:graphicFrameMk id="5" creationId="{A2EE408F-2C4B-7EA4-C94A-EC225621176C}"/>
          </ac:graphicFrameMkLst>
        </pc:graphicFrameChg>
      </pc:sldChg>
      <pc:sldChg chg="modSp mod">
        <pc:chgData name="Alagie Sumbundu (2436960)" userId="7124b2d3-4f1a-4c8a-95d2-26562219adca" providerId="ADAL" clId="{F1F49293-129D-4196-975B-C2024F31E9C9}" dt="2025-10-11T15:40:34.161" v="6900" actId="255"/>
        <pc:sldMkLst>
          <pc:docMk/>
          <pc:sldMk cId="2319079123" sldId="337"/>
        </pc:sldMkLst>
        <pc:spChg chg="mod">
          <ac:chgData name="Alagie Sumbundu (2436960)" userId="7124b2d3-4f1a-4c8a-95d2-26562219adca" providerId="ADAL" clId="{F1F49293-129D-4196-975B-C2024F31E9C9}" dt="2025-10-10T20:42:35.378" v="3361" actId="20577"/>
          <ac:spMkLst>
            <pc:docMk/>
            <pc:sldMk cId="2319079123" sldId="337"/>
            <ac:spMk id="2" creationId="{F6A380E8-2AC0-F0B7-9432-FB8903B92FD6}"/>
          </ac:spMkLst>
        </pc:spChg>
        <pc:spChg chg="mod">
          <ac:chgData name="Alagie Sumbundu (2436960)" userId="7124b2d3-4f1a-4c8a-95d2-26562219adca" providerId="ADAL" clId="{F1F49293-129D-4196-975B-C2024F31E9C9}" dt="2025-10-11T15:40:34.161" v="6900" actId="255"/>
          <ac:spMkLst>
            <pc:docMk/>
            <pc:sldMk cId="2319079123" sldId="337"/>
            <ac:spMk id="3" creationId="{1B4D8426-20C5-630E-80E5-EAB06B11CCD5}"/>
          </ac:spMkLst>
        </pc:spChg>
      </pc:sldChg>
      <pc:sldChg chg="addSp modSp new del mod setBg">
        <pc:chgData name="Alagie Sumbundu (2436960)" userId="7124b2d3-4f1a-4c8a-95d2-26562219adca" providerId="ADAL" clId="{F1F49293-129D-4196-975B-C2024F31E9C9}" dt="2025-10-11T13:38:26.636" v="4051" actId="2696"/>
        <pc:sldMkLst>
          <pc:docMk/>
          <pc:sldMk cId="3501770459" sldId="338"/>
        </pc:sldMkLst>
        <pc:spChg chg="add">
          <ac:chgData name="Alagie Sumbundu (2436960)" userId="7124b2d3-4f1a-4c8a-95d2-26562219adca" providerId="ADAL" clId="{F1F49293-129D-4196-975B-C2024F31E9C9}" dt="2025-10-11T13:37:56.095" v="4050" actId="26606"/>
          <ac:spMkLst>
            <pc:docMk/>
            <pc:sldMk cId="3501770459" sldId="338"/>
            <ac:spMk id="7" creationId="{42A4FC2C-047E-45A5-965D-8E1E3BF09BC6}"/>
          </ac:spMkLst>
        </pc:spChg>
        <pc:picChg chg="add mod">
          <ac:chgData name="Alagie Sumbundu (2436960)" userId="7124b2d3-4f1a-4c8a-95d2-26562219adca" providerId="ADAL" clId="{F1F49293-129D-4196-975B-C2024F31E9C9}" dt="2025-10-11T13:37:56.095" v="4050" actId="26606"/>
          <ac:picMkLst>
            <pc:docMk/>
            <pc:sldMk cId="3501770459" sldId="338"/>
            <ac:picMk id="2" creationId="{56C38CD1-9A83-E5A8-0B7F-5912DA088A6F}"/>
          </ac:picMkLst>
        </pc:picChg>
      </pc:sldChg>
      <pc:sldChg chg="modSp add mod">
        <pc:chgData name="Alagie Sumbundu (2436960)" userId="7124b2d3-4f1a-4c8a-95d2-26562219adca" providerId="ADAL" clId="{F1F49293-129D-4196-975B-C2024F31E9C9}" dt="2025-10-11T16:03:44.414" v="7014" actId="5793"/>
        <pc:sldMkLst>
          <pc:docMk/>
          <pc:sldMk cId="4261554867" sldId="363"/>
        </pc:sldMkLst>
        <pc:spChg chg="mod">
          <ac:chgData name="Alagie Sumbundu (2436960)" userId="7124b2d3-4f1a-4c8a-95d2-26562219adca" providerId="ADAL" clId="{F1F49293-129D-4196-975B-C2024F31E9C9}" dt="2025-10-11T16:03:44.414" v="7014" actId="5793"/>
          <ac:spMkLst>
            <pc:docMk/>
            <pc:sldMk cId="4261554867" sldId="363"/>
            <ac:spMk id="24" creationId="{3D1C73EA-D6EC-4A2A-0239-13BF0643A91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28EB5-EF97-312D-96AD-1B71E52B7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81BBE3-2B77-2959-030A-AE9CA8F125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1442A2-BA09-1FD8-69E1-181C085B2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AC320-93E5-2E16-2353-772290D8C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33F6F-F22A-672D-6AD2-B8CD1A55D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47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22EE6-59B8-5B43-2511-A75365CA7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8D65E-F00C-5E5C-DC1F-B4D6E8309C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3CD01-A3B8-6BBA-84D5-6D62252D5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9FC5EC-426A-F050-AB6A-EFC7B63C7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17D89-22E5-02E0-0559-792C2EF47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532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F3D42-CDE3-781E-2E0C-8D783F48A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95AE6F-1EA9-61CE-D6B7-6EF658476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1A930-5189-DDC4-6230-27CABEAE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52F67-E7A0-4A1A-E07F-207C2395B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C5F05-2714-86D8-DA9C-B41EB7546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576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86BD7-4ACC-E4B3-E602-C2896B428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4385C-F1F1-8DCB-607B-56B6EEED52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08C09-833E-CA94-DE1B-E50475FB0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98502-5280-397C-5FCD-F85324072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91E98-10C7-D2C2-C7F9-C1146879D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4B3A2-906F-0D00-020A-17383C185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950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16821-F5CA-C125-DC7C-AC0A834D1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B46C9C-ED81-89E9-A091-AF2A8326B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C50D01-E705-73CA-6213-BC15EDFD2A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AD61C6-D163-88C2-0F84-26F54173A8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B5F889-7C43-199E-0A19-D81630C77E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A802F1-C2AF-16F0-8652-A8BAC6DF5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3EDFF6-A0AD-C2AB-2C7B-1CD459CF2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DAB1CB-6810-5E7C-1A45-9789244D9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287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9D16B-EFD3-8676-FDBA-42F684189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583E5F-D266-B36E-17B8-DD2790165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C7C7CE-F65B-AF82-9059-C1102050C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8E095E-9E76-BF44-D533-1B0569AC5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5492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5B9754-DC2D-4258-093E-1FD4F7D0F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8B6B16-EEEC-A636-13C1-B8ADFD4E6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CFFA08-181D-28D0-170D-126CC56FE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142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0CA4D-DC91-FCEA-0A3E-8F913E1F0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27B61-A711-5B25-B0FA-E2DA0F9D2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5106FB-3CEF-4AE7-62E8-7B0114C969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E3F2C4-1140-FF6C-F73B-43E3FB3E8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60EB9E-0090-0663-6F53-ABE25354A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C95D0A-5D90-0D48-02D2-50898820B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1018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60DF3-EF61-95DE-5605-C52F1DDCB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048ACB-42CD-8949-C20F-3E44989BBF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81F0DB-DEA7-BCCD-0322-F36C47DE10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3528D8-A71B-07C1-9D8D-48CA4113F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FFB108-F747-56FB-2CE4-38759DBAD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C9F95A-C8C2-D3FF-418B-49CC78A32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457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50617-6392-89E5-991C-1E9408AB3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5286FA-82FF-C414-D7C9-D99A7E059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E80EE6-22EE-75F4-9BB5-FCBFC85D8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88794E-A724-9348-6873-629914C2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7B92C2-F684-1C6A-5870-A6F7B49A6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389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E66FDB-FBCD-18FE-E231-009B0D1F00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41C211-EBF9-E2C1-AFF3-D823AB9A02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C86A4E-FC42-814B-D44B-D6BC5262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5D6C4-9DD7-F640-0DC0-00E605932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E7B1C-8B42-E73E-6875-D83DED364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2062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670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9AE192-23A2-B8B8-6CA1-90C41116C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7B5705-7CDA-05DE-9452-A24C57BDB1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15EF49-C100-5154-48CB-69E0432688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F531D8-8D6C-47FD-8A56-69494DC2FD76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5D68CE-5882-C469-BD08-11D0BA76E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A8ED3-B0DD-59CE-CB96-E63076D75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128C0C-BF40-42FA-BF79-48676C7A9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858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708804" y="862642"/>
            <a:ext cx="107743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Name:	Alagie Sumbundu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ID:		2436960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	Chijioke Uba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Green Haven Florists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An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11" y="1161751"/>
            <a:ext cx="11102197" cy="54518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afternoon. My name is Alagie Sumbundu.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Green Havan Florists and the nature and scope of the problems they are encountering.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application of the 5W2H model that summarises these issues.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06" y="408257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An overview of Green Havan Florists.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9527"/>
            <a:ext cx="10515600" cy="3531379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small, independent flower shop located in Norwich, UK. Founded by partners Liam and Priya Patel.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Known for bespoke floral arrangements, eco-friendly packaging and a strong connection to the local community.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Catered to a wide range of customers, including wake-in customers, wedding events and corporate clients.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Emphasized sustainability and personal service, appealing to environmentally conscious consumers.</a:t>
            </a: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083" y="104833"/>
            <a:ext cx="11179834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An insight into the problem of Green Haven Florists.</a:t>
            </a:r>
            <a:endParaRPr lang="en-GB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577" y="1075832"/>
            <a:ext cx="10515600" cy="497621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root problem is decline in sales</a:t>
            </a:r>
          </a:p>
          <a:p>
            <a:pPr>
              <a:lnSpc>
                <a:spcPct val="12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Issues and factors tied to the problem.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Green Haven Florist have control over the internal problems, but they do not have any control over the external problems.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0A7C968-B49F-B552-BF6F-D3DFDABB0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373728"/>
              </p:ext>
            </p:extLst>
          </p:nvPr>
        </p:nvGraphicFramePr>
        <p:xfrm>
          <a:off x="917892" y="3429000"/>
          <a:ext cx="9710440" cy="2468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55220">
                  <a:extLst>
                    <a:ext uri="{9D8B030D-6E8A-4147-A177-3AD203B41FA5}">
                      <a16:colId xmlns:a16="http://schemas.microsoft.com/office/drawing/2014/main" val="312750163"/>
                    </a:ext>
                  </a:extLst>
                </a:gridCol>
                <a:gridCol w="4855220">
                  <a:extLst>
                    <a:ext uri="{9D8B030D-6E8A-4147-A177-3AD203B41FA5}">
                      <a16:colId xmlns:a16="http://schemas.microsoft.com/office/drawing/2014/main" val="418302607"/>
                    </a:ext>
                  </a:extLst>
                </a:gridCol>
              </a:tblGrid>
              <a:tr h="177871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000" dirty="0"/>
                        <a:t>Internal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Decline in In-store sales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Outdated website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Limited digital marketing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Struggles with tech trends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000" dirty="0"/>
                        <a:t>External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New competitors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The shift in online shopping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Customer expectation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High street decline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70054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1700C-58CD-EBB6-FE17-E01673FE0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14F40AF-1DC8-A37F-53F7-202B11A20F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4234" y="2102688"/>
            <a:ext cx="12192000" cy="68580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EE408F-2C4B-7EA4-C94A-EC22562117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670654"/>
              </p:ext>
            </p:extLst>
          </p:nvPr>
        </p:nvGraphicFramePr>
        <p:xfrm>
          <a:off x="956221" y="1142568"/>
          <a:ext cx="9484734" cy="4389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54962">
                  <a:extLst>
                    <a:ext uri="{9D8B030D-6E8A-4147-A177-3AD203B41FA5}">
                      <a16:colId xmlns:a16="http://schemas.microsoft.com/office/drawing/2014/main" val="516700139"/>
                    </a:ext>
                  </a:extLst>
                </a:gridCol>
                <a:gridCol w="1354962">
                  <a:extLst>
                    <a:ext uri="{9D8B030D-6E8A-4147-A177-3AD203B41FA5}">
                      <a16:colId xmlns:a16="http://schemas.microsoft.com/office/drawing/2014/main" val="1482979515"/>
                    </a:ext>
                  </a:extLst>
                </a:gridCol>
                <a:gridCol w="1354962">
                  <a:extLst>
                    <a:ext uri="{9D8B030D-6E8A-4147-A177-3AD203B41FA5}">
                      <a16:colId xmlns:a16="http://schemas.microsoft.com/office/drawing/2014/main" val="1537974666"/>
                    </a:ext>
                  </a:extLst>
                </a:gridCol>
                <a:gridCol w="1354962">
                  <a:extLst>
                    <a:ext uri="{9D8B030D-6E8A-4147-A177-3AD203B41FA5}">
                      <a16:colId xmlns:a16="http://schemas.microsoft.com/office/drawing/2014/main" val="2616223528"/>
                    </a:ext>
                  </a:extLst>
                </a:gridCol>
                <a:gridCol w="1354962">
                  <a:extLst>
                    <a:ext uri="{9D8B030D-6E8A-4147-A177-3AD203B41FA5}">
                      <a16:colId xmlns:a16="http://schemas.microsoft.com/office/drawing/2014/main" val="3425015451"/>
                    </a:ext>
                  </a:extLst>
                </a:gridCol>
                <a:gridCol w="1354962">
                  <a:extLst>
                    <a:ext uri="{9D8B030D-6E8A-4147-A177-3AD203B41FA5}">
                      <a16:colId xmlns:a16="http://schemas.microsoft.com/office/drawing/2014/main" val="1430925739"/>
                    </a:ext>
                  </a:extLst>
                </a:gridCol>
                <a:gridCol w="1354962">
                  <a:extLst>
                    <a:ext uri="{9D8B030D-6E8A-4147-A177-3AD203B41FA5}">
                      <a16:colId xmlns:a16="http://schemas.microsoft.com/office/drawing/2014/main" val="283900714"/>
                    </a:ext>
                  </a:extLst>
                </a:gridCol>
              </a:tblGrid>
              <a:tr h="402158">
                <a:tc gridSpan="7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Green Haven Florists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339614"/>
                  </a:ext>
                </a:extLst>
              </a:tr>
              <a:tr h="7238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What?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Where?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When?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Who?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Why?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How?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How much?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788629"/>
                  </a:ext>
                </a:extLst>
              </a:tr>
              <a:tr h="1769496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Decline in In-store sales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 parts of the company (Green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Haven Florists)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The last 12 months and ongoing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Liam and Priya (the flower shop)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Increase in online orders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Might led to short term sustainability  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30% decline in-store sales</a:t>
                      </a:r>
                    </a:p>
                    <a:p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650194"/>
                  </a:ext>
                </a:extLst>
              </a:tr>
              <a:tr h="32172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84623"/>
                  </a:ext>
                </a:extLst>
              </a:tr>
              <a:tr h="32172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326847"/>
                  </a:ext>
                </a:extLst>
              </a:tr>
              <a:tr h="32172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160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F06D522-2E79-CDE6-025D-40436EF041A1}"/>
              </a:ext>
            </a:extLst>
          </p:cNvPr>
          <p:cNvSpPr txBox="1"/>
          <p:nvPr/>
        </p:nvSpPr>
        <p:spPr>
          <a:xfrm>
            <a:off x="854015" y="332045"/>
            <a:ext cx="1058461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Applying 5W2H model</a:t>
            </a:r>
          </a:p>
          <a:p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2496961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355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PESTEL and Analysis of GHF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4956"/>
            <a:ext cx="10515600" cy="4351338"/>
          </a:xfrm>
        </p:spPr>
        <p:txBody>
          <a:bodyPr>
            <a:normAutofit/>
          </a:bodyPr>
          <a:lstStyle/>
          <a:p>
            <a:pPr lvl="1">
              <a:lnSpc>
                <a:spcPct val="100000"/>
              </a:lnSpc>
            </a:pPr>
            <a:r>
              <a:rPr lang="en-GB" sz="2000" b="1" dirty="0"/>
              <a:t>WHAT</a:t>
            </a:r>
            <a:r>
              <a:rPr lang="en-GB" sz="2000" dirty="0"/>
              <a:t>- According to  PESTLE is a strategic planning tool used to evaluate the impact of political , economic, social, technological , environmental and legal factors might have on a project. It involves an organization considering the external environment before starting a project and It is a good way of ensuring one has captured all potential risks and issues . </a:t>
            </a:r>
          </a:p>
          <a:p>
            <a:pPr lvl="1">
              <a:lnSpc>
                <a:spcPct val="100000"/>
              </a:lnSpc>
            </a:pPr>
            <a:r>
              <a:rPr lang="en-GB" sz="2000" b="1" dirty="0"/>
              <a:t>WHY</a:t>
            </a:r>
            <a:r>
              <a:rPr lang="en-GB" sz="2000" dirty="0"/>
              <a:t>- We use the PESTEL and analysis as a strategic framework for understanding external influences on a business or on any project .</a:t>
            </a:r>
          </a:p>
          <a:p>
            <a:pPr lvl="1">
              <a:lnSpc>
                <a:spcPct val="100000"/>
              </a:lnSpc>
            </a:pPr>
            <a:r>
              <a:rPr lang="en-GB" sz="2000" b="1" dirty="0"/>
              <a:t>WHERE/HOW- </a:t>
            </a:r>
            <a:r>
              <a:rPr lang="en-GB" sz="2000" dirty="0"/>
              <a:t>PESTEL Analysis can be used on a regular basis within an organization to enable the identification of any trends which may become external risks beyond our control or may go unnoticed.</a:t>
            </a:r>
          </a:p>
          <a:p>
            <a:pPr lvl="1">
              <a:lnSpc>
                <a:spcPct val="100000"/>
              </a:lnSpc>
            </a:pPr>
            <a:r>
              <a:rPr lang="en-GB" sz="2000" b="1" dirty="0"/>
              <a:t>BENEFITS</a:t>
            </a:r>
            <a:r>
              <a:rPr lang="en-GB" sz="2000" dirty="0"/>
              <a:t>- PESTLE analysis gives the businessman a chance to view the business prospects through the lens of the entire economy.</a:t>
            </a:r>
          </a:p>
          <a:p>
            <a:pPr lvl="1">
              <a:lnSpc>
                <a:spcPct val="100000"/>
              </a:lnSpc>
            </a:pPr>
            <a:r>
              <a:rPr lang="en-GB" sz="2000" b="1" dirty="0"/>
              <a:t>CRITICISM</a:t>
            </a:r>
            <a:r>
              <a:rPr lang="en-GB" sz="2000" dirty="0"/>
              <a:t>-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Organizations are composed of group of people working together for a common purpose to achieve desired goals (North, 1990: 5).</a:t>
            </a:r>
            <a:r>
              <a:rPr lang="en-US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000" dirty="0"/>
          </a:p>
          <a:p>
            <a:pPr lvl="1">
              <a:lnSpc>
                <a:spcPct val="100000"/>
              </a:lnSpc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116"/>
            <a:ext cx="10515600" cy="1179002"/>
          </a:xfrm>
        </p:spPr>
        <p:txBody>
          <a:bodyPr>
            <a:normAutofit fontScale="90000"/>
          </a:bodyPr>
          <a:lstStyle/>
          <a:p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Information provided in PESTEL Framework</a:t>
            </a:r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10671496" cy="4974328"/>
          </a:xfrm>
        </p:spPr>
        <p:txBody>
          <a:bodyPr>
            <a:norm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Here is the tabular PESTLE analysis of </a:t>
            </a:r>
            <a:r>
              <a:rPr lang="en-GB" sz="28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Olive Tree Bistro.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236009"/>
              </p:ext>
            </p:extLst>
          </p:nvPr>
        </p:nvGraphicFramePr>
        <p:xfrm>
          <a:off x="948904" y="2123386"/>
          <a:ext cx="9782355" cy="2980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830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674466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661081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663784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376648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11546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6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Downturn in revenue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Government policy on imported goods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Rising costs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Inflation 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Customer feedback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Social media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Online Orders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Digital market trend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Subscription services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Online transaction 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Sustainable materials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Eco-friendly packaging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476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Cause-and-Effect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WHAT-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  global   business   environment   is   characterized   by  rapidly  changing  requirements  that  are  increasing  complexity  of  doing  business  and  raising  the  level  of  competitiveness.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WHY-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Increased complexity and competitiveness is changing settled ways of organizing and working.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WHERE/HOW-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start with a hypothesized cause and then formally estimate the effect of that cause.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BENEFITS-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present the results of a study designed to identify the tools that are most widely used and those that are associated with successful project management in general, and with effective project risk management in particular.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CRITICISM-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caused effect over time: people appear to think about the causal relationship without taking into account that such processes take time.</a:t>
            </a: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9B848-E11B-2E41-5A1A-8B53B0B9A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AF02DD0-A6E3-924A-DCCB-5130E316EE3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1200F22-6F62-A008-7DEF-7B13EFCEE5C6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20D4DE7-0AC7-E8F1-604D-EC36D04BD2E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487A4AB-82B4-0243-C9BC-28C9E656C5E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A3AEFDE-F718-09C1-B1D7-45B5317A7F6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CF11441-0A0B-AFE9-AF8E-FC16BE0F358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831F052-F4A0-25E8-2A69-A5E8A77A6882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5F2CA34-02D3-206C-0927-00890F6D895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EF74D994-3BF8-6E6A-C54C-6F976E5EA3D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56463DB-E0FB-8496-4C40-79279577116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BB07B5-BED8-26F2-905F-E965AAA9894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79913D-D63F-E8F2-02C2-8EEF0188D8A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DB2D3CF-A915-E02F-70A6-2A24B8CA276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760F220-C08E-1E04-0D9C-F9F9E7B06F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6BB3507-09C6-6C62-D232-9191B34D257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46166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decline in sale of Green Haven Florists. 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517D964-D405-268E-F73A-DA80E5DD740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88465" y="274320"/>
            <a:ext cx="6204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Fishbone Diagram Exercise: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D7CA6E-4A0E-66F5-DE95-8C53AD0D8EF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Eco-friendly materials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8BD884-6AE1-90CB-94AB-B7FBF4A739C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Closure of nearby business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D1C73EA-D6EC-4A2A-0239-13BF0643A91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Desire for flexible delivery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28FE5A0-FBAB-EDC8-8233-1DE05B4B086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Online review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A15F25B-A36E-4710-499D-A03936F391F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High cost in revenue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E48AED9-5410-D456-EF6E-859850912AA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Struggle with digital marketing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61916C9-30FB-1421-7282-DEA66461EAD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Supply chain issues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C5D57A8-D49E-F558-9075-F7287E9346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High cost of sustainable materials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D53665-0A31-935B-1227-C6E89DDA4F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use if social media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C191438-A674-D793-1C7D-6D817865339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Outdated website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EAB7A6-9683-1234-C960-35AD475746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Reduction in foot traffic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D48D800-F9A6-7119-2EEB-883A7E5DA46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Shift towards online shopping</a:t>
            </a:r>
          </a:p>
        </p:txBody>
      </p:sp>
    </p:spTree>
    <p:extLst>
      <p:ext uri="{BB962C8B-B14F-4D97-AF65-F5344CB8AC3E}">
        <p14:creationId xmlns:p14="http://schemas.microsoft.com/office/powerpoint/2010/main" val="4261554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3533"/>
            <a:ext cx="10515600" cy="930275"/>
          </a:xfrm>
        </p:spPr>
        <p:txBody>
          <a:bodyPr>
            <a:noAutofit/>
          </a:bodyPr>
          <a:lstStyle/>
          <a:p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A summary of your Key Findings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Detail and discuss the key findings from your presentation: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1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The 5W2H identified the scope pf the problem as limited to in-store, but tied to numerous internal and external issues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2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The PESTLE identified XZY as main environmental factors that shape the problem context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3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Numerous causes are responsible for the problem as identified in the fishbone diagram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4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The next step in relation to solving the problem would be propose solutions that target the root causes identified</a:t>
            </a: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en-GB" sz="1600" dirty="0"/>
              <a:t>Rastogi, N. and Trivedi, M.K., 2016. PESTLE technique–a tool to identify external risks in construction projects. </a:t>
            </a:r>
            <a:r>
              <a:rPr lang="en-GB" sz="1600" i="1" dirty="0"/>
              <a:t>International Research Journal of Engineering and Technology (IRJET)</a:t>
            </a:r>
            <a:r>
              <a:rPr lang="en-GB" sz="1600" dirty="0"/>
              <a:t>, </a:t>
            </a:r>
            <a:r>
              <a:rPr lang="en-GB" sz="1600" i="1" dirty="0"/>
              <a:t>3</a:t>
            </a:r>
            <a:r>
              <a:rPr lang="en-GB" sz="1600" dirty="0"/>
              <a:t>(1), pp.384-388.</a:t>
            </a:r>
          </a:p>
          <a:p>
            <a:pPr algn="just"/>
            <a:r>
              <a:rPr lang="en-GB" sz="1600" dirty="0"/>
              <a:t>Aggarwal, A. and Aggarwal, R., 2023. On Studying the Hierarchical Inter-Relationships amongst the various Success Factors and Benefits of using PESTLE Analysis and how it Influence Finance Firms and Financial Services Industry. </a:t>
            </a:r>
            <a:r>
              <a:rPr lang="en-GB" sz="1600" i="1" dirty="0"/>
              <a:t>Educational Quest</a:t>
            </a:r>
            <a:r>
              <a:rPr lang="en-GB" sz="1600" dirty="0"/>
              <a:t>, </a:t>
            </a:r>
            <a:r>
              <a:rPr lang="en-GB" sz="1600" i="1" dirty="0"/>
              <a:t>14</a:t>
            </a:r>
            <a:r>
              <a:rPr lang="en-GB" sz="1600" dirty="0"/>
              <a:t>(1), pp.39-46.</a:t>
            </a:r>
          </a:p>
          <a:p>
            <a:pPr algn="just"/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Buye, R., 2021. Critical examination of the PESTEL Analysis Model. </a:t>
            </a:r>
            <a:r>
              <a:rPr lang="en-GB" sz="14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Project: Action Research for Development</a:t>
            </a: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pp.1-12.</a:t>
            </a:r>
          </a:p>
          <a:p>
            <a:pPr algn="just"/>
            <a:r>
              <a:rPr lang="en-GB" sz="14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Hernaus</a:t>
            </a:r>
            <a:r>
              <a:rPr lang="en-GB" sz="14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T., 2011. Business Trends and Tendencies in Organization Design and Work Design Practice: Identifying Cause and Effect Relationships. Business Systems Research: International journal of the Society for Advancing Innovation and Research in Economy, 2(1), pp.4-16.</a:t>
            </a: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Briggs, D.C. and Wiley, E., 2008. Causes and effects. The future of test-based educational accountability, pp.171-190.</a:t>
            </a:r>
          </a:p>
          <a:p>
            <a:pPr algn="just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Raz, T. and Michael, E., 2001. Use and benefits of tools for project risk management. International journal of project management, 19(1), pp.9-17.</a:t>
            </a:r>
          </a:p>
          <a:p>
            <a:pPr algn="just"/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Schaffernicht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M., 2010. Causal loop diagrams between structure and behaviour: A critical analysis of the relationship between polarity, behaviour and events. Systems Research and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Behavioral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Science, 27(6), pp.653-666.</a:t>
            </a:r>
          </a:p>
          <a:p>
            <a:pPr algn="just"/>
            <a:endParaRPr lang="en-GB" sz="1800" dirty="0"/>
          </a:p>
          <a:p>
            <a:pPr algn="just"/>
            <a:endParaRPr lang="en-GB" dirty="0">
              <a:effectLst/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16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E15A4F4A693941A5E304EB8544B16E" ma:contentTypeVersion="5" ma:contentTypeDescription="Create a new document." ma:contentTypeScope="" ma:versionID="48b0b69dc09fd2b5397b1512071c44b5">
  <xsd:schema xmlns:xsd="http://www.w3.org/2001/XMLSchema" xmlns:xs="http://www.w3.org/2001/XMLSchema" xmlns:p="http://schemas.microsoft.com/office/2006/metadata/properties" xmlns:ns3="314786ed-9e66-4238-a236-f01e2cc4b564" targetNamespace="http://schemas.microsoft.com/office/2006/metadata/properties" ma:root="true" ma:fieldsID="360249140be98967bfd702cd84cbc404" ns3:_="">
    <xsd:import namespace="314786ed-9e66-4238-a236-f01e2cc4b564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4786ed-9e66-4238-a236-f01e2cc4b564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14786ed-9e66-4238-a236-f01e2cc4b56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CD7FB0-9676-497B-8A57-765A3F2C5C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4786ed-9e66-4238-a236-f01e2cc4b5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5CCAF22-9EA3-4C2F-9092-C861B73393C1}">
  <ds:schemaRefs>
    <ds:schemaRef ds:uri="http://purl.org/dc/elements/1.1/"/>
    <ds:schemaRef ds:uri="314786ed-9e66-4238-a236-f01e2cc4b564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20134</TotalTime>
  <Words>1114</Words>
  <Application>Microsoft Office PowerPoint</Application>
  <PresentationFormat>Widescreen</PresentationFormat>
  <Paragraphs>155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Aptos</vt:lpstr>
      <vt:lpstr>Aptos Display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An Overview</vt:lpstr>
      <vt:lpstr>An overview of Green Havan Florists.</vt:lpstr>
      <vt:lpstr>An insight into the problem of Green Haven Florists.</vt:lpstr>
      <vt:lpstr>PowerPoint Presentation</vt:lpstr>
      <vt:lpstr>PESTEL and Analysis of GHF</vt:lpstr>
      <vt:lpstr>  Information provided in PESTEL Framework  </vt:lpstr>
      <vt:lpstr>Cause-and-Effect model</vt:lpstr>
      <vt:lpstr>PowerPoint Presentation</vt:lpstr>
      <vt:lpstr>A summary of your Key Findings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Alagie Sumbundu</cp:lastModifiedBy>
  <cp:revision>88</cp:revision>
  <dcterms:created xsi:type="dcterms:W3CDTF">2024-01-29T11:42:05Z</dcterms:created>
  <dcterms:modified xsi:type="dcterms:W3CDTF">2025-10-11T16:07:23Z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0x010100B2E15A4F4A693941A5E304EB8544B16E</vt:lpwstr>
  </property>
</Properties>
</file>