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95447-853E-1B1E-BAB0-950FBA2962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47999A-1561-575F-8CB7-FE42886C2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4DBDD4-DD1F-3777-BB11-35B26A0E4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82B97-234F-AEC8-6C2C-AF08CCC16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6D1F7-2ADF-1B04-BC0C-8959E3569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123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A5805-CA23-F59E-4392-B5F030338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CE830-C744-31ED-0592-92D97AA72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FCD4A-2EC5-9C6B-4479-9CAC05C8E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A22BF3-095B-F203-7E9A-18F570E93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12FC40-87BD-EFBE-91B5-63EF488C5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289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056C-D5ED-FA55-330A-4CB40FB9A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7012A9-CE4A-E65F-7F2B-6EA8FDA118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AC657-EBDD-2F32-E127-8375D3CDB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E9D701-1C4F-9742-98B4-F0B405D99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927C7-EE95-8293-7EF8-71D720053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095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361F9-6471-80B5-FECD-E0A0C6E6C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E34C52-AB47-B19A-20B7-FFC49997DF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6E186A-78A9-ABE5-A2DF-7833024666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A5218F-3BEE-F878-E7FC-5FA0CAE51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E2C83-1FF9-5D15-64BA-0B55D1360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F77CF1-4A97-DE23-D77B-CEC3337F9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327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0E2E7-7694-3AEB-7937-018317C0A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334E91-9F21-0FFC-C246-DFBF10AF7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F1C197-2737-D5BB-D6EF-7AEAF8D73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0FF068-7184-72D0-9A95-07FC97CF9D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B49EE3-2816-B7EC-D399-AEF5E2A7E8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BA9007-0244-5486-A802-D54E0EC6F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1132D4-3050-088B-6F48-E2BB169AF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660E6E-C687-0AE6-A2A3-39BED0758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150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03868-ACEF-FAE2-2B95-5ADADEA30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D63432-94F3-8DE3-BEC7-8DEAD49F5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50E275-AB94-EBD1-4B4E-847328C6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835A8D-20BF-A951-494E-D0B5B9420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676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0C88CC-B230-9C96-6257-DBC63443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9590A2-0398-69DB-EFCE-EE08D7D1A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7AC406-766A-6BD8-B6B9-FB9A2D2BF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59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BF69C-A5E4-3F83-19CD-028A690FE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EDF97-667E-8FF2-D5B5-B1CB772535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CB81F2-1CE1-8FB8-37B0-EC0C00C5B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AC5360-7C8D-0E68-7CCA-D2C98C603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B87695-1F24-E0F5-FE71-AF21EA2F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908C0-F774-EDB9-60C3-B818A38A7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165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45445-A861-245B-46BB-29267D33B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189FF7-0938-7243-0FC2-0A35796A7B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98919A-D1BC-2964-C4C8-5C80E3F2FD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81B187-2514-0ED7-82A6-301F178AB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22238A-36D4-5C97-2BCB-574BA413A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C51F87-6C02-941F-1BE3-8FEFAE459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400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8A4A0-4940-F2B2-84F4-687FDC436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90CCBB-7633-6703-DABD-32E8FA5266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96285-E008-DE05-6934-053BF40F8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6F648-3680-436E-84EA-DDAE8E363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35F0D5-4AD3-5B0F-7439-23E87AEF2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755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EAF829-7751-5F13-214F-2F502FAE51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85D3C8-5981-4E03-D69C-E5D54E80CB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8457E-34D9-7E3C-A4B7-E6D90FFDF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5BFCC-D6ED-6A5B-3E50-161FEC25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0CE328-DC19-DDA5-C1F5-2FBD117C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449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86F17C-3355-5921-E611-B89EE53F5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7CE94-9466-A00A-E52A-6EF43BE30A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04696-1923-AD75-F3B0-D865D8DCF4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92AB7-9CFC-480F-B45B-5D2B33F3385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1885C-D91F-C964-07E0-C2A9BD5BD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62ADB3-7619-4DEE-8A02-5261336EA2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35A00-EE81-442D-85A9-61FED5175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526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hw.nhs.wales/services-and-teams/improvementcymru/our-work/mental-health/outcome-measures-tool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3" name="Freeform: Shape 32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DD6EFE-7012-006E-E5F4-09BA99B8A2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3" y="1999615"/>
            <a:ext cx="9144000" cy="2764028"/>
          </a:xfrm>
        </p:spPr>
        <p:txBody>
          <a:bodyPr anchor="ctr">
            <a:normAutofit/>
          </a:bodyPr>
          <a:lstStyle/>
          <a:p>
            <a:r>
              <a:rPr lang="en-GB" sz="4500"/>
              <a:t>A demonstration of leadership skills required within your role as a </a:t>
            </a:r>
            <a:br>
              <a:rPr lang="en-GB" sz="4500"/>
            </a:br>
            <a:r>
              <a:rPr lang="en-GB" sz="4500"/>
              <a:t>therapy assistant practitioner, in response to increased caseload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700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FF552A-5130-FA93-FE4C-034760C627FF}"/>
              </a:ext>
            </a:extLst>
          </p:cNvPr>
          <p:cNvSpPr txBox="1"/>
          <p:nvPr/>
        </p:nvSpPr>
        <p:spPr>
          <a:xfrm>
            <a:off x="1436915" y="300447"/>
            <a:ext cx="10358845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Implications of an increased caseload on the service in general.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Longer waiting times.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Having to offer a scaled down service.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Therapy delegated to less qualified staff with support from TAP.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Personal implications of an increased workload.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Less time available for reflective practice.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Less time available for supervision. 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Less time available for personal skills development and training.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Impact on wellbeing due to increased caseload.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sz="1800" dirty="0"/>
              <a:t>(Royal College of Speech and Language Therapists(RCSLT), 2023)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3946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4A01ED4-356C-F0D4-6E16-259052D4B4D1}"/>
              </a:ext>
            </a:extLst>
          </p:cNvPr>
          <p:cNvSpPr txBox="1"/>
          <p:nvPr/>
        </p:nvSpPr>
        <p:spPr>
          <a:xfrm>
            <a:off x="2207623" y="1214846"/>
            <a:ext cx="7432766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Meeting with Supervising SLT to discuss increased caseload </a:t>
            </a:r>
            <a:r>
              <a:rPr lang="en-GB" sz="1400" b="1" dirty="0"/>
              <a:t>  </a:t>
            </a:r>
            <a:endParaRPr lang="en-GB" sz="2400" b="1" dirty="0"/>
          </a:p>
          <a:p>
            <a:endParaRPr lang="en-GB" dirty="0"/>
          </a:p>
          <a:p>
            <a:r>
              <a:rPr lang="en-GB" sz="2000" dirty="0"/>
              <a:t>Things to discuss: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Prioritising clients.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How often I need to see them?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How long I will need to be working with them/review times?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Is there a possibility of collaborative work with other professionals?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If I can delegate some of the work to other professionals/carers/family?</a:t>
            </a:r>
          </a:p>
          <a:p>
            <a:r>
              <a:rPr lang="en-GB" sz="2000" dirty="0"/>
              <a:t> </a:t>
            </a:r>
          </a:p>
          <a:p>
            <a:endParaRPr lang="en-GB" sz="1400" dirty="0"/>
          </a:p>
          <a:p>
            <a:r>
              <a:rPr lang="en-GB" sz="1400" dirty="0"/>
              <a:t>(RCSLT 2023)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512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0F9D87-AF92-9C19-CF54-B9C1EC4468AA}"/>
              </a:ext>
            </a:extLst>
          </p:cNvPr>
          <p:cNvSpPr txBox="1"/>
          <p:nvPr/>
        </p:nvSpPr>
        <p:spPr>
          <a:xfrm>
            <a:off x="966651" y="197346"/>
            <a:ext cx="9130938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After meeting with supervising SLT visits/therapy sessions booked and carried out.</a:t>
            </a:r>
          </a:p>
          <a:p>
            <a:endParaRPr lang="en-GB" dirty="0"/>
          </a:p>
          <a:p>
            <a:r>
              <a:rPr lang="en-GB" dirty="0"/>
              <a:t>Leadership skills that could be required for this: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Flexibility and the ability to adapt.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Collaborative working.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Providing training to less experienced staff. </a:t>
            </a:r>
            <a:endParaRPr lang="en-GB" sz="1400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Delegation of tasks.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good attitude and being motivated and motivating others.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Being focused and committed.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Always being open to learning new skills.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Listening to the service users and their families or carers.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Communicating well with the service user, their families or carers, other professionals</a:t>
            </a:r>
          </a:p>
          <a:p>
            <a:r>
              <a:rPr lang="en-GB" dirty="0"/>
              <a:t>      and supervising SLT.</a:t>
            </a:r>
          </a:p>
          <a:p>
            <a:endParaRPr lang="en-GB" sz="1400" dirty="0"/>
          </a:p>
          <a:p>
            <a:r>
              <a:rPr lang="en-GB" sz="1400" dirty="0"/>
              <a:t>(Health Education England, 2021)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2647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8869E7-6841-ABF0-5285-AEBC938C2A63}"/>
              </a:ext>
            </a:extLst>
          </p:cNvPr>
          <p:cNvSpPr txBox="1"/>
          <p:nvPr/>
        </p:nvSpPr>
        <p:spPr>
          <a:xfrm>
            <a:off x="1554480" y="849086"/>
            <a:ext cx="7888121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Options available to accommodate the increased caseload: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Shorter therapy sessions.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Less frequent therapy sessions.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Reduction on travel time between sessions/online sessions.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Delegate more of the work to families and carers.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Collaboratively working with other health professionals</a:t>
            </a:r>
            <a:r>
              <a:rPr lang="en-GB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290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7EF97AD-D0A7-F138-19BE-E8788EC323FC}"/>
              </a:ext>
            </a:extLst>
          </p:cNvPr>
          <p:cNvSpPr txBox="1"/>
          <p:nvPr/>
        </p:nvSpPr>
        <p:spPr>
          <a:xfrm>
            <a:off x="822961" y="261256"/>
            <a:ext cx="10175966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Data collection is in the early stages within LD services, however, the following are available: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Training records for our training courses for support staff, families and other professionals.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Therapy outcome measures(Toms).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Public Health Wales/Improvement Cymru, outcome measures. </a:t>
            </a:r>
            <a:endParaRPr lang="en-GB" sz="1400" dirty="0"/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Speech and language therapy activity records.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Review/re-assessment by SLT.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Time and motion studies of working practice.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1600" dirty="0"/>
              <a:t>(Enderby and John, 2019)        (Public Health Wales, 2023)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6418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36F8BA-BC6C-4B6B-61D2-5660505D30DD}"/>
              </a:ext>
            </a:extLst>
          </p:cNvPr>
          <p:cNvSpPr txBox="1"/>
          <p:nvPr/>
        </p:nvSpPr>
        <p:spPr>
          <a:xfrm>
            <a:off x="1358537" y="522514"/>
            <a:ext cx="9952533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Ways which the challenge of managing an increased caseload will develop me: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More adaptable.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Collaborative working.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Delegation.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Communication.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Time 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My personal coping skills/managing my mental health.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Organisational skills.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5185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A4329B2-A1A4-B69F-6DE1-5C8BD695EFB3}"/>
              </a:ext>
            </a:extLst>
          </p:cNvPr>
          <p:cNvSpPr txBox="1"/>
          <p:nvPr/>
        </p:nvSpPr>
        <p:spPr>
          <a:xfrm>
            <a:off x="600891" y="679268"/>
            <a:ext cx="1125718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Reference List</a:t>
            </a:r>
          </a:p>
          <a:p>
            <a:endParaRPr lang="en-GB" dirty="0"/>
          </a:p>
          <a:p>
            <a:r>
              <a:rPr lang="en-GB" dirty="0"/>
              <a:t>Enderby, P and John, A. (2019) </a:t>
            </a:r>
            <a:r>
              <a:rPr lang="en-GB" i="1" dirty="0">
                <a:effectLst/>
              </a:rPr>
              <a:t>Therapy Outcome Measure User Guide and Scales. </a:t>
            </a:r>
            <a:r>
              <a:rPr lang="en-GB" dirty="0">
                <a:effectLst/>
              </a:rPr>
              <a:t>4th </a:t>
            </a:r>
            <a:r>
              <a:rPr lang="en-GB" dirty="0" err="1">
                <a:effectLst/>
              </a:rPr>
              <a:t>edn</a:t>
            </a:r>
            <a:r>
              <a:rPr lang="en-GB" dirty="0">
                <a:effectLst/>
              </a:rPr>
              <a:t>. Portsmouth: J &amp; R Press Ltd.</a:t>
            </a:r>
          </a:p>
          <a:p>
            <a:endParaRPr lang="en-GB" i="1" dirty="0"/>
          </a:p>
          <a:p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Health Education England (2021) </a:t>
            </a:r>
            <a:r>
              <a:rPr lang="en-GB" sz="1800" i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Allied Health Professions’ Support Worker Competency, Education, </a:t>
            </a:r>
          </a:p>
          <a:p>
            <a:r>
              <a:rPr lang="en-GB" sz="1800" i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and Career Development Framework: Realising potential to deliver confident, capable care for the future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. </a:t>
            </a:r>
          </a:p>
          <a:p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London: Health Education England. Pp 9, </a:t>
            </a:r>
            <a:r>
              <a:rPr lang="en-GB" dirty="0">
                <a:effectLst/>
              </a:rPr>
              <a:t>13.</a:t>
            </a:r>
          </a:p>
          <a:p>
            <a:endParaRPr lang="en-GB" dirty="0"/>
          </a:p>
          <a:p>
            <a:r>
              <a:rPr lang="en-GB" dirty="0">
                <a:effectLst/>
              </a:rPr>
              <a:t>Public Health Wales(NHS Wales) (2023) </a:t>
            </a:r>
            <a:r>
              <a:rPr lang="en-GB" i="1" dirty="0">
                <a:effectLst/>
              </a:rPr>
              <a:t>A </a:t>
            </a:r>
            <a:r>
              <a:rPr lang="en-GB" i="1" dirty="0"/>
              <a:t>w</a:t>
            </a:r>
            <a:r>
              <a:rPr lang="en-GB" i="1" dirty="0">
                <a:effectLst/>
              </a:rPr>
              <a:t>orkforce </a:t>
            </a:r>
            <a:r>
              <a:rPr lang="en-GB" i="1" dirty="0"/>
              <a:t>trained and confident in the use of tools. </a:t>
            </a:r>
            <a:r>
              <a:rPr lang="en-GB" dirty="0"/>
              <a:t>Available at:</a:t>
            </a:r>
          </a:p>
          <a:p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www.phw.nhs.wales/services-and-teams/improvementcymru/our-work/mental-health/outcome-measures-tools</a:t>
            </a: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dirty="0">
                <a:effectLst/>
              </a:rPr>
              <a:t>(Accessed 09/11/2023).</a:t>
            </a:r>
          </a:p>
          <a:p>
            <a:endParaRPr lang="en-GB" dirty="0"/>
          </a:p>
          <a:p>
            <a:r>
              <a:rPr lang="en-GB" i="1" dirty="0">
                <a:effectLst/>
              </a:rPr>
              <a:t> </a:t>
            </a:r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Royal College of Speech and Language Therapists (2023) </a:t>
            </a:r>
            <a:r>
              <a:rPr lang="en-GB" i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Support Worker Framework</a:t>
            </a:r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. London: RCSLT.</a:t>
            </a:r>
            <a:endParaRPr lang="en-GB" dirty="0"/>
          </a:p>
          <a:p>
            <a:r>
              <a:rPr lang="en-GB" i="1" dirty="0">
                <a:effectLst/>
              </a:rPr>
              <a:t> </a:t>
            </a:r>
            <a:r>
              <a:rPr lang="en-GB" dirty="0"/>
              <a:t>P</a:t>
            </a:r>
            <a:r>
              <a:rPr lang="en-GB" dirty="0">
                <a:effectLst/>
              </a:rPr>
              <a:t>p 13, 15, 17, 19-20.</a:t>
            </a:r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  </a:t>
            </a:r>
            <a:endParaRPr lang="en-GB" dirty="0">
              <a:effectLst/>
              <a:ea typeface="Calibri" panose="020F0502020204030204" pitchFamily="34" charset="0"/>
            </a:endParaRPr>
          </a:p>
          <a:p>
            <a:endParaRPr lang="en-GB" dirty="0">
              <a:effectLst/>
            </a:endParaRPr>
          </a:p>
          <a:p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122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598</Words>
  <Application>Microsoft Office PowerPoint</Application>
  <PresentationFormat>Widescreen</PresentationFormat>
  <Paragraphs>132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 demonstration of leadership skills required within your role as a  therapy assistant practitioner, in response to increased caseload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Hywel Dda University Health Board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demonstration of leadership skills required within your role as a  therapy assistant practitioner, in response to increased caseload</dc:title>
  <dc:creator>Melanie Marshalsey (Hywel Dda UHB - Communication Officer)</dc:creator>
  <cp:lastModifiedBy>Melanie Marshalsey (Hywel Dda UHB - Communication Officer)</cp:lastModifiedBy>
  <cp:revision>13</cp:revision>
  <dcterms:created xsi:type="dcterms:W3CDTF">2023-11-06T14:57:59Z</dcterms:created>
  <dcterms:modified xsi:type="dcterms:W3CDTF">2023-11-15T13:07:56Z</dcterms:modified>
</cp:coreProperties>
</file>