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186778-B686-4E76-BA33-1E074A6A5CAA}" v="10" dt="2024-02-21T09:41:08.4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7" autoAdjust="0"/>
    <p:restoredTop sz="94660"/>
  </p:normalViewPr>
  <p:slideViewPr>
    <p:cSldViewPr snapToGrid="0">
      <p:cViewPr>
        <p:scale>
          <a:sx n="100" d="100"/>
          <a:sy n="100" d="100"/>
        </p:scale>
        <p:origin x="-297" y="1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leasdale" userId="92e76b1a-7429-4d3f-9108-a84f2042d000" providerId="ADAL" clId="{A1186778-B686-4E76-BA33-1E074A6A5CAA}"/>
    <pc:docChg chg="undo redo custSel addSld modSld">
      <pc:chgData name="Megan Bleasdale" userId="92e76b1a-7429-4d3f-9108-a84f2042d000" providerId="ADAL" clId="{A1186778-B686-4E76-BA33-1E074A6A5CAA}" dt="2024-02-21T10:49:43.615" v="1737" actId="20577"/>
      <pc:docMkLst>
        <pc:docMk/>
      </pc:docMkLst>
      <pc:sldChg chg="modSp mod">
        <pc:chgData name="Megan Bleasdale" userId="92e76b1a-7429-4d3f-9108-a84f2042d000" providerId="ADAL" clId="{A1186778-B686-4E76-BA33-1E074A6A5CAA}" dt="2024-02-21T08:41:40.476" v="4" actId="120"/>
        <pc:sldMkLst>
          <pc:docMk/>
          <pc:sldMk cId="2817517639" sldId="256"/>
        </pc:sldMkLst>
        <pc:spChg chg="mod">
          <ac:chgData name="Megan Bleasdale" userId="92e76b1a-7429-4d3f-9108-a84f2042d000" providerId="ADAL" clId="{A1186778-B686-4E76-BA33-1E074A6A5CAA}" dt="2024-02-21T08:41:34.947" v="3" actId="120"/>
          <ac:spMkLst>
            <pc:docMk/>
            <pc:sldMk cId="2817517639" sldId="256"/>
            <ac:spMk id="2" creationId="{0F1E8C42-5C07-28D4-F1D4-9CF396B2B241}"/>
          </ac:spMkLst>
        </pc:spChg>
        <pc:spChg chg="mod">
          <ac:chgData name="Megan Bleasdale" userId="92e76b1a-7429-4d3f-9108-a84f2042d000" providerId="ADAL" clId="{A1186778-B686-4E76-BA33-1E074A6A5CAA}" dt="2024-02-21T08:41:40.476" v="4" actId="120"/>
          <ac:spMkLst>
            <pc:docMk/>
            <pc:sldMk cId="2817517639" sldId="256"/>
            <ac:spMk id="3" creationId="{078F01A1-397C-A423-7A73-24DA798F9456}"/>
          </ac:spMkLst>
        </pc:spChg>
      </pc:sldChg>
      <pc:sldChg chg="modSp new mod">
        <pc:chgData name="Megan Bleasdale" userId="92e76b1a-7429-4d3f-9108-a84f2042d000" providerId="ADAL" clId="{A1186778-B686-4E76-BA33-1E074A6A5CAA}" dt="2024-02-21T10:42:47.336" v="1698" actId="20577"/>
        <pc:sldMkLst>
          <pc:docMk/>
          <pc:sldMk cId="3973739773" sldId="257"/>
        </pc:sldMkLst>
        <pc:spChg chg="mod">
          <ac:chgData name="Megan Bleasdale" userId="92e76b1a-7429-4d3f-9108-a84f2042d000" providerId="ADAL" clId="{A1186778-B686-4E76-BA33-1E074A6A5CAA}" dt="2024-02-21T08:42:17.858" v="76" actId="20577"/>
          <ac:spMkLst>
            <pc:docMk/>
            <pc:sldMk cId="3973739773" sldId="257"/>
            <ac:spMk id="2" creationId="{B5ECBDB2-654E-B199-AE71-4C47298263AF}"/>
          </ac:spMkLst>
        </pc:spChg>
        <pc:spChg chg="mod">
          <ac:chgData name="Megan Bleasdale" userId="92e76b1a-7429-4d3f-9108-a84f2042d000" providerId="ADAL" clId="{A1186778-B686-4E76-BA33-1E074A6A5CAA}" dt="2024-02-21T10:42:47.336" v="1698" actId="20577"/>
          <ac:spMkLst>
            <pc:docMk/>
            <pc:sldMk cId="3973739773" sldId="257"/>
            <ac:spMk id="3" creationId="{5F981A8E-A7DE-2CA7-1B69-9E2F27F5DD90}"/>
          </ac:spMkLst>
        </pc:spChg>
      </pc:sldChg>
      <pc:sldChg chg="addSp delSp modSp new mod">
        <pc:chgData name="Megan Bleasdale" userId="92e76b1a-7429-4d3f-9108-a84f2042d000" providerId="ADAL" clId="{A1186778-B686-4E76-BA33-1E074A6A5CAA}" dt="2024-02-21T10:49:43.615" v="1737" actId="20577"/>
        <pc:sldMkLst>
          <pc:docMk/>
          <pc:sldMk cId="4096998852" sldId="258"/>
        </pc:sldMkLst>
        <pc:spChg chg="mod">
          <ac:chgData name="Megan Bleasdale" userId="92e76b1a-7429-4d3f-9108-a84f2042d000" providerId="ADAL" clId="{A1186778-B686-4E76-BA33-1E074A6A5CAA}" dt="2024-02-21T10:49:43.615" v="1737" actId="20577"/>
          <ac:spMkLst>
            <pc:docMk/>
            <pc:sldMk cId="4096998852" sldId="258"/>
            <ac:spMk id="2" creationId="{A9CE021B-D9AA-F76E-8595-3865DA2765FE}"/>
          </ac:spMkLst>
        </pc:spChg>
        <pc:spChg chg="mod">
          <ac:chgData name="Megan Bleasdale" userId="92e76b1a-7429-4d3f-9108-a84f2042d000" providerId="ADAL" clId="{A1186778-B686-4E76-BA33-1E074A6A5CAA}" dt="2024-02-21T10:49:02.172" v="1699" actId="403"/>
          <ac:spMkLst>
            <pc:docMk/>
            <pc:sldMk cId="4096998852" sldId="258"/>
            <ac:spMk id="3" creationId="{EDE20A93-DA94-CE18-BB71-40A787149758}"/>
          </ac:spMkLst>
        </pc:spChg>
        <pc:picChg chg="add del mod">
          <ac:chgData name="Megan Bleasdale" userId="92e76b1a-7429-4d3f-9108-a84f2042d000" providerId="ADAL" clId="{A1186778-B686-4E76-BA33-1E074A6A5CAA}" dt="2024-02-21T09:34:57.739" v="1134" actId="478"/>
          <ac:picMkLst>
            <pc:docMk/>
            <pc:sldMk cId="4096998852" sldId="258"/>
            <ac:picMk id="5" creationId="{94DC8856-1341-0461-DF49-C2943D9FFAB3}"/>
          </ac:picMkLst>
        </pc:picChg>
      </pc:sldChg>
      <pc:sldChg chg="modSp new mod">
        <pc:chgData name="Megan Bleasdale" userId="92e76b1a-7429-4d3f-9108-a84f2042d000" providerId="ADAL" clId="{A1186778-B686-4E76-BA33-1E074A6A5CAA}" dt="2024-02-21T10:39:56.415" v="1655" actId="20577"/>
        <pc:sldMkLst>
          <pc:docMk/>
          <pc:sldMk cId="2231667878" sldId="259"/>
        </pc:sldMkLst>
        <pc:spChg chg="mod">
          <ac:chgData name="Megan Bleasdale" userId="92e76b1a-7429-4d3f-9108-a84f2042d000" providerId="ADAL" clId="{A1186778-B686-4E76-BA33-1E074A6A5CAA}" dt="2024-02-21T09:09:01.823" v="635" actId="20577"/>
          <ac:spMkLst>
            <pc:docMk/>
            <pc:sldMk cId="2231667878" sldId="259"/>
            <ac:spMk id="2" creationId="{59C21E79-5102-3A42-C20D-A159FB910A7C}"/>
          </ac:spMkLst>
        </pc:spChg>
        <pc:spChg chg="mod">
          <ac:chgData name="Megan Bleasdale" userId="92e76b1a-7429-4d3f-9108-a84f2042d000" providerId="ADAL" clId="{A1186778-B686-4E76-BA33-1E074A6A5CAA}" dt="2024-02-21T10:39:56.415" v="1655" actId="20577"/>
          <ac:spMkLst>
            <pc:docMk/>
            <pc:sldMk cId="2231667878" sldId="259"/>
            <ac:spMk id="3" creationId="{81FF84FA-CEDA-208C-0BFE-5D26D75B498E}"/>
          </ac:spMkLst>
        </pc:spChg>
      </pc:sldChg>
      <pc:sldChg chg="addSp delSp modSp new mod setBg">
        <pc:chgData name="Megan Bleasdale" userId="92e76b1a-7429-4d3f-9108-a84f2042d000" providerId="ADAL" clId="{A1186778-B686-4E76-BA33-1E074A6A5CAA}" dt="2024-02-21T09:47:51.655" v="1545" actId="478"/>
        <pc:sldMkLst>
          <pc:docMk/>
          <pc:sldMk cId="1094950870" sldId="260"/>
        </pc:sldMkLst>
        <pc:spChg chg="add del mod">
          <ac:chgData name="Megan Bleasdale" userId="92e76b1a-7429-4d3f-9108-a84f2042d000" providerId="ADAL" clId="{A1186778-B686-4E76-BA33-1E074A6A5CAA}" dt="2024-02-21T09:46:00.087" v="1533" actId="478"/>
          <ac:spMkLst>
            <pc:docMk/>
            <pc:sldMk cId="1094950870" sldId="260"/>
            <ac:spMk id="4" creationId="{B96DA155-E900-F444-8673-8A810A07E718}"/>
          </ac:spMkLst>
        </pc:spChg>
        <pc:spChg chg="add del">
          <ac:chgData name="Megan Bleasdale" userId="92e76b1a-7429-4d3f-9108-a84f2042d000" providerId="ADAL" clId="{A1186778-B686-4E76-BA33-1E074A6A5CAA}" dt="2024-02-21T09:22:44.837" v="956" actId="26606"/>
          <ac:spMkLst>
            <pc:docMk/>
            <pc:sldMk cId="1094950870" sldId="260"/>
            <ac:spMk id="5" creationId="{03E8462A-FEBA-4848-81CC-3F8DA3E477BE}"/>
          </ac:spMkLst>
        </pc:spChg>
        <pc:spChg chg="add del">
          <ac:chgData name="Megan Bleasdale" userId="92e76b1a-7429-4d3f-9108-a84f2042d000" providerId="ADAL" clId="{A1186778-B686-4E76-BA33-1E074A6A5CAA}" dt="2024-02-21T09:22:44.837" v="956" actId="26606"/>
          <ac:spMkLst>
            <pc:docMk/>
            <pc:sldMk cId="1094950870" sldId="260"/>
            <ac:spMk id="7" creationId="{7941F9B1-B01B-4A84-89D9-B169AEB4E456}"/>
          </ac:spMkLst>
        </pc:spChg>
        <pc:spChg chg="add del">
          <ac:chgData name="Megan Bleasdale" userId="92e76b1a-7429-4d3f-9108-a84f2042d000" providerId="ADAL" clId="{A1186778-B686-4E76-BA33-1E074A6A5CAA}" dt="2024-02-21T09:21:16.895" v="940" actId="26606"/>
          <ac:spMkLst>
            <pc:docMk/>
            <pc:sldMk cId="1094950870" sldId="260"/>
            <ac:spMk id="8" creationId="{03E8462A-FEBA-4848-81CC-3F8DA3E477BE}"/>
          </ac:spMkLst>
        </pc:spChg>
        <pc:spChg chg="add del mod">
          <ac:chgData name="Megan Bleasdale" userId="92e76b1a-7429-4d3f-9108-a84f2042d000" providerId="ADAL" clId="{A1186778-B686-4E76-BA33-1E074A6A5CAA}" dt="2024-02-21T09:45:25.398" v="1532" actId="478"/>
          <ac:spMkLst>
            <pc:docMk/>
            <pc:sldMk cId="1094950870" sldId="260"/>
            <ac:spMk id="9" creationId="{01EB538D-D4F1-FA2F-EE80-8149050E2C91}"/>
          </ac:spMkLst>
        </pc:spChg>
        <pc:spChg chg="add del mod">
          <ac:chgData name="Megan Bleasdale" userId="92e76b1a-7429-4d3f-9108-a84f2042d000" providerId="ADAL" clId="{A1186778-B686-4E76-BA33-1E074A6A5CAA}" dt="2024-02-21T09:47:16.077" v="1536" actId="478"/>
          <ac:spMkLst>
            <pc:docMk/>
            <pc:sldMk cId="1094950870" sldId="260"/>
            <ac:spMk id="20" creationId="{36FE416F-EB45-F0D8-45D0-60B107A8DE2A}"/>
          </ac:spMkLst>
        </pc:spChg>
        <pc:spChg chg="add del">
          <ac:chgData name="Megan Bleasdale" userId="92e76b1a-7429-4d3f-9108-a84f2042d000" providerId="ADAL" clId="{A1186778-B686-4E76-BA33-1E074A6A5CAA}" dt="2024-02-21T09:21:16.895" v="940" actId="26606"/>
          <ac:spMkLst>
            <pc:docMk/>
            <pc:sldMk cId="1094950870" sldId="260"/>
            <ac:spMk id="21" creationId="{7941F9B1-B01B-4A84-89D9-B169AEB4E456}"/>
          </ac:spMkLst>
        </pc:spChg>
        <pc:spChg chg="add">
          <ac:chgData name="Megan Bleasdale" userId="92e76b1a-7429-4d3f-9108-a84f2042d000" providerId="ADAL" clId="{A1186778-B686-4E76-BA33-1E074A6A5CAA}" dt="2024-02-21T09:22:44.837" v="956" actId="26606"/>
          <ac:spMkLst>
            <pc:docMk/>
            <pc:sldMk cId="1094950870" sldId="260"/>
            <ac:spMk id="22" creationId="{03E8462A-FEBA-4848-81CC-3F8DA3E477BE}"/>
          </ac:spMkLst>
        </pc:spChg>
        <pc:spChg chg="add del">
          <ac:chgData name="Megan Bleasdale" userId="92e76b1a-7429-4d3f-9108-a84f2042d000" providerId="ADAL" clId="{A1186778-B686-4E76-BA33-1E074A6A5CAA}" dt="2024-02-21T09:21:25.557" v="946" actId="26606"/>
          <ac:spMkLst>
            <pc:docMk/>
            <pc:sldMk cId="1094950870" sldId="260"/>
            <ac:spMk id="23" creationId="{21029ED5-F105-4DD2-99C8-1E4422817978}"/>
          </ac:spMkLst>
        </pc:spChg>
        <pc:spChg chg="add del">
          <ac:chgData name="Megan Bleasdale" userId="92e76b1a-7429-4d3f-9108-a84f2042d000" providerId="ADAL" clId="{A1186778-B686-4E76-BA33-1E074A6A5CAA}" dt="2024-02-21T09:21:25.557" v="946" actId="26606"/>
          <ac:spMkLst>
            <pc:docMk/>
            <pc:sldMk cId="1094950870" sldId="260"/>
            <ac:spMk id="33" creationId="{5C9652B3-A450-4ED6-8FBF-F536BA60B4D8}"/>
          </ac:spMkLst>
        </pc:spChg>
        <pc:spChg chg="add del mod">
          <ac:chgData name="Megan Bleasdale" userId="92e76b1a-7429-4d3f-9108-a84f2042d000" providerId="ADAL" clId="{A1186778-B686-4E76-BA33-1E074A6A5CAA}" dt="2024-02-21T09:47:35.494" v="1542" actId="478"/>
          <ac:spMkLst>
            <pc:docMk/>
            <pc:sldMk cId="1094950870" sldId="260"/>
            <ac:spMk id="36" creationId="{6BBC199F-1D44-A4BC-0220-87B47E2E76D8}"/>
          </ac:spMkLst>
        </pc:spChg>
        <pc:spChg chg="add">
          <ac:chgData name="Megan Bleasdale" userId="92e76b1a-7429-4d3f-9108-a84f2042d000" providerId="ADAL" clId="{A1186778-B686-4E76-BA33-1E074A6A5CAA}" dt="2024-02-21T09:22:44.837" v="956" actId="26606"/>
          <ac:spMkLst>
            <pc:docMk/>
            <pc:sldMk cId="1094950870" sldId="260"/>
            <ac:spMk id="37" creationId="{7941F9B1-B01B-4A84-89D9-B169AEB4E456}"/>
          </ac:spMkLst>
        </pc:spChg>
        <pc:spChg chg="add del mod">
          <ac:chgData name="Megan Bleasdale" userId="92e76b1a-7429-4d3f-9108-a84f2042d000" providerId="ADAL" clId="{A1186778-B686-4E76-BA33-1E074A6A5CAA}" dt="2024-02-21T09:47:31.268" v="1539" actId="478"/>
          <ac:spMkLst>
            <pc:docMk/>
            <pc:sldMk cId="1094950870" sldId="260"/>
            <ac:spMk id="38" creationId="{0D5064D5-B22C-CC5B-4DB4-D7C81E755ECA}"/>
          </ac:spMkLst>
        </pc:spChg>
        <pc:spChg chg="add del mod">
          <ac:chgData name="Megan Bleasdale" userId="92e76b1a-7429-4d3f-9108-a84f2042d000" providerId="ADAL" clId="{A1186778-B686-4E76-BA33-1E074A6A5CAA}" dt="2024-02-21T09:47:51.655" v="1545" actId="478"/>
          <ac:spMkLst>
            <pc:docMk/>
            <pc:sldMk cId="1094950870" sldId="260"/>
            <ac:spMk id="39" creationId="{268D9167-6ED2-4E46-272A-6239F900B4C7}"/>
          </ac:spMkLst>
        </pc:spChg>
        <pc:spChg chg="add del mod">
          <ac:chgData name="Megan Bleasdale" userId="92e76b1a-7429-4d3f-9108-a84f2042d000" providerId="ADAL" clId="{A1186778-B686-4E76-BA33-1E074A6A5CAA}" dt="2024-02-21T09:47:44.074" v="1543" actId="478"/>
          <ac:spMkLst>
            <pc:docMk/>
            <pc:sldMk cId="1094950870" sldId="260"/>
            <ac:spMk id="40" creationId="{BAE75861-89E2-FB96-7093-D8C0C6685C02}"/>
          </ac:spMkLst>
        </pc:spChg>
        <pc:spChg chg="add del mod">
          <ac:chgData name="Megan Bleasdale" userId="92e76b1a-7429-4d3f-9108-a84f2042d000" providerId="ADAL" clId="{A1186778-B686-4E76-BA33-1E074A6A5CAA}" dt="2024-02-21T09:47:47.199" v="1544" actId="478"/>
          <ac:spMkLst>
            <pc:docMk/>
            <pc:sldMk cId="1094950870" sldId="260"/>
            <ac:spMk id="41" creationId="{76646BD1-8A05-8A8E-7780-3019EA8E6D59}"/>
          </ac:spMkLst>
        </pc:spChg>
        <pc:grpChg chg="add del">
          <ac:chgData name="Megan Bleasdale" userId="92e76b1a-7429-4d3f-9108-a84f2042d000" providerId="ADAL" clId="{A1186778-B686-4E76-BA33-1E074A6A5CAA}" dt="2024-02-21T09:22:44.837" v="956" actId="26606"/>
          <ac:grpSpMkLst>
            <pc:docMk/>
            <pc:sldMk cId="1094950870" sldId="260"/>
            <ac:grpSpMk id="6" creationId="{2109F83F-40FE-4DB3-84CC-09FB3340D06D}"/>
          </ac:grpSpMkLst>
        </pc:grpChg>
        <pc:grpChg chg="add del">
          <ac:chgData name="Megan Bleasdale" userId="92e76b1a-7429-4d3f-9108-a84f2042d000" providerId="ADAL" clId="{A1186778-B686-4E76-BA33-1E074A6A5CAA}" dt="2024-02-21T09:21:16.895" v="940" actId="26606"/>
          <ac:grpSpMkLst>
            <pc:docMk/>
            <pc:sldMk cId="1094950870" sldId="260"/>
            <ac:grpSpMk id="10" creationId="{2109F83F-40FE-4DB3-84CC-09FB3340D06D}"/>
          </ac:grpSpMkLst>
        </pc:grpChg>
        <pc:grpChg chg="add del">
          <ac:chgData name="Megan Bleasdale" userId="92e76b1a-7429-4d3f-9108-a84f2042d000" providerId="ADAL" clId="{A1186778-B686-4E76-BA33-1E074A6A5CAA}" dt="2024-02-21T09:21:25.557" v="946" actId="26606"/>
          <ac:grpSpMkLst>
            <pc:docMk/>
            <pc:sldMk cId="1094950870" sldId="260"/>
            <ac:grpSpMk id="24" creationId="{2D621E68-BF28-4A1C-B1A2-4E55E139E79A}"/>
          </ac:grpSpMkLst>
        </pc:grpChg>
        <pc:grpChg chg="add">
          <ac:chgData name="Megan Bleasdale" userId="92e76b1a-7429-4d3f-9108-a84f2042d000" providerId="ADAL" clId="{A1186778-B686-4E76-BA33-1E074A6A5CAA}" dt="2024-02-21T09:22:44.837" v="956" actId="26606"/>
          <ac:grpSpMkLst>
            <pc:docMk/>
            <pc:sldMk cId="1094950870" sldId="260"/>
            <ac:grpSpMk id="26" creationId="{2109F83F-40FE-4DB3-84CC-09FB3340D06D}"/>
          </ac:grpSpMkLst>
        </pc:grpChg>
        <pc:picChg chg="add del mod modCrop">
          <ac:chgData name="Megan Bleasdale" userId="92e76b1a-7429-4d3f-9108-a84f2042d000" providerId="ADAL" clId="{A1186778-B686-4E76-BA33-1E074A6A5CAA}" dt="2024-02-21T09:47:28.036" v="1538" actId="478"/>
          <ac:picMkLst>
            <pc:docMk/>
            <pc:sldMk cId="1094950870" sldId="260"/>
            <ac:picMk id="3" creationId="{E1C7982C-9A43-D484-9975-76E5C7BCAA4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70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52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2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89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06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679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689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0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53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19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6674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38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661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92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7464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57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638BD-DDF7-4018-9BEA-3FF582C5EA0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A60AE2-48A7-4265-87F3-22B20EF31C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152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E8C42-5C07-28D4-F1D4-9CF396B2B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97141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Discuss how you would plan and design a project management process for the workplace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8F01A1-397C-A423-7A73-24DA798F94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30566"/>
            <a:ext cx="9144000" cy="1127234"/>
          </a:xfrm>
        </p:spPr>
        <p:txBody>
          <a:bodyPr/>
          <a:lstStyle/>
          <a:p>
            <a:pPr algn="l"/>
            <a:r>
              <a:rPr lang="en-GB" dirty="0"/>
              <a:t>Megan Bleasdale - 2247138</a:t>
            </a:r>
          </a:p>
        </p:txBody>
      </p:sp>
    </p:spTree>
    <p:extLst>
      <p:ext uri="{BB962C8B-B14F-4D97-AF65-F5344CB8AC3E}">
        <p14:creationId xmlns:p14="http://schemas.microsoft.com/office/powerpoint/2010/main" val="2817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CBDB2-654E-B199-AE71-4C4729826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Context of Project – Signage Replacement on all Welsh campuses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81A8E-A7DE-2CA7-1B69-9E2F27F5D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Purpose – ensure clear signage on all rooms </a:t>
            </a:r>
          </a:p>
          <a:p>
            <a:r>
              <a:rPr lang="en-GB" sz="2000" dirty="0"/>
              <a:t>Ensure that room numbers were consistent across all systems</a:t>
            </a:r>
          </a:p>
          <a:p>
            <a:r>
              <a:rPr lang="en-GB" sz="2000" dirty="0"/>
              <a:t>Aim to complete student-facing areas by Sept 2023</a:t>
            </a:r>
          </a:p>
          <a:p>
            <a:r>
              <a:rPr lang="en-GB" sz="2000" dirty="0"/>
              <a:t>Phased approach – student-facing (need to do out of term time) &amp; non-student areas</a:t>
            </a:r>
          </a:p>
          <a:p>
            <a:r>
              <a:rPr lang="en-GB" sz="2000" dirty="0"/>
              <a:t>Review of floorplans and numbers – ensure accuracy</a:t>
            </a:r>
          </a:p>
          <a:p>
            <a:r>
              <a:rPr lang="en-GB" sz="2000" dirty="0"/>
              <a:t>Multiple teams involved – Property / Operations / Trades / Compliance / Stakeholders</a:t>
            </a:r>
          </a:p>
        </p:txBody>
      </p:sp>
    </p:spTree>
    <p:extLst>
      <p:ext uri="{BB962C8B-B14F-4D97-AF65-F5344CB8AC3E}">
        <p14:creationId xmlns:p14="http://schemas.microsoft.com/office/powerpoint/2010/main" val="3973739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21E79-5102-3A42-C20D-A159FB910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Lessons Learnt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F84FA-CEDA-208C-0BFE-5D26D75B4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Project scope was bigger than was manageable</a:t>
            </a:r>
          </a:p>
          <a:p>
            <a:r>
              <a:rPr lang="en-GB" sz="2000" dirty="0"/>
              <a:t>Signage template agreed</a:t>
            </a:r>
          </a:p>
          <a:p>
            <a:r>
              <a:rPr lang="en-GB" sz="2000" dirty="0"/>
              <a:t>Timescales were unrealistic</a:t>
            </a:r>
          </a:p>
          <a:p>
            <a:r>
              <a:rPr lang="en-GB" sz="2000" dirty="0"/>
              <a:t>Stakeholder engagement wasn’t considered in enough time</a:t>
            </a:r>
          </a:p>
          <a:p>
            <a:r>
              <a:rPr lang="en-GB" sz="2000" dirty="0"/>
              <a:t>Lack of planning and defined roles</a:t>
            </a:r>
          </a:p>
        </p:txBody>
      </p:sp>
    </p:spTree>
    <p:extLst>
      <p:ext uri="{BB962C8B-B14F-4D97-AF65-F5344CB8AC3E}">
        <p14:creationId xmlns:p14="http://schemas.microsoft.com/office/powerpoint/2010/main" val="2231667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E021B-D9AA-F76E-8595-3865DA276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Revised Project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20A93-DA94-CE18-BB71-40A787149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Follow a defined process</a:t>
            </a:r>
          </a:p>
          <a:p>
            <a:pPr lvl="1"/>
            <a:r>
              <a:rPr lang="en-GB" sz="1800" dirty="0"/>
              <a:t>Establish roles</a:t>
            </a:r>
          </a:p>
          <a:p>
            <a:pPr lvl="1"/>
            <a:r>
              <a:rPr lang="en-GB" sz="1800" dirty="0"/>
              <a:t>Create a plan</a:t>
            </a:r>
          </a:p>
          <a:p>
            <a:pPr lvl="1"/>
            <a:r>
              <a:rPr lang="en-GB" sz="1800" dirty="0"/>
              <a:t>Targets &amp; deadlines</a:t>
            </a:r>
          </a:p>
          <a:p>
            <a:pPr lvl="1"/>
            <a:r>
              <a:rPr lang="en-GB" sz="1800" dirty="0"/>
              <a:t>Risks</a:t>
            </a:r>
          </a:p>
          <a:p>
            <a:pPr lvl="1"/>
            <a:r>
              <a:rPr lang="en-GB" sz="1800" dirty="0"/>
              <a:t>Stakeholders</a:t>
            </a:r>
          </a:p>
          <a:p>
            <a:r>
              <a:rPr lang="en-GB" sz="2000" dirty="0"/>
              <a:t>Use planning tools such as Gantt Charts and Project Canvas to track progress</a:t>
            </a:r>
          </a:p>
          <a:p>
            <a:pPr lvl="1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096998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E1C7982C-9A43-D484-9975-76E5C7BCAA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72" r="1496" b="1519"/>
          <a:stretch/>
        </p:blipFill>
        <p:spPr>
          <a:xfrm>
            <a:off x="373616" y="274319"/>
            <a:ext cx="9209692" cy="640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508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3074</TotalTime>
  <Words>148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Trebuchet MS</vt:lpstr>
      <vt:lpstr>Wingdings 3</vt:lpstr>
      <vt:lpstr>Facet</vt:lpstr>
      <vt:lpstr>Discuss how you would plan and design a project management process for the workplace</vt:lpstr>
      <vt:lpstr>Context of Project – Signage Replacement on all Welsh campuses</vt:lpstr>
      <vt:lpstr>Lessons Learnt</vt:lpstr>
      <vt:lpstr>Revised Project Plan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 how you would plan and design a project management process for the workplace</dc:title>
  <dc:creator>Megan Bleasdale</dc:creator>
  <cp:lastModifiedBy>Megan Bleasdale</cp:lastModifiedBy>
  <cp:revision>1</cp:revision>
  <dcterms:created xsi:type="dcterms:W3CDTF">2023-09-09T15:15:40Z</dcterms:created>
  <dcterms:modified xsi:type="dcterms:W3CDTF">2024-02-21T10:49:45Z</dcterms:modified>
</cp:coreProperties>
</file>