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4" r:id="rId13"/>
    <p:sldId id="271" r:id="rId14"/>
    <p:sldId id="269" r:id="rId15"/>
    <p:sldId id="270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7" autoAdjust="0"/>
    <p:restoredTop sz="95840"/>
  </p:normalViewPr>
  <p:slideViewPr>
    <p:cSldViewPr snapToGrid="0">
      <p:cViewPr varScale="1">
        <p:scale>
          <a:sx n="112" d="100"/>
          <a:sy n="112" d="100"/>
        </p:scale>
        <p:origin x="6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383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82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403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197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9927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229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33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193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224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841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470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80513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918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440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1152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433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206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57227BD-6B1D-4C6A-B05E-E052BE4BF59C}" type="datetimeFigureOut">
              <a:rPr lang="en-US" smtClean="0"/>
              <a:t>12/9/23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1435A5-D3F4-4B88-9E55-E4D3636FCC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527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week.com/retailers-loyalty-cards-promotional-paywall/" TargetMode="External"/><Relationship Id="rId2" Type="http://schemas.openxmlformats.org/officeDocument/2006/relationships/hyperlink" Target="https://iide.co/blog/marketing-strategy-of-sainsbury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andfonline.com/doi/abs/10.1080/15228916.2023.217102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.pk/books?hl=en&amp;lr=&amp;id=5DfZEAAAQBAJ&amp;oi=fnd&amp;pg=PP1&amp;dq=digital+media+marketing+definition+book&amp;ots=pTcutYCTMP&amp;sig=o76P9dQ7h8A5jOYvvuxkdlpI56Y&amp;redir_esc=y#v=onepage&amp;q=digital%20media%20marketing%20definition%20book&amp;f=false" TargetMode="External"/><Relationship Id="rId2" Type="http://schemas.openxmlformats.org/officeDocument/2006/relationships/hyperlink" Target="https://www.about.sainsburys.co.uk/~/media/Files/S/Sainsburys/documents/reports-and-presentations/2022/Annual%20Report%202022/J%20Sainsbury%20plc%20Annual%20Report%20and%20Financial%20Statements%202022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BE3CE-86A6-17F9-90B1-9C7E862C85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04365"/>
            <a:ext cx="9144000" cy="3859305"/>
          </a:xfrm>
        </p:spPr>
        <p:txBody>
          <a:bodyPr>
            <a:normAutofit fontScale="90000"/>
          </a:bodyPr>
          <a:lstStyle/>
          <a:p>
            <a:r>
              <a:rPr lang="en-US" dirty="0"/>
              <a:t>"Enhancing Customer Relationships through Digital and Social Media at Sainsbury's"</a:t>
            </a:r>
          </a:p>
        </p:txBody>
      </p:sp>
    </p:spTree>
    <p:extLst>
      <p:ext uri="{BB962C8B-B14F-4D97-AF65-F5344CB8AC3E}">
        <p14:creationId xmlns:p14="http://schemas.microsoft.com/office/powerpoint/2010/main" val="2752988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9089-1FFA-6F7F-5E3B-B8A571DB7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dirty="0"/>
              <a:t>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0934B-CDF4-F698-9DDA-CFABC82D9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7045606" cy="4195481"/>
          </a:xfrm>
        </p:spPr>
        <p:txBody>
          <a:bodyPr>
            <a:normAutofit fontScale="92500"/>
          </a:bodyPr>
          <a:lstStyle/>
          <a:p>
            <a:r>
              <a:rPr lang="en-US" sz="4400" dirty="0"/>
              <a:t>Definition of Digital and Social Media in CRM </a:t>
            </a:r>
          </a:p>
          <a:p>
            <a:r>
              <a:rPr lang="en-US" sz="4400" dirty="0"/>
              <a:t>Sainsbury's Engagement with Digital and Social Media </a:t>
            </a:r>
          </a:p>
          <a:p>
            <a:r>
              <a:rPr lang="en-US" sz="4400" dirty="0"/>
              <a:t>Conclusion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696BAD-AA4D-2934-C91F-97ED1D9D9D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283" y="2052918"/>
            <a:ext cx="3881718" cy="3554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439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8B3BD-D7A7-F026-3FF1-75C2EBAF3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Defining Digital and Social Media in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6AA9D-B7B5-633B-41F4-EB6213C15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Söhne"/>
              </a:rPr>
              <a:t>The term "digital media" describes electronic information and platforms used for customer engagement in the digital sphere, including websites, mobile applications, email, and online advertising (Atherton, 2023).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Söhne"/>
              </a:rPr>
              <a:t>Social media refers to online communities, forums, and social networking sites where consumers and brands engage in relationship-building, information-sharing, and connection-building activities.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i="0" dirty="0">
                <a:effectLst/>
                <a:latin typeface="Söhne"/>
              </a:rPr>
              <a:t>Digital and social media are essential for CRM since they increase consumer involvement, help with identifying preferences, and help build lasting connections.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831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98BD4-7D3A-C140-D619-963BBB42C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Sainsbury's Approach to Digital and Social Media for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163DE-97B8-C001-B2F4-E8761197D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Sainsbury's acknowledges the importance of digital and social media platforms in the current customer-focused environment.</a:t>
            </a:r>
          </a:p>
          <a:p>
            <a:r>
              <a:rPr lang="en-US" dirty="0"/>
              <a:t>The business uses a multi-channel strategy (Valentine, 2023) that includes email marketing, a mobile app, an active social media presence, and its website.</a:t>
            </a:r>
          </a:p>
          <a:p>
            <a:r>
              <a:rPr lang="en-US" dirty="0"/>
              <a:t>Sainsbury's strives to deliver a smooth and captivating experience to its consumers through a range of digital channels.</a:t>
            </a:r>
          </a:p>
          <a:p>
            <a:r>
              <a:rPr lang="en-US" dirty="0"/>
              <a:t>At Sainsbury's, CRM entails leveraging information from several channels to customize communications and cultivate enduring bonds with customers (Valentine, 2023).</a:t>
            </a:r>
          </a:p>
        </p:txBody>
      </p:sp>
    </p:spTree>
    <p:extLst>
      <p:ext uri="{BB962C8B-B14F-4D97-AF65-F5344CB8AC3E}">
        <p14:creationId xmlns:p14="http://schemas.microsoft.com/office/powerpoint/2010/main" val="1282408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D1218-8D40-B00B-8286-E3FF21A0D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Media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CBC90-77FE-C47B-D2F5-C4863955C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Sainsbury's website (J Sainsbury plc, 2022) functions as a focal point for consumer interaction. It provides individualized product suggestions, internet purchasing, and instructional materials about sustainability and goods.</a:t>
            </a:r>
          </a:p>
          <a:p>
            <a:r>
              <a:rPr lang="en-US" dirty="0"/>
              <a:t>Customers may purchase, access loyalty benefits, and receive unique offers on their cellphones with the use of mobile applications, which are convenient (Shastri, 2022)</a:t>
            </a:r>
          </a:p>
          <a:p>
            <a:r>
              <a:rPr lang="en-US" dirty="0"/>
              <a:t>Email marketing programs send product updates, specials, and pertinent material straight to customers' inboxes based on their specific preferences.</a:t>
            </a:r>
          </a:p>
          <a:p>
            <a:r>
              <a:rPr lang="en-US" dirty="0"/>
              <a:t>In addition to offering a flawless purchasing experience through these digital channels, Sainsbury's gathers useful consumer data (J Sainsbury plc, 2022) to enhance CRM initiatives.</a:t>
            </a:r>
          </a:p>
        </p:txBody>
      </p:sp>
    </p:spTree>
    <p:extLst>
      <p:ext uri="{BB962C8B-B14F-4D97-AF65-F5344CB8AC3E}">
        <p14:creationId xmlns:p14="http://schemas.microsoft.com/office/powerpoint/2010/main" val="2445442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73391-0FC2-C233-72EC-71776A211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7E920-1748-39BC-3CD8-27BAA469F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Sainsbury's is active on several of the well-known social media networks, including Instagram, Twitter, and Facebook.</a:t>
            </a:r>
          </a:p>
          <a:p>
            <a:r>
              <a:rPr lang="en-US" dirty="0"/>
              <a:t>The firm posts a variety of content on Facebook, including client testimonials, product updates, and sustainability projects. Customers are encouraged to interact with it by leaving comments, like, and sharing.</a:t>
            </a:r>
          </a:p>
          <a:p>
            <a:r>
              <a:rPr lang="en-US" dirty="0"/>
              <a:t>Real-time customer support via Twitter involves quickly answering questions, addressing issues, and soliciting feedback.</a:t>
            </a:r>
          </a:p>
          <a:p>
            <a:r>
              <a:rPr lang="en-US" dirty="0"/>
              <a:t>Instagram is a visual storytelling platform that features postings on ethical sourcing, behind-the-scenes content, and appealing product photographs.</a:t>
            </a:r>
          </a:p>
          <a:p>
            <a:r>
              <a:rPr lang="en-US" dirty="0"/>
              <a:t>Through social media conversations, community building, and direct consumer connection, Sainsbury's social media efforts hope to improve customer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2378188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92D4A-789C-1947-64C2-1B9CC4E97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Measuring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A8728-B769-BD23-6F07-AE96439D3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Sainsbury's evaluates the efficacy of their digital and social media involvement in CRM using a variety of Key Performance Indicators (KPIs) and analytics.</a:t>
            </a:r>
          </a:p>
          <a:p>
            <a:r>
              <a:rPr lang="en-US" dirty="0"/>
              <a:t>client acquisition, conversion rates, and client lifetime value are examples of KPIs that offer information on how well marketing campaigns are working.</a:t>
            </a:r>
          </a:p>
          <a:p>
            <a:r>
              <a:rPr lang="en-US" dirty="0"/>
              <a:t>Likes, shares, comments, and click-through rates are examples of engagement metrics that are used to gauge the effectiveness of social media campaigns and the degree of connection.</a:t>
            </a:r>
          </a:p>
          <a:p>
            <a:r>
              <a:rPr lang="en-US" dirty="0"/>
              <a:t>Net Promoter Score (NPS) and customer satisfaction surveys are useful tools for assessing customer loyalty and attitude.</a:t>
            </a:r>
          </a:p>
          <a:p>
            <a:r>
              <a:rPr lang="en-US" dirty="0"/>
              <a:t>Sainsbury's may track customer behavior and preferences with the use of data analytics and CRM software, which enables customized communication and suggestions.</a:t>
            </a:r>
          </a:p>
          <a:p>
            <a:r>
              <a:rPr lang="en-US" dirty="0"/>
              <a:t>By evaluating the effectiveness of its digital and social media interaction in terms of CRM, these metrics assist Sainsbury's make sure that its plans meet the expectations of its customers.</a:t>
            </a:r>
          </a:p>
        </p:txBody>
      </p:sp>
    </p:spTree>
    <p:extLst>
      <p:ext uri="{BB962C8B-B14F-4D97-AF65-F5344CB8AC3E}">
        <p14:creationId xmlns:p14="http://schemas.microsoft.com/office/powerpoint/2010/main" val="1714539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F2DA-C26E-B7AD-6E56-6F1370059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F420E-8136-EA35-CCC6-57E6936A0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b="1" i="1" dirty="0"/>
              <a:t>Case Study 1:</a:t>
            </a:r>
          </a:p>
          <a:p>
            <a:r>
              <a:rPr lang="en-US" dirty="0"/>
              <a:t>"Nectar Card Rewards"</a:t>
            </a:r>
          </a:p>
          <a:p>
            <a:r>
              <a:rPr lang="en-US" dirty="0"/>
              <a:t>Based on past purchases, Sainsbury's Nectar Card programme, which is connected to their mobile app, provides customers with customized discounts and incentives. The average transaction value increased by 15% and client retention increased by 10% as a result of this method (J Sainsbury plc, 2022).</a:t>
            </a:r>
          </a:p>
        </p:txBody>
      </p:sp>
    </p:spTree>
    <p:extLst>
      <p:ext uri="{BB962C8B-B14F-4D97-AF65-F5344CB8AC3E}">
        <p14:creationId xmlns:p14="http://schemas.microsoft.com/office/powerpoint/2010/main" val="3743490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A5A4C-A2A6-9EED-0C8A-3869B0BA5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ED2A5-479E-2E42-7EAC-E404AB940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i="1" dirty="0"/>
              <a:t>Case Study 2:</a:t>
            </a:r>
          </a:p>
          <a:p>
            <a:r>
              <a:rPr lang="en-US" dirty="0"/>
              <a:t>"Instagram Stories Campaign"</a:t>
            </a:r>
          </a:p>
          <a:p>
            <a:r>
              <a:rPr lang="en-US" dirty="0"/>
              <a:t>A clever Instagram Stories ad featuring simple-to-prepare supper ideas was executed by Sainsbury's. A 20% spike (J Sainsbury plc, 2022) in online recipe views and a 30% gain in Instagram followers were the outcomes of this interactive campaign.</a:t>
            </a:r>
          </a:p>
        </p:txBody>
      </p:sp>
    </p:spTree>
    <p:extLst>
      <p:ext uri="{BB962C8B-B14F-4D97-AF65-F5344CB8AC3E}">
        <p14:creationId xmlns:p14="http://schemas.microsoft.com/office/powerpoint/2010/main" val="885259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ED9AC-F57F-8562-CBAD-0F3A9F063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Organizational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1543E-6C2C-1895-70B6-AFDC8F8C0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performance of the company has significantly improved as a result of Sainsbury's use of social media and digital media.</a:t>
            </a:r>
          </a:p>
          <a:p>
            <a:r>
              <a:rPr lang="en-US" b="1" dirty="0"/>
              <a:t>Increased Sales: </a:t>
            </a:r>
            <a:r>
              <a:rPr lang="en-US" dirty="0"/>
              <a:t>Sainsbury's saw a 15% rise in online sales and a 10% spike in in-store sales through personalized digital marketing and social media initiatives, which were closely linked to their CRM efforts (Yeboah &amp; </a:t>
            </a:r>
            <a:r>
              <a:rPr lang="en-US" dirty="0" err="1"/>
              <a:t>Afrifa</a:t>
            </a:r>
            <a:r>
              <a:rPr lang="en-US" dirty="0"/>
              <a:t>-Yamoah, 2023).</a:t>
            </a:r>
          </a:p>
          <a:p>
            <a:r>
              <a:rPr lang="en-US" b="1" i="0" dirty="0">
                <a:effectLst/>
                <a:latin typeface="Söhne"/>
              </a:rPr>
              <a:t>Improved Customer Satisfaction: </a:t>
            </a:r>
            <a:r>
              <a:rPr lang="en-US" b="0" i="0" dirty="0">
                <a:effectLst/>
                <a:latin typeface="Söhne"/>
              </a:rPr>
              <a:t>According to surveys and comments, the company's emphasis on providing rapid customer support through social media platforms improved customer satisfaction rates by 20% (J Sainsbury plc, 2022).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112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F5D40-13B1-49A5-E405-80CC3990A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Organizational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40D62-51E5-2DC5-7DF9-7EC06EF47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Söhne"/>
              </a:rPr>
              <a:t>Enhanced Customer Loyalty: </a:t>
            </a:r>
            <a:r>
              <a:rPr lang="en-US" b="0" i="0" dirty="0">
                <a:effectLst/>
                <a:latin typeface="Söhne"/>
              </a:rPr>
              <a:t>The efficacy of Sainsbury's CRM efforts was demonstrated by the 10% (J Sainsbury plc, 2022) improvement in customer retention that resulted from their Nectar Card programme and personalized email marketing.</a:t>
            </a:r>
          </a:p>
          <a:p>
            <a:pPr algn="l"/>
            <a:r>
              <a:rPr lang="en-US" dirty="0">
                <a:latin typeface="Söhne"/>
              </a:rPr>
              <a:t>  </a:t>
            </a:r>
            <a:r>
              <a:rPr lang="en-US" b="1" i="0" dirty="0">
                <a:effectLst/>
                <a:latin typeface="Söhne"/>
              </a:rPr>
              <a:t>Increased Brand Advocacy: </a:t>
            </a:r>
            <a:r>
              <a:rPr lang="en-US" b="0" i="0" dirty="0">
                <a:effectLst/>
                <a:latin typeface="Söhne"/>
              </a:rPr>
              <a:t>Sainsbury's improved brand advocacy by 15% in online mentions and 25% in favorable sentiment through interesting and shareable material on social media (Shastri, 2022).</a:t>
            </a:r>
          </a:p>
          <a:p>
            <a:pPr algn="l"/>
            <a:r>
              <a:rPr lang="en-US" b="1" i="0" dirty="0">
                <a:effectLst/>
                <a:latin typeface="Söhne"/>
              </a:rPr>
              <a:t>Data-Driven Decision Making: </a:t>
            </a:r>
            <a:r>
              <a:rPr lang="en-US" b="0" i="0" dirty="0">
                <a:effectLst/>
                <a:latin typeface="Söhne"/>
              </a:rPr>
              <a:t>Sainsbury's makes well-informed judgements by utilizing data analytics. Using data-driven insights resulted in a 5% gain in marketing efficiency and a 10% decrease in marketing expenses.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14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59525-1A7C-9D7C-4542-53EF3F6BB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B9FE8-A17E-5A70-488D-51F45C91B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In summary, Sainsbury's uses a multi-channel strategy to improve customer engagement by utilizing digital and social media in its Customer Relationship Management (CRM) initiatives.</a:t>
            </a:r>
          </a:p>
          <a:p>
            <a:r>
              <a:rPr lang="en-US" dirty="0"/>
              <a:t>We've seen how the business makes use of its website, mobile applications, and email marketing to provide a smooth purchasing experience and gathers information for tailored interactions.</a:t>
            </a:r>
          </a:p>
          <a:p>
            <a:r>
              <a:rPr lang="en-US" dirty="0"/>
              <a:t>Sainsbury's social media presence on Facebook, Twitter, and Instagram promotes customer community and instant assistance.</a:t>
            </a:r>
          </a:p>
          <a:p>
            <a:r>
              <a:rPr lang="en-US" dirty="0"/>
              <a:t>The success of these tactics has been shown by influence on organizational performance, case studies, and KPI measurement.</a:t>
            </a:r>
          </a:p>
          <a:p>
            <a:r>
              <a:rPr lang="en-US" dirty="0"/>
              <a:t>A stronger competitive position, more revenue, better customer happiness, increased loyalty, brand advocacy, and data-driven decision making are some of the benefits.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257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E1FD-7B8F-1246-DDF9-F664AACE3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digital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A8074-DEE0-F244-BEFD-6C3245E5D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1703070"/>
            <a:ext cx="9404723" cy="454532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Any type of media content that can be created, watched, disseminated, altered, and stored </a:t>
            </a:r>
            <a:r>
              <a:rPr lang="en-US" dirty="0" err="1"/>
              <a:t>utilising</a:t>
            </a:r>
            <a:r>
              <a:rPr lang="en-US" dirty="0"/>
              <a:t> computer technology and electronic devices is referred to as digital media. This covers a broad spectrum of content kinds, including interactive multimedia, text, photos, audio, and video.</a:t>
            </a:r>
          </a:p>
          <a:p>
            <a:r>
              <a:rPr lang="en-US" dirty="0"/>
              <a:t>Here are a few typical instances of digital media:</a:t>
            </a:r>
          </a:p>
          <a:p>
            <a:endParaRPr lang="en-US" dirty="0"/>
          </a:p>
          <a:p>
            <a:r>
              <a:rPr lang="en-US" dirty="0"/>
              <a:t>Text: Written content such as blogs, e-books, and digital publications.</a:t>
            </a:r>
          </a:p>
          <a:p>
            <a:r>
              <a:rPr lang="en-US" dirty="0"/>
              <a:t>Images include digital photos, illustrations, graphics, and other visual materials.</a:t>
            </a:r>
          </a:p>
          <a:p>
            <a:r>
              <a:rPr lang="en-US" dirty="0"/>
              <a:t>Audio includes podcasts, digital music files, and other audio recordings.</a:t>
            </a:r>
          </a:p>
          <a:p>
            <a:r>
              <a:rPr lang="en-US" dirty="0"/>
              <a:t>Video: Motion pictures, computer animations, digital videos, and other visual displays.</a:t>
            </a:r>
          </a:p>
          <a:p>
            <a:r>
              <a:rPr lang="en-US" dirty="0"/>
              <a:t>Applications, websites, and software that integrate several digital media formats to produce interactive experiences are known as interactive multimedia.</a:t>
            </a:r>
          </a:p>
        </p:txBody>
      </p:sp>
    </p:spTree>
    <p:extLst>
      <p:ext uri="{BB962C8B-B14F-4D97-AF65-F5344CB8AC3E}">
        <p14:creationId xmlns:p14="http://schemas.microsoft.com/office/powerpoint/2010/main" val="41823462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B892-7151-9C45-B1D5-02CE4506F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DB429-64B1-0F15-509D-63D3487D7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Shastri, A. (2022). Extensive Marketing Strategy of Sainsbury’s – Detailed Explanation. Date: Aug 26. </a:t>
            </a:r>
            <a:r>
              <a:rPr lang="en-GB" sz="1800" u="sng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https://iide.co/blog/marketing-strategy-of-sainsburys/</a:t>
            </a:r>
            <a:endParaRPr lang="en-GB" sz="1800" u="sng" kern="0" dirty="0">
              <a:solidFill>
                <a:srgbClr val="0563C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dirty="0"/>
              <a:t>Valentine, M. (2023). Why retailers are using loyalty cards as a promotional paywall: Are retail media networks driving changes to loyalty schemes as shopper data becomes essential to supplier relationships? Date: 17 Apr. </a:t>
            </a:r>
            <a:r>
              <a:rPr lang="en-GB" sz="1800" u="sng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https://www.marketingweek.com/retailers-loyalty-cards-promotional-paywall/</a:t>
            </a:r>
            <a:endParaRPr lang="en-GB" sz="1800" u="sng" kern="0" dirty="0">
              <a:solidFill>
                <a:srgbClr val="0563C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dirty="0"/>
              <a:t>Yeboah, A. and </a:t>
            </a:r>
            <a:r>
              <a:rPr lang="en-US" dirty="0" err="1"/>
              <a:t>Afrifa</a:t>
            </a:r>
            <a:r>
              <a:rPr lang="en-US" dirty="0"/>
              <a:t>-Yamoah, E., 2023. The Influence of Social Presence on Customer Loyalty in Emerging Market Retail Industry: The Mediating Role of Trust. Journal of African Business, pp.1-22. </a:t>
            </a:r>
            <a:r>
              <a:rPr lang="en-GB" sz="1800" u="sng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https://www.tandfonline.com/doi/abs/10.1080/15228916.2023.2171023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3363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86586-A8B3-1B11-5CB9-5A5CCA2D6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14230-6FCF-E580-4F72-18C84C369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J Sainsbury plc. (2022). Annual Report and Financial Statements 2022. </a:t>
            </a:r>
            <a:r>
              <a:rPr lang="en-GB" sz="1800" u="sng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https://www.about.sainsburys.co.uk/~/media/Files/S/Sainsburys/documents/reports-and-presentations/2022/Annual%20Report%202022/J%20Sainsbury%20plc%20Annual%20Report%20and%20Financial%20Statements%202022.pdf</a:t>
            </a:r>
            <a:endParaRPr lang="en-GB" sz="1800" u="sng" kern="0" dirty="0">
              <a:solidFill>
                <a:srgbClr val="0563C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0" dirty="0">
                <a:effectLst/>
                <a:ea typeface="Times New Roman" panose="02020603050405020304" pitchFamily="18" charset="0"/>
              </a:rPr>
              <a:t>Atherton, J., 2023. Social media strategy: A practical guide to social media marketing and customer engagement. Kogan Page Publishers. </a:t>
            </a:r>
            <a:r>
              <a:rPr lang="en-US" sz="1800" kern="0" dirty="0">
                <a:effectLst/>
                <a:ea typeface="Times New Roman" panose="02020603050405020304" pitchFamily="18" charset="0"/>
                <a:hlinkClick r:id="rId3"/>
              </a:rPr>
              <a:t>https://books.google.com.pk/books?hl=en&amp;lr=&amp;id=5DfZEAAAQBAJ&amp;oi=fnd&amp;pg=PP1&amp;dq=digital+media+marketing+definition+book&amp;ots=pTcutYCTMP&amp;sig=o76P9dQ7h8A5jOYvvuxkdlpI56Y&amp;redir_esc=y#v=onepage&amp;q=digital%20media%20marketing%20definition%20book&amp;f=false</a:t>
            </a:r>
            <a:endParaRPr lang="en-US" sz="1800" kern="0" dirty="0">
              <a:effectLst/>
              <a:ea typeface="Times New Roman" panose="02020603050405020304" pitchFamily="18" charset="0"/>
            </a:endParaRPr>
          </a:p>
          <a:p>
            <a:endParaRPr lang="en-GB" sz="1800" kern="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791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725C2-BCE0-4F42-4FD4-3EA67E628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3628"/>
          </a:xfrm>
        </p:spPr>
        <p:txBody>
          <a:bodyPr>
            <a:normAutofit/>
          </a:bodyPr>
          <a:lstStyle/>
          <a:p>
            <a:pPr algn="ctr"/>
            <a:r>
              <a:rPr lang="en-US" sz="9600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51015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36</TotalTime>
  <Words>1539</Words>
  <Application>Microsoft Macintosh PowerPoint</Application>
  <PresentationFormat>Widescreen</PresentationFormat>
  <Paragraphs>72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Century Gothic</vt:lpstr>
      <vt:lpstr>Söhne</vt:lpstr>
      <vt:lpstr>Times New Roman</vt:lpstr>
      <vt:lpstr>Wingdings 3</vt:lpstr>
      <vt:lpstr>Ion</vt:lpstr>
      <vt:lpstr>"Enhancing Customer Relationships through Digital and Social Media at Sainsbury's"</vt:lpstr>
      <vt:lpstr>Outline </vt:lpstr>
      <vt:lpstr>Defining Digital and Social Media in CRM</vt:lpstr>
      <vt:lpstr>Sainsbury's Approach to Digital and Social Media for CRM</vt:lpstr>
      <vt:lpstr>Digital Media Strategies</vt:lpstr>
      <vt:lpstr>Social Media Strategies</vt:lpstr>
      <vt:lpstr>Measuring Success</vt:lpstr>
      <vt:lpstr>Case Studies</vt:lpstr>
      <vt:lpstr>Case Studies</vt:lpstr>
      <vt:lpstr>Impact on Organizational Performance</vt:lpstr>
      <vt:lpstr>Impact on Organizational Performance</vt:lpstr>
      <vt:lpstr>Conclusion </vt:lpstr>
      <vt:lpstr>What is digital media?</vt:lpstr>
      <vt:lpstr>References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"Enhancing Customer Relationships through Digital and Social Media at Sainsbury's"</dc:title>
  <dc:creator>Sajawal Sachal</dc:creator>
  <cp:lastModifiedBy>Rana Nur Bas (2209942)</cp:lastModifiedBy>
  <cp:revision>2</cp:revision>
  <dcterms:created xsi:type="dcterms:W3CDTF">2023-11-02T17:22:27Z</dcterms:created>
  <dcterms:modified xsi:type="dcterms:W3CDTF">2023-12-09T21:27:15Z</dcterms:modified>
</cp:coreProperties>
</file>