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71" r:id="rId2"/>
    <p:sldId id="273" r:id="rId3"/>
    <p:sldId id="274" r:id="rId4"/>
    <p:sldId id="275" r:id="rId5"/>
    <p:sldId id="276" r:id="rId6"/>
    <p:sldId id="277" r:id="rId7"/>
    <p:sldId id="279" r:id="rId8"/>
    <p:sldId id="280" r:id="rId9"/>
    <p:sldId id="281" r:id="rId10"/>
    <p:sldId id="282" r:id="rId11"/>
    <p:sldId id="283" r:id="rId12"/>
    <p:sldId id="284" r:id="rId13"/>
    <p:sldId id="285" r:id="rId14"/>
    <p:sldId id="290" r:id="rId15"/>
    <p:sldId id="286" r:id="rId16"/>
    <p:sldId id="291" r:id="rId17"/>
    <p:sldId id="289" r:id="rId18"/>
    <p:sldId id="264" r:id="rId19"/>
    <p:sldId id="292"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F5F0"/>
    <a:srgbClr val="179D76"/>
    <a:srgbClr val="9A9A90"/>
    <a:srgbClr val="F2B89E"/>
    <a:srgbClr val="E8896A"/>
    <a:srgbClr val="D85A30"/>
    <a:srgbClr val="2C2C2A"/>
    <a:srgbClr val="6A6A62"/>
    <a:srgbClr val="242422"/>
    <a:srgbClr val="17688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D64645-0657-4555-B702-C808A63ACFF6}" v="11" dt="2026-04-27T07:54:45.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696" autoAdjust="0"/>
  </p:normalViewPr>
  <p:slideViewPr>
    <p:cSldViewPr snapToGrid="0">
      <p:cViewPr varScale="1">
        <p:scale>
          <a:sx n="101" d="100"/>
          <a:sy n="101" d="100"/>
        </p:scale>
        <p:origin x="99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euan Rowlands" userId="05c2b0f9-57c1-40f9-8adf-d5464a635e18" providerId="ADAL" clId="{20790E42-F368-4CA5-BA41-ED6E6A8B51DD}"/>
    <pc:docChg chg="undo redo custSel addSld delSld modSld sldOrd addMainMaster delMainMaster modMainMaster">
      <pc:chgData name="Ieuan Rowlands" userId="05c2b0f9-57c1-40f9-8adf-d5464a635e18" providerId="ADAL" clId="{20790E42-F368-4CA5-BA41-ED6E6A8B51DD}" dt="2026-04-27T07:55:16.236" v="15295" actId="20577"/>
      <pc:docMkLst>
        <pc:docMk/>
      </pc:docMkLst>
      <pc:sldChg chg="addSp delSp modSp new mod modTransition">
        <pc:chgData name="Ieuan Rowlands" userId="05c2b0f9-57c1-40f9-8adf-d5464a635e18" providerId="ADAL" clId="{20790E42-F368-4CA5-BA41-ED6E6A8B51DD}" dt="2026-04-23T07:48:08.235" v="15201"/>
        <pc:sldMkLst>
          <pc:docMk/>
          <pc:sldMk cId="2985006653" sldId="264"/>
        </pc:sldMkLst>
        <pc:spChg chg="mod">
          <ac:chgData name="Ieuan Rowlands" userId="05c2b0f9-57c1-40f9-8adf-d5464a635e18" providerId="ADAL" clId="{20790E42-F368-4CA5-BA41-ED6E6A8B51DD}" dt="2026-04-22T10:45:18.116" v="15090" actId="20577"/>
          <ac:spMkLst>
            <pc:docMk/>
            <pc:sldMk cId="2985006653" sldId="264"/>
            <ac:spMk id="3" creationId="{13D1DB32-80FA-8384-AACB-3BF523ADF84A}"/>
          </ac:spMkLst>
        </pc:spChg>
      </pc:sldChg>
      <pc:sldChg chg="addSp delSp modSp new mod modTransition modAnim modNotesTx">
        <pc:chgData name="Ieuan Rowlands" userId="05c2b0f9-57c1-40f9-8adf-d5464a635e18" providerId="ADAL" clId="{20790E42-F368-4CA5-BA41-ED6E6A8B51DD}" dt="2026-04-23T13:09:29.477" v="15209" actId="6549"/>
        <pc:sldMkLst>
          <pc:docMk/>
          <pc:sldMk cId="1603502050" sldId="271"/>
        </pc:sldMkLst>
        <pc:spChg chg="add mod ord">
          <ac:chgData name="Ieuan Rowlands" userId="05c2b0f9-57c1-40f9-8adf-d5464a635e18" providerId="ADAL" clId="{20790E42-F368-4CA5-BA41-ED6E6A8B51DD}" dt="2026-04-16T13:14:52.498" v="4769" actId="1076"/>
          <ac:spMkLst>
            <pc:docMk/>
            <pc:sldMk cId="1603502050" sldId="271"/>
            <ac:spMk id="4" creationId="{9031E7DE-81A5-A84C-F8CC-B61C77BF7347}"/>
          </ac:spMkLst>
        </pc:spChg>
        <pc:spChg chg="add mod">
          <ac:chgData name="Ieuan Rowlands" userId="05c2b0f9-57c1-40f9-8adf-d5464a635e18" providerId="ADAL" clId="{20790E42-F368-4CA5-BA41-ED6E6A8B51DD}" dt="2026-04-16T13:02:48.092" v="4311" actId="14100"/>
          <ac:spMkLst>
            <pc:docMk/>
            <pc:sldMk cId="1603502050" sldId="271"/>
            <ac:spMk id="5" creationId="{43E8EB1D-18BE-A039-47D3-8CA25ABFE75C}"/>
          </ac:spMkLst>
        </pc:spChg>
        <pc:spChg chg="add mod">
          <ac:chgData name="Ieuan Rowlands" userId="05c2b0f9-57c1-40f9-8adf-d5464a635e18" providerId="ADAL" clId="{20790E42-F368-4CA5-BA41-ED6E6A8B51DD}" dt="2026-04-16T13:03:29.715" v="4333" actId="1038"/>
          <ac:spMkLst>
            <pc:docMk/>
            <pc:sldMk cId="1603502050" sldId="271"/>
            <ac:spMk id="6" creationId="{8468570C-5B8F-1671-E37C-9F5ED9766D47}"/>
          </ac:spMkLst>
        </pc:spChg>
        <pc:spChg chg="add mod">
          <ac:chgData name="Ieuan Rowlands" userId="05c2b0f9-57c1-40f9-8adf-d5464a635e18" providerId="ADAL" clId="{20790E42-F368-4CA5-BA41-ED6E6A8B51DD}" dt="2026-04-16T13:11:17.825" v="4741" actId="1035"/>
          <ac:spMkLst>
            <pc:docMk/>
            <pc:sldMk cId="1603502050" sldId="271"/>
            <ac:spMk id="9" creationId="{DEA709B4-1C4A-70D5-9992-24F4919930C2}"/>
          </ac:spMkLst>
        </pc:spChg>
        <pc:spChg chg="add mod">
          <ac:chgData name="Ieuan Rowlands" userId="05c2b0f9-57c1-40f9-8adf-d5464a635e18" providerId="ADAL" clId="{20790E42-F368-4CA5-BA41-ED6E6A8B51DD}" dt="2026-04-16T13:11:17.825" v="4741" actId="1035"/>
          <ac:spMkLst>
            <pc:docMk/>
            <pc:sldMk cId="1603502050" sldId="271"/>
            <ac:spMk id="10" creationId="{3D6CD6DF-D0CA-D995-B896-5A2A9748CACB}"/>
          </ac:spMkLst>
        </pc:spChg>
        <pc:spChg chg="add mod">
          <ac:chgData name="Ieuan Rowlands" userId="05c2b0f9-57c1-40f9-8adf-d5464a635e18" providerId="ADAL" clId="{20790E42-F368-4CA5-BA41-ED6E6A8B51DD}" dt="2026-04-16T13:11:17.825" v="4741" actId="1035"/>
          <ac:spMkLst>
            <pc:docMk/>
            <pc:sldMk cId="1603502050" sldId="271"/>
            <ac:spMk id="13" creationId="{70F031D2-D125-FAAD-C5AC-3B0F08A18EB8}"/>
          </ac:spMkLst>
        </pc:spChg>
        <pc:spChg chg="add mod">
          <ac:chgData name="Ieuan Rowlands" userId="05c2b0f9-57c1-40f9-8adf-d5464a635e18" providerId="ADAL" clId="{20790E42-F368-4CA5-BA41-ED6E6A8B51DD}" dt="2026-04-16T13:09:40.886" v="4609" actId="1076"/>
          <ac:spMkLst>
            <pc:docMk/>
            <pc:sldMk cId="1603502050" sldId="271"/>
            <ac:spMk id="14" creationId="{9CE77782-C6B1-3979-90E4-F056D24E5D1D}"/>
          </ac:spMkLst>
        </pc:spChg>
        <pc:spChg chg="add mod">
          <ac:chgData name="Ieuan Rowlands" userId="05c2b0f9-57c1-40f9-8adf-d5464a635e18" providerId="ADAL" clId="{20790E42-F368-4CA5-BA41-ED6E6A8B51DD}" dt="2026-04-16T13:09:45.991" v="4611" actId="1076"/>
          <ac:spMkLst>
            <pc:docMk/>
            <pc:sldMk cId="1603502050" sldId="271"/>
            <ac:spMk id="15" creationId="{8CB7F3C9-59EA-C846-8889-6E2D66AB0552}"/>
          </ac:spMkLst>
        </pc:spChg>
        <pc:spChg chg="add mod">
          <ac:chgData name="Ieuan Rowlands" userId="05c2b0f9-57c1-40f9-8adf-d5464a635e18" providerId="ADAL" clId="{20790E42-F368-4CA5-BA41-ED6E6A8B51DD}" dt="2026-04-16T13:11:01.957" v="4701" actId="1035"/>
          <ac:spMkLst>
            <pc:docMk/>
            <pc:sldMk cId="1603502050" sldId="271"/>
            <ac:spMk id="18" creationId="{25CC1FF1-4BF8-EF5E-A041-71787413B0E8}"/>
          </ac:spMkLst>
        </pc:spChg>
        <pc:cxnChg chg="add mod">
          <ac:chgData name="Ieuan Rowlands" userId="05c2b0f9-57c1-40f9-8adf-d5464a635e18" providerId="ADAL" clId="{20790E42-F368-4CA5-BA41-ED6E6A8B51DD}" dt="2026-04-16T13:11:17.825" v="4741" actId="1035"/>
          <ac:cxnSpMkLst>
            <pc:docMk/>
            <pc:sldMk cId="1603502050" sldId="271"/>
            <ac:cxnSpMk id="12" creationId="{87307127-0F10-5334-84F3-6EAA6D18BE83}"/>
          </ac:cxnSpMkLst>
        </pc:cxnChg>
        <pc:cxnChg chg="add mod">
          <ac:chgData name="Ieuan Rowlands" userId="05c2b0f9-57c1-40f9-8adf-d5464a635e18" providerId="ADAL" clId="{20790E42-F368-4CA5-BA41-ED6E6A8B51DD}" dt="2026-04-16T13:10:04.526" v="4614" actId="208"/>
          <ac:cxnSpMkLst>
            <pc:docMk/>
            <pc:sldMk cId="1603502050" sldId="271"/>
            <ac:cxnSpMk id="16" creationId="{5C4D276F-47F2-C555-5200-1AB7186BFE8E}"/>
          </ac:cxnSpMkLst>
        </pc:cxnChg>
      </pc:sldChg>
      <pc:sldChg chg="addSp delSp modSp add mod modTransition modAnim modNotesTx">
        <pc:chgData name="Ieuan Rowlands" userId="05c2b0f9-57c1-40f9-8adf-d5464a635e18" providerId="ADAL" clId="{20790E42-F368-4CA5-BA41-ED6E6A8B51DD}" dt="2026-04-23T13:09:32.183" v="15210" actId="6549"/>
        <pc:sldMkLst>
          <pc:docMk/>
          <pc:sldMk cId="2831138029" sldId="273"/>
        </pc:sldMkLst>
        <pc:spChg chg="add mod">
          <ac:chgData name="Ieuan Rowlands" userId="05c2b0f9-57c1-40f9-8adf-d5464a635e18" providerId="ADAL" clId="{20790E42-F368-4CA5-BA41-ED6E6A8B51DD}" dt="2026-04-16T13:36:21.538" v="5429" actId="14100"/>
          <ac:spMkLst>
            <pc:docMk/>
            <pc:sldMk cId="2831138029" sldId="273"/>
            <ac:spMk id="3" creationId="{41F78656-FD4F-06CA-D456-4C8A0F56D4D2}"/>
          </ac:spMkLst>
        </pc:spChg>
        <pc:spChg chg="mod">
          <ac:chgData name="Ieuan Rowlands" userId="05c2b0f9-57c1-40f9-8adf-d5464a635e18" providerId="ADAL" clId="{20790E42-F368-4CA5-BA41-ED6E6A8B51DD}" dt="2026-04-16T13:19:54.789" v="4864" actId="14100"/>
          <ac:spMkLst>
            <pc:docMk/>
            <pc:sldMk cId="2831138029" sldId="273"/>
            <ac:spMk id="4" creationId="{355DFB6A-D04E-4C84-987C-FEDA3118D6CB}"/>
          </ac:spMkLst>
        </pc:spChg>
        <pc:spChg chg="mod">
          <ac:chgData name="Ieuan Rowlands" userId="05c2b0f9-57c1-40f9-8adf-d5464a635e18" providerId="ADAL" clId="{20790E42-F368-4CA5-BA41-ED6E6A8B51DD}" dt="2026-04-16T13:19:56.529" v="4865" actId="14100"/>
          <ac:spMkLst>
            <pc:docMk/>
            <pc:sldMk cId="2831138029" sldId="273"/>
            <ac:spMk id="5" creationId="{4E098BC0-610C-33B4-EFF2-690262874281}"/>
          </ac:spMkLst>
        </pc:spChg>
        <pc:spChg chg="mod">
          <ac:chgData name="Ieuan Rowlands" userId="05c2b0f9-57c1-40f9-8adf-d5464a635e18" providerId="ADAL" clId="{20790E42-F368-4CA5-BA41-ED6E6A8B51DD}" dt="2026-04-16T13:18:49.642" v="4802" actId="14100"/>
          <ac:spMkLst>
            <pc:docMk/>
            <pc:sldMk cId="2831138029" sldId="273"/>
            <ac:spMk id="6" creationId="{518D89CB-6556-0D8D-C144-F882105E2010}"/>
          </ac:spMkLst>
        </pc:spChg>
        <pc:spChg chg="mod ord">
          <ac:chgData name="Ieuan Rowlands" userId="05c2b0f9-57c1-40f9-8adf-d5464a635e18" providerId="ADAL" clId="{20790E42-F368-4CA5-BA41-ED6E6A8B51DD}" dt="2026-04-16T13:24:26.936" v="5102" actId="164"/>
          <ac:spMkLst>
            <pc:docMk/>
            <pc:sldMk cId="2831138029" sldId="273"/>
            <ac:spMk id="9" creationId="{865E7C0E-03C0-E29B-542D-1B40D3497316}"/>
          </ac:spMkLst>
        </pc:spChg>
        <pc:spChg chg="mod ord">
          <ac:chgData name="Ieuan Rowlands" userId="05c2b0f9-57c1-40f9-8adf-d5464a635e18" providerId="ADAL" clId="{20790E42-F368-4CA5-BA41-ED6E6A8B51DD}" dt="2026-04-16T13:24:54.022" v="5130" actId="113"/>
          <ac:spMkLst>
            <pc:docMk/>
            <pc:sldMk cId="2831138029" sldId="273"/>
            <ac:spMk id="10" creationId="{B78F2BB5-AC00-EAB7-4AB9-41F490C2939D}"/>
          </ac:spMkLst>
        </pc:spChg>
        <pc:spChg chg="mod">
          <ac:chgData name="Ieuan Rowlands" userId="05c2b0f9-57c1-40f9-8adf-d5464a635e18" providerId="ADAL" clId="{20790E42-F368-4CA5-BA41-ED6E6A8B51DD}" dt="2026-04-16T13:20:42.073" v="4919" actId="14100"/>
          <ac:spMkLst>
            <pc:docMk/>
            <pc:sldMk cId="2831138029" sldId="273"/>
            <ac:spMk id="13" creationId="{2D6FB71B-A232-C23A-01FE-7404FCEC24C9}"/>
          </ac:spMkLst>
        </pc:spChg>
        <pc:spChg chg="mod">
          <ac:chgData name="Ieuan Rowlands" userId="05c2b0f9-57c1-40f9-8adf-d5464a635e18" providerId="ADAL" clId="{20790E42-F368-4CA5-BA41-ED6E6A8B51DD}" dt="2026-04-16T13:19:44.787" v="4861" actId="1035"/>
          <ac:spMkLst>
            <pc:docMk/>
            <pc:sldMk cId="2831138029" sldId="273"/>
            <ac:spMk id="15" creationId="{BFE6D060-3BB2-A099-9CA3-D0E5D440EFE8}"/>
          </ac:spMkLst>
        </pc:spChg>
        <pc:spChg chg="mod">
          <ac:chgData name="Ieuan Rowlands" userId="05c2b0f9-57c1-40f9-8adf-d5464a635e18" providerId="ADAL" clId="{20790E42-F368-4CA5-BA41-ED6E6A8B51DD}" dt="2026-04-16T13:24:16.235" v="5100" actId="14100"/>
          <ac:spMkLst>
            <pc:docMk/>
            <pc:sldMk cId="2831138029" sldId="273"/>
            <ac:spMk id="18" creationId="{1EC43A68-E6C0-B4DA-0049-08D6D3995DDB}"/>
          </ac:spMkLst>
        </pc:spChg>
        <pc:spChg chg="mod">
          <ac:chgData name="Ieuan Rowlands" userId="05c2b0f9-57c1-40f9-8adf-d5464a635e18" providerId="ADAL" clId="{20790E42-F368-4CA5-BA41-ED6E6A8B51DD}" dt="2026-04-16T13:26:55.882" v="5204"/>
          <ac:spMkLst>
            <pc:docMk/>
            <pc:sldMk cId="2831138029" sldId="273"/>
            <ac:spMk id="28" creationId="{9B0BD526-11AF-E28F-11FD-63DD09CD31F8}"/>
          </ac:spMkLst>
        </pc:spChg>
        <pc:spChg chg="mod">
          <ac:chgData name="Ieuan Rowlands" userId="05c2b0f9-57c1-40f9-8adf-d5464a635e18" providerId="ADAL" clId="{20790E42-F368-4CA5-BA41-ED6E6A8B51DD}" dt="2026-04-16T13:26:55.882" v="5204"/>
          <ac:spMkLst>
            <pc:docMk/>
            <pc:sldMk cId="2831138029" sldId="273"/>
            <ac:spMk id="29" creationId="{3C6B34E4-7507-7B56-DCCC-B08E2DA90385}"/>
          </ac:spMkLst>
        </pc:spChg>
        <pc:spChg chg="mod">
          <ac:chgData name="Ieuan Rowlands" userId="05c2b0f9-57c1-40f9-8adf-d5464a635e18" providerId="ADAL" clId="{20790E42-F368-4CA5-BA41-ED6E6A8B51DD}" dt="2026-04-16T13:26:59.094" v="5205" actId="14100"/>
          <ac:spMkLst>
            <pc:docMk/>
            <pc:sldMk cId="2831138029" sldId="273"/>
            <ac:spMk id="31" creationId="{665FF503-D013-3F76-CDDE-25308ABFA30E}"/>
          </ac:spMkLst>
        </pc:spChg>
        <pc:spChg chg="mod">
          <ac:chgData name="Ieuan Rowlands" userId="05c2b0f9-57c1-40f9-8adf-d5464a635e18" providerId="ADAL" clId="{20790E42-F368-4CA5-BA41-ED6E6A8B51DD}" dt="2026-04-16T13:27:18.840" v="5210"/>
          <ac:spMkLst>
            <pc:docMk/>
            <pc:sldMk cId="2831138029" sldId="273"/>
            <ac:spMk id="33" creationId="{B47536A3-1660-C1F3-E1B9-8813E809E289}"/>
          </ac:spMkLst>
        </pc:spChg>
        <pc:spChg chg="mod">
          <ac:chgData name="Ieuan Rowlands" userId="05c2b0f9-57c1-40f9-8adf-d5464a635e18" providerId="ADAL" clId="{20790E42-F368-4CA5-BA41-ED6E6A8B51DD}" dt="2026-04-16T13:27:27.159" v="5213" actId="20577"/>
          <ac:spMkLst>
            <pc:docMk/>
            <pc:sldMk cId="2831138029" sldId="273"/>
            <ac:spMk id="34" creationId="{03CA96D8-9E4C-4373-3736-897BEBA9570F}"/>
          </ac:spMkLst>
        </pc:spChg>
        <pc:spChg chg="mod">
          <ac:chgData name="Ieuan Rowlands" userId="05c2b0f9-57c1-40f9-8adf-d5464a635e18" providerId="ADAL" clId="{20790E42-F368-4CA5-BA41-ED6E6A8B51DD}" dt="2026-04-22T10:40:55.944" v="14829" actId="20577"/>
          <ac:spMkLst>
            <pc:docMk/>
            <pc:sldMk cId="2831138029" sldId="273"/>
            <ac:spMk id="36" creationId="{6CBFB079-35D4-17EB-835E-A98DC65AF6DD}"/>
          </ac:spMkLst>
        </pc:spChg>
        <pc:spChg chg="mod">
          <ac:chgData name="Ieuan Rowlands" userId="05c2b0f9-57c1-40f9-8adf-d5464a635e18" providerId="ADAL" clId="{20790E42-F368-4CA5-BA41-ED6E6A8B51DD}" dt="2026-04-16T13:30:57.105" v="5317" actId="207"/>
          <ac:spMkLst>
            <pc:docMk/>
            <pc:sldMk cId="2831138029" sldId="273"/>
            <ac:spMk id="38" creationId="{E5B9BEE5-C0D9-5426-E4A2-8E8B81F176EA}"/>
          </ac:spMkLst>
        </pc:spChg>
        <pc:spChg chg="mod">
          <ac:chgData name="Ieuan Rowlands" userId="05c2b0f9-57c1-40f9-8adf-d5464a635e18" providerId="ADAL" clId="{20790E42-F368-4CA5-BA41-ED6E6A8B51DD}" dt="2026-04-16T13:31:19.105" v="5321" actId="20577"/>
          <ac:spMkLst>
            <pc:docMk/>
            <pc:sldMk cId="2831138029" sldId="273"/>
            <ac:spMk id="39" creationId="{EAB2B044-62BA-6B3D-4F2F-D7B8136594F2}"/>
          </ac:spMkLst>
        </pc:spChg>
        <pc:spChg chg="mod">
          <ac:chgData name="Ieuan Rowlands" userId="05c2b0f9-57c1-40f9-8adf-d5464a635e18" providerId="ADAL" clId="{20790E42-F368-4CA5-BA41-ED6E6A8B51DD}" dt="2026-04-16T13:31:48.711" v="5387" actId="20577"/>
          <ac:spMkLst>
            <pc:docMk/>
            <pc:sldMk cId="2831138029" sldId="273"/>
            <ac:spMk id="41" creationId="{C08110E3-63C8-61A4-705B-F5C86C7A25F9}"/>
          </ac:spMkLst>
        </pc:spChg>
        <pc:grpChg chg="add mod">
          <ac:chgData name="Ieuan Rowlands" userId="05c2b0f9-57c1-40f9-8adf-d5464a635e18" providerId="ADAL" clId="{20790E42-F368-4CA5-BA41-ED6E6A8B51DD}" dt="2026-04-16T13:29:13.353" v="5313" actId="1037"/>
          <ac:grpSpMkLst>
            <pc:docMk/>
            <pc:sldMk cId="2831138029" sldId="273"/>
            <ac:grpSpMk id="8" creationId="{C4358823-ED85-63F4-7260-F8B1F2597D20}"/>
          </ac:grpSpMkLst>
        </pc:grpChg>
        <pc:grpChg chg="add mod">
          <ac:chgData name="Ieuan Rowlands" userId="05c2b0f9-57c1-40f9-8adf-d5464a635e18" providerId="ADAL" clId="{20790E42-F368-4CA5-BA41-ED6E6A8B51DD}" dt="2026-04-16T13:29:19.366" v="5314" actId="408"/>
          <ac:grpSpMkLst>
            <pc:docMk/>
            <pc:sldMk cId="2831138029" sldId="273"/>
            <ac:grpSpMk id="27" creationId="{DDC295F1-A81B-7B12-768A-56A041D47188}"/>
          </ac:grpSpMkLst>
        </pc:grpChg>
        <pc:grpChg chg="add mod">
          <ac:chgData name="Ieuan Rowlands" userId="05c2b0f9-57c1-40f9-8adf-d5464a635e18" providerId="ADAL" clId="{20790E42-F368-4CA5-BA41-ED6E6A8B51DD}" dt="2026-04-16T13:29:19.366" v="5314" actId="408"/>
          <ac:grpSpMkLst>
            <pc:docMk/>
            <pc:sldMk cId="2831138029" sldId="273"/>
            <ac:grpSpMk id="32" creationId="{119C6856-E6B4-B5D7-8525-5124C9E2573C}"/>
          </ac:grpSpMkLst>
        </pc:grpChg>
        <pc:grpChg chg="add mod">
          <ac:chgData name="Ieuan Rowlands" userId="05c2b0f9-57c1-40f9-8adf-d5464a635e18" providerId="ADAL" clId="{20790E42-F368-4CA5-BA41-ED6E6A8B51DD}" dt="2026-04-16T13:29:13.353" v="5313" actId="1037"/>
          <ac:grpSpMkLst>
            <pc:docMk/>
            <pc:sldMk cId="2831138029" sldId="273"/>
            <ac:grpSpMk id="37" creationId="{C665F7DD-4236-5C74-43AA-D2B032674A2D}"/>
          </ac:grpSpMkLst>
        </pc:grpChg>
        <pc:cxnChg chg="mod ord">
          <ac:chgData name="Ieuan Rowlands" userId="05c2b0f9-57c1-40f9-8adf-d5464a635e18" providerId="ADAL" clId="{20790E42-F368-4CA5-BA41-ED6E6A8B51DD}" dt="2026-04-16T13:24:26.936" v="5102" actId="164"/>
          <ac:cxnSpMkLst>
            <pc:docMk/>
            <pc:sldMk cId="2831138029" sldId="273"/>
            <ac:cxnSpMk id="12" creationId="{6E2A37A2-6F89-7395-C1C0-CBEC00962AE3}"/>
          </ac:cxnSpMkLst>
        </pc:cxnChg>
        <pc:cxnChg chg="mod">
          <ac:chgData name="Ieuan Rowlands" userId="05c2b0f9-57c1-40f9-8adf-d5464a635e18" providerId="ADAL" clId="{20790E42-F368-4CA5-BA41-ED6E6A8B51DD}" dt="2026-04-16T13:19:44.787" v="4861" actId="1035"/>
          <ac:cxnSpMkLst>
            <pc:docMk/>
            <pc:sldMk cId="2831138029" sldId="273"/>
            <ac:cxnSpMk id="16" creationId="{F9C6DD58-BD04-9405-2EE7-5C34F07C6377}"/>
          </ac:cxnSpMkLst>
        </pc:cxnChg>
        <pc:cxnChg chg="mod">
          <ac:chgData name="Ieuan Rowlands" userId="05c2b0f9-57c1-40f9-8adf-d5464a635e18" providerId="ADAL" clId="{20790E42-F368-4CA5-BA41-ED6E6A8B51DD}" dt="2026-04-16T13:26:55.882" v="5204"/>
          <ac:cxnSpMkLst>
            <pc:docMk/>
            <pc:sldMk cId="2831138029" sldId="273"/>
            <ac:cxnSpMk id="30" creationId="{A3587148-98DE-FAA9-514D-F8AB6D5803D3}"/>
          </ac:cxnSpMkLst>
        </pc:cxnChg>
        <pc:cxnChg chg="mod">
          <ac:chgData name="Ieuan Rowlands" userId="05c2b0f9-57c1-40f9-8adf-d5464a635e18" providerId="ADAL" clId="{20790E42-F368-4CA5-BA41-ED6E6A8B51DD}" dt="2026-04-16T13:27:18.840" v="5210"/>
          <ac:cxnSpMkLst>
            <pc:docMk/>
            <pc:sldMk cId="2831138029" sldId="273"/>
            <ac:cxnSpMk id="35" creationId="{09579730-5925-A0F2-D096-C8A42C19830C}"/>
          </ac:cxnSpMkLst>
        </pc:cxnChg>
        <pc:cxnChg chg="mod">
          <ac:chgData name="Ieuan Rowlands" userId="05c2b0f9-57c1-40f9-8adf-d5464a635e18" providerId="ADAL" clId="{20790E42-F368-4CA5-BA41-ED6E6A8B51DD}" dt="2026-04-16T13:31:13.981" v="5319" actId="208"/>
          <ac:cxnSpMkLst>
            <pc:docMk/>
            <pc:sldMk cId="2831138029" sldId="273"/>
            <ac:cxnSpMk id="40" creationId="{3E378621-F064-2F08-CEFC-C73D9954D29D}"/>
          </ac:cxnSpMkLst>
        </pc:cxnChg>
      </pc:sldChg>
      <pc:sldChg chg="addSp delSp modSp add mod modTransition setBg modAnim modNotesTx">
        <pc:chgData name="Ieuan Rowlands" userId="05c2b0f9-57c1-40f9-8adf-d5464a635e18" providerId="ADAL" clId="{20790E42-F368-4CA5-BA41-ED6E6A8B51DD}" dt="2026-04-23T13:09:36.322" v="15212" actId="6549"/>
        <pc:sldMkLst>
          <pc:docMk/>
          <pc:sldMk cId="2736273800" sldId="274"/>
        </pc:sldMkLst>
        <pc:spChg chg="mod">
          <ac:chgData name="Ieuan Rowlands" userId="05c2b0f9-57c1-40f9-8adf-d5464a635e18" providerId="ADAL" clId="{20790E42-F368-4CA5-BA41-ED6E6A8B51DD}" dt="2026-04-16T13:33:57.876" v="5390" actId="14100"/>
          <ac:spMkLst>
            <pc:docMk/>
            <pc:sldMk cId="2736273800" sldId="274"/>
            <ac:spMk id="5" creationId="{D6846C25-FD33-CE6F-2526-F52DC7EE81D3}"/>
          </ac:spMkLst>
        </pc:spChg>
        <pc:spChg chg="mod">
          <ac:chgData name="Ieuan Rowlands" userId="05c2b0f9-57c1-40f9-8adf-d5464a635e18" providerId="ADAL" clId="{20790E42-F368-4CA5-BA41-ED6E6A8B51DD}" dt="2026-04-16T13:34:21.069" v="5395" actId="14100"/>
          <ac:spMkLst>
            <pc:docMk/>
            <pc:sldMk cId="2736273800" sldId="274"/>
            <ac:spMk id="6" creationId="{AFBB80A6-9351-24E2-AAE0-E81579195746}"/>
          </ac:spMkLst>
        </pc:spChg>
        <pc:spChg chg="add del mod">
          <ac:chgData name="Ieuan Rowlands" userId="05c2b0f9-57c1-40f9-8adf-d5464a635e18" providerId="ADAL" clId="{20790E42-F368-4CA5-BA41-ED6E6A8B51DD}" dt="2026-04-16T13:48:55.304" v="5758" actId="164"/>
          <ac:spMkLst>
            <pc:docMk/>
            <pc:sldMk cId="2736273800" sldId="274"/>
            <ac:spMk id="7" creationId="{45585927-4293-5E48-303B-A2D0B4FF5339}"/>
          </ac:spMkLst>
        </pc:spChg>
        <pc:spChg chg="add mod">
          <ac:chgData name="Ieuan Rowlands" userId="05c2b0f9-57c1-40f9-8adf-d5464a635e18" providerId="ADAL" clId="{20790E42-F368-4CA5-BA41-ED6E6A8B51DD}" dt="2026-04-16T13:48:55.304" v="5758" actId="164"/>
          <ac:spMkLst>
            <pc:docMk/>
            <pc:sldMk cId="2736273800" sldId="274"/>
            <ac:spMk id="14" creationId="{F66C3839-4D7F-A5E1-0AFC-1BDF91A91419}"/>
          </ac:spMkLst>
        </pc:spChg>
        <pc:spChg chg="mod">
          <ac:chgData name="Ieuan Rowlands" userId="05c2b0f9-57c1-40f9-8adf-d5464a635e18" providerId="ADAL" clId="{20790E42-F368-4CA5-BA41-ED6E6A8B51DD}" dt="2026-04-16T13:34:39.908" v="5411" actId="1076"/>
          <ac:spMkLst>
            <pc:docMk/>
            <pc:sldMk cId="2736273800" sldId="274"/>
            <ac:spMk id="15" creationId="{56C23E6A-D2B5-2BD5-75FB-59314DCEA094}"/>
          </ac:spMkLst>
        </pc:spChg>
        <pc:spChg chg="add mod">
          <ac:chgData name="Ieuan Rowlands" userId="05c2b0f9-57c1-40f9-8adf-d5464a635e18" providerId="ADAL" clId="{20790E42-F368-4CA5-BA41-ED6E6A8B51DD}" dt="2026-04-16T13:48:55.304" v="5758" actId="164"/>
          <ac:spMkLst>
            <pc:docMk/>
            <pc:sldMk cId="2736273800" sldId="274"/>
            <ac:spMk id="17" creationId="{7EDF3C92-CA44-4DE9-AC4D-F2F3E4A6E277}"/>
          </ac:spMkLst>
        </pc:spChg>
        <pc:spChg chg="mod">
          <ac:chgData name="Ieuan Rowlands" userId="05c2b0f9-57c1-40f9-8adf-d5464a635e18" providerId="ADAL" clId="{20790E42-F368-4CA5-BA41-ED6E6A8B51DD}" dt="2026-04-16T13:35:28.861" v="5421" actId="404"/>
          <ac:spMkLst>
            <pc:docMk/>
            <pc:sldMk cId="2736273800" sldId="274"/>
            <ac:spMk id="18" creationId="{5979E4AD-8E31-41FD-0814-EBAEF4365683}"/>
          </ac:spMkLst>
        </pc:spChg>
        <pc:spChg chg="add mod">
          <ac:chgData name="Ieuan Rowlands" userId="05c2b0f9-57c1-40f9-8adf-d5464a635e18" providerId="ADAL" clId="{20790E42-F368-4CA5-BA41-ED6E6A8B51DD}" dt="2026-04-16T13:48:55.304" v="5758" actId="164"/>
          <ac:spMkLst>
            <pc:docMk/>
            <pc:sldMk cId="2736273800" sldId="274"/>
            <ac:spMk id="20" creationId="{B9934A41-5776-B572-0A25-C6D2BDF06CB1}"/>
          </ac:spMkLst>
        </pc:spChg>
        <pc:spChg chg="add mod">
          <ac:chgData name="Ieuan Rowlands" userId="05c2b0f9-57c1-40f9-8adf-d5464a635e18" providerId="ADAL" clId="{20790E42-F368-4CA5-BA41-ED6E6A8B51DD}" dt="2026-04-16T15:42:20.021" v="7520"/>
          <ac:spMkLst>
            <pc:docMk/>
            <pc:sldMk cId="2736273800" sldId="274"/>
            <ac:spMk id="21" creationId="{F5164407-6C2C-CBCB-417A-57072425C431}"/>
          </ac:spMkLst>
        </pc:spChg>
        <pc:spChg chg="mod">
          <ac:chgData name="Ieuan Rowlands" userId="05c2b0f9-57c1-40f9-8adf-d5464a635e18" providerId="ADAL" clId="{20790E42-F368-4CA5-BA41-ED6E6A8B51DD}" dt="2026-04-16T13:52:01.503" v="5785"/>
          <ac:spMkLst>
            <pc:docMk/>
            <pc:sldMk cId="2736273800" sldId="274"/>
            <ac:spMk id="24" creationId="{42809815-E83B-D812-A3D8-381B4CF2F35C}"/>
          </ac:spMkLst>
        </pc:spChg>
        <pc:spChg chg="mod">
          <ac:chgData name="Ieuan Rowlands" userId="05c2b0f9-57c1-40f9-8adf-d5464a635e18" providerId="ADAL" clId="{20790E42-F368-4CA5-BA41-ED6E6A8B51DD}" dt="2026-04-16T13:52:01.503" v="5785"/>
          <ac:spMkLst>
            <pc:docMk/>
            <pc:sldMk cId="2736273800" sldId="274"/>
            <ac:spMk id="25" creationId="{BD876FD0-3AAE-44DF-733F-DC647B2603C0}"/>
          </ac:spMkLst>
        </pc:spChg>
        <pc:spChg chg="mod">
          <ac:chgData name="Ieuan Rowlands" userId="05c2b0f9-57c1-40f9-8adf-d5464a635e18" providerId="ADAL" clId="{20790E42-F368-4CA5-BA41-ED6E6A8B51DD}" dt="2026-04-16T13:52:31.067" v="5789" actId="1076"/>
          <ac:spMkLst>
            <pc:docMk/>
            <pc:sldMk cId="2736273800" sldId="274"/>
            <ac:spMk id="26" creationId="{70FDB401-C332-2F50-7B83-BE52E6FDB2B8}"/>
          </ac:spMkLst>
        </pc:spChg>
        <pc:spChg chg="mod">
          <ac:chgData name="Ieuan Rowlands" userId="05c2b0f9-57c1-40f9-8adf-d5464a635e18" providerId="ADAL" clId="{20790E42-F368-4CA5-BA41-ED6E6A8B51DD}" dt="2026-04-16T13:53:38.743" v="5904" actId="6549"/>
          <ac:spMkLst>
            <pc:docMk/>
            <pc:sldMk cId="2736273800" sldId="274"/>
            <ac:spMk id="42" creationId="{43160DD1-0144-A10A-43C3-CA4DE20AF874}"/>
          </ac:spMkLst>
        </pc:spChg>
        <pc:spChg chg="mod">
          <ac:chgData name="Ieuan Rowlands" userId="05c2b0f9-57c1-40f9-8adf-d5464a635e18" providerId="ADAL" clId="{20790E42-F368-4CA5-BA41-ED6E6A8B51DD}" dt="2026-04-16T13:54:29.693" v="5945" actId="20577"/>
          <ac:spMkLst>
            <pc:docMk/>
            <pc:sldMk cId="2736273800" sldId="274"/>
            <ac:spMk id="43" creationId="{D62C5E6C-B725-117C-917E-9386DFD3C7DB}"/>
          </ac:spMkLst>
        </pc:spChg>
        <pc:spChg chg="mod">
          <ac:chgData name="Ieuan Rowlands" userId="05c2b0f9-57c1-40f9-8adf-d5464a635e18" providerId="ADAL" clId="{20790E42-F368-4CA5-BA41-ED6E6A8B51DD}" dt="2026-04-16T13:50:26.870" v="5776" actId="207"/>
          <ac:spMkLst>
            <pc:docMk/>
            <pc:sldMk cId="2736273800" sldId="274"/>
            <ac:spMk id="45" creationId="{B16E2A7B-910B-5D6A-A207-CDDD4E00618B}"/>
          </ac:spMkLst>
        </pc:spChg>
        <pc:spChg chg="mod">
          <ac:chgData name="Ieuan Rowlands" userId="05c2b0f9-57c1-40f9-8adf-d5464a635e18" providerId="ADAL" clId="{20790E42-F368-4CA5-BA41-ED6E6A8B51DD}" dt="2026-04-16T13:54:49.271" v="5947" actId="1038"/>
          <ac:spMkLst>
            <pc:docMk/>
            <pc:sldMk cId="2736273800" sldId="274"/>
            <ac:spMk id="46" creationId="{3A513E63-B7C8-DD2E-2214-1DD0AC1316A8}"/>
          </ac:spMkLst>
        </pc:spChg>
        <pc:spChg chg="mod">
          <ac:chgData name="Ieuan Rowlands" userId="05c2b0f9-57c1-40f9-8adf-d5464a635e18" providerId="ADAL" clId="{20790E42-F368-4CA5-BA41-ED6E6A8B51DD}" dt="2026-04-16T13:55:22.491" v="5958" actId="14100"/>
          <ac:spMkLst>
            <pc:docMk/>
            <pc:sldMk cId="2736273800" sldId="274"/>
            <ac:spMk id="47" creationId="{D87812FE-6CB3-4DFA-09B8-ABE822BF3AE7}"/>
          </ac:spMkLst>
        </pc:spChg>
        <pc:spChg chg="mod">
          <ac:chgData name="Ieuan Rowlands" userId="05c2b0f9-57c1-40f9-8adf-d5464a635e18" providerId="ADAL" clId="{20790E42-F368-4CA5-BA41-ED6E6A8B51DD}" dt="2026-04-16T13:55:42.015" v="5964" actId="14100"/>
          <ac:spMkLst>
            <pc:docMk/>
            <pc:sldMk cId="2736273800" sldId="274"/>
            <ac:spMk id="48" creationId="{45AD78D9-1230-51DB-AFA7-1632F0DE74E2}"/>
          </ac:spMkLst>
        </pc:spChg>
        <pc:spChg chg="mod">
          <ac:chgData name="Ieuan Rowlands" userId="05c2b0f9-57c1-40f9-8adf-d5464a635e18" providerId="ADAL" clId="{20790E42-F368-4CA5-BA41-ED6E6A8B51DD}" dt="2026-04-16T13:56:26.372" v="6029" actId="20577"/>
          <ac:spMkLst>
            <pc:docMk/>
            <pc:sldMk cId="2736273800" sldId="274"/>
            <ac:spMk id="49" creationId="{0D573F7C-A424-4A3C-56AE-DA16A552A881}"/>
          </ac:spMkLst>
        </pc:spChg>
        <pc:grpChg chg="add mod">
          <ac:chgData name="Ieuan Rowlands" userId="05c2b0f9-57c1-40f9-8adf-d5464a635e18" providerId="ADAL" clId="{20790E42-F368-4CA5-BA41-ED6E6A8B51DD}" dt="2026-04-22T09:29:39.710" v="13998" actId="1076"/>
          <ac:grpSpMkLst>
            <pc:docMk/>
            <pc:sldMk cId="2736273800" sldId="274"/>
            <ac:grpSpMk id="22" creationId="{72856164-183D-E859-42A1-0A5F5E2CD660}"/>
          </ac:grpSpMkLst>
        </pc:grpChg>
        <pc:grpChg chg="add mod">
          <ac:chgData name="Ieuan Rowlands" userId="05c2b0f9-57c1-40f9-8adf-d5464a635e18" providerId="ADAL" clId="{20790E42-F368-4CA5-BA41-ED6E6A8B51DD}" dt="2026-04-22T09:29:52.184" v="13999" actId="1076"/>
          <ac:grpSpMkLst>
            <pc:docMk/>
            <pc:sldMk cId="2736273800" sldId="274"/>
            <ac:grpSpMk id="23" creationId="{64DEDAC1-5D5B-FF18-D25E-78F563D8D42D}"/>
          </ac:grpSpMkLst>
        </pc:grpChg>
        <pc:grpChg chg="add mod">
          <ac:chgData name="Ieuan Rowlands" userId="05c2b0f9-57c1-40f9-8adf-d5464a635e18" providerId="ADAL" clId="{20790E42-F368-4CA5-BA41-ED6E6A8B51DD}" dt="2026-04-16T13:50:05.823" v="5775" actId="1035"/>
          <ac:grpSpMkLst>
            <pc:docMk/>
            <pc:sldMk cId="2736273800" sldId="274"/>
            <ac:grpSpMk id="44" creationId="{35BC8B4E-47AB-5788-1233-29A88451A60A}"/>
          </ac:grpSpMkLst>
        </pc:grpChg>
        <pc:cxnChg chg="mod">
          <ac:chgData name="Ieuan Rowlands" userId="05c2b0f9-57c1-40f9-8adf-d5464a635e18" providerId="ADAL" clId="{20790E42-F368-4CA5-BA41-ED6E6A8B51DD}" dt="2026-04-16T13:35:05.641" v="5417" actId="1036"/>
          <ac:cxnSpMkLst>
            <pc:docMk/>
            <pc:sldMk cId="2736273800" sldId="274"/>
            <ac:cxnSpMk id="16" creationId="{DF67E69B-0F0F-7711-E310-1B9E63277218}"/>
          </ac:cxnSpMkLst>
        </pc:cxnChg>
      </pc:sldChg>
      <pc:sldChg chg="addSp delSp modSp add mod modTransition setBg delAnim modAnim modNotesTx">
        <pc:chgData name="Ieuan Rowlands" userId="05c2b0f9-57c1-40f9-8adf-d5464a635e18" providerId="ADAL" clId="{20790E42-F368-4CA5-BA41-ED6E6A8B51DD}" dt="2026-04-23T13:09:44.920" v="15216" actId="478"/>
        <pc:sldMkLst>
          <pc:docMk/>
          <pc:sldMk cId="3384783028" sldId="275"/>
        </pc:sldMkLst>
        <pc:spChg chg="mod topLvl">
          <ac:chgData name="Ieuan Rowlands" userId="05c2b0f9-57c1-40f9-8adf-d5464a635e18" providerId="ADAL" clId="{20790E42-F368-4CA5-BA41-ED6E6A8B51DD}" dt="2026-04-16T13:58:07.327" v="6044" actId="165"/>
          <ac:spMkLst>
            <pc:docMk/>
            <pc:sldMk cId="3384783028" sldId="275"/>
            <ac:spMk id="7" creationId="{885792CF-6B25-4104-1A98-2FBAEA5F4332}"/>
          </ac:spMkLst>
        </pc:spChg>
        <pc:spChg chg="mod topLvl">
          <ac:chgData name="Ieuan Rowlands" userId="05c2b0f9-57c1-40f9-8adf-d5464a635e18" providerId="ADAL" clId="{20790E42-F368-4CA5-BA41-ED6E6A8B51DD}" dt="2026-04-16T13:58:07.327" v="6044" actId="165"/>
          <ac:spMkLst>
            <pc:docMk/>
            <pc:sldMk cId="3384783028" sldId="275"/>
            <ac:spMk id="14" creationId="{9E556345-3CB9-3271-B760-2248FC6417F7}"/>
          </ac:spMkLst>
        </pc:spChg>
        <pc:spChg chg="add del mod ord topLvl">
          <ac:chgData name="Ieuan Rowlands" userId="05c2b0f9-57c1-40f9-8adf-d5464a635e18" providerId="ADAL" clId="{20790E42-F368-4CA5-BA41-ED6E6A8B51DD}" dt="2026-04-16T13:59:03.316" v="6069" actId="1037"/>
          <ac:spMkLst>
            <pc:docMk/>
            <pc:sldMk cId="3384783028" sldId="275"/>
            <ac:spMk id="17" creationId="{DD05DB91-4A68-83F8-36BC-C4D102BCB27D}"/>
          </ac:spMkLst>
        </pc:spChg>
        <pc:spChg chg="mod topLvl">
          <ac:chgData name="Ieuan Rowlands" userId="05c2b0f9-57c1-40f9-8adf-d5464a635e18" providerId="ADAL" clId="{20790E42-F368-4CA5-BA41-ED6E6A8B51DD}" dt="2026-04-16T14:00:46.315" v="6169" actId="20577"/>
          <ac:spMkLst>
            <pc:docMk/>
            <pc:sldMk cId="3384783028" sldId="275"/>
            <ac:spMk id="20" creationId="{0399822F-D54D-10B2-6A12-E812DCDF5EDA}"/>
          </ac:spMkLst>
        </pc:spChg>
        <pc:picChg chg="add mod">
          <ac:chgData name="Ieuan Rowlands" userId="05c2b0f9-57c1-40f9-8adf-d5464a635e18" providerId="ADAL" clId="{20790E42-F368-4CA5-BA41-ED6E6A8B51DD}" dt="2026-04-16T13:58:25.515" v="6048" actId="1076"/>
          <ac:picMkLst>
            <pc:docMk/>
            <pc:sldMk cId="3384783028" sldId="275"/>
            <ac:picMk id="2" creationId="{7C73BCF0-1652-6D84-B97D-0B17ABD9F70A}"/>
          </ac:picMkLst>
        </pc:picChg>
      </pc:sldChg>
      <pc:sldChg chg="addSp delSp modSp add mod modTransition addAnim delAnim modAnim modNotesTx">
        <pc:chgData name="Ieuan Rowlands" userId="05c2b0f9-57c1-40f9-8adf-d5464a635e18" providerId="ADAL" clId="{20790E42-F368-4CA5-BA41-ED6E6A8B51DD}" dt="2026-04-23T13:09:42.934" v="15215" actId="478"/>
        <pc:sldMkLst>
          <pc:docMk/>
          <pc:sldMk cId="3611691176" sldId="276"/>
        </pc:sldMkLst>
        <pc:spChg chg="mod">
          <ac:chgData name="Ieuan Rowlands" userId="05c2b0f9-57c1-40f9-8adf-d5464a635e18" providerId="ADAL" clId="{20790E42-F368-4CA5-BA41-ED6E6A8B51DD}" dt="2026-04-16T14:05:27.358" v="6249" actId="1076"/>
          <ac:spMkLst>
            <pc:docMk/>
            <pc:sldMk cId="3611691176" sldId="276"/>
            <ac:spMk id="7" creationId="{E1A4D305-5383-CE87-9BBC-D0B6D3AEDD17}"/>
          </ac:spMkLst>
        </pc:spChg>
        <pc:spChg chg="mod">
          <ac:chgData name="Ieuan Rowlands" userId="05c2b0f9-57c1-40f9-8adf-d5464a635e18" providerId="ADAL" clId="{20790E42-F368-4CA5-BA41-ED6E6A8B51DD}" dt="2026-04-16T14:05:03.347" v="6238" actId="207"/>
          <ac:spMkLst>
            <pc:docMk/>
            <pc:sldMk cId="3611691176" sldId="276"/>
            <ac:spMk id="9" creationId="{FD7160B9-82BD-11DD-B622-72636E74DB75}"/>
          </ac:spMkLst>
        </pc:spChg>
        <pc:spChg chg="mod">
          <ac:chgData name="Ieuan Rowlands" userId="05c2b0f9-57c1-40f9-8adf-d5464a635e18" providerId="ADAL" clId="{20790E42-F368-4CA5-BA41-ED6E6A8B51DD}" dt="2026-04-16T14:04:35.950" v="6236" actId="207"/>
          <ac:spMkLst>
            <pc:docMk/>
            <pc:sldMk cId="3611691176" sldId="276"/>
            <ac:spMk id="10" creationId="{30CECE98-E903-EAA3-3CAD-3E05587390DA}"/>
          </ac:spMkLst>
        </pc:spChg>
        <pc:spChg chg="mod">
          <ac:chgData name="Ieuan Rowlands" userId="05c2b0f9-57c1-40f9-8adf-d5464a635e18" providerId="ADAL" clId="{20790E42-F368-4CA5-BA41-ED6E6A8B51DD}" dt="2026-04-16T14:04:25.589" v="6235" actId="207"/>
          <ac:spMkLst>
            <pc:docMk/>
            <pc:sldMk cId="3611691176" sldId="276"/>
            <ac:spMk id="11" creationId="{0F40B9E2-80C9-F85F-F63B-FDB9B2054FA0}"/>
          </ac:spMkLst>
        </pc:spChg>
        <pc:spChg chg="mod">
          <ac:chgData name="Ieuan Rowlands" userId="05c2b0f9-57c1-40f9-8adf-d5464a635e18" providerId="ADAL" clId="{20790E42-F368-4CA5-BA41-ED6E6A8B51DD}" dt="2026-04-16T14:01:57.717" v="6229" actId="1035"/>
          <ac:spMkLst>
            <pc:docMk/>
            <pc:sldMk cId="3611691176" sldId="276"/>
            <ac:spMk id="15" creationId="{41424F65-4D3D-EAC0-0E17-63B5A44AB5CB}"/>
          </ac:spMkLst>
        </pc:spChg>
        <pc:spChg chg="mod">
          <ac:chgData name="Ieuan Rowlands" userId="05c2b0f9-57c1-40f9-8adf-d5464a635e18" providerId="ADAL" clId="{20790E42-F368-4CA5-BA41-ED6E6A8B51DD}" dt="2026-04-16T14:01:53.475" v="6227"/>
          <ac:spMkLst>
            <pc:docMk/>
            <pc:sldMk cId="3611691176" sldId="276"/>
            <ac:spMk id="18" creationId="{DCE0F98D-AEFA-43C9-9B77-33BF92C21166}"/>
          </ac:spMkLst>
        </pc:spChg>
        <pc:spChg chg="mod ord">
          <ac:chgData name="Ieuan Rowlands" userId="05c2b0f9-57c1-40f9-8adf-d5464a635e18" providerId="ADAL" clId="{20790E42-F368-4CA5-BA41-ED6E6A8B51DD}" dt="2026-04-16T14:19:33.069" v="6450" actId="1076"/>
          <ac:spMkLst>
            <pc:docMk/>
            <pc:sldMk cId="3611691176" sldId="276"/>
            <ac:spMk id="20" creationId="{A542BBA8-5FAB-D660-7EDA-8504C1C4ECE1}"/>
          </ac:spMkLst>
        </pc:spChg>
        <pc:spChg chg="add mod">
          <ac:chgData name="Ieuan Rowlands" userId="05c2b0f9-57c1-40f9-8adf-d5464a635e18" providerId="ADAL" clId="{20790E42-F368-4CA5-BA41-ED6E6A8B51DD}" dt="2026-04-16T14:21:55.324" v="6526" actId="1076"/>
          <ac:spMkLst>
            <pc:docMk/>
            <pc:sldMk cId="3611691176" sldId="276"/>
            <ac:spMk id="48" creationId="{1D48BA8C-C3CC-C03C-3A99-8D1359C0D3D5}"/>
          </ac:spMkLst>
        </pc:spChg>
        <pc:spChg chg="add mod">
          <ac:chgData name="Ieuan Rowlands" userId="05c2b0f9-57c1-40f9-8adf-d5464a635e18" providerId="ADAL" clId="{20790E42-F368-4CA5-BA41-ED6E6A8B51DD}" dt="2026-04-16T14:22:06.731" v="6543" actId="20577"/>
          <ac:spMkLst>
            <pc:docMk/>
            <pc:sldMk cId="3611691176" sldId="276"/>
            <ac:spMk id="49" creationId="{0AD8C3FF-5D18-419C-4BB3-9894D00FAC7C}"/>
          </ac:spMkLst>
        </pc:spChg>
        <pc:grpChg chg="mod">
          <ac:chgData name="Ieuan Rowlands" userId="05c2b0f9-57c1-40f9-8adf-d5464a635e18" providerId="ADAL" clId="{20790E42-F368-4CA5-BA41-ED6E6A8B51DD}" dt="2026-04-16T14:07:39.802" v="6267" actId="1076"/>
          <ac:grpSpMkLst>
            <pc:docMk/>
            <pc:sldMk cId="3611691176" sldId="276"/>
            <ac:grpSpMk id="8" creationId="{B5A28DD8-5FB9-35FD-C80C-B374B32E4772}"/>
          </ac:grpSpMkLst>
        </pc:grpChg>
        <pc:grpChg chg="add mod">
          <ac:chgData name="Ieuan Rowlands" userId="05c2b0f9-57c1-40f9-8adf-d5464a635e18" providerId="ADAL" clId="{20790E42-F368-4CA5-BA41-ED6E6A8B51DD}" dt="2026-04-16T14:14:31.059" v="6366" actId="1038"/>
          <ac:grpSpMkLst>
            <pc:docMk/>
            <pc:sldMk cId="3611691176" sldId="276"/>
            <ac:grpSpMk id="46" creationId="{1C005900-2FFD-2897-8A40-8FFCC2080B7D}"/>
          </ac:grpSpMkLst>
        </pc:grpChg>
        <pc:grpChg chg="mod">
          <ac:chgData name="Ieuan Rowlands" userId="05c2b0f9-57c1-40f9-8adf-d5464a635e18" providerId="ADAL" clId="{20790E42-F368-4CA5-BA41-ED6E6A8B51DD}" dt="2026-04-16T14:15:04.466" v="6413" actId="1037"/>
          <ac:grpSpMkLst>
            <pc:docMk/>
            <pc:sldMk cId="3611691176" sldId="276"/>
            <ac:grpSpMk id="47" creationId="{CDCCCF93-6B21-390C-38A7-C4559C4A65B4}"/>
          </ac:grpSpMkLst>
        </pc:grpChg>
        <pc:picChg chg="add mod">
          <ac:chgData name="Ieuan Rowlands" userId="05c2b0f9-57c1-40f9-8adf-d5464a635e18" providerId="ADAL" clId="{20790E42-F368-4CA5-BA41-ED6E6A8B51DD}" dt="2026-04-16T14:14:55.358" v="6377" actId="164"/>
          <ac:picMkLst>
            <pc:docMk/>
            <pc:sldMk cId="3611691176" sldId="276"/>
            <ac:picMk id="19" creationId="{CE6354EE-3593-3D3D-89F0-45A42BBE11AA}"/>
          </ac:picMkLst>
        </pc:picChg>
        <pc:picChg chg="add mod">
          <ac:chgData name="Ieuan Rowlands" userId="05c2b0f9-57c1-40f9-8adf-d5464a635e18" providerId="ADAL" clId="{20790E42-F368-4CA5-BA41-ED6E6A8B51DD}" dt="2026-04-16T14:14:55.358" v="6377" actId="164"/>
          <ac:picMkLst>
            <pc:docMk/>
            <pc:sldMk cId="3611691176" sldId="276"/>
            <ac:picMk id="22" creationId="{A698F73E-B311-F48D-8154-7520744A394C}"/>
          </ac:picMkLst>
        </pc:picChg>
        <pc:picChg chg="add mod">
          <ac:chgData name="Ieuan Rowlands" userId="05c2b0f9-57c1-40f9-8adf-d5464a635e18" providerId="ADAL" clId="{20790E42-F368-4CA5-BA41-ED6E6A8B51DD}" dt="2026-04-16T14:14:55.358" v="6377" actId="164"/>
          <ac:picMkLst>
            <pc:docMk/>
            <pc:sldMk cId="3611691176" sldId="276"/>
            <ac:picMk id="24" creationId="{D06C3A57-75D5-67AE-55E1-16E638380599}"/>
          </ac:picMkLst>
        </pc:picChg>
        <pc:picChg chg="add mod">
          <ac:chgData name="Ieuan Rowlands" userId="05c2b0f9-57c1-40f9-8adf-d5464a635e18" providerId="ADAL" clId="{20790E42-F368-4CA5-BA41-ED6E6A8B51DD}" dt="2026-04-16T14:08:41.192" v="6302" actId="1038"/>
          <ac:picMkLst>
            <pc:docMk/>
            <pc:sldMk cId="3611691176" sldId="276"/>
            <ac:picMk id="26" creationId="{EBDFD7D4-8FBF-6527-7BA7-35CC4DD9713A}"/>
          </ac:picMkLst>
        </pc:picChg>
        <pc:picChg chg="add mod">
          <ac:chgData name="Ieuan Rowlands" userId="05c2b0f9-57c1-40f9-8adf-d5464a635e18" providerId="ADAL" clId="{20790E42-F368-4CA5-BA41-ED6E6A8B51DD}" dt="2026-04-16T14:11:02.896" v="6335" actId="1076"/>
          <ac:picMkLst>
            <pc:docMk/>
            <pc:sldMk cId="3611691176" sldId="276"/>
            <ac:picMk id="28" creationId="{848D365A-E17E-C63B-9E12-A501FF3F8692}"/>
          </ac:picMkLst>
        </pc:picChg>
        <pc:picChg chg="add mod">
          <ac:chgData name="Ieuan Rowlands" userId="05c2b0f9-57c1-40f9-8adf-d5464a635e18" providerId="ADAL" clId="{20790E42-F368-4CA5-BA41-ED6E6A8B51DD}" dt="2026-04-16T14:14:55.358" v="6377" actId="164"/>
          <ac:picMkLst>
            <pc:docMk/>
            <pc:sldMk cId="3611691176" sldId="276"/>
            <ac:picMk id="30" creationId="{7E405615-771F-6B04-64D7-97CEBAAE46DD}"/>
          </ac:picMkLst>
        </pc:picChg>
        <pc:picChg chg="add mod">
          <ac:chgData name="Ieuan Rowlands" userId="05c2b0f9-57c1-40f9-8adf-d5464a635e18" providerId="ADAL" clId="{20790E42-F368-4CA5-BA41-ED6E6A8B51DD}" dt="2026-04-16T14:07:21.426" v="6258" actId="1076"/>
          <ac:picMkLst>
            <pc:docMk/>
            <pc:sldMk cId="3611691176" sldId="276"/>
            <ac:picMk id="32" creationId="{8EB73CEB-795D-1022-1332-515EC51A8A32}"/>
          </ac:picMkLst>
        </pc:picChg>
        <pc:picChg chg="add mod">
          <ac:chgData name="Ieuan Rowlands" userId="05c2b0f9-57c1-40f9-8adf-d5464a635e18" providerId="ADAL" clId="{20790E42-F368-4CA5-BA41-ED6E6A8B51DD}" dt="2026-04-16T14:14:55.358" v="6377" actId="164"/>
          <ac:picMkLst>
            <pc:docMk/>
            <pc:sldMk cId="3611691176" sldId="276"/>
            <ac:picMk id="33" creationId="{7FED9BE8-FECE-7487-2B20-C287E40B8B61}"/>
          </ac:picMkLst>
        </pc:picChg>
        <pc:picChg chg="add mod">
          <ac:chgData name="Ieuan Rowlands" userId="05c2b0f9-57c1-40f9-8adf-d5464a635e18" providerId="ADAL" clId="{20790E42-F368-4CA5-BA41-ED6E6A8B51DD}" dt="2026-04-16T14:14:55.358" v="6377" actId="164"/>
          <ac:picMkLst>
            <pc:docMk/>
            <pc:sldMk cId="3611691176" sldId="276"/>
            <ac:picMk id="34" creationId="{50C8CB87-2EB9-8858-4DCD-F806AAFFFA59}"/>
          </ac:picMkLst>
        </pc:picChg>
        <pc:picChg chg="add mod">
          <ac:chgData name="Ieuan Rowlands" userId="05c2b0f9-57c1-40f9-8adf-d5464a635e18" providerId="ADAL" clId="{20790E42-F368-4CA5-BA41-ED6E6A8B51DD}" dt="2026-04-16T14:14:55.358" v="6377" actId="164"/>
          <ac:picMkLst>
            <pc:docMk/>
            <pc:sldMk cId="3611691176" sldId="276"/>
            <ac:picMk id="35" creationId="{965878AB-274A-B368-27CF-83FB7F6DDA83}"/>
          </ac:picMkLst>
        </pc:picChg>
        <pc:picChg chg="add mod">
          <ac:chgData name="Ieuan Rowlands" userId="05c2b0f9-57c1-40f9-8adf-d5464a635e18" providerId="ADAL" clId="{20790E42-F368-4CA5-BA41-ED6E6A8B51DD}" dt="2026-04-16T14:14:55.358" v="6377" actId="164"/>
          <ac:picMkLst>
            <pc:docMk/>
            <pc:sldMk cId="3611691176" sldId="276"/>
            <ac:picMk id="36" creationId="{88BBECAD-6149-AB8B-4003-4000D32668BC}"/>
          </ac:picMkLst>
        </pc:picChg>
        <pc:picChg chg="add mod">
          <ac:chgData name="Ieuan Rowlands" userId="05c2b0f9-57c1-40f9-8adf-d5464a635e18" providerId="ADAL" clId="{20790E42-F368-4CA5-BA41-ED6E6A8B51DD}" dt="2026-04-16T14:14:55.358" v="6377" actId="164"/>
          <ac:picMkLst>
            <pc:docMk/>
            <pc:sldMk cId="3611691176" sldId="276"/>
            <ac:picMk id="37" creationId="{E6AE47B0-0106-0225-AF90-4842BC29CFC7}"/>
          </ac:picMkLst>
        </pc:picChg>
        <pc:picChg chg="add mod">
          <ac:chgData name="Ieuan Rowlands" userId="05c2b0f9-57c1-40f9-8adf-d5464a635e18" providerId="ADAL" clId="{20790E42-F368-4CA5-BA41-ED6E6A8B51DD}" dt="2026-04-16T14:14:55.358" v="6377" actId="164"/>
          <ac:picMkLst>
            <pc:docMk/>
            <pc:sldMk cId="3611691176" sldId="276"/>
            <ac:picMk id="39" creationId="{9D6A687D-40AE-88EA-9054-E555EFAD490C}"/>
          </ac:picMkLst>
        </pc:picChg>
        <pc:picChg chg="add mod">
          <ac:chgData name="Ieuan Rowlands" userId="05c2b0f9-57c1-40f9-8adf-d5464a635e18" providerId="ADAL" clId="{20790E42-F368-4CA5-BA41-ED6E6A8B51DD}" dt="2026-04-16T14:14:02.245" v="6353" actId="164"/>
          <ac:picMkLst>
            <pc:docMk/>
            <pc:sldMk cId="3611691176" sldId="276"/>
            <ac:picMk id="41" creationId="{7B4AD70E-C034-1EFD-06A8-4A75B5C2479F}"/>
          </ac:picMkLst>
        </pc:picChg>
        <pc:picChg chg="add mod">
          <ac:chgData name="Ieuan Rowlands" userId="05c2b0f9-57c1-40f9-8adf-d5464a635e18" providerId="ADAL" clId="{20790E42-F368-4CA5-BA41-ED6E6A8B51DD}" dt="2026-04-16T14:14:02.245" v="6353" actId="164"/>
          <ac:picMkLst>
            <pc:docMk/>
            <pc:sldMk cId="3611691176" sldId="276"/>
            <ac:picMk id="43" creationId="{9AA4D8F3-A721-E746-207F-02BBD6970474}"/>
          </ac:picMkLst>
        </pc:picChg>
        <pc:picChg chg="add mod">
          <ac:chgData name="Ieuan Rowlands" userId="05c2b0f9-57c1-40f9-8adf-d5464a635e18" providerId="ADAL" clId="{20790E42-F368-4CA5-BA41-ED6E6A8B51DD}" dt="2026-04-16T14:14:02.245" v="6353" actId="164"/>
          <ac:picMkLst>
            <pc:docMk/>
            <pc:sldMk cId="3611691176" sldId="276"/>
            <ac:picMk id="45" creationId="{C7C9CCF4-C430-9BE9-92F4-6FF67E87286D}"/>
          </ac:picMkLst>
        </pc:picChg>
      </pc:sldChg>
      <pc:sldChg chg="addSp delSp modSp add mod modTransition modAnim modNotesTx">
        <pc:chgData name="Ieuan Rowlands" userId="05c2b0f9-57c1-40f9-8adf-d5464a635e18" providerId="ADAL" clId="{20790E42-F368-4CA5-BA41-ED6E6A8B51DD}" dt="2026-04-23T13:10:29.791" v="15231" actId="6549"/>
        <pc:sldMkLst>
          <pc:docMk/>
          <pc:sldMk cId="1603369913" sldId="277"/>
        </pc:sldMkLst>
        <pc:spChg chg="add mod">
          <ac:chgData name="Ieuan Rowlands" userId="05c2b0f9-57c1-40f9-8adf-d5464a635e18" providerId="ADAL" clId="{20790E42-F368-4CA5-BA41-ED6E6A8B51DD}" dt="2026-04-16T14:34:14.818" v="6972" actId="20577"/>
          <ac:spMkLst>
            <pc:docMk/>
            <pc:sldMk cId="1603369913" sldId="277"/>
            <ac:spMk id="2" creationId="{56F1E6B5-326C-6EFD-5A98-99D465094995}"/>
          </ac:spMkLst>
        </pc:spChg>
        <pc:spChg chg="mod">
          <ac:chgData name="Ieuan Rowlands" userId="05c2b0f9-57c1-40f9-8adf-d5464a635e18" providerId="ADAL" clId="{20790E42-F368-4CA5-BA41-ED6E6A8B51DD}" dt="2026-04-16T14:27:33.470" v="6639" actId="207"/>
          <ac:spMkLst>
            <pc:docMk/>
            <pc:sldMk cId="1603369913" sldId="277"/>
            <ac:spMk id="7" creationId="{A2BD0215-FD32-7760-7B34-935F4A42EFD2}"/>
          </ac:spMkLst>
        </pc:spChg>
        <pc:spChg chg="mod">
          <ac:chgData name="Ieuan Rowlands" userId="05c2b0f9-57c1-40f9-8adf-d5464a635e18" providerId="ADAL" clId="{20790E42-F368-4CA5-BA41-ED6E6A8B51DD}" dt="2026-04-16T14:28:06.774" v="6644" actId="207"/>
          <ac:spMkLst>
            <pc:docMk/>
            <pc:sldMk cId="1603369913" sldId="277"/>
            <ac:spMk id="14" creationId="{65120EC3-091C-FE70-530F-6736657E99C1}"/>
          </ac:spMkLst>
        </pc:spChg>
        <pc:spChg chg="mod">
          <ac:chgData name="Ieuan Rowlands" userId="05c2b0f9-57c1-40f9-8adf-d5464a635e18" providerId="ADAL" clId="{20790E42-F368-4CA5-BA41-ED6E6A8B51DD}" dt="2026-04-16T14:25:35.367" v="6578" actId="1076"/>
          <ac:spMkLst>
            <pc:docMk/>
            <pc:sldMk cId="1603369913" sldId="277"/>
            <ac:spMk id="15" creationId="{D052BCDD-6358-41E4-8CAB-6D2F1B5A30D9}"/>
          </ac:spMkLst>
        </pc:spChg>
        <pc:spChg chg="mod">
          <ac:chgData name="Ieuan Rowlands" userId="05c2b0f9-57c1-40f9-8adf-d5464a635e18" providerId="ADAL" clId="{20790E42-F368-4CA5-BA41-ED6E6A8B51DD}" dt="2026-04-16T14:25:45.839" v="6616" actId="20577"/>
          <ac:spMkLst>
            <pc:docMk/>
            <pc:sldMk cId="1603369913" sldId="277"/>
            <ac:spMk id="18" creationId="{C2BB1183-149B-BE1A-98CD-C3B9C7F27748}"/>
          </ac:spMkLst>
        </pc:spChg>
        <pc:grpChg chg="add del mod">
          <ac:chgData name="Ieuan Rowlands" userId="05c2b0f9-57c1-40f9-8adf-d5464a635e18" providerId="ADAL" clId="{20790E42-F368-4CA5-BA41-ED6E6A8B51DD}" dt="2026-04-16T14:27:50.808" v="6643" actId="14100"/>
          <ac:grpSpMkLst>
            <pc:docMk/>
            <pc:sldMk cId="1603369913" sldId="277"/>
            <ac:grpSpMk id="47" creationId="{A7793745-9207-7234-A863-4A7F8844ECAC}"/>
          </ac:grpSpMkLst>
        </pc:grpChg>
      </pc:sldChg>
      <pc:sldChg chg="addSp delSp modSp add mod modTransition modAnim modNotesTx">
        <pc:chgData name="Ieuan Rowlands" userId="05c2b0f9-57c1-40f9-8adf-d5464a635e18" providerId="ADAL" clId="{20790E42-F368-4CA5-BA41-ED6E6A8B51DD}" dt="2026-04-23T13:10:26.078" v="15230" actId="6549"/>
        <pc:sldMkLst>
          <pc:docMk/>
          <pc:sldMk cId="4075345191" sldId="279"/>
        </pc:sldMkLst>
        <pc:spChg chg="mod">
          <ac:chgData name="Ieuan Rowlands" userId="05c2b0f9-57c1-40f9-8adf-d5464a635e18" providerId="ADAL" clId="{20790E42-F368-4CA5-BA41-ED6E6A8B51DD}" dt="2026-04-16T14:42:47.875" v="7171" actId="20577"/>
          <ac:spMkLst>
            <pc:docMk/>
            <pc:sldMk cId="4075345191" sldId="279"/>
            <ac:spMk id="2" creationId="{CCA4C474-4BD9-868F-D938-8AC4555C362B}"/>
          </ac:spMkLst>
        </pc:spChg>
        <pc:grpChg chg="mod">
          <ac:chgData name="Ieuan Rowlands" userId="05c2b0f9-57c1-40f9-8adf-d5464a635e18" providerId="ADAL" clId="{20790E42-F368-4CA5-BA41-ED6E6A8B51DD}" dt="2026-04-16T14:39:22.829" v="7058" actId="1076"/>
          <ac:grpSpMkLst>
            <pc:docMk/>
            <pc:sldMk cId="4075345191" sldId="279"/>
            <ac:grpSpMk id="12" creationId="{DF25689B-1A23-B86E-BCA4-DDC75FFA8F85}"/>
          </ac:grpSpMkLst>
        </pc:grpChg>
        <pc:picChg chg="mod">
          <ac:chgData name="Ieuan Rowlands" userId="05c2b0f9-57c1-40f9-8adf-d5464a635e18" providerId="ADAL" clId="{20790E42-F368-4CA5-BA41-ED6E6A8B51DD}" dt="2026-04-16T14:40:11.076" v="7069" actId="1076"/>
          <ac:picMkLst>
            <pc:docMk/>
            <pc:sldMk cId="4075345191" sldId="279"/>
            <ac:picMk id="3" creationId="{8F20BA56-261D-4DE8-4982-A0B939BAC3AA}"/>
          </ac:picMkLst>
        </pc:picChg>
        <pc:picChg chg="mod">
          <ac:chgData name="Ieuan Rowlands" userId="05c2b0f9-57c1-40f9-8adf-d5464a635e18" providerId="ADAL" clId="{20790E42-F368-4CA5-BA41-ED6E6A8B51DD}" dt="2026-04-16T14:40:11.076" v="7069" actId="1076"/>
          <ac:picMkLst>
            <pc:docMk/>
            <pc:sldMk cId="4075345191" sldId="279"/>
            <ac:picMk id="8" creationId="{F56F958D-7422-AC93-D224-8973E978A3FE}"/>
          </ac:picMkLst>
        </pc:picChg>
        <pc:picChg chg="mod">
          <ac:chgData name="Ieuan Rowlands" userId="05c2b0f9-57c1-40f9-8adf-d5464a635e18" providerId="ADAL" clId="{20790E42-F368-4CA5-BA41-ED6E6A8B51DD}" dt="2026-04-16T14:40:11.076" v="7069" actId="1076"/>
          <ac:picMkLst>
            <pc:docMk/>
            <pc:sldMk cId="4075345191" sldId="279"/>
            <ac:picMk id="9" creationId="{031D9484-4FBD-A17A-DE58-F1BAC1BDCE31}"/>
          </ac:picMkLst>
        </pc:picChg>
        <pc:picChg chg="mod">
          <ac:chgData name="Ieuan Rowlands" userId="05c2b0f9-57c1-40f9-8adf-d5464a635e18" providerId="ADAL" clId="{20790E42-F368-4CA5-BA41-ED6E6A8B51DD}" dt="2026-04-16T14:40:16.206" v="7070" actId="1076"/>
          <ac:picMkLst>
            <pc:docMk/>
            <pc:sldMk cId="4075345191" sldId="279"/>
            <ac:picMk id="10" creationId="{975F55B3-BDAA-470F-9D10-F679C6D4E9C0}"/>
          </ac:picMkLst>
        </pc:picChg>
        <pc:picChg chg="mod">
          <ac:chgData name="Ieuan Rowlands" userId="05c2b0f9-57c1-40f9-8adf-d5464a635e18" providerId="ADAL" clId="{20790E42-F368-4CA5-BA41-ED6E6A8B51DD}" dt="2026-04-16T14:40:16.206" v="7070" actId="1076"/>
          <ac:picMkLst>
            <pc:docMk/>
            <pc:sldMk cId="4075345191" sldId="279"/>
            <ac:picMk id="11" creationId="{60D3A632-8D97-2F33-3CB3-95FE63C224A8}"/>
          </ac:picMkLst>
        </pc:picChg>
      </pc:sldChg>
      <pc:sldChg chg="addSp delSp modSp add mod modTransition modAnim modNotesTx">
        <pc:chgData name="Ieuan Rowlands" userId="05c2b0f9-57c1-40f9-8adf-d5464a635e18" providerId="ADAL" clId="{20790E42-F368-4CA5-BA41-ED6E6A8B51DD}" dt="2026-04-23T13:10:22.943" v="15229" actId="6549"/>
        <pc:sldMkLst>
          <pc:docMk/>
          <pc:sldMk cId="939564813" sldId="280"/>
        </pc:sldMkLst>
        <pc:spChg chg="mod">
          <ac:chgData name="Ieuan Rowlands" userId="05c2b0f9-57c1-40f9-8adf-d5464a635e18" providerId="ADAL" clId="{20790E42-F368-4CA5-BA41-ED6E6A8B51DD}" dt="2026-04-16T14:50:27.181" v="7203" actId="14100"/>
          <ac:spMkLst>
            <pc:docMk/>
            <pc:sldMk cId="939564813" sldId="280"/>
            <ac:spMk id="2" creationId="{9429018D-5155-24D2-D232-E6F3AE708B7A}"/>
          </ac:spMkLst>
        </pc:spChg>
        <pc:spChg chg="mod">
          <ac:chgData name="Ieuan Rowlands" userId="05c2b0f9-57c1-40f9-8adf-d5464a635e18" providerId="ADAL" clId="{20790E42-F368-4CA5-BA41-ED6E6A8B51DD}" dt="2026-04-16T15:25:59.044" v="7360" actId="1076"/>
          <ac:spMkLst>
            <pc:docMk/>
            <pc:sldMk cId="939564813" sldId="280"/>
            <ac:spMk id="7" creationId="{D07F7E24-EF0A-87D5-4BC8-FFF4552B0484}"/>
          </ac:spMkLst>
        </pc:spChg>
        <pc:spChg chg="mod">
          <ac:chgData name="Ieuan Rowlands" userId="05c2b0f9-57c1-40f9-8adf-d5464a635e18" providerId="ADAL" clId="{20790E42-F368-4CA5-BA41-ED6E6A8B51DD}" dt="2026-04-16T15:25:32.610" v="7355" actId="207"/>
          <ac:spMkLst>
            <pc:docMk/>
            <pc:sldMk cId="939564813" sldId="280"/>
            <ac:spMk id="20" creationId="{159CFDC9-1234-0CAB-2BC1-86A527B8A8E3}"/>
          </ac:spMkLst>
        </pc:spChg>
        <pc:spChg chg="mod">
          <ac:chgData name="Ieuan Rowlands" userId="05c2b0f9-57c1-40f9-8adf-d5464a635e18" providerId="ADAL" clId="{20790E42-F368-4CA5-BA41-ED6E6A8B51DD}" dt="2026-04-16T15:25:32.610" v="7355" actId="207"/>
          <ac:spMkLst>
            <pc:docMk/>
            <pc:sldMk cId="939564813" sldId="280"/>
            <ac:spMk id="21" creationId="{C92062CD-E3DF-CCA6-C185-E7B50F035D6E}"/>
          </ac:spMkLst>
        </pc:spChg>
        <pc:spChg chg="mod">
          <ac:chgData name="Ieuan Rowlands" userId="05c2b0f9-57c1-40f9-8adf-d5464a635e18" providerId="ADAL" clId="{20790E42-F368-4CA5-BA41-ED6E6A8B51DD}" dt="2026-04-16T15:25:32.610" v="7355" actId="207"/>
          <ac:spMkLst>
            <pc:docMk/>
            <pc:sldMk cId="939564813" sldId="280"/>
            <ac:spMk id="22" creationId="{920AABF7-83BF-7D94-DAD1-BA7323B1A1AA}"/>
          </ac:spMkLst>
        </pc:spChg>
        <pc:spChg chg="mod">
          <ac:chgData name="Ieuan Rowlands" userId="05c2b0f9-57c1-40f9-8adf-d5464a635e18" providerId="ADAL" clId="{20790E42-F368-4CA5-BA41-ED6E6A8B51DD}" dt="2026-04-16T15:25:32.610" v="7355" actId="207"/>
          <ac:spMkLst>
            <pc:docMk/>
            <pc:sldMk cId="939564813" sldId="280"/>
            <ac:spMk id="23" creationId="{D984E073-23FC-DD92-0D1F-65BA2476AC9D}"/>
          </ac:spMkLst>
        </pc:spChg>
        <pc:spChg chg="mod">
          <ac:chgData name="Ieuan Rowlands" userId="05c2b0f9-57c1-40f9-8adf-d5464a635e18" providerId="ADAL" clId="{20790E42-F368-4CA5-BA41-ED6E6A8B51DD}" dt="2026-04-16T15:21:54.987" v="7219" actId="207"/>
          <ac:spMkLst>
            <pc:docMk/>
            <pc:sldMk cId="939564813" sldId="280"/>
            <ac:spMk id="24" creationId="{96D543E7-107F-84AB-7E4B-FE0098D44DC9}"/>
          </ac:spMkLst>
        </pc:spChg>
        <pc:spChg chg="mod">
          <ac:chgData name="Ieuan Rowlands" userId="05c2b0f9-57c1-40f9-8adf-d5464a635e18" providerId="ADAL" clId="{20790E42-F368-4CA5-BA41-ED6E6A8B51DD}" dt="2026-04-16T15:25:32.610" v="7355" actId="207"/>
          <ac:spMkLst>
            <pc:docMk/>
            <pc:sldMk cId="939564813" sldId="280"/>
            <ac:spMk id="25" creationId="{B60667D2-9BA9-A042-716A-AD2746B96083}"/>
          </ac:spMkLst>
        </pc:spChg>
        <pc:spChg chg="mod">
          <ac:chgData name="Ieuan Rowlands" userId="05c2b0f9-57c1-40f9-8adf-d5464a635e18" providerId="ADAL" clId="{20790E42-F368-4CA5-BA41-ED6E6A8B51DD}" dt="2026-04-16T15:25:32.610" v="7355" actId="207"/>
          <ac:spMkLst>
            <pc:docMk/>
            <pc:sldMk cId="939564813" sldId="280"/>
            <ac:spMk id="26" creationId="{A943DCAB-5E01-D13E-6859-A9309F0F12D0}"/>
          </ac:spMkLst>
        </pc:spChg>
        <pc:spChg chg="mod">
          <ac:chgData name="Ieuan Rowlands" userId="05c2b0f9-57c1-40f9-8adf-d5464a635e18" providerId="ADAL" clId="{20790E42-F368-4CA5-BA41-ED6E6A8B51DD}" dt="2026-04-16T15:25:32.610" v="7355" actId="207"/>
          <ac:spMkLst>
            <pc:docMk/>
            <pc:sldMk cId="939564813" sldId="280"/>
            <ac:spMk id="27" creationId="{1099CE5E-9515-7E38-34FB-972E66A73EA7}"/>
          </ac:spMkLst>
        </pc:spChg>
        <pc:spChg chg="add mod">
          <ac:chgData name="Ieuan Rowlands" userId="05c2b0f9-57c1-40f9-8adf-d5464a635e18" providerId="ADAL" clId="{20790E42-F368-4CA5-BA41-ED6E6A8B51DD}" dt="2026-04-16T15:26:22.798" v="7363" actId="164"/>
          <ac:spMkLst>
            <pc:docMk/>
            <pc:sldMk cId="939564813" sldId="280"/>
            <ac:spMk id="28" creationId="{689C245A-A2BC-F3AF-A43E-FC957788B2F1}"/>
          </ac:spMkLst>
        </pc:spChg>
        <pc:spChg chg="add mod">
          <ac:chgData name="Ieuan Rowlands" userId="05c2b0f9-57c1-40f9-8adf-d5464a635e18" providerId="ADAL" clId="{20790E42-F368-4CA5-BA41-ED6E6A8B51DD}" dt="2026-04-16T15:26:22.798" v="7363" actId="164"/>
          <ac:spMkLst>
            <pc:docMk/>
            <pc:sldMk cId="939564813" sldId="280"/>
            <ac:spMk id="29" creationId="{01760957-8C33-9A06-B5CB-85EB4A239123}"/>
          </ac:spMkLst>
        </pc:spChg>
        <pc:spChg chg="add mod">
          <ac:chgData name="Ieuan Rowlands" userId="05c2b0f9-57c1-40f9-8adf-d5464a635e18" providerId="ADAL" clId="{20790E42-F368-4CA5-BA41-ED6E6A8B51DD}" dt="2026-04-16T15:26:22.798" v="7363" actId="164"/>
          <ac:spMkLst>
            <pc:docMk/>
            <pc:sldMk cId="939564813" sldId="280"/>
            <ac:spMk id="30" creationId="{5A66A1E8-A410-970B-8EC3-C45768403EBC}"/>
          </ac:spMkLst>
        </pc:spChg>
        <pc:spChg chg="add mod">
          <ac:chgData name="Ieuan Rowlands" userId="05c2b0f9-57c1-40f9-8adf-d5464a635e18" providerId="ADAL" clId="{20790E42-F368-4CA5-BA41-ED6E6A8B51DD}" dt="2026-04-16T15:26:22.798" v="7363" actId="164"/>
          <ac:spMkLst>
            <pc:docMk/>
            <pc:sldMk cId="939564813" sldId="280"/>
            <ac:spMk id="31" creationId="{BAAB4972-44D1-F8D9-7815-1C38CD21BEF6}"/>
          </ac:spMkLst>
        </pc:spChg>
        <pc:spChg chg="add mod">
          <ac:chgData name="Ieuan Rowlands" userId="05c2b0f9-57c1-40f9-8adf-d5464a635e18" providerId="ADAL" clId="{20790E42-F368-4CA5-BA41-ED6E6A8B51DD}" dt="2026-04-16T15:25:55.293" v="7358" actId="1076"/>
          <ac:spMkLst>
            <pc:docMk/>
            <pc:sldMk cId="939564813" sldId="280"/>
            <ac:spMk id="32" creationId="{F376B463-9A08-3E71-7696-029CD667B932}"/>
          </ac:spMkLst>
        </pc:spChg>
        <pc:spChg chg="add mod">
          <ac:chgData name="Ieuan Rowlands" userId="05c2b0f9-57c1-40f9-8adf-d5464a635e18" providerId="ADAL" clId="{20790E42-F368-4CA5-BA41-ED6E6A8B51DD}" dt="2026-04-16T15:39:26.841" v="7509" actId="1076"/>
          <ac:spMkLst>
            <pc:docMk/>
            <pc:sldMk cId="939564813" sldId="280"/>
            <ac:spMk id="34" creationId="{86EC7B52-1793-0822-A569-2FC24B7B0505}"/>
          </ac:spMkLst>
        </pc:spChg>
        <pc:grpChg chg="mod ord">
          <ac:chgData name="Ieuan Rowlands" userId="05c2b0f9-57c1-40f9-8adf-d5464a635e18" providerId="ADAL" clId="{20790E42-F368-4CA5-BA41-ED6E6A8B51DD}" dt="2026-04-16T15:26:51.795" v="7402" actId="1038"/>
          <ac:grpSpMkLst>
            <pc:docMk/>
            <pc:sldMk cId="939564813" sldId="280"/>
            <ac:grpSpMk id="12" creationId="{7D0C9D0C-17EA-93D0-78DB-EC13F439E245}"/>
          </ac:grpSpMkLst>
        </pc:grpChg>
        <pc:grpChg chg="mod">
          <ac:chgData name="Ieuan Rowlands" userId="05c2b0f9-57c1-40f9-8adf-d5464a635e18" providerId="ADAL" clId="{20790E42-F368-4CA5-BA41-ED6E6A8B51DD}" dt="2026-04-16T15:26:22.798" v="7363" actId="164"/>
          <ac:grpSpMkLst>
            <pc:docMk/>
            <pc:sldMk cId="939564813" sldId="280"/>
            <ac:grpSpMk id="19" creationId="{F3118898-C3FD-E818-D6CF-02BD4D06C3C4}"/>
          </ac:grpSpMkLst>
        </pc:grpChg>
        <pc:grpChg chg="add mod">
          <ac:chgData name="Ieuan Rowlands" userId="05c2b0f9-57c1-40f9-8adf-d5464a635e18" providerId="ADAL" clId="{20790E42-F368-4CA5-BA41-ED6E6A8B51DD}" dt="2026-04-16T15:26:47.025" v="7385" actId="1038"/>
          <ac:grpSpMkLst>
            <pc:docMk/>
            <pc:sldMk cId="939564813" sldId="280"/>
            <ac:grpSpMk id="33" creationId="{A547CEFA-D6FE-0452-FD44-91A21B6DA630}"/>
          </ac:grpSpMkLst>
        </pc:grpChg>
      </pc:sldChg>
      <pc:sldChg chg="addSp delSp modSp mod modTransition modAnim modNotesTx">
        <pc:chgData name="Ieuan Rowlands" userId="05c2b0f9-57c1-40f9-8adf-d5464a635e18" providerId="ADAL" clId="{20790E42-F368-4CA5-BA41-ED6E6A8B51DD}" dt="2026-04-23T13:10:19.173" v="15228" actId="6549"/>
        <pc:sldMkLst>
          <pc:docMk/>
          <pc:sldMk cId="3567888444" sldId="281"/>
        </pc:sldMkLst>
      </pc:sldChg>
      <pc:sldChg chg="addSp delSp modSp mod modTransition modAnim modNotesTx">
        <pc:chgData name="Ieuan Rowlands" userId="05c2b0f9-57c1-40f9-8adf-d5464a635e18" providerId="ADAL" clId="{20790E42-F368-4CA5-BA41-ED6E6A8B51DD}" dt="2026-04-23T13:10:16.033" v="15227" actId="6549"/>
        <pc:sldMkLst>
          <pc:docMk/>
          <pc:sldMk cId="3753756209" sldId="282"/>
        </pc:sldMkLst>
      </pc:sldChg>
      <pc:sldChg chg="addSp delSp modSp mod modTransition modAnim">
        <pc:chgData name="Ieuan Rowlands" userId="05c2b0f9-57c1-40f9-8adf-d5464a635e18" providerId="ADAL" clId="{20790E42-F368-4CA5-BA41-ED6E6A8B51DD}" dt="2026-04-23T13:10:00.368" v="15222" actId="478"/>
        <pc:sldMkLst>
          <pc:docMk/>
          <pc:sldMk cId="53580295" sldId="283"/>
        </pc:sldMkLst>
      </pc:sldChg>
      <pc:sldChg chg="addSp delSp modSp mod modTransition modAnim">
        <pc:chgData name="Ieuan Rowlands" userId="05c2b0f9-57c1-40f9-8adf-d5464a635e18" providerId="ADAL" clId="{20790E42-F368-4CA5-BA41-ED6E6A8B51DD}" dt="2026-04-23T13:10:02.758" v="15223" actId="478"/>
        <pc:sldMkLst>
          <pc:docMk/>
          <pc:sldMk cId="2116792886" sldId="284"/>
        </pc:sldMkLst>
        <pc:spChg chg="mod">
          <ac:chgData name="Ieuan Rowlands" userId="05c2b0f9-57c1-40f9-8adf-d5464a635e18" providerId="ADAL" clId="{20790E42-F368-4CA5-BA41-ED6E6A8B51DD}" dt="2026-04-22T10:40:26.825" v="14818" actId="20577"/>
          <ac:spMkLst>
            <pc:docMk/>
            <pc:sldMk cId="2116792886" sldId="284"/>
            <ac:spMk id="18" creationId="{F58E48B0-DE91-80FF-B3B3-75C413E2D39F}"/>
          </ac:spMkLst>
        </pc:spChg>
      </pc:sldChg>
      <pc:sldChg chg="addSp delSp modSp mod modTransition modAnim modNotesTx">
        <pc:chgData name="Ieuan Rowlands" userId="05c2b0f9-57c1-40f9-8adf-d5464a635e18" providerId="ADAL" clId="{20790E42-F368-4CA5-BA41-ED6E6A8B51DD}" dt="2026-04-23T13:10:06.629" v="15224" actId="478"/>
        <pc:sldMkLst>
          <pc:docMk/>
          <pc:sldMk cId="2003900198" sldId="285"/>
        </pc:sldMkLst>
        <pc:spChg chg="mod">
          <ac:chgData name="Ieuan Rowlands" userId="05c2b0f9-57c1-40f9-8adf-d5464a635e18" providerId="ADAL" clId="{20790E42-F368-4CA5-BA41-ED6E6A8B51DD}" dt="2026-04-22T10:40:16.381" v="14814" actId="20577"/>
          <ac:spMkLst>
            <pc:docMk/>
            <pc:sldMk cId="2003900198" sldId="285"/>
            <ac:spMk id="18" creationId="{8C412509-9B2C-29B8-49AA-EA9826D156E3}"/>
          </ac:spMkLst>
        </pc:spChg>
        <pc:spChg chg="mod">
          <ac:chgData name="Ieuan Rowlands" userId="05c2b0f9-57c1-40f9-8adf-d5464a635e18" providerId="ADAL" clId="{20790E42-F368-4CA5-BA41-ED6E6A8B51DD}" dt="2026-04-21T09:26:28.162" v="7549" actId="20577"/>
          <ac:spMkLst>
            <pc:docMk/>
            <pc:sldMk cId="2003900198" sldId="285"/>
            <ac:spMk id="60" creationId="{473557F3-EC68-AF18-C7A8-9F0D25C6F3D5}"/>
          </ac:spMkLst>
        </pc:spChg>
        <pc:spChg chg="add mod">
          <ac:chgData name="Ieuan Rowlands" userId="05c2b0f9-57c1-40f9-8adf-d5464a635e18" providerId="ADAL" clId="{20790E42-F368-4CA5-BA41-ED6E6A8B51DD}" dt="2026-04-21T12:53:02.338" v="12405" actId="1076"/>
          <ac:spMkLst>
            <pc:docMk/>
            <pc:sldMk cId="2003900198" sldId="285"/>
            <ac:spMk id="71" creationId="{651D7A59-8CC0-F131-3B31-48EEB0C2E2D7}"/>
          </ac:spMkLst>
        </pc:spChg>
        <pc:spChg chg="add mod">
          <ac:chgData name="Ieuan Rowlands" userId="05c2b0f9-57c1-40f9-8adf-d5464a635e18" providerId="ADAL" clId="{20790E42-F368-4CA5-BA41-ED6E6A8B51DD}" dt="2026-04-21T12:52:43.144" v="12400" actId="207"/>
          <ac:spMkLst>
            <pc:docMk/>
            <pc:sldMk cId="2003900198" sldId="285"/>
            <ac:spMk id="72" creationId="{7451DBBC-7F64-6011-49CA-AF717E7C1AAF}"/>
          </ac:spMkLst>
        </pc:spChg>
        <pc:spChg chg="add mod">
          <ac:chgData name="Ieuan Rowlands" userId="05c2b0f9-57c1-40f9-8adf-d5464a635e18" providerId="ADAL" clId="{20790E42-F368-4CA5-BA41-ED6E6A8B51DD}" dt="2026-04-21T12:52:52.271" v="12402" actId="207"/>
          <ac:spMkLst>
            <pc:docMk/>
            <pc:sldMk cId="2003900198" sldId="285"/>
            <ac:spMk id="73" creationId="{61BB7060-2773-EC36-F842-E6B0B2F8D8AE}"/>
          </ac:spMkLst>
        </pc:spChg>
        <pc:spChg chg="add mod">
          <ac:chgData name="Ieuan Rowlands" userId="05c2b0f9-57c1-40f9-8adf-d5464a635e18" providerId="ADAL" clId="{20790E42-F368-4CA5-BA41-ED6E6A8B51DD}" dt="2026-04-21T12:52:45.996" v="12401" actId="207"/>
          <ac:spMkLst>
            <pc:docMk/>
            <pc:sldMk cId="2003900198" sldId="285"/>
            <ac:spMk id="74" creationId="{44536091-224E-D062-C1E5-B0E64399E361}"/>
          </ac:spMkLst>
        </pc:spChg>
        <pc:spChg chg="add mod">
          <ac:chgData name="Ieuan Rowlands" userId="05c2b0f9-57c1-40f9-8adf-d5464a635e18" providerId="ADAL" clId="{20790E42-F368-4CA5-BA41-ED6E6A8B51DD}" dt="2026-04-21T12:53:33.944" v="12425" actId="1076"/>
          <ac:spMkLst>
            <pc:docMk/>
            <pc:sldMk cId="2003900198" sldId="285"/>
            <ac:spMk id="87" creationId="{C7E2C280-663C-3552-1998-5D303AFFFCDD}"/>
          </ac:spMkLst>
        </pc:spChg>
        <pc:spChg chg="add mod">
          <ac:chgData name="Ieuan Rowlands" userId="05c2b0f9-57c1-40f9-8adf-d5464a635e18" providerId="ADAL" clId="{20790E42-F368-4CA5-BA41-ED6E6A8B51DD}" dt="2026-04-21T12:54:04.211" v="12441" actId="1076"/>
          <ac:spMkLst>
            <pc:docMk/>
            <pc:sldMk cId="2003900198" sldId="285"/>
            <ac:spMk id="88" creationId="{83CC7451-AEBC-7AD5-9C76-39F2776640F8}"/>
          </ac:spMkLst>
        </pc:spChg>
        <pc:spChg chg="add mod">
          <ac:chgData name="Ieuan Rowlands" userId="05c2b0f9-57c1-40f9-8adf-d5464a635e18" providerId="ADAL" clId="{20790E42-F368-4CA5-BA41-ED6E6A8B51DD}" dt="2026-04-21T12:54:16.817" v="12449" actId="1076"/>
          <ac:spMkLst>
            <pc:docMk/>
            <pc:sldMk cId="2003900198" sldId="285"/>
            <ac:spMk id="89" creationId="{B552BC06-5481-E160-4F1D-90D653436F55}"/>
          </ac:spMkLst>
        </pc:spChg>
        <pc:spChg chg="add mod">
          <ac:chgData name="Ieuan Rowlands" userId="05c2b0f9-57c1-40f9-8adf-d5464a635e18" providerId="ADAL" clId="{20790E42-F368-4CA5-BA41-ED6E6A8B51DD}" dt="2026-04-21T12:54:33.943" v="12466" actId="1076"/>
          <ac:spMkLst>
            <pc:docMk/>
            <pc:sldMk cId="2003900198" sldId="285"/>
            <ac:spMk id="90" creationId="{3BA3E49C-C0B1-3118-D796-7D29FDE0A444}"/>
          </ac:spMkLst>
        </pc:spChg>
        <pc:cxnChg chg="add mod">
          <ac:chgData name="Ieuan Rowlands" userId="05c2b0f9-57c1-40f9-8adf-d5464a635e18" providerId="ADAL" clId="{20790E42-F368-4CA5-BA41-ED6E6A8B51DD}" dt="2026-04-21T12:51:54.288" v="12385" actId="13822"/>
          <ac:cxnSpMkLst>
            <pc:docMk/>
            <pc:sldMk cId="2003900198" sldId="285"/>
            <ac:cxnSpMk id="76" creationId="{8E4A354F-16E2-ED44-1422-2060427A6F38}"/>
          </ac:cxnSpMkLst>
        </pc:cxnChg>
        <pc:cxnChg chg="add mod">
          <ac:chgData name="Ieuan Rowlands" userId="05c2b0f9-57c1-40f9-8adf-d5464a635e18" providerId="ADAL" clId="{20790E42-F368-4CA5-BA41-ED6E6A8B51DD}" dt="2026-04-21T12:51:58.371" v="12387" actId="1076"/>
          <ac:cxnSpMkLst>
            <pc:docMk/>
            <pc:sldMk cId="2003900198" sldId="285"/>
            <ac:cxnSpMk id="77" creationId="{B20E2904-3297-F5CD-3E93-63B7A537338E}"/>
          </ac:cxnSpMkLst>
        </pc:cxnChg>
        <pc:cxnChg chg="add mod">
          <ac:chgData name="Ieuan Rowlands" userId="05c2b0f9-57c1-40f9-8adf-d5464a635e18" providerId="ADAL" clId="{20790E42-F368-4CA5-BA41-ED6E6A8B51DD}" dt="2026-04-21T12:52:21.076" v="12395" actId="14100"/>
          <ac:cxnSpMkLst>
            <pc:docMk/>
            <pc:sldMk cId="2003900198" sldId="285"/>
            <ac:cxnSpMk id="78" creationId="{FE37B954-B72C-54EE-0836-85064F7988E3}"/>
          </ac:cxnSpMkLst>
        </pc:cxnChg>
        <pc:cxnChg chg="add mod">
          <ac:chgData name="Ieuan Rowlands" userId="05c2b0f9-57c1-40f9-8adf-d5464a635e18" providerId="ADAL" clId="{20790E42-F368-4CA5-BA41-ED6E6A8B51DD}" dt="2026-04-21T12:52:23.776" v="12396" actId="14100"/>
          <ac:cxnSpMkLst>
            <pc:docMk/>
            <pc:sldMk cId="2003900198" sldId="285"/>
            <ac:cxnSpMk id="82" creationId="{9C9842F4-DA90-3FAE-923C-BB93B5D97E43}"/>
          </ac:cxnSpMkLst>
        </pc:cxnChg>
        <pc:cxnChg chg="add mod">
          <ac:chgData name="Ieuan Rowlands" userId="05c2b0f9-57c1-40f9-8adf-d5464a635e18" providerId="ADAL" clId="{20790E42-F368-4CA5-BA41-ED6E6A8B51DD}" dt="2026-04-21T12:52:33.942" v="12398" actId="13822"/>
          <ac:cxnSpMkLst>
            <pc:docMk/>
            <pc:sldMk cId="2003900198" sldId="285"/>
            <ac:cxnSpMk id="86" creationId="{2D708D91-F0A3-5E8D-5063-70757B08B929}"/>
          </ac:cxnSpMkLst>
        </pc:cxnChg>
      </pc:sldChg>
      <pc:sldChg chg="addSp delSp modSp mod modTransition modAnim">
        <pc:chgData name="Ieuan Rowlands" userId="05c2b0f9-57c1-40f9-8adf-d5464a635e18" providerId="ADAL" clId="{20790E42-F368-4CA5-BA41-ED6E6A8B51DD}" dt="2026-04-23T13:10:41.180" v="15233" actId="478"/>
        <pc:sldMkLst>
          <pc:docMk/>
          <pc:sldMk cId="2027913001" sldId="286"/>
        </pc:sldMkLst>
        <pc:spChg chg="mod">
          <ac:chgData name="Ieuan Rowlands" userId="05c2b0f9-57c1-40f9-8adf-d5464a635e18" providerId="ADAL" clId="{20790E42-F368-4CA5-BA41-ED6E6A8B51DD}" dt="2026-04-21T09:39:57.795" v="7886" actId="1076"/>
          <ac:spMkLst>
            <pc:docMk/>
            <pc:sldMk cId="2027913001" sldId="286"/>
            <ac:spMk id="2" creationId="{51004DB0-0D3A-2A17-8406-02A0872FF430}"/>
          </ac:spMkLst>
        </pc:spChg>
        <pc:spChg chg="add mod">
          <ac:chgData name="Ieuan Rowlands" userId="05c2b0f9-57c1-40f9-8adf-d5464a635e18" providerId="ADAL" clId="{20790E42-F368-4CA5-BA41-ED6E6A8B51DD}" dt="2026-04-21T10:24:11.076" v="8396" actId="1076"/>
          <ac:spMkLst>
            <pc:docMk/>
            <pc:sldMk cId="2027913001" sldId="286"/>
            <ac:spMk id="3" creationId="{03CE2E7C-544B-F96D-1691-BDB9A0971C73}"/>
          </ac:spMkLst>
        </pc:spChg>
        <pc:spChg chg="add mod">
          <ac:chgData name="Ieuan Rowlands" userId="05c2b0f9-57c1-40f9-8adf-d5464a635e18" providerId="ADAL" clId="{20790E42-F368-4CA5-BA41-ED6E6A8B51DD}" dt="2026-04-21T10:24:23.407" v="8398" actId="1076"/>
          <ac:spMkLst>
            <pc:docMk/>
            <pc:sldMk cId="2027913001" sldId="286"/>
            <ac:spMk id="9" creationId="{B3AE5CA5-E909-F72B-AF32-DC350510F4F4}"/>
          </ac:spMkLst>
        </pc:spChg>
        <pc:spChg chg="add mod">
          <ac:chgData name="Ieuan Rowlands" userId="05c2b0f9-57c1-40f9-8adf-d5464a635e18" providerId="ADAL" clId="{20790E42-F368-4CA5-BA41-ED6E6A8B51DD}" dt="2026-04-21T10:24:15.801" v="8397" actId="1076"/>
          <ac:spMkLst>
            <pc:docMk/>
            <pc:sldMk cId="2027913001" sldId="286"/>
            <ac:spMk id="10" creationId="{93DC22DA-53A2-8D00-4DC5-7390A87A9354}"/>
          </ac:spMkLst>
        </pc:spChg>
        <pc:spChg chg="mod">
          <ac:chgData name="Ieuan Rowlands" userId="05c2b0f9-57c1-40f9-8adf-d5464a635e18" providerId="ADAL" clId="{20790E42-F368-4CA5-BA41-ED6E6A8B51DD}" dt="2026-04-21T09:40:05.932" v="7888" actId="1076"/>
          <ac:spMkLst>
            <pc:docMk/>
            <pc:sldMk cId="2027913001" sldId="286"/>
            <ac:spMk id="30" creationId="{1F89DAE1-36A0-4227-EAF4-9B347B5DC201}"/>
          </ac:spMkLst>
        </pc:spChg>
        <pc:spChg chg="mod">
          <ac:chgData name="Ieuan Rowlands" userId="05c2b0f9-57c1-40f9-8adf-d5464a635e18" providerId="ADAL" clId="{20790E42-F368-4CA5-BA41-ED6E6A8B51DD}" dt="2026-04-21T09:40:20.882" v="7889" actId="1076"/>
          <ac:spMkLst>
            <pc:docMk/>
            <pc:sldMk cId="2027913001" sldId="286"/>
            <ac:spMk id="32" creationId="{FCA15819-8C1D-A3CB-CB23-A85F543574A4}"/>
          </ac:spMkLst>
        </pc:spChg>
        <pc:spChg chg="mod">
          <ac:chgData name="Ieuan Rowlands" userId="05c2b0f9-57c1-40f9-8adf-d5464a635e18" providerId="ADAL" clId="{20790E42-F368-4CA5-BA41-ED6E6A8B51DD}" dt="2026-04-21T09:39:51.281" v="7883" actId="14100"/>
          <ac:spMkLst>
            <pc:docMk/>
            <pc:sldMk cId="2027913001" sldId="286"/>
            <ac:spMk id="60" creationId="{863ACEE0-6B9C-DBA5-50C9-B78B54B9FBAE}"/>
          </ac:spMkLst>
        </pc:spChg>
        <pc:grpChg chg="mod">
          <ac:chgData name="Ieuan Rowlands" userId="05c2b0f9-57c1-40f9-8adf-d5464a635e18" providerId="ADAL" clId="{20790E42-F368-4CA5-BA41-ED6E6A8B51DD}" dt="2026-04-21T09:40:01.653" v="7887" actId="1076"/>
          <ac:grpSpMkLst>
            <pc:docMk/>
            <pc:sldMk cId="2027913001" sldId="286"/>
            <ac:grpSpMk id="8" creationId="{A4884146-D9A5-42AB-F70E-455AC9C443DF}"/>
          </ac:grpSpMkLst>
        </pc:grpChg>
      </pc:sldChg>
      <pc:sldChg chg="addSp delSp modSp add mod modTransition modAnim modNotesTx">
        <pc:chgData name="Ieuan Rowlands" userId="05c2b0f9-57c1-40f9-8adf-d5464a635e18" providerId="ADAL" clId="{20790E42-F368-4CA5-BA41-ED6E6A8B51DD}" dt="2026-04-23T13:10:52.706" v="15236" actId="6549"/>
        <pc:sldMkLst>
          <pc:docMk/>
          <pc:sldMk cId="2541533642" sldId="289"/>
        </pc:sldMkLst>
        <pc:spChg chg="add mod">
          <ac:chgData name="Ieuan Rowlands" userId="05c2b0f9-57c1-40f9-8adf-d5464a635e18" providerId="ADAL" clId="{20790E42-F368-4CA5-BA41-ED6E6A8B51DD}" dt="2026-04-21T10:42:59.157" v="9118" actId="404"/>
          <ac:spMkLst>
            <pc:docMk/>
            <pc:sldMk cId="2541533642" sldId="289"/>
            <ac:spMk id="3" creationId="{82AF3692-192C-EF16-11CD-DB22D3D96B3E}"/>
          </ac:spMkLst>
        </pc:spChg>
        <pc:spChg chg="mod">
          <ac:chgData name="Ieuan Rowlands" userId="05c2b0f9-57c1-40f9-8adf-d5464a635e18" providerId="ADAL" clId="{20790E42-F368-4CA5-BA41-ED6E6A8B51DD}" dt="2026-04-21T10:41:42.313" v="8925" actId="1076"/>
          <ac:spMkLst>
            <pc:docMk/>
            <pc:sldMk cId="2541533642" sldId="289"/>
            <ac:spMk id="14" creationId="{D4DB5D40-86DA-4FFD-FEF5-DA0C77A98885}"/>
          </ac:spMkLst>
        </pc:spChg>
        <pc:spChg chg="mod">
          <ac:chgData name="Ieuan Rowlands" userId="05c2b0f9-57c1-40f9-8adf-d5464a635e18" providerId="ADAL" clId="{20790E42-F368-4CA5-BA41-ED6E6A8B51DD}" dt="2026-04-21T10:41:38.314" v="8924" actId="1076"/>
          <ac:spMkLst>
            <pc:docMk/>
            <pc:sldMk cId="2541533642" sldId="289"/>
            <ac:spMk id="15" creationId="{F1E8CA65-975B-8B10-3D1D-F7DBB4EF6A39}"/>
          </ac:spMkLst>
        </pc:spChg>
        <pc:spChg chg="mod">
          <ac:chgData name="Ieuan Rowlands" userId="05c2b0f9-57c1-40f9-8adf-d5464a635e18" providerId="ADAL" clId="{20790E42-F368-4CA5-BA41-ED6E6A8B51DD}" dt="2026-04-21T10:41:30.650" v="8922" actId="1076"/>
          <ac:spMkLst>
            <pc:docMk/>
            <pc:sldMk cId="2541533642" sldId="289"/>
            <ac:spMk id="18" creationId="{40BBBB38-ACD2-A5C5-8717-3FAA6D71FDD7}"/>
          </ac:spMkLst>
        </pc:spChg>
        <pc:cxnChg chg="mod">
          <ac:chgData name="Ieuan Rowlands" userId="05c2b0f9-57c1-40f9-8adf-d5464a635e18" providerId="ADAL" clId="{20790E42-F368-4CA5-BA41-ED6E6A8B51DD}" dt="2026-04-21T10:41:33.677" v="8923" actId="1076"/>
          <ac:cxnSpMkLst>
            <pc:docMk/>
            <pc:sldMk cId="2541533642" sldId="289"/>
            <ac:cxnSpMk id="16" creationId="{02DD70BF-D656-9AC1-952E-FFE59648C071}"/>
          </ac:cxnSpMkLst>
        </pc:cxnChg>
      </pc:sldChg>
      <pc:sldChg chg="addSp delSp modSp add mod modTransition modAnim modNotesTx">
        <pc:chgData name="Ieuan Rowlands" userId="05c2b0f9-57c1-40f9-8adf-d5464a635e18" providerId="ADAL" clId="{20790E42-F368-4CA5-BA41-ED6E6A8B51DD}" dt="2026-04-23T13:10:11.471" v="15226" actId="6549"/>
        <pc:sldMkLst>
          <pc:docMk/>
          <pc:sldMk cId="197538838" sldId="290"/>
        </pc:sldMkLst>
        <pc:spChg chg="mod">
          <ac:chgData name="Ieuan Rowlands" userId="05c2b0f9-57c1-40f9-8adf-d5464a635e18" providerId="ADAL" clId="{20790E42-F368-4CA5-BA41-ED6E6A8B51DD}" dt="2026-04-22T10:40:36.557" v="14825" actId="20577"/>
          <ac:spMkLst>
            <pc:docMk/>
            <pc:sldMk cId="197538838" sldId="290"/>
            <ac:spMk id="18" creationId="{927A2D91-490D-89E4-825D-351C2B4EA9F9}"/>
          </ac:spMkLst>
        </pc:spChg>
        <pc:spChg chg="mod">
          <ac:chgData name="Ieuan Rowlands" userId="05c2b0f9-57c1-40f9-8adf-d5464a635e18" providerId="ADAL" clId="{20790E42-F368-4CA5-BA41-ED6E6A8B51DD}" dt="2026-04-21T12:55:36.511" v="12518" actId="207"/>
          <ac:spMkLst>
            <pc:docMk/>
            <pc:sldMk cId="197538838" sldId="290"/>
            <ac:spMk id="72" creationId="{7A83BBDA-6980-1335-8BEA-2182337BFB74}"/>
          </ac:spMkLst>
        </pc:spChg>
        <pc:spChg chg="mod">
          <ac:chgData name="Ieuan Rowlands" userId="05c2b0f9-57c1-40f9-8adf-d5464a635e18" providerId="ADAL" clId="{20790E42-F368-4CA5-BA41-ED6E6A8B51DD}" dt="2026-04-21T12:55:19.736" v="12517" actId="1076"/>
          <ac:spMkLst>
            <pc:docMk/>
            <pc:sldMk cId="197538838" sldId="290"/>
            <ac:spMk id="88" creationId="{3A337ADB-5B27-79D8-030E-37D9E228B2B9}"/>
          </ac:spMkLst>
        </pc:spChg>
      </pc:sldChg>
      <pc:sldChg chg="addSp delSp modSp add mod modTransition modAnim modNotesTx">
        <pc:chgData name="Ieuan Rowlands" userId="05c2b0f9-57c1-40f9-8adf-d5464a635e18" providerId="ADAL" clId="{20790E42-F368-4CA5-BA41-ED6E6A8B51DD}" dt="2026-04-23T13:10:43.119" v="15234" actId="478"/>
        <pc:sldMkLst>
          <pc:docMk/>
          <pc:sldMk cId="3511312447" sldId="291"/>
        </pc:sldMkLst>
        <pc:spChg chg="add mod">
          <ac:chgData name="Ieuan Rowlands" userId="05c2b0f9-57c1-40f9-8adf-d5464a635e18" providerId="ADAL" clId="{20790E42-F368-4CA5-BA41-ED6E6A8B51DD}" dt="2026-04-21T13:04:39.276" v="12625"/>
          <ac:spMkLst>
            <pc:docMk/>
            <pc:sldMk cId="3511312447" sldId="291"/>
            <ac:spMk id="2" creationId="{84D47D94-3C3E-BB3C-03CA-7A1794C552CB}"/>
          </ac:spMkLst>
        </pc:spChg>
        <pc:spChg chg="add mod">
          <ac:chgData name="Ieuan Rowlands" userId="05c2b0f9-57c1-40f9-8adf-d5464a635e18" providerId="ADAL" clId="{20790E42-F368-4CA5-BA41-ED6E6A8B51DD}" dt="2026-04-21T13:04:39.276" v="12625"/>
          <ac:spMkLst>
            <pc:docMk/>
            <pc:sldMk cId="3511312447" sldId="291"/>
            <ac:spMk id="8" creationId="{5ACB6BDD-70AB-893C-8E58-234F96CFD3A2}"/>
          </ac:spMkLst>
        </pc:spChg>
        <pc:spChg chg="mod">
          <ac:chgData name="Ieuan Rowlands" userId="05c2b0f9-57c1-40f9-8adf-d5464a635e18" providerId="ADAL" clId="{20790E42-F368-4CA5-BA41-ED6E6A8B51DD}" dt="2026-04-21T13:05:43.431" v="12746" actId="20577"/>
          <ac:spMkLst>
            <pc:docMk/>
            <pc:sldMk cId="3511312447" sldId="291"/>
            <ac:spMk id="17" creationId="{45D9C358-87AC-BCAA-70EB-6E4634757035}"/>
          </ac:spMkLst>
        </pc:spChg>
        <pc:spChg chg="mod">
          <ac:chgData name="Ieuan Rowlands" userId="05c2b0f9-57c1-40f9-8adf-d5464a635e18" providerId="ADAL" clId="{20790E42-F368-4CA5-BA41-ED6E6A8B51DD}" dt="2026-04-21T13:05:10.578" v="12712" actId="20577"/>
          <ac:spMkLst>
            <pc:docMk/>
            <pc:sldMk cId="3511312447" sldId="291"/>
            <ac:spMk id="20" creationId="{8B4C30A8-F668-33BD-E2FB-F842977EF573}"/>
          </ac:spMkLst>
        </pc:spChg>
        <pc:spChg chg="add del mod">
          <ac:chgData name="Ieuan Rowlands" userId="05c2b0f9-57c1-40f9-8adf-d5464a635e18" providerId="ADAL" clId="{20790E42-F368-4CA5-BA41-ED6E6A8B51DD}" dt="2026-04-21T13:06:28.809" v="12834" actId="20577"/>
          <ac:spMkLst>
            <pc:docMk/>
            <pc:sldMk cId="3511312447" sldId="291"/>
            <ac:spMk id="21" creationId="{217BCB87-1B8F-F1C5-2AC8-E499147468C9}"/>
          </ac:spMkLst>
        </pc:spChg>
        <pc:spChg chg="mod">
          <ac:chgData name="Ieuan Rowlands" userId="05c2b0f9-57c1-40f9-8adf-d5464a635e18" providerId="ADAL" clId="{20790E42-F368-4CA5-BA41-ED6E6A8B51DD}" dt="2026-04-21T13:24:44.688" v="13309" actId="20577"/>
          <ac:spMkLst>
            <pc:docMk/>
            <pc:sldMk cId="3511312447" sldId="291"/>
            <ac:spMk id="42" creationId="{B69D00ED-0959-F9E4-DB80-5434209CB64A}"/>
          </ac:spMkLst>
        </pc:spChg>
        <pc:spChg chg="add del mod">
          <ac:chgData name="Ieuan Rowlands" userId="05c2b0f9-57c1-40f9-8adf-d5464a635e18" providerId="ADAL" clId="{20790E42-F368-4CA5-BA41-ED6E6A8B51DD}" dt="2026-04-21T13:54:49.201" v="13537" actId="20577"/>
          <ac:spMkLst>
            <pc:docMk/>
            <pc:sldMk cId="3511312447" sldId="291"/>
            <ac:spMk id="47" creationId="{5264AF5D-09E7-DBC4-161C-6F2A7887113C}"/>
          </ac:spMkLst>
        </pc:spChg>
        <pc:spChg chg="mod">
          <ac:chgData name="Ieuan Rowlands" userId="05c2b0f9-57c1-40f9-8adf-d5464a635e18" providerId="ADAL" clId="{20790E42-F368-4CA5-BA41-ED6E6A8B51DD}" dt="2026-04-21T13:54:30.152" v="13523" actId="14100"/>
          <ac:spMkLst>
            <pc:docMk/>
            <pc:sldMk cId="3511312447" sldId="291"/>
            <ac:spMk id="48" creationId="{7E0B1D35-5B12-CE1F-55C5-A0635B077794}"/>
          </ac:spMkLst>
        </pc:spChg>
        <pc:spChg chg="mod">
          <ac:chgData name="Ieuan Rowlands" userId="05c2b0f9-57c1-40f9-8adf-d5464a635e18" providerId="ADAL" clId="{20790E42-F368-4CA5-BA41-ED6E6A8B51DD}" dt="2026-04-21T13:55:27.572" v="13571" actId="14100"/>
          <ac:spMkLst>
            <pc:docMk/>
            <pc:sldMk cId="3511312447" sldId="291"/>
            <ac:spMk id="49" creationId="{B14A0DC8-84AF-B54E-0E6E-577A54B15D5A}"/>
          </ac:spMkLst>
        </pc:spChg>
        <pc:cxnChg chg="add mod">
          <ac:chgData name="Ieuan Rowlands" userId="05c2b0f9-57c1-40f9-8adf-d5464a635e18" providerId="ADAL" clId="{20790E42-F368-4CA5-BA41-ED6E6A8B51DD}" dt="2026-04-21T13:04:39.276" v="12625"/>
          <ac:cxnSpMkLst>
            <pc:docMk/>
            <pc:sldMk cId="3511312447" sldId="291"/>
            <ac:cxnSpMk id="3" creationId="{93311397-6B95-125F-328D-7BD73E4EF697}"/>
          </ac:cxnSpMkLst>
        </pc:cxnChg>
      </pc:sldChg>
      <pc:sldChg chg="addSp delSp modSp new mod delAnim modAnim">
        <pc:chgData name="Ieuan Rowlands" userId="05c2b0f9-57c1-40f9-8adf-d5464a635e18" providerId="ADAL" clId="{20790E42-F368-4CA5-BA41-ED6E6A8B51DD}" dt="2026-04-27T07:55:16.236" v="15295" actId="20577"/>
        <pc:sldMkLst>
          <pc:docMk/>
          <pc:sldMk cId="2016582411" sldId="292"/>
        </pc:sldMkLst>
        <pc:spChg chg="del topLvl">
          <ac:chgData name="Ieuan Rowlands" userId="05c2b0f9-57c1-40f9-8adf-d5464a635e18" providerId="ADAL" clId="{20790E42-F368-4CA5-BA41-ED6E6A8B51DD}" dt="2026-04-27T07:28:19.340" v="15241" actId="478"/>
          <ac:spMkLst>
            <pc:docMk/>
            <pc:sldMk cId="2016582411" sldId="292"/>
            <ac:spMk id="2" creationId="{55929B87-2A3B-E944-28CC-F277E5BECD2F}"/>
          </ac:spMkLst>
        </pc:spChg>
        <pc:spChg chg="add mod">
          <ac:chgData name="Ieuan Rowlands" userId="05c2b0f9-57c1-40f9-8adf-d5464a635e18" providerId="ADAL" clId="{20790E42-F368-4CA5-BA41-ED6E6A8B51DD}" dt="2026-04-27T07:55:16.236" v="15295" actId="20577"/>
          <ac:spMkLst>
            <pc:docMk/>
            <pc:sldMk cId="2016582411" sldId="292"/>
            <ac:spMk id="2" creationId="{CD223B4E-0B63-CDFD-E2D3-5EF446E658AD}"/>
          </ac:spMkLst>
        </pc:spChg>
        <pc:spChg chg="add mod">
          <ac:chgData name="Ieuan Rowlands" userId="05c2b0f9-57c1-40f9-8adf-d5464a635e18" providerId="ADAL" clId="{20790E42-F368-4CA5-BA41-ED6E6A8B51DD}" dt="2026-04-27T07:53:51.248" v="15262"/>
          <ac:spMkLst>
            <pc:docMk/>
            <pc:sldMk cId="2016582411" sldId="292"/>
            <ac:spMk id="3" creationId="{7CF575CF-FCDA-F8BF-878B-B031570DAA5E}"/>
          </ac:spMkLst>
        </pc:spChg>
        <pc:spChg chg="add">
          <ac:chgData name="Ieuan Rowlands" userId="05c2b0f9-57c1-40f9-8adf-d5464a635e18" providerId="ADAL" clId="{20790E42-F368-4CA5-BA41-ED6E6A8B51DD}" dt="2026-04-27T07:54:02.638" v="15263"/>
          <ac:spMkLst>
            <pc:docMk/>
            <pc:sldMk cId="2016582411" sldId="292"/>
            <ac:spMk id="5" creationId="{D445A315-A5E8-7A40-AB9B-9582CF2C3C4F}"/>
          </ac:spMkLst>
        </pc:spChg>
        <pc:spChg chg="del topLvl">
          <ac:chgData name="Ieuan Rowlands" userId="05c2b0f9-57c1-40f9-8adf-d5464a635e18" providerId="ADAL" clId="{20790E42-F368-4CA5-BA41-ED6E6A8B51DD}" dt="2026-04-27T07:28:18.541" v="15240" actId="478"/>
          <ac:spMkLst>
            <pc:docMk/>
            <pc:sldMk cId="2016582411" sldId="292"/>
            <ac:spMk id="6" creationId="{40D2C1BB-DCF8-399F-F60C-20DC875669C4}"/>
          </ac:spMkLst>
        </pc:spChg>
        <pc:spChg chg="add">
          <ac:chgData name="Ieuan Rowlands" userId="05c2b0f9-57c1-40f9-8adf-d5464a635e18" providerId="ADAL" clId="{20790E42-F368-4CA5-BA41-ED6E6A8B51DD}" dt="2026-04-27T07:54:08.024" v="15265"/>
          <ac:spMkLst>
            <pc:docMk/>
            <pc:sldMk cId="2016582411" sldId="292"/>
            <ac:spMk id="6" creationId="{5B4EB711-62E6-B835-8B06-229F1182D3FA}"/>
          </ac:spMkLst>
        </pc:spChg>
        <pc:spChg chg="add">
          <ac:chgData name="Ieuan Rowlands" userId="05c2b0f9-57c1-40f9-8adf-d5464a635e18" providerId="ADAL" clId="{20790E42-F368-4CA5-BA41-ED6E6A8B51DD}" dt="2026-04-27T07:54:15.939" v="15269"/>
          <ac:spMkLst>
            <pc:docMk/>
            <pc:sldMk cId="2016582411" sldId="292"/>
            <ac:spMk id="7" creationId="{7441D27E-7488-97B6-A57E-35B38C3C1A96}"/>
          </ac:spMkLst>
        </pc:spChg>
        <pc:spChg chg="add mod">
          <ac:chgData name="Ieuan Rowlands" userId="05c2b0f9-57c1-40f9-8adf-d5464a635e18" providerId="ADAL" clId="{20790E42-F368-4CA5-BA41-ED6E6A8B51DD}" dt="2026-04-27T07:54:45.863" v="15278" actId="1076"/>
          <ac:spMkLst>
            <pc:docMk/>
            <pc:sldMk cId="2016582411" sldId="292"/>
            <ac:spMk id="8" creationId="{CD8051AB-984D-9162-C955-04974712DDFD}"/>
          </ac:spMkLst>
        </pc:spChg>
        <pc:grpChg chg="del">
          <ac:chgData name="Ieuan Rowlands" userId="05c2b0f9-57c1-40f9-8adf-d5464a635e18" providerId="ADAL" clId="{20790E42-F368-4CA5-BA41-ED6E6A8B51DD}" dt="2026-04-27T07:28:18.541" v="15240" actId="478"/>
          <ac:grpSpMkLst>
            <pc:docMk/>
            <pc:sldMk cId="2016582411" sldId="292"/>
            <ac:grpSpMk id="7" creationId="{F32128F3-FB8E-3030-BBA9-1F857936A11D}"/>
          </ac:grpSpMkLst>
        </pc:grpChg>
        <pc:picChg chg="add del mod">
          <ac:chgData name="Ieuan Rowlands" userId="05c2b0f9-57c1-40f9-8adf-d5464a635e18" providerId="ADAL" clId="{20790E42-F368-4CA5-BA41-ED6E6A8B51DD}" dt="2026-04-27T07:53:12.526" v="15242" actId="478"/>
          <ac:picMkLst>
            <pc:docMk/>
            <pc:sldMk cId="2016582411" sldId="292"/>
            <ac:picMk id="4" creationId="{73D3B1AD-4A33-7D27-4F25-D2B787E2A38B}"/>
          </ac:picMkLst>
        </pc:picChg>
      </pc:sldChg>
      <pc:sldMasterChg chg="add del setBg addSldLayout delSldLayout modSldLayout">
        <pc:chgData name="Ieuan Rowlands" userId="05c2b0f9-57c1-40f9-8adf-d5464a635e18" providerId="ADAL" clId="{20790E42-F368-4CA5-BA41-ED6E6A8B51DD}" dt="2026-04-16T13:57:37.796" v="6035"/>
        <pc:sldMasterMkLst>
          <pc:docMk/>
          <pc:sldMasterMk cId="280462706" sldId="2147483648"/>
        </pc:sldMasterMkLst>
        <pc:sldLayoutChg chg="add del setBg">
          <pc:chgData name="Ieuan Rowlands" userId="05c2b0f9-57c1-40f9-8adf-d5464a635e18" providerId="ADAL" clId="{20790E42-F368-4CA5-BA41-ED6E6A8B51DD}" dt="2026-04-16T13:57:37.796" v="6035"/>
          <pc:sldLayoutMkLst>
            <pc:docMk/>
            <pc:sldMasterMk cId="280462706" sldId="2147483648"/>
            <pc:sldLayoutMk cId="3919200850" sldId="2147483649"/>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936086414" sldId="2147483650"/>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3756101561" sldId="2147483651"/>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2590230138" sldId="2147483652"/>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1145825867" sldId="2147483653"/>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3702826106" sldId="2147483654"/>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3609302402" sldId="2147483655"/>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894823829" sldId="2147483656"/>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734012520" sldId="2147483657"/>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2909515745" sldId="2147483658"/>
          </pc:sldLayoutMkLst>
        </pc:sldLayoutChg>
        <pc:sldLayoutChg chg="add del setBg">
          <pc:chgData name="Ieuan Rowlands" userId="05c2b0f9-57c1-40f9-8adf-d5464a635e18" providerId="ADAL" clId="{20790E42-F368-4CA5-BA41-ED6E6A8B51DD}" dt="2026-04-16T13:57:37.796" v="6035"/>
          <pc:sldLayoutMkLst>
            <pc:docMk/>
            <pc:sldMasterMk cId="280462706" sldId="2147483648"/>
            <pc:sldLayoutMk cId="3169696241" sldId="2147483659"/>
          </pc:sldLayoutMkLst>
        </pc:sldLayoutChg>
      </pc:sldMasterChg>
    </pc:docChg>
  </pc:docChgLst>
  <pc:docChgLst>
    <pc:chgData name="Ieuan Rowlands (2515020)" userId="4b5e0ea0-6ff8-4fda-a981-82673473f4cc" providerId="ADAL" clId="{C1DD0CC9-F829-47FB-B08B-36457B050366}"/>
    <pc:docChg chg="undo custSel addSld delSld modSld">
      <pc:chgData name="Ieuan Rowlands (2515020)" userId="4b5e0ea0-6ff8-4fda-a981-82673473f4cc" providerId="ADAL" clId="{C1DD0CC9-F829-47FB-B08B-36457B050366}" dt="2026-04-23T14:12:35.148" v="4220" actId="14100"/>
      <pc:docMkLst>
        <pc:docMk/>
      </pc:docMkLst>
      <pc:sldChg chg="modSp mod modTransition">
        <pc:chgData name="Ieuan Rowlands (2515020)" userId="4b5e0ea0-6ff8-4fda-a981-82673473f4cc" providerId="ADAL" clId="{C1DD0CC9-F829-47FB-B08B-36457B050366}" dt="2026-04-23T14:06:26.850" v="3914" actId="20577"/>
        <pc:sldMkLst>
          <pc:docMk/>
          <pc:sldMk cId="2985006653" sldId="264"/>
        </pc:sldMkLst>
        <pc:spChg chg="mod">
          <ac:chgData name="Ieuan Rowlands (2515020)" userId="4b5e0ea0-6ff8-4fda-a981-82673473f4cc" providerId="ADAL" clId="{C1DD0CC9-F829-47FB-B08B-36457B050366}" dt="2026-04-23T14:06:26.850" v="3914" actId="20577"/>
          <ac:spMkLst>
            <pc:docMk/>
            <pc:sldMk cId="2985006653" sldId="264"/>
            <ac:spMk id="3" creationId="{13D1DB32-80FA-8384-AACB-3BF523ADF84A}"/>
          </ac:spMkLst>
        </pc:spChg>
      </pc:sldChg>
      <pc:sldChg chg="modTransition modNotesTx">
        <pc:chgData name="Ieuan Rowlands (2515020)" userId="4b5e0ea0-6ff8-4fda-a981-82673473f4cc" providerId="ADAL" clId="{C1DD0CC9-F829-47FB-B08B-36457B050366}" dt="2026-04-16T19:00:05.451" v="378" actId="20577"/>
        <pc:sldMkLst>
          <pc:docMk/>
          <pc:sldMk cId="1603502050" sldId="271"/>
        </pc:sldMkLst>
      </pc:sldChg>
      <pc:sldChg chg="addSp delSp modSp mod modTransition modNotesTx">
        <pc:chgData name="Ieuan Rowlands (2515020)" userId="4b5e0ea0-6ff8-4fda-a981-82673473f4cc" providerId="ADAL" clId="{C1DD0CC9-F829-47FB-B08B-36457B050366}" dt="2026-04-16T19:03:29.274" v="1002" actId="20577"/>
        <pc:sldMkLst>
          <pc:docMk/>
          <pc:sldMk cId="2831138029" sldId="273"/>
        </pc:sldMkLst>
      </pc:sldChg>
      <pc:sldChg chg="modTransition">
        <pc:chgData name="Ieuan Rowlands (2515020)" userId="4b5e0ea0-6ff8-4fda-a981-82673473f4cc" providerId="ADAL" clId="{C1DD0CC9-F829-47FB-B08B-36457B050366}" dt="2026-04-16T18:28:11.771" v="6"/>
        <pc:sldMkLst>
          <pc:docMk/>
          <pc:sldMk cId="2736273800" sldId="274"/>
        </pc:sldMkLst>
      </pc:sldChg>
      <pc:sldChg chg="modTransition">
        <pc:chgData name="Ieuan Rowlands (2515020)" userId="4b5e0ea0-6ff8-4fda-a981-82673473f4cc" providerId="ADAL" clId="{C1DD0CC9-F829-47FB-B08B-36457B050366}" dt="2026-04-16T18:28:11.771" v="6"/>
        <pc:sldMkLst>
          <pc:docMk/>
          <pc:sldMk cId="3384783028" sldId="275"/>
        </pc:sldMkLst>
      </pc:sldChg>
      <pc:sldChg chg="modTransition">
        <pc:chgData name="Ieuan Rowlands (2515020)" userId="4b5e0ea0-6ff8-4fda-a981-82673473f4cc" providerId="ADAL" clId="{C1DD0CC9-F829-47FB-B08B-36457B050366}" dt="2026-04-16T18:28:11.771" v="6"/>
        <pc:sldMkLst>
          <pc:docMk/>
          <pc:sldMk cId="3611691176" sldId="276"/>
        </pc:sldMkLst>
      </pc:sldChg>
      <pc:sldChg chg="modTransition">
        <pc:chgData name="Ieuan Rowlands (2515020)" userId="4b5e0ea0-6ff8-4fda-a981-82673473f4cc" providerId="ADAL" clId="{C1DD0CC9-F829-47FB-B08B-36457B050366}" dt="2026-04-16T18:28:11.771" v="6"/>
        <pc:sldMkLst>
          <pc:docMk/>
          <pc:sldMk cId="1603369913" sldId="277"/>
        </pc:sldMkLst>
      </pc:sldChg>
      <pc:sldChg chg="modSp mod modTransition">
        <pc:chgData name="Ieuan Rowlands (2515020)" userId="4b5e0ea0-6ff8-4fda-a981-82673473f4cc" providerId="ADAL" clId="{C1DD0CC9-F829-47FB-B08B-36457B050366}" dt="2026-04-16T18:49:31.178" v="120" actId="1037"/>
        <pc:sldMkLst>
          <pc:docMk/>
          <pc:sldMk cId="4075345191" sldId="279"/>
        </pc:sldMkLst>
        <pc:spChg chg="mod">
          <ac:chgData name="Ieuan Rowlands (2515020)" userId="4b5e0ea0-6ff8-4fda-a981-82673473f4cc" providerId="ADAL" clId="{C1DD0CC9-F829-47FB-B08B-36457B050366}" dt="2026-04-16T18:49:31.178" v="120" actId="1037"/>
          <ac:spMkLst>
            <pc:docMk/>
            <pc:sldMk cId="4075345191" sldId="279"/>
            <ac:spMk id="14" creationId="{81E293D4-3614-A169-2B7E-C31E1DD7AE63}"/>
          </ac:spMkLst>
        </pc:spChg>
      </pc:sldChg>
      <pc:sldChg chg="modSp mod modTransition">
        <pc:chgData name="Ieuan Rowlands (2515020)" userId="4b5e0ea0-6ff8-4fda-a981-82673473f4cc" providerId="ADAL" clId="{C1DD0CC9-F829-47FB-B08B-36457B050366}" dt="2026-04-16T18:49:28.262" v="119" actId="1037"/>
        <pc:sldMkLst>
          <pc:docMk/>
          <pc:sldMk cId="939564813" sldId="280"/>
        </pc:sldMkLst>
        <pc:spChg chg="mod">
          <ac:chgData name="Ieuan Rowlands (2515020)" userId="4b5e0ea0-6ff8-4fda-a981-82673473f4cc" providerId="ADAL" clId="{C1DD0CC9-F829-47FB-B08B-36457B050366}" dt="2026-04-16T18:49:28.262" v="119" actId="1037"/>
          <ac:spMkLst>
            <pc:docMk/>
            <pc:sldMk cId="939564813" sldId="280"/>
            <ac:spMk id="14" creationId="{75D1E285-A52F-409D-635A-CCF92B5288F5}"/>
          </ac:spMkLst>
        </pc:spChg>
      </pc:sldChg>
      <pc:sldChg chg="addSp delSp modSp add mod">
        <pc:chgData name="Ieuan Rowlands (2515020)" userId="4b5e0ea0-6ff8-4fda-a981-82673473f4cc" providerId="ADAL" clId="{C1DD0CC9-F829-47FB-B08B-36457B050366}" dt="2026-04-20T14:37:18.595" v="1800" actId="20577"/>
        <pc:sldMkLst>
          <pc:docMk/>
          <pc:sldMk cId="3567888444" sldId="281"/>
        </pc:sldMkLst>
        <pc:spChg chg="mod">
          <ac:chgData name="Ieuan Rowlands (2515020)" userId="4b5e0ea0-6ff8-4fda-a981-82673473f4cc" providerId="ADAL" clId="{C1DD0CC9-F829-47FB-B08B-36457B050366}" dt="2026-04-20T14:37:18.595" v="1800" actId="20577"/>
          <ac:spMkLst>
            <pc:docMk/>
            <pc:sldMk cId="3567888444" sldId="281"/>
            <ac:spMk id="2" creationId="{C31DE171-E087-52C3-5AE4-11054D6A0990}"/>
          </ac:spMkLst>
        </pc:spChg>
        <pc:spChg chg="mod">
          <ac:chgData name="Ieuan Rowlands (2515020)" userId="4b5e0ea0-6ff8-4fda-a981-82673473f4cc" providerId="ADAL" clId="{C1DD0CC9-F829-47FB-B08B-36457B050366}" dt="2026-04-16T18:45:23.311" v="31" actId="207"/>
          <ac:spMkLst>
            <pc:docMk/>
            <pc:sldMk cId="3567888444" sldId="281"/>
            <ac:spMk id="7" creationId="{FF94AB17-C4F9-D216-468D-A93EBE2EA6D5}"/>
          </ac:spMkLst>
        </pc:spChg>
        <pc:spChg chg="mod">
          <ac:chgData name="Ieuan Rowlands (2515020)" userId="4b5e0ea0-6ff8-4fda-a981-82673473f4cc" providerId="ADAL" clId="{C1DD0CC9-F829-47FB-B08B-36457B050366}" dt="2026-04-16T18:45:12.977" v="30" actId="1076"/>
          <ac:spMkLst>
            <pc:docMk/>
            <pc:sldMk cId="3567888444" sldId="281"/>
            <ac:spMk id="15" creationId="{C647D6A0-02CC-5A46-714C-6C4C2453A5E1}"/>
          </ac:spMkLst>
        </pc:spChg>
        <pc:grpChg chg="add mod">
          <ac:chgData name="Ieuan Rowlands (2515020)" userId="4b5e0ea0-6ff8-4fda-a981-82673473f4cc" providerId="ADAL" clId="{C1DD0CC9-F829-47FB-B08B-36457B050366}" dt="2026-04-16T18:46:17.828" v="39" actId="1076"/>
          <ac:grpSpMkLst>
            <pc:docMk/>
            <pc:sldMk cId="3567888444" sldId="281"/>
            <ac:grpSpMk id="17" creationId="{7A58EB68-D8F6-56C1-46E9-D771C0E3C27A}"/>
          </ac:grpSpMkLst>
        </pc:grpChg>
        <pc:picChg chg="add mod">
          <ac:chgData name="Ieuan Rowlands (2515020)" userId="4b5e0ea0-6ff8-4fda-a981-82673473f4cc" providerId="ADAL" clId="{C1DD0CC9-F829-47FB-B08B-36457B050366}" dt="2026-04-16T18:58:49.446" v="312" actId="14100"/>
          <ac:picMkLst>
            <pc:docMk/>
            <pc:sldMk cId="3567888444" sldId="281"/>
            <ac:picMk id="9" creationId="{85152B36-C4A7-C0DA-041A-3DB7F8E666FF}"/>
          </ac:picMkLst>
        </pc:picChg>
        <pc:picChg chg="add mod">
          <ac:chgData name="Ieuan Rowlands (2515020)" userId="4b5e0ea0-6ff8-4fda-a981-82673473f4cc" providerId="ADAL" clId="{C1DD0CC9-F829-47FB-B08B-36457B050366}" dt="2026-04-16T18:46:06.333" v="36" actId="164"/>
          <ac:picMkLst>
            <pc:docMk/>
            <pc:sldMk cId="3567888444" sldId="281"/>
            <ac:picMk id="10" creationId="{13959727-ACDB-CAF7-BBB7-A08641F83907}"/>
          </ac:picMkLst>
        </pc:picChg>
        <pc:picChg chg="add mod">
          <ac:chgData name="Ieuan Rowlands (2515020)" userId="4b5e0ea0-6ff8-4fda-a981-82673473f4cc" providerId="ADAL" clId="{C1DD0CC9-F829-47FB-B08B-36457B050366}" dt="2026-04-16T18:46:06.333" v="36" actId="164"/>
          <ac:picMkLst>
            <pc:docMk/>
            <pc:sldMk cId="3567888444" sldId="281"/>
            <ac:picMk id="11" creationId="{1194CCEB-ACE2-6D8F-150B-00BA25A6CF80}"/>
          </ac:picMkLst>
        </pc:picChg>
        <pc:picChg chg="add mod">
          <ac:chgData name="Ieuan Rowlands (2515020)" userId="4b5e0ea0-6ff8-4fda-a981-82673473f4cc" providerId="ADAL" clId="{C1DD0CC9-F829-47FB-B08B-36457B050366}" dt="2026-04-16T18:46:06.333" v="36" actId="164"/>
          <ac:picMkLst>
            <pc:docMk/>
            <pc:sldMk cId="3567888444" sldId="281"/>
            <ac:picMk id="12" creationId="{46A40C57-2E5C-42BD-9518-27DB9511491C}"/>
          </ac:picMkLst>
        </pc:picChg>
      </pc:sldChg>
      <pc:sldChg chg="addSp delSp modSp add mod">
        <pc:chgData name="Ieuan Rowlands (2515020)" userId="4b5e0ea0-6ff8-4fda-a981-82673473f4cc" providerId="ADAL" clId="{C1DD0CC9-F829-47FB-B08B-36457B050366}" dt="2026-04-20T14:25:49.989" v="1362" actId="108"/>
        <pc:sldMkLst>
          <pc:docMk/>
          <pc:sldMk cId="3753756209" sldId="282"/>
        </pc:sldMkLst>
        <pc:spChg chg="mod ord">
          <ac:chgData name="Ieuan Rowlands (2515020)" userId="4b5e0ea0-6ff8-4fda-a981-82673473f4cc" providerId="ADAL" clId="{C1DD0CC9-F829-47FB-B08B-36457B050366}" dt="2026-04-20T14:15:23.042" v="1054" actId="1076"/>
          <ac:spMkLst>
            <pc:docMk/>
            <pc:sldMk cId="3753756209" sldId="282"/>
            <ac:spMk id="2" creationId="{8AA47172-7BE1-F2A5-40DB-204CD70477D9}"/>
          </ac:spMkLst>
        </pc:spChg>
        <pc:spChg chg="add mod">
          <ac:chgData name="Ieuan Rowlands (2515020)" userId="4b5e0ea0-6ff8-4fda-a981-82673473f4cc" providerId="ADAL" clId="{C1DD0CC9-F829-47FB-B08B-36457B050366}" dt="2026-04-20T14:16:28.850" v="1090" actId="20577"/>
          <ac:spMkLst>
            <pc:docMk/>
            <pc:sldMk cId="3753756209" sldId="282"/>
            <ac:spMk id="21" creationId="{EAE97399-C53E-8632-5243-1221CF49A13E}"/>
          </ac:spMkLst>
        </pc:spChg>
        <pc:spChg chg="add mod">
          <ac:chgData name="Ieuan Rowlands (2515020)" userId="4b5e0ea0-6ff8-4fda-a981-82673473f4cc" providerId="ADAL" clId="{C1DD0CC9-F829-47FB-B08B-36457B050366}" dt="2026-04-20T14:18:38.395" v="1279" actId="1076"/>
          <ac:spMkLst>
            <pc:docMk/>
            <pc:sldMk cId="3753756209" sldId="282"/>
            <ac:spMk id="22" creationId="{B554F1E1-8CA3-E719-4B4C-2B0CF66DC9EF}"/>
          </ac:spMkLst>
        </pc:spChg>
        <pc:spChg chg="add mod">
          <ac:chgData name="Ieuan Rowlands (2515020)" userId="4b5e0ea0-6ff8-4fda-a981-82673473f4cc" providerId="ADAL" clId="{C1DD0CC9-F829-47FB-B08B-36457B050366}" dt="2026-04-20T14:16:16.401" v="1078" actId="20577"/>
          <ac:spMkLst>
            <pc:docMk/>
            <pc:sldMk cId="3753756209" sldId="282"/>
            <ac:spMk id="23" creationId="{02CBE712-F9B7-93A0-7547-93176E1458B9}"/>
          </ac:spMkLst>
        </pc:spChg>
        <pc:spChg chg="add mod">
          <ac:chgData name="Ieuan Rowlands (2515020)" userId="4b5e0ea0-6ff8-4fda-a981-82673473f4cc" providerId="ADAL" clId="{C1DD0CC9-F829-47FB-B08B-36457B050366}" dt="2026-04-20T14:18:34.453" v="1278" actId="1076"/>
          <ac:spMkLst>
            <pc:docMk/>
            <pc:sldMk cId="3753756209" sldId="282"/>
            <ac:spMk id="24" creationId="{C0EA27D3-FE90-2CB7-3213-628A91C89767}"/>
          </ac:spMkLst>
        </pc:spChg>
        <pc:spChg chg="add mod">
          <ac:chgData name="Ieuan Rowlands (2515020)" userId="4b5e0ea0-6ff8-4fda-a981-82673473f4cc" providerId="ADAL" clId="{C1DD0CC9-F829-47FB-B08B-36457B050366}" dt="2026-04-20T14:18:23.883" v="1276" actId="1076"/>
          <ac:spMkLst>
            <pc:docMk/>
            <pc:sldMk cId="3753756209" sldId="282"/>
            <ac:spMk id="25" creationId="{37B1C514-8831-4BB5-7FDB-E06491A71A5A}"/>
          </ac:spMkLst>
        </pc:spChg>
        <pc:spChg chg="add mod">
          <ac:chgData name="Ieuan Rowlands (2515020)" userId="4b5e0ea0-6ff8-4fda-a981-82673473f4cc" providerId="ADAL" clId="{C1DD0CC9-F829-47FB-B08B-36457B050366}" dt="2026-04-20T14:18:30.658" v="1277" actId="1076"/>
          <ac:spMkLst>
            <pc:docMk/>
            <pc:sldMk cId="3753756209" sldId="282"/>
            <ac:spMk id="26" creationId="{D9A5E9CB-2804-5A8A-0492-9F1017D4668D}"/>
          </ac:spMkLst>
        </pc:spChg>
        <pc:spChg chg="add mod">
          <ac:chgData name="Ieuan Rowlands (2515020)" userId="4b5e0ea0-6ff8-4fda-a981-82673473f4cc" providerId="ADAL" clId="{C1DD0CC9-F829-47FB-B08B-36457B050366}" dt="2026-04-20T14:16:14.589" v="1076" actId="20577"/>
          <ac:spMkLst>
            <pc:docMk/>
            <pc:sldMk cId="3753756209" sldId="282"/>
            <ac:spMk id="27" creationId="{27331272-B048-E731-0B51-08FCABFB381B}"/>
          </ac:spMkLst>
        </pc:spChg>
        <pc:spChg chg="add mod">
          <ac:chgData name="Ieuan Rowlands (2515020)" userId="4b5e0ea0-6ff8-4fda-a981-82673473f4cc" providerId="ADAL" clId="{C1DD0CC9-F829-47FB-B08B-36457B050366}" dt="2026-04-20T14:19:32.684" v="1317" actId="14100"/>
          <ac:spMkLst>
            <pc:docMk/>
            <pc:sldMk cId="3753756209" sldId="282"/>
            <ac:spMk id="28" creationId="{7D809EAC-9236-E162-2BF9-1DBB8F4660C5}"/>
          </ac:spMkLst>
        </pc:spChg>
        <pc:spChg chg="add mod">
          <ac:chgData name="Ieuan Rowlands (2515020)" userId="4b5e0ea0-6ff8-4fda-a981-82673473f4cc" providerId="ADAL" clId="{C1DD0CC9-F829-47FB-B08B-36457B050366}" dt="2026-04-20T14:20:14.302" v="1331" actId="1076"/>
          <ac:spMkLst>
            <pc:docMk/>
            <pc:sldMk cId="3753756209" sldId="282"/>
            <ac:spMk id="29" creationId="{E77F47FC-8E42-D91A-4A65-EFF0020B8A06}"/>
          </ac:spMkLst>
        </pc:spChg>
        <pc:grpChg chg="mod">
          <ac:chgData name="Ieuan Rowlands (2515020)" userId="4b5e0ea0-6ff8-4fda-a981-82673473f4cc" providerId="ADAL" clId="{C1DD0CC9-F829-47FB-B08B-36457B050366}" dt="2026-04-20T14:14:25.683" v="1040" actId="1076"/>
          <ac:grpSpMkLst>
            <pc:docMk/>
            <pc:sldMk cId="3753756209" sldId="282"/>
            <ac:grpSpMk id="17" creationId="{1CD2DD31-83C7-BAAB-2A41-A01DCD9D274F}"/>
          </ac:grpSpMkLst>
        </pc:grpChg>
        <pc:graphicFrameChg chg="add mod modGraphic">
          <ac:chgData name="Ieuan Rowlands (2515020)" userId="4b5e0ea0-6ff8-4fda-a981-82673473f4cc" providerId="ADAL" clId="{C1DD0CC9-F829-47FB-B08B-36457B050366}" dt="2026-04-20T14:25:49.989" v="1362" actId="108"/>
          <ac:graphicFrameMkLst>
            <pc:docMk/>
            <pc:sldMk cId="3753756209" sldId="282"/>
            <ac:graphicFrameMk id="8" creationId="{40DD2934-5D93-63DA-E26C-644AC31D5640}"/>
          </ac:graphicFrameMkLst>
        </pc:graphicFrameChg>
        <pc:picChg chg="mod">
          <ac:chgData name="Ieuan Rowlands (2515020)" userId="4b5e0ea0-6ff8-4fda-a981-82673473f4cc" providerId="ADAL" clId="{C1DD0CC9-F829-47FB-B08B-36457B050366}" dt="2026-04-20T14:14:31.836" v="1042" actId="1076"/>
          <ac:picMkLst>
            <pc:docMk/>
            <pc:sldMk cId="3753756209" sldId="282"/>
            <ac:picMk id="9" creationId="{55AF8869-D5B6-B291-3882-F8518F7BA3FA}"/>
          </ac:picMkLst>
        </pc:picChg>
      </pc:sldChg>
      <pc:sldChg chg="addSp delSp modSp add mod">
        <pc:chgData name="Ieuan Rowlands (2515020)" userId="4b5e0ea0-6ff8-4fda-a981-82673473f4cc" providerId="ADAL" clId="{C1DD0CC9-F829-47FB-B08B-36457B050366}" dt="2026-04-20T14:54:14.300" v="2463" actId="1076"/>
        <pc:sldMkLst>
          <pc:docMk/>
          <pc:sldMk cId="53580295" sldId="283"/>
        </pc:sldMkLst>
        <pc:spChg chg="mod">
          <ac:chgData name="Ieuan Rowlands (2515020)" userId="4b5e0ea0-6ff8-4fda-a981-82673473f4cc" providerId="ADAL" clId="{C1DD0CC9-F829-47FB-B08B-36457B050366}" dt="2026-04-20T14:30:32.143" v="1390" actId="207"/>
          <ac:spMkLst>
            <pc:docMk/>
            <pc:sldMk cId="53580295" sldId="283"/>
            <ac:spMk id="19" creationId="{A00A83BE-5768-6093-3FC6-1C0E27291C3F}"/>
          </ac:spMkLst>
        </pc:spChg>
        <pc:spChg chg="mod">
          <ac:chgData name="Ieuan Rowlands (2515020)" userId="4b5e0ea0-6ff8-4fda-a981-82673473f4cc" providerId="ADAL" clId="{C1DD0CC9-F829-47FB-B08B-36457B050366}" dt="2026-04-20T14:42:16.711" v="2141" actId="1076"/>
          <ac:spMkLst>
            <pc:docMk/>
            <pc:sldMk cId="53580295" sldId="283"/>
            <ac:spMk id="31" creationId="{1E6E60F2-B705-A6EC-89A2-83AC3D77B516}"/>
          </ac:spMkLst>
        </pc:spChg>
        <pc:spChg chg="add mod">
          <ac:chgData name="Ieuan Rowlands (2515020)" userId="4b5e0ea0-6ff8-4fda-a981-82673473f4cc" providerId="ADAL" clId="{C1DD0CC9-F829-47FB-B08B-36457B050366}" dt="2026-04-20T14:43:55.033" v="2161" actId="164"/>
          <ac:spMkLst>
            <pc:docMk/>
            <pc:sldMk cId="53580295" sldId="283"/>
            <ac:spMk id="33" creationId="{E8AB9A67-C810-DD8F-4540-1519468F440D}"/>
          </ac:spMkLst>
        </pc:spChg>
        <pc:spChg chg="mod">
          <ac:chgData name="Ieuan Rowlands (2515020)" userId="4b5e0ea0-6ff8-4fda-a981-82673473f4cc" providerId="ADAL" clId="{C1DD0CC9-F829-47FB-B08B-36457B050366}" dt="2026-04-20T14:39:55.296" v="1804"/>
          <ac:spMkLst>
            <pc:docMk/>
            <pc:sldMk cId="53580295" sldId="283"/>
            <ac:spMk id="35" creationId="{7EEC1381-8EDF-EA31-92DE-D5755A27D6D8}"/>
          </ac:spMkLst>
        </pc:spChg>
        <pc:spChg chg="mod">
          <ac:chgData name="Ieuan Rowlands (2515020)" userId="4b5e0ea0-6ff8-4fda-a981-82673473f4cc" providerId="ADAL" clId="{C1DD0CC9-F829-47FB-B08B-36457B050366}" dt="2026-04-20T14:42:22.442" v="2142" actId="1076"/>
          <ac:spMkLst>
            <pc:docMk/>
            <pc:sldMk cId="53580295" sldId="283"/>
            <ac:spMk id="36" creationId="{453F11AE-7C6D-3A28-EB49-54F2FD646016}"/>
          </ac:spMkLst>
        </pc:spChg>
        <pc:spChg chg="add mod">
          <ac:chgData name="Ieuan Rowlands (2515020)" userId="4b5e0ea0-6ff8-4fda-a981-82673473f4cc" providerId="ADAL" clId="{C1DD0CC9-F829-47FB-B08B-36457B050366}" dt="2026-04-20T14:43:48.849" v="2160" actId="164"/>
          <ac:spMkLst>
            <pc:docMk/>
            <pc:sldMk cId="53580295" sldId="283"/>
            <ac:spMk id="37" creationId="{84B67106-C1C2-7592-4764-BAF36D79F9E7}"/>
          </ac:spMkLst>
        </pc:spChg>
        <pc:spChg chg="mod">
          <ac:chgData name="Ieuan Rowlands (2515020)" userId="4b5e0ea0-6ff8-4fda-a981-82673473f4cc" providerId="ADAL" clId="{C1DD0CC9-F829-47FB-B08B-36457B050366}" dt="2026-04-20T14:50:54.341" v="2447" actId="1076"/>
          <ac:spMkLst>
            <pc:docMk/>
            <pc:sldMk cId="53580295" sldId="283"/>
            <ac:spMk id="42" creationId="{16CBC37A-D553-DECF-DB34-4C5386D07602}"/>
          </ac:spMkLst>
        </pc:spChg>
        <pc:spChg chg="mod">
          <ac:chgData name="Ieuan Rowlands (2515020)" userId="4b5e0ea0-6ff8-4fda-a981-82673473f4cc" providerId="ADAL" clId="{C1DD0CC9-F829-47FB-B08B-36457B050366}" dt="2026-04-20T14:48:51.165" v="2169" actId="207"/>
          <ac:spMkLst>
            <pc:docMk/>
            <pc:sldMk cId="53580295" sldId="283"/>
            <ac:spMk id="43" creationId="{11BBB1B3-72C3-CB1D-8687-0A04DF5F6A38}"/>
          </ac:spMkLst>
        </pc:spChg>
        <pc:spChg chg="mod">
          <ac:chgData name="Ieuan Rowlands (2515020)" userId="4b5e0ea0-6ff8-4fda-a981-82673473f4cc" providerId="ADAL" clId="{C1DD0CC9-F829-47FB-B08B-36457B050366}" dt="2026-04-20T14:51:11.464" v="2454" actId="20577"/>
          <ac:spMkLst>
            <pc:docMk/>
            <pc:sldMk cId="53580295" sldId="283"/>
            <ac:spMk id="44" creationId="{9CD9E00A-DAD4-7706-AC48-B76B09896D53}"/>
          </ac:spMkLst>
        </pc:spChg>
        <pc:grpChg chg="add mod">
          <ac:chgData name="Ieuan Rowlands (2515020)" userId="4b5e0ea0-6ff8-4fda-a981-82673473f4cc" providerId="ADAL" clId="{C1DD0CC9-F829-47FB-B08B-36457B050366}" dt="2026-04-20T14:43:55.033" v="2161" actId="164"/>
          <ac:grpSpMkLst>
            <pc:docMk/>
            <pc:sldMk cId="53580295" sldId="283"/>
            <ac:grpSpMk id="3" creationId="{308CD9ED-6608-52C9-0F33-30B7B587CBE1}"/>
          </ac:grpSpMkLst>
        </pc:grpChg>
        <pc:grpChg chg="mod ord">
          <ac:chgData name="Ieuan Rowlands (2515020)" userId="4b5e0ea0-6ff8-4fda-a981-82673473f4cc" providerId="ADAL" clId="{C1DD0CC9-F829-47FB-B08B-36457B050366}" dt="2026-04-20T14:54:09.208" v="2461" actId="14100"/>
          <ac:grpSpMkLst>
            <pc:docMk/>
            <pc:sldMk cId="53580295" sldId="283"/>
            <ac:grpSpMk id="17" creationId="{22921678-E881-F814-8DF6-2A4DBE3CF4F2}"/>
          </ac:grpSpMkLst>
        </pc:grpChg>
        <pc:grpChg chg="add mod">
          <ac:chgData name="Ieuan Rowlands (2515020)" userId="4b5e0ea0-6ff8-4fda-a981-82673473f4cc" providerId="ADAL" clId="{C1DD0CC9-F829-47FB-B08B-36457B050366}" dt="2026-04-20T14:43:48.849" v="2160" actId="164"/>
          <ac:grpSpMkLst>
            <pc:docMk/>
            <pc:sldMk cId="53580295" sldId="283"/>
            <ac:grpSpMk id="34" creationId="{4DD94179-34B9-46B7-D83C-314BAF2B2D3D}"/>
          </ac:grpSpMkLst>
        </pc:grpChg>
        <pc:grpChg chg="add mod">
          <ac:chgData name="Ieuan Rowlands (2515020)" userId="4b5e0ea0-6ff8-4fda-a981-82673473f4cc" providerId="ADAL" clId="{C1DD0CC9-F829-47FB-B08B-36457B050366}" dt="2026-04-20T14:43:48.849" v="2160" actId="164"/>
          <ac:grpSpMkLst>
            <pc:docMk/>
            <pc:sldMk cId="53580295" sldId="283"/>
            <ac:grpSpMk id="38" creationId="{9225AEA3-8D56-41C8-64DF-9956A7808485}"/>
          </ac:grpSpMkLst>
        </pc:grpChg>
        <pc:grpChg chg="add mod">
          <ac:chgData name="Ieuan Rowlands (2515020)" userId="4b5e0ea0-6ff8-4fda-a981-82673473f4cc" providerId="ADAL" clId="{C1DD0CC9-F829-47FB-B08B-36457B050366}" dt="2026-04-20T14:43:55.033" v="2161" actId="164"/>
          <ac:grpSpMkLst>
            <pc:docMk/>
            <pc:sldMk cId="53580295" sldId="283"/>
            <ac:grpSpMk id="39" creationId="{D7974C21-36D3-8CC1-A551-6B968FC5D41B}"/>
          </ac:grpSpMkLst>
        </pc:grpChg>
        <pc:grpChg chg="add mod">
          <ac:chgData name="Ieuan Rowlands (2515020)" userId="4b5e0ea0-6ff8-4fda-a981-82673473f4cc" providerId="ADAL" clId="{C1DD0CC9-F829-47FB-B08B-36457B050366}" dt="2026-04-20T14:48:51.165" v="2169" actId="207"/>
          <ac:grpSpMkLst>
            <pc:docMk/>
            <pc:sldMk cId="53580295" sldId="283"/>
            <ac:grpSpMk id="40" creationId="{3BB5E6B3-67FF-6F95-7255-294B9BB4E22E}"/>
          </ac:grpSpMkLst>
        </pc:grpChg>
        <pc:grpChg chg="mod">
          <ac:chgData name="Ieuan Rowlands (2515020)" userId="4b5e0ea0-6ff8-4fda-a981-82673473f4cc" providerId="ADAL" clId="{C1DD0CC9-F829-47FB-B08B-36457B050366}" dt="2026-04-20T14:48:51.165" v="2169" actId="207"/>
          <ac:grpSpMkLst>
            <pc:docMk/>
            <pc:sldMk cId="53580295" sldId="283"/>
            <ac:grpSpMk id="41" creationId="{EBC2CDA5-9D03-B4DF-C7F9-D5B56CBE4DFD}"/>
          </ac:grpSpMkLst>
        </pc:grpChg>
        <pc:picChg chg="mod ord">
          <ac:chgData name="Ieuan Rowlands (2515020)" userId="4b5e0ea0-6ff8-4fda-a981-82673473f4cc" providerId="ADAL" clId="{C1DD0CC9-F829-47FB-B08B-36457B050366}" dt="2026-04-20T14:54:14.300" v="2463" actId="1076"/>
          <ac:picMkLst>
            <pc:docMk/>
            <pc:sldMk cId="53580295" sldId="283"/>
            <ac:picMk id="9" creationId="{D4D15023-E3A4-3C1D-7DF6-1248ED007100}"/>
          </ac:picMkLst>
        </pc:picChg>
      </pc:sldChg>
      <pc:sldChg chg="addSp delSp modSp add mod">
        <pc:chgData name="Ieuan Rowlands (2515020)" userId="4b5e0ea0-6ff8-4fda-a981-82673473f4cc" providerId="ADAL" clId="{C1DD0CC9-F829-47FB-B08B-36457B050366}" dt="2026-04-20T15:06:29.937" v="2742" actId="1076"/>
        <pc:sldMkLst>
          <pc:docMk/>
          <pc:sldMk cId="2116792886" sldId="284"/>
        </pc:sldMkLst>
        <pc:spChg chg="mod">
          <ac:chgData name="Ieuan Rowlands (2515020)" userId="4b5e0ea0-6ff8-4fda-a981-82673473f4cc" providerId="ADAL" clId="{C1DD0CC9-F829-47FB-B08B-36457B050366}" dt="2026-04-20T14:56:27.667" v="2489"/>
          <ac:spMkLst>
            <pc:docMk/>
            <pc:sldMk cId="2116792886" sldId="284"/>
            <ac:spMk id="9" creationId="{3ABEEA35-BB98-EA63-10E8-B2F93CE88B98}"/>
          </ac:spMkLst>
        </pc:spChg>
        <pc:spChg chg="mod">
          <ac:chgData name="Ieuan Rowlands (2515020)" userId="4b5e0ea0-6ff8-4fda-a981-82673473f4cc" providerId="ADAL" clId="{C1DD0CC9-F829-47FB-B08B-36457B050366}" dt="2026-04-20T14:56:40.843" v="2512" actId="20577"/>
          <ac:spMkLst>
            <pc:docMk/>
            <pc:sldMk cId="2116792886" sldId="284"/>
            <ac:spMk id="10" creationId="{293EC8D7-1B2F-17B1-E3A8-001BB3545380}"/>
          </ac:spMkLst>
        </pc:spChg>
        <pc:spChg chg="mod">
          <ac:chgData name="Ieuan Rowlands (2515020)" userId="4b5e0ea0-6ff8-4fda-a981-82673473f4cc" providerId="ADAL" clId="{C1DD0CC9-F829-47FB-B08B-36457B050366}" dt="2026-04-20T14:56:59.564" v="2515"/>
          <ac:spMkLst>
            <pc:docMk/>
            <pc:sldMk cId="2116792886" sldId="284"/>
            <ac:spMk id="12" creationId="{E25A5AAC-023A-AEC6-B5A3-C1CEFED29225}"/>
          </ac:spMkLst>
        </pc:spChg>
        <pc:spChg chg="mod">
          <ac:chgData name="Ieuan Rowlands (2515020)" userId="4b5e0ea0-6ff8-4fda-a981-82673473f4cc" providerId="ADAL" clId="{C1DD0CC9-F829-47FB-B08B-36457B050366}" dt="2026-04-20T14:55:44.287" v="2484" actId="1076"/>
          <ac:spMkLst>
            <pc:docMk/>
            <pc:sldMk cId="2116792886" sldId="284"/>
            <ac:spMk id="15" creationId="{7F8C693E-13F2-38DE-10DA-66768ABF3535}"/>
          </ac:spMkLst>
        </pc:spChg>
        <pc:spChg chg="mod">
          <ac:chgData name="Ieuan Rowlands (2515020)" userId="4b5e0ea0-6ff8-4fda-a981-82673473f4cc" providerId="ADAL" clId="{C1DD0CC9-F829-47FB-B08B-36457B050366}" dt="2026-04-20T14:55:59.170" v="2485"/>
          <ac:spMkLst>
            <pc:docMk/>
            <pc:sldMk cId="2116792886" sldId="284"/>
            <ac:spMk id="18" creationId="{F58E48B0-DE91-80FF-B3B3-75C413E2D39F}"/>
          </ac:spMkLst>
        </pc:spChg>
        <pc:spChg chg="mod">
          <ac:chgData name="Ieuan Rowlands (2515020)" userId="4b5e0ea0-6ff8-4fda-a981-82673473f4cc" providerId="ADAL" clId="{C1DD0CC9-F829-47FB-B08B-36457B050366}" dt="2026-04-20T14:58:24.556" v="2549" actId="20577"/>
          <ac:spMkLst>
            <pc:docMk/>
            <pc:sldMk cId="2116792886" sldId="284"/>
            <ac:spMk id="19" creationId="{5B1B5DE0-06AE-8147-F2CB-7C0AC45808F5}"/>
          </ac:spMkLst>
        </pc:spChg>
        <pc:spChg chg="mod">
          <ac:chgData name="Ieuan Rowlands (2515020)" userId="4b5e0ea0-6ff8-4fda-a981-82673473f4cc" providerId="ADAL" clId="{C1DD0CC9-F829-47FB-B08B-36457B050366}" dt="2026-04-20T14:56:59.778" v="2516"/>
          <ac:spMkLst>
            <pc:docMk/>
            <pc:sldMk cId="2116792886" sldId="284"/>
            <ac:spMk id="28" creationId="{E850BA29-A2FB-0CDD-EBD5-C75C99A948F3}"/>
          </ac:spMkLst>
        </pc:spChg>
        <pc:spChg chg="mod">
          <ac:chgData name="Ieuan Rowlands (2515020)" userId="4b5e0ea0-6ff8-4fda-a981-82673473f4cc" providerId="ADAL" clId="{C1DD0CC9-F829-47FB-B08B-36457B050366}" dt="2026-04-20T15:02:00.243" v="2687" actId="20577"/>
          <ac:spMkLst>
            <pc:docMk/>
            <pc:sldMk cId="2116792886" sldId="284"/>
            <ac:spMk id="29" creationId="{7FADF742-4EF8-96B4-30CB-46441E6DD9E9}"/>
          </ac:spMkLst>
        </pc:spChg>
        <pc:spChg chg="mod">
          <ac:chgData name="Ieuan Rowlands (2515020)" userId="4b5e0ea0-6ff8-4fda-a981-82673473f4cc" providerId="ADAL" clId="{C1DD0CC9-F829-47FB-B08B-36457B050366}" dt="2026-04-20T14:56:59.971" v="2517"/>
          <ac:spMkLst>
            <pc:docMk/>
            <pc:sldMk cId="2116792886" sldId="284"/>
            <ac:spMk id="31" creationId="{754554FA-F3BA-968B-2861-5195263DF178}"/>
          </ac:spMkLst>
        </pc:spChg>
        <pc:spChg chg="mod">
          <ac:chgData name="Ieuan Rowlands (2515020)" userId="4b5e0ea0-6ff8-4fda-a981-82673473f4cc" providerId="ADAL" clId="{C1DD0CC9-F829-47FB-B08B-36457B050366}" dt="2026-04-20T15:01:13.992" v="2650" actId="14100"/>
          <ac:spMkLst>
            <pc:docMk/>
            <pc:sldMk cId="2116792886" sldId="284"/>
            <ac:spMk id="32" creationId="{397A192B-A40F-A713-39FE-93E11A23BDD4}"/>
          </ac:spMkLst>
        </pc:spChg>
        <pc:spChg chg="mod">
          <ac:chgData name="Ieuan Rowlands (2515020)" userId="4b5e0ea0-6ff8-4fda-a981-82673473f4cc" providerId="ADAL" clId="{C1DD0CC9-F829-47FB-B08B-36457B050366}" dt="2026-04-20T14:57:00.108" v="2518"/>
          <ac:spMkLst>
            <pc:docMk/>
            <pc:sldMk cId="2116792886" sldId="284"/>
            <ac:spMk id="34" creationId="{E68DD954-DC42-084F-B389-57762AD63219}"/>
          </ac:spMkLst>
        </pc:spChg>
        <pc:spChg chg="mod">
          <ac:chgData name="Ieuan Rowlands (2515020)" userId="4b5e0ea0-6ff8-4fda-a981-82673473f4cc" providerId="ADAL" clId="{C1DD0CC9-F829-47FB-B08B-36457B050366}" dt="2026-04-20T15:05:00.984" v="2728" actId="20577"/>
          <ac:spMkLst>
            <pc:docMk/>
            <pc:sldMk cId="2116792886" sldId="284"/>
            <ac:spMk id="35" creationId="{B233661C-B614-108C-6935-0E7969994407}"/>
          </ac:spMkLst>
        </pc:spChg>
        <pc:spChg chg="mod">
          <ac:chgData name="Ieuan Rowlands (2515020)" userId="4b5e0ea0-6ff8-4fda-a981-82673473f4cc" providerId="ADAL" clId="{C1DD0CC9-F829-47FB-B08B-36457B050366}" dt="2026-04-20T14:57:00.496" v="2519"/>
          <ac:spMkLst>
            <pc:docMk/>
            <pc:sldMk cId="2116792886" sldId="284"/>
            <ac:spMk id="37" creationId="{BFE4BB60-E927-93B4-6748-BD45D30D9805}"/>
          </ac:spMkLst>
        </pc:spChg>
        <pc:spChg chg="mod">
          <ac:chgData name="Ieuan Rowlands (2515020)" userId="4b5e0ea0-6ff8-4fda-a981-82673473f4cc" providerId="ADAL" clId="{C1DD0CC9-F829-47FB-B08B-36457B050366}" dt="2026-04-20T15:00:09.371" v="2611" actId="20577"/>
          <ac:spMkLst>
            <pc:docMk/>
            <pc:sldMk cId="2116792886" sldId="284"/>
            <ac:spMk id="38" creationId="{25F20A32-4B8A-25A1-4565-C0756CE64678}"/>
          </ac:spMkLst>
        </pc:spChg>
        <pc:grpChg chg="mod topLvl">
          <ac:chgData name="Ieuan Rowlands (2515020)" userId="4b5e0ea0-6ff8-4fda-a981-82673473f4cc" providerId="ADAL" clId="{C1DD0CC9-F829-47FB-B08B-36457B050366}" dt="2026-04-20T14:56:53.855" v="2514" actId="14100"/>
          <ac:grpSpMkLst>
            <pc:docMk/>
            <pc:sldMk cId="2116792886" sldId="284"/>
            <ac:grpSpMk id="3" creationId="{77ED1C64-0946-B933-E7F7-5B3E3419DEFA}"/>
          </ac:grpSpMkLst>
        </pc:grpChg>
        <pc:grpChg chg="add mod">
          <ac:chgData name="Ieuan Rowlands (2515020)" userId="4b5e0ea0-6ff8-4fda-a981-82673473f4cc" providerId="ADAL" clId="{C1DD0CC9-F829-47FB-B08B-36457B050366}" dt="2026-04-20T14:58:46.581" v="2554" actId="1076"/>
          <ac:grpSpMkLst>
            <pc:docMk/>
            <pc:sldMk cId="2116792886" sldId="284"/>
            <ac:grpSpMk id="11" creationId="{5BFE717A-95B4-EE10-2578-E70CFA58904F}"/>
          </ac:grpSpMkLst>
        </pc:grpChg>
        <pc:grpChg chg="add mod">
          <ac:chgData name="Ieuan Rowlands (2515020)" userId="4b5e0ea0-6ff8-4fda-a981-82673473f4cc" providerId="ADAL" clId="{C1DD0CC9-F829-47FB-B08B-36457B050366}" dt="2026-04-20T15:06:08.409" v="2735" actId="1076"/>
          <ac:grpSpMkLst>
            <pc:docMk/>
            <pc:sldMk cId="2116792886" sldId="284"/>
            <ac:grpSpMk id="27" creationId="{9FE2DE93-C3BA-74E3-6A9E-5A4B03B204CB}"/>
          </ac:grpSpMkLst>
        </pc:grpChg>
        <pc:grpChg chg="add mod">
          <ac:chgData name="Ieuan Rowlands (2515020)" userId="4b5e0ea0-6ff8-4fda-a981-82673473f4cc" providerId="ADAL" clId="{C1DD0CC9-F829-47FB-B08B-36457B050366}" dt="2026-04-20T15:06:25.161" v="2741" actId="1076"/>
          <ac:grpSpMkLst>
            <pc:docMk/>
            <pc:sldMk cId="2116792886" sldId="284"/>
            <ac:grpSpMk id="30" creationId="{70D2E567-CC40-9D82-AD03-56584F469AF2}"/>
          </ac:grpSpMkLst>
        </pc:grpChg>
        <pc:grpChg chg="add mod">
          <ac:chgData name="Ieuan Rowlands (2515020)" userId="4b5e0ea0-6ff8-4fda-a981-82673473f4cc" providerId="ADAL" clId="{C1DD0CC9-F829-47FB-B08B-36457B050366}" dt="2026-04-20T14:57:14.938" v="2526" actId="1076"/>
          <ac:grpSpMkLst>
            <pc:docMk/>
            <pc:sldMk cId="2116792886" sldId="284"/>
            <ac:grpSpMk id="33" creationId="{BCB3C528-7F26-E81C-9388-CF763567CF82}"/>
          </ac:grpSpMkLst>
        </pc:grpChg>
        <pc:grpChg chg="add mod">
          <ac:chgData name="Ieuan Rowlands (2515020)" userId="4b5e0ea0-6ff8-4fda-a981-82673473f4cc" providerId="ADAL" clId="{C1DD0CC9-F829-47FB-B08B-36457B050366}" dt="2026-04-20T14:57:12.266" v="2525" actId="1076"/>
          <ac:grpSpMkLst>
            <pc:docMk/>
            <pc:sldMk cId="2116792886" sldId="284"/>
            <ac:grpSpMk id="36" creationId="{4192658E-3BE7-65C5-301F-7FCDAD3449D8}"/>
          </ac:grpSpMkLst>
        </pc:grpChg>
        <pc:picChg chg="add mod">
          <ac:chgData name="Ieuan Rowlands (2515020)" userId="4b5e0ea0-6ff8-4fda-a981-82673473f4cc" providerId="ADAL" clId="{C1DD0CC9-F829-47FB-B08B-36457B050366}" dt="2026-04-20T14:58:11.388" v="2533" actId="1076"/>
          <ac:picMkLst>
            <pc:docMk/>
            <pc:sldMk cId="2116792886" sldId="284"/>
            <ac:picMk id="40" creationId="{5F41985B-AD67-F58C-4EF7-4AA3FF3488F4}"/>
          </ac:picMkLst>
        </pc:picChg>
        <pc:picChg chg="add mod">
          <ac:chgData name="Ieuan Rowlands (2515020)" userId="4b5e0ea0-6ff8-4fda-a981-82673473f4cc" providerId="ADAL" clId="{C1DD0CC9-F829-47FB-B08B-36457B050366}" dt="2026-04-20T14:58:49.540" v="2555" actId="1076"/>
          <ac:picMkLst>
            <pc:docMk/>
            <pc:sldMk cId="2116792886" sldId="284"/>
            <ac:picMk id="50" creationId="{A268495E-D408-4777-556A-A1AB635C938B}"/>
          </ac:picMkLst>
        </pc:picChg>
        <pc:picChg chg="add mod">
          <ac:chgData name="Ieuan Rowlands (2515020)" userId="4b5e0ea0-6ff8-4fda-a981-82673473f4cc" providerId="ADAL" clId="{C1DD0CC9-F829-47FB-B08B-36457B050366}" dt="2026-04-20T15:06:22.088" v="2739" actId="1076"/>
          <ac:picMkLst>
            <pc:docMk/>
            <pc:sldMk cId="2116792886" sldId="284"/>
            <ac:picMk id="52" creationId="{C9B97AA2-3C48-4752-CF42-F62C98C00511}"/>
          </ac:picMkLst>
        </pc:picChg>
        <pc:picChg chg="add mod">
          <ac:chgData name="Ieuan Rowlands (2515020)" userId="4b5e0ea0-6ff8-4fda-a981-82673473f4cc" providerId="ADAL" clId="{C1DD0CC9-F829-47FB-B08B-36457B050366}" dt="2026-04-20T15:06:29.937" v="2742" actId="1076"/>
          <ac:picMkLst>
            <pc:docMk/>
            <pc:sldMk cId="2116792886" sldId="284"/>
            <ac:picMk id="54" creationId="{44641350-0CA8-D3D5-9AFA-C120E6B6B611}"/>
          </ac:picMkLst>
        </pc:picChg>
        <pc:picChg chg="add mod">
          <ac:chgData name="Ieuan Rowlands (2515020)" userId="4b5e0ea0-6ff8-4fda-a981-82673473f4cc" providerId="ADAL" clId="{C1DD0CC9-F829-47FB-B08B-36457B050366}" dt="2026-04-20T15:06:19.730" v="2738" actId="1076"/>
          <ac:picMkLst>
            <pc:docMk/>
            <pc:sldMk cId="2116792886" sldId="284"/>
            <ac:picMk id="56" creationId="{28338115-22A3-4579-26CA-F3D3860790BB}"/>
          </ac:picMkLst>
        </pc:picChg>
        <pc:picChg chg="add mod">
          <ac:chgData name="Ieuan Rowlands (2515020)" userId="4b5e0ea0-6ff8-4fda-a981-82673473f4cc" providerId="ADAL" clId="{C1DD0CC9-F829-47FB-B08B-36457B050366}" dt="2026-04-20T15:06:05.713" v="2733" actId="1076"/>
          <ac:picMkLst>
            <pc:docMk/>
            <pc:sldMk cId="2116792886" sldId="284"/>
            <ac:picMk id="58" creationId="{E0FFDF04-F130-B0CE-1C94-E691323D4364}"/>
          </ac:picMkLst>
        </pc:picChg>
      </pc:sldChg>
      <pc:sldChg chg="addSp delSp modSp add mod">
        <pc:chgData name="Ieuan Rowlands (2515020)" userId="4b5e0ea0-6ff8-4fda-a981-82673473f4cc" providerId="ADAL" clId="{C1DD0CC9-F829-47FB-B08B-36457B050366}" dt="2026-04-20T15:07:52.946" v="2777" actId="207"/>
        <pc:sldMkLst>
          <pc:docMk/>
          <pc:sldMk cId="2003900198" sldId="285"/>
        </pc:sldMkLst>
        <pc:spChg chg="add mod">
          <ac:chgData name="Ieuan Rowlands (2515020)" userId="4b5e0ea0-6ff8-4fda-a981-82673473f4cc" providerId="ADAL" clId="{C1DD0CC9-F829-47FB-B08B-36457B050366}" dt="2026-04-20T15:07:13.639" v="2745"/>
          <ac:spMkLst>
            <pc:docMk/>
            <pc:sldMk cId="2003900198" sldId="285"/>
            <ac:spMk id="2" creationId="{6718C2C4-F99C-F222-0CE2-837103EA2446}"/>
          </ac:spMkLst>
        </pc:spChg>
        <pc:spChg chg="add mod">
          <ac:chgData name="Ieuan Rowlands (2515020)" userId="4b5e0ea0-6ff8-4fda-a981-82673473f4cc" providerId="ADAL" clId="{C1DD0CC9-F829-47FB-B08B-36457B050366}" dt="2026-04-20T15:07:13.639" v="2745"/>
          <ac:spMkLst>
            <pc:docMk/>
            <pc:sldMk cId="2003900198" sldId="285"/>
            <ac:spMk id="7" creationId="{BE1B9AA5-2DD7-B872-BB6E-1DB72EAC114F}"/>
          </ac:spMkLst>
        </pc:spChg>
        <pc:spChg chg="add mod">
          <ac:chgData name="Ieuan Rowlands (2515020)" userId="4b5e0ea0-6ff8-4fda-a981-82673473f4cc" providerId="ADAL" clId="{C1DD0CC9-F829-47FB-B08B-36457B050366}" dt="2026-04-20T15:07:52.946" v="2777" actId="207"/>
          <ac:spMkLst>
            <pc:docMk/>
            <pc:sldMk cId="2003900198" sldId="285"/>
            <ac:spMk id="60" creationId="{473557F3-EC68-AF18-C7A8-9F0D25C6F3D5}"/>
          </ac:spMkLst>
        </pc:spChg>
      </pc:sldChg>
      <pc:sldChg chg="addSp delSp modSp add mod">
        <pc:chgData name="Ieuan Rowlands (2515020)" userId="4b5e0ea0-6ff8-4fda-a981-82673473f4cc" providerId="ADAL" clId="{C1DD0CC9-F829-47FB-B08B-36457B050366}" dt="2026-04-20T15:12:11.001" v="2856" actId="1076"/>
        <pc:sldMkLst>
          <pc:docMk/>
          <pc:sldMk cId="2027913001" sldId="286"/>
        </pc:sldMkLst>
        <pc:spChg chg="mod">
          <ac:chgData name="Ieuan Rowlands (2515020)" userId="4b5e0ea0-6ff8-4fda-a981-82673473f4cc" providerId="ADAL" clId="{C1DD0CC9-F829-47FB-B08B-36457B050366}" dt="2026-04-20T15:11:50.517" v="2853" actId="1076"/>
          <ac:spMkLst>
            <pc:docMk/>
            <pc:sldMk cId="2027913001" sldId="286"/>
            <ac:spMk id="2" creationId="{51004DB0-0D3A-2A17-8406-02A0872FF430}"/>
          </ac:spMkLst>
        </pc:spChg>
        <pc:spChg chg="mod">
          <ac:chgData name="Ieuan Rowlands (2515020)" userId="4b5e0ea0-6ff8-4fda-a981-82673473f4cc" providerId="ADAL" clId="{C1DD0CC9-F829-47FB-B08B-36457B050366}" dt="2026-04-20T15:09:50.022" v="2792" actId="20577"/>
          <ac:spMkLst>
            <pc:docMk/>
            <pc:sldMk cId="2027913001" sldId="286"/>
            <ac:spMk id="15" creationId="{9C053335-F63E-101D-2956-4BCF3C3C0FA5}"/>
          </ac:spMkLst>
        </pc:spChg>
        <pc:spChg chg="mod">
          <ac:chgData name="Ieuan Rowlands (2515020)" userId="4b5e0ea0-6ff8-4fda-a981-82673473f4cc" providerId="ADAL" clId="{C1DD0CC9-F829-47FB-B08B-36457B050366}" dt="2026-04-20T15:09:57.399" v="2794"/>
          <ac:spMkLst>
            <pc:docMk/>
            <pc:sldMk cId="2027913001" sldId="286"/>
            <ac:spMk id="18" creationId="{5E659DF8-48BE-BC4B-CC67-6B28EE49B795}"/>
          </ac:spMkLst>
        </pc:spChg>
        <pc:spChg chg="add del mod">
          <ac:chgData name="Ieuan Rowlands (2515020)" userId="4b5e0ea0-6ff8-4fda-a981-82673473f4cc" providerId="ADAL" clId="{C1DD0CC9-F829-47FB-B08B-36457B050366}" dt="2026-04-20T15:11:47.587" v="2851" actId="1076"/>
          <ac:spMkLst>
            <pc:docMk/>
            <pc:sldMk cId="2027913001" sldId="286"/>
            <ac:spMk id="30" creationId="{1F89DAE1-36A0-4227-EAF4-9B347B5DC201}"/>
          </ac:spMkLst>
        </pc:spChg>
        <pc:spChg chg="mod">
          <ac:chgData name="Ieuan Rowlands (2515020)" userId="4b5e0ea0-6ff8-4fda-a981-82673473f4cc" providerId="ADAL" clId="{C1DD0CC9-F829-47FB-B08B-36457B050366}" dt="2026-04-20T15:11:47.301" v="2850" actId="1076"/>
          <ac:spMkLst>
            <pc:docMk/>
            <pc:sldMk cId="2027913001" sldId="286"/>
            <ac:spMk id="31" creationId="{916A8CBF-8C85-8E2F-1546-CC44B6957A75}"/>
          </ac:spMkLst>
        </pc:spChg>
        <pc:spChg chg="mod">
          <ac:chgData name="Ieuan Rowlands (2515020)" userId="4b5e0ea0-6ff8-4fda-a981-82673473f4cc" providerId="ADAL" clId="{C1DD0CC9-F829-47FB-B08B-36457B050366}" dt="2026-04-20T15:11:47.063" v="2849" actId="1076"/>
          <ac:spMkLst>
            <pc:docMk/>
            <pc:sldMk cId="2027913001" sldId="286"/>
            <ac:spMk id="32" creationId="{FCA15819-8C1D-A3CB-CB23-A85F543574A4}"/>
          </ac:spMkLst>
        </pc:spChg>
        <pc:spChg chg="mod">
          <ac:chgData name="Ieuan Rowlands (2515020)" userId="4b5e0ea0-6ff8-4fda-a981-82673473f4cc" providerId="ADAL" clId="{C1DD0CC9-F829-47FB-B08B-36457B050366}" dt="2026-04-20T15:11:21.845" v="2842" actId="14100"/>
          <ac:spMkLst>
            <pc:docMk/>
            <pc:sldMk cId="2027913001" sldId="286"/>
            <ac:spMk id="60" creationId="{863ACEE0-6B9C-DBA5-50C9-B78B54B9FBAE}"/>
          </ac:spMkLst>
        </pc:spChg>
        <pc:grpChg chg="mod topLvl">
          <ac:chgData name="Ieuan Rowlands (2515020)" userId="4b5e0ea0-6ff8-4fda-a981-82673473f4cc" providerId="ADAL" clId="{C1DD0CC9-F829-47FB-B08B-36457B050366}" dt="2026-04-20T15:12:11.001" v="2856" actId="1076"/>
          <ac:grpSpMkLst>
            <pc:docMk/>
            <pc:sldMk cId="2027913001" sldId="286"/>
            <ac:grpSpMk id="8" creationId="{A4884146-D9A5-42AB-F70E-455AC9C443DF}"/>
          </ac:grpSpMkLst>
        </pc:grpChg>
      </pc:sldChg>
      <pc:sldChg chg="addSp delSp modSp mod modAnim modNotesTx">
        <pc:chgData name="Ieuan Rowlands (2515020)" userId="4b5e0ea0-6ff8-4fda-a981-82673473f4cc" providerId="ADAL" clId="{C1DD0CC9-F829-47FB-B08B-36457B050366}" dt="2026-04-23T14:12:35.148" v="4220" actId="14100"/>
        <pc:sldMkLst>
          <pc:docMk/>
          <pc:sldMk cId="2016582411" sldId="292"/>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C2ADE5-E26F-4C6B-9089-EA33707CF373}" type="doc">
      <dgm:prSet loTypeId="urn:microsoft.com/office/officeart/2009/3/layout/StepUpProcess" loCatId="process" qsTypeId="urn:microsoft.com/office/officeart/2005/8/quickstyle/simple1" qsCatId="simple" csTypeId="urn:microsoft.com/office/officeart/2005/8/colors/colorful2" csCatId="colorful" phldr="1"/>
      <dgm:spPr/>
      <dgm:t>
        <a:bodyPr/>
        <a:lstStyle/>
        <a:p>
          <a:endParaRPr lang="en-GB"/>
        </a:p>
      </dgm:t>
    </dgm:pt>
    <dgm:pt modelId="{D77E9C5A-1ABF-426F-9DBE-472EECC30EEF}">
      <dgm:prSet phldrT="[Text]" phldr="0" custT="1"/>
      <dgm:spPr/>
      <dgm: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Create Urgency</a:t>
          </a:r>
        </a:p>
      </dgm:t>
    </dgm:pt>
    <dgm:pt modelId="{048A21E0-9CE5-4C74-8635-15CC3991528C}" type="parTrans" cxnId="{8F47D621-BD80-4D36-AF95-37D056C8EB3E}">
      <dgm:prSet/>
      <dgm:spPr/>
      <dgm:t>
        <a:bodyPr/>
        <a:lstStyle/>
        <a:p>
          <a:endParaRPr lang="en-GB"/>
        </a:p>
      </dgm:t>
    </dgm:pt>
    <dgm:pt modelId="{7588D0E2-3D92-4973-9D87-04FF404D6CF3}" type="sibTrans" cxnId="{8F47D621-BD80-4D36-AF95-37D056C8EB3E}">
      <dgm:prSet/>
      <dgm:spPr/>
      <dgm:t>
        <a:bodyPr/>
        <a:lstStyle/>
        <a:p>
          <a:endParaRPr lang="en-GB"/>
        </a:p>
      </dgm:t>
    </dgm:pt>
    <dgm:pt modelId="{61528F54-834D-422D-A1D1-499992A1815B}">
      <dgm:prSet phldrT="[Text]" phldr="0" custT="1"/>
      <dgm:spPr/>
      <dgm:t>
        <a:bodyPr/>
        <a:lstStyle/>
        <a:p>
          <a:r>
            <a:rPr lang="en-GB" sz="1000" kern="1200" dirty="0">
              <a:solidFill>
                <a:srgbClr val="2C2C2A"/>
              </a:solidFill>
              <a:latin typeface="Arial" panose="020B0604020202020204" pitchFamily="34" charset="0"/>
              <a:ea typeface="+mn-ea"/>
              <a:cs typeface="Arial" panose="020B0604020202020204" pitchFamily="34" charset="0"/>
            </a:rPr>
            <a:t>Form a Powerful Coalition</a:t>
          </a:r>
        </a:p>
      </dgm:t>
    </dgm:pt>
    <dgm:pt modelId="{4862D1FB-FE1D-41E6-9663-8538FA47AABB}" type="parTrans" cxnId="{4309CF48-907E-4EDC-9313-2D576151A719}">
      <dgm:prSet/>
      <dgm:spPr/>
      <dgm:t>
        <a:bodyPr/>
        <a:lstStyle/>
        <a:p>
          <a:endParaRPr lang="en-GB"/>
        </a:p>
      </dgm:t>
    </dgm:pt>
    <dgm:pt modelId="{B84A58AC-1308-47B8-B9AB-7CD64137A285}" type="sibTrans" cxnId="{4309CF48-907E-4EDC-9313-2D576151A719}">
      <dgm:prSet/>
      <dgm:spPr/>
      <dgm:t>
        <a:bodyPr/>
        <a:lstStyle/>
        <a:p>
          <a:endParaRPr lang="en-GB"/>
        </a:p>
      </dgm:t>
    </dgm:pt>
    <dgm:pt modelId="{8F4CBCD0-72DE-4FA0-A661-9112D4FB1778}">
      <dgm:prSet phldrT="[Text]" phldr="0" custT="1"/>
      <dgm:spPr/>
      <dgm: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Create a vision for change</a:t>
          </a:r>
        </a:p>
      </dgm:t>
    </dgm:pt>
    <dgm:pt modelId="{91728270-5C6A-4E54-8415-822723FB7C4D}" type="parTrans" cxnId="{0AD203D5-0778-4728-B9F8-E5784C1AF360}">
      <dgm:prSet/>
      <dgm:spPr/>
      <dgm:t>
        <a:bodyPr/>
        <a:lstStyle/>
        <a:p>
          <a:endParaRPr lang="en-GB"/>
        </a:p>
      </dgm:t>
    </dgm:pt>
    <dgm:pt modelId="{43DBDFF3-039C-4840-B24B-3686FE11FBC8}" type="sibTrans" cxnId="{0AD203D5-0778-4728-B9F8-E5784C1AF360}">
      <dgm:prSet/>
      <dgm:spPr/>
      <dgm:t>
        <a:bodyPr/>
        <a:lstStyle/>
        <a:p>
          <a:endParaRPr lang="en-GB"/>
        </a:p>
      </dgm:t>
    </dgm:pt>
    <dgm:pt modelId="{43D8FFE7-1F8B-4710-BF4A-B675DD72F997}">
      <dgm:prSet custT="1"/>
      <dgm:spPr/>
      <dgm: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Communicate the Vision</a:t>
          </a:r>
        </a:p>
      </dgm:t>
    </dgm:pt>
    <dgm:pt modelId="{63A5973B-D220-4CDC-8D23-EF54867E59A7}" type="parTrans" cxnId="{D9B624A5-9330-4168-9ACB-F7ADB475239C}">
      <dgm:prSet/>
      <dgm:spPr/>
      <dgm:t>
        <a:bodyPr/>
        <a:lstStyle/>
        <a:p>
          <a:endParaRPr lang="en-GB"/>
        </a:p>
      </dgm:t>
    </dgm:pt>
    <dgm:pt modelId="{F7B68DEF-8EB5-47A8-A457-A0154B8D9C71}" type="sibTrans" cxnId="{D9B624A5-9330-4168-9ACB-F7ADB475239C}">
      <dgm:prSet/>
      <dgm:spPr/>
      <dgm:t>
        <a:bodyPr/>
        <a:lstStyle/>
        <a:p>
          <a:endParaRPr lang="en-GB"/>
        </a:p>
      </dgm:t>
    </dgm:pt>
    <dgm:pt modelId="{E9AB49BA-32B4-418F-981A-3E6552FF7916}">
      <dgm:prSet custT="1"/>
      <dgm:spPr/>
      <dgm: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Empower Action</a:t>
          </a:r>
        </a:p>
      </dgm:t>
    </dgm:pt>
    <dgm:pt modelId="{7F0A97BB-9786-40C6-AFFC-75801811D370}" type="parTrans" cxnId="{17A2452A-4F1D-4657-847B-D9DE66C6C2F7}">
      <dgm:prSet/>
      <dgm:spPr/>
      <dgm:t>
        <a:bodyPr/>
        <a:lstStyle/>
        <a:p>
          <a:endParaRPr lang="en-GB"/>
        </a:p>
      </dgm:t>
    </dgm:pt>
    <dgm:pt modelId="{4212DB9F-105B-4D29-A379-35352EFA607D}" type="sibTrans" cxnId="{17A2452A-4F1D-4657-847B-D9DE66C6C2F7}">
      <dgm:prSet/>
      <dgm:spPr/>
      <dgm:t>
        <a:bodyPr/>
        <a:lstStyle/>
        <a:p>
          <a:endParaRPr lang="en-GB"/>
        </a:p>
      </dgm:t>
    </dgm:pt>
    <dgm:pt modelId="{D26AF787-D15B-4A08-A5B1-8B22AD7A843E}">
      <dgm:prSet custT="1"/>
      <dgm:spPr/>
      <dgm: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Create Quick Wins</a:t>
          </a:r>
        </a:p>
      </dgm:t>
    </dgm:pt>
    <dgm:pt modelId="{A517DA7D-3191-454B-9E8D-D45456BF3B7F}" type="parTrans" cxnId="{B09963ED-F38B-455C-9167-03F4B4E6325E}">
      <dgm:prSet/>
      <dgm:spPr/>
      <dgm:t>
        <a:bodyPr/>
        <a:lstStyle/>
        <a:p>
          <a:endParaRPr lang="en-GB"/>
        </a:p>
      </dgm:t>
    </dgm:pt>
    <dgm:pt modelId="{B593A2E1-E81B-45F0-A67D-2136224CDD82}" type="sibTrans" cxnId="{B09963ED-F38B-455C-9167-03F4B4E6325E}">
      <dgm:prSet/>
      <dgm:spPr/>
      <dgm:t>
        <a:bodyPr/>
        <a:lstStyle/>
        <a:p>
          <a:endParaRPr lang="en-GB"/>
        </a:p>
      </dgm:t>
    </dgm:pt>
    <dgm:pt modelId="{18C5564B-55A4-4BA4-8DAE-C9B9AC365630}">
      <dgm:prSet custT="1"/>
      <dgm:spPr/>
      <dgm: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Build on the Change</a:t>
          </a:r>
        </a:p>
      </dgm:t>
    </dgm:pt>
    <dgm:pt modelId="{E6194127-F54B-44EB-B636-6965A71C9A18}" type="parTrans" cxnId="{F9D1A548-D666-4E92-ABBD-92B2F325BB69}">
      <dgm:prSet/>
      <dgm:spPr/>
      <dgm:t>
        <a:bodyPr/>
        <a:lstStyle/>
        <a:p>
          <a:endParaRPr lang="en-GB"/>
        </a:p>
      </dgm:t>
    </dgm:pt>
    <dgm:pt modelId="{A47321C8-C542-4C20-90E9-E7A530FFCE54}" type="sibTrans" cxnId="{F9D1A548-D666-4E92-ABBD-92B2F325BB69}">
      <dgm:prSet/>
      <dgm:spPr/>
      <dgm:t>
        <a:bodyPr/>
        <a:lstStyle/>
        <a:p>
          <a:endParaRPr lang="en-GB"/>
        </a:p>
      </dgm:t>
    </dgm:pt>
    <dgm:pt modelId="{02A38072-9301-491B-AC19-82405AC37161}">
      <dgm:prSet custT="1"/>
      <dgm:spPr/>
      <dgm: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Make it Stick</a:t>
          </a:r>
        </a:p>
      </dgm:t>
    </dgm:pt>
    <dgm:pt modelId="{7B5D57DF-8C41-45D6-89CA-ED9F6CCA7322}" type="parTrans" cxnId="{2C64730C-8263-4898-ADA8-B7AA4C772505}">
      <dgm:prSet/>
      <dgm:spPr/>
      <dgm:t>
        <a:bodyPr/>
        <a:lstStyle/>
        <a:p>
          <a:endParaRPr lang="en-GB"/>
        </a:p>
      </dgm:t>
    </dgm:pt>
    <dgm:pt modelId="{4C91D995-B042-40E4-ABFD-07249CCBFF45}" type="sibTrans" cxnId="{2C64730C-8263-4898-ADA8-B7AA4C772505}">
      <dgm:prSet/>
      <dgm:spPr/>
      <dgm:t>
        <a:bodyPr/>
        <a:lstStyle/>
        <a:p>
          <a:endParaRPr lang="en-GB"/>
        </a:p>
      </dgm:t>
    </dgm:pt>
    <dgm:pt modelId="{706B29AE-CBF7-4405-A7AF-2297EA2C5507}" type="pres">
      <dgm:prSet presAssocID="{BEC2ADE5-E26F-4C6B-9089-EA33707CF373}" presName="rootnode" presStyleCnt="0">
        <dgm:presLayoutVars>
          <dgm:chMax/>
          <dgm:chPref/>
          <dgm:dir/>
          <dgm:animLvl val="lvl"/>
        </dgm:presLayoutVars>
      </dgm:prSet>
      <dgm:spPr/>
    </dgm:pt>
    <dgm:pt modelId="{D67AF5FB-30B9-49A2-87E1-138B0BB4B3F8}" type="pres">
      <dgm:prSet presAssocID="{D77E9C5A-1ABF-426F-9DBE-472EECC30EEF}" presName="composite" presStyleCnt="0"/>
      <dgm:spPr/>
    </dgm:pt>
    <dgm:pt modelId="{ACCEDBD0-6BB6-494A-8EF4-49C72A794A50}" type="pres">
      <dgm:prSet presAssocID="{D77E9C5A-1ABF-426F-9DBE-472EECC30EEF}" presName="LShape" presStyleLbl="alignNode1" presStyleIdx="0" presStyleCnt="15"/>
      <dgm:spPr/>
    </dgm:pt>
    <dgm:pt modelId="{26C343C6-CCAB-44F4-B8D2-58631B3DEDE6}" type="pres">
      <dgm:prSet presAssocID="{D77E9C5A-1ABF-426F-9DBE-472EECC30EEF}" presName="ParentText" presStyleLbl="revTx" presStyleIdx="0" presStyleCnt="8">
        <dgm:presLayoutVars>
          <dgm:chMax val="0"/>
          <dgm:chPref val="0"/>
          <dgm:bulletEnabled val="1"/>
        </dgm:presLayoutVars>
      </dgm:prSet>
      <dgm:spPr/>
    </dgm:pt>
    <dgm:pt modelId="{C6498EDE-21F0-4532-AEB8-87B5F4AF470C}" type="pres">
      <dgm:prSet presAssocID="{D77E9C5A-1ABF-426F-9DBE-472EECC30EEF}" presName="Triangle" presStyleLbl="alignNode1" presStyleIdx="1" presStyleCnt="15"/>
      <dgm:spPr/>
    </dgm:pt>
    <dgm:pt modelId="{3F9D2788-B879-458B-8949-BA823C95DE09}" type="pres">
      <dgm:prSet presAssocID="{7588D0E2-3D92-4973-9D87-04FF404D6CF3}" presName="sibTrans" presStyleCnt="0"/>
      <dgm:spPr/>
    </dgm:pt>
    <dgm:pt modelId="{ADAD4A11-F40E-4BAB-A668-519A1E2E5406}" type="pres">
      <dgm:prSet presAssocID="{7588D0E2-3D92-4973-9D87-04FF404D6CF3}" presName="space" presStyleCnt="0"/>
      <dgm:spPr/>
    </dgm:pt>
    <dgm:pt modelId="{A17FED31-55E1-4AD9-81A4-B7E7211B290B}" type="pres">
      <dgm:prSet presAssocID="{61528F54-834D-422D-A1D1-499992A1815B}" presName="composite" presStyleCnt="0"/>
      <dgm:spPr/>
    </dgm:pt>
    <dgm:pt modelId="{02077CD3-6D37-47A5-A658-E15E1463A3AE}" type="pres">
      <dgm:prSet presAssocID="{61528F54-834D-422D-A1D1-499992A1815B}" presName="LShape" presStyleLbl="alignNode1" presStyleIdx="2" presStyleCnt="15"/>
      <dgm:spPr/>
    </dgm:pt>
    <dgm:pt modelId="{1A1FE77F-3153-456A-9F17-66943F9D4586}" type="pres">
      <dgm:prSet presAssocID="{61528F54-834D-422D-A1D1-499992A1815B}" presName="ParentText" presStyleLbl="revTx" presStyleIdx="1" presStyleCnt="8">
        <dgm:presLayoutVars>
          <dgm:chMax val="0"/>
          <dgm:chPref val="0"/>
          <dgm:bulletEnabled val="1"/>
        </dgm:presLayoutVars>
      </dgm:prSet>
      <dgm:spPr/>
    </dgm:pt>
    <dgm:pt modelId="{28238595-19F3-40C4-93ED-5F65E1DA12FE}" type="pres">
      <dgm:prSet presAssocID="{61528F54-834D-422D-A1D1-499992A1815B}" presName="Triangle" presStyleLbl="alignNode1" presStyleIdx="3" presStyleCnt="15"/>
      <dgm:spPr/>
    </dgm:pt>
    <dgm:pt modelId="{DED7BBD9-9CE0-45AC-A534-C5C2A1371619}" type="pres">
      <dgm:prSet presAssocID="{B84A58AC-1308-47B8-B9AB-7CD64137A285}" presName="sibTrans" presStyleCnt="0"/>
      <dgm:spPr/>
    </dgm:pt>
    <dgm:pt modelId="{6AA1A82C-627A-4836-A2A9-5DD6D0D6371C}" type="pres">
      <dgm:prSet presAssocID="{B84A58AC-1308-47B8-B9AB-7CD64137A285}" presName="space" presStyleCnt="0"/>
      <dgm:spPr/>
    </dgm:pt>
    <dgm:pt modelId="{B58E6B8F-2E99-457F-93EA-1B8E9AD03384}" type="pres">
      <dgm:prSet presAssocID="{8F4CBCD0-72DE-4FA0-A661-9112D4FB1778}" presName="composite" presStyleCnt="0"/>
      <dgm:spPr/>
    </dgm:pt>
    <dgm:pt modelId="{7A2AABD2-EA8B-49B1-961A-68BA86ABC40F}" type="pres">
      <dgm:prSet presAssocID="{8F4CBCD0-72DE-4FA0-A661-9112D4FB1778}" presName="LShape" presStyleLbl="alignNode1" presStyleIdx="4" presStyleCnt="15"/>
      <dgm:spPr/>
    </dgm:pt>
    <dgm:pt modelId="{F6A6F132-56C9-403E-8107-541965635FE2}" type="pres">
      <dgm:prSet presAssocID="{8F4CBCD0-72DE-4FA0-A661-9112D4FB1778}" presName="ParentText" presStyleLbl="revTx" presStyleIdx="2" presStyleCnt="8">
        <dgm:presLayoutVars>
          <dgm:chMax val="0"/>
          <dgm:chPref val="0"/>
          <dgm:bulletEnabled val="1"/>
        </dgm:presLayoutVars>
      </dgm:prSet>
      <dgm:spPr/>
    </dgm:pt>
    <dgm:pt modelId="{A0C3E583-0926-428C-896A-9C7AB2342F11}" type="pres">
      <dgm:prSet presAssocID="{8F4CBCD0-72DE-4FA0-A661-9112D4FB1778}" presName="Triangle" presStyleLbl="alignNode1" presStyleIdx="5" presStyleCnt="15"/>
      <dgm:spPr/>
    </dgm:pt>
    <dgm:pt modelId="{2A3951AF-A171-4F24-A655-93B882417C69}" type="pres">
      <dgm:prSet presAssocID="{43DBDFF3-039C-4840-B24B-3686FE11FBC8}" presName="sibTrans" presStyleCnt="0"/>
      <dgm:spPr/>
    </dgm:pt>
    <dgm:pt modelId="{A06B66F9-3067-43D0-8617-9C8E39D93FC1}" type="pres">
      <dgm:prSet presAssocID="{43DBDFF3-039C-4840-B24B-3686FE11FBC8}" presName="space" presStyleCnt="0"/>
      <dgm:spPr/>
    </dgm:pt>
    <dgm:pt modelId="{9DC4D930-DF63-49E2-A905-E50DAC3A7FC7}" type="pres">
      <dgm:prSet presAssocID="{43D8FFE7-1F8B-4710-BF4A-B675DD72F997}" presName="composite" presStyleCnt="0"/>
      <dgm:spPr/>
    </dgm:pt>
    <dgm:pt modelId="{C0EA960F-EB58-40D0-AF45-132416B871B5}" type="pres">
      <dgm:prSet presAssocID="{43D8FFE7-1F8B-4710-BF4A-B675DD72F997}" presName="LShape" presStyleLbl="alignNode1" presStyleIdx="6" presStyleCnt="15"/>
      <dgm:spPr/>
    </dgm:pt>
    <dgm:pt modelId="{810F917B-80BF-4733-B00A-8C378C99CE3C}" type="pres">
      <dgm:prSet presAssocID="{43D8FFE7-1F8B-4710-BF4A-B675DD72F997}" presName="ParentText" presStyleLbl="revTx" presStyleIdx="3" presStyleCnt="8">
        <dgm:presLayoutVars>
          <dgm:chMax val="0"/>
          <dgm:chPref val="0"/>
          <dgm:bulletEnabled val="1"/>
        </dgm:presLayoutVars>
      </dgm:prSet>
      <dgm:spPr/>
    </dgm:pt>
    <dgm:pt modelId="{B81090A4-2E4A-495E-9A45-CB57BA2BB8B8}" type="pres">
      <dgm:prSet presAssocID="{43D8FFE7-1F8B-4710-BF4A-B675DD72F997}" presName="Triangle" presStyleLbl="alignNode1" presStyleIdx="7" presStyleCnt="15"/>
      <dgm:spPr/>
    </dgm:pt>
    <dgm:pt modelId="{58B3BDAC-311C-419A-B096-F62FF50F7F53}" type="pres">
      <dgm:prSet presAssocID="{F7B68DEF-8EB5-47A8-A457-A0154B8D9C71}" presName="sibTrans" presStyleCnt="0"/>
      <dgm:spPr/>
    </dgm:pt>
    <dgm:pt modelId="{B17F6977-6832-4849-AA34-6616F6A64F18}" type="pres">
      <dgm:prSet presAssocID="{F7B68DEF-8EB5-47A8-A457-A0154B8D9C71}" presName="space" presStyleCnt="0"/>
      <dgm:spPr/>
    </dgm:pt>
    <dgm:pt modelId="{9493728D-2717-46ED-AD2A-E5830837331D}" type="pres">
      <dgm:prSet presAssocID="{E9AB49BA-32B4-418F-981A-3E6552FF7916}" presName="composite" presStyleCnt="0"/>
      <dgm:spPr/>
    </dgm:pt>
    <dgm:pt modelId="{DF1E35A8-2B69-415F-85ED-EE16332F3963}" type="pres">
      <dgm:prSet presAssocID="{E9AB49BA-32B4-418F-981A-3E6552FF7916}" presName="LShape" presStyleLbl="alignNode1" presStyleIdx="8" presStyleCnt="15"/>
      <dgm:spPr/>
    </dgm:pt>
    <dgm:pt modelId="{E2857B3D-0D46-4ED2-BF3B-3EF0B06D23B9}" type="pres">
      <dgm:prSet presAssocID="{E9AB49BA-32B4-418F-981A-3E6552FF7916}" presName="ParentText" presStyleLbl="revTx" presStyleIdx="4" presStyleCnt="8">
        <dgm:presLayoutVars>
          <dgm:chMax val="0"/>
          <dgm:chPref val="0"/>
          <dgm:bulletEnabled val="1"/>
        </dgm:presLayoutVars>
      </dgm:prSet>
      <dgm:spPr/>
    </dgm:pt>
    <dgm:pt modelId="{28508881-4003-48AD-A150-FB66FE7192D1}" type="pres">
      <dgm:prSet presAssocID="{E9AB49BA-32B4-418F-981A-3E6552FF7916}" presName="Triangle" presStyleLbl="alignNode1" presStyleIdx="9" presStyleCnt="15"/>
      <dgm:spPr/>
    </dgm:pt>
    <dgm:pt modelId="{65605688-FF52-461E-B875-EA5B6D0BA102}" type="pres">
      <dgm:prSet presAssocID="{4212DB9F-105B-4D29-A379-35352EFA607D}" presName="sibTrans" presStyleCnt="0"/>
      <dgm:spPr/>
    </dgm:pt>
    <dgm:pt modelId="{400A3A4D-ED93-4451-92A9-D3656A4B4BD5}" type="pres">
      <dgm:prSet presAssocID="{4212DB9F-105B-4D29-A379-35352EFA607D}" presName="space" presStyleCnt="0"/>
      <dgm:spPr/>
    </dgm:pt>
    <dgm:pt modelId="{CBE678DD-2E40-4F15-AFAA-7901AAD48DCF}" type="pres">
      <dgm:prSet presAssocID="{D26AF787-D15B-4A08-A5B1-8B22AD7A843E}" presName="composite" presStyleCnt="0"/>
      <dgm:spPr/>
    </dgm:pt>
    <dgm:pt modelId="{096E4D0D-71DF-4FCE-8CDC-BFAFB68F3053}" type="pres">
      <dgm:prSet presAssocID="{D26AF787-D15B-4A08-A5B1-8B22AD7A843E}" presName="LShape" presStyleLbl="alignNode1" presStyleIdx="10" presStyleCnt="15"/>
      <dgm:spPr/>
    </dgm:pt>
    <dgm:pt modelId="{EC5D487A-43B4-4B5B-B095-9D6025A428D3}" type="pres">
      <dgm:prSet presAssocID="{D26AF787-D15B-4A08-A5B1-8B22AD7A843E}" presName="ParentText" presStyleLbl="revTx" presStyleIdx="5" presStyleCnt="8">
        <dgm:presLayoutVars>
          <dgm:chMax val="0"/>
          <dgm:chPref val="0"/>
          <dgm:bulletEnabled val="1"/>
        </dgm:presLayoutVars>
      </dgm:prSet>
      <dgm:spPr/>
    </dgm:pt>
    <dgm:pt modelId="{EDBBA44D-FC0F-409D-8F4A-E53E7E9EE65D}" type="pres">
      <dgm:prSet presAssocID="{D26AF787-D15B-4A08-A5B1-8B22AD7A843E}" presName="Triangle" presStyleLbl="alignNode1" presStyleIdx="11" presStyleCnt="15"/>
      <dgm:spPr/>
    </dgm:pt>
    <dgm:pt modelId="{489790C4-9418-42CB-9B1D-508F1136D7C3}" type="pres">
      <dgm:prSet presAssocID="{B593A2E1-E81B-45F0-A67D-2136224CDD82}" presName="sibTrans" presStyleCnt="0"/>
      <dgm:spPr/>
    </dgm:pt>
    <dgm:pt modelId="{F4ADF74A-FC17-475F-8699-B8BCA60F3E1A}" type="pres">
      <dgm:prSet presAssocID="{B593A2E1-E81B-45F0-A67D-2136224CDD82}" presName="space" presStyleCnt="0"/>
      <dgm:spPr/>
    </dgm:pt>
    <dgm:pt modelId="{F3BFD029-43B1-4DDA-8675-F38122B4A1B9}" type="pres">
      <dgm:prSet presAssocID="{18C5564B-55A4-4BA4-8DAE-C9B9AC365630}" presName="composite" presStyleCnt="0"/>
      <dgm:spPr/>
    </dgm:pt>
    <dgm:pt modelId="{D46AE1E8-D5AC-4B6B-9329-336557BDE09F}" type="pres">
      <dgm:prSet presAssocID="{18C5564B-55A4-4BA4-8DAE-C9B9AC365630}" presName="LShape" presStyleLbl="alignNode1" presStyleIdx="12" presStyleCnt="15"/>
      <dgm:spPr/>
    </dgm:pt>
    <dgm:pt modelId="{E0779BFF-BFA0-4C10-AB63-7ED5933AF350}" type="pres">
      <dgm:prSet presAssocID="{18C5564B-55A4-4BA4-8DAE-C9B9AC365630}" presName="ParentText" presStyleLbl="revTx" presStyleIdx="6" presStyleCnt="8">
        <dgm:presLayoutVars>
          <dgm:chMax val="0"/>
          <dgm:chPref val="0"/>
          <dgm:bulletEnabled val="1"/>
        </dgm:presLayoutVars>
      </dgm:prSet>
      <dgm:spPr/>
    </dgm:pt>
    <dgm:pt modelId="{2558E641-C3CA-4ACD-9A81-8F1CFE162F7D}" type="pres">
      <dgm:prSet presAssocID="{18C5564B-55A4-4BA4-8DAE-C9B9AC365630}" presName="Triangle" presStyleLbl="alignNode1" presStyleIdx="13" presStyleCnt="15"/>
      <dgm:spPr/>
    </dgm:pt>
    <dgm:pt modelId="{E10BD6C7-84FD-42ED-8048-48C7F8E3B194}" type="pres">
      <dgm:prSet presAssocID="{A47321C8-C542-4C20-90E9-E7A530FFCE54}" presName="sibTrans" presStyleCnt="0"/>
      <dgm:spPr/>
    </dgm:pt>
    <dgm:pt modelId="{C77096A3-A405-4A08-856A-FB3004CB7592}" type="pres">
      <dgm:prSet presAssocID="{A47321C8-C542-4C20-90E9-E7A530FFCE54}" presName="space" presStyleCnt="0"/>
      <dgm:spPr/>
    </dgm:pt>
    <dgm:pt modelId="{06B138DE-5793-4BD5-9728-FFFA4008A27B}" type="pres">
      <dgm:prSet presAssocID="{02A38072-9301-491B-AC19-82405AC37161}" presName="composite" presStyleCnt="0"/>
      <dgm:spPr/>
    </dgm:pt>
    <dgm:pt modelId="{B1509672-0301-443E-A969-0E0817A9C7D6}" type="pres">
      <dgm:prSet presAssocID="{02A38072-9301-491B-AC19-82405AC37161}" presName="LShape" presStyleLbl="alignNode1" presStyleIdx="14" presStyleCnt="15"/>
      <dgm:spPr/>
    </dgm:pt>
    <dgm:pt modelId="{D99CFD74-A2C3-4A7A-8434-5996F3654B8D}" type="pres">
      <dgm:prSet presAssocID="{02A38072-9301-491B-AC19-82405AC37161}" presName="ParentText" presStyleLbl="revTx" presStyleIdx="7" presStyleCnt="8">
        <dgm:presLayoutVars>
          <dgm:chMax val="0"/>
          <dgm:chPref val="0"/>
          <dgm:bulletEnabled val="1"/>
        </dgm:presLayoutVars>
      </dgm:prSet>
      <dgm:spPr/>
    </dgm:pt>
  </dgm:ptLst>
  <dgm:cxnLst>
    <dgm:cxn modelId="{4C564603-9916-41BF-A1A4-681EC4ADB78E}" type="presOf" srcId="{18C5564B-55A4-4BA4-8DAE-C9B9AC365630}" destId="{E0779BFF-BFA0-4C10-AB63-7ED5933AF350}" srcOrd="0" destOrd="0" presId="urn:microsoft.com/office/officeart/2009/3/layout/StepUpProcess"/>
    <dgm:cxn modelId="{2C64730C-8263-4898-ADA8-B7AA4C772505}" srcId="{BEC2ADE5-E26F-4C6B-9089-EA33707CF373}" destId="{02A38072-9301-491B-AC19-82405AC37161}" srcOrd="7" destOrd="0" parTransId="{7B5D57DF-8C41-45D6-89CA-ED9F6CCA7322}" sibTransId="{4C91D995-B042-40E4-ABFD-07249CCBFF45}"/>
    <dgm:cxn modelId="{8F47D621-BD80-4D36-AF95-37D056C8EB3E}" srcId="{BEC2ADE5-E26F-4C6B-9089-EA33707CF373}" destId="{D77E9C5A-1ABF-426F-9DBE-472EECC30EEF}" srcOrd="0" destOrd="0" parTransId="{048A21E0-9CE5-4C74-8635-15CC3991528C}" sibTransId="{7588D0E2-3D92-4973-9D87-04FF404D6CF3}"/>
    <dgm:cxn modelId="{BEE6602A-2A2C-4ACF-AF71-14B76538AB50}" type="presOf" srcId="{61528F54-834D-422D-A1D1-499992A1815B}" destId="{1A1FE77F-3153-456A-9F17-66943F9D4586}" srcOrd="0" destOrd="0" presId="urn:microsoft.com/office/officeart/2009/3/layout/StepUpProcess"/>
    <dgm:cxn modelId="{17A2452A-4F1D-4657-847B-D9DE66C6C2F7}" srcId="{BEC2ADE5-E26F-4C6B-9089-EA33707CF373}" destId="{E9AB49BA-32B4-418F-981A-3E6552FF7916}" srcOrd="4" destOrd="0" parTransId="{7F0A97BB-9786-40C6-AFFC-75801811D370}" sibTransId="{4212DB9F-105B-4D29-A379-35352EFA607D}"/>
    <dgm:cxn modelId="{08812736-CAD4-4EDD-93AD-B357CBE6086C}" type="presOf" srcId="{43D8FFE7-1F8B-4710-BF4A-B675DD72F997}" destId="{810F917B-80BF-4733-B00A-8C378C99CE3C}" srcOrd="0" destOrd="0" presId="urn:microsoft.com/office/officeart/2009/3/layout/StepUpProcess"/>
    <dgm:cxn modelId="{AC21B646-62FF-435E-8D89-902AAF7E3646}" type="presOf" srcId="{02A38072-9301-491B-AC19-82405AC37161}" destId="{D99CFD74-A2C3-4A7A-8434-5996F3654B8D}" srcOrd="0" destOrd="0" presId="urn:microsoft.com/office/officeart/2009/3/layout/StepUpProcess"/>
    <dgm:cxn modelId="{F9D1A548-D666-4E92-ABBD-92B2F325BB69}" srcId="{BEC2ADE5-E26F-4C6B-9089-EA33707CF373}" destId="{18C5564B-55A4-4BA4-8DAE-C9B9AC365630}" srcOrd="6" destOrd="0" parTransId="{E6194127-F54B-44EB-B636-6965A71C9A18}" sibTransId="{A47321C8-C542-4C20-90E9-E7A530FFCE54}"/>
    <dgm:cxn modelId="{4309CF48-907E-4EDC-9313-2D576151A719}" srcId="{BEC2ADE5-E26F-4C6B-9089-EA33707CF373}" destId="{61528F54-834D-422D-A1D1-499992A1815B}" srcOrd="1" destOrd="0" parTransId="{4862D1FB-FE1D-41E6-9663-8538FA47AABB}" sibTransId="{B84A58AC-1308-47B8-B9AB-7CD64137A285}"/>
    <dgm:cxn modelId="{9B8AFA49-A157-49E4-A188-1BC171487973}" type="presOf" srcId="{8F4CBCD0-72DE-4FA0-A661-9112D4FB1778}" destId="{F6A6F132-56C9-403E-8107-541965635FE2}" srcOrd="0" destOrd="0" presId="urn:microsoft.com/office/officeart/2009/3/layout/StepUpProcess"/>
    <dgm:cxn modelId="{4F5DE24F-A6E7-4BD8-929A-812E31C15A09}" type="presOf" srcId="{E9AB49BA-32B4-418F-981A-3E6552FF7916}" destId="{E2857B3D-0D46-4ED2-BF3B-3EF0B06D23B9}" srcOrd="0" destOrd="0" presId="urn:microsoft.com/office/officeart/2009/3/layout/StepUpProcess"/>
    <dgm:cxn modelId="{D9ACF353-9B88-4CD9-8E6F-882E979814C1}" type="presOf" srcId="{D26AF787-D15B-4A08-A5B1-8B22AD7A843E}" destId="{EC5D487A-43B4-4B5B-B095-9D6025A428D3}" srcOrd="0" destOrd="0" presId="urn:microsoft.com/office/officeart/2009/3/layout/StepUpProcess"/>
    <dgm:cxn modelId="{86B28382-A08F-4DBF-8829-E7F4141EB541}" type="presOf" srcId="{BEC2ADE5-E26F-4C6B-9089-EA33707CF373}" destId="{706B29AE-CBF7-4405-A7AF-2297EA2C5507}" srcOrd="0" destOrd="0" presId="urn:microsoft.com/office/officeart/2009/3/layout/StepUpProcess"/>
    <dgm:cxn modelId="{D9B624A5-9330-4168-9ACB-F7ADB475239C}" srcId="{BEC2ADE5-E26F-4C6B-9089-EA33707CF373}" destId="{43D8FFE7-1F8B-4710-BF4A-B675DD72F997}" srcOrd="3" destOrd="0" parTransId="{63A5973B-D220-4CDC-8D23-EF54867E59A7}" sibTransId="{F7B68DEF-8EB5-47A8-A457-A0154B8D9C71}"/>
    <dgm:cxn modelId="{0AD203D5-0778-4728-B9F8-E5784C1AF360}" srcId="{BEC2ADE5-E26F-4C6B-9089-EA33707CF373}" destId="{8F4CBCD0-72DE-4FA0-A661-9112D4FB1778}" srcOrd="2" destOrd="0" parTransId="{91728270-5C6A-4E54-8415-822723FB7C4D}" sibTransId="{43DBDFF3-039C-4840-B24B-3686FE11FBC8}"/>
    <dgm:cxn modelId="{B09963ED-F38B-455C-9167-03F4B4E6325E}" srcId="{BEC2ADE5-E26F-4C6B-9089-EA33707CF373}" destId="{D26AF787-D15B-4A08-A5B1-8B22AD7A843E}" srcOrd="5" destOrd="0" parTransId="{A517DA7D-3191-454B-9E8D-D45456BF3B7F}" sibTransId="{B593A2E1-E81B-45F0-A67D-2136224CDD82}"/>
    <dgm:cxn modelId="{685391FF-9FFD-4E48-A38F-954156255BC4}" type="presOf" srcId="{D77E9C5A-1ABF-426F-9DBE-472EECC30EEF}" destId="{26C343C6-CCAB-44F4-B8D2-58631B3DEDE6}" srcOrd="0" destOrd="0" presId="urn:microsoft.com/office/officeart/2009/3/layout/StepUpProcess"/>
    <dgm:cxn modelId="{67F80810-1F59-4B32-AE7A-77B0C3648E8F}" type="presParOf" srcId="{706B29AE-CBF7-4405-A7AF-2297EA2C5507}" destId="{D67AF5FB-30B9-49A2-87E1-138B0BB4B3F8}" srcOrd="0" destOrd="0" presId="urn:microsoft.com/office/officeart/2009/3/layout/StepUpProcess"/>
    <dgm:cxn modelId="{E1985799-00D5-4F33-9920-BF87CB8D4644}" type="presParOf" srcId="{D67AF5FB-30B9-49A2-87E1-138B0BB4B3F8}" destId="{ACCEDBD0-6BB6-494A-8EF4-49C72A794A50}" srcOrd="0" destOrd="0" presId="urn:microsoft.com/office/officeart/2009/3/layout/StepUpProcess"/>
    <dgm:cxn modelId="{6F8F9F15-1FCF-4579-86DB-8CD4D6F50AA1}" type="presParOf" srcId="{D67AF5FB-30B9-49A2-87E1-138B0BB4B3F8}" destId="{26C343C6-CCAB-44F4-B8D2-58631B3DEDE6}" srcOrd="1" destOrd="0" presId="urn:microsoft.com/office/officeart/2009/3/layout/StepUpProcess"/>
    <dgm:cxn modelId="{C5475B24-375A-456C-96BB-7683A838FD33}" type="presParOf" srcId="{D67AF5FB-30B9-49A2-87E1-138B0BB4B3F8}" destId="{C6498EDE-21F0-4532-AEB8-87B5F4AF470C}" srcOrd="2" destOrd="0" presId="urn:microsoft.com/office/officeart/2009/3/layout/StepUpProcess"/>
    <dgm:cxn modelId="{2F5C9336-FAC3-4990-A2CC-1BB43F5A9CAB}" type="presParOf" srcId="{706B29AE-CBF7-4405-A7AF-2297EA2C5507}" destId="{3F9D2788-B879-458B-8949-BA823C95DE09}" srcOrd="1" destOrd="0" presId="urn:microsoft.com/office/officeart/2009/3/layout/StepUpProcess"/>
    <dgm:cxn modelId="{342CA536-1D54-4E82-9CB4-96DB2C67EE3A}" type="presParOf" srcId="{3F9D2788-B879-458B-8949-BA823C95DE09}" destId="{ADAD4A11-F40E-4BAB-A668-519A1E2E5406}" srcOrd="0" destOrd="0" presId="urn:microsoft.com/office/officeart/2009/3/layout/StepUpProcess"/>
    <dgm:cxn modelId="{32A4514B-3044-4D0E-9C31-711501EE5109}" type="presParOf" srcId="{706B29AE-CBF7-4405-A7AF-2297EA2C5507}" destId="{A17FED31-55E1-4AD9-81A4-B7E7211B290B}" srcOrd="2" destOrd="0" presId="urn:microsoft.com/office/officeart/2009/3/layout/StepUpProcess"/>
    <dgm:cxn modelId="{451FF33B-FD84-459C-968B-64066D7C1FCF}" type="presParOf" srcId="{A17FED31-55E1-4AD9-81A4-B7E7211B290B}" destId="{02077CD3-6D37-47A5-A658-E15E1463A3AE}" srcOrd="0" destOrd="0" presId="urn:microsoft.com/office/officeart/2009/3/layout/StepUpProcess"/>
    <dgm:cxn modelId="{8764697C-ACC3-498A-9B07-FA1748D8B200}" type="presParOf" srcId="{A17FED31-55E1-4AD9-81A4-B7E7211B290B}" destId="{1A1FE77F-3153-456A-9F17-66943F9D4586}" srcOrd="1" destOrd="0" presId="urn:microsoft.com/office/officeart/2009/3/layout/StepUpProcess"/>
    <dgm:cxn modelId="{72838D09-9EEC-4E7D-9FBB-0A3C1EE764DD}" type="presParOf" srcId="{A17FED31-55E1-4AD9-81A4-B7E7211B290B}" destId="{28238595-19F3-40C4-93ED-5F65E1DA12FE}" srcOrd="2" destOrd="0" presId="urn:microsoft.com/office/officeart/2009/3/layout/StepUpProcess"/>
    <dgm:cxn modelId="{C05BD159-DDB9-4E63-A57C-15B6BCB86CD8}" type="presParOf" srcId="{706B29AE-CBF7-4405-A7AF-2297EA2C5507}" destId="{DED7BBD9-9CE0-45AC-A534-C5C2A1371619}" srcOrd="3" destOrd="0" presId="urn:microsoft.com/office/officeart/2009/3/layout/StepUpProcess"/>
    <dgm:cxn modelId="{5729CCAB-0FA4-4276-BD45-34CD7A52E8DB}" type="presParOf" srcId="{DED7BBD9-9CE0-45AC-A534-C5C2A1371619}" destId="{6AA1A82C-627A-4836-A2A9-5DD6D0D6371C}" srcOrd="0" destOrd="0" presId="urn:microsoft.com/office/officeart/2009/3/layout/StepUpProcess"/>
    <dgm:cxn modelId="{4D240B71-D660-4CD3-9BD8-FA5EC2A2274A}" type="presParOf" srcId="{706B29AE-CBF7-4405-A7AF-2297EA2C5507}" destId="{B58E6B8F-2E99-457F-93EA-1B8E9AD03384}" srcOrd="4" destOrd="0" presId="urn:microsoft.com/office/officeart/2009/3/layout/StepUpProcess"/>
    <dgm:cxn modelId="{5C86C702-F081-4359-A31F-446A7BA196DB}" type="presParOf" srcId="{B58E6B8F-2E99-457F-93EA-1B8E9AD03384}" destId="{7A2AABD2-EA8B-49B1-961A-68BA86ABC40F}" srcOrd="0" destOrd="0" presId="urn:microsoft.com/office/officeart/2009/3/layout/StepUpProcess"/>
    <dgm:cxn modelId="{4D9A7C77-A367-415C-803F-8B9958832D62}" type="presParOf" srcId="{B58E6B8F-2E99-457F-93EA-1B8E9AD03384}" destId="{F6A6F132-56C9-403E-8107-541965635FE2}" srcOrd="1" destOrd="0" presId="urn:microsoft.com/office/officeart/2009/3/layout/StepUpProcess"/>
    <dgm:cxn modelId="{C2A434C0-3DE2-4D6B-A496-E9E99FBFB171}" type="presParOf" srcId="{B58E6B8F-2E99-457F-93EA-1B8E9AD03384}" destId="{A0C3E583-0926-428C-896A-9C7AB2342F11}" srcOrd="2" destOrd="0" presId="urn:microsoft.com/office/officeart/2009/3/layout/StepUpProcess"/>
    <dgm:cxn modelId="{9DEC1366-D0EF-4318-B26C-7FE55B838C9F}" type="presParOf" srcId="{706B29AE-CBF7-4405-A7AF-2297EA2C5507}" destId="{2A3951AF-A171-4F24-A655-93B882417C69}" srcOrd="5" destOrd="0" presId="urn:microsoft.com/office/officeart/2009/3/layout/StepUpProcess"/>
    <dgm:cxn modelId="{49A08321-1E39-4011-A161-ACDC64A00CC8}" type="presParOf" srcId="{2A3951AF-A171-4F24-A655-93B882417C69}" destId="{A06B66F9-3067-43D0-8617-9C8E39D93FC1}" srcOrd="0" destOrd="0" presId="urn:microsoft.com/office/officeart/2009/3/layout/StepUpProcess"/>
    <dgm:cxn modelId="{6B0B013C-B1ED-4546-A0D1-9E2501C0BCA1}" type="presParOf" srcId="{706B29AE-CBF7-4405-A7AF-2297EA2C5507}" destId="{9DC4D930-DF63-49E2-A905-E50DAC3A7FC7}" srcOrd="6" destOrd="0" presId="urn:microsoft.com/office/officeart/2009/3/layout/StepUpProcess"/>
    <dgm:cxn modelId="{9587E870-BB92-41ED-AF1E-B19A4375B86E}" type="presParOf" srcId="{9DC4D930-DF63-49E2-A905-E50DAC3A7FC7}" destId="{C0EA960F-EB58-40D0-AF45-132416B871B5}" srcOrd="0" destOrd="0" presId="urn:microsoft.com/office/officeart/2009/3/layout/StepUpProcess"/>
    <dgm:cxn modelId="{20C6CDE1-ADF4-4DBF-87F2-6B91D7C812A1}" type="presParOf" srcId="{9DC4D930-DF63-49E2-A905-E50DAC3A7FC7}" destId="{810F917B-80BF-4733-B00A-8C378C99CE3C}" srcOrd="1" destOrd="0" presId="urn:microsoft.com/office/officeart/2009/3/layout/StepUpProcess"/>
    <dgm:cxn modelId="{26AFF5AD-0E7D-4B96-93F9-995B240436AC}" type="presParOf" srcId="{9DC4D930-DF63-49E2-A905-E50DAC3A7FC7}" destId="{B81090A4-2E4A-495E-9A45-CB57BA2BB8B8}" srcOrd="2" destOrd="0" presId="urn:microsoft.com/office/officeart/2009/3/layout/StepUpProcess"/>
    <dgm:cxn modelId="{BFBCC425-4B52-43C2-8E7D-9139AC2679A5}" type="presParOf" srcId="{706B29AE-CBF7-4405-A7AF-2297EA2C5507}" destId="{58B3BDAC-311C-419A-B096-F62FF50F7F53}" srcOrd="7" destOrd="0" presId="urn:microsoft.com/office/officeart/2009/3/layout/StepUpProcess"/>
    <dgm:cxn modelId="{8C44C79E-9B97-4793-8415-7C179471B9A1}" type="presParOf" srcId="{58B3BDAC-311C-419A-B096-F62FF50F7F53}" destId="{B17F6977-6832-4849-AA34-6616F6A64F18}" srcOrd="0" destOrd="0" presId="urn:microsoft.com/office/officeart/2009/3/layout/StepUpProcess"/>
    <dgm:cxn modelId="{075C373D-1BCD-49BB-A80F-673A854246DF}" type="presParOf" srcId="{706B29AE-CBF7-4405-A7AF-2297EA2C5507}" destId="{9493728D-2717-46ED-AD2A-E5830837331D}" srcOrd="8" destOrd="0" presId="urn:microsoft.com/office/officeart/2009/3/layout/StepUpProcess"/>
    <dgm:cxn modelId="{92A002F4-3F5F-4CAC-8ACA-3AE8B277D188}" type="presParOf" srcId="{9493728D-2717-46ED-AD2A-E5830837331D}" destId="{DF1E35A8-2B69-415F-85ED-EE16332F3963}" srcOrd="0" destOrd="0" presId="urn:microsoft.com/office/officeart/2009/3/layout/StepUpProcess"/>
    <dgm:cxn modelId="{4A4F576D-4CF9-4D1E-A59D-44C84F873436}" type="presParOf" srcId="{9493728D-2717-46ED-AD2A-E5830837331D}" destId="{E2857B3D-0D46-4ED2-BF3B-3EF0B06D23B9}" srcOrd="1" destOrd="0" presId="urn:microsoft.com/office/officeart/2009/3/layout/StepUpProcess"/>
    <dgm:cxn modelId="{FED3684E-EA12-4B27-8C7F-10381BE64A84}" type="presParOf" srcId="{9493728D-2717-46ED-AD2A-E5830837331D}" destId="{28508881-4003-48AD-A150-FB66FE7192D1}" srcOrd="2" destOrd="0" presId="urn:microsoft.com/office/officeart/2009/3/layout/StepUpProcess"/>
    <dgm:cxn modelId="{40E56010-C976-4329-92F2-98A910B9D289}" type="presParOf" srcId="{706B29AE-CBF7-4405-A7AF-2297EA2C5507}" destId="{65605688-FF52-461E-B875-EA5B6D0BA102}" srcOrd="9" destOrd="0" presId="urn:microsoft.com/office/officeart/2009/3/layout/StepUpProcess"/>
    <dgm:cxn modelId="{D7D3980A-6464-4C42-84AB-842B0F1E4297}" type="presParOf" srcId="{65605688-FF52-461E-B875-EA5B6D0BA102}" destId="{400A3A4D-ED93-4451-92A9-D3656A4B4BD5}" srcOrd="0" destOrd="0" presId="urn:microsoft.com/office/officeart/2009/3/layout/StepUpProcess"/>
    <dgm:cxn modelId="{D5BC1DAA-A606-41CB-B27C-DC6C8F5E4910}" type="presParOf" srcId="{706B29AE-CBF7-4405-A7AF-2297EA2C5507}" destId="{CBE678DD-2E40-4F15-AFAA-7901AAD48DCF}" srcOrd="10" destOrd="0" presId="urn:microsoft.com/office/officeart/2009/3/layout/StepUpProcess"/>
    <dgm:cxn modelId="{46C90550-F6CD-4EBF-A2A5-43B09AC517B0}" type="presParOf" srcId="{CBE678DD-2E40-4F15-AFAA-7901AAD48DCF}" destId="{096E4D0D-71DF-4FCE-8CDC-BFAFB68F3053}" srcOrd="0" destOrd="0" presId="urn:microsoft.com/office/officeart/2009/3/layout/StepUpProcess"/>
    <dgm:cxn modelId="{00A0C555-CC03-49CE-9105-801A8CE4AF46}" type="presParOf" srcId="{CBE678DD-2E40-4F15-AFAA-7901AAD48DCF}" destId="{EC5D487A-43B4-4B5B-B095-9D6025A428D3}" srcOrd="1" destOrd="0" presId="urn:microsoft.com/office/officeart/2009/3/layout/StepUpProcess"/>
    <dgm:cxn modelId="{E880B870-465D-43F2-B390-E4DB847EB916}" type="presParOf" srcId="{CBE678DD-2E40-4F15-AFAA-7901AAD48DCF}" destId="{EDBBA44D-FC0F-409D-8F4A-E53E7E9EE65D}" srcOrd="2" destOrd="0" presId="urn:microsoft.com/office/officeart/2009/3/layout/StepUpProcess"/>
    <dgm:cxn modelId="{E7AF9759-2344-4B25-AB84-BADC0E117AA8}" type="presParOf" srcId="{706B29AE-CBF7-4405-A7AF-2297EA2C5507}" destId="{489790C4-9418-42CB-9B1D-508F1136D7C3}" srcOrd="11" destOrd="0" presId="urn:microsoft.com/office/officeart/2009/3/layout/StepUpProcess"/>
    <dgm:cxn modelId="{4D84EA82-02AE-422C-B740-46B8CFA89E19}" type="presParOf" srcId="{489790C4-9418-42CB-9B1D-508F1136D7C3}" destId="{F4ADF74A-FC17-475F-8699-B8BCA60F3E1A}" srcOrd="0" destOrd="0" presId="urn:microsoft.com/office/officeart/2009/3/layout/StepUpProcess"/>
    <dgm:cxn modelId="{F3348B32-70CF-488D-8C12-D739660FFBB8}" type="presParOf" srcId="{706B29AE-CBF7-4405-A7AF-2297EA2C5507}" destId="{F3BFD029-43B1-4DDA-8675-F38122B4A1B9}" srcOrd="12" destOrd="0" presId="urn:microsoft.com/office/officeart/2009/3/layout/StepUpProcess"/>
    <dgm:cxn modelId="{1F605D2C-72AA-4080-A144-736A41CEFD51}" type="presParOf" srcId="{F3BFD029-43B1-4DDA-8675-F38122B4A1B9}" destId="{D46AE1E8-D5AC-4B6B-9329-336557BDE09F}" srcOrd="0" destOrd="0" presId="urn:microsoft.com/office/officeart/2009/3/layout/StepUpProcess"/>
    <dgm:cxn modelId="{EB86D145-682B-4A91-B96B-D0502E7720BA}" type="presParOf" srcId="{F3BFD029-43B1-4DDA-8675-F38122B4A1B9}" destId="{E0779BFF-BFA0-4C10-AB63-7ED5933AF350}" srcOrd="1" destOrd="0" presId="urn:microsoft.com/office/officeart/2009/3/layout/StepUpProcess"/>
    <dgm:cxn modelId="{17FE2B2F-A950-4B23-8882-395F82ED1D6C}" type="presParOf" srcId="{F3BFD029-43B1-4DDA-8675-F38122B4A1B9}" destId="{2558E641-C3CA-4ACD-9A81-8F1CFE162F7D}" srcOrd="2" destOrd="0" presId="urn:microsoft.com/office/officeart/2009/3/layout/StepUpProcess"/>
    <dgm:cxn modelId="{0C545400-456A-4490-8446-9304E61D4EAD}" type="presParOf" srcId="{706B29AE-CBF7-4405-A7AF-2297EA2C5507}" destId="{E10BD6C7-84FD-42ED-8048-48C7F8E3B194}" srcOrd="13" destOrd="0" presId="urn:microsoft.com/office/officeart/2009/3/layout/StepUpProcess"/>
    <dgm:cxn modelId="{0FA30975-F21C-491C-8B5F-0FF206B0A904}" type="presParOf" srcId="{E10BD6C7-84FD-42ED-8048-48C7F8E3B194}" destId="{C77096A3-A405-4A08-856A-FB3004CB7592}" srcOrd="0" destOrd="0" presId="urn:microsoft.com/office/officeart/2009/3/layout/StepUpProcess"/>
    <dgm:cxn modelId="{E2EE7C44-016A-422A-A4FE-6464E2DA1160}" type="presParOf" srcId="{706B29AE-CBF7-4405-A7AF-2297EA2C5507}" destId="{06B138DE-5793-4BD5-9728-FFFA4008A27B}" srcOrd="14" destOrd="0" presId="urn:microsoft.com/office/officeart/2009/3/layout/StepUpProcess"/>
    <dgm:cxn modelId="{C6FA6BC7-371F-4DBF-9A7B-66EAA2BDD220}" type="presParOf" srcId="{06B138DE-5793-4BD5-9728-FFFA4008A27B}" destId="{B1509672-0301-443E-A969-0E0817A9C7D6}" srcOrd="0" destOrd="0" presId="urn:microsoft.com/office/officeart/2009/3/layout/StepUpProcess"/>
    <dgm:cxn modelId="{6C6651B4-B085-450E-9E26-DB63ACF90F6E}" type="presParOf" srcId="{06B138DE-5793-4BD5-9728-FFFA4008A27B}" destId="{D99CFD74-A2C3-4A7A-8434-5996F3654B8D}" srcOrd="1" destOrd="0" presId="urn:microsoft.com/office/officeart/2009/3/layout/StepUp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CEDBD0-6BB6-494A-8EF4-49C72A794A50}">
      <dsp:nvSpPr>
        <dsp:cNvPr id="0" name=""/>
        <dsp:cNvSpPr/>
      </dsp:nvSpPr>
      <dsp:spPr>
        <a:xfrm rot="5400000">
          <a:off x="192452" y="3068363"/>
          <a:ext cx="577267" cy="960560"/>
        </a:xfrm>
        <a:prstGeom prst="corner">
          <a:avLst>
            <a:gd name="adj1" fmla="val 16120"/>
            <a:gd name="adj2" fmla="val 16110"/>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C343C6-CCAB-44F4-B8D2-58631B3DEDE6}">
      <dsp:nvSpPr>
        <dsp:cNvPr id="0" name=""/>
        <dsp:cNvSpPr/>
      </dsp:nvSpPr>
      <dsp:spPr>
        <a:xfrm>
          <a:off x="96091" y="3355364"/>
          <a:ext cx="867199" cy="760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Create Urgency</a:t>
          </a:r>
        </a:p>
      </dsp:txBody>
      <dsp:txXfrm>
        <a:off x="96091" y="3355364"/>
        <a:ext cx="867199" cy="760151"/>
      </dsp:txXfrm>
    </dsp:sp>
    <dsp:sp modelId="{C6498EDE-21F0-4532-AEB8-87B5F4AF470C}">
      <dsp:nvSpPr>
        <dsp:cNvPr id="0" name=""/>
        <dsp:cNvSpPr/>
      </dsp:nvSpPr>
      <dsp:spPr>
        <a:xfrm>
          <a:off x="799668" y="2997645"/>
          <a:ext cx="163622" cy="163622"/>
        </a:xfrm>
        <a:prstGeom prst="triangle">
          <a:avLst>
            <a:gd name="adj" fmla="val 100000"/>
          </a:avLst>
        </a:prstGeom>
        <a:solidFill>
          <a:schemeClr val="accent2">
            <a:hueOff val="460258"/>
            <a:satOff val="-1321"/>
            <a:lumOff val="-2115"/>
            <a:alphaOff val="0"/>
          </a:schemeClr>
        </a:solidFill>
        <a:ln w="19050" cap="flat" cmpd="sng" algn="ctr">
          <a:solidFill>
            <a:schemeClr val="accent2">
              <a:hueOff val="460258"/>
              <a:satOff val="-1321"/>
              <a:lumOff val="-211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077CD3-6D37-47A5-A658-E15E1463A3AE}">
      <dsp:nvSpPr>
        <dsp:cNvPr id="0" name=""/>
        <dsp:cNvSpPr/>
      </dsp:nvSpPr>
      <dsp:spPr>
        <a:xfrm rot="5400000">
          <a:off x="1254073" y="2805664"/>
          <a:ext cx="577267" cy="960560"/>
        </a:xfrm>
        <a:prstGeom prst="corner">
          <a:avLst>
            <a:gd name="adj1" fmla="val 16120"/>
            <a:gd name="adj2" fmla="val 16110"/>
          </a:avLst>
        </a:prstGeom>
        <a:solidFill>
          <a:schemeClr val="accent2">
            <a:hueOff val="920516"/>
            <a:satOff val="-2642"/>
            <a:lumOff val="-4230"/>
            <a:alphaOff val="0"/>
          </a:schemeClr>
        </a:solidFill>
        <a:ln w="19050" cap="flat" cmpd="sng" algn="ctr">
          <a:solidFill>
            <a:schemeClr val="accent2">
              <a:hueOff val="920516"/>
              <a:satOff val="-2642"/>
              <a:lumOff val="-42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1FE77F-3153-456A-9F17-66943F9D4586}">
      <dsp:nvSpPr>
        <dsp:cNvPr id="0" name=""/>
        <dsp:cNvSpPr/>
      </dsp:nvSpPr>
      <dsp:spPr>
        <a:xfrm>
          <a:off x="1157713" y="3092664"/>
          <a:ext cx="867199" cy="760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Form a Powerful Coalition</a:t>
          </a:r>
        </a:p>
      </dsp:txBody>
      <dsp:txXfrm>
        <a:off x="1157713" y="3092664"/>
        <a:ext cx="867199" cy="760151"/>
      </dsp:txXfrm>
    </dsp:sp>
    <dsp:sp modelId="{28238595-19F3-40C4-93ED-5F65E1DA12FE}">
      <dsp:nvSpPr>
        <dsp:cNvPr id="0" name=""/>
        <dsp:cNvSpPr/>
      </dsp:nvSpPr>
      <dsp:spPr>
        <a:xfrm>
          <a:off x="1861290" y="2734946"/>
          <a:ext cx="163622" cy="163622"/>
        </a:xfrm>
        <a:prstGeom prst="triangle">
          <a:avLst>
            <a:gd name="adj" fmla="val 100000"/>
          </a:avLst>
        </a:prstGeom>
        <a:solidFill>
          <a:schemeClr val="accent2">
            <a:hueOff val="1380774"/>
            <a:satOff val="-3963"/>
            <a:lumOff val="-6345"/>
            <a:alphaOff val="0"/>
          </a:schemeClr>
        </a:solidFill>
        <a:ln w="19050" cap="flat" cmpd="sng" algn="ctr">
          <a:solidFill>
            <a:schemeClr val="accent2">
              <a:hueOff val="1380774"/>
              <a:satOff val="-3963"/>
              <a:lumOff val="-634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AABD2-EA8B-49B1-961A-68BA86ABC40F}">
      <dsp:nvSpPr>
        <dsp:cNvPr id="0" name=""/>
        <dsp:cNvSpPr/>
      </dsp:nvSpPr>
      <dsp:spPr>
        <a:xfrm rot="5400000">
          <a:off x="2315695" y="2542964"/>
          <a:ext cx="577267" cy="960560"/>
        </a:xfrm>
        <a:prstGeom prst="corner">
          <a:avLst>
            <a:gd name="adj1" fmla="val 16120"/>
            <a:gd name="adj2" fmla="val 16110"/>
          </a:avLst>
        </a:prstGeom>
        <a:solidFill>
          <a:schemeClr val="accent2">
            <a:hueOff val="1841033"/>
            <a:satOff val="-5284"/>
            <a:lumOff val="-8460"/>
            <a:alphaOff val="0"/>
          </a:schemeClr>
        </a:solidFill>
        <a:ln w="19050" cap="flat" cmpd="sng" algn="ctr">
          <a:solidFill>
            <a:schemeClr val="accent2">
              <a:hueOff val="1841033"/>
              <a:satOff val="-5284"/>
              <a:lumOff val="-84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A6F132-56C9-403E-8107-541965635FE2}">
      <dsp:nvSpPr>
        <dsp:cNvPr id="0" name=""/>
        <dsp:cNvSpPr/>
      </dsp:nvSpPr>
      <dsp:spPr>
        <a:xfrm>
          <a:off x="2219334" y="2829965"/>
          <a:ext cx="867199" cy="760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Create a vision for change</a:t>
          </a:r>
        </a:p>
      </dsp:txBody>
      <dsp:txXfrm>
        <a:off x="2219334" y="2829965"/>
        <a:ext cx="867199" cy="760151"/>
      </dsp:txXfrm>
    </dsp:sp>
    <dsp:sp modelId="{A0C3E583-0926-428C-896A-9C7AB2342F11}">
      <dsp:nvSpPr>
        <dsp:cNvPr id="0" name=""/>
        <dsp:cNvSpPr/>
      </dsp:nvSpPr>
      <dsp:spPr>
        <a:xfrm>
          <a:off x="2922911" y="2472247"/>
          <a:ext cx="163622" cy="163622"/>
        </a:xfrm>
        <a:prstGeom prst="triangle">
          <a:avLst>
            <a:gd name="adj" fmla="val 100000"/>
          </a:avLst>
        </a:prstGeom>
        <a:solidFill>
          <a:schemeClr val="accent2">
            <a:hueOff val="2301291"/>
            <a:satOff val="-6605"/>
            <a:lumOff val="-10575"/>
            <a:alphaOff val="0"/>
          </a:schemeClr>
        </a:solidFill>
        <a:ln w="19050" cap="flat" cmpd="sng" algn="ctr">
          <a:solidFill>
            <a:schemeClr val="accent2">
              <a:hueOff val="2301291"/>
              <a:satOff val="-6605"/>
              <a:lumOff val="-105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EA960F-EB58-40D0-AF45-132416B871B5}">
      <dsp:nvSpPr>
        <dsp:cNvPr id="0" name=""/>
        <dsp:cNvSpPr/>
      </dsp:nvSpPr>
      <dsp:spPr>
        <a:xfrm rot="5400000">
          <a:off x="3377316" y="2280265"/>
          <a:ext cx="577267" cy="960560"/>
        </a:xfrm>
        <a:prstGeom prst="corner">
          <a:avLst>
            <a:gd name="adj1" fmla="val 16120"/>
            <a:gd name="adj2" fmla="val 16110"/>
          </a:avLst>
        </a:prstGeom>
        <a:solidFill>
          <a:schemeClr val="accent2">
            <a:hueOff val="2761549"/>
            <a:satOff val="-7926"/>
            <a:lumOff val="-12690"/>
            <a:alphaOff val="0"/>
          </a:schemeClr>
        </a:solidFill>
        <a:ln w="19050" cap="flat" cmpd="sng" algn="ctr">
          <a:solidFill>
            <a:schemeClr val="accent2">
              <a:hueOff val="2761549"/>
              <a:satOff val="-7926"/>
              <a:lumOff val="-126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0F917B-80BF-4733-B00A-8C378C99CE3C}">
      <dsp:nvSpPr>
        <dsp:cNvPr id="0" name=""/>
        <dsp:cNvSpPr/>
      </dsp:nvSpPr>
      <dsp:spPr>
        <a:xfrm>
          <a:off x="3280956" y="2567266"/>
          <a:ext cx="867199" cy="760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Communicate the Vision</a:t>
          </a:r>
        </a:p>
      </dsp:txBody>
      <dsp:txXfrm>
        <a:off x="3280956" y="2567266"/>
        <a:ext cx="867199" cy="760151"/>
      </dsp:txXfrm>
    </dsp:sp>
    <dsp:sp modelId="{B81090A4-2E4A-495E-9A45-CB57BA2BB8B8}">
      <dsp:nvSpPr>
        <dsp:cNvPr id="0" name=""/>
        <dsp:cNvSpPr/>
      </dsp:nvSpPr>
      <dsp:spPr>
        <a:xfrm>
          <a:off x="3984533" y="2209547"/>
          <a:ext cx="163622" cy="163622"/>
        </a:xfrm>
        <a:prstGeom prst="triangle">
          <a:avLst>
            <a:gd name="adj" fmla="val 100000"/>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1E35A8-2B69-415F-85ED-EE16332F3963}">
      <dsp:nvSpPr>
        <dsp:cNvPr id="0" name=""/>
        <dsp:cNvSpPr/>
      </dsp:nvSpPr>
      <dsp:spPr>
        <a:xfrm rot="5400000">
          <a:off x="4438938" y="2017566"/>
          <a:ext cx="577267" cy="960560"/>
        </a:xfrm>
        <a:prstGeom prst="corner">
          <a:avLst>
            <a:gd name="adj1" fmla="val 16120"/>
            <a:gd name="adj2" fmla="val 16110"/>
          </a:avLst>
        </a:prstGeom>
        <a:solidFill>
          <a:schemeClr val="accent2">
            <a:hueOff val="3682065"/>
            <a:satOff val="-10567"/>
            <a:lumOff val="-16919"/>
            <a:alphaOff val="0"/>
          </a:schemeClr>
        </a:solidFill>
        <a:ln w="19050" cap="flat" cmpd="sng" algn="ctr">
          <a:solidFill>
            <a:schemeClr val="accent2">
              <a:hueOff val="3682065"/>
              <a:satOff val="-10567"/>
              <a:lumOff val="-1691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857B3D-0D46-4ED2-BF3B-3EF0B06D23B9}">
      <dsp:nvSpPr>
        <dsp:cNvPr id="0" name=""/>
        <dsp:cNvSpPr/>
      </dsp:nvSpPr>
      <dsp:spPr>
        <a:xfrm>
          <a:off x="4342578" y="2304566"/>
          <a:ext cx="867199" cy="760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Empower Action</a:t>
          </a:r>
        </a:p>
      </dsp:txBody>
      <dsp:txXfrm>
        <a:off x="4342578" y="2304566"/>
        <a:ext cx="867199" cy="760151"/>
      </dsp:txXfrm>
    </dsp:sp>
    <dsp:sp modelId="{28508881-4003-48AD-A150-FB66FE7192D1}">
      <dsp:nvSpPr>
        <dsp:cNvPr id="0" name=""/>
        <dsp:cNvSpPr/>
      </dsp:nvSpPr>
      <dsp:spPr>
        <a:xfrm>
          <a:off x="5046155" y="1946848"/>
          <a:ext cx="163622" cy="163622"/>
        </a:xfrm>
        <a:prstGeom prst="triangle">
          <a:avLst>
            <a:gd name="adj" fmla="val 100000"/>
          </a:avLst>
        </a:prstGeom>
        <a:solidFill>
          <a:schemeClr val="accent2">
            <a:hueOff val="4142323"/>
            <a:satOff val="-11888"/>
            <a:lumOff val="-19034"/>
            <a:alphaOff val="0"/>
          </a:schemeClr>
        </a:solidFill>
        <a:ln w="19050" cap="flat" cmpd="sng" algn="ctr">
          <a:solidFill>
            <a:schemeClr val="accent2">
              <a:hueOff val="4142323"/>
              <a:satOff val="-11888"/>
              <a:lumOff val="-1903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6E4D0D-71DF-4FCE-8CDC-BFAFB68F3053}">
      <dsp:nvSpPr>
        <dsp:cNvPr id="0" name=""/>
        <dsp:cNvSpPr/>
      </dsp:nvSpPr>
      <dsp:spPr>
        <a:xfrm rot="5400000">
          <a:off x="5500559" y="1754866"/>
          <a:ext cx="577267" cy="960560"/>
        </a:xfrm>
        <a:prstGeom prst="corner">
          <a:avLst>
            <a:gd name="adj1" fmla="val 16120"/>
            <a:gd name="adj2" fmla="val 16110"/>
          </a:avLst>
        </a:prstGeom>
        <a:solidFill>
          <a:schemeClr val="accent2">
            <a:hueOff val="4602581"/>
            <a:satOff val="-13209"/>
            <a:lumOff val="-21149"/>
            <a:alphaOff val="0"/>
          </a:schemeClr>
        </a:solidFill>
        <a:ln w="19050" cap="flat" cmpd="sng" algn="ctr">
          <a:solidFill>
            <a:schemeClr val="accent2">
              <a:hueOff val="4602581"/>
              <a:satOff val="-13209"/>
              <a:lumOff val="-2114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5D487A-43B4-4B5B-B095-9D6025A428D3}">
      <dsp:nvSpPr>
        <dsp:cNvPr id="0" name=""/>
        <dsp:cNvSpPr/>
      </dsp:nvSpPr>
      <dsp:spPr>
        <a:xfrm>
          <a:off x="5404199" y="2041867"/>
          <a:ext cx="867199" cy="760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Create Quick Wins</a:t>
          </a:r>
        </a:p>
      </dsp:txBody>
      <dsp:txXfrm>
        <a:off x="5404199" y="2041867"/>
        <a:ext cx="867199" cy="760151"/>
      </dsp:txXfrm>
    </dsp:sp>
    <dsp:sp modelId="{EDBBA44D-FC0F-409D-8F4A-E53E7E9EE65D}">
      <dsp:nvSpPr>
        <dsp:cNvPr id="0" name=""/>
        <dsp:cNvSpPr/>
      </dsp:nvSpPr>
      <dsp:spPr>
        <a:xfrm>
          <a:off x="6107776" y="1684149"/>
          <a:ext cx="163622" cy="163622"/>
        </a:xfrm>
        <a:prstGeom prst="triangle">
          <a:avLst>
            <a:gd name="adj" fmla="val 100000"/>
          </a:avLst>
        </a:prstGeom>
        <a:solidFill>
          <a:schemeClr val="accent2">
            <a:hueOff val="5062839"/>
            <a:satOff val="-14530"/>
            <a:lumOff val="-23264"/>
            <a:alphaOff val="0"/>
          </a:schemeClr>
        </a:solidFill>
        <a:ln w="19050" cap="flat" cmpd="sng" algn="ctr">
          <a:solidFill>
            <a:schemeClr val="accent2">
              <a:hueOff val="5062839"/>
              <a:satOff val="-14530"/>
              <a:lumOff val="-2326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AE1E8-D5AC-4B6B-9329-336557BDE09F}">
      <dsp:nvSpPr>
        <dsp:cNvPr id="0" name=""/>
        <dsp:cNvSpPr/>
      </dsp:nvSpPr>
      <dsp:spPr>
        <a:xfrm rot="5400000">
          <a:off x="6562181" y="1492167"/>
          <a:ext cx="577267" cy="960560"/>
        </a:xfrm>
        <a:prstGeom prst="corner">
          <a:avLst>
            <a:gd name="adj1" fmla="val 16120"/>
            <a:gd name="adj2" fmla="val 16110"/>
          </a:avLst>
        </a:prstGeom>
        <a:solidFill>
          <a:schemeClr val="accent2">
            <a:hueOff val="5523098"/>
            <a:satOff val="-15851"/>
            <a:lumOff val="-25379"/>
            <a:alphaOff val="0"/>
          </a:schemeClr>
        </a:solidFill>
        <a:ln w="19050" cap="flat" cmpd="sng" algn="ctr">
          <a:solidFill>
            <a:schemeClr val="accent2">
              <a:hueOff val="5523098"/>
              <a:satOff val="-15851"/>
              <a:lumOff val="-2537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779BFF-BFA0-4C10-AB63-7ED5933AF350}">
      <dsp:nvSpPr>
        <dsp:cNvPr id="0" name=""/>
        <dsp:cNvSpPr/>
      </dsp:nvSpPr>
      <dsp:spPr>
        <a:xfrm>
          <a:off x="6465821" y="1779168"/>
          <a:ext cx="867199" cy="760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Build on the Change</a:t>
          </a:r>
        </a:p>
      </dsp:txBody>
      <dsp:txXfrm>
        <a:off x="6465821" y="1779168"/>
        <a:ext cx="867199" cy="760151"/>
      </dsp:txXfrm>
    </dsp:sp>
    <dsp:sp modelId="{2558E641-C3CA-4ACD-9A81-8F1CFE162F7D}">
      <dsp:nvSpPr>
        <dsp:cNvPr id="0" name=""/>
        <dsp:cNvSpPr/>
      </dsp:nvSpPr>
      <dsp:spPr>
        <a:xfrm>
          <a:off x="7169398" y="1421450"/>
          <a:ext cx="163622" cy="163622"/>
        </a:xfrm>
        <a:prstGeom prst="triangle">
          <a:avLst>
            <a:gd name="adj" fmla="val 100000"/>
          </a:avLst>
        </a:prstGeom>
        <a:solidFill>
          <a:schemeClr val="accent2">
            <a:hueOff val="5983355"/>
            <a:satOff val="-17172"/>
            <a:lumOff val="-27494"/>
            <a:alphaOff val="0"/>
          </a:schemeClr>
        </a:solidFill>
        <a:ln w="19050" cap="flat" cmpd="sng" algn="ctr">
          <a:solidFill>
            <a:schemeClr val="accent2">
              <a:hueOff val="5983355"/>
              <a:satOff val="-17172"/>
              <a:lumOff val="-2749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509672-0301-443E-A969-0E0817A9C7D6}">
      <dsp:nvSpPr>
        <dsp:cNvPr id="0" name=""/>
        <dsp:cNvSpPr/>
      </dsp:nvSpPr>
      <dsp:spPr>
        <a:xfrm rot="5400000">
          <a:off x="7623803" y="1229468"/>
          <a:ext cx="577267" cy="960560"/>
        </a:xfrm>
        <a:prstGeom prst="corner">
          <a:avLst>
            <a:gd name="adj1" fmla="val 16120"/>
            <a:gd name="adj2" fmla="val 16110"/>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9CFD74-A2C3-4A7A-8434-5996F3654B8D}">
      <dsp:nvSpPr>
        <dsp:cNvPr id="0" name=""/>
        <dsp:cNvSpPr/>
      </dsp:nvSpPr>
      <dsp:spPr>
        <a:xfrm>
          <a:off x="7527442" y="1516468"/>
          <a:ext cx="867199" cy="760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dirty="0">
              <a:solidFill>
                <a:srgbClr val="2C2C2A"/>
              </a:solidFill>
              <a:latin typeface="Arial" panose="020B0604020202020204" pitchFamily="34" charset="0"/>
              <a:ea typeface="+mn-ea"/>
              <a:cs typeface="Arial" panose="020B0604020202020204" pitchFamily="34" charset="0"/>
            </a:rPr>
            <a:t>Make it Stick</a:t>
          </a:r>
        </a:p>
      </dsp:txBody>
      <dsp:txXfrm>
        <a:off x="7527442" y="1516468"/>
        <a:ext cx="867199" cy="760151"/>
      </dsp:txXfrm>
    </dsp:sp>
  </dsp:spTree>
</dsp:drawing>
</file>

<file path=ppt/diagrams/layout1.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7A2538-8BE9-4EAD-9E5A-4937482137FF}" type="datetimeFigureOut">
              <a:rPr lang="en-GB" smtClean="0"/>
              <a:t>27/04/2026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23D346-62A0-4F6A-911B-FD227CF5997F}" type="slidenum">
              <a:rPr lang="en-GB" smtClean="0"/>
              <a:t>‹#›</a:t>
            </a:fld>
            <a:endParaRPr lang="en-GB"/>
          </a:p>
        </p:txBody>
      </p:sp>
    </p:spTree>
    <p:extLst>
      <p:ext uri="{BB962C8B-B14F-4D97-AF65-F5344CB8AC3E}">
        <p14:creationId xmlns:p14="http://schemas.microsoft.com/office/powerpoint/2010/main" val="251882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1</a:t>
            </a:fld>
            <a:endParaRPr lang="en-GB"/>
          </a:p>
        </p:txBody>
      </p:sp>
    </p:spTree>
    <p:extLst>
      <p:ext uri="{BB962C8B-B14F-4D97-AF65-F5344CB8AC3E}">
        <p14:creationId xmlns:p14="http://schemas.microsoft.com/office/powerpoint/2010/main" val="22642274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2</a:t>
            </a:fld>
            <a:endParaRPr lang="en-GB"/>
          </a:p>
        </p:txBody>
      </p:sp>
    </p:spTree>
    <p:extLst>
      <p:ext uri="{BB962C8B-B14F-4D97-AF65-F5344CB8AC3E}">
        <p14:creationId xmlns:p14="http://schemas.microsoft.com/office/powerpoint/2010/main" val="3352352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3</a:t>
            </a:fld>
            <a:endParaRPr lang="en-GB"/>
          </a:p>
        </p:txBody>
      </p:sp>
    </p:spTree>
    <p:extLst>
      <p:ext uri="{BB962C8B-B14F-4D97-AF65-F5344CB8AC3E}">
        <p14:creationId xmlns:p14="http://schemas.microsoft.com/office/powerpoint/2010/main" val="29418147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4</a:t>
            </a:fld>
            <a:endParaRPr lang="en-GB"/>
          </a:p>
        </p:txBody>
      </p:sp>
    </p:spTree>
    <p:extLst>
      <p:ext uri="{BB962C8B-B14F-4D97-AF65-F5344CB8AC3E}">
        <p14:creationId xmlns:p14="http://schemas.microsoft.com/office/powerpoint/2010/main" val="12603037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5</a:t>
            </a:fld>
            <a:endParaRPr lang="en-GB"/>
          </a:p>
        </p:txBody>
      </p:sp>
    </p:spTree>
    <p:extLst>
      <p:ext uri="{BB962C8B-B14F-4D97-AF65-F5344CB8AC3E}">
        <p14:creationId xmlns:p14="http://schemas.microsoft.com/office/powerpoint/2010/main" val="13422301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6</a:t>
            </a:fld>
            <a:endParaRPr lang="en-GB"/>
          </a:p>
        </p:txBody>
      </p:sp>
    </p:spTree>
    <p:extLst>
      <p:ext uri="{BB962C8B-B14F-4D97-AF65-F5344CB8AC3E}">
        <p14:creationId xmlns:p14="http://schemas.microsoft.com/office/powerpoint/2010/main" val="20694467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7</a:t>
            </a:fld>
            <a:endParaRPr lang="en-GB"/>
          </a:p>
        </p:txBody>
      </p:sp>
    </p:spTree>
    <p:extLst>
      <p:ext uri="{BB962C8B-B14F-4D97-AF65-F5344CB8AC3E}">
        <p14:creationId xmlns:p14="http://schemas.microsoft.com/office/powerpoint/2010/main" val="39295597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8</a:t>
            </a:fld>
            <a:endParaRPr lang="en-GB"/>
          </a:p>
        </p:txBody>
      </p:sp>
    </p:spTree>
    <p:extLst>
      <p:ext uri="{BB962C8B-B14F-4D97-AF65-F5344CB8AC3E}">
        <p14:creationId xmlns:p14="http://schemas.microsoft.com/office/powerpoint/2010/main" val="42381139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9</a:t>
            </a:fld>
            <a:endParaRPr lang="en-GB"/>
          </a:p>
        </p:txBody>
      </p:sp>
    </p:spTree>
    <p:extLst>
      <p:ext uri="{BB962C8B-B14F-4D97-AF65-F5344CB8AC3E}">
        <p14:creationId xmlns:p14="http://schemas.microsoft.com/office/powerpoint/2010/main" val="7755464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10</a:t>
            </a:fld>
            <a:endParaRPr lang="en-GB"/>
          </a:p>
        </p:txBody>
      </p:sp>
    </p:spTree>
    <p:extLst>
      <p:ext uri="{BB962C8B-B14F-4D97-AF65-F5344CB8AC3E}">
        <p14:creationId xmlns:p14="http://schemas.microsoft.com/office/powerpoint/2010/main" val="27803960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11</a:t>
            </a:fld>
            <a:endParaRPr lang="en-GB"/>
          </a:p>
        </p:txBody>
      </p:sp>
    </p:spTree>
    <p:extLst>
      <p:ext uri="{BB962C8B-B14F-4D97-AF65-F5344CB8AC3E}">
        <p14:creationId xmlns:p14="http://schemas.microsoft.com/office/powerpoint/2010/main" val="216000624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Training sequence </a:t>
            </a:r>
          </a:p>
        </p:txBody>
      </p:sp>
      <p:sp>
        <p:nvSpPr>
          <p:cNvPr id="4" name="Slide Number Placeholder 3"/>
          <p:cNvSpPr>
            <a:spLocks noGrp="1"/>
          </p:cNvSpPr>
          <p:nvPr>
            <p:ph type="sldNum" sz="quarter" idx="5"/>
          </p:nvPr>
        </p:nvSpPr>
        <p:spPr/>
        <p:txBody>
          <a:bodyPr/>
          <a:lstStyle/>
          <a:p>
            <a:fld id="{E823D346-62A0-4F6A-911B-FD227CF5997F}" type="slidenum">
              <a:rPr lang="en-GB" smtClean="0"/>
              <a:t>13</a:t>
            </a:fld>
            <a:endParaRPr lang="en-GB"/>
          </a:p>
        </p:txBody>
      </p:sp>
    </p:spTree>
    <p:extLst>
      <p:ext uri="{BB962C8B-B14F-4D97-AF65-F5344CB8AC3E}">
        <p14:creationId xmlns:p14="http://schemas.microsoft.com/office/powerpoint/2010/main" val="15785548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214A7-E673-A8FB-B505-12B4BCA67C4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9CBDC6-A5BA-25A0-4EDD-C9E93AC213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0E0C516-2A54-C926-7DDB-D8BCB37BB1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C944660-968D-FA2C-FE5B-3DB07A79F2F3}"/>
              </a:ext>
            </a:extLst>
          </p:cNvPr>
          <p:cNvSpPr>
            <a:spLocks noGrp="1"/>
          </p:cNvSpPr>
          <p:nvPr>
            <p:ph type="sldNum" sz="quarter" idx="5"/>
          </p:nvPr>
        </p:nvSpPr>
        <p:spPr/>
        <p:txBody>
          <a:bodyPr/>
          <a:lstStyle/>
          <a:p>
            <a:fld id="{E823D346-62A0-4F6A-911B-FD227CF5997F}" type="slidenum">
              <a:rPr lang="en-GB" smtClean="0"/>
              <a:t>14</a:t>
            </a:fld>
            <a:endParaRPr lang="en-GB"/>
          </a:p>
        </p:txBody>
      </p:sp>
    </p:spTree>
    <p:extLst>
      <p:ext uri="{BB962C8B-B14F-4D97-AF65-F5344CB8AC3E}">
        <p14:creationId xmlns:p14="http://schemas.microsoft.com/office/powerpoint/2010/main" val="3417160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059EA-D734-37BE-A768-6F54CC5201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DE726F-6906-E4F9-8F9F-E8B17CE450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BE3BC7-7FD0-DF37-8509-BB18D2E6DCD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523F8A-62D1-7CB6-A07C-8E60C343DC70}"/>
              </a:ext>
            </a:extLst>
          </p:cNvPr>
          <p:cNvSpPr>
            <a:spLocks noGrp="1"/>
          </p:cNvSpPr>
          <p:nvPr>
            <p:ph type="sldNum" sz="quarter" idx="5"/>
          </p:nvPr>
        </p:nvSpPr>
        <p:spPr/>
        <p:txBody>
          <a:bodyPr/>
          <a:lstStyle/>
          <a:p>
            <a:fld id="{E823D346-62A0-4F6A-911B-FD227CF5997F}" type="slidenum">
              <a:rPr lang="en-GB" smtClean="0"/>
              <a:t>16</a:t>
            </a:fld>
            <a:endParaRPr lang="en-GB"/>
          </a:p>
        </p:txBody>
      </p:sp>
    </p:spTree>
    <p:extLst>
      <p:ext uri="{BB962C8B-B14F-4D97-AF65-F5344CB8AC3E}">
        <p14:creationId xmlns:p14="http://schemas.microsoft.com/office/powerpoint/2010/main" val="29166754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4BAACC-5E64-A4CD-EEA7-C590C844E92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EA4F61-885C-D971-D9EF-6E487903284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668DE2C-C8AA-E01E-2C91-BFC326A48B2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BD74C5D-BD12-B4DC-30DA-2DAFB6498C22}"/>
              </a:ext>
            </a:extLst>
          </p:cNvPr>
          <p:cNvSpPr>
            <a:spLocks noGrp="1"/>
          </p:cNvSpPr>
          <p:nvPr>
            <p:ph type="sldNum" sz="quarter" idx="5"/>
          </p:nvPr>
        </p:nvSpPr>
        <p:spPr/>
        <p:txBody>
          <a:bodyPr/>
          <a:lstStyle/>
          <a:p>
            <a:fld id="{E823D346-62A0-4F6A-911B-FD227CF5997F}" type="slidenum">
              <a:rPr lang="en-GB" smtClean="0"/>
              <a:t>17</a:t>
            </a:fld>
            <a:endParaRPr lang="en-GB"/>
          </a:p>
        </p:txBody>
      </p:sp>
    </p:spTree>
    <p:extLst>
      <p:ext uri="{BB962C8B-B14F-4D97-AF65-F5344CB8AC3E}">
        <p14:creationId xmlns:p14="http://schemas.microsoft.com/office/powerpoint/2010/main" val="1558541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D346-62A0-4F6A-911B-FD227CF5997F}" type="slidenum">
              <a:rPr lang="en-GB" smtClean="0"/>
              <a:t>18</a:t>
            </a:fld>
            <a:endParaRPr lang="en-GB"/>
          </a:p>
        </p:txBody>
      </p:sp>
    </p:spTree>
    <p:extLst>
      <p:ext uri="{BB962C8B-B14F-4D97-AF65-F5344CB8AC3E}">
        <p14:creationId xmlns:p14="http://schemas.microsoft.com/office/powerpoint/2010/main" val="23598996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video doesn’t play immediately, click on the video, go to the ‘Playback’ tab in the top ribbon and click play.</a:t>
            </a:r>
          </a:p>
        </p:txBody>
      </p:sp>
      <p:sp>
        <p:nvSpPr>
          <p:cNvPr id="4" name="Slide Number Placeholder 3"/>
          <p:cNvSpPr>
            <a:spLocks noGrp="1"/>
          </p:cNvSpPr>
          <p:nvPr>
            <p:ph type="sldNum" sz="quarter" idx="5"/>
          </p:nvPr>
        </p:nvSpPr>
        <p:spPr/>
        <p:txBody>
          <a:bodyPr/>
          <a:lstStyle/>
          <a:p>
            <a:fld id="{E823D346-62A0-4F6A-911B-FD227CF5997F}" type="slidenum">
              <a:rPr lang="en-GB" smtClean="0"/>
              <a:t>19</a:t>
            </a:fld>
            <a:endParaRPr lang="en-GB"/>
          </a:p>
        </p:txBody>
      </p:sp>
    </p:spTree>
    <p:extLst>
      <p:ext uri="{BB962C8B-B14F-4D97-AF65-F5344CB8AC3E}">
        <p14:creationId xmlns:p14="http://schemas.microsoft.com/office/powerpoint/2010/main" val="22597454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4BB93-A467-2029-9D35-F19BC23701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90A506-AB06-DD96-84A6-CCB020B3F4B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ED9E45-D04C-06F7-5C54-AFC24424B28B}"/>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5" name="Footer Placeholder 4">
            <a:extLst>
              <a:ext uri="{FF2B5EF4-FFF2-40B4-BE49-F238E27FC236}">
                <a16:creationId xmlns:a16="http://schemas.microsoft.com/office/drawing/2014/main" id="{A1178B76-5E50-C3B0-A7BE-4C443B2430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D436CE-468A-619D-8ACA-FF89C4BADA40}"/>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3919200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4A831-5CA8-7C9A-2DE2-03FD53A114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43805D-6EEF-3D8B-6794-251DE9FAB3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EF8003-7D51-C8E0-8A41-A5F6A9AC43FA}"/>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5" name="Footer Placeholder 4">
            <a:extLst>
              <a:ext uri="{FF2B5EF4-FFF2-40B4-BE49-F238E27FC236}">
                <a16:creationId xmlns:a16="http://schemas.microsoft.com/office/drawing/2014/main" id="{9AE019B7-6029-F26A-E519-ABE4364BEF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C3F650-C504-481C-DF79-C3FE3FF4F37B}"/>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936086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DF7F3-A9DC-6C38-4AD0-79B0E6CB243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C027C6-D186-E901-5731-41964BC135F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0E03143-F6DC-F4B7-B751-52ECF03858C5}"/>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5" name="Footer Placeholder 4">
            <a:extLst>
              <a:ext uri="{FF2B5EF4-FFF2-40B4-BE49-F238E27FC236}">
                <a16:creationId xmlns:a16="http://schemas.microsoft.com/office/drawing/2014/main" id="{0F1AFEE4-1784-2404-61D7-87547B6B69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B82C1E-1FBD-F166-3552-3E332D9866F5}"/>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3756101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6E043-91EE-D099-D65A-9F00172393A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814533-3FAD-3DBB-03DC-3AFFCFC3FF3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35909EB-9529-013A-C416-EEAE27DE0FA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C957FE-81FE-ECA3-8854-C3301B5286F5}"/>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6" name="Footer Placeholder 5">
            <a:extLst>
              <a:ext uri="{FF2B5EF4-FFF2-40B4-BE49-F238E27FC236}">
                <a16:creationId xmlns:a16="http://schemas.microsoft.com/office/drawing/2014/main" id="{EF120A71-249A-EA75-2631-2F71FDBE8F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42A389-2806-50C0-79E7-BAE9C38E31E2}"/>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2590230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5CF93-1DD3-E206-5D26-94579257562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772D3B-1355-25D6-0F5C-B08BE7CFEE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C3BC6B-93F7-9E80-40B2-97FA96A5967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BE51F8-68A4-7623-BB9C-64A899FCF7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99F1B7-B149-7C6C-921A-CD0ECF7D59F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3B5704F-D931-97FC-D2E5-1AD351D1A05C}"/>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8" name="Footer Placeholder 7">
            <a:extLst>
              <a:ext uri="{FF2B5EF4-FFF2-40B4-BE49-F238E27FC236}">
                <a16:creationId xmlns:a16="http://schemas.microsoft.com/office/drawing/2014/main" id="{DFD2E5AB-9060-6AF0-DEEF-F78E8B6D7E9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E439EB1-1761-6627-7B40-6CD80574B98F}"/>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11458258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19A3-401A-91D4-CCF2-599D10673D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A3AE9B6-A4F4-9081-3EC3-892DCFAF24EC}"/>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4" name="Footer Placeholder 3">
            <a:extLst>
              <a:ext uri="{FF2B5EF4-FFF2-40B4-BE49-F238E27FC236}">
                <a16:creationId xmlns:a16="http://schemas.microsoft.com/office/drawing/2014/main" id="{E2CA0CA0-BE1F-2EB1-C62A-520256AC2E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4464CC-2526-99A5-6481-345D1005433D}"/>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37028261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0059AB-A2E9-518F-BB8D-95095B7330D5}"/>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3" name="Footer Placeholder 2">
            <a:extLst>
              <a:ext uri="{FF2B5EF4-FFF2-40B4-BE49-F238E27FC236}">
                <a16:creationId xmlns:a16="http://schemas.microsoft.com/office/drawing/2014/main" id="{71011C0A-B6C9-C60D-EC30-336D49B77C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933BE2-E8FE-7BAF-33A1-BD21171D22E1}"/>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3609302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E827E-519A-A451-E8B5-2716449C6B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A32DDA0-BF83-E7A0-F991-16E753902B9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707F8C-17D3-0C0C-E86A-3B1783F40E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4215A5-8408-C6B7-A204-478B6CCAF916}"/>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6" name="Footer Placeholder 5">
            <a:extLst>
              <a:ext uri="{FF2B5EF4-FFF2-40B4-BE49-F238E27FC236}">
                <a16:creationId xmlns:a16="http://schemas.microsoft.com/office/drawing/2014/main" id="{9D04504D-E86B-EDC0-F6E5-DD9F0473BA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32BE90-E13C-C068-1648-50EAA40E3654}"/>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894823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B4BC-3268-BFE2-80FB-7E2631B3B28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D1FF04-4A07-4D57-5C0F-C5AC46C4160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803494F-F4AC-848E-9FB3-475DA6F843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E3F11E-5ED5-2F32-6070-96756935B53F}"/>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6" name="Footer Placeholder 5">
            <a:extLst>
              <a:ext uri="{FF2B5EF4-FFF2-40B4-BE49-F238E27FC236}">
                <a16:creationId xmlns:a16="http://schemas.microsoft.com/office/drawing/2014/main" id="{BBD117EF-9DD6-586B-A88C-0091D706EE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E32711-3803-2C71-68CB-F5E57C93FC93}"/>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7340125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6FC10-1157-0FB6-EE05-6716AB3590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CA1CB5-3037-A919-284D-F8FE10737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78EDE0-8EB7-3447-870C-367223D9E37E}"/>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5" name="Footer Placeholder 4">
            <a:extLst>
              <a:ext uri="{FF2B5EF4-FFF2-40B4-BE49-F238E27FC236}">
                <a16:creationId xmlns:a16="http://schemas.microsoft.com/office/drawing/2014/main" id="{AEE7DA11-BA62-F5E1-0DD7-734BC8369B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097213-AAB4-633D-2E05-055046FC4F68}"/>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2909515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37E428-C22F-27AD-85FC-D812DAF593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014218-88EB-8D94-6DF9-3789BB3CA9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FA5D5E-3E98-6BF0-97A6-14E3595C08C8}"/>
              </a:ext>
            </a:extLst>
          </p:cNvPr>
          <p:cNvSpPr>
            <a:spLocks noGrp="1"/>
          </p:cNvSpPr>
          <p:nvPr>
            <p:ph type="dt" sz="half" idx="10"/>
          </p:nvPr>
        </p:nvSpPr>
        <p:spPr/>
        <p:txBody>
          <a:bodyPr/>
          <a:lstStyle/>
          <a:p>
            <a:fld id="{114A2FC4-7C58-4B01-8674-C14455A9A314}" type="datetimeFigureOut">
              <a:rPr lang="en-GB" smtClean="0"/>
              <a:t>27/04/2026</a:t>
            </a:fld>
            <a:endParaRPr lang="en-GB"/>
          </a:p>
        </p:txBody>
      </p:sp>
      <p:sp>
        <p:nvSpPr>
          <p:cNvPr id="5" name="Footer Placeholder 4">
            <a:extLst>
              <a:ext uri="{FF2B5EF4-FFF2-40B4-BE49-F238E27FC236}">
                <a16:creationId xmlns:a16="http://schemas.microsoft.com/office/drawing/2014/main" id="{5DD9A0F6-54A3-F784-2864-28BF11F27A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7A06CC-8CD2-A113-1A8B-51EB9563D3EE}"/>
              </a:ext>
            </a:extLst>
          </p:cNvPr>
          <p:cNvSpPr>
            <a:spLocks noGrp="1"/>
          </p:cNvSpPr>
          <p:nvPr>
            <p:ph type="sldNum" sz="quarter" idx="12"/>
          </p:nvPr>
        </p:nvSpPr>
        <p:spPr/>
        <p:txBody>
          <a:bodyPr/>
          <a:lstStyle/>
          <a:p>
            <a:fld id="{6EBEAB8D-54C1-4E6E-AE30-9E34CFB0A393}" type="slidenum">
              <a:rPr lang="en-GB" smtClean="0"/>
              <a:t>‹#›</a:t>
            </a:fld>
            <a:endParaRPr lang="en-GB"/>
          </a:p>
        </p:txBody>
      </p:sp>
    </p:spTree>
    <p:extLst>
      <p:ext uri="{BB962C8B-B14F-4D97-AF65-F5344CB8AC3E}">
        <p14:creationId xmlns:p14="http://schemas.microsoft.com/office/powerpoint/2010/main" val="3169696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5F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DED6A6-6C00-E1FF-4DB1-7A1C831D7F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F1E3E5-19D1-90D5-AB24-DABA75D78E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CEAEB7-0DE3-27FF-7B60-E2CCDF7540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14A2FC4-7C58-4B01-8674-C14455A9A314}" type="datetimeFigureOut">
              <a:rPr lang="en-GB" smtClean="0"/>
              <a:t>27/04/2026</a:t>
            </a:fld>
            <a:endParaRPr lang="en-GB"/>
          </a:p>
        </p:txBody>
      </p:sp>
      <p:sp>
        <p:nvSpPr>
          <p:cNvPr id="5" name="Footer Placeholder 4">
            <a:extLst>
              <a:ext uri="{FF2B5EF4-FFF2-40B4-BE49-F238E27FC236}">
                <a16:creationId xmlns:a16="http://schemas.microsoft.com/office/drawing/2014/main" id="{3BE8A426-0EAF-20CC-23BA-1B1C6003BE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DD0F16F-0DFC-D213-8BD7-D72DC17D30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EBEAB8D-54C1-4E6E-AE30-9E34CFB0A393}" type="slidenum">
              <a:rPr lang="en-GB" smtClean="0"/>
              <a:t>‹#›</a:t>
            </a:fld>
            <a:endParaRPr lang="en-GB"/>
          </a:p>
        </p:txBody>
      </p:sp>
    </p:spTree>
    <p:extLst>
      <p:ext uri="{BB962C8B-B14F-4D97-AF65-F5344CB8AC3E}">
        <p14:creationId xmlns:p14="http://schemas.microsoft.com/office/powerpoint/2010/main" val="2804627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7.svg"/><Relationship Id="rId13" Type="http://schemas.openxmlformats.org/officeDocument/2006/relationships/image" Target="../media/image12.sv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sv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5.svg"/><Relationship Id="rId11" Type="http://schemas.openxmlformats.org/officeDocument/2006/relationships/image" Target="../media/image10.svg"/><Relationship Id="rId5" Type="http://schemas.openxmlformats.org/officeDocument/2006/relationships/image" Target="../media/image4.sv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svg"/></Relationships>
</file>

<file path=ppt/slides/_rels/slide6.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svg"/><Relationship Id="rId9"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8.sv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3.svg"/></Relationships>
</file>

<file path=ppt/slides/_rels/slide8.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8.sv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3.svg"/></Relationships>
</file>

<file path=ppt/slides/_rels/slide9.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svg"/><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9.svg"/><Relationship Id="rId7" Type="http://schemas.openxmlformats.org/officeDocument/2006/relationships/diagramData" Target="../diagrams/data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2.svg"/><Relationship Id="rId11" Type="http://schemas.microsoft.com/office/2007/relationships/diagramDrawing" Target="../diagrams/drawing1.xml"/><Relationship Id="rId5" Type="http://schemas.openxmlformats.org/officeDocument/2006/relationships/image" Target="../media/image11.svg"/><Relationship Id="rId10" Type="http://schemas.openxmlformats.org/officeDocument/2006/relationships/diagramColors" Target="../diagrams/colors1.xml"/><Relationship Id="rId4" Type="http://schemas.openxmlformats.org/officeDocument/2006/relationships/image" Target="../media/image10.svg"/><Relationship Id="rId9"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9.svg"/><Relationship Id="rId5" Type="http://schemas.openxmlformats.org/officeDocument/2006/relationships/image" Target="../media/image12.svg"/><Relationship Id="rId4" Type="http://schemas.openxmlformats.org/officeDocument/2006/relationships/image" Target="../media/image11.svg"/></Relationships>
</file>

<file path=ppt/slides/_rels/slide12.xml.rels><?xml version="1.0" encoding="UTF-8" standalone="yes"?>
<Relationships xmlns="http://schemas.openxmlformats.org/package/2006/relationships"><Relationship Id="rId3" Type="http://schemas.openxmlformats.org/officeDocument/2006/relationships/image" Target="../media/image14.svg"/><Relationship Id="rId7" Type="http://schemas.openxmlformats.org/officeDocument/2006/relationships/image" Target="../media/image18.svg"/><Relationship Id="rId2" Type="http://schemas.openxmlformats.org/officeDocument/2006/relationships/image" Target="../media/image13.svg"/><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cipd.org/uk/knowledge/guides/ai-skills-planning/" TargetMode="External"/><Relationship Id="rId13" Type="http://schemas.openxmlformats.org/officeDocument/2006/relationships/hyperlink" Target="https://newsroom.ibm.com/2025-10-28-IBM-Report-Two-Thirds-of-UK-Firms-Gain-from-AI-Reskilling-Key-to-Unlocking-Greater-Productivity" TargetMode="External"/><Relationship Id="rId18" Type="http://schemas.openxmlformats.org/officeDocument/2006/relationships/hyperlink" Target="https://www.ey.com/en_gl/newsroom/2025/11/ey-survey-reveals-companies-are-missing-out-on-up-to-40-percent-of-ai-productivity-gains-due-to-gaps-in-talent-strategy" TargetMode="External"/><Relationship Id="rId3" Type="http://schemas.openxmlformats.org/officeDocument/2006/relationships/hyperlink" Target="https://newsroom.accenture.com/news/2024/new-accenture-research-finds-that-companies-with-ai-led-processes-outperform-peers" TargetMode="External"/><Relationship Id="rId21" Type="http://schemas.openxmlformats.org/officeDocument/2006/relationships/hyperlink" Target="https://www.uwtsd.ac.uk/media/6316/download?attachment" TargetMode="External"/><Relationship Id="rId7" Type="http://schemas.openxmlformats.org/officeDocument/2006/relationships/hyperlink" Target="https://www.cipd.org/globalassets/media/knowledge/knowledge-hub/reports/workforce-reporting-1_tcm18-113899.pdf" TargetMode="External"/><Relationship Id="rId12" Type="http://schemas.openxmlformats.org/officeDocument/2006/relationships/hyperlink" Target="https://sloanreview.mit.edu/article/why-ai-demands-a-new-breed-of-leaders/" TargetMode="External"/><Relationship Id="rId17" Type="http://schemas.openxmlformats.org/officeDocument/2006/relationships/hyperlink" Target="https://www.mckinsey.com/capabilities/tech-and-ai/our-insights/superagency-in-the-workplace-empowering-people-to-unlock-ais-full-potential-at-work" TargetMode="External"/><Relationship Id="rId2" Type="http://schemas.openxmlformats.org/officeDocument/2006/relationships/notesSlide" Target="../notesSlides/notesSlide16.xml"/><Relationship Id="rId16" Type="http://schemas.openxmlformats.org/officeDocument/2006/relationships/hyperlink" Target="https://www.mckinsey.com/~/media/mckinsey/business%20functions/people%20and%20organizational%20performance/our%20insights/the%20state%20of%20organizations%202023/the-state-of-organizations-2023.pdf" TargetMode="External"/><Relationship Id="rId20" Type="http://schemas.openxmlformats.org/officeDocument/2006/relationships/hyperlink" Target="https://ezproxy.uwtsd.ac.uk/login?url=https://www.vlebooks.com/product/openreader?id=TrinityStD&amp;accId=8886856&amp;isbn=9781407060002&amp;uid=%5eu" TargetMode="External"/><Relationship Id="rId1" Type="http://schemas.openxmlformats.org/officeDocument/2006/relationships/slideLayout" Target="../slideLayouts/slideLayout1.xml"/><Relationship Id="rId6" Type="http://schemas.openxmlformats.org/officeDocument/2006/relationships/hyperlink" Target="https://www.cipd.org/globalassets/media/knowledge/knowledge-hub/reports/2023-pdfs/2023-learning-at-work-survey-report-8378.pdf" TargetMode="External"/><Relationship Id="rId11" Type="http://schemas.openxmlformats.org/officeDocument/2006/relationships/hyperlink" Target="https://www.hbs.edu/faculty/Pages/item.aspx?num=64700" TargetMode="External"/><Relationship Id="rId5" Type="http://schemas.openxmlformats.org/officeDocument/2006/relationships/hyperlink" Target="https://www.researchgate.net/publication/384012183_The_Resurgence_of_Business-Driven_Project_Leadership_The_Dual_Evolution_of_Project_Management_and_its_Implications_for_Modern_Leaders" TargetMode="External"/><Relationship Id="rId15" Type="http://schemas.openxmlformats.org/officeDocument/2006/relationships/hyperlink" Target="https://www.mckinsey.com/capabilities/people-and-organizational-performance/our-insights/successful-transformations#/" TargetMode="External"/><Relationship Id="rId10" Type="http://schemas.openxmlformats.org/officeDocument/2006/relationships/hyperlink" Target="https://www.cypherlearning.com/blog/news/the-state-of-corporate-l-and-d-in-2024-survey-results-of-4500-workers" TargetMode="External"/><Relationship Id="rId19" Type="http://schemas.openxmlformats.org/officeDocument/2006/relationships/hyperlink" Target="https://realprojects.co.uk/how-much-does-an-elearning-course-cost/" TargetMode="External"/><Relationship Id="rId4" Type="http://schemas.openxmlformats.org/officeDocument/2006/relationships/hyperlink" Target="https://doi.org/10.1108/EJMBE-06-2021-0180" TargetMode="External"/><Relationship Id="rId9" Type="http://schemas.openxmlformats.org/officeDocument/2006/relationships/hyperlink" Target="https://www.continu.com/research/corporate-elearning-statistics" TargetMode="External"/><Relationship Id="rId14" Type="http://schemas.openxmlformats.org/officeDocument/2006/relationships/hyperlink" Target="https://www.ispring.com/knowledge-hub/elearning-statistics"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uowtsd-my.sharepoint.com/:p:/r/personal/i_rowlands_uwtsd_ac_uk/Documents/MA%20Leadership/Module%202%20-%20Developing%20People%20in%20Organisations/Building%20the%20AI%20Powered%20Organisation%20-%20Ieuan%20Rowlands.pptx?d=weae770585e92405998686b1b2292cc95&amp;csf=1&amp;web=1&amp;e=3Kph5n"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031E7DE-81A5-A84C-F8CC-B61C77BF7347}"/>
              </a:ext>
            </a:extLst>
          </p:cNvPr>
          <p:cNvSpPr/>
          <p:nvPr/>
        </p:nvSpPr>
        <p:spPr>
          <a:xfrm>
            <a:off x="0" y="0"/>
            <a:ext cx="4685122" cy="6858000"/>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43E8EB1D-18BE-A039-47D3-8CA25ABFE75C}"/>
              </a:ext>
            </a:extLst>
          </p:cNvPr>
          <p:cNvSpPr/>
          <p:nvPr/>
        </p:nvSpPr>
        <p:spPr>
          <a:xfrm>
            <a:off x="4685122" y="0"/>
            <a:ext cx="7506877" cy="6858000"/>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8468570C-5B8F-1671-E37C-9F5ED9766D47}"/>
              </a:ext>
            </a:extLst>
          </p:cNvPr>
          <p:cNvSpPr/>
          <p:nvPr/>
        </p:nvSpPr>
        <p:spPr>
          <a:xfrm>
            <a:off x="4647419" y="0"/>
            <a:ext cx="56560" cy="6858000"/>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9" name="TextBox 8">
            <a:extLst>
              <a:ext uri="{FF2B5EF4-FFF2-40B4-BE49-F238E27FC236}">
                <a16:creationId xmlns:a16="http://schemas.microsoft.com/office/drawing/2014/main" id="{DEA709B4-1C4A-70D5-9992-24F4919930C2}"/>
              </a:ext>
            </a:extLst>
          </p:cNvPr>
          <p:cNvSpPr txBox="1"/>
          <p:nvPr/>
        </p:nvSpPr>
        <p:spPr>
          <a:xfrm>
            <a:off x="461914" y="4371680"/>
            <a:ext cx="2111604" cy="369332"/>
          </a:xfrm>
          <a:prstGeom prst="rect">
            <a:avLst/>
          </a:prstGeom>
          <a:noFill/>
        </p:spPr>
        <p:txBody>
          <a:bodyPr wrap="square" rtlCol="0">
            <a:spAutoFit/>
          </a:bodyPr>
          <a:lstStyle/>
          <a:p>
            <a:r>
              <a:rPr lang="en-GB" b="1" dirty="0">
                <a:solidFill>
                  <a:srgbClr val="D85A30"/>
                </a:solidFill>
                <a:latin typeface="Arial" panose="020B0604020202020204" pitchFamily="34" charset="0"/>
                <a:cs typeface="Arial" panose="020B0604020202020204" pitchFamily="34" charset="0"/>
              </a:rPr>
              <a:t>MA LEADERSHIP</a:t>
            </a:r>
          </a:p>
        </p:txBody>
      </p:sp>
      <p:sp>
        <p:nvSpPr>
          <p:cNvPr id="10" name="TextBox 9">
            <a:extLst>
              <a:ext uri="{FF2B5EF4-FFF2-40B4-BE49-F238E27FC236}">
                <a16:creationId xmlns:a16="http://schemas.microsoft.com/office/drawing/2014/main" id="{3D6CD6DF-D0CA-D995-B896-5A2A9748CACB}"/>
              </a:ext>
            </a:extLst>
          </p:cNvPr>
          <p:cNvSpPr txBox="1"/>
          <p:nvPr/>
        </p:nvSpPr>
        <p:spPr>
          <a:xfrm>
            <a:off x="461913" y="4741012"/>
            <a:ext cx="4260911"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Developing People in Organisations</a:t>
            </a:r>
          </a:p>
        </p:txBody>
      </p:sp>
      <p:cxnSp>
        <p:nvCxnSpPr>
          <p:cNvPr id="12" name="Straight Connector 11">
            <a:extLst>
              <a:ext uri="{FF2B5EF4-FFF2-40B4-BE49-F238E27FC236}">
                <a16:creationId xmlns:a16="http://schemas.microsoft.com/office/drawing/2014/main" id="{87307127-0F10-5334-84F3-6EAA6D18BE83}"/>
              </a:ext>
            </a:extLst>
          </p:cNvPr>
          <p:cNvCxnSpPr/>
          <p:nvPr/>
        </p:nvCxnSpPr>
        <p:spPr>
          <a:xfrm>
            <a:off x="348792" y="5279009"/>
            <a:ext cx="3987538" cy="0"/>
          </a:xfrm>
          <a:prstGeom prst="line">
            <a:avLst/>
          </a:prstGeom>
          <a:ln w="9525">
            <a:solidFill>
              <a:srgbClr val="D85A30"/>
            </a:solidFill>
          </a:ln>
        </p:spPr>
        <p:style>
          <a:lnRef idx="2">
            <a:schemeClr val="accent1"/>
          </a:lnRef>
          <a:fillRef idx="0">
            <a:schemeClr val="accent1"/>
          </a:fillRef>
          <a:effectRef idx="1">
            <a:schemeClr val="accent1"/>
          </a:effectRef>
          <a:fontRef idx="minor">
            <a:schemeClr val="tx1"/>
          </a:fontRef>
        </p:style>
      </p:cxnSp>
      <p:sp>
        <p:nvSpPr>
          <p:cNvPr id="13" name="TextBox 12">
            <a:extLst>
              <a:ext uri="{FF2B5EF4-FFF2-40B4-BE49-F238E27FC236}">
                <a16:creationId xmlns:a16="http://schemas.microsoft.com/office/drawing/2014/main" id="{70F031D2-D125-FAAD-C5AC-3B0F08A18EB8}"/>
              </a:ext>
            </a:extLst>
          </p:cNvPr>
          <p:cNvSpPr txBox="1"/>
          <p:nvPr/>
        </p:nvSpPr>
        <p:spPr>
          <a:xfrm>
            <a:off x="461913" y="5448898"/>
            <a:ext cx="4260911"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Ieuan Rowlands (2515020) - April 2026</a:t>
            </a:r>
          </a:p>
        </p:txBody>
      </p:sp>
      <p:sp>
        <p:nvSpPr>
          <p:cNvPr id="14" name="TextBox 13">
            <a:extLst>
              <a:ext uri="{FF2B5EF4-FFF2-40B4-BE49-F238E27FC236}">
                <a16:creationId xmlns:a16="http://schemas.microsoft.com/office/drawing/2014/main" id="{9CE77782-C6B1-3979-90E4-F056D24E5D1D}"/>
              </a:ext>
            </a:extLst>
          </p:cNvPr>
          <p:cNvSpPr txBox="1"/>
          <p:nvPr/>
        </p:nvSpPr>
        <p:spPr>
          <a:xfrm>
            <a:off x="5307300" y="1084771"/>
            <a:ext cx="1036945" cy="369332"/>
          </a:xfrm>
          <a:prstGeom prst="rect">
            <a:avLst/>
          </a:prstGeom>
          <a:noFill/>
        </p:spPr>
        <p:txBody>
          <a:bodyPr wrap="square" rtlCol="0">
            <a:spAutoFit/>
          </a:bodyPr>
          <a:lstStyle/>
          <a:p>
            <a:r>
              <a:rPr lang="en-GB" b="1" dirty="0">
                <a:solidFill>
                  <a:srgbClr val="D85A30"/>
                </a:solidFill>
                <a:latin typeface="Arial" panose="020B0604020202020204" pitchFamily="34" charset="0"/>
                <a:cs typeface="Arial" panose="020B0604020202020204" pitchFamily="34" charset="0"/>
              </a:rPr>
              <a:t>UWTSD</a:t>
            </a:r>
          </a:p>
        </p:txBody>
      </p:sp>
      <p:sp>
        <p:nvSpPr>
          <p:cNvPr id="15" name="TextBox 14">
            <a:extLst>
              <a:ext uri="{FF2B5EF4-FFF2-40B4-BE49-F238E27FC236}">
                <a16:creationId xmlns:a16="http://schemas.microsoft.com/office/drawing/2014/main" id="{8CB7F3C9-59EA-C846-8889-6E2D66AB0552}"/>
              </a:ext>
            </a:extLst>
          </p:cNvPr>
          <p:cNvSpPr txBox="1"/>
          <p:nvPr/>
        </p:nvSpPr>
        <p:spPr>
          <a:xfrm>
            <a:off x="5307300" y="1659285"/>
            <a:ext cx="4581418" cy="2308324"/>
          </a:xfrm>
          <a:prstGeom prst="rect">
            <a:avLst/>
          </a:prstGeom>
          <a:noFill/>
        </p:spPr>
        <p:txBody>
          <a:bodyPr wrap="square" rtlCol="0">
            <a:spAutoFit/>
          </a:bodyPr>
          <a:lstStyle/>
          <a:p>
            <a:r>
              <a:rPr lang="en-GB" sz="4800" b="1" dirty="0">
                <a:solidFill>
                  <a:srgbClr val="F7F5F0"/>
                </a:solidFill>
                <a:latin typeface="Arial" panose="020B0604020202020204" pitchFamily="34" charset="0"/>
                <a:cs typeface="Arial" panose="020B0604020202020204" pitchFamily="34" charset="0"/>
              </a:rPr>
              <a:t>Building the AI-Powered </a:t>
            </a:r>
            <a:r>
              <a:rPr lang="en-GB" sz="4800" b="1" dirty="0">
                <a:solidFill>
                  <a:srgbClr val="D85A30"/>
                </a:solidFill>
                <a:latin typeface="Arial" panose="020B0604020202020204" pitchFamily="34" charset="0"/>
                <a:cs typeface="Arial" panose="020B0604020202020204" pitchFamily="34" charset="0"/>
              </a:rPr>
              <a:t>Organisation</a:t>
            </a:r>
          </a:p>
        </p:txBody>
      </p:sp>
      <p:cxnSp>
        <p:nvCxnSpPr>
          <p:cNvPr id="16" name="Straight Connector 15">
            <a:extLst>
              <a:ext uri="{FF2B5EF4-FFF2-40B4-BE49-F238E27FC236}">
                <a16:creationId xmlns:a16="http://schemas.microsoft.com/office/drawing/2014/main" id="{5C4D276F-47F2-C555-5200-1AB7186BFE8E}"/>
              </a:ext>
            </a:extLst>
          </p:cNvPr>
          <p:cNvCxnSpPr>
            <a:cxnSpLocks/>
          </p:cNvCxnSpPr>
          <p:nvPr/>
        </p:nvCxnSpPr>
        <p:spPr>
          <a:xfrm>
            <a:off x="4941221" y="4110175"/>
            <a:ext cx="6814004" cy="0"/>
          </a:xfrm>
          <a:prstGeom prst="line">
            <a:avLst/>
          </a:prstGeom>
          <a:ln w="9525">
            <a:solidFill>
              <a:srgbClr val="6A6A62"/>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25CC1FF1-4BF8-EF5E-A041-71787413B0E8}"/>
              </a:ext>
            </a:extLst>
          </p:cNvPr>
          <p:cNvSpPr txBox="1"/>
          <p:nvPr/>
        </p:nvSpPr>
        <p:spPr>
          <a:xfrm>
            <a:off x="5307300" y="4224667"/>
            <a:ext cx="4260911" cy="584775"/>
          </a:xfrm>
          <a:prstGeom prst="rect">
            <a:avLst/>
          </a:prstGeom>
          <a:noFill/>
        </p:spPr>
        <p:txBody>
          <a:bodyPr wrap="square" rtlCol="0">
            <a:spAutoFit/>
          </a:bodyPr>
          <a:lstStyle/>
          <a:p>
            <a:r>
              <a:rPr lang="en-GB" sz="1600" dirty="0">
                <a:solidFill>
                  <a:srgbClr val="9A9A90"/>
                </a:solidFill>
                <a:latin typeface="Arial" panose="020B0604020202020204" pitchFamily="34" charset="0"/>
                <a:cs typeface="Arial" panose="020B0604020202020204" pitchFamily="34" charset="0"/>
              </a:rPr>
              <a:t>A Strategic Workforce Plan</a:t>
            </a:r>
            <a:br>
              <a:rPr lang="en-GB" sz="1600" dirty="0">
                <a:solidFill>
                  <a:srgbClr val="9A9A90"/>
                </a:solidFill>
                <a:latin typeface="Arial" panose="020B0604020202020204" pitchFamily="34" charset="0"/>
                <a:cs typeface="Arial" panose="020B0604020202020204" pitchFamily="34" charset="0"/>
              </a:rPr>
            </a:br>
            <a:r>
              <a:rPr lang="en-GB" sz="1600" dirty="0">
                <a:solidFill>
                  <a:srgbClr val="9A9A90"/>
                </a:solidFill>
                <a:latin typeface="Arial" panose="020B0604020202020204" pitchFamily="34" charset="0"/>
                <a:cs typeface="Arial" panose="020B0604020202020204" pitchFamily="34" charset="0"/>
              </a:rPr>
              <a:t>Presentation: Learning and Development</a:t>
            </a:r>
          </a:p>
        </p:txBody>
      </p:sp>
    </p:spTree>
    <p:extLst>
      <p:ext uri="{BB962C8B-B14F-4D97-AF65-F5344CB8AC3E}">
        <p14:creationId xmlns:p14="http://schemas.microsoft.com/office/powerpoint/2010/main" val="1603502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559B51-85B4-D18C-D8CD-93C4E1D599C9}"/>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55DFB6A-D04E-4C84-987C-FEDA3118D6CB}"/>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4E098BC0-610C-33B4-EFF2-690262874281}"/>
              </a:ext>
            </a:extLst>
          </p:cNvPr>
          <p:cNvSpPr/>
          <p:nvPr/>
        </p:nvSpPr>
        <p:spPr>
          <a:xfrm>
            <a:off x="0" y="0"/>
            <a:ext cx="12192000"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518D89CB-6556-0D8D-C144-F882105E2010}"/>
              </a:ext>
            </a:extLst>
          </p:cNvPr>
          <p:cNvSpPr/>
          <p:nvPr/>
        </p:nvSpPr>
        <p:spPr>
          <a:xfrm rot="5400000">
            <a:off x="6039437" y="-6039436"/>
            <a:ext cx="113126" cy="12192000"/>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2D6FB71B-A232-C23A-01FE-7404FCEC24C9}"/>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BFE6D060-3BB2-A099-9CA3-D0E5D440EFE8}"/>
              </a:ext>
            </a:extLst>
          </p:cNvPr>
          <p:cNvSpPr txBox="1"/>
          <p:nvPr/>
        </p:nvSpPr>
        <p:spPr>
          <a:xfrm>
            <a:off x="326814" y="585902"/>
            <a:ext cx="4980486"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Today’s presentation</a:t>
            </a:r>
            <a:endParaRPr lang="en-GB" sz="3600" b="1" dirty="0">
              <a:solidFill>
                <a:srgbClr val="D85A3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F9C6DD58-BD04-9405-2EE7-5C34F07C6377}"/>
              </a:ext>
            </a:extLst>
          </p:cNvPr>
          <p:cNvCxnSpPr>
            <a:cxnSpLocks/>
          </p:cNvCxnSpPr>
          <p:nvPr/>
        </p:nvCxnSpPr>
        <p:spPr>
          <a:xfrm>
            <a:off x="348792" y="1225573"/>
            <a:ext cx="11444140" cy="0"/>
          </a:xfrm>
          <a:prstGeom prst="line">
            <a:avLst/>
          </a:prstGeom>
          <a:ln w="9525">
            <a:solidFill>
              <a:srgbClr val="6A6A62"/>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1EC43A68-E6C0-B4DA-0049-08D6D3995DDB}"/>
              </a:ext>
            </a:extLst>
          </p:cNvPr>
          <p:cNvSpPr txBox="1"/>
          <p:nvPr/>
        </p:nvSpPr>
        <p:spPr>
          <a:xfrm>
            <a:off x="326814" y="5047652"/>
            <a:ext cx="6139974" cy="338554"/>
          </a:xfrm>
          <a:prstGeom prst="rect">
            <a:avLst/>
          </a:prstGeom>
          <a:noFill/>
        </p:spPr>
        <p:txBody>
          <a:bodyPr wrap="square" rtlCol="0">
            <a:spAutoFit/>
          </a:bodyPr>
          <a:lstStyle/>
          <a:p>
            <a:r>
              <a:rPr lang="en-GB" sz="1600" dirty="0">
                <a:solidFill>
                  <a:srgbClr val="9A9A90"/>
                </a:solidFill>
                <a:latin typeface="Arial" panose="020B0604020202020204" pitchFamily="34" charset="0"/>
                <a:cs typeface="Arial" panose="020B0604020202020204" pitchFamily="34" charset="0"/>
              </a:rPr>
              <a:t>Presentation focus: Learning and Development Recommendation</a:t>
            </a:r>
          </a:p>
        </p:txBody>
      </p:sp>
      <p:grpSp>
        <p:nvGrpSpPr>
          <p:cNvPr id="8" name="Group 7">
            <a:extLst>
              <a:ext uri="{FF2B5EF4-FFF2-40B4-BE49-F238E27FC236}">
                <a16:creationId xmlns:a16="http://schemas.microsoft.com/office/drawing/2014/main" id="{C4358823-ED85-63F4-7260-F8B1F2597D20}"/>
              </a:ext>
            </a:extLst>
          </p:cNvPr>
          <p:cNvGrpSpPr/>
          <p:nvPr/>
        </p:nvGrpSpPr>
        <p:grpSpPr>
          <a:xfrm>
            <a:off x="245097" y="1654965"/>
            <a:ext cx="2488677" cy="3015657"/>
            <a:chOff x="584462" y="1654965"/>
            <a:chExt cx="2488677" cy="3015657"/>
          </a:xfrm>
        </p:grpSpPr>
        <p:sp>
          <p:nvSpPr>
            <p:cNvPr id="3" name="Rectangle: Rounded Corners 2">
              <a:extLst>
                <a:ext uri="{FF2B5EF4-FFF2-40B4-BE49-F238E27FC236}">
                  <a16:creationId xmlns:a16="http://schemas.microsoft.com/office/drawing/2014/main" id="{41F78656-FD4F-06CA-D456-4C8A0F56D4D2}"/>
                </a:ext>
              </a:extLst>
            </p:cNvPr>
            <p:cNvSpPr/>
            <p:nvPr/>
          </p:nvSpPr>
          <p:spPr>
            <a:xfrm>
              <a:off x="584462" y="1654965"/>
              <a:ext cx="2488677" cy="3015657"/>
            </a:xfrm>
            <a:prstGeom prst="round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9" name="TextBox 8">
              <a:extLst>
                <a:ext uri="{FF2B5EF4-FFF2-40B4-BE49-F238E27FC236}">
                  <a16:creationId xmlns:a16="http://schemas.microsoft.com/office/drawing/2014/main" id="{865E7C0E-03C0-E29B-542D-1B40D3497316}"/>
                </a:ext>
              </a:extLst>
            </p:cNvPr>
            <p:cNvSpPr txBox="1"/>
            <p:nvPr/>
          </p:nvSpPr>
          <p:spPr>
            <a:xfrm>
              <a:off x="641022" y="1705008"/>
              <a:ext cx="744717" cy="646331"/>
            </a:xfrm>
            <a:prstGeom prst="rect">
              <a:avLst/>
            </a:prstGeom>
            <a:noFill/>
          </p:spPr>
          <p:txBody>
            <a:bodyPr wrap="square" rtlCol="0">
              <a:spAutoFit/>
            </a:bodyPr>
            <a:lstStyle/>
            <a:p>
              <a:r>
                <a:rPr lang="en-GB" sz="3600" b="1" dirty="0">
                  <a:solidFill>
                    <a:srgbClr val="D85A30"/>
                  </a:solidFill>
                  <a:latin typeface="Arial" panose="020B0604020202020204" pitchFamily="34" charset="0"/>
                  <a:cs typeface="Arial" panose="020B0604020202020204" pitchFamily="34" charset="0"/>
                </a:rPr>
                <a:t>01</a:t>
              </a:r>
            </a:p>
          </p:txBody>
        </p:sp>
        <p:cxnSp>
          <p:nvCxnSpPr>
            <p:cNvPr id="12" name="Straight Connector 11">
              <a:extLst>
                <a:ext uri="{FF2B5EF4-FFF2-40B4-BE49-F238E27FC236}">
                  <a16:creationId xmlns:a16="http://schemas.microsoft.com/office/drawing/2014/main" id="{6E2A37A2-6F89-7395-C1C0-CBEC00962AE3}"/>
                </a:ext>
              </a:extLst>
            </p:cNvPr>
            <p:cNvCxnSpPr>
              <a:cxnSpLocks/>
            </p:cNvCxnSpPr>
            <p:nvPr/>
          </p:nvCxnSpPr>
          <p:spPr>
            <a:xfrm>
              <a:off x="735286" y="2303644"/>
              <a:ext cx="2196450" cy="0"/>
            </a:xfrm>
            <a:prstGeom prst="line">
              <a:avLst/>
            </a:prstGeom>
            <a:ln w="9525">
              <a:solidFill>
                <a:srgbClr val="D85A30"/>
              </a:solidFill>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B78F2BB5-AC00-EAB7-4AB9-41F490C2939D}"/>
                </a:ext>
              </a:extLst>
            </p:cNvPr>
            <p:cNvSpPr txBox="1"/>
            <p:nvPr/>
          </p:nvSpPr>
          <p:spPr>
            <a:xfrm>
              <a:off x="886114" y="2536448"/>
              <a:ext cx="1517720" cy="1785104"/>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Why</a:t>
              </a:r>
            </a:p>
            <a:p>
              <a:r>
                <a:rPr lang="en-GB" b="1" dirty="0">
                  <a:solidFill>
                    <a:srgbClr val="F7F5F0"/>
                  </a:solidFill>
                  <a:latin typeface="Arial" panose="020B0604020202020204" pitchFamily="34" charset="0"/>
                  <a:cs typeface="Arial" panose="020B0604020202020204" pitchFamily="34" charset="0"/>
                </a:rPr>
                <a:t>training?</a:t>
              </a:r>
            </a:p>
            <a:p>
              <a:endParaRPr lang="en-GB" dirty="0">
                <a:solidFill>
                  <a:srgbClr val="F7F5F0"/>
                </a:solidFill>
                <a:latin typeface="Arial" panose="020B0604020202020204" pitchFamily="34" charset="0"/>
                <a:cs typeface="Arial" panose="020B0604020202020204" pitchFamily="34" charset="0"/>
              </a:endParaRPr>
            </a:p>
            <a:p>
              <a:r>
                <a:rPr lang="en-GB" sz="1400" dirty="0">
                  <a:solidFill>
                    <a:srgbClr val="9A9A90"/>
                  </a:solidFill>
                  <a:latin typeface="Arial" panose="020B0604020202020204" pitchFamily="34" charset="0"/>
                  <a:cs typeface="Arial" panose="020B0604020202020204" pitchFamily="34" charset="0"/>
                </a:rPr>
                <a:t>Evidencing the need for L&amp;D prioritisation at UWTSD</a:t>
              </a:r>
              <a:endParaRPr lang="en-GB" sz="1200" dirty="0">
                <a:solidFill>
                  <a:srgbClr val="9A9A90"/>
                </a:solidFill>
                <a:latin typeface="Arial" panose="020B0604020202020204" pitchFamily="34" charset="0"/>
                <a:cs typeface="Arial" panose="020B0604020202020204" pitchFamily="34" charset="0"/>
              </a:endParaRPr>
            </a:p>
          </p:txBody>
        </p:sp>
      </p:grpSp>
      <p:grpSp>
        <p:nvGrpSpPr>
          <p:cNvPr id="27" name="Group 26">
            <a:extLst>
              <a:ext uri="{FF2B5EF4-FFF2-40B4-BE49-F238E27FC236}">
                <a16:creationId xmlns:a16="http://schemas.microsoft.com/office/drawing/2014/main" id="{DDC295F1-A81B-7B12-768A-56A041D47188}"/>
              </a:ext>
            </a:extLst>
          </p:cNvPr>
          <p:cNvGrpSpPr/>
          <p:nvPr/>
        </p:nvGrpSpPr>
        <p:grpSpPr>
          <a:xfrm>
            <a:off x="3267958" y="1654964"/>
            <a:ext cx="2488677" cy="3015657"/>
            <a:chOff x="584462" y="1654965"/>
            <a:chExt cx="2488677" cy="3015657"/>
          </a:xfrm>
        </p:grpSpPr>
        <p:sp>
          <p:nvSpPr>
            <p:cNvPr id="28" name="Rectangle: Rounded Corners 27">
              <a:extLst>
                <a:ext uri="{FF2B5EF4-FFF2-40B4-BE49-F238E27FC236}">
                  <a16:creationId xmlns:a16="http://schemas.microsoft.com/office/drawing/2014/main" id="{9B0BD526-11AF-E28F-11FD-63DD09CD31F8}"/>
                </a:ext>
              </a:extLst>
            </p:cNvPr>
            <p:cNvSpPr/>
            <p:nvPr/>
          </p:nvSpPr>
          <p:spPr>
            <a:xfrm>
              <a:off x="584462" y="1654965"/>
              <a:ext cx="2488677" cy="3015657"/>
            </a:xfrm>
            <a:prstGeom prst="round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9" name="TextBox 28">
              <a:extLst>
                <a:ext uri="{FF2B5EF4-FFF2-40B4-BE49-F238E27FC236}">
                  <a16:creationId xmlns:a16="http://schemas.microsoft.com/office/drawing/2014/main" id="{3C6B34E4-7507-7B56-DCCC-B08E2DA90385}"/>
                </a:ext>
              </a:extLst>
            </p:cNvPr>
            <p:cNvSpPr txBox="1"/>
            <p:nvPr/>
          </p:nvSpPr>
          <p:spPr>
            <a:xfrm>
              <a:off x="641022" y="1705008"/>
              <a:ext cx="744717" cy="646331"/>
            </a:xfrm>
            <a:prstGeom prst="rect">
              <a:avLst/>
            </a:prstGeom>
            <a:noFill/>
          </p:spPr>
          <p:txBody>
            <a:bodyPr wrap="square" rtlCol="0">
              <a:spAutoFit/>
            </a:bodyPr>
            <a:lstStyle/>
            <a:p>
              <a:r>
                <a:rPr lang="en-GB" sz="3600" b="1" dirty="0">
                  <a:solidFill>
                    <a:srgbClr val="D85A30"/>
                  </a:solidFill>
                  <a:latin typeface="Arial" panose="020B0604020202020204" pitchFamily="34" charset="0"/>
                  <a:cs typeface="Arial" panose="020B0604020202020204" pitchFamily="34" charset="0"/>
                </a:rPr>
                <a:t>02</a:t>
              </a:r>
            </a:p>
          </p:txBody>
        </p:sp>
        <p:cxnSp>
          <p:nvCxnSpPr>
            <p:cNvPr id="30" name="Straight Connector 29">
              <a:extLst>
                <a:ext uri="{FF2B5EF4-FFF2-40B4-BE49-F238E27FC236}">
                  <a16:creationId xmlns:a16="http://schemas.microsoft.com/office/drawing/2014/main" id="{A3587148-98DE-FAA9-514D-F8AB6D5803D3}"/>
                </a:ext>
              </a:extLst>
            </p:cNvPr>
            <p:cNvCxnSpPr>
              <a:cxnSpLocks/>
            </p:cNvCxnSpPr>
            <p:nvPr/>
          </p:nvCxnSpPr>
          <p:spPr>
            <a:xfrm>
              <a:off x="735286" y="2303644"/>
              <a:ext cx="2196450" cy="0"/>
            </a:xfrm>
            <a:prstGeom prst="line">
              <a:avLst/>
            </a:prstGeom>
            <a:ln w="9525">
              <a:solidFill>
                <a:srgbClr val="D85A3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665FF503-D013-3F76-CDDE-25308ABFA30E}"/>
                </a:ext>
              </a:extLst>
            </p:cNvPr>
            <p:cNvSpPr txBox="1"/>
            <p:nvPr/>
          </p:nvSpPr>
          <p:spPr>
            <a:xfrm>
              <a:off x="886114" y="2536448"/>
              <a:ext cx="1759666" cy="1785104"/>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Three-tiered Training</a:t>
              </a:r>
            </a:p>
            <a:p>
              <a:endParaRPr lang="en-GB" dirty="0">
                <a:solidFill>
                  <a:srgbClr val="F7F5F0"/>
                </a:solidFill>
                <a:latin typeface="Arial" panose="020B0604020202020204" pitchFamily="34" charset="0"/>
                <a:cs typeface="Arial" panose="020B0604020202020204" pitchFamily="34" charset="0"/>
              </a:endParaRPr>
            </a:p>
            <a:p>
              <a:r>
                <a:rPr lang="en-GB" sz="1400" dirty="0">
                  <a:solidFill>
                    <a:srgbClr val="9A9A90"/>
                  </a:solidFill>
                  <a:latin typeface="Arial" panose="020B0604020202020204" pitchFamily="34" charset="0"/>
                  <a:cs typeface="Arial" panose="020B0604020202020204" pitchFamily="34" charset="0"/>
                </a:rPr>
                <a:t>A training framework to address the varying AI usage needs</a:t>
              </a:r>
              <a:endParaRPr lang="en-GB" sz="1200" dirty="0">
                <a:solidFill>
                  <a:srgbClr val="9A9A90"/>
                </a:solidFill>
                <a:latin typeface="Arial" panose="020B0604020202020204" pitchFamily="34" charset="0"/>
                <a:cs typeface="Arial" panose="020B0604020202020204" pitchFamily="34" charset="0"/>
              </a:endParaRPr>
            </a:p>
          </p:txBody>
        </p:sp>
      </p:grpSp>
      <p:grpSp>
        <p:nvGrpSpPr>
          <p:cNvPr id="32" name="Group 31">
            <a:extLst>
              <a:ext uri="{FF2B5EF4-FFF2-40B4-BE49-F238E27FC236}">
                <a16:creationId xmlns:a16="http://schemas.microsoft.com/office/drawing/2014/main" id="{119C6856-E6B4-B5D7-8525-5124C9E2573C}"/>
              </a:ext>
            </a:extLst>
          </p:cNvPr>
          <p:cNvGrpSpPr/>
          <p:nvPr/>
        </p:nvGrpSpPr>
        <p:grpSpPr>
          <a:xfrm>
            <a:off x="6290819" y="1652799"/>
            <a:ext cx="2488677" cy="3015657"/>
            <a:chOff x="584462" y="1654965"/>
            <a:chExt cx="2488677" cy="3015657"/>
          </a:xfrm>
        </p:grpSpPr>
        <p:sp>
          <p:nvSpPr>
            <p:cNvPr id="33" name="Rectangle: Rounded Corners 32">
              <a:extLst>
                <a:ext uri="{FF2B5EF4-FFF2-40B4-BE49-F238E27FC236}">
                  <a16:creationId xmlns:a16="http://schemas.microsoft.com/office/drawing/2014/main" id="{B47536A3-1660-C1F3-E1B9-8813E809E289}"/>
                </a:ext>
              </a:extLst>
            </p:cNvPr>
            <p:cNvSpPr/>
            <p:nvPr/>
          </p:nvSpPr>
          <p:spPr>
            <a:xfrm>
              <a:off x="584462" y="1654965"/>
              <a:ext cx="2488677" cy="3015657"/>
            </a:xfrm>
            <a:prstGeom prst="round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4" name="TextBox 33">
              <a:extLst>
                <a:ext uri="{FF2B5EF4-FFF2-40B4-BE49-F238E27FC236}">
                  <a16:creationId xmlns:a16="http://schemas.microsoft.com/office/drawing/2014/main" id="{03CA96D8-9E4C-4373-3736-897BEBA9570F}"/>
                </a:ext>
              </a:extLst>
            </p:cNvPr>
            <p:cNvSpPr txBox="1"/>
            <p:nvPr/>
          </p:nvSpPr>
          <p:spPr>
            <a:xfrm>
              <a:off x="641022" y="1705008"/>
              <a:ext cx="744717" cy="646331"/>
            </a:xfrm>
            <a:prstGeom prst="rect">
              <a:avLst/>
            </a:prstGeom>
            <a:noFill/>
          </p:spPr>
          <p:txBody>
            <a:bodyPr wrap="square" rtlCol="0">
              <a:spAutoFit/>
            </a:bodyPr>
            <a:lstStyle/>
            <a:p>
              <a:r>
                <a:rPr lang="en-GB" sz="3600" b="1" dirty="0">
                  <a:solidFill>
                    <a:srgbClr val="D85A30"/>
                  </a:solidFill>
                  <a:latin typeface="Arial" panose="020B0604020202020204" pitchFamily="34" charset="0"/>
                  <a:cs typeface="Arial" panose="020B0604020202020204" pitchFamily="34" charset="0"/>
                </a:rPr>
                <a:t>03</a:t>
              </a:r>
            </a:p>
          </p:txBody>
        </p:sp>
        <p:cxnSp>
          <p:nvCxnSpPr>
            <p:cNvPr id="35" name="Straight Connector 34">
              <a:extLst>
                <a:ext uri="{FF2B5EF4-FFF2-40B4-BE49-F238E27FC236}">
                  <a16:creationId xmlns:a16="http://schemas.microsoft.com/office/drawing/2014/main" id="{09579730-5925-A0F2-D096-C8A42C19830C}"/>
                </a:ext>
              </a:extLst>
            </p:cNvPr>
            <p:cNvCxnSpPr>
              <a:cxnSpLocks/>
            </p:cNvCxnSpPr>
            <p:nvPr/>
          </p:nvCxnSpPr>
          <p:spPr>
            <a:xfrm>
              <a:off x="735286" y="2303644"/>
              <a:ext cx="2196450" cy="0"/>
            </a:xfrm>
            <a:prstGeom prst="line">
              <a:avLst/>
            </a:prstGeom>
            <a:ln w="9525">
              <a:solidFill>
                <a:srgbClr val="D85A30"/>
              </a:solidFill>
            </a:ln>
          </p:spPr>
          <p:style>
            <a:lnRef idx="2">
              <a:schemeClr val="accent1"/>
            </a:lnRef>
            <a:fillRef idx="0">
              <a:schemeClr val="accent1"/>
            </a:fillRef>
            <a:effectRef idx="1">
              <a:schemeClr val="accent1"/>
            </a:effectRef>
            <a:fontRef idx="minor">
              <a:schemeClr val="tx1"/>
            </a:fontRef>
          </p:style>
        </p:cxnSp>
        <p:sp>
          <p:nvSpPr>
            <p:cNvPr id="36" name="TextBox 35">
              <a:extLst>
                <a:ext uri="{FF2B5EF4-FFF2-40B4-BE49-F238E27FC236}">
                  <a16:creationId xmlns:a16="http://schemas.microsoft.com/office/drawing/2014/main" id="{6CBFB079-35D4-17EB-835E-A98DC65AF6DD}"/>
                </a:ext>
              </a:extLst>
            </p:cNvPr>
            <p:cNvSpPr txBox="1"/>
            <p:nvPr/>
          </p:nvSpPr>
          <p:spPr>
            <a:xfrm>
              <a:off x="886114" y="2536448"/>
              <a:ext cx="1646556" cy="1569660"/>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Measuring Success</a:t>
              </a:r>
            </a:p>
            <a:p>
              <a:endParaRPr lang="en-GB" dirty="0">
                <a:solidFill>
                  <a:srgbClr val="F7F5F0"/>
                </a:solidFill>
                <a:latin typeface="Arial" panose="020B0604020202020204" pitchFamily="34" charset="0"/>
                <a:cs typeface="Arial" panose="020B0604020202020204" pitchFamily="34" charset="0"/>
              </a:endParaRPr>
            </a:p>
            <a:p>
              <a:r>
                <a:rPr lang="en-GB" sz="1400" dirty="0">
                  <a:solidFill>
                    <a:srgbClr val="9A9A90"/>
                  </a:solidFill>
                  <a:latin typeface="Arial" panose="020B0604020202020204" pitchFamily="34" charset="0"/>
                  <a:cs typeface="Arial" panose="020B0604020202020204" pitchFamily="34" charset="0"/>
                </a:rPr>
                <a:t>Considering KPIs and continued development</a:t>
              </a:r>
              <a:endParaRPr lang="en-GB" sz="1200" dirty="0">
                <a:solidFill>
                  <a:srgbClr val="9A9A90"/>
                </a:solidFill>
                <a:latin typeface="Arial" panose="020B0604020202020204" pitchFamily="34" charset="0"/>
                <a:cs typeface="Arial" panose="020B0604020202020204" pitchFamily="34" charset="0"/>
              </a:endParaRPr>
            </a:p>
          </p:txBody>
        </p:sp>
      </p:grpSp>
      <p:grpSp>
        <p:nvGrpSpPr>
          <p:cNvPr id="37" name="Group 36">
            <a:extLst>
              <a:ext uri="{FF2B5EF4-FFF2-40B4-BE49-F238E27FC236}">
                <a16:creationId xmlns:a16="http://schemas.microsoft.com/office/drawing/2014/main" id="{C665F7DD-4236-5C74-43AA-D2B032674A2D}"/>
              </a:ext>
            </a:extLst>
          </p:cNvPr>
          <p:cNvGrpSpPr/>
          <p:nvPr/>
        </p:nvGrpSpPr>
        <p:grpSpPr>
          <a:xfrm>
            <a:off x="9313680" y="1652799"/>
            <a:ext cx="2488677" cy="3015657"/>
            <a:chOff x="584462" y="1654965"/>
            <a:chExt cx="2488677" cy="3015657"/>
          </a:xfrm>
        </p:grpSpPr>
        <p:sp>
          <p:nvSpPr>
            <p:cNvPr id="38" name="Rectangle: Rounded Corners 37">
              <a:extLst>
                <a:ext uri="{FF2B5EF4-FFF2-40B4-BE49-F238E27FC236}">
                  <a16:creationId xmlns:a16="http://schemas.microsoft.com/office/drawing/2014/main" id="{E5B9BEE5-C0D9-5426-E4A2-8E8B81F176EA}"/>
                </a:ext>
              </a:extLst>
            </p:cNvPr>
            <p:cNvSpPr/>
            <p:nvPr/>
          </p:nvSpPr>
          <p:spPr>
            <a:xfrm>
              <a:off x="584462" y="1654965"/>
              <a:ext cx="2488677" cy="3015657"/>
            </a:xfrm>
            <a:prstGeom prst="round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9" name="TextBox 38">
              <a:extLst>
                <a:ext uri="{FF2B5EF4-FFF2-40B4-BE49-F238E27FC236}">
                  <a16:creationId xmlns:a16="http://schemas.microsoft.com/office/drawing/2014/main" id="{EAB2B044-62BA-6B3D-4F2F-D7B8136594F2}"/>
                </a:ext>
              </a:extLst>
            </p:cNvPr>
            <p:cNvSpPr txBox="1"/>
            <p:nvPr/>
          </p:nvSpPr>
          <p:spPr>
            <a:xfrm>
              <a:off x="641022" y="1705008"/>
              <a:ext cx="744717"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04</a:t>
              </a:r>
            </a:p>
          </p:txBody>
        </p:sp>
        <p:cxnSp>
          <p:nvCxnSpPr>
            <p:cNvPr id="40" name="Straight Connector 39">
              <a:extLst>
                <a:ext uri="{FF2B5EF4-FFF2-40B4-BE49-F238E27FC236}">
                  <a16:creationId xmlns:a16="http://schemas.microsoft.com/office/drawing/2014/main" id="{3E378621-F064-2F08-CEFC-C73D9954D29D}"/>
                </a:ext>
              </a:extLst>
            </p:cNvPr>
            <p:cNvCxnSpPr>
              <a:cxnSpLocks/>
            </p:cNvCxnSpPr>
            <p:nvPr/>
          </p:nvCxnSpPr>
          <p:spPr>
            <a:xfrm>
              <a:off x="735286" y="2303644"/>
              <a:ext cx="2196450" cy="0"/>
            </a:xfrm>
            <a:prstGeom prst="line">
              <a:avLst/>
            </a:prstGeom>
            <a:ln w="9525">
              <a:solidFill>
                <a:srgbClr val="F7F5F0"/>
              </a:solidFill>
            </a:ln>
          </p:spPr>
          <p:style>
            <a:lnRef idx="2">
              <a:schemeClr val="accent1"/>
            </a:lnRef>
            <a:fillRef idx="0">
              <a:schemeClr val="accent1"/>
            </a:fillRef>
            <a:effectRef idx="1">
              <a:schemeClr val="accent1"/>
            </a:effectRef>
            <a:fontRef idx="minor">
              <a:schemeClr val="tx1"/>
            </a:fontRef>
          </p:style>
        </p:cxnSp>
        <p:sp>
          <p:nvSpPr>
            <p:cNvPr id="41" name="TextBox 40">
              <a:extLst>
                <a:ext uri="{FF2B5EF4-FFF2-40B4-BE49-F238E27FC236}">
                  <a16:creationId xmlns:a16="http://schemas.microsoft.com/office/drawing/2014/main" id="{C08110E3-63C8-61A4-705B-F5C86C7A25F9}"/>
                </a:ext>
              </a:extLst>
            </p:cNvPr>
            <p:cNvSpPr txBox="1"/>
            <p:nvPr/>
          </p:nvSpPr>
          <p:spPr>
            <a:xfrm>
              <a:off x="886114" y="2536448"/>
              <a:ext cx="1646556" cy="1785104"/>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Costs and ROI</a:t>
              </a:r>
            </a:p>
            <a:p>
              <a:endParaRPr lang="en-GB" dirty="0">
                <a:solidFill>
                  <a:srgbClr val="F7F5F0"/>
                </a:solidFill>
                <a:latin typeface="Arial" panose="020B0604020202020204" pitchFamily="34" charset="0"/>
                <a:cs typeface="Arial" panose="020B0604020202020204" pitchFamily="34" charset="0"/>
              </a:endParaRPr>
            </a:p>
            <a:p>
              <a:r>
                <a:rPr lang="en-GB" sz="1400" dirty="0">
                  <a:solidFill>
                    <a:srgbClr val="F7F5F0"/>
                  </a:solidFill>
                  <a:latin typeface="Arial" panose="020B0604020202020204" pitchFamily="34" charset="0"/>
                  <a:cs typeface="Arial" panose="020B0604020202020204" pitchFamily="34" charset="0"/>
                </a:rPr>
                <a:t>L&amp;D Cost estimates and potential productivity gains</a:t>
              </a:r>
              <a:endParaRPr lang="en-GB" sz="1200" dirty="0">
                <a:solidFill>
                  <a:srgbClr val="F7F5F0"/>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831138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FDB104-B2A5-6B52-3B0E-99DC72B9F8B4}"/>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9773551A-6B3E-F0B7-7D08-C96A0CDDCFC3}"/>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D6846C25-FD33-CE6F-2526-F52DC7EE81D3}"/>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AFBB80A6-9351-24E2-AAE0-E81579195746}"/>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6E8996A9-B7E4-C04D-654B-A4FC18E392F8}"/>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56C23E6A-D2B5-2BD5-75FB-59314DCEA094}"/>
              </a:ext>
            </a:extLst>
          </p:cNvPr>
          <p:cNvSpPr txBox="1"/>
          <p:nvPr/>
        </p:nvSpPr>
        <p:spPr>
          <a:xfrm>
            <a:off x="245100" y="2003266"/>
            <a:ext cx="2350398" cy="1200329"/>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Why Training?</a:t>
            </a:r>
            <a:endParaRPr lang="en-GB" sz="3600" b="1" dirty="0">
              <a:solidFill>
                <a:srgbClr val="D85A3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DF67E69B-0F0F-7711-E310-1B9E63277218}"/>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5979E4AD-8E31-41FD-0814-EBAEF4365683}"/>
              </a:ext>
            </a:extLst>
          </p:cNvPr>
          <p:cNvSpPr txBox="1"/>
          <p:nvPr/>
        </p:nvSpPr>
        <p:spPr>
          <a:xfrm>
            <a:off x="245100" y="3429000"/>
            <a:ext cx="1615108" cy="95410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Evidencing the need for L&amp;D prioritisation at UWTSD</a:t>
            </a:r>
            <a:endParaRPr lang="en-GB" sz="1200" dirty="0">
              <a:solidFill>
                <a:srgbClr val="9A9A90"/>
              </a:solidFill>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72856164-183D-E859-42A1-0A5F5E2CD660}"/>
              </a:ext>
            </a:extLst>
          </p:cNvPr>
          <p:cNvGrpSpPr/>
          <p:nvPr/>
        </p:nvGrpSpPr>
        <p:grpSpPr>
          <a:xfrm>
            <a:off x="3206805" y="2604278"/>
            <a:ext cx="8618985" cy="1593131"/>
            <a:chOff x="3211654" y="593888"/>
            <a:chExt cx="8618985" cy="1593131"/>
          </a:xfrm>
        </p:grpSpPr>
        <p:sp>
          <p:nvSpPr>
            <p:cNvPr id="7" name="Rectangle: Rounded Corners 6">
              <a:extLst>
                <a:ext uri="{FF2B5EF4-FFF2-40B4-BE49-F238E27FC236}">
                  <a16:creationId xmlns:a16="http://schemas.microsoft.com/office/drawing/2014/main" id="{45585927-4293-5E48-303B-A2D0B4FF5339}"/>
                </a:ext>
              </a:extLst>
            </p:cNvPr>
            <p:cNvSpPr/>
            <p:nvPr/>
          </p:nvSpPr>
          <p:spPr>
            <a:xfrm>
              <a:off x="3211654" y="593888"/>
              <a:ext cx="8618985" cy="1593131"/>
            </a:xfrm>
            <a:prstGeom prst="roundRect">
              <a:avLst>
                <a:gd name="adj" fmla="val 754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Rectangle: Rounded Corners 13">
              <a:extLst>
                <a:ext uri="{FF2B5EF4-FFF2-40B4-BE49-F238E27FC236}">
                  <a16:creationId xmlns:a16="http://schemas.microsoft.com/office/drawing/2014/main" id="{F66C3839-4D7F-A5E1-0AFC-1BDF91A91419}"/>
                </a:ext>
              </a:extLst>
            </p:cNvPr>
            <p:cNvSpPr/>
            <p:nvPr/>
          </p:nvSpPr>
          <p:spPr>
            <a:xfrm>
              <a:off x="3211654" y="593888"/>
              <a:ext cx="88499" cy="1593131"/>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17" name="TextBox 16">
              <a:extLst>
                <a:ext uri="{FF2B5EF4-FFF2-40B4-BE49-F238E27FC236}">
                  <a16:creationId xmlns:a16="http://schemas.microsoft.com/office/drawing/2014/main" id="{7EDF3C92-CA44-4DE9-AC4D-F2F3E4A6E277}"/>
                </a:ext>
              </a:extLst>
            </p:cNvPr>
            <p:cNvSpPr txBox="1"/>
            <p:nvPr/>
          </p:nvSpPr>
          <p:spPr>
            <a:xfrm>
              <a:off x="3508344" y="759510"/>
              <a:ext cx="1384167" cy="30777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CIPD   •   2026</a:t>
              </a:r>
              <a:endParaRPr lang="en-GB" sz="1200" dirty="0">
                <a:solidFill>
                  <a:srgbClr val="9A9A90"/>
                </a:solidFill>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B9934A41-5776-B572-0A25-C6D2BDF06CB1}"/>
                </a:ext>
              </a:extLst>
            </p:cNvPr>
            <p:cNvSpPr txBox="1"/>
            <p:nvPr/>
          </p:nvSpPr>
          <p:spPr>
            <a:xfrm>
              <a:off x="3508344" y="1067287"/>
              <a:ext cx="6182410" cy="646331"/>
            </a:xfrm>
            <a:prstGeom prst="rect">
              <a:avLst/>
            </a:prstGeom>
            <a:noFill/>
          </p:spPr>
          <p:txBody>
            <a:bodyPr wrap="square" rtlCol="0">
              <a:spAutoFit/>
            </a:bodyPr>
            <a:lstStyle/>
            <a:p>
              <a:r>
                <a:rPr lang="en-GB" dirty="0">
                  <a:solidFill>
                    <a:srgbClr val="6A6A62"/>
                  </a:solidFill>
                  <a:ea typeface="ADLaM Display" panose="020F0502020204030204" pitchFamily="2" charset="0"/>
                  <a:cs typeface="ADLaM Display" panose="020F0502020204030204" pitchFamily="2" charset="0"/>
                </a:rPr>
                <a:t>Organisations should create safe and approved opportunities for staff to explore and develop AI skills.</a:t>
              </a:r>
            </a:p>
          </p:txBody>
        </p:sp>
        <p:sp>
          <p:nvSpPr>
            <p:cNvPr id="21" name="TextBox 20">
              <a:extLst>
                <a:ext uri="{FF2B5EF4-FFF2-40B4-BE49-F238E27FC236}">
                  <a16:creationId xmlns:a16="http://schemas.microsoft.com/office/drawing/2014/main" id="{F5164407-6C2C-CBCB-417A-57072425C431}"/>
                </a:ext>
              </a:extLst>
            </p:cNvPr>
            <p:cNvSpPr txBox="1"/>
            <p:nvPr/>
          </p:nvSpPr>
          <p:spPr>
            <a:xfrm>
              <a:off x="3508344" y="1827729"/>
              <a:ext cx="6314385" cy="261610"/>
            </a:xfrm>
            <a:prstGeom prst="rect">
              <a:avLst/>
            </a:prstGeom>
            <a:noFill/>
          </p:spPr>
          <p:txBody>
            <a:bodyPr wrap="square" rtlCol="0">
              <a:spAutoFit/>
            </a:bodyPr>
            <a:lstStyle/>
            <a:p>
              <a:r>
                <a:rPr lang="en-GB" sz="1100" dirty="0">
                  <a:solidFill>
                    <a:srgbClr val="9A9A90"/>
                  </a:solidFill>
                  <a:latin typeface="Arial" panose="020B0604020202020204" pitchFamily="34" charset="0"/>
                  <a:cs typeface="Arial" panose="020B0604020202020204" pitchFamily="34" charset="0"/>
                </a:rPr>
                <a:t>CIPD (2026) – AI skills planning: Practical guidance for people professionals    </a:t>
              </a:r>
              <a:endParaRPr lang="en-GB" sz="1050" dirty="0">
                <a:solidFill>
                  <a:srgbClr val="9A9A90"/>
                </a:solidFill>
                <a:latin typeface="Arial" panose="020B0604020202020204" pitchFamily="34" charset="0"/>
                <a:cs typeface="Arial" panose="020B0604020202020204" pitchFamily="34" charset="0"/>
              </a:endParaRPr>
            </a:p>
          </p:txBody>
        </p:sp>
      </p:grpSp>
      <p:grpSp>
        <p:nvGrpSpPr>
          <p:cNvPr id="23" name="Group 22">
            <a:extLst>
              <a:ext uri="{FF2B5EF4-FFF2-40B4-BE49-F238E27FC236}">
                <a16:creationId xmlns:a16="http://schemas.microsoft.com/office/drawing/2014/main" id="{64DEDAC1-5D5B-FF18-D25E-78F563D8D42D}"/>
              </a:ext>
            </a:extLst>
          </p:cNvPr>
          <p:cNvGrpSpPr/>
          <p:nvPr/>
        </p:nvGrpSpPr>
        <p:grpSpPr>
          <a:xfrm>
            <a:off x="3206804" y="630925"/>
            <a:ext cx="8618985" cy="1593131"/>
            <a:chOff x="3211654" y="593888"/>
            <a:chExt cx="8618985" cy="1593131"/>
          </a:xfrm>
        </p:grpSpPr>
        <p:sp>
          <p:nvSpPr>
            <p:cNvPr id="24" name="Rectangle: Rounded Corners 23">
              <a:extLst>
                <a:ext uri="{FF2B5EF4-FFF2-40B4-BE49-F238E27FC236}">
                  <a16:creationId xmlns:a16="http://schemas.microsoft.com/office/drawing/2014/main" id="{42809815-E83B-D812-A3D8-381B4CF2F35C}"/>
                </a:ext>
              </a:extLst>
            </p:cNvPr>
            <p:cNvSpPr/>
            <p:nvPr/>
          </p:nvSpPr>
          <p:spPr>
            <a:xfrm>
              <a:off x="3211654" y="593888"/>
              <a:ext cx="8618985" cy="1593131"/>
            </a:xfrm>
            <a:prstGeom prst="roundRect">
              <a:avLst>
                <a:gd name="adj" fmla="val 754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5" name="Rectangle: Rounded Corners 24">
              <a:extLst>
                <a:ext uri="{FF2B5EF4-FFF2-40B4-BE49-F238E27FC236}">
                  <a16:creationId xmlns:a16="http://schemas.microsoft.com/office/drawing/2014/main" id="{BD876FD0-3AAE-44DF-733F-DC647B2603C0}"/>
                </a:ext>
              </a:extLst>
            </p:cNvPr>
            <p:cNvSpPr/>
            <p:nvPr/>
          </p:nvSpPr>
          <p:spPr>
            <a:xfrm>
              <a:off x="3211654" y="593888"/>
              <a:ext cx="88499" cy="1593131"/>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26" name="TextBox 25">
              <a:extLst>
                <a:ext uri="{FF2B5EF4-FFF2-40B4-BE49-F238E27FC236}">
                  <a16:creationId xmlns:a16="http://schemas.microsoft.com/office/drawing/2014/main" id="{70FDB401-C332-2F50-7B83-BE52E6FDB2B8}"/>
                </a:ext>
              </a:extLst>
            </p:cNvPr>
            <p:cNvSpPr txBox="1"/>
            <p:nvPr/>
          </p:nvSpPr>
          <p:spPr>
            <a:xfrm>
              <a:off x="3508344" y="759510"/>
              <a:ext cx="1176778" cy="30777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EY   •   2025</a:t>
              </a:r>
              <a:endParaRPr lang="en-GB" sz="1200" dirty="0">
                <a:solidFill>
                  <a:srgbClr val="9A9A90"/>
                </a:solidFill>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43160DD1-0144-A10A-43C3-CA4DE20AF874}"/>
                </a:ext>
              </a:extLst>
            </p:cNvPr>
            <p:cNvSpPr txBox="1"/>
            <p:nvPr/>
          </p:nvSpPr>
          <p:spPr>
            <a:xfrm>
              <a:off x="3508344" y="1067287"/>
              <a:ext cx="6182410" cy="646331"/>
            </a:xfrm>
            <a:prstGeom prst="rect">
              <a:avLst/>
            </a:prstGeom>
            <a:noFill/>
          </p:spPr>
          <p:txBody>
            <a:bodyPr wrap="square" rtlCol="0">
              <a:spAutoFit/>
            </a:bodyPr>
            <a:lstStyle/>
            <a:p>
              <a:r>
                <a:rPr lang="en-GB" dirty="0">
                  <a:solidFill>
                    <a:srgbClr val="6A6A62"/>
                  </a:solidFill>
                  <a:ea typeface="ADLaM Display" panose="020F0502020204030204" pitchFamily="2" charset="0"/>
                  <a:cs typeface="ADLaM Display" panose="020F0502020204030204" pitchFamily="2" charset="0"/>
                </a:rPr>
                <a:t>Survey revealed that 40% of AI productivity gains were missed due to gaps in talent strategy.</a:t>
              </a:r>
            </a:p>
          </p:txBody>
        </p:sp>
        <p:sp>
          <p:nvSpPr>
            <p:cNvPr id="43" name="TextBox 42">
              <a:extLst>
                <a:ext uri="{FF2B5EF4-FFF2-40B4-BE49-F238E27FC236}">
                  <a16:creationId xmlns:a16="http://schemas.microsoft.com/office/drawing/2014/main" id="{D62C5E6C-B725-117C-917E-9386DFD3C7DB}"/>
                </a:ext>
              </a:extLst>
            </p:cNvPr>
            <p:cNvSpPr txBox="1"/>
            <p:nvPr/>
          </p:nvSpPr>
          <p:spPr>
            <a:xfrm>
              <a:off x="3508344" y="1827729"/>
              <a:ext cx="6314385" cy="261610"/>
            </a:xfrm>
            <a:prstGeom prst="rect">
              <a:avLst/>
            </a:prstGeom>
            <a:noFill/>
          </p:spPr>
          <p:txBody>
            <a:bodyPr wrap="square" rtlCol="0">
              <a:spAutoFit/>
            </a:bodyPr>
            <a:lstStyle/>
            <a:p>
              <a:r>
                <a:rPr lang="en-GB" sz="1100" dirty="0">
                  <a:solidFill>
                    <a:srgbClr val="9A9A90"/>
                  </a:solidFill>
                  <a:latin typeface="Arial" panose="020B0604020202020204" pitchFamily="34" charset="0"/>
                  <a:cs typeface="Arial" panose="020B0604020202020204" pitchFamily="34" charset="0"/>
                </a:rPr>
                <a:t>EY (2025) – Work Reimagined Survey </a:t>
              </a:r>
              <a:endParaRPr lang="en-GB" sz="1050" dirty="0">
                <a:solidFill>
                  <a:srgbClr val="9A9A90"/>
                </a:solidFill>
                <a:latin typeface="Arial" panose="020B0604020202020204" pitchFamily="34" charset="0"/>
                <a:cs typeface="Arial" panose="020B0604020202020204" pitchFamily="34" charset="0"/>
              </a:endParaRPr>
            </a:p>
          </p:txBody>
        </p:sp>
      </p:grpSp>
      <p:grpSp>
        <p:nvGrpSpPr>
          <p:cNvPr id="44" name="Group 43">
            <a:extLst>
              <a:ext uri="{FF2B5EF4-FFF2-40B4-BE49-F238E27FC236}">
                <a16:creationId xmlns:a16="http://schemas.microsoft.com/office/drawing/2014/main" id="{35BC8B4E-47AB-5788-1233-29A88451A60A}"/>
              </a:ext>
            </a:extLst>
          </p:cNvPr>
          <p:cNvGrpSpPr/>
          <p:nvPr/>
        </p:nvGrpSpPr>
        <p:grpSpPr>
          <a:xfrm>
            <a:off x="3211654" y="4577631"/>
            <a:ext cx="8618985" cy="1593131"/>
            <a:chOff x="3211654" y="593888"/>
            <a:chExt cx="8618985" cy="1593131"/>
          </a:xfrm>
        </p:grpSpPr>
        <p:sp>
          <p:nvSpPr>
            <p:cNvPr id="45" name="Rectangle: Rounded Corners 44">
              <a:extLst>
                <a:ext uri="{FF2B5EF4-FFF2-40B4-BE49-F238E27FC236}">
                  <a16:creationId xmlns:a16="http://schemas.microsoft.com/office/drawing/2014/main" id="{B16E2A7B-910B-5D6A-A207-CDDD4E00618B}"/>
                </a:ext>
              </a:extLst>
            </p:cNvPr>
            <p:cNvSpPr/>
            <p:nvPr/>
          </p:nvSpPr>
          <p:spPr>
            <a:xfrm>
              <a:off x="3211654" y="593888"/>
              <a:ext cx="8618985" cy="1593131"/>
            </a:xfrm>
            <a:prstGeom prst="roundRect">
              <a:avLst>
                <a:gd name="adj" fmla="val 7546"/>
              </a:avLst>
            </a:prstGeom>
            <a:solidFill>
              <a:srgbClr val="6A6A6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6" name="Rectangle: Rounded Corners 45">
              <a:extLst>
                <a:ext uri="{FF2B5EF4-FFF2-40B4-BE49-F238E27FC236}">
                  <a16:creationId xmlns:a16="http://schemas.microsoft.com/office/drawing/2014/main" id="{3A513E63-B7C8-DD2E-2214-1DD0AC1316A8}"/>
                </a:ext>
              </a:extLst>
            </p:cNvPr>
            <p:cNvSpPr/>
            <p:nvPr/>
          </p:nvSpPr>
          <p:spPr>
            <a:xfrm>
              <a:off x="3211654" y="593888"/>
              <a:ext cx="88499" cy="1593131"/>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47" name="TextBox 46">
              <a:extLst>
                <a:ext uri="{FF2B5EF4-FFF2-40B4-BE49-F238E27FC236}">
                  <a16:creationId xmlns:a16="http://schemas.microsoft.com/office/drawing/2014/main" id="{D87812FE-6CB3-4DFA-09B8-ABE822BF3AE7}"/>
                </a:ext>
              </a:extLst>
            </p:cNvPr>
            <p:cNvSpPr txBox="1"/>
            <p:nvPr/>
          </p:nvSpPr>
          <p:spPr>
            <a:xfrm>
              <a:off x="3508344" y="759510"/>
              <a:ext cx="1629264" cy="30777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UWTSD   •   2025</a:t>
              </a:r>
              <a:endParaRPr lang="en-GB" sz="1200" dirty="0">
                <a:solidFill>
                  <a:srgbClr val="9A9A90"/>
                </a:solidFill>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45AD78D9-1230-51DB-AFA7-1632F0DE74E2}"/>
                </a:ext>
              </a:extLst>
            </p:cNvPr>
            <p:cNvSpPr txBox="1"/>
            <p:nvPr/>
          </p:nvSpPr>
          <p:spPr>
            <a:xfrm>
              <a:off x="3508344" y="1067287"/>
              <a:ext cx="5748778" cy="646331"/>
            </a:xfrm>
            <a:prstGeom prst="rect">
              <a:avLst/>
            </a:prstGeom>
            <a:noFill/>
          </p:spPr>
          <p:txBody>
            <a:bodyPr wrap="square" rtlCol="0">
              <a:spAutoFit/>
            </a:bodyPr>
            <a:lstStyle/>
            <a:p>
              <a:r>
                <a:rPr lang="en-GB" dirty="0">
                  <a:solidFill>
                    <a:srgbClr val="F7F5F0"/>
                  </a:solidFill>
                  <a:ea typeface="ADLaM Display" panose="020F0502020204030204" pitchFamily="2" charset="0"/>
                  <a:cs typeface="ADLaM Display" panose="020F0502020204030204" pitchFamily="2" charset="0"/>
                </a:rPr>
                <a:t>UWTSD report significant restructuring costs and talent a misalignment from the strategic plan.</a:t>
              </a:r>
            </a:p>
          </p:txBody>
        </p:sp>
        <p:sp>
          <p:nvSpPr>
            <p:cNvPr id="49" name="TextBox 48">
              <a:extLst>
                <a:ext uri="{FF2B5EF4-FFF2-40B4-BE49-F238E27FC236}">
                  <a16:creationId xmlns:a16="http://schemas.microsoft.com/office/drawing/2014/main" id="{0D573F7C-A424-4A3C-56AE-DA16A552A881}"/>
                </a:ext>
              </a:extLst>
            </p:cNvPr>
            <p:cNvSpPr txBox="1"/>
            <p:nvPr/>
          </p:nvSpPr>
          <p:spPr>
            <a:xfrm>
              <a:off x="3508344" y="1827729"/>
              <a:ext cx="6314385" cy="261610"/>
            </a:xfrm>
            <a:prstGeom prst="rect">
              <a:avLst/>
            </a:prstGeom>
            <a:noFill/>
          </p:spPr>
          <p:txBody>
            <a:bodyPr wrap="square" rtlCol="0">
              <a:spAutoFit/>
            </a:bodyPr>
            <a:lstStyle/>
            <a:p>
              <a:r>
                <a:rPr lang="en-GB" sz="1100" dirty="0">
                  <a:solidFill>
                    <a:srgbClr val="9A9A90"/>
                  </a:solidFill>
                  <a:latin typeface="Arial" panose="020B0604020202020204" pitchFamily="34" charset="0"/>
                  <a:cs typeface="Arial" panose="020B0604020202020204" pitchFamily="34" charset="0"/>
                </a:rPr>
                <a:t>UWTSD (2025) – Consolidated Financial Statements 31 July 2025 </a:t>
              </a:r>
              <a:endParaRPr lang="en-GB" sz="1050" dirty="0">
                <a:solidFill>
                  <a:srgbClr val="9A9A90"/>
                </a:solidFill>
                <a:latin typeface="Arial" panose="020B0604020202020204" pitchFamily="34" charset="0"/>
                <a:cs typeface="Arial" panose="020B0604020202020204" pitchFamily="34" charset="0"/>
              </a:endParaRPr>
            </a:p>
          </p:txBody>
        </p:sp>
      </p:grpSp>
    </p:spTree>
    <p:extLst>
      <p:ext uri="{BB962C8B-B14F-4D97-AF65-F5344CB8AC3E}">
        <p14:creationId xmlns:p14="http://schemas.microsoft.com/office/powerpoint/2010/main" val="2736273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2E1DF-418C-F449-A0D7-9D713741510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0B4C3812-3A50-2175-E60E-A2A022B77A77}"/>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6A54299D-9694-FC36-F449-126ACDA5F8E0}"/>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C7629B51-4B9F-3C0D-57AC-F528E1245991}"/>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3A1CB438-BAF2-EF3D-A415-F5E0C288A77D}"/>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BF4333CD-7608-E428-F277-DFDAEA85973C}"/>
              </a:ext>
            </a:extLst>
          </p:cNvPr>
          <p:cNvSpPr txBox="1"/>
          <p:nvPr/>
        </p:nvSpPr>
        <p:spPr>
          <a:xfrm>
            <a:off x="245100" y="2003266"/>
            <a:ext cx="2350398" cy="1200329"/>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Why Training?</a:t>
            </a:r>
            <a:endParaRPr lang="en-GB" sz="3600" b="1" dirty="0">
              <a:solidFill>
                <a:srgbClr val="D85A3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EF47A41D-B4E4-C82F-5E88-1F9A3E5FADC7}"/>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619D5A39-567B-89B4-A037-D8C924A73DD3}"/>
              </a:ext>
            </a:extLst>
          </p:cNvPr>
          <p:cNvSpPr txBox="1"/>
          <p:nvPr/>
        </p:nvSpPr>
        <p:spPr>
          <a:xfrm>
            <a:off x="245100" y="3429000"/>
            <a:ext cx="1615108" cy="95410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Evidencing the need for L&amp;D prioritisation at UWTSD</a:t>
            </a:r>
            <a:endParaRPr lang="en-GB" sz="1200" dirty="0">
              <a:solidFill>
                <a:srgbClr val="9A9A90"/>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885792CF-6B25-4104-1A98-2FBAEA5F4332}"/>
              </a:ext>
            </a:extLst>
          </p:cNvPr>
          <p:cNvSpPr/>
          <p:nvPr/>
        </p:nvSpPr>
        <p:spPr>
          <a:xfrm>
            <a:off x="3211654" y="471337"/>
            <a:ext cx="8618985" cy="5674939"/>
          </a:xfrm>
          <a:prstGeom prst="roundRect">
            <a:avLst>
              <a:gd name="adj" fmla="val 754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Rectangle: Rounded Corners 13">
            <a:extLst>
              <a:ext uri="{FF2B5EF4-FFF2-40B4-BE49-F238E27FC236}">
                <a16:creationId xmlns:a16="http://schemas.microsoft.com/office/drawing/2014/main" id="{9E556345-3CB9-3271-B760-2248FC6417F7}"/>
              </a:ext>
            </a:extLst>
          </p:cNvPr>
          <p:cNvSpPr/>
          <p:nvPr/>
        </p:nvSpPr>
        <p:spPr>
          <a:xfrm>
            <a:off x="3211654" y="471337"/>
            <a:ext cx="88499" cy="5674939"/>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20" name="TextBox 19">
            <a:extLst>
              <a:ext uri="{FF2B5EF4-FFF2-40B4-BE49-F238E27FC236}">
                <a16:creationId xmlns:a16="http://schemas.microsoft.com/office/drawing/2014/main" id="{0399822F-D54D-10B2-6A12-E812DCDF5EDA}"/>
              </a:ext>
            </a:extLst>
          </p:cNvPr>
          <p:cNvSpPr txBox="1"/>
          <p:nvPr/>
        </p:nvSpPr>
        <p:spPr>
          <a:xfrm>
            <a:off x="8134461" y="1026634"/>
            <a:ext cx="3198654" cy="5355312"/>
          </a:xfrm>
          <a:prstGeom prst="rect">
            <a:avLst/>
          </a:prstGeom>
          <a:noFill/>
        </p:spPr>
        <p:txBody>
          <a:bodyPr wrap="square" rtlCol="0">
            <a:spAutoFit/>
          </a:bodyPr>
          <a:lstStyle/>
          <a:p>
            <a:r>
              <a:rPr lang="en-GB" b="1" dirty="0">
                <a:solidFill>
                  <a:srgbClr val="6A6A62"/>
                </a:solidFill>
                <a:ea typeface="ADLaM Display" panose="020F0502020204030204" pitchFamily="2" charset="0"/>
                <a:cs typeface="ADLaM Display" panose="020F0502020204030204" pitchFamily="2" charset="0"/>
              </a:rPr>
              <a:t>L&amp;D addresses several major challenges identified by leaders</a:t>
            </a:r>
          </a:p>
          <a:p>
            <a:endParaRPr lang="en-GB" dirty="0">
              <a:solidFill>
                <a:srgbClr val="6A6A62"/>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r>
              <a:rPr lang="en-GB" dirty="0">
                <a:solidFill>
                  <a:srgbClr val="6A6A62"/>
                </a:solidFill>
                <a:ea typeface="ADLaM Display" panose="020F0502020204030204" pitchFamily="2" charset="0"/>
                <a:cs typeface="ADLaM Display" panose="020F0502020204030204" pitchFamily="2" charset="0"/>
              </a:rPr>
              <a:t>Skills/labour shortages</a:t>
            </a:r>
          </a:p>
          <a:p>
            <a:endParaRPr lang="en-GB" dirty="0">
              <a:solidFill>
                <a:srgbClr val="6A6A62"/>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r>
              <a:rPr lang="en-GB" dirty="0">
                <a:solidFill>
                  <a:srgbClr val="6A6A62"/>
                </a:solidFill>
                <a:ea typeface="ADLaM Display" panose="020F0502020204030204" pitchFamily="2" charset="0"/>
                <a:cs typeface="ADLaM Display" panose="020F0502020204030204" pitchFamily="2" charset="0"/>
              </a:rPr>
              <a:t>Employee health and wellbeing</a:t>
            </a:r>
          </a:p>
          <a:p>
            <a:pPr marL="342900" indent="-342900">
              <a:buFont typeface="Arial" panose="020B0604020202020204" pitchFamily="34" charset="0"/>
              <a:buChar char="•"/>
            </a:pPr>
            <a:endParaRPr lang="en-GB" dirty="0">
              <a:solidFill>
                <a:srgbClr val="6A6A62"/>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r>
              <a:rPr lang="en-GB" dirty="0">
                <a:solidFill>
                  <a:srgbClr val="6A6A62"/>
                </a:solidFill>
                <a:ea typeface="ADLaM Display" panose="020F0502020204030204" pitchFamily="2" charset="0"/>
                <a:cs typeface="ADLaM Display" panose="020F0502020204030204" pitchFamily="2" charset="0"/>
              </a:rPr>
              <a:t>Investment in new technology</a:t>
            </a:r>
          </a:p>
          <a:p>
            <a:pPr marL="342900" indent="-342900">
              <a:buFont typeface="Arial" panose="020B0604020202020204" pitchFamily="34" charset="0"/>
              <a:buChar char="•"/>
            </a:pPr>
            <a:endParaRPr lang="en-GB" dirty="0">
              <a:solidFill>
                <a:srgbClr val="6A6A62"/>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r>
              <a:rPr lang="en-GB" dirty="0">
                <a:solidFill>
                  <a:srgbClr val="6A6A62"/>
                </a:solidFill>
                <a:ea typeface="ADLaM Display" panose="020F0502020204030204" pitchFamily="2" charset="0"/>
                <a:cs typeface="ADLaM Display" panose="020F0502020204030204" pitchFamily="2" charset="0"/>
              </a:rPr>
              <a:t>Competitive advantage</a:t>
            </a:r>
          </a:p>
          <a:p>
            <a:pPr marL="342900" indent="-342900">
              <a:buFont typeface="Arial" panose="020B0604020202020204" pitchFamily="34" charset="0"/>
              <a:buChar char="•"/>
            </a:pPr>
            <a:endParaRPr lang="en-GB" dirty="0">
              <a:solidFill>
                <a:srgbClr val="6A6A62"/>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r>
              <a:rPr lang="en-GB" dirty="0">
                <a:solidFill>
                  <a:srgbClr val="6A6A62"/>
                </a:solidFill>
                <a:ea typeface="ADLaM Display" panose="020F0502020204030204" pitchFamily="2" charset="0"/>
                <a:cs typeface="ADLaM Display" panose="020F0502020204030204" pitchFamily="2" charset="0"/>
              </a:rPr>
              <a:t>Productivity</a:t>
            </a:r>
          </a:p>
          <a:p>
            <a:pPr marL="342900" indent="-342900">
              <a:buFont typeface="Arial" panose="020B0604020202020204" pitchFamily="34" charset="0"/>
              <a:buChar char="•"/>
            </a:pPr>
            <a:endParaRPr lang="en-GB" dirty="0">
              <a:solidFill>
                <a:srgbClr val="6A6A62"/>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endParaRPr lang="en-GB" dirty="0">
              <a:solidFill>
                <a:srgbClr val="6A6A62"/>
              </a:solidFill>
              <a:ea typeface="ADLaM Display" panose="020F0502020204030204" pitchFamily="2" charset="0"/>
              <a:cs typeface="ADLaM Display" panose="020F0502020204030204" pitchFamily="2" charset="0"/>
            </a:endParaRPr>
          </a:p>
          <a:p>
            <a:pPr algn="r"/>
            <a:br>
              <a:rPr lang="en-GB" dirty="0">
                <a:solidFill>
                  <a:srgbClr val="6A6A62"/>
                </a:solidFill>
                <a:ea typeface="ADLaM Display" panose="020F0502020204030204" pitchFamily="2" charset="0"/>
                <a:cs typeface="ADLaM Display" panose="020F0502020204030204" pitchFamily="2" charset="0"/>
              </a:rPr>
            </a:br>
            <a:endParaRPr lang="en-GB" dirty="0">
              <a:solidFill>
                <a:srgbClr val="6A6A62"/>
              </a:solidFill>
              <a:ea typeface="ADLaM Display" panose="020F0502020204030204" pitchFamily="2" charset="0"/>
              <a:cs typeface="ADLaM Display" panose="020F0502020204030204" pitchFamily="2" charset="0"/>
            </a:endParaRPr>
          </a:p>
        </p:txBody>
      </p:sp>
      <p:pic>
        <p:nvPicPr>
          <p:cNvPr id="2" name="Picture 1">
            <a:extLst>
              <a:ext uri="{FF2B5EF4-FFF2-40B4-BE49-F238E27FC236}">
                <a16:creationId xmlns:a16="http://schemas.microsoft.com/office/drawing/2014/main" id="{7C73BCF0-1652-6D84-B97D-0B17ABD9F70A}"/>
              </a:ext>
            </a:extLst>
          </p:cNvPr>
          <p:cNvPicPr>
            <a:picLocks noChangeAspect="1"/>
          </p:cNvPicPr>
          <p:nvPr/>
        </p:nvPicPr>
        <p:blipFill>
          <a:blip r:embed="rId3"/>
          <a:stretch>
            <a:fillRect/>
          </a:stretch>
        </p:blipFill>
        <p:spPr>
          <a:xfrm>
            <a:off x="3419133" y="604894"/>
            <a:ext cx="4217804" cy="5447114"/>
          </a:xfrm>
          <a:prstGeom prst="rect">
            <a:avLst/>
          </a:prstGeom>
        </p:spPr>
      </p:pic>
      <p:sp>
        <p:nvSpPr>
          <p:cNvPr id="17" name="TextBox 16">
            <a:extLst>
              <a:ext uri="{FF2B5EF4-FFF2-40B4-BE49-F238E27FC236}">
                <a16:creationId xmlns:a16="http://schemas.microsoft.com/office/drawing/2014/main" id="{DD05DB91-4A68-83F8-36BC-C4D102BCB27D}"/>
              </a:ext>
            </a:extLst>
          </p:cNvPr>
          <p:cNvSpPr txBox="1"/>
          <p:nvPr/>
        </p:nvSpPr>
        <p:spPr>
          <a:xfrm>
            <a:off x="10318952" y="5723869"/>
            <a:ext cx="1384167" cy="30777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CIPD   •   2023</a:t>
            </a:r>
            <a:endParaRPr lang="en-GB" sz="1200" dirty="0">
              <a:solidFill>
                <a:srgbClr val="9A9A9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84783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5687AB-27CF-2377-5925-F505319B41B0}"/>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C935C90E-9021-630D-B4EB-5DD3A229A1C7}"/>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5FC28BB8-9531-00DB-8605-D35C7ACEF67B}"/>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5E0411D7-AD4C-FC69-9678-8E3193C61B6E}"/>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758EA797-EE8B-DB04-1480-3118992D17A9}"/>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41424F65-4D3D-EAC0-0E17-63B5A44AB5CB}"/>
              </a:ext>
            </a:extLst>
          </p:cNvPr>
          <p:cNvSpPr txBox="1"/>
          <p:nvPr/>
        </p:nvSpPr>
        <p:spPr>
          <a:xfrm>
            <a:off x="245100" y="1475362"/>
            <a:ext cx="2350398" cy="1754326"/>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Three-Tiered Training</a:t>
            </a:r>
            <a:endParaRPr lang="en-GB" sz="3600" b="1" dirty="0">
              <a:solidFill>
                <a:srgbClr val="D85A3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EB7E5F8D-C7BF-6590-9D73-6464F0D1549B}"/>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DCE0F98D-AEFA-43C9-9B77-33BF92C21166}"/>
              </a:ext>
            </a:extLst>
          </p:cNvPr>
          <p:cNvSpPr txBox="1"/>
          <p:nvPr/>
        </p:nvSpPr>
        <p:spPr>
          <a:xfrm>
            <a:off x="245100" y="3381865"/>
            <a:ext cx="1615108" cy="1169551"/>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A training framework to address the varying AI usage needs</a:t>
            </a:r>
            <a:endParaRPr lang="en-GB" sz="1200" dirty="0">
              <a:solidFill>
                <a:srgbClr val="9A9A90"/>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E1A4D305-5383-CE87-9BBC-D0B6D3AEDD17}"/>
              </a:ext>
            </a:extLst>
          </p:cNvPr>
          <p:cNvSpPr/>
          <p:nvPr/>
        </p:nvSpPr>
        <p:spPr>
          <a:xfrm>
            <a:off x="3211654" y="471337"/>
            <a:ext cx="8618985" cy="5674939"/>
          </a:xfrm>
          <a:prstGeom prst="roundRect">
            <a:avLst>
              <a:gd name="adj" fmla="val 754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Rectangle: Rounded Corners 13">
            <a:extLst>
              <a:ext uri="{FF2B5EF4-FFF2-40B4-BE49-F238E27FC236}">
                <a16:creationId xmlns:a16="http://schemas.microsoft.com/office/drawing/2014/main" id="{91286A72-4491-841A-4899-DA0CECEEEACE}"/>
              </a:ext>
            </a:extLst>
          </p:cNvPr>
          <p:cNvSpPr/>
          <p:nvPr/>
        </p:nvSpPr>
        <p:spPr>
          <a:xfrm>
            <a:off x="3211654" y="471337"/>
            <a:ext cx="88499" cy="5674939"/>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20" name="TextBox 19">
            <a:extLst>
              <a:ext uri="{FF2B5EF4-FFF2-40B4-BE49-F238E27FC236}">
                <a16:creationId xmlns:a16="http://schemas.microsoft.com/office/drawing/2014/main" id="{A542BBA8-5FAB-D660-7EDA-8504C1C4ECE1}"/>
              </a:ext>
            </a:extLst>
          </p:cNvPr>
          <p:cNvSpPr txBox="1"/>
          <p:nvPr/>
        </p:nvSpPr>
        <p:spPr>
          <a:xfrm>
            <a:off x="9776914" y="4754900"/>
            <a:ext cx="2065627" cy="1200329"/>
          </a:xfrm>
          <a:prstGeom prst="rect">
            <a:avLst/>
          </a:prstGeom>
          <a:noFill/>
        </p:spPr>
        <p:txBody>
          <a:bodyPr wrap="square" rtlCol="0">
            <a:spAutoFit/>
          </a:bodyPr>
          <a:lstStyle/>
          <a:p>
            <a:r>
              <a:rPr lang="en-GB" b="1" dirty="0">
                <a:solidFill>
                  <a:srgbClr val="6A6A62"/>
                </a:solidFill>
                <a:ea typeface="ADLaM Display" panose="020F0502020204030204" pitchFamily="2" charset="0"/>
                <a:cs typeface="ADLaM Display" panose="020F0502020204030204" pitchFamily="2" charset="0"/>
              </a:rPr>
              <a:t>Tier 1 – AI Literacy</a:t>
            </a:r>
            <a:endParaRPr lang="en-GB" dirty="0">
              <a:solidFill>
                <a:srgbClr val="6A6A62"/>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endParaRPr lang="en-GB" dirty="0">
              <a:solidFill>
                <a:srgbClr val="6A6A62"/>
              </a:solidFill>
              <a:ea typeface="ADLaM Display" panose="020F0502020204030204" pitchFamily="2" charset="0"/>
              <a:cs typeface="ADLaM Display" panose="020F0502020204030204" pitchFamily="2" charset="0"/>
            </a:endParaRPr>
          </a:p>
          <a:p>
            <a:pPr algn="r"/>
            <a:br>
              <a:rPr lang="en-GB" dirty="0">
                <a:solidFill>
                  <a:srgbClr val="6A6A62"/>
                </a:solidFill>
                <a:ea typeface="ADLaM Display" panose="020F0502020204030204" pitchFamily="2" charset="0"/>
                <a:cs typeface="ADLaM Display" panose="020F0502020204030204" pitchFamily="2" charset="0"/>
              </a:rPr>
            </a:br>
            <a:endParaRPr lang="en-GB" dirty="0">
              <a:solidFill>
                <a:srgbClr val="6A6A62"/>
              </a:solidFill>
              <a:ea typeface="ADLaM Display" panose="020F0502020204030204" pitchFamily="2" charset="0"/>
              <a:cs typeface="ADLaM Display" panose="020F0502020204030204" pitchFamily="2" charset="0"/>
            </a:endParaRPr>
          </a:p>
        </p:txBody>
      </p:sp>
      <p:grpSp>
        <p:nvGrpSpPr>
          <p:cNvPr id="47" name="Group 46">
            <a:extLst>
              <a:ext uri="{FF2B5EF4-FFF2-40B4-BE49-F238E27FC236}">
                <a16:creationId xmlns:a16="http://schemas.microsoft.com/office/drawing/2014/main" id="{CDCCCF93-6B21-390C-38A7-C4559C4A65B4}"/>
              </a:ext>
            </a:extLst>
          </p:cNvPr>
          <p:cNvGrpSpPr/>
          <p:nvPr/>
        </p:nvGrpSpPr>
        <p:grpSpPr>
          <a:xfrm>
            <a:off x="3501908" y="536564"/>
            <a:ext cx="6859849" cy="5418665"/>
            <a:chOff x="4086374" y="536564"/>
            <a:chExt cx="6859849" cy="5418665"/>
          </a:xfrm>
        </p:grpSpPr>
        <p:grpSp>
          <p:nvGrpSpPr>
            <p:cNvPr id="8" name="Group 7">
              <a:extLst>
                <a:ext uri="{FF2B5EF4-FFF2-40B4-BE49-F238E27FC236}">
                  <a16:creationId xmlns:a16="http://schemas.microsoft.com/office/drawing/2014/main" id="{B5A28DD8-5FB9-35FD-C80C-B374B32E4772}"/>
                </a:ext>
              </a:extLst>
            </p:cNvPr>
            <p:cNvGrpSpPr/>
            <p:nvPr/>
          </p:nvGrpSpPr>
          <p:grpSpPr>
            <a:xfrm>
              <a:off x="4086374" y="536564"/>
              <a:ext cx="6859849" cy="5418665"/>
              <a:chOff x="2032000" y="719666"/>
              <a:chExt cx="8128000" cy="5418666"/>
            </a:xfrm>
          </p:grpSpPr>
          <p:sp>
            <p:nvSpPr>
              <p:cNvPr id="9" name="Freeform: Shape 8">
                <a:extLst>
                  <a:ext uri="{FF2B5EF4-FFF2-40B4-BE49-F238E27FC236}">
                    <a16:creationId xmlns:a16="http://schemas.microsoft.com/office/drawing/2014/main" id="{FD7160B9-82BD-11DD-B622-72636E74DB75}"/>
                  </a:ext>
                </a:extLst>
              </p:cNvPr>
              <p:cNvSpPr/>
              <p:nvPr/>
            </p:nvSpPr>
            <p:spPr>
              <a:xfrm>
                <a:off x="4741333" y="719666"/>
                <a:ext cx="2709333" cy="1806222"/>
              </a:xfrm>
              <a:custGeom>
                <a:avLst/>
                <a:gdLst>
                  <a:gd name="csX0" fmla="*/ 0 w 2709333"/>
                  <a:gd name="csY0" fmla="*/ 1806222 h 1806222"/>
                  <a:gd name="csX1" fmla="*/ 1354667 w 2709333"/>
                  <a:gd name="csY1" fmla="*/ 0 h 1806222"/>
                  <a:gd name="csX2" fmla="*/ 1354667 w 2709333"/>
                  <a:gd name="csY2" fmla="*/ 0 h 1806222"/>
                  <a:gd name="csX3" fmla="*/ 2709333 w 2709333"/>
                  <a:gd name="csY3" fmla="*/ 1806222 h 1806222"/>
                  <a:gd name="csX4" fmla="*/ 0 w 2709333"/>
                  <a:gd name="csY4" fmla="*/ 1806222 h 1806222"/>
                </a:gdLst>
                <a:ahLst/>
                <a:cxnLst>
                  <a:cxn ang="0">
                    <a:pos x="csX0" y="csY0"/>
                  </a:cxn>
                  <a:cxn ang="0">
                    <a:pos x="csX1" y="csY1"/>
                  </a:cxn>
                  <a:cxn ang="0">
                    <a:pos x="csX2" y="csY2"/>
                  </a:cxn>
                  <a:cxn ang="0">
                    <a:pos x="csX3" y="csY3"/>
                  </a:cxn>
                  <a:cxn ang="0">
                    <a:pos x="csX4" y="csY4"/>
                  </a:cxn>
                </a:cxnLst>
                <a:rect l="l" t="t" r="r" b="b"/>
                <a:pathLst>
                  <a:path w="2709333" h="1806222">
                    <a:moveTo>
                      <a:pt x="0" y="1806222"/>
                    </a:moveTo>
                    <a:lnTo>
                      <a:pt x="1354667" y="0"/>
                    </a:lnTo>
                    <a:lnTo>
                      <a:pt x="1354667" y="0"/>
                    </a:lnTo>
                    <a:lnTo>
                      <a:pt x="2709333" y="1806222"/>
                    </a:lnTo>
                    <a:lnTo>
                      <a:pt x="0" y="1806222"/>
                    </a:lnTo>
                    <a:close/>
                  </a:path>
                </a:pathLst>
              </a:custGeom>
              <a:solidFill>
                <a:srgbClr val="F2B89E"/>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GB" sz="6500" kern="1200"/>
              </a:p>
            </p:txBody>
          </p:sp>
          <p:sp>
            <p:nvSpPr>
              <p:cNvPr id="10" name="Freeform: Shape 9">
                <a:extLst>
                  <a:ext uri="{FF2B5EF4-FFF2-40B4-BE49-F238E27FC236}">
                    <a16:creationId xmlns:a16="http://schemas.microsoft.com/office/drawing/2014/main" id="{30CECE98-E903-EAA3-3CAD-3E05587390DA}"/>
                  </a:ext>
                </a:extLst>
              </p:cNvPr>
              <p:cNvSpPr/>
              <p:nvPr/>
            </p:nvSpPr>
            <p:spPr>
              <a:xfrm>
                <a:off x="3386666" y="2525888"/>
                <a:ext cx="5418666" cy="1806222"/>
              </a:xfrm>
              <a:custGeom>
                <a:avLst/>
                <a:gdLst>
                  <a:gd name="csX0" fmla="*/ 0 w 5418666"/>
                  <a:gd name="csY0" fmla="*/ 1806222 h 1806222"/>
                  <a:gd name="csX1" fmla="*/ 1354667 w 5418666"/>
                  <a:gd name="csY1" fmla="*/ 0 h 1806222"/>
                  <a:gd name="csX2" fmla="*/ 4064000 w 5418666"/>
                  <a:gd name="csY2" fmla="*/ 0 h 1806222"/>
                  <a:gd name="csX3" fmla="*/ 5418666 w 5418666"/>
                  <a:gd name="csY3" fmla="*/ 1806222 h 1806222"/>
                  <a:gd name="csX4" fmla="*/ 0 w 5418666"/>
                  <a:gd name="csY4" fmla="*/ 1806222 h 1806222"/>
                </a:gdLst>
                <a:ahLst/>
                <a:cxnLst>
                  <a:cxn ang="0">
                    <a:pos x="csX0" y="csY0"/>
                  </a:cxn>
                  <a:cxn ang="0">
                    <a:pos x="csX1" y="csY1"/>
                  </a:cxn>
                  <a:cxn ang="0">
                    <a:pos x="csX2" y="csY2"/>
                  </a:cxn>
                  <a:cxn ang="0">
                    <a:pos x="csX3" y="csY3"/>
                  </a:cxn>
                  <a:cxn ang="0">
                    <a:pos x="csX4" y="csY4"/>
                  </a:cxn>
                </a:cxnLst>
                <a:rect l="l" t="t" r="r" b="b"/>
                <a:pathLst>
                  <a:path w="5418666" h="1806222">
                    <a:moveTo>
                      <a:pt x="0" y="1806222"/>
                    </a:moveTo>
                    <a:lnTo>
                      <a:pt x="1354667" y="0"/>
                    </a:lnTo>
                    <a:lnTo>
                      <a:pt x="4064000" y="0"/>
                    </a:lnTo>
                    <a:lnTo>
                      <a:pt x="5418666" y="1806222"/>
                    </a:lnTo>
                    <a:lnTo>
                      <a:pt x="0" y="1806222"/>
                    </a:lnTo>
                    <a:close/>
                  </a:path>
                </a:pathLst>
              </a:custGeom>
              <a:solidFill>
                <a:srgbClr val="E8896A"/>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30817" tIns="82550" rIns="1030816" bIns="82550" numCol="1" spcCol="1270" anchor="ctr" anchorCtr="0">
                <a:noAutofit/>
              </a:bodyPr>
              <a:lstStyle/>
              <a:p>
                <a:pPr marL="0" lvl="0" indent="0" algn="ctr" defTabSz="2889250">
                  <a:lnSpc>
                    <a:spcPct val="90000"/>
                  </a:lnSpc>
                  <a:spcBef>
                    <a:spcPct val="0"/>
                  </a:spcBef>
                  <a:spcAft>
                    <a:spcPct val="35000"/>
                  </a:spcAft>
                  <a:buNone/>
                </a:pPr>
                <a:endParaRPr lang="en-GB" sz="6500" kern="1200"/>
              </a:p>
            </p:txBody>
          </p:sp>
          <p:sp>
            <p:nvSpPr>
              <p:cNvPr id="11" name="Freeform: Shape 10">
                <a:extLst>
                  <a:ext uri="{FF2B5EF4-FFF2-40B4-BE49-F238E27FC236}">
                    <a16:creationId xmlns:a16="http://schemas.microsoft.com/office/drawing/2014/main" id="{0F40B9E2-80C9-F85F-F63B-FDB9B2054FA0}"/>
                  </a:ext>
                </a:extLst>
              </p:cNvPr>
              <p:cNvSpPr/>
              <p:nvPr/>
            </p:nvSpPr>
            <p:spPr>
              <a:xfrm>
                <a:off x="2032000" y="4332110"/>
                <a:ext cx="8128000" cy="1806222"/>
              </a:xfrm>
              <a:custGeom>
                <a:avLst/>
                <a:gdLst>
                  <a:gd name="csX0" fmla="*/ 0 w 8128000"/>
                  <a:gd name="csY0" fmla="*/ 1806222 h 1806222"/>
                  <a:gd name="csX1" fmla="*/ 1354667 w 8128000"/>
                  <a:gd name="csY1" fmla="*/ 0 h 1806222"/>
                  <a:gd name="csX2" fmla="*/ 6773334 w 8128000"/>
                  <a:gd name="csY2" fmla="*/ 0 h 1806222"/>
                  <a:gd name="csX3" fmla="*/ 8128000 w 8128000"/>
                  <a:gd name="csY3" fmla="*/ 1806222 h 1806222"/>
                  <a:gd name="csX4" fmla="*/ 0 w 8128000"/>
                  <a:gd name="csY4" fmla="*/ 1806222 h 1806222"/>
                </a:gdLst>
                <a:ahLst/>
                <a:cxnLst>
                  <a:cxn ang="0">
                    <a:pos x="csX0" y="csY0"/>
                  </a:cxn>
                  <a:cxn ang="0">
                    <a:pos x="csX1" y="csY1"/>
                  </a:cxn>
                  <a:cxn ang="0">
                    <a:pos x="csX2" y="csY2"/>
                  </a:cxn>
                  <a:cxn ang="0">
                    <a:pos x="csX3" y="csY3"/>
                  </a:cxn>
                  <a:cxn ang="0">
                    <a:pos x="csX4" y="csY4"/>
                  </a:cxn>
                </a:cxnLst>
                <a:rect l="l" t="t" r="r" b="b"/>
                <a:pathLst>
                  <a:path w="8128000" h="1806222">
                    <a:moveTo>
                      <a:pt x="0" y="1806222"/>
                    </a:moveTo>
                    <a:lnTo>
                      <a:pt x="1354667" y="0"/>
                    </a:lnTo>
                    <a:lnTo>
                      <a:pt x="6773334" y="0"/>
                    </a:lnTo>
                    <a:lnTo>
                      <a:pt x="8128000" y="1806222"/>
                    </a:lnTo>
                    <a:lnTo>
                      <a:pt x="0" y="1806222"/>
                    </a:lnTo>
                    <a:close/>
                  </a:path>
                </a:pathLst>
              </a:custGeom>
              <a:solidFill>
                <a:srgbClr val="D85A3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4949" tIns="82550" rIns="1504951" bIns="82550" numCol="1" spcCol="1270" anchor="ctr" anchorCtr="0">
                <a:noAutofit/>
              </a:bodyPr>
              <a:lstStyle/>
              <a:p>
                <a:pPr marL="0" lvl="0" indent="0" algn="ctr" defTabSz="2889250">
                  <a:lnSpc>
                    <a:spcPct val="90000"/>
                  </a:lnSpc>
                  <a:spcBef>
                    <a:spcPct val="0"/>
                  </a:spcBef>
                  <a:spcAft>
                    <a:spcPct val="35000"/>
                  </a:spcAft>
                  <a:buNone/>
                </a:pPr>
                <a:endParaRPr lang="en-GB" sz="6500" kern="1200"/>
              </a:p>
            </p:txBody>
          </p:sp>
        </p:grpSp>
        <p:pic>
          <p:nvPicPr>
            <p:cNvPr id="19" name="Graphic 18" descr="Man in a polo shirt">
              <a:extLst>
                <a:ext uri="{FF2B5EF4-FFF2-40B4-BE49-F238E27FC236}">
                  <a16:creationId xmlns:a16="http://schemas.microsoft.com/office/drawing/2014/main" id="{CE6354EE-3593-3D3D-89F0-45A42BBE11A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81700" y="4282147"/>
              <a:ext cx="506420" cy="1589111"/>
            </a:xfrm>
            <a:prstGeom prst="rect">
              <a:avLst/>
            </a:prstGeom>
          </p:spPr>
        </p:pic>
        <p:pic>
          <p:nvPicPr>
            <p:cNvPr id="22" name="Graphic 21" descr="Man holding cup">
              <a:extLst>
                <a:ext uri="{FF2B5EF4-FFF2-40B4-BE49-F238E27FC236}">
                  <a16:creationId xmlns:a16="http://schemas.microsoft.com/office/drawing/2014/main" id="{A698F73E-B311-F48D-8154-7520744A394C}"/>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38498" y="4343855"/>
              <a:ext cx="668587" cy="1511006"/>
            </a:xfrm>
            <a:prstGeom prst="rect">
              <a:avLst/>
            </a:prstGeom>
          </p:spPr>
        </p:pic>
        <p:pic>
          <p:nvPicPr>
            <p:cNvPr id="24" name="Graphic 23" descr="Woman in black skirt">
              <a:extLst>
                <a:ext uri="{FF2B5EF4-FFF2-40B4-BE49-F238E27FC236}">
                  <a16:creationId xmlns:a16="http://schemas.microsoft.com/office/drawing/2014/main" id="{D06C3A57-75D5-67AE-55E1-16E63838059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678208" y="4282147"/>
              <a:ext cx="698563" cy="1568409"/>
            </a:xfrm>
            <a:prstGeom prst="rect">
              <a:avLst/>
            </a:prstGeom>
          </p:spPr>
        </p:pic>
        <p:pic>
          <p:nvPicPr>
            <p:cNvPr id="26" name="Graphic 25" descr="Woman with hands on hip">
              <a:extLst>
                <a:ext uri="{FF2B5EF4-FFF2-40B4-BE49-F238E27FC236}">
                  <a16:creationId xmlns:a16="http://schemas.microsoft.com/office/drawing/2014/main" id="{EBDFD7D4-8FBF-6527-7BA7-35CC4DD9713A}"/>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078202" y="4296829"/>
              <a:ext cx="634174" cy="1553727"/>
            </a:xfrm>
            <a:prstGeom prst="rect">
              <a:avLst/>
            </a:prstGeom>
          </p:spPr>
        </p:pic>
        <p:pic>
          <p:nvPicPr>
            <p:cNvPr id="28" name="Graphic 27" descr="Woman wearing blazer">
              <a:extLst>
                <a:ext uri="{FF2B5EF4-FFF2-40B4-BE49-F238E27FC236}">
                  <a16:creationId xmlns:a16="http://schemas.microsoft.com/office/drawing/2014/main" id="{848D365A-E17E-C63B-9E12-A501FF3F869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970372" y="4294051"/>
              <a:ext cx="617865" cy="1610614"/>
            </a:xfrm>
            <a:prstGeom prst="rect">
              <a:avLst/>
            </a:prstGeom>
          </p:spPr>
        </p:pic>
        <p:pic>
          <p:nvPicPr>
            <p:cNvPr id="30" name="Graphic 29" descr="Woman wearing shirt with pattern">
              <a:extLst>
                <a:ext uri="{FF2B5EF4-FFF2-40B4-BE49-F238E27FC236}">
                  <a16:creationId xmlns:a16="http://schemas.microsoft.com/office/drawing/2014/main" id="{7E405615-771F-6B04-64D7-97CEBAAE46D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549807" y="4327459"/>
              <a:ext cx="690208" cy="1543799"/>
            </a:xfrm>
            <a:prstGeom prst="rect">
              <a:avLst/>
            </a:prstGeom>
          </p:spPr>
        </p:pic>
        <p:pic>
          <p:nvPicPr>
            <p:cNvPr id="32" name="Graphic 31" descr="Woman in a wheelchair">
              <a:extLst>
                <a:ext uri="{FF2B5EF4-FFF2-40B4-BE49-F238E27FC236}">
                  <a16:creationId xmlns:a16="http://schemas.microsoft.com/office/drawing/2014/main" id="{8EB73CEB-795D-1022-1332-515EC51A8A32}"/>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9297010" y="4551416"/>
              <a:ext cx="994455" cy="1311834"/>
            </a:xfrm>
            <a:prstGeom prst="rect">
              <a:avLst/>
            </a:prstGeom>
          </p:spPr>
        </p:pic>
        <p:pic>
          <p:nvPicPr>
            <p:cNvPr id="33" name="Graphic 32" descr="Man in a polo shirt">
              <a:extLst>
                <a:ext uri="{FF2B5EF4-FFF2-40B4-BE49-F238E27FC236}">
                  <a16:creationId xmlns:a16="http://schemas.microsoft.com/office/drawing/2014/main" id="{7FED9BE8-FECE-7487-2B20-C287E40B8B6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851492" y="2666171"/>
              <a:ext cx="443410" cy="1391391"/>
            </a:xfrm>
            <a:prstGeom prst="rect">
              <a:avLst/>
            </a:prstGeom>
          </p:spPr>
        </p:pic>
        <p:pic>
          <p:nvPicPr>
            <p:cNvPr id="34" name="Graphic 33" descr="Man holding cup">
              <a:extLst>
                <a:ext uri="{FF2B5EF4-FFF2-40B4-BE49-F238E27FC236}">
                  <a16:creationId xmlns:a16="http://schemas.microsoft.com/office/drawing/2014/main" id="{50C8CB87-2EB9-8858-4DCD-F806AAFFFA5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79239" y="2666171"/>
              <a:ext cx="609807" cy="1378163"/>
            </a:xfrm>
            <a:prstGeom prst="rect">
              <a:avLst/>
            </a:prstGeom>
          </p:spPr>
        </p:pic>
        <p:pic>
          <p:nvPicPr>
            <p:cNvPr id="35" name="Graphic 34" descr="Woman with hands on hip">
              <a:extLst>
                <a:ext uri="{FF2B5EF4-FFF2-40B4-BE49-F238E27FC236}">
                  <a16:creationId xmlns:a16="http://schemas.microsoft.com/office/drawing/2014/main" id="{965878AB-274A-B368-27CF-83FB7F6DDA83}"/>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44329" y="2578455"/>
              <a:ext cx="611897" cy="1499149"/>
            </a:xfrm>
            <a:prstGeom prst="rect">
              <a:avLst/>
            </a:prstGeom>
          </p:spPr>
        </p:pic>
        <p:pic>
          <p:nvPicPr>
            <p:cNvPr id="36" name="Graphic 35" descr="Woman wearing blazer">
              <a:extLst>
                <a:ext uri="{FF2B5EF4-FFF2-40B4-BE49-F238E27FC236}">
                  <a16:creationId xmlns:a16="http://schemas.microsoft.com/office/drawing/2014/main" id="{88BBECAD-6149-AB8B-4003-4000D32668BC}"/>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918492" y="2519769"/>
              <a:ext cx="575105" cy="1499150"/>
            </a:xfrm>
            <a:prstGeom prst="rect">
              <a:avLst/>
            </a:prstGeom>
          </p:spPr>
        </p:pic>
        <p:pic>
          <p:nvPicPr>
            <p:cNvPr id="37" name="Graphic 36" descr="Woman in a wheelchair">
              <a:extLst>
                <a:ext uri="{FF2B5EF4-FFF2-40B4-BE49-F238E27FC236}">
                  <a16:creationId xmlns:a16="http://schemas.microsoft.com/office/drawing/2014/main" id="{E6AE47B0-0106-0225-AF90-4842BC29CFC7}"/>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8275978" y="2833301"/>
              <a:ext cx="933735" cy="1231735"/>
            </a:xfrm>
            <a:prstGeom prst="rect">
              <a:avLst/>
            </a:prstGeom>
          </p:spPr>
        </p:pic>
        <p:pic>
          <p:nvPicPr>
            <p:cNvPr id="39" name="Graphic 38" descr="Woman wearing a suit">
              <a:extLst>
                <a:ext uri="{FF2B5EF4-FFF2-40B4-BE49-F238E27FC236}">
                  <a16:creationId xmlns:a16="http://schemas.microsoft.com/office/drawing/2014/main" id="{9D6A687D-40AE-88EA-9054-E555EFAD490C}"/>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7601744" y="772029"/>
              <a:ext cx="721883" cy="1504188"/>
            </a:xfrm>
            <a:prstGeom prst="rect">
              <a:avLst/>
            </a:prstGeom>
          </p:spPr>
        </p:pic>
        <p:grpSp>
          <p:nvGrpSpPr>
            <p:cNvPr id="46" name="Group 45">
              <a:extLst>
                <a:ext uri="{FF2B5EF4-FFF2-40B4-BE49-F238E27FC236}">
                  <a16:creationId xmlns:a16="http://schemas.microsoft.com/office/drawing/2014/main" id="{1C005900-2FFD-2897-8A40-8FFCC2080B7D}"/>
                </a:ext>
              </a:extLst>
            </p:cNvPr>
            <p:cNvGrpSpPr/>
            <p:nvPr/>
          </p:nvGrpSpPr>
          <p:grpSpPr>
            <a:xfrm>
              <a:off x="6959015" y="591822"/>
              <a:ext cx="441962" cy="1695707"/>
              <a:chOff x="8388120" y="280601"/>
              <a:chExt cx="1260842" cy="4837564"/>
            </a:xfrm>
          </p:grpSpPr>
          <p:pic>
            <p:nvPicPr>
              <p:cNvPr id="41" name="Graphic 40" descr="Woman with prosthetic arm">
                <a:extLst>
                  <a:ext uri="{FF2B5EF4-FFF2-40B4-BE49-F238E27FC236}">
                    <a16:creationId xmlns:a16="http://schemas.microsoft.com/office/drawing/2014/main" id="{7B4AD70E-C034-1EFD-06A8-4A75B5C2479F}"/>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flipH="1">
                <a:off x="8388120" y="1117665"/>
                <a:ext cx="1188418" cy="4000500"/>
              </a:xfrm>
              <a:prstGeom prst="rect">
                <a:avLst/>
              </a:prstGeom>
            </p:spPr>
          </p:pic>
          <p:pic>
            <p:nvPicPr>
              <p:cNvPr id="43" name="Graphic 42" descr="Woman with top knot">
                <a:extLst>
                  <a:ext uri="{FF2B5EF4-FFF2-40B4-BE49-F238E27FC236}">
                    <a16:creationId xmlns:a16="http://schemas.microsoft.com/office/drawing/2014/main" id="{9AA4D8F3-A721-E746-207F-02BBD6970474}"/>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flipH="1">
                <a:off x="8663578" y="280601"/>
                <a:ext cx="985384" cy="976658"/>
              </a:xfrm>
              <a:prstGeom prst="rect">
                <a:avLst/>
              </a:prstGeom>
            </p:spPr>
          </p:pic>
          <p:pic>
            <p:nvPicPr>
              <p:cNvPr id="45" name="Graphic 44" descr="A smiling woman">
                <a:extLst>
                  <a:ext uri="{FF2B5EF4-FFF2-40B4-BE49-F238E27FC236}">
                    <a16:creationId xmlns:a16="http://schemas.microsoft.com/office/drawing/2014/main" id="{C7C9CCF4-C430-9BE9-92F4-6FF67E87286D}"/>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flipH="1">
                <a:off x="8753605" y="799182"/>
                <a:ext cx="403717" cy="396193"/>
              </a:xfrm>
              <a:prstGeom prst="rect">
                <a:avLst/>
              </a:prstGeom>
            </p:spPr>
          </p:pic>
        </p:grpSp>
      </p:grpSp>
      <p:sp>
        <p:nvSpPr>
          <p:cNvPr id="48" name="TextBox 47">
            <a:extLst>
              <a:ext uri="{FF2B5EF4-FFF2-40B4-BE49-F238E27FC236}">
                <a16:creationId xmlns:a16="http://schemas.microsoft.com/office/drawing/2014/main" id="{1D48BA8C-C3CC-C03C-3A99-8D1359C0D3D5}"/>
              </a:ext>
            </a:extLst>
          </p:cNvPr>
          <p:cNvSpPr txBox="1"/>
          <p:nvPr/>
        </p:nvSpPr>
        <p:spPr>
          <a:xfrm>
            <a:off x="8793390" y="2813105"/>
            <a:ext cx="2191957" cy="1477328"/>
          </a:xfrm>
          <a:prstGeom prst="rect">
            <a:avLst/>
          </a:prstGeom>
          <a:noFill/>
        </p:spPr>
        <p:txBody>
          <a:bodyPr wrap="square" rtlCol="0">
            <a:spAutoFit/>
          </a:bodyPr>
          <a:lstStyle/>
          <a:p>
            <a:r>
              <a:rPr lang="en-GB" b="1" dirty="0">
                <a:solidFill>
                  <a:srgbClr val="6A6A62"/>
                </a:solidFill>
                <a:ea typeface="ADLaM Display" panose="020F0502020204030204" pitchFamily="2" charset="0"/>
                <a:cs typeface="ADLaM Display" panose="020F0502020204030204" pitchFamily="2" charset="0"/>
              </a:rPr>
              <a:t>Tier 2 – Role Specific Training</a:t>
            </a:r>
            <a:endParaRPr lang="en-GB" dirty="0">
              <a:solidFill>
                <a:srgbClr val="6A6A62"/>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endParaRPr lang="en-GB" dirty="0">
              <a:solidFill>
                <a:srgbClr val="6A6A62"/>
              </a:solidFill>
              <a:ea typeface="ADLaM Display" panose="020F0502020204030204" pitchFamily="2" charset="0"/>
              <a:cs typeface="ADLaM Display" panose="020F0502020204030204" pitchFamily="2" charset="0"/>
            </a:endParaRPr>
          </a:p>
          <a:p>
            <a:pPr algn="r"/>
            <a:br>
              <a:rPr lang="en-GB" dirty="0">
                <a:solidFill>
                  <a:srgbClr val="6A6A62"/>
                </a:solidFill>
                <a:ea typeface="ADLaM Display" panose="020F0502020204030204" pitchFamily="2" charset="0"/>
                <a:cs typeface="ADLaM Display" panose="020F0502020204030204" pitchFamily="2" charset="0"/>
              </a:rPr>
            </a:br>
            <a:endParaRPr lang="en-GB" dirty="0">
              <a:solidFill>
                <a:srgbClr val="6A6A62"/>
              </a:solidFill>
              <a:ea typeface="ADLaM Display" panose="020F0502020204030204" pitchFamily="2" charset="0"/>
              <a:cs typeface="ADLaM Display" panose="020F0502020204030204" pitchFamily="2" charset="0"/>
            </a:endParaRPr>
          </a:p>
        </p:txBody>
      </p:sp>
      <p:sp>
        <p:nvSpPr>
          <p:cNvPr id="49" name="TextBox 48">
            <a:extLst>
              <a:ext uri="{FF2B5EF4-FFF2-40B4-BE49-F238E27FC236}">
                <a16:creationId xmlns:a16="http://schemas.microsoft.com/office/drawing/2014/main" id="{0AD8C3FF-5D18-419C-4BB3-9894D00FAC7C}"/>
              </a:ext>
            </a:extLst>
          </p:cNvPr>
          <p:cNvSpPr txBox="1"/>
          <p:nvPr/>
        </p:nvSpPr>
        <p:spPr>
          <a:xfrm>
            <a:off x="7909131" y="1062012"/>
            <a:ext cx="2191957" cy="1477328"/>
          </a:xfrm>
          <a:prstGeom prst="rect">
            <a:avLst/>
          </a:prstGeom>
          <a:noFill/>
        </p:spPr>
        <p:txBody>
          <a:bodyPr wrap="square" rtlCol="0">
            <a:spAutoFit/>
          </a:bodyPr>
          <a:lstStyle/>
          <a:p>
            <a:r>
              <a:rPr lang="en-GB" b="1" dirty="0">
                <a:solidFill>
                  <a:srgbClr val="6A6A62"/>
                </a:solidFill>
                <a:ea typeface="ADLaM Display" panose="020F0502020204030204" pitchFamily="2" charset="0"/>
                <a:cs typeface="ADLaM Display" panose="020F0502020204030204" pitchFamily="2" charset="0"/>
              </a:rPr>
              <a:t>Tier 3 – Advanced training</a:t>
            </a:r>
            <a:endParaRPr lang="en-GB" dirty="0">
              <a:solidFill>
                <a:srgbClr val="6A6A62"/>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endParaRPr lang="en-GB" dirty="0">
              <a:solidFill>
                <a:srgbClr val="6A6A62"/>
              </a:solidFill>
              <a:ea typeface="ADLaM Display" panose="020F0502020204030204" pitchFamily="2" charset="0"/>
              <a:cs typeface="ADLaM Display" panose="020F0502020204030204" pitchFamily="2" charset="0"/>
            </a:endParaRPr>
          </a:p>
          <a:p>
            <a:pPr algn="r"/>
            <a:br>
              <a:rPr lang="en-GB" dirty="0">
                <a:solidFill>
                  <a:srgbClr val="6A6A62"/>
                </a:solidFill>
                <a:ea typeface="ADLaM Display" panose="020F0502020204030204" pitchFamily="2" charset="0"/>
                <a:cs typeface="ADLaM Display" panose="020F0502020204030204" pitchFamily="2" charset="0"/>
              </a:rPr>
            </a:br>
            <a:endParaRPr lang="en-GB" dirty="0">
              <a:solidFill>
                <a:srgbClr val="6A6A62"/>
              </a:solidFill>
              <a:ea typeface="ADLaM Display" panose="020F0502020204030204" pitchFamily="2" charset="0"/>
              <a:cs typeface="ADLaM Display" panose="020F0502020204030204" pitchFamily="2" charset="0"/>
            </a:endParaRPr>
          </a:p>
        </p:txBody>
      </p:sp>
    </p:spTree>
    <p:extLst>
      <p:ext uri="{BB962C8B-B14F-4D97-AF65-F5344CB8AC3E}">
        <p14:creationId xmlns:p14="http://schemas.microsoft.com/office/powerpoint/2010/main" val="36116911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2DED5A-4B47-CC19-41FA-5BFB39F6E8F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228A8F0-43B6-9275-5464-29FF0C142E2B}"/>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35BC4D1D-FBB6-7EC4-B3E1-5D3CA76B644A}"/>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846A9480-1306-45E0-D714-515CAE09653A}"/>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8BE4CC10-5AB2-BE8E-6330-F7B0F478447F}"/>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D052BCDD-6358-41E4-8CAB-6D2F1B5A30D9}"/>
              </a:ext>
            </a:extLst>
          </p:cNvPr>
          <p:cNvSpPr txBox="1"/>
          <p:nvPr/>
        </p:nvSpPr>
        <p:spPr>
          <a:xfrm>
            <a:off x="121288" y="1919604"/>
            <a:ext cx="2595498" cy="1200329"/>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Tier 1</a:t>
            </a:r>
            <a:endParaRPr lang="en-GB" sz="3600" b="1" dirty="0">
              <a:solidFill>
                <a:srgbClr val="D85A30"/>
              </a:solidFill>
              <a:latin typeface="Arial" panose="020B0604020202020204" pitchFamily="34" charset="0"/>
              <a:cs typeface="Arial" panose="020B0604020202020204" pitchFamily="34" charset="0"/>
            </a:endParaRPr>
          </a:p>
          <a:p>
            <a:r>
              <a:rPr lang="en-GB" sz="3600" b="1" dirty="0">
                <a:solidFill>
                  <a:srgbClr val="D85A30"/>
                </a:solidFill>
                <a:latin typeface="Arial" panose="020B0604020202020204" pitchFamily="34" charset="0"/>
                <a:cs typeface="Arial" panose="020B0604020202020204" pitchFamily="34" charset="0"/>
              </a:rPr>
              <a:t>AI Literacy</a:t>
            </a:r>
            <a:endParaRPr lang="en-GB" sz="3600" b="1" dirty="0">
              <a:solidFill>
                <a:srgbClr val="F7F5F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306F37CD-D237-1118-C9A3-332240B793DD}"/>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C2BB1183-149B-BE1A-98CD-C3B9C7F27748}"/>
              </a:ext>
            </a:extLst>
          </p:cNvPr>
          <p:cNvSpPr txBox="1"/>
          <p:nvPr/>
        </p:nvSpPr>
        <p:spPr>
          <a:xfrm>
            <a:off x="245100" y="3381865"/>
            <a:ext cx="1615108" cy="523220"/>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Three-tiered training approach</a:t>
            </a:r>
            <a:endParaRPr lang="en-GB" sz="1200" dirty="0">
              <a:solidFill>
                <a:srgbClr val="9A9A90"/>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A2BD0215-FD32-7760-7B34-935F4A42EFD2}"/>
              </a:ext>
            </a:extLst>
          </p:cNvPr>
          <p:cNvSpPr/>
          <p:nvPr/>
        </p:nvSpPr>
        <p:spPr>
          <a:xfrm>
            <a:off x="3211654" y="471337"/>
            <a:ext cx="8618985" cy="5674939"/>
          </a:xfrm>
          <a:prstGeom prst="roundRect">
            <a:avLst>
              <a:gd name="adj" fmla="val 7546"/>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Rectangle: Rounded Corners 13">
            <a:extLst>
              <a:ext uri="{FF2B5EF4-FFF2-40B4-BE49-F238E27FC236}">
                <a16:creationId xmlns:a16="http://schemas.microsoft.com/office/drawing/2014/main" id="{65120EC3-091C-FE70-530F-6736657E99C1}"/>
              </a:ext>
            </a:extLst>
          </p:cNvPr>
          <p:cNvSpPr/>
          <p:nvPr/>
        </p:nvSpPr>
        <p:spPr>
          <a:xfrm>
            <a:off x="3211654" y="471337"/>
            <a:ext cx="88499" cy="5674939"/>
          </a:xfrm>
          <a:prstGeom prst="roundRect">
            <a:avLst>
              <a:gd name="adj" fmla="val 20953"/>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grpSp>
        <p:nvGrpSpPr>
          <p:cNvPr id="47" name="Group 46">
            <a:extLst>
              <a:ext uri="{FF2B5EF4-FFF2-40B4-BE49-F238E27FC236}">
                <a16:creationId xmlns:a16="http://schemas.microsoft.com/office/drawing/2014/main" id="{A7793745-9207-7234-A863-4A7F8844ECAC}"/>
              </a:ext>
            </a:extLst>
          </p:cNvPr>
          <p:cNvGrpSpPr/>
          <p:nvPr/>
        </p:nvGrpSpPr>
        <p:grpSpPr>
          <a:xfrm>
            <a:off x="3671208" y="4213782"/>
            <a:ext cx="5752352" cy="1754018"/>
            <a:chOff x="4970372" y="4282147"/>
            <a:chExt cx="5321093" cy="1622518"/>
          </a:xfrm>
        </p:grpSpPr>
        <p:pic>
          <p:nvPicPr>
            <p:cNvPr id="19" name="Graphic 18" descr="Man in a polo shirt">
              <a:extLst>
                <a:ext uri="{FF2B5EF4-FFF2-40B4-BE49-F238E27FC236}">
                  <a16:creationId xmlns:a16="http://schemas.microsoft.com/office/drawing/2014/main" id="{9B25BD80-3299-D77F-ECAF-51D07AED3836}"/>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881700" y="4282147"/>
              <a:ext cx="506420" cy="1589111"/>
            </a:xfrm>
            <a:prstGeom prst="rect">
              <a:avLst/>
            </a:prstGeom>
          </p:spPr>
        </p:pic>
        <p:pic>
          <p:nvPicPr>
            <p:cNvPr id="22" name="Graphic 21" descr="Man holding cup">
              <a:extLst>
                <a:ext uri="{FF2B5EF4-FFF2-40B4-BE49-F238E27FC236}">
                  <a16:creationId xmlns:a16="http://schemas.microsoft.com/office/drawing/2014/main" id="{39D03C4B-1D00-12E2-BAA5-EC2710E4DE89}"/>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338498" y="4343855"/>
              <a:ext cx="668587" cy="1511006"/>
            </a:xfrm>
            <a:prstGeom prst="rect">
              <a:avLst/>
            </a:prstGeom>
          </p:spPr>
        </p:pic>
        <p:pic>
          <p:nvPicPr>
            <p:cNvPr id="24" name="Graphic 23" descr="Woman in black skirt">
              <a:extLst>
                <a:ext uri="{FF2B5EF4-FFF2-40B4-BE49-F238E27FC236}">
                  <a16:creationId xmlns:a16="http://schemas.microsoft.com/office/drawing/2014/main" id="{CB165E21-52CC-B9DD-DD81-FDDAC0A11F19}"/>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5678208" y="4282147"/>
              <a:ext cx="698563" cy="1568409"/>
            </a:xfrm>
            <a:prstGeom prst="rect">
              <a:avLst/>
            </a:prstGeom>
          </p:spPr>
        </p:pic>
        <p:pic>
          <p:nvPicPr>
            <p:cNvPr id="26" name="Graphic 25" descr="Woman with hands on hip">
              <a:extLst>
                <a:ext uri="{FF2B5EF4-FFF2-40B4-BE49-F238E27FC236}">
                  <a16:creationId xmlns:a16="http://schemas.microsoft.com/office/drawing/2014/main" id="{6D81A113-6097-750F-DBED-9FDF24CC6C7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078202" y="4296829"/>
              <a:ext cx="634174" cy="1553727"/>
            </a:xfrm>
            <a:prstGeom prst="rect">
              <a:avLst/>
            </a:prstGeom>
          </p:spPr>
        </p:pic>
        <p:pic>
          <p:nvPicPr>
            <p:cNvPr id="28" name="Graphic 27" descr="Woman wearing blazer">
              <a:extLst>
                <a:ext uri="{FF2B5EF4-FFF2-40B4-BE49-F238E27FC236}">
                  <a16:creationId xmlns:a16="http://schemas.microsoft.com/office/drawing/2014/main" id="{E2E0AFC6-C551-0429-77A2-E17254242BA7}"/>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4970372" y="4294051"/>
              <a:ext cx="617865" cy="1610614"/>
            </a:xfrm>
            <a:prstGeom prst="rect">
              <a:avLst/>
            </a:prstGeom>
          </p:spPr>
        </p:pic>
        <p:pic>
          <p:nvPicPr>
            <p:cNvPr id="30" name="Graphic 29" descr="Woman wearing shirt with pattern">
              <a:extLst>
                <a:ext uri="{FF2B5EF4-FFF2-40B4-BE49-F238E27FC236}">
                  <a16:creationId xmlns:a16="http://schemas.microsoft.com/office/drawing/2014/main" id="{DBBFAD27-7408-36D3-1779-31267A2279BD}"/>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8549807" y="4327459"/>
              <a:ext cx="690208" cy="1543799"/>
            </a:xfrm>
            <a:prstGeom prst="rect">
              <a:avLst/>
            </a:prstGeom>
          </p:spPr>
        </p:pic>
        <p:pic>
          <p:nvPicPr>
            <p:cNvPr id="32" name="Graphic 31" descr="Woman in a wheelchair">
              <a:extLst>
                <a:ext uri="{FF2B5EF4-FFF2-40B4-BE49-F238E27FC236}">
                  <a16:creationId xmlns:a16="http://schemas.microsoft.com/office/drawing/2014/main" id="{635A6293-8792-0964-B475-FC28D8F0F8CF}"/>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9297010" y="4551416"/>
              <a:ext cx="994455" cy="1311834"/>
            </a:xfrm>
            <a:prstGeom prst="rect">
              <a:avLst/>
            </a:prstGeom>
          </p:spPr>
        </p:pic>
      </p:grpSp>
      <p:sp>
        <p:nvSpPr>
          <p:cNvPr id="2" name="TextBox 1">
            <a:extLst>
              <a:ext uri="{FF2B5EF4-FFF2-40B4-BE49-F238E27FC236}">
                <a16:creationId xmlns:a16="http://schemas.microsoft.com/office/drawing/2014/main" id="{56F1E6B5-326C-6EFD-5A98-99D465094995}"/>
              </a:ext>
            </a:extLst>
          </p:cNvPr>
          <p:cNvSpPr txBox="1"/>
          <p:nvPr/>
        </p:nvSpPr>
        <p:spPr>
          <a:xfrm>
            <a:off x="3852468" y="850033"/>
            <a:ext cx="7685940" cy="3600986"/>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Who?</a:t>
            </a:r>
          </a:p>
          <a:p>
            <a:r>
              <a:rPr lang="en-GB" sz="2800" dirty="0">
                <a:solidFill>
                  <a:srgbClr val="2C2C2A"/>
                </a:solidFill>
                <a:latin typeface="Arial" panose="020B0604020202020204" pitchFamily="34" charset="0"/>
                <a:cs typeface="Arial" panose="020B0604020202020204" pitchFamily="34" charset="0"/>
              </a:rPr>
              <a:t>All staff, regardless of position and AI usage.</a:t>
            </a:r>
            <a:endParaRPr lang="en-GB" sz="2400" dirty="0">
              <a:solidFill>
                <a:srgbClr val="2C2C2A"/>
              </a:solidFill>
              <a:latin typeface="Arial" panose="020B0604020202020204" pitchFamily="34" charset="0"/>
              <a:cs typeface="Arial" panose="020B0604020202020204" pitchFamily="34" charset="0"/>
            </a:endParaRPr>
          </a:p>
          <a:p>
            <a:r>
              <a:rPr lang="en-GB" sz="3600" b="1" dirty="0">
                <a:solidFill>
                  <a:srgbClr val="F7F5F0"/>
                </a:solidFill>
                <a:latin typeface="Arial" panose="020B0604020202020204" pitchFamily="34" charset="0"/>
                <a:cs typeface="Arial" panose="020B0604020202020204" pitchFamily="34" charset="0"/>
              </a:rPr>
              <a:t>How?</a:t>
            </a:r>
          </a:p>
          <a:p>
            <a:r>
              <a:rPr lang="en-GB" sz="2800" dirty="0">
                <a:solidFill>
                  <a:srgbClr val="2C2C2A"/>
                </a:solidFill>
                <a:latin typeface="Arial" panose="020B0604020202020204" pitchFamily="34" charset="0"/>
                <a:cs typeface="Arial" panose="020B0604020202020204" pitchFamily="34" charset="0"/>
              </a:rPr>
              <a:t>Through group-delivery or E-learning.</a:t>
            </a:r>
          </a:p>
          <a:p>
            <a:r>
              <a:rPr lang="en-GB" sz="3600" b="1" dirty="0">
                <a:solidFill>
                  <a:srgbClr val="F7F5F0"/>
                </a:solidFill>
                <a:latin typeface="Arial" panose="020B0604020202020204" pitchFamily="34" charset="0"/>
                <a:cs typeface="Arial" panose="020B0604020202020204" pitchFamily="34" charset="0"/>
              </a:rPr>
              <a:t>Why?</a:t>
            </a:r>
          </a:p>
          <a:p>
            <a:r>
              <a:rPr lang="en-GB" sz="2800" dirty="0">
                <a:solidFill>
                  <a:srgbClr val="2C2C2A"/>
                </a:solidFill>
                <a:latin typeface="Arial" panose="020B0604020202020204" pitchFamily="34" charset="0"/>
                <a:cs typeface="Arial" panose="020B0604020202020204" pitchFamily="34" charset="0"/>
              </a:rPr>
              <a:t>Establish a foundation level knowledge of AI.</a:t>
            </a:r>
          </a:p>
          <a:p>
            <a:endParaRPr lang="en-GB" sz="3600" b="1" dirty="0">
              <a:solidFill>
                <a:srgbClr val="F7F5F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3369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A8D284-A7CE-356F-D2D2-03A71B772C9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C8AED4C0-A137-6007-763F-93715130C239}"/>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AF2C957E-4A7F-4B83-ADD6-B74419EBA39D}"/>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F3FBF4A6-B1E8-8C71-42B0-550B6C150065}"/>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16F5742B-6B0C-4094-680F-D807D591A90F}"/>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01EAF94C-F4F7-CFE6-94DC-8A2BE32B177C}"/>
              </a:ext>
            </a:extLst>
          </p:cNvPr>
          <p:cNvSpPr txBox="1"/>
          <p:nvPr/>
        </p:nvSpPr>
        <p:spPr>
          <a:xfrm>
            <a:off x="245100" y="882649"/>
            <a:ext cx="2595498" cy="2308324"/>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Tier 2</a:t>
            </a:r>
            <a:endParaRPr lang="en-GB" sz="3600" b="1" dirty="0">
              <a:solidFill>
                <a:srgbClr val="D85A30"/>
              </a:solidFill>
              <a:latin typeface="Arial" panose="020B0604020202020204" pitchFamily="34" charset="0"/>
              <a:cs typeface="Arial" panose="020B0604020202020204" pitchFamily="34" charset="0"/>
            </a:endParaRPr>
          </a:p>
          <a:p>
            <a:r>
              <a:rPr lang="en-GB" sz="3600" b="1" dirty="0">
                <a:solidFill>
                  <a:srgbClr val="D85A30"/>
                </a:solidFill>
                <a:latin typeface="Arial" panose="020B0604020202020204" pitchFamily="34" charset="0"/>
                <a:cs typeface="Arial" panose="020B0604020202020204" pitchFamily="34" charset="0"/>
              </a:rPr>
              <a:t>Role Specific Training</a:t>
            </a:r>
            <a:endParaRPr lang="en-GB" sz="3600" b="1" dirty="0">
              <a:solidFill>
                <a:srgbClr val="F7F5F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0DF4BFCF-2924-ACB1-9DFB-3AB1E34F6ABA}"/>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A679D11D-3F04-E266-7968-635EC3356B8C}"/>
              </a:ext>
            </a:extLst>
          </p:cNvPr>
          <p:cNvSpPr txBox="1"/>
          <p:nvPr/>
        </p:nvSpPr>
        <p:spPr>
          <a:xfrm>
            <a:off x="245100" y="3381865"/>
            <a:ext cx="1615108" cy="523220"/>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Three-tiered training approach</a:t>
            </a:r>
            <a:endParaRPr lang="en-GB" sz="1200" dirty="0">
              <a:solidFill>
                <a:srgbClr val="9A9A90"/>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9DEE6BC2-F3ED-C820-DE45-97BE18FC8BA7}"/>
              </a:ext>
            </a:extLst>
          </p:cNvPr>
          <p:cNvSpPr/>
          <p:nvPr/>
        </p:nvSpPr>
        <p:spPr>
          <a:xfrm>
            <a:off x="3211654" y="471337"/>
            <a:ext cx="8618985" cy="5674939"/>
          </a:xfrm>
          <a:prstGeom prst="roundRect">
            <a:avLst>
              <a:gd name="adj" fmla="val 7546"/>
            </a:avLst>
          </a:prstGeom>
          <a:solidFill>
            <a:srgbClr val="E8896A"/>
          </a:solidFill>
          <a:ln>
            <a:solidFill>
              <a:srgbClr val="E8896A"/>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Rectangle: Rounded Corners 13">
            <a:extLst>
              <a:ext uri="{FF2B5EF4-FFF2-40B4-BE49-F238E27FC236}">
                <a16:creationId xmlns:a16="http://schemas.microsoft.com/office/drawing/2014/main" id="{81E293D4-3614-A169-2B7E-C31E1DD7AE63}"/>
              </a:ext>
            </a:extLst>
          </p:cNvPr>
          <p:cNvSpPr/>
          <p:nvPr/>
        </p:nvSpPr>
        <p:spPr>
          <a:xfrm>
            <a:off x="3202510" y="471337"/>
            <a:ext cx="88499" cy="5674939"/>
          </a:xfrm>
          <a:prstGeom prst="roundRect">
            <a:avLst>
              <a:gd name="adj" fmla="val 20953"/>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2" name="TextBox 1">
            <a:extLst>
              <a:ext uri="{FF2B5EF4-FFF2-40B4-BE49-F238E27FC236}">
                <a16:creationId xmlns:a16="http://schemas.microsoft.com/office/drawing/2014/main" id="{CCA4C474-4BD9-868F-D938-8AC4555C362B}"/>
              </a:ext>
            </a:extLst>
          </p:cNvPr>
          <p:cNvSpPr txBox="1"/>
          <p:nvPr/>
        </p:nvSpPr>
        <p:spPr>
          <a:xfrm>
            <a:off x="3852468" y="850033"/>
            <a:ext cx="7770782" cy="5324535"/>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Who?</a:t>
            </a:r>
          </a:p>
          <a:p>
            <a:r>
              <a:rPr lang="en-GB" sz="2800" dirty="0">
                <a:solidFill>
                  <a:srgbClr val="2C2C2A"/>
                </a:solidFill>
                <a:latin typeface="Arial" panose="020B0604020202020204" pitchFamily="34" charset="0"/>
                <a:cs typeface="Arial" panose="020B0604020202020204" pitchFamily="34" charset="0"/>
              </a:rPr>
              <a:t>Targeted, bespoke delivery to teams with high AI potential.</a:t>
            </a:r>
            <a:endParaRPr lang="en-GB" sz="2400" dirty="0">
              <a:solidFill>
                <a:srgbClr val="2C2C2A"/>
              </a:solidFill>
              <a:latin typeface="Arial" panose="020B0604020202020204" pitchFamily="34" charset="0"/>
              <a:cs typeface="Arial" panose="020B0604020202020204" pitchFamily="34" charset="0"/>
            </a:endParaRPr>
          </a:p>
          <a:p>
            <a:r>
              <a:rPr lang="en-GB" sz="3600" b="1" dirty="0">
                <a:solidFill>
                  <a:srgbClr val="F7F5F0"/>
                </a:solidFill>
                <a:latin typeface="Arial" panose="020B0604020202020204" pitchFamily="34" charset="0"/>
                <a:cs typeface="Arial" panose="020B0604020202020204" pitchFamily="34" charset="0"/>
              </a:rPr>
              <a:t>How?</a:t>
            </a:r>
          </a:p>
          <a:p>
            <a:r>
              <a:rPr lang="en-GB" sz="2800" dirty="0">
                <a:solidFill>
                  <a:srgbClr val="2C2C2A"/>
                </a:solidFill>
                <a:latin typeface="Arial" panose="020B0604020202020204" pitchFamily="34" charset="0"/>
                <a:cs typeface="Arial" panose="020B0604020202020204" pitchFamily="34" charset="0"/>
              </a:rPr>
              <a:t>Adopt an evolving training cycle and utilise experiential training models.</a:t>
            </a:r>
          </a:p>
          <a:p>
            <a:r>
              <a:rPr lang="en-GB" sz="3600" b="1" dirty="0">
                <a:solidFill>
                  <a:srgbClr val="F7F5F0"/>
                </a:solidFill>
                <a:latin typeface="Arial" panose="020B0604020202020204" pitchFamily="34" charset="0"/>
                <a:cs typeface="Arial" panose="020B0604020202020204" pitchFamily="34" charset="0"/>
              </a:rPr>
              <a:t>Why?</a:t>
            </a:r>
          </a:p>
          <a:p>
            <a:r>
              <a:rPr lang="en-GB" sz="2800" dirty="0">
                <a:solidFill>
                  <a:srgbClr val="2C2C2A"/>
                </a:solidFill>
                <a:latin typeface="Arial" panose="020B0604020202020204" pitchFamily="34" charset="0"/>
                <a:cs typeface="Arial" panose="020B0604020202020204" pitchFamily="34" charset="0"/>
              </a:rPr>
              <a:t>Maximise AI productivity</a:t>
            </a:r>
            <a:br>
              <a:rPr lang="en-GB" sz="2800" dirty="0">
                <a:solidFill>
                  <a:srgbClr val="2C2C2A"/>
                </a:solidFill>
                <a:latin typeface="Arial" panose="020B0604020202020204" pitchFamily="34" charset="0"/>
                <a:cs typeface="Arial" panose="020B0604020202020204" pitchFamily="34" charset="0"/>
              </a:rPr>
            </a:br>
            <a:r>
              <a:rPr lang="en-GB" sz="2800" dirty="0">
                <a:solidFill>
                  <a:srgbClr val="2C2C2A"/>
                </a:solidFill>
                <a:latin typeface="Arial" panose="020B0604020202020204" pitchFamily="34" charset="0"/>
                <a:cs typeface="Arial" panose="020B0604020202020204" pitchFamily="34" charset="0"/>
              </a:rPr>
              <a:t>gains and streamline</a:t>
            </a:r>
            <a:br>
              <a:rPr lang="en-GB" sz="2800" dirty="0">
                <a:solidFill>
                  <a:srgbClr val="2C2C2A"/>
                </a:solidFill>
                <a:latin typeface="Arial" panose="020B0604020202020204" pitchFamily="34" charset="0"/>
                <a:cs typeface="Arial" panose="020B0604020202020204" pitchFamily="34" charset="0"/>
              </a:rPr>
            </a:br>
            <a:r>
              <a:rPr lang="en-GB" sz="2800" dirty="0">
                <a:solidFill>
                  <a:srgbClr val="2C2C2A"/>
                </a:solidFill>
                <a:latin typeface="Arial" panose="020B0604020202020204" pitchFamily="34" charset="0"/>
                <a:cs typeface="Arial" panose="020B0604020202020204" pitchFamily="34" charset="0"/>
              </a:rPr>
              <a:t>repetitive tasks.</a:t>
            </a:r>
          </a:p>
          <a:p>
            <a:endParaRPr lang="en-GB" sz="3600" b="1" dirty="0">
              <a:solidFill>
                <a:srgbClr val="F7F5F0"/>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DF25689B-1A23-B86E-BCA4-DDC75FFA8F85}"/>
              </a:ext>
            </a:extLst>
          </p:cNvPr>
          <p:cNvGrpSpPr/>
          <p:nvPr/>
        </p:nvGrpSpPr>
        <p:grpSpPr>
          <a:xfrm>
            <a:off x="8325115" y="4156319"/>
            <a:ext cx="3298133" cy="1913653"/>
            <a:chOff x="5968980" y="2582406"/>
            <a:chExt cx="2663228" cy="1545266"/>
          </a:xfrm>
        </p:grpSpPr>
        <p:pic>
          <p:nvPicPr>
            <p:cNvPr id="3" name="Graphic 2" descr="Man in a polo shirt">
              <a:extLst>
                <a:ext uri="{FF2B5EF4-FFF2-40B4-BE49-F238E27FC236}">
                  <a16:creationId xmlns:a16="http://schemas.microsoft.com/office/drawing/2014/main" id="{8F20BA56-261D-4DE8-4982-A0B939BAC3A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41233" y="2686213"/>
              <a:ext cx="443410" cy="1391391"/>
            </a:xfrm>
            <a:prstGeom prst="rect">
              <a:avLst/>
            </a:prstGeom>
          </p:spPr>
        </p:pic>
        <p:pic>
          <p:nvPicPr>
            <p:cNvPr id="8" name="Graphic 7" descr="Man holding cup">
              <a:extLst>
                <a:ext uri="{FF2B5EF4-FFF2-40B4-BE49-F238E27FC236}">
                  <a16:creationId xmlns:a16="http://schemas.microsoft.com/office/drawing/2014/main" id="{F56F958D-7422-AC93-D224-8973E978A3FE}"/>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68980" y="2686213"/>
              <a:ext cx="609807" cy="1378163"/>
            </a:xfrm>
            <a:prstGeom prst="rect">
              <a:avLst/>
            </a:prstGeom>
          </p:spPr>
        </p:pic>
        <p:pic>
          <p:nvPicPr>
            <p:cNvPr id="9" name="Graphic 8" descr="Woman with hands on hip">
              <a:extLst>
                <a:ext uri="{FF2B5EF4-FFF2-40B4-BE49-F238E27FC236}">
                  <a16:creationId xmlns:a16="http://schemas.microsoft.com/office/drawing/2014/main" id="{031D9484-4FBD-A17A-DE58-F1BAC1BDCE3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334069" y="2598497"/>
              <a:ext cx="611897" cy="1499149"/>
            </a:xfrm>
            <a:prstGeom prst="rect">
              <a:avLst/>
            </a:prstGeom>
          </p:spPr>
        </p:pic>
        <p:pic>
          <p:nvPicPr>
            <p:cNvPr id="10" name="Graphic 9" descr="Woman wearing blazer">
              <a:extLst>
                <a:ext uri="{FF2B5EF4-FFF2-40B4-BE49-F238E27FC236}">
                  <a16:creationId xmlns:a16="http://schemas.microsoft.com/office/drawing/2014/main" id="{975F55B3-BDAA-470F-9D10-F679C6D4E9C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340988" y="2582406"/>
              <a:ext cx="575105" cy="1499150"/>
            </a:xfrm>
            <a:prstGeom prst="rect">
              <a:avLst/>
            </a:prstGeom>
          </p:spPr>
        </p:pic>
        <p:pic>
          <p:nvPicPr>
            <p:cNvPr id="11" name="Graphic 10" descr="Woman in a wheelchair">
              <a:extLst>
                <a:ext uri="{FF2B5EF4-FFF2-40B4-BE49-F238E27FC236}">
                  <a16:creationId xmlns:a16="http://schemas.microsoft.com/office/drawing/2014/main" id="{60D3A632-8D97-2F33-3CB3-95FE63C224A8}"/>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698473" y="2895937"/>
              <a:ext cx="933735" cy="1231735"/>
            </a:xfrm>
            <a:prstGeom prst="rect">
              <a:avLst/>
            </a:prstGeom>
          </p:spPr>
        </p:pic>
      </p:grpSp>
    </p:spTree>
    <p:extLst>
      <p:ext uri="{BB962C8B-B14F-4D97-AF65-F5344CB8AC3E}">
        <p14:creationId xmlns:p14="http://schemas.microsoft.com/office/powerpoint/2010/main" val="40753451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C94DBA-B6EB-C7A0-1C0C-284B9D6AD8B1}"/>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DE0C182-26D6-63A6-12CB-912AB65FA9DC}"/>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AF334581-040C-E91E-F886-6A19620C110D}"/>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E334F3B2-641E-F677-54F0-34902AF379CA}"/>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A2507982-9025-191B-FDB5-5F0071A2760C}"/>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38F35449-9A9F-6B5C-86FF-585C0142480A}"/>
              </a:ext>
            </a:extLst>
          </p:cNvPr>
          <p:cNvSpPr txBox="1"/>
          <p:nvPr/>
        </p:nvSpPr>
        <p:spPr>
          <a:xfrm>
            <a:off x="245100" y="882649"/>
            <a:ext cx="2595498" cy="2308324"/>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Tier 2</a:t>
            </a:r>
            <a:endParaRPr lang="en-GB" sz="3600" b="1" dirty="0">
              <a:solidFill>
                <a:srgbClr val="D85A30"/>
              </a:solidFill>
              <a:latin typeface="Arial" panose="020B0604020202020204" pitchFamily="34" charset="0"/>
              <a:cs typeface="Arial" panose="020B0604020202020204" pitchFamily="34" charset="0"/>
            </a:endParaRPr>
          </a:p>
          <a:p>
            <a:r>
              <a:rPr lang="en-GB" sz="3600" b="1" dirty="0">
                <a:solidFill>
                  <a:srgbClr val="D85A30"/>
                </a:solidFill>
                <a:latin typeface="Arial" panose="020B0604020202020204" pitchFamily="34" charset="0"/>
                <a:cs typeface="Arial" panose="020B0604020202020204" pitchFamily="34" charset="0"/>
              </a:rPr>
              <a:t>Role Specific Training</a:t>
            </a:r>
            <a:endParaRPr lang="en-GB" sz="3600" b="1" dirty="0">
              <a:solidFill>
                <a:srgbClr val="F7F5F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976F82D6-6FE2-2DB3-0666-3D525E9FE851}"/>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C97B0C00-0F02-056E-E4DC-95EBC5A06300}"/>
              </a:ext>
            </a:extLst>
          </p:cNvPr>
          <p:cNvSpPr txBox="1"/>
          <p:nvPr/>
        </p:nvSpPr>
        <p:spPr>
          <a:xfrm>
            <a:off x="245100" y="3381865"/>
            <a:ext cx="1615108" cy="523220"/>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Three-tiered training approach</a:t>
            </a:r>
            <a:endParaRPr lang="en-GB" sz="1200" dirty="0">
              <a:solidFill>
                <a:srgbClr val="9A9A90"/>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D07F7E24-EF0A-87D5-4BC8-FFF4552B0484}"/>
              </a:ext>
            </a:extLst>
          </p:cNvPr>
          <p:cNvSpPr/>
          <p:nvPr/>
        </p:nvSpPr>
        <p:spPr>
          <a:xfrm>
            <a:off x="3211654" y="471337"/>
            <a:ext cx="8618985" cy="5674939"/>
          </a:xfrm>
          <a:prstGeom prst="roundRect">
            <a:avLst>
              <a:gd name="adj" fmla="val 7546"/>
            </a:avLst>
          </a:prstGeom>
          <a:solidFill>
            <a:srgbClr val="E8896A"/>
          </a:solidFill>
          <a:ln>
            <a:solidFill>
              <a:srgbClr val="E8896A"/>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Rectangle: Rounded Corners 13">
            <a:extLst>
              <a:ext uri="{FF2B5EF4-FFF2-40B4-BE49-F238E27FC236}">
                <a16:creationId xmlns:a16="http://schemas.microsoft.com/office/drawing/2014/main" id="{75D1E285-A52F-409D-635A-CCF92B5288F5}"/>
              </a:ext>
            </a:extLst>
          </p:cNvPr>
          <p:cNvSpPr/>
          <p:nvPr/>
        </p:nvSpPr>
        <p:spPr>
          <a:xfrm>
            <a:off x="3202510" y="471337"/>
            <a:ext cx="88499" cy="5674939"/>
          </a:xfrm>
          <a:prstGeom prst="roundRect">
            <a:avLst>
              <a:gd name="adj" fmla="val 20953"/>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2" name="TextBox 1">
            <a:extLst>
              <a:ext uri="{FF2B5EF4-FFF2-40B4-BE49-F238E27FC236}">
                <a16:creationId xmlns:a16="http://schemas.microsoft.com/office/drawing/2014/main" id="{9429018D-5155-24D2-D232-E6F3AE708B7A}"/>
              </a:ext>
            </a:extLst>
          </p:cNvPr>
          <p:cNvSpPr txBox="1"/>
          <p:nvPr/>
        </p:nvSpPr>
        <p:spPr>
          <a:xfrm>
            <a:off x="3536492" y="642181"/>
            <a:ext cx="6078848"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Avoiding a static approach</a:t>
            </a:r>
          </a:p>
        </p:txBody>
      </p:sp>
      <p:grpSp>
        <p:nvGrpSpPr>
          <p:cNvPr id="33" name="Group 32">
            <a:extLst>
              <a:ext uri="{FF2B5EF4-FFF2-40B4-BE49-F238E27FC236}">
                <a16:creationId xmlns:a16="http://schemas.microsoft.com/office/drawing/2014/main" id="{A547CEFA-D6FE-0452-FD44-91A21B6DA630}"/>
              </a:ext>
            </a:extLst>
          </p:cNvPr>
          <p:cNvGrpSpPr/>
          <p:nvPr/>
        </p:nvGrpSpPr>
        <p:grpSpPr>
          <a:xfrm>
            <a:off x="6167743" y="1143347"/>
            <a:ext cx="5002930" cy="5002929"/>
            <a:chOff x="3789347" y="1143347"/>
            <a:chExt cx="5002930" cy="5002929"/>
          </a:xfrm>
        </p:grpSpPr>
        <p:grpSp>
          <p:nvGrpSpPr>
            <p:cNvPr id="19" name="Group 18">
              <a:extLst>
                <a:ext uri="{FF2B5EF4-FFF2-40B4-BE49-F238E27FC236}">
                  <a16:creationId xmlns:a16="http://schemas.microsoft.com/office/drawing/2014/main" id="{F3118898-C3FD-E818-D6CF-02BD4D06C3C4}"/>
                </a:ext>
              </a:extLst>
            </p:cNvPr>
            <p:cNvGrpSpPr/>
            <p:nvPr/>
          </p:nvGrpSpPr>
          <p:grpSpPr>
            <a:xfrm>
              <a:off x="3789347" y="1143347"/>
              <a:ext cx="5002930" cy="5002929"/>
              <a:chOff x="3443985" y="776985"/>
              <a:chExt cx="5268028" cy="5268027"/>
            </a:xfrm>
          </p:grpSpPr>
          <p:sp>
            <p:nvSpPr>
              <p:cNvPr id="20" name="Freeform: Shape 19">
                <a:extLst>
                  <a:ext uri="{FF2B5EF4-FFF2-40B4-BE49-F238E27FC236}">
                    <a16:creationId xmlns:a16="http://schemas.microsoft.com/office/drawing/2014/main" id="{159CFDC9-1234-0CAB-2BC1-86A527B8A8E3}"/>
                  </a:ext>
                </a:extLst>
              </p:cNvPr>
              <p:cNvSpPr/>
              <p:nvPr/>
            </p:nvSpPr>
            <p:spPr>
              <a:xfrm>
                <a:off x="3878563" y="1058756"/>
                <a:ext cx="4551680" cy="4551680"/>
              </a:xfrm>
              <a:custGeom>
                <a:avLst/>
                <a:gdLst>
                  <a:gd name="csX0" fmla="*/ 2275840 w 4551680"/>
                  <a:gd name="csY0" fmla="*/ 0 h 4551680"/>
                  <a:gd name="csX1" fmla="*/ 4551680 w 4551680"/>
                  <a:gd name="csY1" fmla="*/ 2275840 h 4551680"/>
                  <a:gd name="csX2" fmla="*/ 2275840 w 4551680"/>
                  <a:gd name="csY2" fmla="*/ 2275840 h 4551680"/>
                  <a:gd name="csX3" fmla="*/ 2275840 w 4551680"/>
                  <a:gd name="csY3" fmla="*/ 0 h 4551680"/>
                </a:gdLst>
                <a:ahLst/>
                <a:cxnLst>
                  <a:cxn ang="0">
                    <a:pos x="csX0" y="csY0"/>
                  </a:cxn>
                  <a:cxn ang="0">
                    <a:pos x="csX1" y="csY1"/>
                  </a:cxn>
                  <a:cxn ang="0">
                    <a:pos x="csX2" y="csY2"/>
                  </a:cxn>
                  <a:cxn ang="0">
                    <a:pos x="csX3" y="csY3"/>
                  </a:cxn>
                </a:cxnLst>
                <a:rect l="l" t="t" r="r" b="b"/>
                <a:pathLst>
                  <a:path w="4551680" h="4551680">
                    <a:moveTo>
                      <a:pt x="2275840" y="0"/>
                    </a:moveTo>
                    <a:cubicBezTo>
                      <a:pt x="3532752" y="0"/>
                      <a:pt x="4551680" y="1018928"/>
                      <a:pt x="4551680" y="2275840"/>
                    </a:cubicBezTo>
                    <a:lnTo>
                      <a:pt x="2275840" y="2275840"/>
                    </a:lnTo>
                    <a:lnTo>
                      <a:pt x="2275840" y="0"/>
                    </a:lnTo>
                    <a:close/>
                  </a:path>
                </a:pathLst>
              </a:custGeom>
              <a:solidFill>
                <a:schemeClr val="accent4"/>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83493" tIns="1010700" rIns="523021" bIns="2429307" numCol="1" spcCol="1270" anchor="ctr" anchorCtr="0">
                <a:noAutofit/>
              </a:bodyPr>
              <a:lstStyle/>
              <a:p>
                <a:pPr marL="0" lvl="0" indent="0" algn="ctr" defTabSz="2355850">
                  <a:lnSpc>
                    <a:spcPct val="90000"/>
                  </a:lnSpc>
                  <a:spcBef>
                    <a:spcPct val="0"/>
                  </a:spcBef>
                  <a:spcAft>
                    <a:spcPct val="35000"/>
                  </a:spcAft>
                  <a:buNone/>
                </a:pPr>
                <a:endParaRPr lang="en-GB" sz="5300" kern="1200">
                  <a:solidFill>
                    <a:srgbClr val="2C2C2A"/>
                  </a:solidFill>
                </a:endParaRPr>
              </a:p>
            </p:txBody>
          </p:sp>
          <p:sp>
            <p:nvSpPr>
              <p:cNvPr id="21" name="Freeform: Shape 20">
                <a:extLst>
                  <a:ext uri="{FF2B5EF4-FFF2-40B4-BE49-F238E27FC236}">
                    <a16:creationId xmlns:a16="http://schemas.microsoft.com/office/drawing/2014/main" id="{C92062CD-E3DF-CCA6-C185-E7B50F035D6E}"/>
                  </a:ext>
                </a:extLst>
              </p:cNvPr>
              <p:cNvSpPr/>
              <p:nvPr/>
            </p:nvSpPr>
            <p:spPr>
              <a:xfrm>
                <a:off x="3878563" y="1211562"/>
                <a:ext cx="4551680" cy="4551680"/>
              </a:xfrm>
              <a:custGeom>
                <a:avLst/>
                <a:gdLst>
                  <a:gd name="csX0" fmla="*/ 4551680 w 4551680"/>
                  <a:gd name="csY0" fmla="*/ 2275840 h 4551680"/>
                  <a:gd name="csX1" fmla="*/ 2275840 w 4551680"/>
                  <a:gd name="csY1" fmla="*/ 4551680 h 4551680"/>
                  <a:gd name="csX2" fmla="*/ 2275840 w 4551680"/>
                  <a:gd name="csY2" fmla="*/ 2275840 h 4551680"/>
                  <a:gd name="csX3" fmla="*/ 4551680 w 4551680"/>
                  <a:gd name="csY3" fmla="*/ 2275840 h 4551680"/>
                </a:gdLst>
                <a:ahLst/>
                <a:cxnLst>
                  <a:cxn ang="0">
                    <a:pos x="csX0" y="csY0"/>
                  </a:cxn>
                  <a:cxn ang="0">
                    <a:pos x="csX1" y="csY1"/>
                  </a:cxn>
                  <a:cxn ang="0">
                    <a:pos x="csX2" y="csY2"/>
                  </a:cxn>
                  <a:cxn ang="0">
                    <a:pos x="csX3" y="csY3"/>
                  </a:cxn>
                </a:cxnLst>
                <a:rect l="l" t="t" r="r" b="b"/>
                <a:pathLst>
                  <a:path w="4551680" h="4551680">
                    <a:moveTo>
                      <a:pt x="4551680" y="2275840"/>
                    </a:moveTo>
                    <a:cubicBezTo>
                      <a:pt x="4551680" y="3532752"/>
                      <a:pt x="3532752" y="4551680"/>
                      <a:pt x="2275840" y="4551680"/>
                    </a:cubicBezTo>
                    <a:lnTo>
                      <a:pt x="2275840" y="2275840"/>
                    </a:lnTo>
                    <a:lnTo>
                      <a:pt x="4551680" y="2275840"/>
                    </a:lnTo>
                    <a:close/>
                  </a:path>
                </a:pathLst>
              </a:custGeom>
              <a:solidFill>
                <a:schemeClr val="accent4">
                  <a:lumMod val="60000"/>
                  <a:lumOff val="4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98733" tIns="2444547" rIns="538261" bIns="1025940" numCol="1" spcCol="1270" anchor="ctr" anchorCtr="0">
                <a:noAutofit/>
              </a:bodyPr>
              <a:lstStyle/>
              <a:p>
                <a:pPr marL="0" lvl="0" indent="0" algn="ctr" defTabSz="2889250">
                  <a:lnSpc>
                    <a:spcPct val="90000"/>
                  </a:lnSpc>
                  <a:spcBef>
                    <a:spcPct val="0"/>
                  </a:spcBef>
                  <a:spcAft>
                    <a:spcPct val="35000"/>
                  </a:spcAft>
                  <a:buNone/>
                </a:pPr>
                <a:endParaRPr lang="en-GB" sz="6500" kern="1200">
                  <a:solidFill>
                    <a:srgbClr val="2C2C2A"/>
                  </a:solidFill>
                </a:endParaRPr>
              </a:p>
            </p:txBody>
          </p:sp>
          <p:sp>
            <p:nvSpPr>
              <p:cNvPr id="22" name="Freeform: Shape 21">
                <a:extLst>
                  <a:ext uri="{FF2B5EF4-FFF2-40B4-BE49-F238E27FC236}">
                    <a16:creationId xmlns:a16="http://schemas.microsoft.com/office/drawing/2014/main" id="{920AABF7-83BF-7D94-DAD1-BA7323B1A1AA}"/>
                  </a:ext>
                </a:extLst>
              </p:cNvPr>
              <p:cNvSpPr/>
              <p:nvPr/>
            </p:nvSpPr>
            <p:spPr>
              <a:xfrm>
                <a:off x="3725756" y="1211562"/>
                <a:ext cx="4551680" cy="4551680"/>
              </a:xfrm>
              <a:custGeom>
                <a:avLst/>
                <a:gdLst>
                  <a:gd name="csX0" fmla="*/ 2275840 w 4551680"/>
                  <a:gd name="csY0" fmla="*/ 4551680 h 4551680"/>
                  <a:gd name="csX1" fmla="*/ 0 w 4551680"/>
                  <a:gd name="csY1" fmla="*/ 2275840 h 4551680"/>
                  <a:gd name="csX2" fmla="*/ 2275840 w 4551680"/>
                  <a:gd name="csY2" fmla="*/ 2275840 h 4551680"/>
                  <a:gd name="csX3" fmla="*/ 2275840 w 4551680"/>
                  <a:gd name="csY3" fmla="*/ 4551680 h 4551680"/>
                </a:gdLst>
                <a:ahLst/>
                <a:cxnLst>
                  <a:cxn ang="0">
                    <a:pos x="csX0" y="csY0"/>
                  </a:cxn>
                  <a:cxn ang="0">
                    <a:pos x="csX1" y="csY1"/>
                  </a:cxn>
                  <a:cxn ang="0">
                    <a:pos x="csX2" y="csY2"/>
                  </a:cxn>
                  <a:cxn ang="0">
                    <a:pos x="csX3" y="csY3"/>
                  </a:cxn>
                </a:cxnLst>
                <a:rect l="l" t="t" r="r" b="b"/>
                <a:pathLst>
                  <a:path w="4551680" h="4551680">
                    <a:moveTo>
                      <a:pt x="2275840" y="4551680"/>
                    </a:moveTo>
                    <a:cubicBezTo>
                      <a:pt x="1018928" y="4551680"/>
                      <a:pt x="0" y="3532752"/>
                      <a:pt x="0" y="2275840"/>
                    </a:cubicBezTo>
                    <a:lnTo>
                      <a:pt x="2275840" y="2275840"/>
                    </a:lnTo>
                    <a:lnTo>
                      <a:pt x="2275840" y="4551680"/>
                    </a:lnTo>
                    <a:close/>
                  </a:path>
                </a:pathLst>
              </a:custGeom>
              <a:solidFill>
                <a:schemeClr val="accent4">
                  <a:lumMod val="40000"/>
                  <a:lumOff val="6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23020" tIns="2429307" rIns="2483494" bIns="1010700" numCol="1" spcCol="1270" anchor="ctr" anchorCtr="0">
                <a:noAutofit/>
              </a:bodyPr>
              <a:lstStyle/>
              <a:p>
                <a:pPr marL="0" lvl="0" indent="0" algn="ctr" defTabSz="2355850">
                  <a:lnSpc>
                    <a:spcPct val="90000"/>
                  </a:lnSpc>
                  <a:spcBef>
                    <a:spcPct val="0"/>
                  </a:spcBef>
                  <a:spcAft>
                    <a:spcPct val="35000"/>
                  </a:spcAft>
                  <a:buNone/>
                </a:pPr>
                <a:endParaRPr lang="en-GB" sz="5300" kern="1200">
                  <a:solidFill>
                    <a:srgbClr val="2C2C2A"/>
                  </a:solidFill>
                </a:endParaRPr>
              </a:p>
            </p:txBody>
          </p:sp>
          <p:sp>
            <p:nvSpPr>
              <p:cNvPr id="23" name="Freeform: Shape 22">
                <a:extLst>
                  <a:ext uri="{FF2B5EF4-FFF2-40B4-BE49-F238E27FC236}">
                    <a16:creationId xmlns:a16="http://schemas.microsoft.com/office/drawing/2014/main" id="{D984E073-23FC-DD92-0D1F-65BA2476AC9D}"/>
                  </a:ext>
                </a:extLst>
              </p:cNvPr>
              <p:cNvSpPr/>
              <p:nvPr/>
            </p:nvSpPr>
            <p:spPr>
              <a:xfrm>
                <a:off x="3725756" y="1058756"/>
                <a:ext cx="4551680" cy="4551680"/>
              </a:xfrm>
              <a:custGeom>
                <a:avLst/>
                <a:gdLst>
                  <a:gd name="csX0" fmla="*/ 0 w 4551680"/>
                  <a:gd name="csY0" fmla="*/ 2275840 h 4551680"/>
                  <a:gd name="csX1" fmla="*/ 2275840 w 4551680"/>
                  <a:gd name="csY1" fmla="*/ 0 h 4551680"/>
                  <a:gd name="csX2" fmla="*/ 2275840 w 4551680"/>
                  <a:gd name="csY2" fmla="*/ 2275840 h 4551680"/>
                  <a:gd name="csX3" fmla="*/ 0 w 4551680"/>
                  <a:gd name="csY3" fmla="*/ 2275840 h 4551680"/>
                </a:gdLst>
                <a:ahLst/>
                <a:cxnLst>
                  <a:cxn ang="0">
                    <a:pos x="csX0" y="csY0"/>
                  </a:cxn>
                  <a:cxn ang="0">
                    <a:pos x="csX1" y="csY1"/>
                  </a:cxn>
                  <a:cxn ang="0">
                    <a:pos x="csX2" y="csY2"/>
                  </a:cxn>
                  <a:cxn ang="0">
                    <a:pos x="csX3" y="csY3"/>
                  </a:cxn>
                </a:cxnLst>
                <a:rect l="l" t="t" r="r" b="b"/>
                <a:pathLst>
                  <a:path w="4551680" h="4551680">
                    <a:moveTo>
                      <a:pt x="0" y="2275840"/>
                    </a:moveTo>
                    <a:cubicBezTo>
                      <a:pt x="0" y="1018928"/>
                      <a:pt x="1018928" y="0"/>
                      <a:pt x="2275840" y="0"/>
                    </a:cubicBezTo>
                    <a:lnTo>
                      <a:pt x="2275840" y="2275840"/>
                    </a:lnTo>
                    <a:lnTo>
                      <a:pt x="0" y="2275840"/>
                    </a:lnTo>
                    <a:close/>
                  </a:path>
                </a:pathLst>
              </a:custGeom>
              <a:solidFill>
                <a:schemeClr val="accent4">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23020" tIns="1010700" rIns="2483494" bIns="2429307" numCol="1" spcCol="1270" anchor="ctr" anchorCtr="0">
                <a:noAutofit/>
              </a:bodyPr>
              <a:lstStyle/>
              <a:p>
                <a:pPr marL="0" lvl="0" indent="0" algn="ctr" defTabSz="2355850">
                  <a:lnSpc>
                    <a:spcPct val="90000"/>
                  </a:lnSpc>
                  <a:spcBef>
                    <a:spcPct val="0"/>
                  </a:spcBef>
                  <a:spcAft>
                    <a:spcPct val="35000"/>
                  </a:spcAft>
                  <a:buNone/>
                </a:pPr>
                <a:endParaRPr lang="en-GB" sz="5300" kern="1200">
                  <a:solidFill>
                    <a:srgbClr val="2C2C2A"/>
                  </a:solidFill>
                </a:endParaRPr>
              </a:p>
            </p:txBody>
          </p:sp>
          <p:sp>
            <p:nvSpPr>
              <p:cNvPr id="24" name="Arrow: Circular 23">
                <a:extLst>
                  <a:ext uri="{FF2B5EF4-FFF2-40B4-BE49-F238E27FC236}">
                    <a16:creationId xmlns:a16="http://schemas.microsoft.com/office/drawing/2014/main" id="{96D543E7-107F-84AB-7E4B-FE0098D44DC9}"/>
                  </a:ext>
                </a:extLst>
              </p:cNvPr>
              <p:cNvSpPr/>
              <p:nvPr/>
            </p:nvSpPr>
            <p:spPr>
              <a:xfrm>
                <a:off x="3596792" y="776985"/>
                <a:ext cx="5115221" cy="5115221"/>
              </a:xfrm>
              <a:prstGeom prst="circularArrow">
                <a:avLst>
                  <a:gd name="adj1" fmla="val 5085"/>
                  <a:gd name="adj2" fmla="val 327528"/>
                  <a:gd name="adj3" fmla="val 21272472"/>
                  <a:gd name="adj4" fmla="val 16200000"/>
                  <a:gd name="adj5" fmla="val 5932"/>
                </a:avLst>
              </a:prstGeom>
              <a:solidFill>
                <a:srgbClr val="D85A30"/>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dirty="0">
                  <a:solidFill>
                    <a:srgbClr val="2C2C2A"/>
                  </a:solidFill>
                </a:endParaRPr>
              </a:p>
            </p:txBody>
          </p:sp>
          <p:sp>
            <p:nvSpPr>
              <p:cNvPr id="25" name="Arrow: Circular 24">
                <a:extLst>
                  <a:ext uri="{FF2B5EF4-FFF2-40B4-BE49-F238E27FC236}">
                    <a16:creationId xmlns:a16="http://schemas.microsoft.com/office/drawing/2014/main" id="{B60667D2-9BA9-A042-716A-AD2746B96083}"/>
                  </a:ext>
                </a:extLst>
              </p:cNvPr>
              <p:cNvSpPr/>
              <p:nvPr/>
            </p:nvSpPr>
            <p:spPr>
              <a:xfrm>
                <a:off x="3596792" y="929791"/>
                <a:ext cx="5115221" cy="5115221"/>
              </a:xfrm>
              <a:prstGeom prst="circularArrow">
                <a:avLst>
                  <a:gd name="adj1" fmla="val 5085"/>
                  <a:gd name="adj2" fmla="val 327528"/>
                  <a:gd name="adj3" fmla="val 5072472"/>
                  <a:gd name="adj4" fmla="val 0"/>
                  <a:gd name="adj5" fmla="val 5932"/>
                </a:avLst>
              </a:prstGeom>
              <a:solidFill>
                <a:srgbClr val="D85A30"/>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solidFill>
                    <a:srgbClr val="2C2C2A"/>
                  </a:solidFill>
                </a:endParaRPr>
              </a:p>
            </p:txBody>
          </p:sp>
          <p:sp>
            <p:nvSpPr>
              <p:cNvPr id="26" name="Arrow: Circular 25">
                <a:extLst>
                  <a:ext uri="{FF2B5EF4-FFF2-40B4-BE49-F238E27FC236}">
                    <a16:creationId xmlns:a16="http://schemas.microsoft.com/office/drawing/2014/main" id="{A943DCAB-5E01-D13E-6859-A9309F0F12D0}"/>
                  </a:ext>
                </a:extLst>
              </p:cNvPr>
              <p:cNvSpPr/>
              <p:nvPr/>
            </p:nvSpPr>
            <p:spPr>
              <a:xfrm>
                <a:off x="3443985" y="929791"/>
                <a:ext cx="5115221" cy="5115221"/>
              </a:xfrm>
              <a:prstGeom prst="circularArrow">
                <a:avLst>
                  <a:gd name="adj1" fmla="val 5085"/>
                  <a:gd name="adj2" fmla="val 327528"/>
                  <a:gd name="adj3" fmla="val 10472472"/>
                  <a:gd name="adj4" fmla="val 5400000"/>
                  <a:gd name="adj5" fmla="val 5932"/>
                </a:avLst>
              </a:prstGeom>
              <a:solidFill>
                <a:srgbClr val="D85A30"/>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solidFill>
                    <a:srgbClr val="2C2C2A"/>
                  </a:solidFill>
                </a:endParaRPr>
              </a:p>
            </p:txBody>
          </p:sp>
          <p:sp>
            <p:nvSpPr>
              <p:cNvPr id="27" name="Arrow: Circular 26">
                <a:extLst>
                  <a:ext uri="{FF2B5EF4-FFF2-40B4-BE49-F238E27FC236}">
                    <a16:creationId xmlns:a16="http://schemas.microsoft.com/office/drawing/2014/main" id="{1099CE5E-9515-7E38-34FB-972E66A73EA7}"/>
                  </a:ext>
                </a:extLst>
              </p:cNvPr>
              <p:cNvSpPr/>
              <p:nvPr/>
            </p:nvSpPr>
            <p:spPr>
              <a:xfrm>
                <a:off x="3443985" y="776985"/>
                <a:ext cx="5115221" cy="5115221"/>
              </a:xfrm>
              <a:prstGeom prst="circularArrow">
                <a:avLst>
                  <a:gd name="adj1" fmla="val 5085"/>
                  <a:gd name="adj2" fmla="val 327528"/>
                  <a:gd name="adj3" fmla="val 15872472"/>
                  <a:gd name="adj4" fmla="val 10800000"/>
                  <a:gd name="adj5" fmla="val 5932"/>
                </a:avLst>
              </a:prstGeom>
              <a:solidFill>
                <a:srgbClr val="D85A30"/>
              </a:solidFill>
            </p:spPr>
            <p:style>
              <a:lnRef idx="0">
                <a:schemeClr val="accent1">
                  <a:tint val="60000"/>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lt1"/>
              </a:fontRef>
            </p:style>
            <p:txBody>
              <a:bodyPr/>
              <a:lstStyle/>
              <a:p>
                <a:endParaRPr lang="en-GB">
                  <a:solidFill>
                    <a:srgbClr val="2C2C2A"/>
                  </a:solidFill>
                </a:endParaRPr>
              </a:p>
            </p:txBody>
          </p:sp>
        </p:grpSp>
        <p:sp>
          <p:nvSpPr>
            <p:cNvPr id="28" name="TextBox 27">
              <a:extLst>
                <a:ext uri="{FF2B5EF4-FFF2-40B4-BE49-F238E27FC236}">
                  <a16:creationId xmlns:a16="http://schemas.microsoft.com/office/drawing/2014/main" id="{689C245A-A2BC-F3AF-A43E-FC957788B2F1}"/>
                </a:ext>
              </a:extLst>
            </p:cNvPr>
            <p:cNvSpPr txBox="1"/>
            <p:nvPr/>
          </p:nvSpPr>
          <p:spPr>
            <a:xfrm rot="2918471">
              <a:off x="6255568" y="2146272"/>
              <a:ext cx="1459598" cy="1477328"/>
            </a:xfrm>
            <a:prstGeom prst="rect">
              <a:avLst/>
            </a:prstGeom>
            <a:noFill/>
          </p:spPr>
          <p:txBody>
            <a:bodyPr wrap="square" rtlCol="0">
              <a:spAutoFit/>
            </a:bodyPr>
            <a:lstStyle/>
            <a:p>
              <a:pPr algn="ctr"/>
              <a:r>
                <a:rPr lang="en-GB" b="1" dirty="0">
                  <a:solidFill>
                    <a:srgbClr val="2C2C2A"/>
                  </a:solidFill>
                  <a:ea typeface="ADLaM Display" panose="020F0502020204030204" pitchFamily="2" charset="0"/>
                  <a:cs typeface="ADLaM Display" panose="020F0502020204030204" pitchFamily="2" charset="0"/>
                </a:rPr>
                <a:t>Concrete Experience</a:t>
              </a:r>
              <a:endParaRPr lang="en-GB" dirty="0">
                <a:solidFill>
                  <a:srgbClr val="2C2C2A"/>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endParaRPr lang="en-GB" dirty="0">
                <a:solidFill>
                  <a:srgbClr val="2C2C2A"/>
                </a:solidFill>
                <a:ea typeface="ADLaM Display" panose="020F0502020204030204" pitchFamily="2" charset="0"/>
                <a:cs typeface="ADLaM Display" panose="020F0502020204030204" pitchFamily="2" charset="0"/>
              </a:endParaRPr>
            </a:p>
            <a:p>
              <a:pPr algn="r"/>
              <a:br>
                <a:rPr lang="en-GB" dirty="0">
                  <a:solidFill>
                    <a:srgbClr val="2C2C2A"/>
                  </a:solidFill>
                  <a:ea typeface="ADLaM Display" panose="020F0502020204030204" pitchFamily="2" charset="0"/>
                  <a:cs typeface="ADLaM Display" panose="020F0502020204030204" pitchFamily="2" charset="0"/>
                </a:rPr>
              </a:br>
              <a:endParaRPr lang="en-GB" dirty="0">
                <a:solidFill>
                  <a:srgbClr val="2C2C2A"/>
                </a:solidFill>
                <a:ea typeface="ADLaM Display" panose="020F0502020204030204" pitchFamily="2" charset="0"/>
                <a:cs typeface="ADLaM Display" panose="020F0502020204030204" pitchFamily="2" charset="0"/>
              </a:endParaRPr>
            </a:p>
          </p:txBody>
        </p:sp>
        <p:sp>
          <p:nvSpPr>
            <p:cNvPr id="29" name="TextBox 28">
              <a:extLst>
                <a:ext uri="{FF2B5EF4-FFF2-40B4-BE49-F238E27FC236}">
                  <a16:creationId xmlns:a16="http://schemas.microsoft.com/office/drawing/2014/main" id="{01760957-8C33-9A06-B5CB-85EB4A239123}"/>
                </a:ext>
              </a:extLst>
            </p:cNvPr>
            <p:cNvSpPr txBox="1"/>
            <p:nvPr/>
          </p:nvSpPr>
          <p:spPr>
            <a:xfrm rot="18731228">
              <a:off x="6619836" y="4350306"/>
              <a:ext cx="1459598" cy="646331"/>
            </a:xfrm>
            <a:prstGeom prst="rect">
              <a:avLst/>
            </a:prstGeom>
            <a:noFill/>
          </p:spPr>
          <p:txBody>
            <a:bodyPr wrap="square" rtlCol="0">
              <a:spAutoFit/>
            </a:bodyPr>
            <a:lstStyle/>
            <a:p>
              <a:pPr algn="ctr"/>
              <a:r>
                <a:rPr lang="en-GB" b="1" dirty="0">
                  <a:solidFill>
                    <a:srgbClr val="2C2C2A"/>
                  </a:solidFill>
                  <a:ea typeface="ADLaM Display" panose="020F0502020204030204" pitchFamily="2" charset="0"/>
                  <a:cs typeface="ADLaM Display" panose="020F0502020204030204" pitchFamily="2" charset="0"/>
                </a:rPr>
                <a:t>Reflective Observation</a:t>
              </a:r>
              <a:endParaRPr lang="en-GB" dirty="0">
                <a:solidFill>
                  <a:srgbClr val="2C2C2A"/>
                </a:solidFill>
                <a:ea typeface="ADLaM Display" panose="020F0502020204030204" pitchFamily="2" charset="0"/>
                <a:cs typeface="ADLaM Display" panose="020F0502020204030204" pitchFamily="2" charset="0"/>
              </a:endParaRPr>
            </a:p>
          </p:txBody>
        </p:sp>
        <p:sp>
          <p:nvSpPr>
            <p:cNvPr id="30" name="TextBox 29">
              <a:extLst>
                <a:ext uri="{FF2B5EF4-FFF2-40B4-BE49-F238E27FC236}">
                  <a16:creationId xmlns:a16="http://schemas.microsoft.com/office/drawing/2014/main" id="{5A66A1E8-A410-970B-8EC3-C45768403EBC}"/>
                </a:ext>
              </a:extLst>
            </p:cNvPr>
            <p:cNvSpPr txBox="1"/>
            <p:nvPr/>
          </p:nvSpPr>
          <p:spPr>
            <a:xfrm rot="2951644">
              <a:off x="4212805" y="4342952"/>
              <a:ext cx="2212490" cy="646331"/>
            </a:xfrm>
            <a:prstGeom prst="rect">
              <a:avLst/>
            </a:prstGeom>
            <a:noFill/>
          </p:spPr>
          <p:txBody>
            <a:bodyPr wrap="square" rtlCol="0">
              <a:spAutoFit/>
            </a:bodyPr>
            <a:lstStyle/>
            <a:p>
              <a:pPr algn="ctr"/>
              <a:r>
                <a:rPr lang="en-GB" b="1" dirty="0">
                  <a:solidFill>
                    <a:srgbClr val="2C2C2A"/>
                  </a:solidFill>
                  <a:ea typeface="ADLaM Display" panose="020F0502020204030204" pitchFamily="2" charset="0"/>
                  <a:cs typeface="ADLaM Display" panose="020F0502020204030204" pitchFamily="2" charset="0"/>
                </a:rPr>
                <a:t>Abstract Conceptualisation</a:t>
              </a:r>
              <a:endParaRPr lang="en-GB" dirty="0">
                <a:solidFill>
                  <a:srgbClr val="2C2C2A"/>
                </a:solidFill>
                <a:ea typeface="ADLaM Display" panose="020F0502020204030204" pitchFamily="2" charset="0"/>
                <a:cs typeface="ADLaM Display" panose="020F0502020204030204" pitchFamily="2" charset="0"/>
              </a:endParaRPr>
            </a:p>
          </p:txBody>
        </p:sp>
        <p:sp>
          <p:nvSpPr>
            <p:cNvPr id="31" name="TextBox 30">
              <a:extLst>
                <a:ext uri="{FF2B5EF4-FFF2-40B4-BE49-F238E27FC236}">
                  <a16:creationId xmlns:a16="http://schemas.microsoft.com/office/drawing/2014/main" id="{BAAB4972-44D1-F8D9-7815-1C38CD21BEF6}"/>
                </a:ext>
              </a:extLst>
            </p:cNvPr>
            <p:cNvSpPr txBox="1"/>
            <p:nvPr/>
          </p:nvSpPr>
          <p:spPr>
            <a:xfrm rot="19163579">
              <a:off x="4227937" y="2285537"/>
              <a:ext cx="2023632" cy="646331"/>
            </a:xfrm>
            <a:prstGeom prst="rect">
              <a:avLst/>
            </a:prstGeom>
            <a:noFill/>
          </p:spPr>
          <p:txBody>
            <a:bodyPr wrap="square" rtlCol="0">
              <a:spAutoFit/>
            </a:bodyPr>
            <a:lstStyle/>
            <a:p>
              <a:pPr algn="ctr"/>
              <a:r>
                <a:rPr lang="en-GB" b="1" dirty="0">
                  <a:solidFill>
                    <a:srgbClr val="2C2C2A"/>
                  </a:solidFill>
                  <a:ea typeface="ADLaM Display" panose="020F0502020204030204" pitchFamily="2" charset="0"/>
                  <a:cs typeface="ADLaM Display" panose="020F0502020204030204" pitchFamily="2" charset="0"/>
                </a:rPr>
                <a:t>Active Experimentation</a:t>
              </a:r>
              <a:endParaRPr lang="en-GB" dirty="0">
                <a:solidFill>
                  <a:srgbClr val="2C2C2A"/>
                </a:solidFill>
                <a:ea typeface="ADLaM Display" panose="020F0502020204030204" pitchFamily="2" charset="0"/>
                <a:cs typeface="ADLaM Display" panose="020F0502020204030204" pitchFamily="2" charset="0"/>
              </a:endParaRPr>
            </a:p>
          </p:txBody>
        </p:sp>
      </p:grpSp>
      <p:sp>
        <p:nvSpPr>
          <p:cNvPr id="32" name="TextBox 31">
            <a:extLst>
              <a:ext uri="{FF2B5EF4-FFF2-40B4-BE49-F238E27FC236}">
                <a16:creationId xmlns:a16="http://schemas.microsoft.com/office/drawing/2014/main" id="{F376B463-9A08-3E71-7696-029CD667B932}"/>
              </a:ext>
            </a:extLst>
          </p:cNvPr>
          <p:cNvSpPr txBox="1"/>
          <p:nvPr/>
        </p:nvSpPr>
        <p:spPr>
          <a:xfrm>
            <a:off x="10337327" y="5667485"/>
            <a:ext cx="1291153" cy="307777"/>
          </a:xfrm>
          <a:prstGeom prst="rect">
            <a:avLst/>
          </a:prstGeom>
          <a:noFill/>
        </p:spPr>
        <p:txBody>
          <a:bodyPr wrap="square" rtlCol="0">
            <a:spAutoFit/>
          </a:bodyPr>
          <a:lstStyle/>
          <a:p>
            <a:r>
              <a:rPr lang="en-GB" sz="1400" dirty="0">
                <a:solidFill>
                  <a:srgbClr val="2C2C2A"/>
                </a:solidFill>
                <a:latin typeface="Arial" panose="020B0604020202020204" pitchFamily="34" charset="0"/>
                <a:cs typeface="Arial" panose="020B0604020202020204" pitchFamily="34" charset="0"/>
              </a:rPr>
              <a:t>Kolb   •   1984</a:t>
            </a:r>
            <a:endParaRPr lang="en-GB" sz="1200" dirty="0">
              <a:solidFill>
                <a:srgbClr val="2C2C2A"/>
              </a:solidFill>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7D0C9D0C-17EA-93D0-78DB-EC13F439E245}"/>
              </a:ext>
            </a:extLst>
          </p:cNvPr>
          <p:cNvGrpSpPr/>
          <p:nvPr/>
        </p:nvGrpSpPr>
        <p:grpSpPr>
          <a:xfrm>
            <a:off x="3752567" y="4139995"/>
            <a:ext cx="3298133" cy="1913653"/>
            <a:chOff x="5968980" y="2582406"/>
            <a:chExt cx="2663228" cy="1545266"/>
          </a:xfrm>
        </p:grpSpPr>
        <p:pic>
          <p:nvPicPr>
            <p:cNvPr id="3" name="Graphic 2" descr="Man in a polo shirt">
              <a:extLst>
                <a:ext uri="{FF2B5EF4-FFF2-40B4-BE49-F238E27FC236}">
                  <a16:creationId xmlns:a16="http://schemas.microsoft.com/office/drawing/2014/main" id="{34C0B20B-FDE2-968E-8436-6510A9833F3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741233" y="2686213"/>
              <a:ext cx="443410" cy="1391391"/>
            </a:xfrm>
            <a:prstGeom prst="rect">
              <a:avLst/>
            </a:prstGeom>
          </p:spPr>
        </p:pic>
        <p:pic>
          <p:nvPicPr>
            <p:cNvPr id="8" name="Graphic 7" descr="Man holding cup">
              <a:extLst>
                <a:ext uri="{FF2B5EF4-FFF2-40B4-BE49-F238E27FC236}">
                  <a16:creationId xmlns:a16="http://schemas.microsoft.com/office/drawing/2014/main" id="{41CFE80C-7A81-EDF9-D18E-8C499871D0D0}"/>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968980" y="2686213"/>
              <a:ext cx="609807" cy="1378163"/>
            </a:xfrm>
            <a:prstGeom prst="rect">
              <a:avLst/>
            </a:prstGeom>
          </p:spPr>
        </p:pic>
        <p:pic>
          <p:nvPicPr>
            <p:cNvPr id="9" name="Graphic 8" descr="Woman with hands on hip">
              <a:extLst>
                <a:ext uri="{FF2B5EF4-FFF2-40B4-BE49-F238E27FC236}">
                  <a16:creationId xmlns:a16="http://schemas.microsoft.com/office/drawing/2014/main" id="{28FECBC0-22B6-9D5F-F11D-2AFA4FDE1355}"/>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334069" y="2598497"/>
              <a:ext cx="611897" cy="1499149"/>
            </a:xfrm>
            <a:prstGeom prst="rect">
              <a:avLst/>
            </a:prstGeom>
          </p:spPr>
        </p:pic>
        <p:pic>
          <p:nvPicPr>
            <p:cNvPr id="10" name="Graphic 9" descr="Woman wearing blazer">
              <a:extLst>
                <a:ext uri="{FF2B5EF4-FFF2-40B4-BE49-F238E27FC236}">
                  <a16:creationId xmlns:a16="http://schemas.microsoft.com/office/drawing/2014/main" id="{0D693584-D0FE-B924-4D3F-F3804AFA1A35}"/>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340988" y="2582406"/>
              <a:ext cx="575105" cy="1499150"/>
            </a:xfrm>
            <a:prstGeom prst="rect">
              <a:avLst/>
            </a:prstGeom>
          </p:spPr>
        </p:pic>
        <p:pic>
          <p:nvPicPr>
            <p:cNvPr id="11" name="Graphic 10" descr="Woman in a wheelchair">
              <a:extLst>
                <a:ext uri="{FF2B5EF4-FFF2-40B4-BE49-F238E27FC236}">
                  <a16:creationId xmlns:a16="http://schemas.microsoft.com/office/drawing/2014/main" id="{E85E4642-6F97-3E51-F5B8-DE1095F17306}"/>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7698473" y="2895937"/>
              <a:ext cx="933735" cy="1231735"/>
            </a:xfrm>
            <a:prstGeom prst="rect">
              <a:avLst/>
            </a:prstGeom>
          </p:spPr>
        </p:pic>
      </p:grpSp>
      <p:sp>
        <p:nvSpPr>
          <p:cNvPr id="34" name="TextBox 33">
            <a:extLst>
              <a:ext uri="{FF2B5EF4-FFF2-40B4-BE49-F238E27FC236}">
                <a16:creationId xmlns:a16="http://schemas.microsoft.com/office/drawing/2014/main" id="{86EC7B52-1793-0822-A569-2FC24B7B0505}"/>
              </a:ext>
            </a:extLst>
          </p:cNvPr>
          <p:cNvSpPr txBox="1"/>
          <p:nvPr/>
        </p:nvSpPr>
        <p:spPr>
          <a:xfrm>
            <a:off x="3600730" y="1544585"/>
            <a:ext cx="3198654" cy="2031325"/>
          </a:xfrm>
          <a:prstGeom prst="rect">
            <a:avLst/>
          </a:prstGeom>
          <a:noFill/>
        </p:spPr>
        <p:txBody>
          <a:bodyPr wrap="square" rtlCol="0">
            <a:spAutoFit/>
          </a:bodyPr>
          <a:lstStyle/>
          <a:p>
            <a:r>
              <a:rPr lang="en-GB" dirty="0">
                <a:solidFill>
                  <a:srgbClr val="2C2C2A"/>
                </a:solidFill>
                <a:ea typeface="ADLaM Display" panose="020F0502020204030204" pitchFamily="2" charset="0"/>
                <a:cs typeface="ADLaM Display" panose="020F0502020204030204" pitchFamily="2" charset="0"/>
              </a:rPr>
              <a:t>AI is constantly evolving; our learning and development plans must do the same.</a:t>
            </a:r>
          </a:p>
          <a:p>
            <a:pPr marL="342900" indent="-342900">
              <a:buFont typeface="Arial" panose="020B0604020202020204" pitchFamily="34" charset="0"/>
              <a:buChar char="•"/>
            </a:pPr>
            <a:endParaRPr lang="en-GB" dirty="0">
              <a:solidFill>
                <a:srgbClr val="2C2C2A"/>
              </a:solidFill>
              <a:ea typeface="ADLaM Display" panose="020F0502020204030204" pitchFamily="2" charset="0"/>
              <a:cs typeface="ADLaM Display" panose="020F0502020204030204" pitchFamily="2" charset="0"/>
            </a:endParaRPr>
          </a:p>
          <a:p>
            <a:pPr marL="342900" indent="-342900">
              <a:buFont typeface="Arial" panose="020B0604020202020204" pitchFamily="34" charset="0"/>
              <a:buChar char="•"/>
            </a:pPr>
            <a:endParaRPr lang="en-GB" dirty="0">
              <a:solidFill>
                <a:srgbClr val="2C2C2A"/>
              </a:solidFill>
              <a:ea typeface="ADLaM Display" panose="020F0502020204030204" pitchFamily="2" charset="0"/>
              <a:cs typeface="ADLaM Display" panose="020F0502020204030204" pitchFamily="2" charset="0"/>
            </a:endParaRPr>
          </a:p>
          <a:p>
            <a:pPr algn="r"/>
            <a:br>
              <a:rPr lang="en-GB" dirty="0">
                <a:solidFill>
                  <a:srgbClr val="2C2C2A"/>
                </a:solidFill>
                <a:ea typeface="ADLaM Display" panose="020F0502020204030204" pitchFamily="2" charset="0"/>
                <a:cs typeface="ADLaM Display" panose="020F0502020204030204" pitchFamily="2" charset="0"/>
              </a:rPr>
            </a:br>
            <a:endParaRPr lang="en-GB" dirty="0">
              <a:solidFill>
                <a:srgbClr val="2C2C2A"/>
              </a:solidFill>
              <a:ea typeface="ADLaM Display" panose="020F0502020204030204" pitchFamily="2" charset="0"/>
              <a:cs typeface="ADLaM Display" panose="020F0502020204030204" pitchFamily="2" charset="0"/>
            </a:endParaRPr>
          </a:p>
        </p:txBody>
      </p:sp>
    </p:spTree>
    <p:extLst>
      <p:ext uri="{BB962C8B-B14F-4D97-AF65-F5344CB8AC3E}">
        <p14:creationId xmlns:p14="http://schemas.microsoft.com/office/powerpoint/2010/main" val="939564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547C45-4FDF-CAF4-90A8-CDF9C0E628FC}"/>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E0A8ED1C-B3A0-8AE5-FC14-8B5A0F56A550}"/>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2E429E98-7B8C-5415-9F16-CA5734C889E0}"/>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F7D3FD37-195E-B0CB-2B30-E31E361E277E}"/>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25969ADF-E9AE-055C-3AD5-BBE62AFED780}"/>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C647D6A0-02CC-5A46-714C-6C4C2453A5E1}"/>
              </a:ext>
            </a:extLst>
          </p:cNvPr>
          <p:cNvSpPr txBox="1"/>
          <p:nvPr/>
        </p:nvSpPr>
        <p:spPr>
          <a:xfrm>
            <a:off x="122550" y="1491571"/>
            <a:ext cx="2595498" cy="1754326"/>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Tier 3</a:t>
            </a:r>
            <a:endParaRPr lang="en-GB" sz="3600" b="1" dirty="0">
              <a:solidFill>
                <a:srgbClr val="D85A30"/>
              </a:solidFill>
              <a:latin typeface="Arial" panose="020B0604020202020204" pitchFamily="34" charset="0"/>
              <a:cs typeface="Arial" panose="020B0604020202020204" pitchFamily="34" charset="0"/>
            </a:endParaRPr>
          </a:p>
          <a:p>
            <a:r>
              <a:rPr lang="en-GB" sz="3600" b="1" dirty="0">
                <a:solidFill>
                  <a:srgbClr val="D85A30"/>
                </a:solidFill>
                <a:latin typeface="Arial" panose="020B0604020202020204" pitchFamily="34" charset="0"/>
                <a:cs typeface="Arial" panose="020B0604020202020204" pitchFamily="34" charset="0"/>
              </a:rPr>
              <a:t>Advanced AI training</a:t>
            </a:r>
            <a:endParaRPr lang="en-GB" sz="3600" b="1" dirty="0">
              <a:solidFill>
                <a:srgbClr val="F7F5F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CF64CEE8-B417-84B9-1266-07A14E27DA86}"/>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0D1E11B1-959F-F0F3-5A41-E5F04AD15CFF}"/>
              </a:ext>
            </a:extLst>
          </p:cNvPr>
          <p:cNvSpPr txBox="1"/>
          <p:nvPr/>
        </p:nvSpPr>
        <p:spPr>
          <a:xfrm>
            <a:off x="245100" y="3381865"/>
            <a:ext cx="1615108" cy="523220"/>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Three-tiered training approach</a:t>
            </a:r>
            <a:endParaRPr lang="en-GB" sz="1200" dirty="0">
              <a:solidFill>
                <a:srgbClr val="9A9A90"/>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FF94AB17-C4F9-D216-468D-A93EBE2EA6D5}"/>
              </a:ext>
            </a:extLst>
          </p:cNvPr>
          <p:cNvSpPr/>
          <p:nvPr/>
        </p:nvSpPr>
        <p:spPr>
          <a:xfrm>
            <a:off x="3211654" y="471337"/>
            <a:ext cx="8618985" cy="5674939"/>
          </a:xfrm>
          <a:prstGeom prst="roundRect">
            <a:avLst>
              <a:gd name="adj" fmla="val 7546"/>
            </a:avLst>
          </a:prstGeom>
          <a:solidFill>
            <a:srgbClr val="F2B89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Rectangle: Rounded Corners 13">
            <a:extLst>
              <a:ext uri="{FF2B5EF4-FFF2-40B4-BE49-F238E27FC236}">
                <a16:creationId xmlns:a16="http://schemas.microsoft.com/office/drawing/2014/main" id="{F93CFAE1-5003-E817-7702-FC742549FFD3}"/>
              </a:ext>
            </a:extLst>
          </p:cNvPr>
          <p:cNvSpPr/>
          <p:nvPr/>
        </p:nvSpPr>
        <p:spPr>
          <a:xfrm>
            <a:off x="3211654" y="471337"/>
            <a:ext cx="88499" cy="5674939"/>
          </a:xfrm>
          <a:prstGeom prst="roundRect">
            <a:avLst>
              <a:gd name="adj" fmla="val 20953"/>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2" name="TextBox 1">
            <a:extLst>
              <a:ext uri="{FF2B5EF4-FFF2-40B4-BE49-F238E27FC236}">
                <a16:creationId xmlns:a16="http://schemas.microsoft.com/office/drawing/2014/main" id="{C31DE171-E087-52C3-5AE4-11054D6A0990}"/>
              </a:ext>
            </a:extLst>
          </p:cNvPr>
          <p:cNvSpPr txBox="1"/>
          <p:nvPr/>
        </p:nvSpPr>
        <p:spPr>
          <a:xfrm>
            <a:off x="3852468" y="850033"/>
            <a:ext cx="7685940" cy="4031873"/>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Who?</a:t>
            </a:r>
          </a:p>
          <a:p>
            <a:r>
              <a:rPr lang="en-GB" sz="2800" dirty="0">
                <a:solidFill>
                  <a:srgbClr val="2C2C2A"/>
                </a:solidFill>
                <a:latin typeface="Arial" panose="020B0604020202020204" pitchFamily="34" charset="0"/>
                <a:cs typeface="Arial" panose="020B0604020202020204" pitchFamily="34" charset="0"/>
              </a:rPr>
              <a:t>Senior leadership teams and AI specific roles.</a:t>
            </a:r>
            <a:endParaRPr lang="en-GB" sz="2400" dirty="0">
              <a:solidFill>
                <a:srgbClr val="2C2C2A"/>
              </a:solidFill>
              <a:latin typeface="Arial" panose="020B0604020202020204" pitchFamily="34" charset="0"/>
              <a:cs typeface="Arial" panose="020B0604020202020204" pitchFamily="34" charset="0"/>
            </a:endParaRPr>
          </a:p>
          <a:p>
            <a:r>
              <a:rPr lang="en-GB" sz="3600" b="1" dirty="0">
                <a:solidFill>
                  <a:srgbClr val="F7F5F0"/>
                </a:solidFill>
                <a:latin typeface="Arial" panose="020B0604020202020204" pitchFamily="34" charset="0"/>
                <a:cs typeface="Arial" panose="020B0604020202020204" pitchFamily="34" charset="0"/>
              </a:rPr>
              <a:t>How?</a:t>
            </a:r>
          </a:p>
          <a:p>
            <a:r>
              <a:rPr lang="en-GB" sz="2800" dirty="0">
                <a:solidFill>
                  <a:srgbClr val="2C2C2A"/>
                </a:solidFill>
                <a:latin typeface="Arial" panose="020B0604020202020204" pitchFamily="34" charset="0"/>
                <a:cs typeface="Arial" panose="020B0604020202020204" pitchFamily="34" charset="0"/>
              </a:rPr>
              <a:t>Advanced training from AI and change experts. </a:t>
            </a:r>
            <a:r>
              <a:rPr lang="en-GB" sz="3600" b="1" dirty="0">
                <a:solidFill>
                  <a:srgbClr val="F7F5F0"/>
                </a:solidFill>
                <a:latin typeface="Arial" panose="020B0604020202020204" pitchFamily="34" charset="0"/>
                <a:cs typeface="Arial" panose="020B0604020202020204" pitchFamily="34" charset="0"/>
              </a:rPr>
              <a:t>Why?</a:t>
            </a:r>
          </a:p>
          <a:p>
            <a:r>
              <a:rPr lang="en-GB" sz="2800" dirty="0">
                <a:solidFill>
                  <a:srgbClr val="2C2C2A"/>
                </a:solidFill>
                <a:latin typeface="Arial" panose="020B0604020202020204" pitchFamily="34" charset="0"/>
                <a:cs typeface="Arial" panose="020B0604020202020204" pitchFamily="34" charset="0"/>
              </a:rPr>
              <a:t>Leaders are the driving force behind cultural change and organisational advancements.</a:t>
            </a:r>
          </a:p>
          <a:p>
            <a:endParaRPr lang="en-GB" sz="3600" b="1" dirty="0">
              <a:solidFill>
                <a:srgbClr val="F7F5F0"/>
              </a:solidFill>
              <a:latin typeface="Arial" panose="020B0604020202020204" pitchFamily="34" charset="0"/>
              <a:cs typeface="Arial" panose="020B0604020202020204" pitchFamily="34" charset="0"/>
            </a:endParaRPr>
          </a:p>
        </p:txBody>
      </p:sp>
      <p:pic>
        <p:nvPicPr>
          <p:cNvPr id="9" name="Graphic 8" descr="Woman wearing a suit">
            <a:extLst>
              <a:ext uri="{FF2B5EF4-FFF2-40B4-BE49-F238E27FC236}">
                <a16:creationId xmlns:a16="http://schemas.microsoft.com/office/drawing/2014/main" id="{85152B36-C4A7-C0DA-041A-3DB7F8E666F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3392915" y="3905086"/>
            <a:ext cx="1041960" cy="2171132"/>
          </a:xfrm>
          <a:prstGeom prst="rect">
            <a:avLst/>
          </a:prstGeom>
        </p:spPr>
      </p:pic>
      <p:grpSp>
        <p:nvGrpSpPr>
          <p:cNvPr id="17" name="Group 16">
            <a:extLst>
              <a:ext uri="{FF2B5EF4-FFF2-40B4-BE49-F238E27FC236}">
                <a16:creationId xmlns:a16="http://schemas.microsoft.com/office/drawing/2014/main" id="{7A58EB68-D8F6-56C1-46E9-D771C0E3C27A}"/>
              </a:ext>
            </a:extLst>
          </p:cNvPr>
          <p:cNvGrpSpPr/>
          <p:nvPr/>
        </p:nvGrpSpPr>
        <p:grpSpPr>
          <a:xfrm>
            <a:off x="10894547" y="3796636"/>
            <a:ext cx="576352" cy="2211331"/>
            <a:chOff x="6658013" y="3976311"/>
            <a:chExt cx="441962" cy="1695707"/>
          </a:xfrm>
        </p:grpSpPr>
        <p:pic>
          <p:nvPicPr>
            <p:cNvPr id="10" name="Graphic 9" descr="Woman with prosthetic arm">
              <a:extLst>
                <a:ext uri="{FF2B5EF4-FFF2-40B4-BE49-F238E27FC236}">
                  <a16:creationId xmlns:a16="http://schemas.microsoft.com/office/drawing/2014/main" id="{13959727-ACDB-CAF7-BBB7-A08641F83907}"/>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flipH="1">
              <a:off x="6658013" y="4269726"/>
              <a:ext cx="416575" cy="1402292"/>
            </a:xfrm>
            <a:prstGeom prst="rect">
              <a:avLst/>
            </a:prstGeom>
          </p:spPr>
        </p:pic>
        <p:pic>
          <p:nvPicPr>
            <p:cNvPr id="11" name="Graphic 10" descr="Woman with top knot">
              <a:extLst>
                <a:ext uri="{FF2B5EF4-FFF2-40B4-BE49-F238E27FC236}">
                  <a16:creationId xmlns:a16="http://schemas.microsoft.com/office/drawing/2014/main" id="{1194CCEB-ACE2-6D8F-150B-00BA25A6CF80}"/>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flipH="1">
              <a:off x="6754569" y="3976311"/>
              <a:ext cx="345406" cy="342347"/>
            </a:xfrm>
            <a:prstGeom prst="rect">
              <a:avLst/>
            </a:prstGeom>
          </p:spPr>
        </p:pic>
        <p:pic>
          <p:nvPicPr>
            <p:cNvPr id="12" name="Graphic 11" descr="A smiling woman">
              <a:extLst>
                <a:ext uri="{FF2B5EF4-FFF2-40B4-BE49-F238E27FC236}">
                  <a16:creationId xmlns:a16="http://schemas.microsoft.com/office/drawing/2014/main" id="{46A40C57-2E5C-42BD-9518-27DB9511491C}"/>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flipH="1">
              <a:off x="6786126" y="4158089"/>
              <a:ext cx="141515" cy="138877"/>
            </a:xfrm>
            <a:prstGeom prst="rect">
              <a:avLst/>
            </a:prstGeom>
          </p:spPr>
        </p:pic>
      </p:grpSp>
    </p:spTree>
    <p:extLst>
      <p:ext uri="{BB962C8B-B14F-4D97-AF65-F5344CB8AC3E}">
        <p14:creationId xmlns:p14="http://schemas.microsoft.com/office/powerpoint/2010/main" val="3567888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AE5EEB-2177-FD3B-54F1-B8EECE088CA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39ECAA76-F190-3FCE-24CB-47D16571B2E4}"/>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2784105B-F6C9-BB1D-A973-B65820270950}"/>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326F134C-816F-D9EF-8702-6BEF3F61500C}"/>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D33676C6-0AB0-E72E-7C1D-79A1F8DDE7B8}"/>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7CD9FF83-10F1-E61E-0845-97E87E89FC50}"/>
              </a:ext>
            </a:extLst>
          </p:cNvPr>
          <p:cNvSpPr txBox="1"/>
          <p:nvPr/>
        </p:nvSpPr>
        <p:spPr>
          <a:xfrm>
            <a:off x="122550" y="1491571"/>
            <a:ext cx="2595498" cy="1754326"/>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Tier 3</a:t>
            </a:r>
            <a:endParaRPr lang="en-GB" sz="3600" b="1" dirty="0">
              <a:solidFill>
                <a:srgbClr val="D85A30"/>
              </a:solidFill>
              <a:latin typeface="Arial" panose="020B0604020202020204" pitchFamily="34" charset="0"/>
              <a:cs typeface="Arial" panose="020B0604020202020204" pitchFamily="34" charset="0"/>
            </a:endParaRPr>
          </a:p>
          <a:p>
            <a:r>
              <a:rPr lang="en-GB" sz="3600" b="1" dirty="0">
                <a:solidFill>
                  <a:srgbClr val="D85A30"/>
                </a:solidFill>
                <a:latin typeface="Arial" panose="020B0604020202020204" pitchFamily="34" charset="0"/>
                <a:cs typeface="Arial" panose="020B0604020202020204" pitchFamily="34" charset="0"/>
              </a:rPr>
              <a:t>Advanced AI training</a:t>
            </a:r>
            <a:endParaRPr lang="en-GB" sz="3600" b="1" dirty="0">
              <a:solidFill>
                <a:srgbClr val="F7F5F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6CE2717A-80A6-546B-E004-404528521CF6}"/>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88BA2E2C-BB7E-4927-2460-A66472934957}"/>
              </a:ext>
            </a:extLst>
          </p:cNvPr>
          <p:cNvSpPr txBox="1"/>
          <p:nvPr/>
        </p:nvSpPr>
        <p:spPr>
          <a:xfrm>
            <a:off x="245100" y="3381865"/>
            <a:ext cx="1615108" cy="523220"/>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Three-tiered training approach</a:t>
            </a:r>
            <a:endParaRPr lang="en-GB" sz="1200" dirty="0">
              <a:solidFill>
                <a:srgbClr val="9A9A90"/>
              </a:solidFill>
              <a:latin typeface="Arial" panose="020B0604020202020204" pitchFamily="34" charset="0"/>
              <a:cs typeface="Arial" panose="020B0604020202020204" pitchFamily="34" charset="0"/>
            </a:endParaRPr>
          </a:p>
        </p:txBody>
      </p:sp>
      <p:sp>
        <p:nvSpPr>
          <p:cNvPr id="7" name="Rectangle: Rounded Corners 6">
            <a:extLst>
              <a:ext uri="{FF2B5EF4-FFF2-40B4-BE49-F238E27FC236}">
                <a16:creationId xmlns:a16="http://schemas.microsoft.com/office/drawing/2014/main" id="{8AF99A83-FDD3-8367-9AAD-C474A33F560B}"/>
              </a:ext>
            </a:extLst>
          </p:cNvPr>
          <p:cNvSpPr/>
          <p:nvPr/>
        </p:nvSpPr>
        <p:spPr>
          <a:xfrm>
            <a:off x="3211654" y="471337"/>
            <a:ext cx="8618985" cy="5674939"/>
          </a:xfrm>
          <a:prstGeom prst="roundRect">
            <a:avLst>
              <a:gd name="adj" fmla="val 7546"/>
            </a:avLst>
          </a:prstGeom>
          <a:solidFill>
            <a:srgbClr val="F2B89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Rectangle: Rounded Corners 13">
            <a:extLst>
              <a:ext uri="{FF2B5EF4-FFF2-40B4-BE49-F238E27FC236}">
                <a16:creationId xmlns:a16="http://schemas.microsoft.com/office/drawing/2014/main" id="{18C9FA50-53AD-8A06-5410-11D05A978488}"/>
              </a:ext>
            </a:extLst>
          </p:cNvPr>
          <p:cNvSpPr/>
          <p:nvPr/>
        </p:nvSpPr>
        <p:spPr>
          <a:xfrm>
            <a:off x="3211654" y="471337"/>
            <a:ext cx="88499" cy="5674939"/>
          </a:xfrm>
          <a:prstGeom prst="roundRect">
            <a:avLst>
              <a:gd name="adj" fmla="val 20953"/>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pic>
        <p:nvPicPr>
          <p:cNvPr id="9" name="Graphic 8" descr="Woman wearing a suit">
            <a:extLst>
              <a:ext uri="{FF2B5EF4-FFF2-40B4-BE49-F238E27FC236}">
                <a16:creationId xmlns:a16="http://schemas.microsoft.com/office/drawing/2014/main" id="{55AF8869-D5B6-B291-3882-F8518F7BA3FA}"/>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0727623" y="3820410"/>
            <a:ext cx="1041960" cy="2171132"/>
          </a:xfrm>
          <a:prstGeom prst="rect">
            <a:avLst/>
          </a:prstGeom>
        </p:spPr>
      </p:pic>
      <p:grpSp>
        <p:nvGrpSpPr>
          <p:cNvPr id="17" name="Group 16">
            <a:extLst>
              <a:ext uri="{FF2B5EF4-FFF2-40B4-BE49-F238E27FC236}">
                <a16:creationId xmlns:a16="http://schemas.microsoft.com/office/drawing/2014/main" id="{1CD2DD31-83C7-BAAB-2A41-A01DCD9D274F}"/>
              </a:ext>
            </a:extLst>
          </p:cNvPr>
          <p:cNvGrpSpPr/>
          <p:nvPr/>
        </p:nvGrpSpPr>
        <p:grpSpPr>
          <a:xfrm>
            <a:off x="10252388" y="3780211"/>
            <a:ext cx="576352" cy="2211331"/>
            <a:chOff x="6658013" y="3976311"/>
            <a:chExt cx="441962" cy="1695707"/>
          </a:xfrm>
        </p:grpSpPr>
        <p:pic>
          <p:nvPicPr>
            <p:cNvPr id="10" name="Graphic 9" descr="Woman with prosthetic arm">
              <a:extLst>
                <a:ext uri="{FF2B5EF4-FFF2-40B4-BE49-F238E27FC236}">
                  <a16:creationId xmlns:a16="http://schemas.microsoft.com/office/drawing/2014/main" id="{D43B4816-D5F3-2371-D8B7-20BC9B59280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flipH="1">
              <a:off x="6658013" y="4269726"/>
              <a:ext cx="416575" cy="1402292"/>
            </a:xfrm>
            <a:prstGeom prst="rect">
              <a:avLst/>
            </a:prstGeom>
          </p:spPr>
        </p:pic>
        <p:pic>
          <p:nvPicPr>
            <p:cNvPr id="11" name="Graphic 10" descr="Woman with top knot">
              <a:extLst>
                <a:ext uri="{FF2B5EF4-FFF2-40B4-BE49-F238E27FC236}">
                  <a16:creationId xmlns:a16="http://schemas.microsoft.com/office/drawing/2014/main" id="{AC357326-E373-0590-6D21-4517C1B100E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flipH="1">
              <a:off x="6754569" y="3976311"/>
              <a:ext cx="345406" cy="342347"/>
            </a:xfrm>
            <a:prstGeom prst="rect">
              <a:avLst/>
            </a:prstGeom>
          </p:spPr>
        </p:pic>
        <p:pic>
          <p:nvPicPr>
            <p:cNvPr id="12" name="Graphic 11" descr="A smiling woman">
              <a:extLst>
                <a:ext uri="{FF2B5EF4-FFF2-40B4-BE49-F238E27FC236}">
                  <a16:creationId xmlns:a16="http://schemas.microsoft.com/office/drawing/2014/main" id="{6251FD2F-0D49-F1E9-26E1-46DDA5A6123E}"/>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flipH="1">
              <a:off x="6786126" y="4158089"/>
              <a:ext cx="141515" cy="138877"/>
            </a:xfrm>
            <a:prstGeom prst="rect">
              <a:avLst/>
            </a:prstGeom>
          </p:spPr>
        </p:pic>
      </p:grpSp>
      <p:graphicFrame>
        <p:nvGraphicFramePr>
          <p:cNvPr id="8" name="Diagram 7">
            <a:extLst>
              <a:ext uri="{FF2B5EF4-FFF2-40B4-BE49-F238E27FC236}">
                <a16:creationId xmlns:a16="http://schemas.microsoft.com/office/drawing/2014/main" id="{40DD2934-5D93-63DA-E26C-644AC31D5640}"/>
              </a:ext>
            </a:extLst>
          </p:cNvPr>
          <p:cNvGraphicFramePr/>
          <p:nvPr>
            <p:extLst>
              <p:ext uri="{D42A27DB-BD31-4B8C-83A1-F6EECF244321}">
                <p14:modId xmlns:p14="http://schemas.microsoft.com/office/powerpoint/2010/main" val="827252514"/>
              </p:ext>
            </p:extLst>
          </p:nvPr>
        </p:nvGraphicFramePr>
        <p:xfrm>
          <a:off x="3374135" y="540491"/>
          <a:ext cx="8395448" cy="553663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2" name="TextBox 1">
            <a:extLst>
              <a:ext uri="{FF2B5EF4-FFF2-40B4-BE49-F238E27FC236}">
                <a16:creationId xmlns:a16="http://schemas.microsoft.com/office/drawing/2014/main" id="{8AA47172-7BE1-F2A5-40DB-204CD70477D9}"/>
              </a:ext>
            </a:extLst>
          </p:cNvPr>
          <p:cNvSpPr txBox="1"/>
          <p:nvPr/>
        </p:nvSpPr>
        <p:spPr>
          <a:xfrm>
            <a:off x="3598836" y="3174079"/>
            <a:ext cx="465121"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1</a:t>
            </a:r>
          </a:p>
        </p:txBody>
      </p:sp>
      <p:sp>
        <p:nvSpPr>
          <p:cNvPr id="21" name="TextBox 20">
            <a:extLst>
              <a:ext uri="{FF2B5EF4-FFF2-40B4-BE49-F238E27FC236}">
                <a16:creationId xmlns:a16="http://schemas.microsoft.com/office/drawing/2014/main" id="{EAE97399-C53E-8632-5243-1221CF49A13E}"/>
              </a:ext>
            </a:extLst>
          </p:cNvPr>
          <p:cNvSpPr txBox="1"/>
          <p:nvPr/>
        </p:nvSpPr>
        <p:spPr>
          <a:xfrm>
            <a:off x="11028366" y="1302159"/>
            <a:ext cx="465121"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8</a:t>
            </a:r>
          </a:p>
        </p:txBody>
      </p:sp>
      <p:sp>
        <p:nvSpPr>
          <p:cNvPr id="22" name="TextBox 21">
            <a:extLst>
              <a:ext uri="{FF2B5EF4-FFF2-40B4-BE49-F238E27FC236}">
                <a16:creationId xmlns:a16="http://schemas.microsoft.com/office/drawing/2014/main" id="{B554F1E1-8CA3-E719-4B4C-2B0CF66DC9EF}"/>
              </a:ext>
            </a:extLst>
          </p:cNvPr>
          <p:cNvSpPr txBox="1"/>
          <p:nvPr/>
        </p:nvSpPr>
        <p:spPr>
          <a:xfrm>
            <a:off x="9954336" y="1559754"/>
            <a:ext cx="465121"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7</a:t>
            </a:r>
          </a:p>
        </p:txBody>
      </p:sp>
      <p:sp>
        <p:nvSpPr>
          <p:cNvPr id="23" name="TextBox 22">
            <a:extLst>
              <a:ext uri="{FF2B5EF4-FFF2-40B4-BE49-F238E27FC236}">
                <a16:creationId xmlns:a16="http://schemas.microsoft.com/office/drawing/2014/main" id="{02CBE712-F9B7-93A0-7547-93176E1458B9}"/>
              </a:ext>
            </a:extLst>
          </p:cNvPr>
          <p:cNvSpPr txBox="1"/>
          <p:nvPr/>
        </p:nvSpPr>
        <p:spPr>
          <a:xfrm>
            <a:off x="5732434" y="2662475"/>
            <a:ext cx="465121"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3</a:t>
            </a:r>
          </a:p>
        </p:txBody>
      </p:sp>
      <p:sp>
        <p:nvSpPr>
          <p:cNvPr id="24" name="TextBox 23">
            <a:extLst>
              <a:ext uri="{FF2B5EF4-FFF2-40B4-BE49-F238E27FC236}">
                <a16:creationId xmlns:a16="http://schemas.microsoft.com/office/drawing/2014/main" id="{C0EA27D3-FE90-2CB7-3213-628A91C89767}"/>
              </a:ext>
            </a:extLst>
          </p:cNvPr>
          <p:cNvSpPr txBox="1"/>
          <p:nvPr/>
        </p:nvSpPr>
        <p:spPr>
          <a:xfrm>
            <a:off x="8910184" y="1787160"/>
            <a:ext cx="465121"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6</a:t>
            </a:r>
          </a:p>
        </p:txBody>
      </p:sp>
      <p:sp>
        <p:nvSpPr>
          <p:cNvPr id="25" name="TextBox 24">
            <a:extLst>
              <a:ext uri="{FF2B5EF4-FFF2-40B4-BE49-F238E27FC236}">
                <a16:creationId xmlns:a16="http://schemas.microsoft.com/office/drawing/2014/main" id="{37B1C514-8831-4BB5-7FDB-E06491A71A5A}"/>
              </a:ext>
            </a:extLst>
          </p:cNvPr>
          <p:cNvSpPr txBox="1"/>
          <p:nvPr/>
        </p:nvSpPr>
        <p:spPr>
          <a:xfrm>
            <a:off x="7866032" y="2110326"/>
            <a:ext cx="465121"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5</a:t>
            </a:r>
          </a:p>
        </p:txBody>
      </p:sp>
      <p:sp>
        <p:nvSpPr>
          <p:cNvPr id="26" name="TextBox 25">
            <a:extLst>
              <a:ext uri="{FF2B5EF4-FFF2-40B4-BE49-F238E27FC236}">
                <a16:creationId xmlns:a16="http://schemas.microsoft.com/office/drawing/2014/main" id="{D9A5E9CB-2804-5A8A-0492-9F1017D4668D}"/>
              </a:ext>
            </a:extLst>
          </p:cNvPr>
          <p:cNvSpPr txBox="1"/>
          <p:nvPr/>
        </p:nvSpPr>
        <p:spPr>
          <a:xfrm>
            <a:off x="6799233" y="2368734"/>
            <a:ext cx="465121"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4</a:t>
            </a:r>
          </a:p>
        </p:txBody>
      </p:sp>
      <p:sp>
        <p:nvSpPr>
          <p:cNvPr id="27" name="TextBox 26">
            <a:extLst>
              <a:ext uri="{FF2B5EF4-FFF2-40B4-BE49-F238E27FC236}">
                <a16:creationId xmlns:a16="http://schemas.microsoft.com/office/drawing/2014/main" id="{27331272-B048-E731-0B51-08FCABFB381B}"/>
              </a:ext>
            </a:extLst>
          </p:cNvPr>
          <p:cNvSpPr txBox="1"/>
          <p:nvPr/>
        </p:nvSpPr>
        <p:spPr>
          <a:xfrm>
            <a:off x="4665635" y="2901678"/>
            <a:ext cx="465121"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2</a:t>
            </a:r>
          </a:p>
        </p:txBody>
      </p:sp>
      <p:sp>
        <p:nvSpPr>
          <p:cNvPr id="28" name="TextBox 27">
            <a:extLst>
              <a:ext uri="{FF2B5EF4-FFF2-40B4-BE49-F238E27FC236}">
                <a16:creationId xmlns:a16="http://schemas.microsoft.com/office/drawing/2014/main" id="{7D809EAC-9236-E162-2BF9-1DBB8F4660C5}"/>
              </a:ext>
            </a:extLst>
          </p:cNvPr>
          <p:cNvSpPr txBox="1"/>
          <p:nvPr/>
        </p:nvSpPr>
        <p:spPr>
          <a:xfrm>
            <a:off x="3504349" y="613362"/>
            <a:ext cx="5593932"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Using change leadership</a:t>
            </a:r>
          </a:p>
        </p:txBody>
      </p:sp>
      <p:sp>
        <p:nvSpPr>
          <p:cNvPr id="29" name="TextBox 28">
            <a:extLst>
              <a:ext uri="{FF2B5EF4-FFF2-40B4-BE49-F238E27FC236}">
                <a16:creationId xmlns:a16="http://schemas.microsoft.com/office/drawing/2014/main" id="{E77F47FC-8E42-D91A-4A65-EFF0020B8A06}"/>
              </a:ext>
            </a:extLst>
          </p:cNvPr>
          <p:cNvSpPr txBox="1"/>
          <p:nvPr/>
        </p:nvSpPr>
        <p:spPr>
          <a:xfrm>
            <a:off x="10382789" y="2923900"/>
            <a:ext cx="1447850" cy="307777"/>
          </a:xfrm>
          <a:prstGeom prst="rect">
            <a:avLst/>
          </a:prstGeom>
          <a:noFill/>
        </p:spPr>
        <p:txBody>
          <a:bodyPr wrap="square" rtlCol="0">
            <a:spAutoFit/>
          </a:bodyPr>
          <a:lstStyle/>
          <a:p>
            <a:r>
              <a:rPr lang="en-GB" sz="1400" dirty="0">
                <a:solidFill>
                  <a:srgbClr val="2C2C2A"/>
                </a:solidFill>
                <a:latin typeface="Arial" panose="020B0604020202020204" pitchFamily="34" charset="0"/>
                <a:cs typeface="Arial" panose="020B0604020202020204" pitchFamily="34" charset="0"/>
              </a:rPr>
              <a:t>Kotter   •   1995</a:t>
            </a:r>
            <a:endParaRPr lang="en-GB" sz="1200" dirty="0">
              <a:solidFill>
                <a:srgbClr val="2C2C2A"/>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3756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CB4BCA-827F-BE9D-765C-F7217530D6A3}"/>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29E62EE-0765-84E9-A545-D051752E626C}"/>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1E258DAB-979B-C2EE-1C15-B01B0705A662}"/>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FA045A82-75A4-4979-4355-4504DEB01BF8}"/>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C814F409-6D90-EED9-564A-716947D2E7FA}"/>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7978CA85-F79B-8E99-55C2-98D77CD504A8}"/>
              </a:ext>
            </a:extLst>
          </p:cNvPr>
          <p:cNvSpPr txBox="1"/>
          <p:nvPr/>
        </p:nvSpPr>
        <p:spPr>
          <a:xfrm>
            <a:off x="122550" y="1491571"/>
            <a:ext cx="2595498" cy="1754326"/>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Tier 3</a:t>
            </a:r>
            <a:endParaRPr lang="en-GB" sz="3600" b="1" dirty="0">
              <a:solidFill>
                <a:srgbClr val="D85A30"/>
              </a:solidFill>
              <a:latin typeface="Arial" panose="020B0604020202020204" pitchFamily="34" charset="0"/>
              <a:cs typeface="Arial" panose="020B0604020202020204" pitchFamily="34" charset="0"/>
            </a:endParaRPr>
          </a:p>
          <a:p>
            <a:r>
              <a:rPr lang="en-GB" sz="3600" b="1" dirty="0">
                <a:solidFill>
                  <a:srgbClr val="D85A30"/>
                </a:solidFill>
                <a:latin typeface="Arial" panose="020B0604020202020204" pitchFamily="34" charset="0"/>
                <a:cs typeface="Arial" panose="020B0604020202020204" pitchFamily="34" charset="0"/>
              </a:rPr>
              <a:t>Advanced AI training</a:t>
            </a:r>
            <a:endParaRPr lang="en-GB" sz="3600" b="1" dirty="0">
              <a:solidFill>
                <a:srgbClr val="F7F5F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82161277-6888-0253-C9CF-442E63629521}"/>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95CA2811-6BD4-4CB0-A679-B912590D3148}"/>
              </a:ext>
            </a:extLst>
          </p:cNvPr>
          <p:cNvSpPr txBox="1"/>
          <p:nvPr/>
        </p:nvSpPr>
        <p:spPr>
          <a:xfrm>
            <a:off x="245100" y="3381865"/>
            <a:ext cx="1615108" cy="523220"/>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Three-tiered training approach</a:t>
            </a:r>
            <a:endParaRPr lang="en-GB" sz="1200" dirty="0">
              <a:solidFill>
                <a:srgbClr val="9A9A90"/>
              </a:solidFill>
              <a:latin typeface="Arial" panose="020B0604020202020204" pitchFamily="34" charset="0"/>
              <a:cs typeface="Arial" panose="020B0604020202020204" pitchFamily="34" charset="0"/>
            </a:endParaRPr>
          </a:p>
        </p:txBody>
      </p:sp>
      <p:sp>
        <p:nvSpPr>
          <p:cNvPr id="28" name="TextBox 27">
            <a:extLst>
              <a:ext uri="{FF2B5EF4-FFF2-40B4-BE49-F238E27FC236}">
                <a16:creationId xmlns:a16="http://schemas.microsoft.com/office/drawing/2014/main" id="{5717E546-CD0B-B376-C256-98333F50A91C}"/>
              </a:ext>
            </a:extLst>
          </p:cNvPr>
          <p:cNvSpPr txBox="1"/>
          <p:nvPr/>
        </p:nvSpPr>
        <p:spPr>
          <a:xfrm>
            <a:off x="3504349" y="613362"/>
            <a:ext cx="5593932" cy="646331"/>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Using change leadership</a:t>
            </a:r>
          </a:p>
        </p:txBody>
      </p:sp>
      <p:grpSp>
        <p:nvGrpSpPr>
          <p:cNvPr id="39" name="Group 38">
            <a:extLst>
              <a:ext uri="{FF2B5EF4-FFF2-40B4-BE49-F238E27FC236}">
                <a16:creationId xmlns:a16="http://schemas.microsoft.com/office/drawing/2014/main" id="{D7974C21-36D3-8CC1-A551-6B968FC5D41B}"/>
              </a:ext>
            </a:extLst>
          </p:cNvPr>
          <p:cNvGrpSpPr/>
          <p:nvPr/>
        </p:nvGrpSpPr>
        <p:grpSpPr>
          <a:xfrm>
            <a:off x="3607323" y="831881"/>
            <a:ext cx="2488677" cy="4828031"/>
            <a:chOff x="3607323" y="831881"/>
            <a:chExt cx="2488677" cy="4828031"/>
          </a:xfrm>
        </p:grpSpPr>
        <p:grpSp>
          <p:nvGrpSpPr>
            <p:cNvPr id="3" name="Group 2">
              <a:extLst>
                <a:ext uri="{FF2B5EF4-FFF2-40B4-BE49-F238E27FC236}">
                  <a16:creationId xmlns:a16="http://schemas.microsoft.com/office/drawing/2014/main" id="{308CD9ED-6608-52C9-0F33-30B7B587CBE1}"/>
                </a:ext>
              </a:extLst>
            </p:cNvPr>
            <p:cNvGrpSpPr/>
            <p:nvPr/>
          </p:nvGrpSpPr>
          <p:grpSpPr>
            <a:xfrm>
              <a:off x="3607323" y="831881"/>
              <a:ext cx="2488677" cy="4828031"/>
              <a:chOff x="584462" y="1654965"/>
              <a:chExt cx="2488677" cy="3015657"/>
            </a:xfrm>
            <a:solidFill>
              <a:srgbClr val="6A6A62"/>
            </a:solidFill>
          </p:grpSpPr>
          <p:sp>
            <p:nvSpPr>
              <p:cNvPr id="19" name="Rectangle: Rounded Corners 18">
                <a:extLst>
                  <a:ext uri="{FF2B5EF4-FFF2-40B4-BE49-F238E27FC236}">
                    <a16:creationId xmlns:a16="http://schemas.microsoft.com/office/drawing/2014/main" id="{A00A83BE-5768-6093-3FC6-1C0E27291C3F}"/>
                  </a:ext>
                </a:extLst>
              </p:cNvPr>
              <p:cNvSpPr/>
              <p:nvPr/>
            </p:nvSpPr>
            <p:spPr>
              <a:xfrm>
                <a:off x="584462" y="1654965"/>
                <a:ext cx="2488677" cy="3015657"/>
              </a:xfrm>
              <a:prstGeom prst="round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1" name="TextBox 30">
                <a:extLst>
                  <a:ext uri="{FF2B5EF4-FFF2-40B4-BE49-F238E27FC236}">
                    <a16:creationId xmlns:a16="http://schemas.microsoft.com/office/drawing/2014/main" id="{1E6E60F2-B705-A6EC-89A2-83AC3D77B516}"/>
                  </a:ext>
                </a:extLst>
              </p:cNvPr>
              <p:cNvSpPr txBox="1"/>
              <p:nvPr/>
            </p:nvSpPr>
            <p:spPr>
              <a:xfrm>
                <a:off x="749807" y="1949136"/>
                <a:ext cx="2157983" cy="2095434"/>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72% of transformations fail.</a:t>
                </a:r>
              </a:p>
              <a:p>
                <a:endParaRPr lang="en-GB" dirty="0">
                  <a:solidFill>
                    <a:srgbClr val="F7F5F0"/>
                  </a:solidFill>
                  <a:latin typeface="Arial" panose="020B0604020202020204" pitchFamily="34" charset="0"/>
                  <a:cs typeface="Arial" panose="020B0604020202020204" pitchFamily="34" charset="0"/>
                </a:endParaRPr>
              </a:p>
              <a:p>
                <a:r>
                  <a:rPr lang="en-GB" sz="1400" dirty="0">
                    <a:solidFill>
                      <a:srgbClr val="9A9A90"/>
                    </a:solidFill>
                    <a:latin typeface="Arial" panose="020B0604020202020204" pitchFamily="34" charset="0"/>
                    <a:cs typeface="Arial" panose="020B0604020202020204" pitchFamily="34" charset="0"/>
                  </a:rPr>
                  <a:t>McKinsey (2023) research shows that 72% of transformations fail. 33% due to management performance not supporting the change and 39% due to resistance from employees.</a:t>
                </a:r>
                <a:endParaRPr lang="en-GB" sz="1200" dirty="0">
                  <a:solidFill>
                    <a:srgbClr val="9A9A90"/>
                  </a:solidFill>
                  <a:latin typeface="Arial" panose="020B0604020202020204" pitchFamily="34" charset="0"/>
                  <a:cs typeface="Arial" panose="020B0604020202020204" pitchFamily="34" charset="0"/>
                </a:endParaRPr>
              </a:p>
            </p:txBody>
          </p:sp>
        </p:grpSp>
        <p:sp>
          <p:nvSpPr>
            <p:cNvPr id="33" name="TextBox 32">
              <a:extLst>
                <a:ext uri="{FF2B5EF4-FFF2-40B4-BE49-F238E27FC236}">
                  <a16:creationId xmlns:a16="http://schemas.microsoft.com/office/drawing/2014/main" id="{E8AB9A67-C810-DD8F-4540-1519468F440D}"/>
                </a:ext>
              </a:extLst>
            </p:cNvPr>
            <p:cNvSpPr txBox="1"/>
            <p:nvPr/>
          </p:nvSpPr>
          <p:spPr>
            <a:xfrm>
              <a:off x="3983235" y="5274541"/>
              <a:ext cx="1724412" cy="30777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McKinsey   •   2023</a:t>
              </a:r>
              <a:endParaRPr lang="en-GB" sz="1200" dirty="0">
                <a:solidFill>
                  <a:srgbClr val="9A9A90"/>
                </a:solidFill>
                <a:latin typeface="Arial" panose="020B0604020202020204" pitchFamily="34" charset="0"/>
                <a:cs typeface="Arial" panose="020B0604020202020204" pitchFamily="34" charset="0"/>
              </a:endParaRPr>
            </a:p>
          </p:txBody>
        </p:sp>
      </p:grpSp>
      <p:grpSp>
        <p:nvGrpSpPr>
          <p:cNvPr id="38" name="Group 37">
            <a:extLst>
              <a:ext uri="{FF2B5EF4-FFF2-40B4-BE49-F238E27FC236}">
                <a16:creationId xmlns:a16="http://schemas.microsoft.com/office/drawing/2014/main" id="{9225AEA3-8D56-41C8-64DF-9956A7808485}"/>
              </a:ext>
            </a:extLst>
          </p:cNvPr>
          <p:cNvGrpSpPr/>
          <p:nvPr/>
        </p:nvGrpSpPr>
        <p:grpSpPr>
          <a:xfrm>
            <a:off x="6478131" y="831881"/>
            <a:ext cx="2488677" cy="4828031"/>
            <a:chOff x="6478131" y="831881"/>
            <a:chExt cx="2488677" cy="4828031"/>
          </a:xfrm>
        </p:grpSpPr>
        <p:grpSp>
          <p:nvGrpSpPr>
            <p:cNvPr id="34" name="Group 33">
              <a:extLst>
                <a:ext uri="{FF2B5EF4-FFF2-40B4-BE49-F238E27FC236}">
                  <a16:creationId xmlns:a16="http://schemas.microsoft.com/office/drawing/2014/main" id="{4DD94179-34B9-46B7-D83C-314BAF2B2D3D}"/>
                </a:ext>
              </a:extLst>
            </p:cNvPr>
            <p:cNvGrpSpPr/>
            <p:nvPr/>
          </p:nvGrpSpPr>
          <p:grpSpPr>
            <a:xfrm>
              <a:off x="6478131" y="831881"/>
              <a:ext cx="2488677" cy="4828031"/>
              <a:chOff x="584462" y="1654965"/>
              <a:chExt cx="2488677" cy="3015657"/>
            </a:xfrm>
            <a:solidFill>
              <a:srgbClr val="6A6A62"/>
            </a:solidFill>
          </p:grpSpPr>
          <p:sp>
            <p:nvSpPr>
              <p:cNvPr id="35" name="Rectangle: Rounded Corners 34">
                <a:extLst>
                  <a:ext uri="{FF2B5EF4-FFF2-40B4-BE49-F238E27FC236}">
                    <a16:creationId xmlns:a16="http://schemas.microsoft.com/office/drawing/2014/main" id="{7EEC1381-8EDF-EA31-92DE-D5755A27D6D8}"/>
                  </a:ext>
                </a:extLst>
              </p:cNvPr>
              <p:cNvSpPr/>
              <p:nvPr/>
            </p:nvSpPr>
            <p:spPr>
              <a:xfrm>
                <a:off x="584462" y="1654965"/>
                <a:ext cx="2488677" cy="3015657"/>
              </a:xfrm>
              <a:prstGeom prst="round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6" name="TextBox 35">
                <a:extLst>
                  <a:ext uri="{FF2B5EF4-FFF2-40B4-BE49-F238E27FC236}">
                    <a16:creationId xmlns:a16="http://schemas.microsoft.com/office/drawing/2014/main" id="{453F11AE-7C6D-3A28-EB49-54F2FD646016}"/>
                  </a:ext>
                </a:extLst>
              </p:cNvPr>
              <p:cNvSpPr txBox="1"/>
              <p:nvPr/>
            </p:nvSpPr>
            <p:spPr>
              <a:xfrm>
                <a:off x="749808" y="1949136"/>
                <a:ext cx="2157983" cy="2268451"/>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2.2x more likely to feel excited about using AI at work.</a:t>
                </a:r>
              </a:p>
              <a:p>
                <a:endParaRPr lang="en-GB" dirty="0">
                  <a:solidFill>
                    <a:srgbClr val="F7F5F0"/>
                  </a:solidFill>
                  <a:latin typeface="Arial" panose="020B0604020202020204" pitchFamily="34" charset="0"/>
                  <a:cs typeface="Arial" panose="020B0604020202020204" pitchFamily="34" charset="0"/>
                </a:endParaRPr>
              </a:p>
              <a:p>
                <a:r>
                  <a:rPr lang="en-GB" sz="1400" dirty="0">
                    <a:solidFill>
                      <a:srgbClr val="9A9A90"/>
                    </a:solidFill>
                    <a:latin typeface="Arial" panose="020B0604020202020204" pitchFamily="34" charset="0"/>
                    <a:cs typeface="Arial" panose="020B0604020202020204" pitchFamily="34" charset="0"/>
                  </a:rPr>
                  <a:t>DDI (2025) found that leaders that trusted their senior leadership teams were 2.2x more likely to feel excited about using AI at work. They also found that frontline leaders are 3x more likely to be concerned about the impact of AI. </a:t>
                </a:r>
                <a:endParaRPr lang="en-GB" sz="1200" dirty="0">
                  <a:solidFill>
                    <a:srgbClr val="9A9A90"/>
                  </a:solidFill>
                  <a:latin typeface="Arial" panose="020B0604020202020204" pitchFamily="34" charset="0"/>
                  <a:cs typeface="Arial" panose="020B0604020202020204" pitchFamily="34" charset="0"/>
                </a:endParaRPr>
              </a:p>
            </p:txBody>
          </p:sp>
        </p:grpSp>
        <p:sp>
          <p:nvSpPr>
            <p:cNvPr id="37" name="TextBox 36">
              <a:extLst>
                <a:ext uri="{FF2B5EF4-FFF2-40B4-BE49-F238E27FC236}">
                  <a16:creationId xmlns:a16="http://schemas.microsoft.com/office/drawing/2014/main" id="{84B67106-C1C2-7592-4764-BAF36D79F9E7}"/>
                </a:ext>
              </a:extLst>
            </p:cNvPr>
            <p:cNvSpPr txBox="1"/>
            <p:nvPr/>
          </p:nvSpPr>
          <p:spPr>
            <a:xfrm>
              <a:off x="7066489" y="5274541"/>
              <a:ext cx="1311957" cy="30777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DDI   •   2025</a:t>
              </a:r>
              <a:endParaRPr lang="en-GB" sz="1200" dirty="0">
                <a:solidFill>
                  <a:srgbClr val="9A9A90"/>
                </a:solidFill>
                <a:latin typeface="Arial" panose="020B0604020202020204" pitchFamily="34" charset="0"/>
                <a:cs typeface="Arial" panose="020B0604020202020204" pitchFamily="34" charset="0"/>
              </a:endParaRPr>
            </a:p>
          </p:txBody>
        </p:sp>
      </p:grpSp>
      <p:grpSp>
        <p:nvGrpSpPr>
          <p:cNvPr id="40" name="Group 39">
            <a:extLst>
              <a:ext uri="{FF2B5EF4-FFF2-40B4-BE49-F238E27FC236}">
                <a16:creationId xmlns:a16="http://schemas.microsoft.com/office/drawing/2014/main" id="{3BB5E6B3-67FF-6F95-7255-294B9BB4E22E}"/>
              </a:ext>
            </a:extLst>
          </p:cNvPr>
          <p:cNvGrpSpPr/>
          <p:nvPr/>
        </p:nvGrpSpPr>
        <p:grpSpPr>
          <a:xfrm>
            <a:off x="9261625" y="831881"/>
            <a:ext cx="2488677" cy="4828031"/>
            <a:chOff x="6478131" y="831881"/>
            <a:chExt cx="2488677" cy="4828031"/>
          </a:xfrm>
          <a:solidFill>
            <a:srgbClr val="D85A30"/>
          </a:solidFill>
        </p:grpSpPr>
        <p:grpSp>
          <p:nvGrpSpPr>
            <p:cNvPr id="41" name="Group 40">
              <a:extLst>
                <a:ext uri="{FF2B5EF4-FFF2-40B4-BE49-F238E27FC236}">
                  <a16:creationId xmlns:a16="http://schemas.microsoft.com/office/drawing/2014/main" id="{EBC2CDA5-9D03-B4DF-C7F9-D5B56CBE4DFD}"/>
                </a:ext>
              </a:extLst>
            </p:cNvPr>
            <p:cNvGrpSpPr/>
            <p:nvPr/>
          </p:nvGrpSpPr>
          <p:grpSpPr>
            <a:xfrm>
              <a:off x="6478131" y="831881"/>
              <a:ext cx="2488677" cy="4828031"/>
              <a:chOff x="584462" y="1654965"/>
              <a:chExt cx="2488677" cy="3015657"/>
            </a:xfrm>
            <a:grpFill/>
          </p:grpSpPr>
          <p:sp>
            <p:nvSpPr>
              <p:cNvPr id="43" name="Rectangle: Rounded Corners 42">
                <a:extLst>
                  <a:ext uri="{FF2B5EF4-FFF2-40B4-BE49-F238E27FC236}">
                    <a16:creationId xmlns:a16="http://schemas.microsoft.com/office/drawing/2014/main" id="{11BBB1B3-72C3-CB1D-8687-0A04DF5F6A38}"/>
                  </a:ext>
                </a:extLst>
              </p:cNvPr>
              <p:cNvSpPr/>
              <p:nvPr/>
            </p:nvSpPr>
            <p:spPr>
              <a:xfrm>
                <a:off x="584462" y="1654965"/>
                <a:ext cx="2488677" cy="3015657"/>
              </a:xfrm>
              <a:prstGeom prst="roundRect">
                <a:avLst/>
              </a:prstGeom>
              <a:grp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4" name="TextBox 43">
                <a:extLst>
                  <a:ext uri="{FF2B5EF4-FFF2-40B4-BE49-F238E27FC236}">
                    <a16:creationId xmlns:a16="http://schemas.microsoft.com/office/drawing/2014/main" id="{9CD9E00A-DAD4-7706-AC48-B76B09896D53}"/>
                  </a:ext>
                </a:extLst>
              </p:cNvPr>
              <p:cNvSpPr txBox="1"/>
              <p:nvPr/>
            </p:nvSpPr>
            <p:spPr>
              <a:xfrm>
                <a:off x="749808" y="1949136"/>
                <a:ext cx="2157983" cy="2383796"/>
              </a:xfrm>
              <a:prstGeom prst="rect">
                <a:avLst/>
              </a:prstGeom>
              <a:grp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Organisations are 8x more likely to see a successful transformation when senior leaders communicate.</a:t>
                </a:r>
              </a:p>
              <a:p>
                <a:endParaRPr lang="en-GB" dirty="0">
                  <a:solidFill>
                    <a:srgbClr val="F7F5F0"/>
                  </a:solidFill>
                  <a:latin typeface="Arial" panose="020B0604020202020204" pitchFamily="34" charset="0"/>
                  <a:cs typeface="Arial" panose="020B0604020202020204" pitchFamily="34" charset="0"/>
                </a:endParaRPr>
              </a:p>
              <a:p>
                <a:r>
                  <a:rPr lang="en-GB" sz="1400" dirty="0">
                    <a:solidFill>
                      <a:srgbClr val="F7F5F0"/>
                    </a:solidFill>
                    <a:latin typeface="Arial" panose="020B0604020202020204" pitchFamily="34" charset="0"/>
                    <a:cs typeface="Arial" panose="020B0604020202020204" pitchFamily="34" charset="0"/>
                  </a:rPr>
                  <a:t>McKinsey (2021) reports that organisations where senior leaders communicate openly, are 8x more likely to report successful transformations.</a:t>
                </a:r>
                <a:endParaRPr lang="en-GB" sz="1200" dirty="0">
                  <a:solidFill>
                    <a:srgbClr val="F7F5F0"/>
                  </a:solidFill>
                  <a:latin typeface="Arial" panose="020B0604020202020204" pitchFamily="34" charset="0"/>
                  <a:cs typeface="Arial" panose="020B0604020202020204" pitchFamily="34" charset="0"/>
                </a:endParaRPr>
              </a:p>
            </p:txBody>
          </p:sp>
        </p:grpSp>
        <p:sp>
          <p:nvSpPr>
            <p:cNvPr id="42" name="TextBox 41">
              <a:extLst>
                <a:ext uri="{FF2B5EF4-FFF2-40B4-BE49-F238E27FC236}">
                  <a16:creationId xmlns:a16="http://schemas.microsoft.com/office/drawing/2014/main" id="{16CBC37A-D553-DECF-DB34-4C5386D07602}"/>
                </a:ext>
              </a:extLst>
            </p:cNvPr>
            <p:cNvSpPr txBox="1"/>
            <p:nvPr/>
          </p:nvSpPr>
          <p:spPr>
            <a:xfrm>
              <a:off x="6854982" y="5274541"/>
              <a:ext cx="1734971" cy="307777"/>
            </a:xfrm>
            <a:prstGeom prst="rect">
              <a:avLst/>
            </a:prstGeom>
            <a:grpFill/>
          </p:spPr>
          <p:txBody>
            <a:bodyPr wrap="square" rtlCol="0">
              <a:spAutoFit/>
            </a:bodyPr>
            <a:lstStyle/>
            <a:p>
              <a:r>
                <a:rPr lang="en-GB" sz="1400" dirty="0">
                  <a:solidFill>
                    <a:srgbClr val="F7F5F0"/>
                  </a:solidFill>
                  <a:latin typeface="Arial" panose="020B0604020202020204" pitchFamily="34" charset="0"/>
                  <a:cs typeface="Arial" panose="020B0604020202020204" pitchFamily="34" charset="0"/>
                </a:rPr>
                <a:t>McKinsey   •   2023</a:t>
              </a:r>
              <a:endParaRPr lang="en-GB" sz="1200" dirty="0">
                <a:solidFill>
                  <a:srgbClr val="F7F5F0"/>
                </a:solidFill>
                <a:latin typeface="Arial" panose="020B0604020202020204" pitchFamily="34" charset="0"/>
                <a:cs typeface="Arial" panose="020B0604020202020204" pitchFamily="34" charset="0"/>
              </a:endParaRPr>
            </a:p>
          </p:txBody>
        </p:sp>
      </p:grpSp>
      <p:grpSp>
        <p:nvGrpSpPr>
          <p:cNvPr id="17" name="Group 16">
            <a:extLst>
              <a:ext uri="{FF2B5EF4-FFF2-40B4-BE49-F238E27FC236}">
                <a16:creationId xmlns:a16="http://schemas.microsoft.com/office/drawing/2014/main" id="{22921678-E881-F814-8DF6-2A4DBE3CF4F2}"/>
              </a:ext>
            </a:extLst>
          </p:cNvPr>
          <p:cNvGrpSpPr/>
          <p:nvPr/>
        </p:nvGrpSpPr>
        <p:grpSpPr>
          <a:xfrm>
            <a:off x="3225192" y="4144098"/>
            <a:ext cx="547476" cy="2100540"/>
            <a:chOff x="6658013" y="3976311"/>
            <a:chExt cx="441962" cy="1695707"/>
          </a:xfrm>
        </p:grpSpPr>
        <p:pic>
          <p:nvPicPr>
            <p:cNvPr id="10" name="Graphic 9" descr="Woman with prosthetic arm">
              <a:extLst>
                <a:ext uri="{FF2B5EF4-FFF2-40B4-BE49-F238E27FC236}">
                  <a16:creationId xmlns:a16="http://schemas.microsoft.com/office/drawing/2014/main" id="{34444B15-749E-91ED-9EF6-B3C634B507AF}"/>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6658013" y="4269726"/>
              <a:ext cx="416575" cy="1402292"/>
            </a:xfrm>
            <a:prstGeom prst="rect">
              <a:avLst/>
            </a:prstGeom>
          </p:spPr>
        </p:pic>
        <p:pic>
          <p:nvPicPr>
            <p:cNvPr id="11" name="Graphic 10" descr="Woman with top knot">
              <a:extLst>
                <a:ext uri="{FF2B5EF4-FFF2-40B4-BE49-F238E27FC236}">
                  <a16:creationId xmlns:a16="http://schemas.microsoft.com/office/drawing/2014/main" id="{C5A74228-45BC-F4F3-5C54-F4DA6632AA9D}"/>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flipH="1">
              <a:off x="6754569" y="3976311"/>
              <a:ext cx="345406" cy="342347"/>
            </a:xfrm>
            <a:prstGeom prst="rect">
              <a:avLst/>
            </a:prstGeom>
          </p:spPr>
        </p:pic>
        <p:pic>
          <p:nvPicPr>
            <p:cNvPr id="12" name="Graphic 11" descr="A smiling woman">
              <a:extLst>
                <a:ext uri="{FF2B5EF4-FFF2-40B4-BE49-F238E27FC236}">
                  <a16:creationId xmlns:a16="http://schemas.microsoft.com/office/drawing/2014/main" id="{E9C4A63C-8875-B23D-A709-DB8E7D11035C}"/>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flipH="1">
              <a:off x="6786126" y="4158089"/>
              <a:ext cx="141515" cy="138877"/>
            </a:xfrm>
            <a:prstGeom prst="rect">
              <a:avLst/>
            </a:prstGeom>
          </p:spPr>
        </p:pic>
      </p:grpSp>
      <p:pic>
        <p:nvPicPr>
          <p:cNvPr id="9" name="Graphic 8" descr="Woman wearing a suit">
            <a:extLst>
              <a:ext uri="{FF2B5EF4-FFF2-40B4-BE49-F238E27FC236}">
                <a16:creationId xmlns:a16="http://schemas.microsoft.com/office/drawing/2014/main" id="{D4D15023-E3A4-3C1D-7DF6-1248ED007100}"/>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11305347" y="4369274"/>
            <a:ext cx="936070" cy="1950488"/>
          </a:xfrm>
          <a:prstGeom prst="rect">
            <a:avLst/>
          </a:prstGeom>
        </p:spPr>
      </p:pic>
    </p:spTree>
    <p:extLst>
      <p:ext uri="{BB962C8B-B14F-4D97-AF65-F5344CB8AC3E}">
        <p14:creationId xmlns:p14="http://schemas.microsoft.com/office/powerpoint/2010/main" val="53580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10B04C-2F54-DF71-9EA4-83F6EB35B07F}"/>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DDDD0F04-B8C8-D247-146A-C2B19ABBBBC0}"/>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C9BCCE2E-2E9E-B282-A946-EA8A4FD2592F}"/>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A87F9FE5-B9E7-DEA8-F2F2-DCD1AE6F6702}"/>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59070E6A-2A1E-CDAD-6129-F2D86CD26124}"/>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7F8C693E-13F2-38DE-10DA-66768ABF3535}"/>
              </a:ext>
            </a:extLst>
          </p:cNvPr>
          <p:cNvSpPr txBox="1"/>
          <p:nvPr/>
        </p:nvSpPr>
        <p:spPr>
          <a:xfrm>
            <a:off x="154350" y="2004659"/>
            <a:ext cx="2531897" cy="1200329"/>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Measuring Success</a:t>
            </a:r>
            <a:endParaRPr lang="en-GB" sz="3600" b="1" dirty="0">
              <a:solidFill>
                <a:srgbClr val="D85A3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F56B2DF7-6C81-418B-E2CD-29ADDB200451}"/>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F58E48B0-DE91-80FF-B3B3-75C413E2D39F}"/>
              </a:ext>
            </a:extLst>
          </p:cNvPr>
          <p:cNvSpPr txBox="1"/>
          <p:nvPr/>
        </p:nvSpPr>
        <p:spPr>
          <a:xfrm>
            <a:off x="245100" y="3429000"/>
            <a:ext cx="1615108" cy="738664"/>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Considering KPIs and continued development</a:t>
            </a:r>
            <a:endParaRPr lang="en-GB" sz="1200" dirty="0">
              <a:solidFill>
                <a:srgbClr val="9A9A90"/>
              </a:solidFill>
              <a:latin typeface="Arial" panose="020B0604020202020204" pitchFamily="34" charset="0"/>
              <a:cs typeface="Arial" panose="020B0604020202020204" pitchFamily="34" charset="0"/>
            </a:endParaRPr>
          </a:p>
        </p:txBody>
      </p:sp>
      <p:grpSp>
        <p:nvGrpSpPr>
          <p:cNvPr id="3" name="Group 2">
            <a:extLst>
              <a:ext uri="{FF2B5EF4-FFF2-40B4-BE49-F238E27FC236}">
                <a16:creationId xmlns:a16="http://schemas.microsoft.com/office/drawing/2014/main" id="{77ED1C64-0946-B933-E7F7-5B3E3419DEFA}"/>
              </a:ext>
            </a:extLst>
          </p:cNvPr>
          <p:cNvGrpSpPr/>
          <p:nvPr/>
        </p:nvGrpSpPr>
        <p:grpSpPr>
          <a:xfrm>
            <a:off x="3607323" y="831882"/>
            <a:ext cx="2372853" cy="2280722"/>
            <a:chOff x="584462" y="1654965"/>
            <a:chExt cx="2488677" cy="3015657"/>
          </a:xfrm>
          <a:solidFill>
            <a:srgbClr val="6A6A62"/>
          </a:solidFill>
        </p:grpSpPr>
        <p:sp>
          <p:nvSpPr>
            <p:cNvPr id="9" name="Rectangle: Rounded Corners 8">
              <a:extLst>
                <a:ext uri="{FF2B5EF4-FFF2-40B4-BE49-F238E27FC236}">
                  <a16:creationId xmlns:a16="http://schemas.microsoft.com/office/drawing/2014/main" id="{3ABEEA35-BB98-EA63-10E8-B2F93CE88B98}"/>
                </a:ext>
              </a:extLst>
            </p:cNvPr>
            <p:cNvSpPr/>
            <p:nvPr/>
          </p:nvSpPr>
          <p:spPr>
            <a:xfrm>
              <a:off x="584462" y="1654965"/>
              <a:ext cx="2488677" cy="3015657"/>
            </a:xfrm>
            <a:prstGeom prst="round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0" name="TextBox 9">
              <a:extLst>
                <a:ext uri="{FF2B5EF4-FFF2-40B4-BE49-F238E27FC236}">
                  <a16:creationId xmlns:a16="http://schemas.microsoft.com/office/drawing/2014/main" id="{293EC8D7-1B2F-17B1-E3A8-001BB3545380}"/>
                </a:ext>
              </a:extLst>
            </p:cNvPr>
            <p:cNvSpPr txBox="1"/>
            <p:nvPr/>
          </p:nvSpPr>
          <p:spPr>
            <a:xfrm>
              <a:off x="749807" y="1949136"/>
              <a:ext cx="2157983" cy="1220862"/>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Employee feedback</a:t>
              </a:r>
            </a:p>
            <a:p>
              <a:endParaRPr lang="en-GB" dirty="0">
                <a:solidFill>
                  <a:srgbClr val="F7F5F0"/>
                </a:solidFill>
                <a:latin typeface="Arial" panose="020B0604020202020204" pitchFamily="34" charset="0"/>
                <a:cs typeface="Arial" panose="020B0604020202020204" pitchFamily="34" charset="0"/>
              </a:endParaRPr>
            </a:p>
          </p:txBody>
        </p:sp>
      </p:grpSp>
      <p:grpSp>
        <p:nvGrpSpPr>
          <p:cNvPr id="11" name="Group 10">
            <a:extLst>
              <a:ext uri="{FF2B5EF4-FFF2-40B4-BE49-F238E27FC236}">
                <a16:creationId xmlns:a16="http://schemas.microsoft.com/office/drawing/2014/main" id="{5BFE717A-95B4-EE10-2578-E70CFA58904F}"/>
              </a:ext>
            </a:extLst>
          </p:cNvPr>
          <p:cNvGrpSpPr/>
          <p:nvPr/>
        </p:nvGrpSpPr>
        <p:grpSpPr>
          <a:xfrm>
            <a:off x="6329214" y="830177"/>
            <a:ext cx="2372853" cy="2280722"/>
            <a:chOff x="584462" y="1654965"/>
            <a:chExt cx="2488677" cy="3015657"/>
          </a:xfrm>
          <a:solidFill>
            <a:srgbClr val="6A6A62"/>
          </a:solidFill>
        </p:grpSpPr>
        <p:sp>
          <p:nvSpPr>
            <p:cNvPr id="12" name="Rectangle: Rounded Corners 11">
              <a:extLst>
                <a:ext uri="{FF2B5EF4-FFF2-40B4-BE49-F238E27FC236}">
                  <a16:creationId xmlns:a16="http://schemas.microsoft.com/office/drawing/2014/main" id="{E25A5AAC-023A-AEC6-B5A3-C1CEFED29225}"/>
                </a:ext>
              </a:extLst>
            </p:cNvPr>
            <p:cNvSpPr/>
            <p:nvPr/>
          </p:nvSpPr>
          <p:spPr>
            <a:xfrm>
              <a:off x="584462" y="1654965"/>
              <a:ext cx="2488677" cy="3015657"/>
            </a:xfrm>
            <a:prstGeom prst="round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9" name="TextBox 18">
              <a:extLst>
                <a:ext uri="{FF2B5EF4-FFF2-40B4-BE49-F238E27FC236}">
                  <a16:creationId xmlns:a16="http://schemas.microsoft.com/office/drawing/2014/main" id="{5B1B5DE0-06AE-8147-F2CB-7C0AC45808F5}"/>
                </a:ext>
              </a:extLst>
            </p:cNvPr>
            <p:cNvSpPr txBox="1"/>
            <p:nvPr/>
          </p:nvSpPr>
          <p:spPr>
            <a:xfrm>
              <a:off x="749807" y="1949136"/>
              <a:ext cx="2157983" cy="1220862"/>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Student feedback</a:t>
              </a:r>
            </a:p>
            <a:p>
              <a:endParaRPr lang="en-GB" dirty="0">
                <a:solidFill>
                  <a:srgbClr val="F7F5F0"/>
                </a:solidFill>
                <a:latin typeface="Arial" panose="020B0604020202020204" pitchFamily="34" charset="0"/>
                <a:cs typeface="Arial" panose="020B0604020202020204" pitchFamily="34" charset="0"/>
              </a:endParaRPr>
            </a:p>
          </p:txBody>
        </p:sp>
      </p:grpSp>
      <p:grpSp>
        <p:nvGrpSpPr>
          <p:cNvPr id="27" name="Group 26">
            <a:extLst>
              <a:ext uri="{FF2B5EF4-FFF2-40B4-BE49-F238E27FC236}">
                <a16:creationId xmlns:a16="http://schemas.microsoft.com/office/drawing/2014/main" id="{9FE2DE93-C3BA-74E3-6A9E-5A4B03B204CB}"/>
              </a:ext>
            </a:extLst>
          </p:cNvPr>
          <p:cNvGrpSpPr/>
          <p:nvPr/>
        </p:nvGrpSpPr>
        <p:grpSpPr>
          <a:xfrm>
            <a:off x="6329214" y="3449837"/>
            <a:ext cx="2372853" cy="2280722"/>
            <a:chOff x="584462" y="1654965"/>
            <a:chExt cx="2488677" cy="3015657"/>
          </a:xfrm>
          <a:solidFill>
            <a:srgbClr val="6A6A62"/>
          </a:solidFill>
        </p:grpSpPr>
        <p:sp>
          <p:nvSpPr>
            <p:cNvPr id="28" name="Rectangle: Rounded Corners 27">
              <a:extLst>
                <a:ext uri="{FF2B5EF4-FFF2-40B4-BE49-F238E27FC236}">
                  <a16:creationId xmlns:a16="http://schemas.microsoft.com/office/drawing/2014/main" id="{E850BA29-A2FB-0CDD-EBD5-C75C99A948F3}"/>
                </a:ext>
              </a:extLst>
            </p:cNvPr>
            <p:cNvSpPr/>
            <p:nvPr/>
          </p:nvSpPr>
          <p:spPr>
            <a:xfrm>
              <a:off x="584462" y="1654965"/>
              <a:ext cx="2488677" cy="3015657"/>
            </a:xfrm>
            <a:prstGeom prst="round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9" name="TextBox 28">
              <a:extLst>
                <a:ext uri="{FF2B5EF4-FFF2-40B4-BE49-F238E27FC236}">
                  <a16:creationId xmlns:a16="http://schemas.microsoft.com/office/drawing/2014/main" id="{7FADF742-4EF8-96B4-30CB-46441E6DD9E9}"/>
                </a:ext>
              </a:extLst>
            </p:cNvPr>
            <p:cNvSpPr txBox="1"/>
            <p:nvPr/>
          </p:nvSpPr>
          <p:spPr>
            <a:xfrm>
              <a:off x="749807" y="1949136"/>
              <a:ext cx="2157983" cy="1220862"/>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Reduction in restricting costs</a:t>
              </a:r>
            </a:p>
            <a:p>
              <a:endParaRPr lang="en-GB" dirty="0">
                <a:solidFill>
                  <a:srgbClr val="F7F5F0"/>
                </a:solidFill>
                <a:latin typeface="Arial" panose="020B0604020202020204" pitchFamily="34" charset="0"/>
                <a:cs typeface="Arial" panose="020B0604020202020204" pitchFamily="34" charset="0"/>
              </a:endParaRPr>
            </a:p>
          </p:txBody>
        </p:sp>
      </p:grpSp>
      <p:grpSp>
        <p:nvGrpSpPr>
          <p:cNvPr id="30" name="Group 29">
            <a:extLst>
              <a:ext uri="{FF2B5EF4-FFF2-40B4-BE49-F238E27FC236}">
                <a16:creationId xmlns:a16="http://schemas.microsoft.com/office/drawing/2014/main" id="{70D2E567-CC40-9D82-AD03-56584F469AF2}"/>
              </a:ext>
            </a:extLst>
          </p:cNvPr>
          <p:cNvGrpSpPr/>
          <p:nvPr/>
        </p:nvGrpSpPr>
        <p:grpSpPr>
          <a:xfrm>
            <a:off x="3608957" y="3449837"/>
            <a:ext cx="2372853" cy="2280722"/>
            <a:chOff x="584462" y="1654965"/>
            <a:chExt cx="2488677" cy="3015657"/>
          </a:xfrm>
          <a:solidFill>
            <a:srgbClr val="6A6A62"/>
          </a:solidFill>
        </p:grpSpPr>
        <p:sp>
          <p:nvSpPr>
            <p:cNvPr id="31" name="Rectangle: Rounded Corners 30">
              <a:extLst>
                <a:ext uri="{FF2B5EF4-FFF2-40B4-BE49-F238E27FC236}">
                  <a16:creationId xmlns:a16="http://schemas.microsoft.com/office/drawing/2014/main" id="{754554FA-F3BA-968B-2861-5195263DF178}"/>
                </a:ext>
              </a:extLst>
            </p:cNvPr>
            <p:cNvSpPr/>
            <p:nvPr/>
          </p:nvSpPr>
          <p:spPr>
            <a:xfrm>
              <a:off x="584462" y="1654965"/>
              <a:ext cx="2488677" cy="3015657"/>
            </a:xfrm>
            <a:prstGeom prst="round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2" name="TextBox 31">
              <a:extLst>
                <a:ext uri="{FF2B5EF4-FFF2-40B4-BE49-F238E27FC236}">
                  <a16:creationId xmlns:a16="http://schemas.microsoft.com/office/drawing/2014/main" id="{397A192B-A40F-A713-39FE-93E11A23BDD4}"/>
                </a:ext>
              </a:extLst>
            </p:cNvPr>
            <p:cNvSpPr txBox="1"/>
            <p:nvPr/>
          </p:nvSpPr>
          <p:spPr>
            <a:xfrm>
              <a:off x="749807" y="1949136"/>
              <a:ext cx="2157983" cy="1220862"/>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Number of AI-assisted processes</a:t>
              </a:r>
              <a:endParaRPr lang="en-GB" dirty="0">
                <a:solidFill>
                  <a:srgbClr val="F7F5F0"/>
                </a:solidFill>
                <a:latin typeface="Arial" panose="020B0604020202020204" pitchFamily="34" charset="0"/>
                <a:cs typeface="Arial" panose="020B0604020202020204" pitchFamily="34" charset="0"/>
              </a:endParaRPr>
            </a:p>
          </p:txBody>
        </p:sp>
      </p:grpSp>
      <p:grpSp>
        <p:nvGrpSpPr>
          <p:cNvPr id="33" name="Group 32">
            <a:extLst>
              <a:ext uri="{FF2B5EF4-FFF2-40B4-BE49-F238E27FC236}">
                <a16:creationId xmlns:a16="http://schemas.microsoft.com/office/drawing/2014/main" id="{BCB3C528-7F26-E81C-9388-CF763567CF82}"/>
              </a:ext>
            </a:extLst>
          </p:cNvPr>
          <p:cNvGrpSpPr/>
          <p:nvPr/>
        </p:nvGrpSpPr>
        <p:grpSpPr>
          <a:xfrm>
            <a:off x="9051103" y="3449837"/>
            <a:ext cx="2372853" cy="2280722"/>
            <a:chOff x="584462" y="1654965"/>
            <a:chExt cx="2488677" cy="3015657"/>
          </a:xfrm>
          <a:solidFill>
            <a:srgbClr val="6A6A62"/>
          </a:solidFill>
        </p:grpSpPr>
        <p:sp>
          <p:nvSpPr>
            <p:cNvPr id="34" name="Rectangle: Rounded Corners 33">
              <a:extLst>
                <a:ext uri="{FF2B5EF4-FFF2-40B4-BE49-F238E27FC236}">
                  <a16:creationId xmlns:a16="http://schemas.microsoft.com/office/drawing/2014/main" id="{E68DD954-DC42-084F-B389-57762AD63219}"/>
                </a:ext>
              </a:extLst>
            </p:cNvPr>
            <p:cNvSpPr/>
            <p:nvPr/>
          </p:nvSpPr>
          <p:spPr>
            <a:xfrm>
              <a:off x="584462" y="1654965"/>
              <a:ext cx="2488677" cy="3015657"/>
            </a:xfrm>
            <a:prstGeom prst="round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5" name="TextBox 34">
              <a:extLst>
                <a:ext uri="{FF2B5EF4-FFF2-40B4-BE49-F238E27FC236}">
                  <a16:creationId xmlns:a16="http://schemas.microsoft.com/office/drawing/2014/main" id="{B233661C-B614-108C-6935-0E7969994407}"/>
                </a:ext>
              </a:extLst>
            </p:cNvPr>
            <p:cNvSpPr txBox="1"/>
            <p:nvPr/>
          </p:nvSpPr>
          <p:spPr>
            <a:xfrm>
              <a:off x="749807" y="1949136"/>
              <a:ext cx="2157983" cy="1587120"/>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Reduction in academic misconduct</a:t>
              </a:r>
            </a:p>
            <a:p>
              <a:endParaRPr lang="en-GB" dirty="0">
                <a:solidFill>
                  <a:srgbClr val="F7F5F0"/>
                </a:solidFill>
                <a:latin typeface="Arial" panose="020B0604020202020204" pitchFamily="34" charset="0"/>
                <a:cs typeface="Arial" panose="020B0604020202020204" pitchFamily="34" charset="0"/>
              </a:endParaRPr>
            </a:p>
          </p:txBody>
        </p:sp>
      </p:grpSp>
      <p:grpSp>
        <p:nvGrpSpPr>
          <p:cNvPr id="36" name="Group 35">
            <a:extLst>
              <a:ext uri="{FF2B5EF4-FFF2-40B4-BE49-F238E27FC236}">
                <a16:creationId xmlns:a16="http://schemas.microsoft.com/office/drawing/2014/main" id="{4192658E-3BE7-65C5-301F-7FCDAD3449D8}"/>
              </a:ext>
            </a:extLst>
          </p:cNvPr>
          <p:cNvGrpSpPr/>
          <p:nvPr/>
        </p:nvGrpSpPr>
        <p:grpSpPr>
          <a:xfrm>
            <a:off x="9051105" y="830177"/>
            <a:ext cx="2372853" cy="2280722"/>
            <a:chOff x="584462" y="1654965"/>
            <a:chExt cx="2488677" cy="3015657"/>
          </a:xfrm>
          <a:solidFill>
            <a:srgbClr val="6A6A62"/>
          </a:solidFill>
        </p:grpSpPr>
        <p:sp>
          <p:nvSpPr>
            <p:cNvPr id="37" name="Rectangle: Rounded Corners 36">
              <a:extLst>
                <a:ext uri="{FF2B5EF4-FFF2-40B4-BE49-F238E27FC236}">
                  <a16:creationId xmlns:a16="http://schemas.microsoft.com/office/drawing/2014/main" id="{BFE4BB60-E927-93B4-6748-BD45D30D9805}"/>
                </a:ext>
              </a:extLst>
            </p:cNvPr>
            <p:cNvSpPr/>
            <p:nvPr/>
          </p:nvSpPr>
          <p:spPr>
            <a:xfrm>
              <a:off x="584462" y="1654965"/>
              <a:ext cx="2488677" cy="3015657"/>
            </a:xfrm>
            <a:prstGeom prst="round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38" name="TextBox 37">
              <a:extLst>
                <a:ext uri="{FF2B5EF4-FFF2-40B4-BE49-F238E27FC236}">
                  <a16:creationId xmlns:a16="http://schemas.microsoft.com/office/drawing/2014/main" id="{25F20A32-4B8A-25A1-4565-C0756CE64678}"/>
                </a:ext>
              </a:extLst>
            </p:cNvPr>
            <p:cNvSpPr txBox="1"/>
            <p:nvPr/>
          </p:nvSpPr>
          <p:spPr>
            <a:xfrm>
              <a:off x="749807" y="1949136"/>
              <a:ext cx="2157983" cy="1220862"/>
            </a:xfrm>
            <a:prstGeom prst="rect">
              <a:avLst/>
            </a:prstGeom>
            <a:noFill/>
          </p:spPr>
          <p:txBody>
            <a:bodyPr wrap="square" rtlCol="0">
              <a:spAutoFit/>
            </a:bodyPr>
            <a:lstStyle/>
            <a:p>
              <a:r>
                <a:rPr lang="en-GB" b="1" dirty="0">
                  <a:solidFill>
                    <a:srgbClr val="F7F5F0"/>
                  </a:solidFill>
                  <a:latin typeface="Arial" panose="020B0604020202020204" pitchFamily="34" charset="0"/>
                  <a:cs typeface="Arial" panose="020B0604020202020204" pitchFamily="34" charset="0"/>
                </a:rPr>
                <a:t>AI Literacy Scores</a:t>
              </a:r>
            </a:p>
            <a:p>
              <a:endParaRPr lang="en-GB" dirty="0">
                <a:solidFill>
                  <a:srgbClr val="F7F5F0"/>
                </a:solidFill>
                <a:latin typeface="Arial" panose="020B0604020202020204" pitchFamily="34" charset="0"/>
                <a:cs typeface="Arial" panose="020B0604020202020204" pitchFamily="34" charset="0"/>
              </a:endParaRPr>
            </a:p>
          </p:txBody>
        </p:sp>
      </p:grpSp>
      <p:pic>
        <p:nvPicPr>
          <p:cNvPr id="40" name="Graphic 39" descr="Gantt Chart with solid fill">
            <a:extLst>
              <a:ext uri="{FF2B5EF4-FFF2-40B4-BE49-F238E27FC236}">
                <a16:creationId xmlns:a16="http://schemas.microsoft.com/office/drawing/2014/main" id="{5F41985B-AD67-F58C-4EF7-4AA3FF3488F4}"/>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4290828" y="1804007"/>
            <a:ext cx="1021836" cy="1021836"/>
          </a:xfrm>
          <a:prstGeom prst="rect">
            <a:avLst/>
          </a:prstGeom>
        </p:spPr>
      </p:pic>
      <p:pic>
        <p:nvPicPr>
          <p:cNvPr id="50" name="Graphic 49" descr="Graduation cap with solid fill">
            <a:extLst>
              <a:ext uri="{FF2B5EF4-FFF2-40B4-BE49-F238E27FC236}">
                <a16:creationId xmlns:a16="http://schemas.microsoft.com/office/drawing/2014/main" id="{A268495E-D408-4777-556A-A1AB635C938B}"/>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6966634" y="1804007"/>
            <a:ext cx="1098009" cy="1098009"/>
          </a:xfrm>
          <a:prstGeom prst="rect">
            <a:avLst/>
          </a:prstGeom>
        </p:spPr>
      </p:pic>
      <p:pic>
        <p:nvPicPr>
          <p:cNvPr id="52" name="Graphic 51" descr="Books with solid fill">
            <a:extLst>
              <a:ext uri="{FF2B5EF4-FFF2-40B4-BE49-F238E27FC236}">
                <a16:creationId xmlns:a16="http://schemas.microsoft.com/office/drawing/2014/main" id="{C9B97AA2-3C48-4752-CF42-F62C98C00511}"/>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9752344" y="4590198"/>
            <a:ext cx="970368" cy="970368"/>
          </a:xfrm>
          <a:prstGeom prst="rect">
            <a:avLst/>
          </a:prstGeom>
        </p:spPr>
      </p:pic>
      <p:pic>
        <p:nvPicPr>
          <p:cNvPr id="54" name="Graphic 53" descr="Checklist with solid fill">
            <a:extLst>
              <a:ext uri="{FF2B5EF4-FFF2-40B4-BE49-F238E27FC236}">
                <a16:creationId xmlns:a16="http://schemas.microsoft.com/office/drawing/2014/main" id="{44641350-0CA8-D3D5-9AFA-C120E6B6B611}"/>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4290828" y="4590198"/>
            <a:ext cx="970368" cy="970368"/>
          </a:xfrm>
          <a:prstGeom prst="rect">
            <a:avLst/>
          </a:prstGeom>
        </p:spPr>
      </p:pic>
      <p:pic>
        <p:nvPicPr>
          <p:cNvPr id="56" name="Graphic 55" descr="Coins with solid fill">
            <a:extLst>
              <a:ext uri="{FF2B5EF4-FFF2-40B4-BE49-F238E27FC236}">
                <a16:creationId xmlns:a16="http://schemas.microsoft.com/office/drawing/2014/main" id="{28338115-22A3-4579-26CA-F3D3860790BB}"/>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7030454" y="4447696"/>
            <a:ext cx="970368" cy="970368"/>
          </a:xfrm>
          <a:prstGeom prst="rect">
            <a:avLst/>
          </a:prstGeom>
        </p:spPr>
      </p:pic>
      <p:pic>
        <p:nvPicPr>
          <p:cNvPr id="58" name="Graphic 57" descr="Head with gears with solid fill">
            <a:extLst>
              <a:ext uri="{FF2B5EF4-FFF2-40B4-BE49-F238E27FC236}">
                <a16:creationId xmlns:a16="http://schemas.microsoft.com/office/drawing/2014/main" id="{E0FFDF04-F130-B0CE-1C94-E691323D4364}"/>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9752344" y="1856717"/>
            <a:ext cx="970368" cy="970368"/>
          </a:xfrm>
          <a:prstGeom prst="rect">
            <a:avLst/>
          </a:prstGeom>
        </p:spPr>
      </p:pic>
    </p:spTree>
    <p:extLst>
      <p:ext uri="{BB962C8B-B14F-4D97-AF65-F5344CB8AC3E}">
        <p14:creationId xmlns:p14="http://schemas.microsoft.com/office/powerpoint/2010/main" val="2116792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2B780-F951-CB67-822D-EBEEE074C21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208DFAF5-BA4B-1FE4-41C6-564B21D808D7}"/>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92F4D10D-5A60-5B9F-BEFF-FBDF18B73483}"/>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F3E8D312-D3BD-9D73-CACD-47DE21F1D581}"/>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83E716F2-AE41-3914-8EA1-7C7554C1CF25}"/>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71F4E76A-77BA-3AC3-9DEC-3EDA26F5AC92}"/>
              </a:ext>
            </a:extLst>
          </p:cNvPr>
          <p:cNvSpPr txBox="1"/>
          <p:nvPr/>
        </p:nvSpPr>
        <p:spPr>
          <a:xfrm>
            <a:off x="154350" y="2004659"/>
            <a:ext cx="2531897" cy="1200329"/>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Measuring Success</a:t>
            </a:r>
            <a:endParaRPr lang="en-GB" sz="3600" b="1" dirty="0">
              <a:solidFill>
                <a:srgbClr val="D85A3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516B7FF9-1518-145F-1E20-3A94CBBCCFE6}"/>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8C412509-9B2C-29B8-49AA-EA9826D156E3}"/>
              </a:ext>
            </a:extLst>
          </p:cNvPr>
          <p:cNvSpPr txBox="1"/>
          <p:nvPr/>
        </p:nvSpPr>
        <p:spPr>
          <a:xfrm>
            <a:off x="245100" y="3429000"/>
            <a:ext cx="1615108" cy="738664"/>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Considering KPIs and continued development</a:t>
            </a:r>
            <a:endParaRPr lang="en-GB" sz="1200" dirty="0">
              <a:solidFill>
                <a:srgbClr val="9A9A90"/>
              </a:solidFill>
              <a:latin typeface="Arial" panose="020B0604020202020204" pitchFamily="34" charset="0"/>
              <a:cs typeface="Arial" panose="020B0604020202020204" pitchFamily="34" charset="0"/>
            </a:endParaRPr>
          </a:p>
        </p:txBody>
      </p:sp>
      <p:sp>
        <p:nvSpPr>
          <p:cNvPr id="2" name="Rectangle: Rounded Corners 1">
            <a:extLst>
              <a:ext uri="{FF2B5EF4-FFF2-40B4-BE49-F238E27FC236}">
                <a16:creationId xmlns:a16="http://schemas.microsoft.com/office/drawing/2014/main" id="{6718C2C4-F99C-F222-0CE2-837103EA2446}"/>
              </a:ext>
            </a:extLst>
          </p:cNvPr>
          <p:cNvSpPr/>
          <p:nvPr/>
        </p:nvSpPr>
        <p:spPr>
          <a:xfrm>
            <a:off x="3211654" y="471337"/>
            <a:ext cx="8618985" cy="5674939"/>
          </a:xfrm>
          <a:prstGeom prst="roundRect">
            <a:avLst>
              <a:gd name="adj" fmla="val 754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7" name="Rectangle: Rounded Corners 6">
            <a:extLst>
              <a:ext uri="{FF2B5EF4-FFF2-40B4-BE49-F238E27FC236}">
                <a16:creationId xmlns:a16="http://schemas.microsoft.com/office/drawing/2014/main" id="{BE1B9AA5-2DD7-B872-BB6E-1DB72EAC114F}"/>
              </a:ext>
            </a:extLst>
          </p:cNvPr>
          <p:cNvSpPr/>
          <p:nvPr/>
        </p:nvSpPr>
        <p:spPr>
          <a:xfrm>
            <a:off x="3211654" y="471337"/>
            <a:ext cx="88499" cy="5674939"/>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60" name="TextBox 59">
            <a:extLst>
              <a:ext uri="{FF2B5EF4-FFF2-40B4-BE49-F238E27FC236}">
                <a16:creationId xmlns:a16="http://schemas.microsoft.com/office/drawing/2014/main" id="{473557F3-EC68-AF18-C7A8-9F0D25C6F3D5}"/>
              </a:ext>
            </a:extLst>
          </p:cNvPr>
          <p:cNvSpPr txBox="1"/>
          <p:nvPr/>
        </p:nvSpPr>
        <p:spPr>
          <a:xfrm>
            <a:off x="3415710" y="556859"/>
            <a:ext cx="5387640" cy="646331"/>
          </a:xfrm>
          <a:prstGeom prst="rect">
            <a:avLst/>
          </a:prstGeom>
          <a:noFill/>
        </p:spPr>
        <p:txBody>
          <a:bodyPr wrap="square" rtlCol="0">
            <a:spAutoFit/>
          </a:bodyPr>
          <a:lstStyle/>
          <a:p>
            <a:r>
              <a:rPr lang="en-GB" sz="3600" b="1" dirty="0">
                <a:solidFill>
                  <a:srgbClr val="2C2C2A"/>
                </a:solidFill>
                <a:latin typeface="Arial" panose="020B0604020202020204" pitchFamily="34" charset="0"/>
                <a:cs typeface="Arial" panose="020B0604020202020204" pitchFamily="34" charset="0"/>
              </a:rPr>
              <a:t>Evolved learning</a:t>
            </a:r>
          </a:p>
        </p:txBody>
      </p:sp>
      <p:sp>
        <p:nvSpPr>
          <p:cNvPr id="71" name="Rectangle: Rounded Corners 70">
            <a:extLst>
              <a:ext uri="{FF2B5EF4-FFF2-40B4-BE49-F238E27FC236}">
                <a16:creationId xmlns:a16="http://schemas.microsoft.com/office/drawing/2014/main" id="{651D7A59-8CC0-F131-3B31-48EEB0C2E2D7}"/>
              </a:ext>
            </a:extLst>
          </p:cNvPr>
          <p:cNvSpPr/>
          <p:nvPr/>
        </p:nvSpPr>
        <p:spPr>
          <a:xfrm>
            <a:off x="3956123" y="1609627"/>
            <a:ext cx="1819373" cy="1819373"/>
          </a:xfrm>
          <a:prstGeom prst="round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72" name="Rectangle: Rounded Corners 71">
            <a:extLst>
              <a:ext uri="{FF2B5EF4-FFF2-40B4-BE49-F238E27FC236}">
                <a16:creationId xmlns:a16="http://schemas.microsoft.com/office/drawing/2014/main" id="{7451DBBC-7F64-6011-49CA-AF717E7C1AAF}"/>
              </a:ext>
            </a:extLst>
          </p:cNvPr>
          <p:cNvSpPr/>
          <p:nvPr/>
        </p:nvSpPr>
        <p:spPr>
          <a:xfrm>
            <a:off x="6655708" y="1609627"/>
            <a:ext cx="1819373" cy="1819373"/>
          </a:xfrm>
          <a:prstGeom prst="roundRect">
            <a:avLst/>
          </a:prstGeom>
          <a:solidFill>
            <a:srgbClr val="E8896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73" name="Rectangle: Rounded Corners 72">
            <a:extLst>
              <a:ext uri="{FF2B5EF4-FFF2-40B4-BE49-F238E27FC236}">
                <a16:creationId xmlns:a16="http://schemas.microsoft.com/office/drawing/2014/main" id="{61BB7060-2773-EC36-F842-E6B0B2F8D8AE}"/>
              </a:ext>
            </a:extLst>
          </p:cNvPr>
          <p:cNvSpPr/>
          <p:nvPr/>
        </p:nvSpPr>
        <p:spPr>
          <a:xfrm>
            <a:off x="6655708" y="3993822"/>
            <a:ext cx="1819373" cy="1819373"/>
          </a:xfrm>
          <a:prstGeom prst="roundRect">
            <a:avLst/>
          </a:prstGeom>
          <a:solidFill>
            <a:srgbClr val="9A9A9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74" name="Rectangle: Rounded Corners 73">
            <a:extLst>
              <a:ext uri="{FF2B5EF4-FFF2-40B4-BE49-F238E27FC236}">
                <a16:creationId xmlns:a16="http://schemas.microsoft.com/office/drawing/2014/main" id="{44536091-224E-D062-C1E5-B0E64399E361}"/>
              </a:ext>
            </a:extLst>
          </p:cNvPr>
          <p:cNvSpPr/>
          <p:nvPr/>
        </p:nvSpPr>
        <p:spPr>
          <a:xfrm>
            <a:off x="9355293" y="1609626"/>
            <a:ext cx="1819373" cy="1819373"/>
          </a:xfrm>
          <a:prstGeom prst="roundRect">
            <a:avLst/>
          </a:prstGeom>
          <a:solidFill>
            <a:srgbClr val="F2B89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cxnSp>
        <p:nvCxnSpPr>
          <p:cNvPr id="76" name="Straight Arrow Connector 75">
            <a:extLst>
              <a:ext uri="{FF2B5EF4-FFF2-40B4-BE49-F238E27FC236}">
                <a16:creationId xmlns:a16="http://schemas.microsoft.com/office/drawing/2014/main" id="{8E4A354F-16E2-ED44-1422-2060427A6F38}"/>
              </a:ext>
            </a:extLst>
          </p:cNvPr>
          <p:cNvCxnSpPr>
            <a:endCxn id="72" idx="1"/>
          </p:cNvCxnSpPr>
          <p:nvPr/>
        </p:nvCxnSpPr>
        <p:spPr>
          <a:xfrm>
            <a:off x="5775496" y="2519312"/>
            <a:ext cx="880212" cy="2"/>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77" name="Straight Arrow Connector 76">
            <a:extLst>
              <a:ext uri="{FF2B5EF4-FFF2-40B4-BE49-F238E27FC236}">
                <a16:creationId xmlns:a16="http://schemas.microsoft.com/office/drawing/2014/main" id="{B20E2904-3297-F5CD-3E93-63B7A537338E}"/>
              </a:ext>
            </a:extLst>
          </p:cNvPr>
          <p:cNvCxnSpPr/>
          <p:nvPr/>
        </p:nvCxnSpPr>
        <p:spPr>
          <a:xfrm>
            <a:off x="8475081" y="2519312"/>
            <a:ext cx="880212" cy="2"/>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78" name="Straight Arrow Connector 77">
            <a:extLst>
              <a:ext uri="{FF2B5EF4-FFF2-40B4-BE49-F238E27FC236}">
                <a16:creationId xmlns:a16="http://schemas.microsoft.com/office/drawing/2014/main" id="{FE37B954-B72C-54EE-0836-85064F7988E3}"/>
              </a:ext>
            </a:extLst>
          </p:cNvPr>
          <p:cNvCxnSpPr>
            <a:cxnSpLocks/>
          </p:cNvCxnSpPr>
          <p:nvPr/>
        </p:nvCxnSpPr>
        <p:spPr>
          <a:xfrm flipH="1">
            <a:off x="8475081" y="4914505"/>
            <a:ext cx="1789898" cy="0"/>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82" name="Straight Connector 81">
            <a:extLst>
              <a:ext uri="{FF2B5EF4-FFF2-40B4-BE49-F238E27FC236}">
                <a16:creationId xmlns:a16="http://schemas.microsoft.com/office/drawing/2014/main" id="{9C9842F4-DA90-3FAE-923C-BB93B5D97E43}"/>
              </a:ext>
            </a:extLst>
          </p:cNvPr>
          <p:cNvCxnSpPr>
            <a:cxnSpLocks/>
            <a:stCxn id="74" idx="2"/>
          </p:cNvCxnSpPr>
          <p:nvPr/>
        </p:nvCxnSpPr>
        <p:spPr>
          <a:xfrm>
            <a:off x="10264980" y="3428999"/>
            <a:ext cx="0" cy="1485505"/>
          </a:xfrm>
          <a:prstGeom prst="line">
            <a:avLst/>
          </a:prstGeom>
        </p:spPr>
        <p:style>
          <a:lnRef idx="2">
            <a:schemeClr val="accent2"/>
          </a:lnRef>
          <a:fillRef idx="0">
            <a:schemeClr val="accent2"/>
          </a:fillRef>
          <a:effectRef idx="1">
            <a:schemeClr val="accent2"/>
          </a:effectRef>
          <a:fontRef idx="minor">
            <a:schemeClr val="tx1"/>
          </a:fontRef>
        </p:style>
      </p:cxnSp>
      <p:cxnSp>
        <p:nvCxnSpPr>
          <p:cNvPr id="86" name="Straight Arrow Connector 85">
            <a:extLst>
              <a:ext uri="{FF2B5EF4-FFF2-40B4-BE49-F238E27FC236}">
                <a16:creationId xmlns:a16="http://schemas.microsoft.com/office/drawing/2014/main" id="{2D708D91-F0A3-5E8D-5063-70757B08B929}"/>
              </a:ext>
            </a:extLst>
          </p:cNvPr>
          <p:cNvCxnSpPr>
            <a:stCxn id="73" idx="0"/>
          </p:cNvCxnSpPr>
          <p:nvPr/>
        </p:nvCxnSpPr>
        <p:spPr>
          <a:xfrm flipH="1" flipV="1">
            <a:off x="7565394" y="3428999"/>
            <a:ext cx="1" cy="564823"/>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87" name="TextBox 86">
            <a:extLst>
              <a:ext uri="{FF2B5EF4-FFF2-40B4-BE49-F238E27FC236}">
                <a16:creationId xmlns:a16="http://schemas.microsoft.com/office/drawing/2014/main" id="{C7E2C280-663C-3552-1998-5D303AFFFCDD}"/>
              </a:ext>
            </a:extLst>
          </p:cNvPr>
          <p:cNvSpPr txBox="1"/>
          <p:nvPr/>
        </p:nvSpPr>
        <p:spPr>
          <a:xfrm>
            <a:off x="4299194" y="2042258"/>
            <a:ext cx="1133231" cy="954107"/>
          </a:xfrm>
          <a:prstGeom prst="rect">
            <a:avLst/>
          </a:prstGeom>
          <a:noFill/>
        </p:spPr>
        <p:txBody>
          <a:bodyPr wrap="square" rtlCol="0">
            <a:spAutoFit/>
          </a:bodyPr>
          <a:lstStyle/>
          <a:p>
            <a:pPr algn="ctr"/>
            <a:r>
              <a:rPr lang="en-GB" sz="2800" b="1" dirty="0">
                <a:solidFill>
                  <a:srgbClr val="F7F5F0"/>
                </a:solidFill>
                <a:latin typeface="Arial" panose="020B0604020202020204" pitchFamily="34" charset="0"/>
                <a:cs typeface="Arial" panose="020B0604020202020204" pitchFamily="34" charset="0"/>
              </a:rPr>
              <a:t>User input</a:t>
            </a:r>
            <a:endParaRPr lang="en-GB" sz="2800" dirty="0">
              <a:solidFill>
                <a:srgbClr val="F7F5F0"/>
              </a:solidFill>
              <a:latin typeface="Arial" panose="020B0604020202020204" pitchFamily="34" charset="0"/>
              <a:cs typeface="Arial" panose="020B0604020202020204" pitchFamily="34" charset="0"/>
            </a:endParaRPr>
          </a:p>
        </p:txBody>
      </p:sp>
      <p:sp>
        <p:nvSpPr>
          <p:cNvPr id="88" name="TextBox 87">
            <a:extLst>
              <a:ext uri="{FF2B5EF4-FFF2-40B4-BE49-F238E27FC236}">
                <a16:creationId xmlns:a16="http://schemas.microsoft.com/office/drawing/2014/main" id="{83CC7451-AEBC-7AD5-9C76-39F2776640F8}"/>
              </a:ext>
            </a:extLst>
          </p:cNvPr>
          <p:cNvSpPr txBox="1"/>
          <p:nvPr/>
        </p:nvSpPr>
        <p:spPr>
          <a:xfrm>
            <a:off x="6939576" y="2037652"/>
            <a:ext cx="1251636" cy="954107"/>
          </a:xfrm>
          <a:prstGeom prst="rect">
            <a:avLst/>
          </a:prstGeom>
          <a:noFill/>
        </p:spPr>
        <p:txBody>
          <a:bodyPr wrap="square" rtlCol="0">
            <a:spAutoFit/>
          </a:bodyPr>
          <a:lstStyle/>
          <a:p>
            <a:pPr algn="ctr"/>
            <a:r>
              <a:rPr lang="en-GB" sz="2800" b="1" dirty="0">
                <a:solidFill>
                  <a:srgbClr val="F7F5F0"/>
                </a:solidFill>
                <a:latin typeface="Arial" panose="020B0604020202020204" pitchFamily="34" charset="0"/>
                <a:cs typeface="Arial" panose="020B0604020202020204" pitchFamily="34" charset="0"/>
              </a:rPr>
              <a:t>AI Model</a:t>
            </a:r>
            <a:endParaRPr lang="en-GB" sz="2800" dirty="0">
              <a:solidFill>
                <a:srgbClr val="F7F5F0"/>
              </a:solidFill>
              <a:latin typeface="Arial" panose="020B0604020202020204" pitchFamily="34" charset="0"/>
              <a:cs typeface="Arial" panose="020B0604020202020204" pitchFamily="34" charset="0"/>
            </a:endParaRPr>
          </a:p>
        </p:txBody>
      </p:sp>
      <p:sp>
        <p:nvSpPr>
          <p:cNvPr id="89" name="TextBox 88">
            <a:extLst>
              <a:ext uri="{FF2B5EF4-FFF2-40B4-BE49-F238E27FC236}">
                <a16:creationId xmlns:a16="http://schemas.microsoft.com/office/drawing/2014/main" id="{B552BC06-5481-E160-4F1D-90D653436F55}"/>
              </a:ext>
            </a:extLst>
          </p:cNvPr>
          <p:cNvSpPr txBox="1"/>
          <p:nvPr/>
        </p:nvSpPr>
        <p:spPr>
          <a:xfrm>
            <a:off x="9526828" y="2253095"/>
            <a:ext cx="1476303" cy="523220"/>
          </a:xfrm>
          <a:prstGeom prst="rect">
            <a:avLst/>
          </a:prstGeom>
          <a:noFill/>
        </p:spPr>
        <p:txBody>
          <a:bodyPr wrap="square" rtlCol="0">
            <a:spAutoFit/>
          </a:bodyPr>
          <a:lstStyle/>
          <a:p>
            <a:pPr algn="ctr"/>
            <a:r>
              <a:rPr lang="en-GB" sz="2800" b="1" dirty="0">
                <a:solidFill>
                  <a:srgbClr val="F7F5F0"/>
                </a:solidFill>
                <a:latin typeface="Arial" panose="020B0604020202020204" pitchFamily="34" charset="0"/>
                <a:cs typeface="Arial" panose="020B0604020202020204" pitchFamily="34" charset="0"/>
              </a:rPr>
              <a:t>Output</a:t>
            </a:r>
            <a:endParaRPr lang="en-GB" sz="2800" dirty="0">
              <a:solidFill>
                <a:srgbClr val="F7F5F0"/>
              </a:solidFill>
              <a:latin typeface="Arial" panose="020B0604020202020204" pitchFamily="34" charset="0"/>
              <a:cs typeface="Arial" panose="020B0604020202020204" pitchFamily="34" charset="0"/>
            </a:endParaRPr>
          </a:p>
        </p:txBody>
      </p:sp>
      <p:sp>
        <p:nvSpPr>
          <p:cNvPr id="90" name="TextBox 89">
            <a:extLst>
              <a:ext uri="{FF2B5EF4-FFF2-40B4-BE49-F238E27FC236}">
                <a16:creationId xmlns:a16="http://schemas.microsoft.com/office/drawing/2014/main" id="{3BA3E49C-C0B1-3118-D796-7D29FDE0A444}"/>
              </a:ext>
            </a:extLst>
          </p:cNvPr>
          <p:cNvSpPr txBox="1"/>
          <p:nvPr/>
        </p:nvSpPr>
        <p:spPr>
          <a:xfrm>
            <a:off x="6689819" y="4426455"/>
            <a:ext cx="1751149" cy="954107"/>
          </a:xfrm>
          <a:prstGeom prst="rect">
            <a:avLst/>
          </a:prstGeom>
          <a:noFill/>
        </p:spPr>
        <p:txBody>
          <a:bodyPr wrap="square" rtlCol="0">
            <a:spAutoFit/>
          </a:bodyPr>
          <a:lstStyle/>
          <a:p>
            <a:pPr algn="ctr"/>
            <a:r>
              <a:rPr lang="en-GB" sz="2800" b="1" dirty="0">
                <a:solidFill>
                  <a:srgbClr val="F7F5F0"/>
                </a:solidFill>
                <a:latin typeface="Arial" panose="020B0604020202020204" pitchFamily="34" charset="0"/>
                <a:cs typeface="Arial" panose="020B0604020202020204" pitchFamily="34" charset="0"/>
              </a:rPr>
              <a:t>User feedback</a:t>
            </a:r>
            <a:endParaRPr lang="en-GB" sz="2800" dirty="0">
              <a:solidFill>
                <a:srgbClr val="F7F5F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03900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C0B374-1B4C-E02C-1853-FD66D0FB2762}"/>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E7BB959F-2626-4BF6-D188-E2BBE036EC86}"/>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791F1D49-C5FD-F3D1-E216-10130437136C}"/>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36A4E8A6-6FC3-3939-B15E-C1AC29145EFC}"/>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1E130B4B-4AFA-B6D5-1407-75AC39A4B96B}"/>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6EBD98DC-7D7F-2802-1C14-E618C8919E3E}"/>
              </a:ext>
            </a:extLst>
          </p:cNvPr>
          <p:cNvSpPr txBox="1"/>
          <p:nvPr/>
        </p:nvSpPr>
        <p:spPr>
          <a:xfrm>
            <a:off x="154350" y="2004659"/>
            <a:ext cx="2531897" cy="1200329"/>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Measuring Success</a:t>
            </a:r>
            <a:endParaRPr lang="en-GB" sz="3600" b="1" dirty="0">
              <a:solidFill>
                <a:srgbClr val="D85A3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225BD90D-438C-4249-2697-A3533F407F93}"/>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927A2D91-490D-89E4-825D-351C2B4EA9F9}"/>
              </a:ext>
            </a:extLst>
          </p:cNvPr>
          <p:cNvSpPr txBox="1"/>
          <p:nvPr/>
        </p:nvSpPr>
        <p:spPr>
          <a:xfrm>
            <a:off x="245100" y="3429000"/>
            <a:ext cx="1615108" cy="738664"/>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Considering KPIs and continued development</a:t>
            </a:r>
            <a:endParaRPr lang="en-GB" sz="1200" dirty="0">
              <a:solidFill>
                <a:srgbClr val="9A9A90"/>
              </a:solidFill>
              <a:latin typeface="Arial" panose="020B0604020202020204" pitchFamily="34" charset="0"/>
              <a:cs typeface="Arial" panose="020B0604020202020204" pitchFamily="34" charset="0"/>
            </a:endParaRPr>
          </a:p>
        </p:txBody>
      </p:sp>
      <p:sp>
        <p:nvSpPr>
          <p:cNvPr id="2" name="Rectangle: Rounded Corners 1">
            <a:extLst>
              <a:ext uri="{FF2B5EF4-FFF2-40B4-BE49-F238E27FC236}">
                <a16:creationId xmlns:a16="http://schemas.microsoft.com/office/drawing/2014/main" id="{83F04989-22D0-19EB-84A0-A286B9260150}"/>
              </a:ext>
            </a:extLst>
          </p:cNvPr>
          <p:cNvSpPr/>
          <p:nvPr/>
        </p:nvSpPr>
        <p:spPr>
          <a:xfrm>
            <a:off x="3211654" y="471337"/>
            <a:ext cx="8618985" cy="5674939"/>
          </a:xfrm>
          <a:prstGeom prst="roundRect">
            <a:avLst>
              <a:gd name="adj" fmla="val 754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7" name="Rectangle: Rounded Corners 6">
            <a:extLst>
              <a:ext uri="{FF2B5EF4-FFF2-40B4-BE49-F238E27FC236}">
                <a16:creationId xmlns:a16="http://schemas.microsoft.com/office/drawing/2014/main" id="{6F464F1E-9944-2457-58A5-C93682EEC10B}"/>
              </a:ext>
            </a:extLst>
          </p:cNvPr>
          <p:cNvSpPr/>
          <p:nvPr/>
        </p:nvSpPr>
        <p:spPr>
          <a:xfrm>
            <a:off x="3211654" y="471337"/>
            <a:ext cx="88499" cy="5674939"/>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60" name="TextBox 59">
            <a:extLst>
              <a:ext uri="{FF2B5EF4-FFF2-40B4-BE49-F238E27FC236}">
                <a16:creationId xmlns:a16="http://schemas.microsoft.com/office/drawing/2014/main" id="{04C009F7-55BB-D681-13F1-06A2C2778EE2}"/>
              </a:ext>
            </a:extLst>
          </p:cNvPr>
          <p:cNvSpPr txBox="1"/>
          <p:nvPr/>
        </p:nvSpPr>
        <p:spPr>
          <a:xfrm>
            <a:off x="3415710" y="556859"/>
            <a:ext cx="5387640" cy="646331"/>
          </a:xfrm>
          <a:prstGeom prst="rect">
            <a:avLst/>
          </a:prstGeom>
          <a:noFill/>
        </p:spPr>
        <p:txBody>
          <a:bodyPr wrap="square" rtlCol="0">
            <a:spAutoFit/>
          </a:bodyPr>
          <a:lstStyle/>
          <a:p>
            <a:r>
              <a:rPr lang="en-GB" sz="3600" b="1" dirty="0">
                <a:solidFill>
                  <a:srgbClr val="2C2C2A"/>
                </a:solidFill>
                <a:latin typeface="Arial" panose="020B0604020202020204" pitchFamily="34" charset="0"/>
                <a:cs typeface="Arial" panose="020B0604020202020204" pitchFamily="34" charset="0"/>
              </a:rPr>
              <a:t>Evolved learning</a:t>
            </a:r>
          </a:p>
        </p:txBody>
      </p:sp>
      <p:sp>
        <p:nvSpPr>
          <p:cNvPr id="71" name="Rectangle: Rounded Corners 70">
            <a:extLst>
              <a:ext uri="{FF2B5EF4-FFF2-40B4-BE49-F238E27FC236}">
                <a16:creationId xmlns:a16="http://schemas.microsoft.com/office/drawing/2014/main" id="{6ABDCB54-6B3F-A515-FDC0-67C4DDD7B039}"/>
              </a:ext>
            </a:extLst>
          </p:cNvPr>
          <p:cNvSpPr/>
          <p:nvPr/>
        </p:nvSpPr>
        <p:spPr>
          <a:xfrm>
            <a:off x="3956123" y="1609627"/>
            <a:ext cx="1819373" cy="1819373"/>
          </a:xfrm>
          <a:prstGeom prst="round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72" name="Rectangle: Rounded Corners 71">
            <a:extLst>
              <a:ext uri="{FF2B5EF4-FFF2-40B4-BE49-F238E27FC236}">
                <a16:creationId xmlns:a16="http://schemas.microsoft.com/office/drawing/2014/main" id="{7A83BBDA-6980-1335-8BEA-2182337BFB74}"/>
              </a:ext>
            </a:extLst>
          </p:cNvPr>
          <p:cNvSpPr/>
          <p:nvPr/>
        </p:nvSpPr>
        <p:spPr>
          <a:xfrm>
            <a:off x="6655708" y="1609627"/>
            <a:ext cx="1819373" cy="1819373"/>
          </a:xfrm>
          <a:prstGeom prst="roundRect">
            <a:avLst/>
          </a:prstGeom>
          <a:solidFill>
            <a:srgbClr val="179D7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73" name="Rectangle: Rounded Corners 72">
            <a:extLst>
              <a:ext uri="{FF2B5EF4-FFF2-40B4-BE49-F238E27FC236}">
                <a16:creationId xmlns:a16="http://schemas.microsoft.com/office/drawing/2014/main" id="{D7208C21-0085-17E0-140D-2FFAA4AFC5FA}"/>
              </a:ext>
            </a:extLst>
          </p:cNvPr>
          <p:cNvSpPr/>
          <p:nvPr/>
        </p:nvSpPr>
        <p:spPr>
          <a:xfrm>
            <a:off x="6655708" y="3993822"/>
            <a:ext cx="1819373" cy="1819373"/>
          </a:xfrm>
          <a:prstGeom prst="roundRect">
            <a:avLst/>
          </a:prstGeom>
          <a:solidFill>
            <a:srgbClr val="9A9A9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74" name="Rectangle: Rounded Corners 73">
            <a:extLst>
              <a:ext uri="{FF2B5EF4-FFF2-40B4-BE49-F238E27FC236}">
                <a16:creationId xmlns:a16="http://schemas.microsoft.com/office/drawing/2014/main" id="{2AA0BB46-37E9-D676-07A7-08FBDA8149A0}"/>
              </a:ext>
            </a:extLst>
          </p:cNvPr>
          <p:cNvSpPr/>
          <p:nvPr/>
        </p:nvSpPr>
        <p:spPr>
          <a:xfrm>
            <a:off x="9355293" y="1609626"/>
            <a:ext cx="1819373" cy="1819373"/>
          </a:xfrm>
          <a:prstGeom prst="roundRect">
            <a:avLst/>
          </a:prstGeom>
          <a:solidFill>
            <a:srgbClr val="F2B89E"/>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cxnSp>
        <p:nvCxnSpPr>
          <p:cNvPr id="76" name="Straight Arrow Connector 75">
            <a:extLst>
              <a:ext uri="{FF2B5EF4-FFF2-40B4-BE49-F238E27FC236}">
                <a16:creationId xmlns:a16="http://schemas.microsoft.com/office/drawing/2014/main" id="{99E32D3E-9CFC-77A3-617A-9B93AC91D0F9}"/>
              </a:ext>
            </a:extLst>
          </p:cNvPr>
          <p:cNvCxnSpPr>
            <a:endCxn id="72" idx="1"/>
          </p:cNvCxnSpPr>
          <p:nvPr/>
        </p:nvCxnSpPr>
        <p:spPr>
          <a:xfrm>
            <a:off x="5775496" y="2519312"/>
            <a:ext cx="880212" cy="2"/>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77" name="Straight Arrow Connector 76">
            <a:extLst>
              <a:ext uri="{FF2B5EF4-FFF2-40B4-BE49-F238E27FC236}">
                <a16:creationId xmlns:a16="http://schemas.microsoft.com/office/drawing/2014/main" id="{C83D25C6-B96D-8174-3E60-572CB4DE00CE}"/>
              </a:ext>
            </a:extLst>
          </p:cNvPr>
          <p:cNvCxnSpPr/>
          <p:nvPr/>
        </p:nvCxnSpPr>
        <p:spPr>
          <a:xfrm>
            <a:off x="8475081" y="2519312"/>
            <a:ext cx="880212" cy="2"/>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78" name="Straight Arrow Connector 77">
            <a:extLst>
              <a:ext uri="{FF2B5EF4-FFF2-40B4-BE49-F238E27FC236}">
                <a16:creationId xmlns:a16="http://schemas.microsoft.com/office/drawing/2014/main" id="{C79880C0-F0F6-C0D6-459A-9A9F3F13D0F1}"/>
              </a:ext>
            </a:extLst>
          </p:cNvPr>
          <p:cNvCxnSpPr>
            <a:cxnSpLocks/>
          </p:cNvCxnSpPr>
          <p:nvPr/>
        </p:nvCxnSpPr>
        <p:spPr>
          <a:xfrm flipH="1">
            <a:off x="8475081" y="4914505"/>
            <a:ext cx="1789898" cy="0"/>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cxnSp>
        <p:nvCxnSpPr>
          <p:cNvPr id="82" name="Straight Connector 81">
            <a:extLst>
              <a:ext uri="{FF2B5EF4-FFF2-40B4-BE49-F238E27FC236}">
                <a16:creationId xmlns:a16="http://schemas.microsoft.com/office/drawing/2014/main" id="{878A8DE0-615F-BF5B-F445-0C7920CA7B91}"/>
              </a:ext>
            </a:extLst>
          </p:cNvPr>
          <p:cNvCxnSpPr>
            <a:cxnSpLocks/>
            <a:stCxn id="74" idx="2"/>
          </p:cNvCxnSpPr>
          <p:nvPr/>
        </p:nvCxnSpPr>
        <p:spPr>
          <a:xfrm>
            <a:off x="10264980" y="3428999"/>
            <a:ext cx="0" cy="1485505"/>
          </a:xfrm>
          <a:prstGeom prst="line">
            <a:avLst/>
          </a:prstGeom>
        </p:spPr>
        <p:style>
          <a:lnRef idx="2">
            <a:schemeClr val="accent2"/>
          </a:lnRef>
          <a:fillRef idx="0">
            <a:schemeClr val="accent2"/>
          </a:fillRef>
          <a:effectRef idx="1">
            <a:schemeClr val="accent2"/>
          </a:effectRef>
          <a:fontRef idx="minor">
            <a:schemeClr val="tx1"/>
          </a:fontRef>
        </p:style>
      </p:cxnSp>
      <p:cxnSp>
        <p:nvCxnSpPr>
          <p:cNvPr id="86" name="Straight Arrow Connector 85">
            <a:extLst>
              <a:ext uri="{FF2B5EF4-FFF2-40B4-BE49-F238E27FC236}">
                <a16:creationId xmlns:a16="http://schemas.microsoft.com/office/drawing/2014/main" id="{B466A51F-786E-0052-1E80-5B16EF10264B}"/>
              </a:ext>
            </a:extLst>
          </p:cNvPr>
          <p:cNvCxnSpPr>
            <a:stCxn id="73" idx="0"/>
          </p:cNvCxnSpPr>
          <p:nvPr/>
        </p:nvCxnSpPr>
        <p:spPr>
          <a:xfrm flipH="1" flipV="1">
            <a:off x="7565394" y="3428999"/>
            <a:ext cx="1" cy="564823"/>
          </a:xfrm>
          <a:prstGeom prst="straightConnector1">
            <a:avLst/>
          </a:prstGeom>
          <a:ln>
            <a:tailEnd type="triangle"/>
          </a:ln>
        </p:spPr>
        <p:style>
          <a:lnRef idx="2">
            <a:schemeClr val="accent2"/>
          </a:lnRef>
          <a:fillRef idx="0">
            <a:schemeClr val="accent2"/>
          </a:fillRef>
          <a:effectRef idx="1">
            <a:schemeClr val="accent2"/>
          </a:effectRef>
          <a:fontRef idx="minor">
            <a:schemeClr val="tx1"/>
          </a:fontRef>
        </p:style>
      </p:cxnSp>
      <p:sp>
        <p:nvSpPr>
          <p:cNvPr id="87" name="TextBox 86">
            <a:extLst>
              <a:ext uri="{FF2B5EF4-FFF2-40B4-BE49-F238E27FC236}">
                <a16:creationId xmlns:a16="http://schemas.microsoft.com/office/drawing/2014/main" id="{1DB3299A-B191-CB87-CDE7-8F7B0747301B}"/>
              </a:ext>
            </a:extLst>
          </p:cNvPr>
          <p:cNvSpPr txBox="1"/>
          <p:nvPr/>
        </p:nvSpPr>
        <p:spPr>
          <a:xfrm>
            <a:off x="4299194" y="2042258"/>
            <a:ext cx="1133231" cy="954107"/>
          </a:xfrm>
          <a:prstGeom prst="rect">
            <a:avLst/>
          </a:prstGeom>
          <a:noFill/>
        </p:spPr>
        <p:txBody>
          <a:bodyPr wrap="square" rtlCol="0">
            <a:spAutoFit/>
          </a:bodyPr>
          <a:lstStyle/>
          <a:p>
            <a:pPr algn="ctr"/>
            <a:r>
              <a:rPr lang="en-GB" sz="2800" b="1" dirty="0">
                <a:solidFill>
                  <a:srgbClr val="F7F5F0"/>
                </a:solidFill>
                <a:latin typeface="Arial" panose="020B0604020202020204" pitchFamily="34" charset="0"/>
                <a:cs typeface="Arial" panose="020B0604020202020204" pitchFamily="34" charset="0"/>
              </a:rPr>
              <a:t>User input</a:t>
            </a:r>
            <a:endParaRPr lang="en-GB" sz="2800" dirty="0">
              <a:solidFill>
                <a:srgbClr val="F7F5F0"/>
              </a:solidFill>
              <a:latin typeface="Arial" panose="020B0604020202020204" pitchFamily="34" charset="0"/>
              <a:cs typeface="Arial" panose="020B0604020202020204" pitchFamily="34" charset="0"/>
            </a:endParaRPr>
          </a:p>
        </p:txBody>
      </p:sp>
      <p:sp>
        <p:nvSpPr>
          <p:cNvPr id="88" name="TextBox 87">
            <a:extLst>
              <a:ext uri="{FF2B5EF4-FFF2-40B4-BE49-F238E27FC236}">
                <a16:creationId xmlns:a16="http://schemas.microsoft.com/office/drawing/2014/main" id="{3A337ADB-5B27-79D8-030E-37D9E228B2B9}"/>
              </a:ext>
            </a:extLst>
          </p:cNvPr>
          <p:cNvSpPr txBox="1"/>
          <p:nvPr/>
        </p:nvSpPr>
        <p:spPr>
          <a:xfrm>
            <a:off x="6711878" y="2253095"/>
            <a:ext cx="1707033" cy="523220"/>
          </a:xfrm>
          <a:prstGeom prst="rect">
            <a:avLst/>
          </a:prstGeom>
          <a:noFill/>
        </p:spPr>
        <p:txBody>
          <a:bodyPr wrap="square" rtlCol="0">
            <a:spAutoFit/>
          </a:bodyPr>
          <a:lstStyle/>
          <a:p>
            <a:pPr algn="ctr"/>
            <a:r>
              <a:rPr lang="en-GB" sz="2800" b="1" dirty="0">
                <a:solidFill>
                  <a:srgbClr val="F7F5F0"/>
                </a:solidFill>
                <a:latin typeface="Arial" panose="020B0604020202020204" pitchFamily="34" charset="0"/>
                <a:cs typeface="Arial" panose="020B0604020202020204" pitchFamily="34" charset="0"/>
              </a:rPr>
              <a:t>Learning</a:t>
            </a:r>
            <a:endParaRPr lang="en-GB" sz="2800" dirty="0">
              <a:solidFill>
                <a:srgbClr val="F7F5F0"/>
              </a:solidFill>
              <a:latin typeface="Arial" panose="020B0604020202020204" pitchFamily="34" charset="0"/>
              <a:cs typeface="Arial" panose="020B0604020202020204" pitchFamily="34" charset="0"/>
            </a:endParaRPr>
          </a:p>
        </p:txBody>
      </p:sp>
      <p:sp>
        <p:nvSpPr>
          <p:cNvPr id="89" name="TextBox 88">
            <a:extLst>
              <a:ext uri="{FF2B5EF4-FFF2-40B4-BE49-F238E27FC236}">
                <a16:creationId xmlns:a16="http://schemas.microsoft.com/office/drawing/2014/main" id="{CA4DA0E0-8D6C-02CB-11ED-6B79FB26EE93}"/>
              </a:ext>
            </a:extLst>
          </p:cNvPr>
          <p:cNvSpPr txBox="1"/>
          <p:nvPr/>
        </p:nvSpPr>
        <p:spPr>
          <a:xfrm>
            <a:off x="9526828" y="2253095"/>
            <a:ext cx="1476303" cy="523220"/>
          </a:xfrm>
          <a:prstGeom prst="rect">
            <a:avLst/>
          </a:prstGeom>
          <a:noFill/>
        </p:spPr>
        <p:txBody>
          <a:bodyPr wrap="square" rtlCol="0">
            <a:spAutoFit/>
          </a:bodyPr>
          <a:lstStyle/>
          <a:p>
            <a:pPr algn="ctr"/>
            <a:r>
              <a:rPr lang="en-GB" sz="2800" b="1" dirty="0">
                <a:solidFill>
                  <a:srgbClr val="F7F5F0"/>
                </a:solidFill>
                <a:latin typeface="Arial" panose="020B0604020202020204" pitchFamily="34" charset="0"/>
                <a:cs typeface="Arial" panose="020B0604020202020204" pitchFamily="34" charset="0"/>
              </a:rPr>
              <a:t>Output</a:t>
            </a:r>
            <a:endParaRPr lang="en-GB" sz="2800" dirty="0">
              <a:solidFill>
                <a:srgbClr val="F7F5F0"/>
              </a:solidFill>
              <a:latin typeface="Arial" panose="020B0604020202020204" pitchFamily="34" charset="0"/>
              <a:cs typeface="Arial" panose="020B0604020202020204" pitchFamily="34" charset="0"/>
            </a:endParaRPr>
          </a:p>
        </p:txBody>
      </p:sp>
      <p:sp>
        <p:nvSpPr>
          <p:cNvPr id="90" name="TextBox 89">
            <a:extLst>
              <a:ext uri="{FF2B5EF4-FFF2-40B4-BE49-F238E27FC236}">
                <a16:creationId xmlns:a16="http://schemas.microsoft.com/office/drawing/2014/main" id="{B33A6D88-41E2-B2AF-2525-5A38EB704B1A}"/>
              </a:ext>
            </a:extLst>
          </p:cNvPr>
          <p:cNvSpPr txBox="1"/>
          <p:nvPr/>
        </p:nvSpPr>
        <p:spPr>
          <a:xfrm>
            <a:off x="6689819" y="4426455"/>
            <a:ext cx="1751149" cy="954107"/>
          </a:xfrm>
          <a:prstGeom prst="rect">
            <a:avLst/>
          </a:prstGeom>
          <a:noFill/>
        </p:spPr>
        <p:txBody>
          <a:bodyPr wrap="square" rtlCol="0">
            <a:spAutoFit/>
          </a:bodyPr>
          <a:lstStyle/>
          <a:p>
            <a:pPr algn="ctr"/>
            <a:r>
              <a:rPr lang="en-GB" sz="2800" b="1" dirty="0">
                <a:solidFill>
                  <a:srgbClr val="F7F5F0"/>
                </a:solidFill>
                <a:latin typeface="Arial" panose="020B0604020202020204" pitchFamily="34" charset="0"/>
                <a:cs typeface="Arial" panose="020B0604020202020204" pitchFamily="34" charset="0"/>
              </a:rPr>
              <a:t>User feedback</a:t>
            </a:r>
            <a:endParaRPr lang="en-GB" sz="2800" dirty="0">
              <a:solidFill>
                <a:srgbClr val="F7F5F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538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15B2E4-C5F3-002F-8CFF-A42DFFB7881A}"/>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4B360238-70EB-DFD7-A1DB-B2E0143CB597}"/>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79F45686-0F1D-B594-9A93-050E87EEF1AF}"/>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62F7489B-0C89-DC8C-5E11-AFD4F4A2F4A7}"/>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13AE4AB4-674E-DAAB-A972-D66543F54041}"/>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sp>
        <p:nvSpPr>
          <p:cNvPr id="15" name="TextBox 14">
            <a:extLst>
              <a:ext uri="{FF2B5EF4-FFF2-40B4-BE49-F238E27FC236}">
                <a16:creationId xmlns:a16="http://schemas.microsoft.com/office/drawing/2014/main" id="{9C053335-F63E-101D-2956-4BCF3C3C0FA5}"/>
              </a:ext>
            </a:extLst>
          </p:cNvPr>
          <p:cNvSpPr txBox="1"/>
          <p:nvPr/>
        </p:nvSpPr>
        <p:spPr>
          <a:xfrm>
            <a:off x="154350" y="2004659"/>
            <a:ext cx="2531897" cy="1200329"/>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Costs and ROI</a:t>
            </a:r>
            <a:endParaRPr lang="en-GB" sz="3600" b="1" dirty="0">
              <a:solidFill>
                <a:srgbClr val="D85A30"/>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71C8AB05-B1B3-B575-6B7E-DC14121EFAC3}"/>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5E659DF8-48BE-BC4B-CC67-6B28EE49B795}"/>
              </a:ext>
            </a:extLst>
          </p:cNvPr>
          <p:cNvSpPr txBox="1"/>
          <p:nvPr/>
        </p:nvSpPr>
        <p:spPr>
          <a:xfrm>
            <a:off x="245100" y="3429000"/>
            <a:ext cx="1615108" cy="95410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L&amp;D Cost estimates and potential productivity gains</a:t>
            </a:r>
          </a:p>
        </p:txBody>
      </p:sp>
      <p:sp>
        <p:nvSpPr>
          <p:cNvPr id="2" name="Rectangle: Rounded Corners 1">
            <a:extLst>
              <a:ext uri="{FF2B5EF4-FFF2-40B4-BE49-F238E27FC236}">
                <a16:creationId xmlns:a16="http://schemas.microsoft.com/office/drawing/2014/main" id="{51004DB0-0D3A-2A17-8406-02A0872FF430}"/>
              </a:ext>
            </a:extLst>
          </p:cNvPr>
          <p:cNvSpPr/>
          <p:nvPr/>
        </p:nvSpPr>
        <p:spPr>
          <a:xfrm>
            <a:off x="3211654" y="471337"/>
            <a:ext cx="8618985" cy="5674939"/>
          </a:xfrm>
          <a:prstGeom prst="roundRect">
            <a:avLst>
              <a:gd name="adj" fmla="val 754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dirty="0"/>
          </a:p>
        </p:txBody>
      </p:sp>
      <p:sp>
        <p:nvSpPr>
          <p:cNvPr id="7" name="Rectangle: Rounded Corners 6">
            <a:extLst>
              <a:ext uri="{FF2B5EF4-FFF2-40B4-BE49-F238E27FC236}">
                <a16:creationId xmlns:a16="http://schemas.microsoft.com/office/drawing/2014/main" id="{9DD99A1B-5DA4-9029-8641-BBFE97255736}"/>
              </a:ext>
            </a:extLst>
          </p:cNvPr>
          <p:cNvSpPr/>
          <p:nvPr/>
        </p:nvSpPr>
        <p:spPr>
          <a:xfrm>
            <a:off x="3211654" y="471337"/>
            <a:ext cx="88499" cy="5674939"/>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60" name="TextBox 59">
            <a:extLst>
              <a:ext uri="{FF2B5EF4-FFF2-40B4-BE49-F238E27FC236}">
                <a16:creationId xmlns:a16="http://schemas.microsoft.com/office/drawing/2014/main" id="{863ACEE0-6B9C-DBA5-50C9-B78B54B9FBAE}"/>
              </a:ext>
            </a:extLst>
          </p:cNvPr>
          <p:cNvSpPr txBox="1"/>
          <p:nvPr/>
        </p:nvSpPr>
        <p:spPr>
          <a:xfrm>
            <a:off x="3415710" y="556859"/>
            <a:ext cx="3852355" cy="646331"/>
          </a:xfrm>
          <a:prstGeom prst="rect">
            <a:avLst/>
          </a:prstGeom>
          <a:noFill/>
        </p:spPr>
        <p:txBody>
          <a:bodyPr wrap="square" rtlCol="0">
            <a:spAutoFit/>
          </a:bodyPr>
          <a:lstStyle/>
          <a:p>
            <a:r>
              <a:rPr lang="en-GB" sz="3600" b="1" dirty="0">
                <a:solidFill>
                  <a:srgbClr val="2C2C2A"/>
                </a:solidFill>
                <a:latin typeface="Arial" panose="020B0604020202020204" pitchFamily="34" charset="0"/>
                <a:cs typeface="Arial" panose="020B0604020202020204" pitchFamily="34" charset="0"/>
              </a:rPr>
              <a:t>Estimated costs</a:t>
            </a:r>
          </a:p>
        </p:txBody>
      </p:sp>
      <p:grpSp>
        <p:nvGrpSpPr>
          <p:cNvPr id="8" name="Group 7">
            <a:extLst>
              <a:ext uri="{FF2B5EF4-FFF2-40B4-BE49-F238E27FC236}">
                <a16:creationId xmlns:a16="http://schemas.microsoft.com/office/drawing/2014/main" id="{A4884146-D9A5-42AB-F70E-455AC9C443DF}"/>
              </a:ext>
            </a:extLst>
          </p:cNvPr>
          <p:cNvGrpSpPr/>
          <p:nvPr/>
        </p:nvGrpSpPr>
        <p:grpSpPr>
          <a:xfrm>
            <a:off x="3421995" y="1185304"/>
            <a:ext cx="5078220" cy="4770089"/>
            <a:chOff x="2042060" y="207192"/>
            <a:chExt cx="8128000" cy="6443615"/>
          </a:xfrm>
        </p:grpSpPr>
        <p:sp>
          <p:nvSpPr>
            <p:cNvPr id="30" name="Freeform: Shape 29">
              <a:extLst>
                <a:ext uri="{FF2B5EF4-FFF2-40B4-BE49-F238E27FC236}">
                  <a16:creationId xmlns:a16="http://schemas.microsoft.com/office/drawing/2014/main" id="{1F89DAE1-36A0-4227-EAF4-9B347B5DC201}"/>
                </a:ext>
              </a:extLst>
            </p:cNvPr>
            <p:cNvSpPr/>
            <p:nvPr/>
          </p:nvSpPr>
          <p:spPr>
            <a:xfrm>
              <a:off x="4741333" y="207192"/>
              <a:ext cx="2709333" cy="1806222"/>
            </a:xfrm>
            <a:custGeom>
              <a:avLst/>
              <a:gdLst>
                <a:gd name="csX0" fmla="*/ 0 w 2709333"/>
                <a:gd name="csY0" fmla="*/ 1806222 h 1806222"/>
                <a:gd name="csX1" fmla="*/ 1354667 w 2709333"/>
                <a:gd name="csY1" fmla="*/ 0 h 1806222"/>
                <a:gd name="csX2" fmla="*/ 1354667 w 2709333"/>
                <a:gd name="csY2" fmla="*/ 0 h 1806222"/>
                <a:gd name="csX3" fmla="*/ 2709333 w 2709333"/>
                <a:gd name="csY3" fmla="*/ 1806222 h 1806222"/>
                <a:gd name="csX4" fmla="*/ 0 w 2709333"/>
                <a:gd name="csY4" fmla="*/ 1806222 h 1806222"/>
              </a:gdLst>
              <a:ahLst/>
              <a:cxnLst>
                <a:cxn ang="0">
                  <a:pos x="csX0" y="csY0"/>
                </a:cxn>
                <a:cxn ang="0">
                  <a:pos x="csX1" y="csY1"/>
                </a:cxn>
                <a:cxn ang="0">
                  <a:pos x="csX2" y="csY2"/>
                </a:cxn>
                <a:cxn ang="0">
                  <a:pos x="csX3" y="csY3"/>
                </a:cxn>
                <a:cxn ang="0">
                  <a:pos x="csX4" y="csY4"/>
                </a:cxn>
              </a:cxnLst>
              <a:rect l="l" t="t" r="r" b="b"/>
              <a:pathLst>
                <a:path w="2709333" h="1806222">
                  <a:moveTo>
                    <a:pt x="0" y="1806222"/>
                  </a:moveTo>
                  <a:lnTo>
                    <a:pt x="1354667" y="0"/>
                  </a:lnTo>
                  <a:lnTo>
                    <a:pt x="1354667" y="0"/>
                  </a:lnTo>
                  <a:lnTo>
                    <a:pt x="2709333" y="1806222"/>
                  </a:lnTo>
                  <a:lnTo>
                    <a:pt x="0" y="1806222"/>
                  </a:lnTo>
                  <a:close/>
                </a:path>
              </a:pathLst>
            </a:custGeom>
            <a:solidFill>
              <a:srgbClr val="F2B89E"/>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82550" tIns="82550" rIns="82550" bIns="82550" numCol="1" spcCol="1270" anchor="ctr" anchorCtr="0">
              <a:noAutofit/>
            </a:bodyPr>
            <a:lstStyle/>
            <a:p>
              <a:pPr marL="0" lvl="0" indent="0" algn="ctr" defTabSz="2889250">
                <a:lnSpc>
                  <a:spcPct val="90000"/>
                </a:lnSpc>
                <a:spcBef>
                  <a:spcPct val="0"/>
                </a:spcBef>
                <a:spcAft>
                  <a:spcPct val="35000"/>
                </a:spcAft>
                <a:buNone/>
              </a:pPr>
              <a:endParaRPr lang="en-GB" sz="6500" kern="1200"/>
            </a:p>
          </p:txBody>
        </p:sp>
        <p:sp>
          <p:nvSpPr>
            <p:cNvPr id="31" name="Freeform: Shape 30">
              <a:extLst>
                <a:ext uri="{FF2B5EF4-FFF2-40B4-BE49-F238E27FC236}">
                  <a16:creationId xmlns:a16="http://schemas.microsoft.com/office/drawing/2014/main" id="{916A8CBF-8C85-8E2F-1546-CC44B6957A75}"/>
                </a:ext>
              </a:extLst>
            </p:cNvPr>
            <p:cNvSpPr/>
            <p:nvPr/>
          </p:nvSpPr>
          <p:spPr>
            <a:xfrm>
              <a:off x="3386666" y="2525888"/>
              <a:ext cx="5418667" cy="1806222"/>
            </a:xfrm>
            <a:custGeom>
              <a:avLst/>
              <a:gdLst>
                <a:gd name="csX0" fmla="*/ 0 w 5418666"/>
                <a:gd name="csY0" fmla="*/ 1806222 h 1806222"/>
                <a:gd name="csX1" fmla="*/ 1354667 w 5418666"/>
                <a:gd name="csY1" fmla="*/ 0 h 1806222"/>
                <a:gd name="csX2" fmla="*/ 4064000 w 5418666"/>
                <a:gd name="csY2" fmla="*/ 0 h 1806222"/>
                <a:gd name="csX3" fmla="*/ 5418666 w 5418666"/>
                <a:gd name="csY3" fmla="*/ 1806222 h 1806222"/>
                <a:gd name="csX4" fmla="*/ 0 w 5418666"/>
                <a:gd name="csY4" fmla="*/ 1806222 h 1806222"/>
              </a:gdLst>
              <a:ahLst/>
              <a:cxnLst>
                <a:cxn ang="0">
                  <a:pos x="csX0" y="csY0"/>
                </a:cxn>
                <a:cxn ang="0">
                  <a:pos x="csX1" y="csY1"/>
                </a:cxn>
                <a:cxn ang="0">
                  <a:pos x="csX2" y="csY2"/>
                </a:cxn>
                <a:cxn ang="0">
                  <a:pos x="csX3" y="csY3"/>
                </a:cxn>
                <a:cxn ang="0">
                  <a:pos x="csX4" y="csY4"/>
                </a:cxn>
              </a:cxnLst>
              <a:rect l="l" t="t" r="r" b="b"/>
              <a:pathLst>
                <a:path w="5418666" h="1806222">
                  <a:moveTo>
                    <a:pt x="0" y="1806222"/>
                  </a:moveTo>
                  <a:lnTo>
                    <a:pt x="1354667" y="0"/>
                  </a:lnTo>
                  <a:lnTo>
                    <a:pt x="4064000" y="0"/>
                  </a:lnTo>
                  <a:lnTo>
                    <a:pt x="5418666" y="1806222"/>
                  </a:lnTo>
                  <a:lnTo>
                    <a:pt x="0" y="1806222"/>
                  </a:lnTo>
                  <a:close/>
                </a:path>
              </a:pathLst>
            </a:custGeom>
            <a:solidFill>
              <a:srgbClr val="E8896A"/>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030817" tIns="82550" rIns="1030816" bIns="82550" numCol="1" spcCol="1270" anchor="ctr" anchorCtr="0">
              <a:noAutofit/>
            </a:bodyPr>
            <a:lstStyle/>
            <a:p>
              <a:pPr marL="0" lvl="0" indent="0" algn="ctr" defTabSz="2889250">
                <a:lnSpc>
                  <a:spcPct val="90000"/>
                </a:lnSpc>
                <a:spcBef>
                  <a:spcPct val="0"/>
                </a:spcBef>
                <a:spcAft>
                  <a:spcPct val="35000"/>
                </a:spcAft>
                <a:buNone/>
              </a:pPr>
              <a:endParaRPr lang="en-GB" sz="6500" kern="1200"/>
            </a:p>
          </p:txBody>
        </p:sp>
        <p:sp>
          <p:nvSpPr>
            <p:cNvPr id="32" name="Freeform: Shape 31">
              <a:extLst>
                <a:ext uri="{FF2B5EF4-FFF2-40B4-BE49-F238E27FC236}">
                  <a16:creationId xmlns:a16="http://schemas.microsoft.com/office/drawing/2014/main" id="{FCA15819-8C1D-A3CB-CB23-A85F543574A4}"/>
                </a:ext>
              </a:extLst>
            </p:cNvPr>
            <p:cNvSpPr/>
            <p:nvPr/>
          </p:nvSpPr>
          <p:spPr>
            <a:xfrm>
              <a:off x="2042060" y="4844585"/>
              <a:ext cx="8128000" cy="1806222"/>
            </a:xfrm>
            <a:custGeom>
              <a:avLst/>
              <a:gdLst>
                <a:gd name="csX0" fmla="*/ 0 w 8128000"/>
                <a:gd name="csY0" fmla="*/ 1806222 h 1806222"/>
                <a:gd name="csX1" fmla="*/ 1354667 w 8128000"/>
                <a:gd name="csY1" fmla="*/ 0 h 1806222"/>
                <a:gd name="csX2" fmla="*/ 6773334 w 8128000"/>
                <a:gd name="csY2" fmla="*/ 0 h 1806222"/>
                <a:gd name="csX3" fmla="*/ 8128000 w 8128000"/>
                <a:gd name="csY3" fmla="*/ 1806222 h 1806222"/>
                <a:gd name="csX4" fmla="*/ 0 w 8128000"/>
                <a:gd name="csY4" fmla="*/ 1806222 h 1806222"/>
              </a:gdLst>
              <a:ahLst/>
              <a:cxnLst>
                <a:cxn ang="0">
                  <a:pos x="csX0" y="csY0"/>
                </a:cxn>
                <a:cxn ang="0">
                  <a:pos x="csX1" y="csY1"/>
                </a:cxn>
                <a:cxn ang="0">
                  <a:pos x="csX2" y="csY2"/>
                </a:cxn>
                <a:cxn ang="0">
                  <a:pos x="csX3" y="csY3"/>
                </a:cxn>
                <a:cxn ang="0">
                  <a:pos x="csX4" y="csY4"/>
                </a:cxn>
              </a:cxnLst>
              <a:rect l="l" t="t" r="r" b="b"/>
              <a:pathLst>
                <a:path w="8128000" h="1806222">
                  <a:moveTo>
                    <a:pt x="0" y="1806222"/>
                  </a:moveTo>
                  <a:lnTo>
                    <a:pt x="1354667" y="0"/>
                  </a:lnTo>
                  <a:lnTo>
                    <a:pt x="6773334" y="0"/>
                  </a:lnTo>
                  <a:lnTo>
                    <a:pt x="8128000" y="1806222"/>
                  </a:lnTo>
                  <a:lnTo>
                    <a:pt x="0" y="1806222"/>
                  </a:lnTo>
                  <a:close/>
                </a:path>
              </a:pathLst>
            </a:custGeom>
            <a:solidFill>
              <a:srgbClr val="D85A30"/>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504949" tIns="82550" rIns="1504951" bIns="82550" numCol="1" spcCol="1270" anchor="ctr" anchorCtr="0">
              <a:noAutofit/>
            </a:bodyPr>
            <a:lstStyle/>
            <a:p>
              <a:pPr marL="0" lvl="0" indent="0" algn="ctr" defTabSz="2889250">
                <a:lnSpc>
                  <a:spcPct val="90000"/>
                </a:lnSpc>
                <a:spcBef>
                  <a:spcPct val="0"/>
                </a:spcBef>
                <a:spcAft>
                  <a:spcPct val="35000"/>
                </a:spcAft>
                <a:buNone/>
              </a:pPr>
              <a:endParaRPr lang="en-GB" sz="6500" kern="1200"/>
            </a:p>
          </p:txBody>
        </p:sp>
      </p:grpSp>
      <p:sp>
        <p:nvSpPr>
          <p:cNvPr id="3" name="TextBox 2">
            <a:extLst>
              <a:ext uri="{FF2B5EF4-FFF2-40B4-BE49-F238E27FC236}">
                <a16:creationId xmlns:a16="http://schemas.microsoft.com/office/drawing/2014/main" id="{03CE2E7C-544B-F96D-1691-BDB9A0971C73}"/>
              </a:ext>
            </a:extLst>
          </p:cNvPr>
          <p:cNvSpPr txBox="1"/>
          <p:nvPr/>
        </p:nvSpPr>
        <p:spPr>
          <a:xfrm>
            <a:off x="6703025" y="1203190"/>
            <a:ext cx="3581806" cy="2246769"/>
          </a:xfrm>
          <a:prstGeom prst="rect">
            <a:avLst/>
          </a:prstGeom>
          <a:noFill/>
        </p:spPr>
        <p:txBody>
          <a:bodyPr wrap="square" rtlCol="0">
            <a:spAutoFit/>
          </a:bodyPr>
          <a:lstStyle/>
          <a:p>
            <a:r>
              <a:rPr lang="en-GB" b="1" dirty="0">
                <a:solidFill>
                  <a:srgbClr val="2C2C2A"/>
                </a:solidFill>
                <a:latin typeface="Arial" panose="020B0604020202020204" pitchFamily="34" charset="0"/>
                <a:ea typeface="ADLaM Display" panose="020F0502020204030204" pitchFamily="2" charset="0"/>
                <a:cs typeface="Arial" panose="020B0604020202020204" pitchFamily="34" charset="0"/>
              </a:rPr>
              <a:t>Tier 3 – Advanced training</a:t>
            </a:r>
            <a:br>
              <a:rPr lang="en-GB" b="1" dirty="0">
                <a:solidFill>
                  <a:srgbClr val="2C2C2A"/>
                </a:solidFill>
                <a:latin typeface="Arial" panose="020B0604020202020204" pitchFamily="34" charset="0"/>
                <a:ea typeface="ADLaM Display" panose="020F0502020204030204" pitchFamily="2" charset="0"/>
                <a:cs typeface="Arial" panose="020B0604020202020204" pitchFamily="34" charset="0"/>
              </a:rPr>
            </a:br>
            <a:r>
              <a:rPr lang="en-GB" dirty="0">
                <a:solidFill>
                  <a:srgbClr val="6A6A62"/>
                </a:solidFill>
                <a:latin typeface="Arial" panose="020B0604020202020204" pitchFamily="34" charset="0"/>
                <a:cs typeface="Arial" panose="020B0604020202020204" pitchFamily="34" charset="0"/>
              </a:rPr>
              <a:t>£5,000-£10,000 per person for expert level training.</a:t>
            </a:r>
          </a:p>
          <a:p>
            <a:r>
              <a:rPr lang="en-GB" sz="1400" dirty="0">
                <a:solidFill>
                  <a:srgbClr val="9A9A90"/>
                </a:solidFill>
                <a:latin typeface="Arial" panose="020B0604020202020204" pitchFamily="34" charset="0"/>
                <a:ea typeface="ADLaM Display" panose="020F0502020204030204" pitchFamily="2" charset="0"/>
                <a:cs typeface="Arial" panose="020B0604020202020204" pitchFamily="34" charset="0"/>
              </a:rPr>
              <a:t>Estimates from AI For Business (2025)</a:t>
            </a:r>
            <a:br>
              <a:rPr lang="en-GB" b="1" dirty="0">
                <a:solidFill>
                  <a:srgbClr val="9A9A90"/>
                </a:solidFill>
                <a:latin typeface="Arial" panose="020B0604020202020204" pitchFamily="34" charset="0"/>
                <a:ea typeface="ADLaM Display" panose="020F0502020204030204" pitchFamily="2" charset="0"/>
                <a:cs typeface="Arial" panose="020B0604020202020204" pitchFamily="34" charset="0"/>
              </a:rPr>
            </a:br>
            <a:endParaRPr lang="en-GB" dirty="0">
              <a:solidFill>
                <a:srgbClr val="9A9A90"/>
              </a:solidFill>
              <a:latin typeface="Arial" panose="020B0604020202020204" pitchFamily="34" charset="0"/>
              <a:ea typeface="ADLaM Display" panose="020F0502020204030204" pitchFamily="2" charset="0"/>
              <a:cs typeface="Arial" panose="020B0604020202020204" pitchFamily="34" charset="0"/>
            </a:endParaRPr>
          </a:p>
          <a:p>
            <a:pPr marL="342900" indent="-342900">
              <a:buFont typeface="Arial" panose="020B0604020202020204" pitchFamily="34" charset="0"/>
              <a:buChar char="•"/>
            </a:pPr>
            <a:endParaRPr lang="en-GB" dirty="0">
              <a:solidFill>
                <a:srgbClr val="6A6A62"/>
              </a:solidFill>
              <a:latin typeface="Arial" panose="020B0604020202020204" pitchFamily="34" charset="0"/>
              <a:ea typeface="ADLaM Display" panose="020F0502020204030204" pitchFamily="2" charset="0"/>
              <a:cs typeface="Arial" panose="020B0604020202020204" pitchFamily="34" charset="0"/>
            </a:endParaRPr>
          </a:p>
          <a:p>
            <a:pPr algn="r"/>
            <a:br>
              <a:rPr lang="en-GB" dirty="0">
                <a:solidFill>
                  <a:srgbClr val="6A6A62"/>
                </a:solidFill>
                <a:latin typeface="Arial" panose="020B0604020202020204" pitchFamily="34" charset="0"/>
                <a:ea typeface="ADLaM Display" panose="020F0502020204030204" pitchFamily="2" charset="0"/>
                <a:cs typeface="Arial" panose="020B0604020202020204" pitchFamily="34" charset="0"/>
              </a:rPr>
            </a:br>
            <a:endParaRPr lang="en-GB" dirty="0">
              <a:solidFill>
                <a:srgbClr val="6A6A62"/>
              </a:solidFill>
              <a:latin typeface="Arial" panose="020B0604020202020204" pitchFamily="34" charset="0"/>
              <a:ea typeface="ADLaM Display" panose="020F0502020204030204" pitchFamily="2" charset="0"/>
              <a:cs typeface="Arial" panose="020B0604020202020204" pitchFamily="34" charset="0"/>
            </a:endParaRPr>
          </a:p>
        </p:txBody>
      </p:sp>
      <p:sp>
        <p:nvSpPr>
          <p:cNvPr id="9" name="TextBox 8">
            <a:extLst>
              <a:ext uri="{FF2B5EF4-FFF2-40B4-BE49-F238E27FC236}">
                <a16:creationId xmlns:a16="http://schemas.microsoft.com/office/drawing/2014/main" id="{B3AE5CA5-E909-F72B-AF32-DC350510F4F4}"/>
              </a:ext>
            </a:extLst>
          </p:cNvPr>
          <p:cNvSpPr txBox="1"/>
          <p:nvPr/>
        </p:nvSpPr>
        <p:spPr>
          <a:xfrm>
            <a:off x="8546129" y="4516139"/>
            <a:ext cx="3477404" cy="1969770"/>
          </a:xfrm>
          <a:prstGeom prst="rect">
            <a:avLst/>
          </a:prstGeom>
          <a:noFill/>
        </p:spPr>
        <p:txBody>
          <a:bodyPr wrap="square" rtlCol="0">
            <a:spAutoFit/>
          </a:bodyPr>
          <a:lstStyle/>
          <a:p>
            <a:r>
              <a:rPr lang="en-GB" b="1" dirty="0">
                <a:solidFill>
                  <a:srgbClr val="2C2C2A"/>
                </a:solidFill>
                <a:latin typeface="Arial" panose="020B0604020202020204" pitchFamily="34" charset="0"/>
                <a:ea typeface="ADLaM Display" panose="020F0502020204030204" pitchFamily="2" charset="0"/>
                <a:cs typeface="Arial" panose="020B0604020202020204" pitchFamily="34" charset="0"/>
              </a:rPr>
              <a:t>Tier 1 – AI Literacy</a:t>
            </a:r>
            <a:br>
              <a:rPr lang="en-GB" b="1" dirty="0">
                <a:solidFill>
                  <a:srgbClr val="2C2C2A"/>
                </a:solidFill>
                <a:latin typeface="Arial" panose="020B0604020202020204" pitchFamily="34" charset="0"/>
                <a:ea typeface="ADLaM Display" panose="020F0502020204030204" pitchFamily="2" charset="0"/>
                <a:cs typeface="Arial" panose="020B0604020202020204" pitchFamily="34" charset="0"/>
              </a:rPr>
            </a:br>
            <a:r>
              <a:rPr lang="en-GB" dirty="0">
                <a:solidFill>
                  <a:srgbClr val="6A6A62"/>
                </a:solidFill>
                <a:latin typeface="Arial" panose="020B0604020202020204" pitchFamily="34" charset="0"/>
                <a:cs typeface="Arial" panose="020B0604020202020204" pitchFamily="34" charset="0"/>
              </a:rPr>
              <a:t>£5,000-£20,000 (one-off)</a:t>
            </a:r>
          </a:p>
          <a:p>
            <a:r>
              <a:rPr lang="en-GB" dirty="0">
                <a:solidFill>
                  <a:srgbClr val="6A6A62"/>
                </a:solidFill>
                <a:latin typeface="Arial" panose="020B0604020202020204" pitchFamily="34" charset="0"/>
                <a:cs typeface="Arial" panose="020B0604020202020204" pitchFamily="34" charset="0"/>
              </a:rPr>
              <a:t>Minimal ongoing costs using</a:t>
            </a:r>
          </a:p>
          <a:p>
            <a:r>
              <a:rPr lang="en-GB" dirty="0">
                <a:solidFill>
                  <a:srgbClr val="6A6A62"/>
                </a:solidFill>
                <a:latin typeface="Arial" panose="020B0604020202020204" pitchFamily="34" charset="0"/>
                <a:cs typeface="Arial" panose="020B0604020202020204" pitchFamily="34" charset="0"/>
              </a:rPr>
              <a:t>internal platforms</a:t>
            </a:r>
          </a:p>
          <a:p>
            <a:r>
              <a:rPr lang="en-GB" sz="1400" dirty="0">
                <a:solidFill>
                  <a:srgbClr val="9A9A90"/>
                </a:solidFill>
                <a:latin typeface="Arial" panose="020B0604020202020204" pitchFamily="34" charset="0"/>
                <a:ea typeface="ADLaM Display" panose="020F0502020204030204" pitchFamily="2" charset="0"/>
                <a:cs typeface="Arial" panose="020B0604020202020204" pitchFamily="34" charset="0"/>
              </a:rPr>
              <a:t>Estimates from RealProjects (2025)</a:t>
            </a:r>
          </a:p>
          <a:p>
            <a:pPr algn="r"/>
            <a:br>
              <a:rPr lang="en-GB" dirty="0">
                <a:solidFill>
                  <a:srgbClr val="6A6A62"/>
                </a:solidFill>
                <a:latin typeface="Arial" panose="020B0604020202020204" pitchFamily="34" charset="0"/>
                <a:ea typeface="ADLaM Display" panose="020F0502020204030204" pitchFamily="2" charset="0"/>
                <a:cs typeface="Arial" panose="020B0604020202020204" pitchFamily="34" charset="0"/>
              </a:rPr>
            </a:br>
            <a:endParaRPr lang="en-GB" dirty="0">
              <a:solidFill>
                <a:srgbClr val="6A6A62"/>
              </a:solidFill>
              <a:latin typeface="Arial" panose="020B0604020202020204" pitchFamily="34" charset="0"/>
              <a:ea typeface="ADLaM Display" panose="020F0502020204030204" pitchFamily="2" charset="0"/>
              <a:cs typeface="Arial" panose="020B0604020202020204" pitchFamily="34" charset="0"/>
            </a:endParaRPr>
          </a:p>
        </p:txBody>
      </p:sp>
      <p:sp>
        <p:nvSpPr>
          <p:cNvPr id="10" name="TextBox 9">
            <a:extLst>
              <a:ext uri="{FF2B5EF4-FFF2-40B4-BE49-F238E27FC236}">
                <a16:creationId xmlns:a16="http://schemas.microsoft.com/office/drawing/2014/main" id="{93DC22DA-53A2-8D00-4DC5-7390A87A9354}"/>
              </a:ext>
            </a:extLst>
          </p:cNvPr>
          <p:cNvSpPr txBox="1"/>
          <p:nvPr/>
        </p:nvSpPr>
        <p:spPr>
          <a:xfrm>
            <a:off x="7579518" y="2901792"/>
            <a:ext cx="3581806" cy="2031325"/>
          </a:xfrm>
          <a:prstGeom prst="rect">
            <a:avLst/>
          </a:prstGeom>
          <a:noFill/>
        </p:spPr>
        <p:txBody>
          <a:bodyPr wrap="square" rtlCol="0">
            <a:spAutoFit/>
          </a:bodyPr>
          <a:lstStyle/>
          <a:p>
            <a:r>
              <a:rPr lang="en-GB" b="1" dirty="0">
                <a:solidFill>
                  <a:srgbClr val="2C2C2A"/>
                </a:solidFill>
                <a:latin typeface="Arial" panose="020B0604020202020204" pitchFamily="34" charset="0"/>
                <a:ea typeface="ADLaM Display" panose="020F0502020204030204" pitchFamily="2" charset="0"/>
                <a:cs typeface="Arial" panose="020B0604020202020204" pitchFamily="34" charset="0"/>
              </a:rPr>
              <a:t>Tier 2 – Role specific training</a:t>
            </a:r>
            <a:br>
              <a:rPr lang="en-GB" b="1" dirty="0">
                <a:solidFill>
                  <a:srgbClr val="2C2C2A"/>
                </a:solidFill>
                <a:latin typeface="Arial" panose="020B0604020202020204" pitchFamily="34" charset="0"/>
                <a:ea typeface="ADLaM Display" panose="020F0502020204030204" pitchFamily="2" charset="0"/>
                <a:cs typeface="Arial" panose="020B0604020202020204" pitchFamily="34" charset="0"/>
              </a:rPr>
            </a:br>
            <a:r>
              <a:rPr lang="en-GB" dirty="0">
                <a:solidFill>
                  <a:srgbClr val="6A6A62"/>
                </a:solidFill>
                <a:latin typeface="Arial" panose="020B0604020202020204" pitchFamily="34" charset="0"/>
                <a:cs typeface="Arial" panose="020B0604020202020204" pitchFamily="34" charset="0"/>
              </a:rPr>
              <a:t>£5,000-£15,000 for sector-specific programmes.</a:t>
            </a:r>
          </a:p>
          <a:p>
            <a:r>
              <a:rPr lang="en-GB" sz="1400" dirty="0">
                <a:solidFill>
                  <a:srgbClr val="9A9A90"/>
                </a:solidFill>
                <a:latin typeface="Arial" panose="020B0604020202020204" pitchFamily="34" charset="0"/>
                <a:ea typeface="ADLaM Display" panose="020F0502020204030204" pitchFamily="2" charset="0"/>
                <a:cs typeface="Arial" panose="020B0604020202020204" pitchFamily="34" charset="0"/>
              </a:rPr>
              <a:t>Estimates from Hartz AI (2026)</a:t>
            </a:r>
          </a:p>
          <a:p>
            <a:pPr marL="342900" indent="-342900">
              <a:buFont typeface="Arial" panose="020B0604020202020204" pitchFamily="34" charset="0"/>
              <a:buChar char="•"/>
            </a:pPr>
            <a:endParaRPr lang="en-GB" dirty="0">
              <a:solidFill>
                <a:srgbClr val="6A6A62"/>
              </a:solidFill>
              <a:latin typeface="Arial" panose="020B0604020202020204" pitchFamily="34" charset="0"/>
              <a:ea typeface="ADLaM Display" panose="020F0502020204030204" pitchFamily="2" charset="0"/>
              <a:cs typeface="Arial" panose="020B0604020202020204" pitchFamily="34" charset="0"/>
            </a:endParaRPr>
          </a:p>
          <a:p>
            <a:pPr algn="r"/>
            <a:br>
              <a:rPr lang="en-GB" dirty="0">
                <a:solidFill>
                  <a:srgbClr val="6A6A62"/>
                </a:solidFill>
                <a:latin typeface="Arial" panose="020B0604020202020204" pitchFamily="34" charset="0"/>
                <a:ea typeface="ADLaM Display" panose="020F0502020204030204" pitchFamily="2" charset="0"/>
                <a:cs typeface="Arial" panose="020B0604020202020204" pitchFamily="34" charset="0"/>
              </a:rPr>
            </a:br>
            <a:endParaRPr lang="en-GB" dirty="0">
              <a:solidFill>
                <a:srgbClr val="6A6A62"/>
              </a:solidFill>
              <a:latin typeface="Arial" panose="020B0604020202020204" pitchFamily="34" charset="0"/>
              <a:ea typeface="ADLaM Display" panose="020F0502020204030204" pitchFamily="2" charset="0"/>
              <a:cs typeface="Arial" panose="020B0604020202020204" pitchFamily="34" charset="0"/>
            </a:endParaRPr>
          </a:p>
        </p:txBody>
      </p:sp>
    </p:spTree>
    <p:extLst>
      <p:ext uri="{BB962C8B-B14F-4D97-AF65-F5344CB8AC3E}">
        <p14:creationId xmlns:p14="http://schemas.microsoft.com/office/powerpoint/2010/main" val="20279130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D0A6D6-F560-6A24-DE6C-C3105ABC69A8}"/>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50E0C1E6-57C0-F236-2082-D4C860863186}"/>
              </a:ext>
            </a:extLst>
          </p:cNvPr>
          <p:cNvSpPr/>
          <p:nvPr/>
        </p:nvSpPr>
        <p:spPr>
          <a:xfrm>
            <a:off x="0" y="6381946"/>
            <a:ext cx="12192000" cy="476054"/>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77F6903F-72C8-8210-953A-4B97776D10E9}"/>
              </a:ext>
            </a:extLst>
          </p:cNvPr>
          <p:cNvSpPr/>
          <p:nvPr/>
        </p:nvSpPr>
        <p:spPr>
          <a:xfrm>
            <a:off x="0" y="0"/>
            <a:ext cx="2840599" cy="6381946"/>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7E3BDD82-6C41-441A-688D-2EEC3336C62E}"/>
              </a:ext>
            </a:extLst>
          </p:cNvPr>
          <p:cNvSpPr/>
          <p:nvPr/>
        </p:nvSpPr>
        <p:spPr>
          <a:xfrm rot="5400000">
            <a:off x="7461375" y="-4620776"/>
            <a:ext cx="109847" cy="9351401"/>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3" name="TextBox 12">
            <a:extLst>
              <a:ext uri="{FF2B5EF4-FFF2-40B4-BE49-F238E27FC236}">
                <a16:creationId xmlns:a16="http://schemas.microsoft.com/office/drawing/2014/main" id="{50E2A1CC-B40D-C105-F032-21E8C739DC54}"/>
              </a:ext>
            </a:extLst>
          </p:cNvPr>
          <p:cNvSpPr txBox="1"/>
          <p:nvPr/>
        </p:nvSpPr>
        <p:spPr>
          <a:xfrm>
            <a:off x="75419" y="6449056"/>
            <a:ext cx="4986775" cy="338554"/>
          </a:xfrm>
          <a:prstGeom prst="rect">
            <a:avLst/>
          </a:prstGeom>
          <a:noFill/>
        </p:spPr>
        <p:txBody>
          <a:bodyPr wrap="square" rtlCol="0">
            <a:spAutoFit/>
          </a:bodyPr>
          <a:lstStyle/>
          <a:p>
            <a:r>
              <a:rPr lang="en-GB" sz="1600" dirty="0">
                <a:solidFill>
                  <a:srgbClr val="6A6A62"/>
                </a:solidFill>
                <a:latin typeface="Arial" panose="020B0604020202020204" pitchFamily="34" charset="0"/>
                <a:cs typeface="Arial" panose="020B0604020202020204" pitchFamily="34" charset="0"/>
              </a:rPr>
              <a:t>Building the AI-Powered Organisation ǀ UWTSD 2026</a:t>
            </a:r>
          </a:p>
        </p:txBody>
      </p:sp>
      <p:grpSp>
        <p:nvGrpSpPr>
          <p:cNvPr id="22" name="Group 21">
            <a:extLst>
              <a:ext uri="{FF2B5EF4-FFF2-40B4-BE49-F238E27FC236}">
                <a16:creationId xmlns:a16="http://schemas.microsoft.com/office/drawing/2014/main" id="{1527003D-6502-ABEF-D01C-E37B7DD21730}"/>
              </a:ext>
            </a:extLst>
          </p:cNvPr>
          <p:cNvGrpSpPr/>
          <p:nvPr/>
        </p:nvGrpSpPr>
        <p:grpSpPr>
          <a:xfrm>
            <a:off x="3211654" y="471337"/>
            <a:ext cx="8618985" cy="1593131"/>
            <a:chOff x="3211654" y="593888"/>
            <a:chExt cx="8618985" cy="1593131"/>
          </a:xfrm>
        </p:grpSpPr>
        <p:sp>
          <p:nvSpPr>
            <p:cNvPr id="7" name="Rectangle: Rounded Corners 6">
              <a:extLst>
                <a:ext uri="{FF2B5EF4-FFF2-40B4-BE49-F238E27FC236}">
                  <a16:creationId xmlns:a16="http://schemas.microsoft.com/office/drawing/2014/main" id="{823697D4-1941-0909-EE15-E7E454970F22}"/>
                </a:ext>
              </a:extLst>
            </p:cNvPr>
            <p:cNvSpPr/>
            <p:nvPr/>
          </p:nvSpPr>
          <p:spPr>
            <a:xfrm>
              <a:off x="3211654" y="593888"/>
              <a:ext cx="8618985" cy="1593131"/>
            </a:xfrm>
            <a:prstGeom prst="roundRect">
              <a:avLst>
                <a:gd name="adj" fmla="val 754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Rectangle: Rounded Corners 13">
              <a:extLst>
                <a:ext uri="{FF2B5EF4-FFF2-40B4-BE49-F238E27FC236}">
                  <a16:creationId xmlns:a16="http://schemas.microsoft.com/office/drawing/2014/main" id="{396CB97E-9077-597E-C3E7-004A3EC7DC31}"/>
                </a:ext>
              </a:extLst>
            </p:cNvPr>
            <p:cNvSpPr/>
            <p:nvPr/>
          </p:nvSpPr>
          <p:spPr>
            <a:xfrm>
              <a:off x="3211654" y="593888"/>
              <a:ext cx="88499" cy="1593131"/>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17" name="TextBox 16">
              <a:extLst>
                <a:ext uri="{FF2B5EF4-FFF2-40B4-BE49-F238E27FC236}">
                  <a16:creationId xmlns:a16="http://schemas.microsoft.com/office/drawing/2014/main" id="{45D9C358-87AC-BCAA-70EB-6E4634757035}"/>
                </a:ext>
              </a:extLst>
            </p:cNvPr>
            <p:cNvSpPr txBox="1"/>
            <p:nvPr/>
          </p:nvSpPr>
          <p:spPr>
            <a:xfrm>
              <a:off x="3508344" y="759510"/>
              <a:ext cx="3015004" cy="30777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Harvard Business School   •   2023</a:t>
              </a:r>
              <a:endParaRPr lang="en-GB" sz="1200" dirty="0">
                <a:solidFill>
                  <a:srgbClr val="9A9A90"/>
                </a:solidFill>
                <a:latin typeface="Arial" panose="020B0604020202020204" pitchFamily="34" charset="0"/>
                <a:cs typeface="Arial" panose="020B0604020202020204" pitchFamily="34" charset="0"/>
              </a:endParaRPr>
            </a:p>
          </p:txBody>
        </p:sp>
        <p:sp>
          <p:nvSpPr>
            <p:cNvPr id="20" name="TextBox 19">
              <a:extLst>
                <a:ext uri="{FF2B5EF4-FFF2-40B4-BE49-F238E27FC236}">
                  <a16:creationId xmlns:a16="http://schemas.microsoft.com/office/drawing/2014/main" id="{8B4C30A8-F668-33BD-E2FB-F842977EF573}"/>
                </a:ext>
              </a:extLst>
            </p:cNvPr>
            <p:cNvSpPr txBox="1"/>
            <p:nvPr/>
          </p:nvSpPr>
          <p:spPr>
            <a:xfrm>
              <a:off x="3508344" y="1067287"/>
              <a:ext cx="6182410" cy="646331"/>
            </a:xfrm>
            <a:prstGeom prst="rect">
              <a:avLst/>
            </a:prstGeom>
            <a:noFill/>
          </p:spPr>
          <p:txBody>
            <a:bodyPr wrap="square" rtlCol="0">
              <a:spAutoFit/>
            </a:bodyPr>
            <a:lstStyle/>
            <a:p>
              <a:r>
                <a:rPr lang="en-GB" dirty="0">
                  <a:solidFill>
                    <a:srgbClr val="6A6A62"/>
                  </a:solidFill>
                  <a:ea typeface="ADLaM Display" panose="020F0502020204030204" pitchFamily="2" charset="0"/>
                  <a:cs typeface="ADLaM Display" panose="020F0502020204030204" pitchFamily="2" charset="0"/>
                </a:rPr>
                <a:t>User using AI completed 12.2% more tasks and 25.1% quicker than those not using AI.</a:t>
              </a:r>
            </a:p>
          </p:txBody>
        </p:sp>
        <p:sp>
          <p:nvSpPr>
            <p:cNvPr id="21" name="TextBox 20">
              <a:extLst>
                <a:ext uri="{FF2B5EF4-FFF2-40B4-BE49-F238E27FC236}">
                  <a16:creationId xmlns:a16="http://schemas.microsoft.com/office/drawing/2014/main" id="{217BCB87-1B8F-F1C5-2AC8-E499147468C9}"/>
                </a:ext>
              </a:extLst>
            </p:cNvPr>
            <p:cNvSpPr txBox="1"/>
            <p:nvPr/>
          </p:nvSpPr>
          <p:spPr>
            <a:xfrm>
              <a:off x="3508344" y="1827729"/>
              <a:ext cx="6314385" cy="261610"/>
            </a:xfrm>
            <a:prstGeom prst="rect">
              <a:avLst/>
            </a:prstGeom>
            <a:noFill/>
          </p:spPr>
          <p:txBody>
            <a:bodyPr wrap="square" rtlCol="0">
              <a:spAutoFit/>
            </a:bodyPr>
            <a:lstStyle/>
            <a:p>
              <a:r>
                <a:rPr lang="en-GB" sz="1100" dirty="0">
                  <a:solidFill>
                    <a:srgbClr val="9A9A90"/>
                  </a:solidFill>
                  <a:latin typeface="Arial" panose="020B0604020202020204" pitchFamily="34" charset="0"/>
                  <a:cs typeface="Arial" panose="020B0604020202020204" pitchFamily="34" charset="0"/>
                </a:rPr>
                <a:t>Harvard Business School (2023) – Navigating the Jagged Technological Frontier</a:t>
              </a:r>
              <a:endParaRPr lang="en-GB" sz="1050" dirty="0">
                <a:solidFill>
                  <a:srgbClr val="9A9A90"/>
                </a:solidFill>
                <a:latin typeface="Arial" panose="020B0604020202020204" pitchFamily="34" charset="0"/>
                <a:cs typeface="Arial" panose="020B0604020202020204" pitchFamily="34" charset="0"/>
              </a:endParaRPr>
            </a:p>
          </p:txBody>
        </p:sp>
      </p:grpSp>
      <p:grpSp>
        <p:nvGrpSpPr>
          <p:cNvPr id="23" name="Group 22">
            <a:extLst>
              <a:ext uri="{FF2B5EF4-FFF2-40B4-BE49-F238E27FC236}">
                <a16:creationId xmlns:a16="http://schemas.microsoft.com/office/drawing/2014/main" id="{84C81E97-C7D8-09D7-D204-F46260A0A02D}"/>
              </a:ext>
            </a:extLst>
          </p:cNvPr>
          <p:cNvGrpSpPr/>
          <p:nvPr/>
        </p:nvGrpSpPr>
        <p:grpSpPr>
          <a:xfrm>
            <a:off x="3211654" y="2524484"/>
            <a:ext cx="8618985" cy="1593131"/>
            <a:chOff x="3211654" y="593888"/>
            <a:chExt cx="8618985" cy="1593131"/>
          </a:xfrm>
        </p:grpSpPr>
        <p:sp>
          <p:nvSpPr>
            <p:cNvPr id="24" name="Rectangle: Rounded Corners 23">
              <a:extLst>
                <a:ext uri="{FF2B5EF4-FFF2-40B4-BE49-F238E27FC236}">
                  <a16:creationId xmlns:a16="http://schemas.microsoft.com/office/drawing/2014/main" id="{7E4C55FD-1E5D-AFE2-4163-56C0043A8D1B}"/>
                </a:ext>
              </a:extLst>
            </p:cNvPr>
            <p:cNvSpPr/>
            <p:nvPr/>
          </p:nvSpPr>
          <p:spPr>
            <a:xfrm>
              <a:off x="3211654" y="593888"/>
              <a:ext cx="8618985" cy="1593131"/>
            </a:xfrm>
            <a:prstGeom prst="roundRect">
              <a:avLst>
                <a:gd name="adj" fmla="val 7546"/>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25" name="Rectangle: Rounded Corners 24">
              <a:extLst>
                <a:ext uri="{FF2B5EF4-FFF2-40B4-BE49-F238E27FC236}">
                  <a16:creationId xmlns:a16="http://schemas.microsoft.com/office/drawing/2014/main" id="{00B10195-498A-1014-4D96-1638B3520391}"/>
                </a:ext>
              </a:extLst>
            </p:cNvPr>
            <p:cNvSpPr/>
            <p:nvPr/>
          </p:nvSpPr>
          <p:spPr>
            <a:xfrm>
              <a:off x="3211654" y="593888"/>
              <a:ext cx="88499" cy="1593131"/>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26" name="TextBox 25">
              <a:extLst>
                <a:ext uri="{FF2B5EF4-FFF2-40B4-BE49-F238E27FC236}">
                  <a16:creationId xmlns:a16="http://schemas.microsoft.com/office/drawing/2014/main" id="{9C642BAE-DEA9-89CC-E24F-7A936EC1E624}"/>
                </a:ext>
              </a:extLst>
            </p:cNvPr>
            <p:cNvSpPr txBox="1"/>
            <p:nvPr/>
          </p:nvSpPr>
          <p:spPr>
            <a:xfrm>
              <a:off x="3508344" y="759510"/>
              <a:ext cx="1176778" cy="30777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EY   •   2025</a:t>
              </a:r>
              <a:endParaRPr lang="en-GB" sz="1200" dirty="0">
                <a:solidFill>
                  <a:srgbClr val="9A9A90"/>
                </a:solidFill>
                <a:latin typeface="Arial" panose="020B0604020202020204" pitchFamily="34" charset="0"/>
                <a:cs typeface="Arial" panose="020B0604020202020204" pitchFamily="34" charset="0"/>
              </a:endParaRPr>
            </a:p>
          </p:txBody>
        </p:sp>
        <p:sp>
          <p:nvSpPr>
            <p:cNvPr id="42" name="TextBox 41">
              <a:extLst>
                <a:ext uri="{FF2B5EF4-FFF2-40B4-BE49-F238E27FC236}">
                  <a16:creationId xmlns:a16="http://schemas.microsoft.com/office/drawing/2014/main" id="{B69D00ED-0959-F9E4-DB80-5434209CB64A}"/>
                </a:ext>
              </a:extLst>
            </p:cNvPr>
            <p:cNvSpPr txBox="1"/>
            <p:nvPr/>
          </p:nvSpPr>
          <p:spPr>
            <a:xfrm>
              <a:off x="3508344" y="1067287"/>
              <a:ext cx="6182410" cy="646331"/>
            </a:xfrm>
            <a:prstGeom prst="rect">
              <a:avLst/>
            </a:prstGeom>
            <a:noFill/>
          </p:spPr>
          <p:txBody>
            <a:bodyPr wrap="square" rtlCol="0">
              <a:spAutoFit/>
            </a:bodyPr>
            <a:lstStyle/>
            <a:p>
              <a:r>
                <a:rPr lang="en-GB" dirty="0">
                  <a:solidFill>
                    <a:srgbClr val="6A6A62"/>
                  </a:solidFill>
                  <a:ea typeface="ADLaM Display" panose="020F0502020204030204" pitchFamily="2" charset="0"/>
                  <a:cs typeface="ADLaM Display" panose="020F0502020204030204" pitchFamily="2" charset="0"/>
                </a:rPr>
                <a:t>Employees receiving adequate AI training report an average gain of 14 hours per week.</a:t>
              </a:r>
            </a:p>
          </p:txBody>
        </p:sp>
        <p:sp>
          <p:nvSpPr>
            <p:cNvPr id="43" name="TextBox 42">
              <a:extLst>
                <a:ext uri="{FF2B5EF4-FFF2-40B4-BE49-F238E27FC236}">
                  <a16:creationId xmlns:a16="http://schemas.microsoft.com/office/drawing/2014/main" id="{8F374DE7-856E-7630-F283-120C8ADD4693}"/>
                </a:ext>
              </a:extLst>
            </p:cNvPr>
            <p:cNvSpPr txBox="1"/>
            <p:nvPr/>
          </p:nvSpPr>
          <p:spPr>
            <a:xfrm>
              <a:off x="3508344" y="1827729"/>
              <a:ext cx="6314385" cy="261610"/>
            </a:xfrm>
            <a:prstGeom prst="rect">
              <a:avLst/>
            </a:prstGeom>
            <a:noFill/>
          </p:spPr>
          <p:txBody>
            <a:bodyPr wrap="square" rtlCol="0">
              <a:spAutoFit/>
            </a:bodyPr>
            <a:lstStyle/>
            <a:p>
              <a:r>
                <a:rPr lang="en-GB" sz="1100" dirty="0">
                  <a:solidFill>
                    <a:srgbClr val="9A9A90"/>
                  </a:solidFill>
                  <a:latin typeface="Arial" panose="020B0604020202020204" pitchFamily="34" charset="0"/>
                  <a:cs typeface="Arial" panose="020B0604020202020204" pitchFamily="34" charset="0"/>
                </a:rPr>
                <a:t>EY (2025) – Work Reimagined Survey </a:t>
              </a:r>
              <a:endParaRPr lang="en-GB" sz="1050" dirty="0">
                <a:solidFill>
                  <a:srgbClr val="9A9A90"/>
                </a:solidFill>
                <a:latin typeface="Arial" panose="020B0604020202020204" pitchFamily="34" charset="0"/>
                <a:cs typeface="Arial" panose="020B0604020202020204" pitchFamily="34" charset="0"/>
              </a:endParaRPr>
            </a:p>
          </p:txBody>
        </p:sp>
      </p:grpSp>
      <p:grpSp>
        <p:nvGrpSpPr>
          <p:cNvPr id="44" name="Group 43">
            <a:extLst>
              <a:ext uri="{FF2B5EF4-FFF2-40B4-BE49-F238E27FC236}">
                <a16:creationId xmlns:a16="http://schemas.microsoft.com/office/drawing/2014/main" id="{9B974F13-0A64-4F98-42E2-E8CC31DE1398}"/>
              </a:ext>
            </a:extLst>
          </p:cNvPr>
          <p:cNvGrpSpPr/>
          <p:nvPr/>
        </p:nvGrpSpPr>
        <p:grpSpPr>
          <a:xfrm>
            <a:off x="3211654" y="4577631"/>
            <a:ext cx="8618985" cy="1593131"/>
            <a:chOff x="3211654" y="593888"/>
            <a:chExt cx="8618985" cy="1593131"/>
          </a:xfrm>
        </p:grpSpPr>
        <p:sp>
          <p:nvSpPr>
            <p:cNvPr id="45" name="Rectangle: Rounded Corners 44">
              <a:extLst>
                <a:ext uri="{FF2B5EF4-FFF2-40B4-BE49-F238E27FC236}">
                  <a16:creationId xmlns:a16="http://schemas.microsoft.com/office/drawing/2014/main" id="{6642744E-CD25-9E57-3AF8-AFED4CA27CEE}"/>
                </a:ext>
              </a:extLst>
            </p:cNvPr>
            <p:cNvSpPr/>
            <p:nvPr/>
          </p:nvSpPr>
          <p:spPr>
            <a:xfrm>
              <a:off x="3211654" y="593888"/>
              <a:ext cx="8618985" cy="1593131"/>
            </a:xfrm>
            <a:prstGeom prst="roundRect">
              <a:avLst>
                <a:gd name="adj" fmla="val 7546"/>
              </a:avLst>
            </a:prstGeom>
            <a:solidFill>
              <a:srgbClr val="6A6A6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46" name="Rectangle: Rounded Corners 45">
              <a:extLst>
                <a:ext uri="{FF2B5EF4-FFF2-40B4-BE49-F238E27FC236}">
                  <a16:creationId xmlns:a16="http://schemas.microsoft.com/office/drawing/2014/main" id="{0B3BCAFA-E036-7232-6E76-56EF7E50C3A1}"/>
                </a:ext>
              </a:extLst>
            </p:cNvPr>
            <p:cNvSpPr/>
            <p:nvPr/>
          </p:nvSpPr>
          <p:spPr>
            <a:xfrm>
              <a:off x="3211654" y="593888"/>
              <a:ext cx="88499" cy="1593131"/>
            </a:xfrm>
            <a:prstGeom prst="roundRect">
              <a:avLst>
                <a:gd name="adj" fmla="val 20953"/>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solidFill>
                  <a:srgbClr val="D85A30"/>
                </a:solidFill>
              </a:endParaRPr>
            </a:p>
          </p:txBody>
        </p:sp>
        <p:sp>
          <p:nvSpPr>
            <p:cNvPr id="47" name="TextBox 46">
              <a:extLst>
                <a:ext uri="{FF2B5EF4-FFF2-40B4-BE49-F238E27FC236}">
                  <a16:creationId xmlns:a16="http://schemas.microsoft.com/office/drawing/2014/main" id="{5264AF5D-09E7-DBC4-161C-6F2A7887113C}"/>
                </a:ext>
              </a:extLst>
            </p:cNvPr>
            <p:cNvSpPr txBox="1"/>
            <p:nvPr/>
          </p:nvSpPr>
          <p:spPr>
            <a:xfrm>
              <a:off x="3508343" y="759510"/>
              <a:ext cx="1917837" cy="30777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Accenture   •   2024</a:t>
              </a:r>
              <a:endParaRPr lang="en-GB" sz="1200" dirty="0">
                <a:solidFill>
                  <a:srgbClr val="9A9A90"/>
                </a:solidFill>
                <a:latin typeface="Arial" panose="020B0604020202020204" pitchFamily="34" charset="0"/>
                <a:cs typeface="Arial" panose="020B0604020202020204" pitchFamily="34" charset="0"/>
              </a:endParaRPr>
            </a:p>
          </p:txBody>
        </p:sp>
        <p:sp>
          <p:nvSpPr>
            <p:cNvPr id="48" name="TextBox 47">
              <a:extLst>
                <a:ext uri="{FF2B5EF4-FFF2-40B4-BE49-F238E27FC236}">
                  <a16:creationId xmlns:a16="http://schemas.microsoft.com/office/drawing/2014/main" id="{7E0B1D35-5B12-CE1F-55C5-A0635B077794}"/>
                </a:ext>
              </a:extLst>
            </p:cNvPr>
            <p:cNvSpPr txBox="1"/>
            <p:nvPr/>
          </p:nvSpPr>
          <p:spPr>
            <a:xfrm>
              <a:off x="3508343" y="1067287"/>
              <a:ext cx="8180893" cy="646331"/>
            </a:xfrm>
            <a:prstGeom prst="rect">
              <a:avLst/>
            </a:prstGeom>
            <a:noFill/>
          </p:spPr>
          <p:txBody>
            <a:bodyPr wrap="square" rtlCol="0">
              <a:spAutoFit/>
            </a:bodyPr>
            <a:lstStyle/>
            <a:p>
              <a:r>
                <a:rPr lang="en-GB" dirty="0">
                  <a:solidFill>
                    <a:srgbClr val="F7F5F0"/>
                  </a:solidFill>
                  <a:ea typeface="ADLaM Display" panose="020F0502020204030204" pitchFamily="2" charset="0"/>
                  <a:cs typeface="ADLaM Display" panose="020F0502020204030204" pitchFamily="2" charset="0"/>
                </a:rPr>
                <a:t>Organisations with AI-led processes see 2.5x higher revenue growth, 2.4x greater productivity and 3.3x greater success at scaling generative AI use cases.</a:t>
              </a:r>
            </a:p>
          </p:txBody>
        </p:sp>
        <p:sp>
          <p:nvSpPr>
            <p:cNvPr id="49" name="TextBox 48">
              <a:extLst>
                <a:ext uri="{FF2B5EF4-FFF2-40B4-BE49-F238E27FC236}">
                  <a16:creationId xmlns:a16="http://schemas.microsoft.com/office/drawing/2014/main" id="{B14A0DC8-84AF-B54E-0E6E-577A54B15D5A}"/>
                </a:ext>
              </a:extLst>
            </p:cNvPr>
            <p:cNvSpPr txBox="1"/>
            <p:nvPr/>
          </p:nvSpPr>
          <p:spPr>
            <a:xfrm>
              <a:off x="3508344" y="1827729"/>
              <a:ext cx="7096811" cy="261610"/>
            </a:xfrm>
            <a:prstGeom prst="rect">
              <a:avLst/>
            </a:prstGeom>
            <a:noFill/>
          </p:spPr>
          <p:txBody>
            <a:bodyPr wrap="square" rtlCol="0">
              <a:spAutoFit/>
            </a:bodyPr>
            <a:lstStyle/>
            <a:p>
              <a:r>
                <a:rPr lang="en-GB" sz="1100" dirty="0">
                  <a:solidFill>
                    <a:srgbClr val="9A9A90"/>
                  </a:solidFill>
                  <a:latin typeface="Arial" panose="020B0604020202020204" pitchFamily="34" charset="0"/>
                  <a:cs typeface="Arial" panose="020B0604020202020204" pitchFamily="34" charset="0"/>
                </a:rPr>
                <a:t>Accenture (2024) – New Accenture Research Finds that Companies with AI-Led Processes Outperform Peers</a:t>
              </a:r>
              <a:endParaRPr lang="en-GB" sz="1050" dirty="0">
                <a:solidFill>
                  <a:srgbClr val="9A9A90"/>
                </a:solidFill>
                <a:latin typeface="Arial" panose="020B0604020202020204" pitchFamily="34" charset="0"/>
                <a:cs typeface="Arial" panose="020B0604020202020204" pitchFamily="34" charset="0"/>
              </a:endParaRPr>
            </a:p>
          </p:txBody>
        </p:sp>
      </p:grpSp>
      <p:sp>
        <p:nvSpPr>
          <p:cNvPr id="2" name="TextBox 1">
            <a:extLst>
              <a:ext uri="{FF2B5EF4-FFF2-40B4-BE49-F238E27FC236}">
                <a16:creationId xmlns:a16="http://schemas.microsoft.com/office/drawing/2014/main" id="{84D47D94-3C3E-BB3C-03CA-7A1794C552CB}"/>
              </a:ext>
            </a:extLst>
          </p:cNvPr>
          <p:cNvSpPr txBox="1"/>
          <p:nvPr/>
        </p:nvSpPr>
        <p:spPr>
          <a:xfrm>
            <a:off x="154350" y="2004659"/>
            <a:ext cx="2531897" cy="1200329"/>
          </a:xfrm>
          <a:prstGeom prst="rect">
            <a:avLst/>
          </a:prstGeom>
          <a:noFill/>
        </p:spPr>
        <p:txBody>
          <a:bodyPr wrap="square" rtlCol="0">
            <a:spAutoFit/>
          </a:bodyPr>
          <a:lstStyle/>
          <a:p>
            <a:r>
              <a:rPr lang="en-GB" sz="3600" b="1" dirty="0">
                <a:solidFill>
                  <a:srgbClr val="F7F5F0"/>
                </a:solidFill>
                <a:latin typeface="Arial" panose="020B0604020202020204" pitchFamily="34" charset="0"/>
                <a:cs typeface="Arial" panose="020B0604020202020204" pitchFamily="34" charset="0"/>
              </a:rPr>
              <a:t>Costs and ROI</a:t>
            </a:r>
            <a:endParaRPr lang="en-GB" sz="3600" b="1" dirty="0">
              <a:solidFill>
                <a:srgbClr val="D85A30"/>
              </a:solidFill>
              <a:latin typeface="Arial" panose="020B0604020202020204" pitchFamily="34" charset="0"/>
              <a:cs typeface="Arial" panose="020B0604020202020204" pitchFamily="34" charset="0"/>
            </a:endParaRPr>
          </a:p>
        </p:txBody>
      </p:sp>
      <p:cxnSp>
        <p:nvCxnSpPr>
          <p:cNvPr id="3" name="Straight Connector 2">
            <a:extLst>
              <a:ext uri="{FF2B5EF4-FFF2-40B4-BE49-F238E27FC236}">
                <a16:creationId xmlns:a16="http://schemas.microsoft.com/office/drawing/2014/main" id="{93311397-6B95-125F-328D-7BD73E4EF697}"/>
              </a:ext>
            </a:extLst>
          </p:cNvPr>
          <p:cNvCxnSpPr>
            <a:cxnSpLocks/>
          </p:cNvCxnSpPr>
          <p:nvPr/>
        </p:nvCxnSpPr>
        <p:spPr>
          <a:xfrm>
            <a:off x="210541" y="3222449"/>
            <a:ext cx="2358265" cy="0"/>
          </a:xfrm>
          <a:prstGeom prst="line">
            <a:avLst/>
          </a:prstGeom>
          <a:ln w="28575">
            <a:solidFill>
              <a:srgbClr val="D85A30"/>
            </a:solidFill>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5ACB6BDD-70AB-893C-8E58-234F96CFD3A2}"/>
              </a:ext>
            </a:extLst>
          </p:cNvPr>
          <p:cNvSpPr txBox="1"/>
          <p:nvPr/>
        </p:nvSpPr>
        <p:spPr>
          <a:xfrm>
            <a:off x="245100" y="3429000"/>
            <a:ext cx="1615108" cy="954107"/>
          </a:xfrm>
          <a:prstGeom prst="rect">
            <a:avLst/>
          </a:prstGeom>
          <a:noFill/>
        </p:spPr>
        <p:txBody>
          <a:bodyPr wrap="square" rtlCol="0">
            <a:spAutoFit/>
          </a:bodyPr>
          <a:lstStyle/>
          <a:p>
            <a:r>
              <a:rPr lang="en-GB" sz="1400" dirty="0">
                <a:solidFill>
                  <a:srgbClr val="9A9A90"/>
                </a:solidFill>
                <a:latin typeface="Arial" panose="020B0604020202020204" pitchFamily="34" charset="0"/>
                <a:cs typeface="Arial" panose="020B0604020202020204" pitchFamily="34" charset="0"/>
              </a:rPr>
              <a:t>L&amp;D Cost estimates and potential productivity gains</a:t>
            </a:r>
          </a:p>
        </p:txBody>
      </p:sp>
    </p:spTree>
    <p:extLst>
      <p:ext uri="{BB962C8B-B14F-4D97-AF65-F5344CB8AC3E}">
        <p14:creationId xmlns:p14="http://schemas.microsoft.com/office/powerpoint/2010/main" val="35113124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43BDAE-A839-ABC6-6F4A-793009DDFE47}"/>
            </a:ext>
          </a:extLst>
        </p:cNvPr>
        <p:cNvGrpSpPr/>
        <p:nvPr/>
      </p:nvGrpSpPr>
      <p:grpSpPr>
        <a:xfrm>
          <a:off x="0" y="0"/>
          <a:ext cx="0" cy="0"/>
          <a:chOff x="0" y="0"/>
          <a:chExt cx="0" cy="0"/>
        </a:xfrm>
      </p:grpSpPr>
      <p:sp>
        <p:nvSpPr>
          <p:cNvPr id="4" name="Rectangle 3">
            <a:extLst>
              <a:ext uri="{FF2B5EF4-FFF2-40B4-BE49-F238E27FC236}">
                <a16:creationId xmlns:a16="http://schemas.microsoft.com/office/drawing/2014/main" id="{62532C66-363C-3208-8D21-745286DF9A33}"/>
              </a:ext>
            </a:extLst>
          </p:cNvPr>
          <p:cNvSpPr/>
          <p:nvPr/>
        </p:nvSpPr>
        <p:spPr>
          <a:xfrm>
            <a:off x="0" y="0"/>
            <a:ext cx="4685122" cy="6858000"/>
          </a:xfrm>
          <a:prstGeom prst="rect">
            <a:avLst/>
          </a:prstGeom>
          <a:solidFill>
            <a:srgbClr val="24242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5" name="Rectangle 4">
            <a:extLst>
              <a:ext uri="{FF2B5EF4-FFF2-40B4-BE49-F238E27FC236}">
                <a16:creationId xmlns:a16="http://schemas.microsoft.com/office/drawing/2014/main" id="{D9F44964-56DD-3FD2-0B22-E555A398CBB3}"/>
              </a:ext>
            </a:extLst>
          </p:cNvPr>
          <p:cNvSpPr/>
          <p:nvPr/>
        </p:nvSpPr>
        <p:spPr>
          <a:xfrm>
            <a:off x="4685122" y="0"/>
            <a:ext cx="7506877" cy="6858000"/>
          </a:xfrm>
          <a:prstGeom prst="rect">
            <a:avLst/>
          </a:prstGeom>
          <a:solidFill>
            <a:srgbClr val="2C2C2A"/>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6" name="Rectangle 5">
            <a:extLst>
              <a:ext uri="{FF2B5EF4-FFF2-40B4-BE49-F238E27FC236}">
                <a16:creationId xmlns:a16="http://schemas.microsoft.com/office/drawing/2014/main" id="{DD1AB66C-05CC-4F4F-72A7-CFAFA29AF696}"/>
              </a:ext>
            </a:extLst>
          </p:cNvPr>
          <p:cNvSpPr/>
          <p:nvPr/>
        </p:nvSpPr>
        <p:spPr>
          <a:xfrm>
            <a:off x="4647419" y="0"/>
            <a:ext cx="56560" cy="6858000"/>
          </a:xfrm>
          <a:prstGeom prst="rect">
            <a:avLst/>
          </a:prstGeom>
          <a:solidFill>
            <a:srgbClr val="D85A30"/>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GB"/>
          </a:p>
        </p:txBody>
      </p:sp>
      <p:sp>
        <p:nvSpPr>
          <p:cNvPr id="14" name="TextBox 13">
            <a:extLst>
              <a:ext uri="{FF2B5EF4-FFF2-40B4-BE49-F238E27FC236}">
                <a16:creationId xmlns:a16="http://schemas.microsoft.com/office/drawing/2014/main" id="{D4DB5D40-86DA-4FFD-FEF5-DA0C77A98885}"/>
              </a:ext>
            </a:extLst>
          </p:cNvPr>
          <p:cNvSpPr txBox="1"/>
          <p:nvPr/>
        </p:nvSpPr>
        <p:spPr>
          <a:xfrm>
            <a:off x="391218" y="3171080"/>
            <a:ext cx="1036945" cy="369332"/>
          </a:xfrm>
          <a:prstGeom prst="rect">
            <a:avLst/>
          </a:prstGeom>
          <a:noFill/>
        </p:spPr>
        <p:txBody>
          <a:bodyPr wrap="square" rtlCol="0">
            <a:spAutoFit/>
          </a:bodyPr>
          <a:lstStyle/>
          <a:p>
            <a:r>
              <a:rPr lang="en-GB" b="1" dirty="0">
                <a:solidFill>
                  <a:srgbClr val="D85A30"/>
                </a:solidFill>
                <a:latin typeface="Arial" panose="020B0604020202020204" pitchFamily="34" charset="0"/>
                <a:cs typeface="Arial" panose="020B0604020202020204" pitchFamily="34" charset="0"/>
              </a:rPr>
              <a:t>UWTSD</a:t>
            </a:r>
          </a:p>
        </p:txBody>
      </p:sp>
      <p:sp>
        <p:nvSpPr>
          <p:cNvPr id="15" name="TextBox 14">
            <a:extLst>
              <a:ext uri="{FF2B5EF4-FFF2-40B4-BE49-F238E27FC236}">
                <a16:creationId xmlns:a16="http://schemas.microsoft.com/office/drawing/2014/main" id="{F1E8CA65-975B-8B10-3D1D-F7DBB4EF6A39}"/>
              </a:ext>
            </a:extLst>
          </p:cNvPr>
          <p:cNvSpPr txBox="1"/>
          <p:nvPr/>
        </p:nvSpPr>
        <p:spPr>
          <a:xfrm>
            <a:off x="391218" y="3540412"/>
            <a:ext cx="4581418" cy="2308324"/>
          </a:xfrm>
          <a:prstGeom prst="rect">
            <a:avLst/>
          </a:prstGeom>
          <a:noFill/>
        </p:spPr>
        <p:txBody>
          <a:bodyPr wrap="square" rtlCol="0">
            <a:spAutoFit/>
          </a:bodyPr>
          <a:lstStyle/>
          <a:p>
            <a:r>
              <a:rPr lang="en-GB" sz="4800" b="1" dirty="0">
                <a:solidFill>
                  <a:srgbClr val="F7F5F0"/>
                </a:solidFill>
                <a:latin typeface="Arial" panose="020B0604020202020204" pitchFamily="34" charset="0"/>
                <a:cs typeface="Arial" panose="020B0604020202020204" pitchFamily="34" charset="0"/>
              </a:rPr>
              <a:t>Building the AI-Powered </a:t>
            </a:r>
            <a:r>
              <a:rPr lang="en-GB" sz="4800" b="1" dirty="0">
                <a:solidFill>
                  <a:srgbClr val="D85A30"/>
                </a:solidFill>
                <a:latin typeface="Arial" panose="020B0604020202020204" pitchFamily="34" charset="0"/>
                <a:cs typeface="Arial" panose="020B0604020202020204" pitchFamily="34" charset="0"/>
              </a:rPr>
              <a:t>Organisation</a:t>
            </a:r>
          </a:p>
        </p:txBody>
      </p:sp>
      <p:cxnSp>
        <p:nvCxnSpPr>
          <p:cNvPr id="16" name="Straight Connector 15">
            <a:extLst>
              <a:ext uri="{FF2B5EF4-FFF2-40B4-BE49-F238E27FC236}">
                <a16:creationId xmlns:a16="http://schemas.microsoft.com/office/drawing/2014/main" id="{02DD70BF-D656-9AC1-952E-FFE59648C071}"/>
              </a:ext>
            </a:extLst>
          </p:cNvPr>
          <p:cNvCxnSpPr>
            <a:cxnSpLocks/>
          </p:cNvCxnSpPr>
          <p:nvPr/>
        </p:nvCxnSpPr>
        <p:spPr>
          <a:xfrm>
            <a:off x="367651" y="5901268"/>
            <a:ext cx="4044089" cy="0"/>
          </a:xfrm>
          <a:prstGeom prst="line">
            <a:avLst/>
          </a:prstGeom>
          <a:ln w="9525">
            <a:solidFill>
              <a:srgbClr val="6A6A62"/>
            </a:solidFill>
          </a:ln>
        </p:spPr>
        <p:style>
          <a:lnRef idx="2">
            <a:schemeClr val="accent1"/>
          </a:lnRef>
          <a:fillRef idx="0">
            <a:schemeClr val="accent1"/>
          </a:fillRef>
          <a:effectRef idx="1">
            <a:schemeClr val="accent1"/>
          </a:effectRef>
          <a:fontRef idx="minor">
            <a:schemeClr val="tx1"/>
          </a:fontRef>
        </p:style>
      </p:cxnSp>
      <p:sp>
        <p:nvSpPr>
          <p:cNvPr id="18" name="TextBox 17">
            <a:extLst>
              <a:ext uri="{FF2B5EF4-FFF2-40B4-BE49-F238E27FC236}">
                <a16:creationId xmlns:a16="http://schemas.microsoft.com/office/drawing/2014/main" id="{40BBBB38-ACD2-A5C5-8717-3FAA6D71FDD7}"/>
              </a:ext>
            </a:extLst>
          </p:cNvPr>
          <p:cNvSpPr txBox="1"/>
          <p:nvPr/>
        </p:nvSpPr>
        <p:spPr>
          <a:xfrm>
            <a:off x="367651" y="6006333"/>
            <a:ext cx="4260911" cy="584775"/>
          </a:xfrm>
          <a:prstGeom prst="rect">
            <a:avLst/>
          </a:prstGeom>
          <a:noFill/>
        </p:spPr>
        <p:txBody>
          <a:bodyPr wrap="square" rtlCol="0">
            <a:spAutoFit/>
          </a:bodyPr>
          <a:lstStyle/>
          <a:p>
            <a:r>
              <a:rPr lang="en-GB" sz="1600" dirty="0">
                <a:solidFill>
                  <a:srgbClr val="9A9A90"/>
                </a:solidFill>
                <a:latin typeface="Arial" panose="020B0604020202020204" pitchFamily="34" charset="0"/>
                <a:cs typeface="Arial" panose="020B0604020202020204" pitchFamily="34" charset="0"/>
              </a:rPr>
              <a:t>A Strategic Workforce Plan</a:t>
            </a:r>
            <a:br>
              <a:rPr lang="en-GB" sz="1600" dirty="0">
                <a:solidFill>
                  <a:srgbClr val="9A9A90"/>
                </a:solidFill>
                <a:latin typeface="Arial" panose="020B0604020202020204" pitchFamily="34" charset="0"/>
                <a:cs typeface="Arial" panose="020B0604020202020204" pitchFamily="34" charset="0"/>
              </a:rPr>
            </a:br>
            <a:r>
              <a:rPr lang="en-GB" sz="1600" dirty="0">
                <a:solidFill>
                  <a:srgbClr val="9A9A90"/>
                </a:solidFill>
                <a:latin typeface="Arial" panose="020B0604020202020204" pitchFamily="34" charset="0"/>
                <a:cs typeface="Arial" panose="020B0604020202020204" pitchFamily="34" charset="0"/>
              </a:rPr>
              <a:t>Presentation: Learning and Development</a:t>
            </a:r>
          </a:p>
        </p:txBody>
      </p:sp>
      <p:sp>
        <p:nvSpPr>
          <p:cNvPr id="3" name="TextBox 2">
            <a:extLst>
              <a:ext uri="{FF2B5EF4-FFF2-40B4-BE49-F238E27FC236}">
                <a16:creationId xmlns:a16="http://schemas.microsoft.com/office/drawing/2014/main" id="{82AF3692-192C-EF16-11CD-DB22D3D96B3E}"/>
              </a:ext>
            </a:extLst>
          </p:cNvPr>
          <p:cNvSpPr txBox="1"/>
          <p:nvPr/>
        </p:nvSpPr>
        <p:spPr>
          <a:xfrm>
            <a:off x="4873661" y="836489"/>
            <a:ext cx="7148656" cy="5262979"/>
          </a:xfrm>
          <a:prstGeom prst="rect">
            <a:avLst/>
          </a:prstGeom>
          <a:noFill/>
        </p:spPr>
        <p:txBody>
          <a:bodyPr wrap="square" rtlCol="0">
            <a:spAutoFit/>
          </a:bodyPr>
          <a:lstStyle/>
          <a:p>
            <a:r>
              <a:rPr lang="en-GB" sz="4800" b="1" dirty="0">
                <a:solidFill>
                  <a:srgbClr val="F7F5F0"/>
                </a:solidFill>
                <a:latin typeface="Arial" panose="020B0604020202020204" pitchFamily="34" charset="0"/>
                <a:cs typeface="Arial" panose="020B0604020202020204" pitchFamily="34" charset="0"/>
              </a:rPr>
              <a:t>Thank you for listening.</a:t>
            </a:r>
          </a:p>
          <a:p>
            <a:endParaRPr lang="en-GB" sz="4800" b="1" dirty="0">
              <a:solidFill>
                <a:srgbClr val="F7F5F0"/>
              </a:solidFill>
              <a:latin typeface="Arial" panose="020B0604020202020204" pitchFamily="34" charset="0"/>
              <a:cs typeface="Arial" panose="020B0604020202020204" pitchFamily="34" charset="0"/>
            </a:endParaRPr>
          </a:p>
          <a:p>
            <a:r>
              <a:rPr lang="en-GB" sz="3600" b="1" dirty="0">
                <a:solidFill>
                  <a:srgbClr val="D85A30"/>
                </a:solidFill>
                <a:latin typeface="Arial" panose="020B0604020202020204" pitchFamily="34" charset="0"/>
                <a:cs typeface="Arial" panose="020B0604020202020204" pitchFamily="34" charset="0"/>
              </a:rPr>
              <a:t>If you have any questions, please don’t hesitate to contact me.</a:t>
            </a:r>
          </a:p>
          <a:p>
            <a:endParaRPr lang="en-GB" sz="4800" b="1" dirty="0">
              <a:solidFill>
                <a:srgbClr val="D85A30"/>
              </a:solidFill>
              <a:latin typeface="Arial" panose="020B0604020202020204" pitchFamily="34" charset="0"/>
              <a:cs typeface="Arial" panose="020B0604020202020204" pitchFamily="34" charset="0"/>
            </a:endParaRPr>
          </a:p>
          <a:p>
            <a:r>
              <a:rPr lang="en-GB" sz="3600" b="1" dirty="0">
                <a:solidFill>
                  <a:srgbClr val="D85A30"/>
                </a:solidFill>
                <a:latin typeface="Arial" panose="020B0604020202020204" pitchFamily="34" charset="0"/>
                <a:cs typeface="Arial" panose="020B0604020202020204" pitchFamily="34" charset="0"/>
              </a:rPr>
              <a:t>Email: 2515020@student.uwtsd.ac.uk</a:t>
            </a:r>
          </a:p>
        </p:txBody>
      </p:sp>
    </p:spTree>
    <p:extLst>
      <p:ext uri="{BB962C8B-B14F-4D97-AF65-F5344CB8AC3E}">
        <p14:creationId xmlns:p14="http://schemas.microsoft.com/office/powerpoint/2010/main" val="2541533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3D1DB32-80FA-8384-AACB-3BF523ADF84A}"/>
              </a:ext>
            </a:extLst>
          </p:cNvPr>
          <p:cNvSpPr>
            <a:spLocks noGrp="1"/>
          </p:cNvSpPr>
          <p:nvPr>
            <p:ph type="subTitle" idx="1"/>
          </p:nvPr>
        </p:nvSpPr>
        <p:spPr>
          <a:xfrm>
            <a:off x="93036" y="91316"/>
            <a:ext cx="11739514" cy="6484643"/>
          </a:xfrm>
        </p:spPr>
        <p:txBody>
          <a:bodyPr>
            <a:normAutofit fontScale="92500" lnSpcReduction="10000"/>
          </a:bodyPr>
          <a:lstStyle/>
          <a:p>
            <a:pPr algn="l"/>
            <a:r>
              <a:rPr lang="en-GB" sz="1100" dirty="0"/>
              <a:t>Accenture (2024) 'New Accenture Research Finds that Companies with AI-Led Processes Outperform Peers’, Accenture. Available at: </a:t>
            </a:r>
            <a:r>
              <a:rPr lang="en-GB" sz="1100" dirty="0">
                <a:hlinkClick r:id="rId3"/>
              </a:rPr>
              <a:t>https://newsroom.accenture.com/news/2024/new-accenture-research-finds-that-companies-with-ai-led-processes-outperform-peers</a:t>
            </a:r>
            <a:r>
              <a:rPr lang="en-GB" sz="1100" dirty="0"/>
              <a:t>  </a:t>
            </a:r>
          </a:p>
          <a:p>
            <a:pPr algn="l"/>
            <a:r>
              <a:rPr lang="en-GB" sz="1100" dirty="0"/>
              <a:t>Armstrong, M. (2023), Armstrong’s handbook of learning and development : a guide to the theory and practice of L&amp;D. London ; Kogan Page.</a:t>
            </a:r>
          </a:p>
          <a:p>
            <a:pPr algn="l"/>
            <a:r>
              <a:rPr lang="en-GB" sz="1100" dirty="0"/>
              <a:t>Cao, T.T. and Le, P.B. (2024) 'Impacts of transformational leadership on organizational change capability: a two-path mediating role of trust in leadership', European Journal of Management and Business Economics, Vol. 33, No. 2, pp.157–173. Available at: </a:t>
            </a:r>
            <a:r>
              <a:rPr lang="en-GB" sz="1100" dirty="0">
                <a:hlinkClick r:id="rId4"/>
              </a:rPr>
              <a:t>https://doi.org/10.1108/EJMBE-06-2021-0180</a:t>
            </a:r>
            <a:r>
              <a:rPr lang="en-GB" sz="1100" dirty="0"/>
              <a:t> </a:t>
            </a:r>
          </a:p>
          <a:p>
            <a:pPr algn="l"/>
            <a:r>
              <a:rPr lang="en-GB" sz="1100" dirty="0"/>
              <a:t>Carreno, Adolfo. (2023), ‘The Resurgence of Business-Driven Project Leadership: The Dual Evolution of Project Management and its Implications for Modern Leaders’. </a:t>
            </a:r>
            <a:r>
              <a:rPr lang="en-GB" sz="1100" dirty="0" err="1"/>
              <a:t>Zenodo</a:t>
            </a:r>
            <a:r>
              <a:rPr lang="en-GB" sz="1100" dirty="0"/>
              <a:t>, 05 November 2023. Available at: </a:t>
            </a:r>
            <a:r>
              <a:rPr lang="en-GB" sz="1100" dirty="0">
                <a:hlinkClick r:id="rId5"/>
              </a:rPr>
              <a:t>https://www.researchgate.net/publication/384012183_The_Resurgence_of_Business-Driven_Project_Leadership_The_Dual_Evolution_of_Project_Management_and_its_Implications_for_Modern_Leaders</a:t>
            </a:r>
            <a:r>
              <a:rPr lang="en-GB" sz="1100" dirty="0"/>
              <a:t>  </a:t>
            </a:r>
          </a:p>
          <a:p>
            <a:pPr algn="l"/>
            <a:r>
              <a:rPr lang="en-GB" sz="1100" dirty="0"/>
              <a:t>CIPD (2023) 'Learning at Work Survey Report 2023'. Available at: </a:t>
            </a:r>
            <a:r>
              <a:rPr lang="en-GB" sz="1100" dirty="0">
                <a:hlinkClick r:id="rId6"/>
              </a:rPr>
              <a:t>https://www.cipd.org/globalassets/media/knowledge/knowledge-hub/reports/2023-pdfs/2023-learning-at-work-survey-report-8378.pdf</a:t>
            </a:r>
            <a:r>
              <a:rPr lang="en-GB" sz="1100" dirty="0"/>
              <a:t>  </a:t>
            </a:r>
          </a:p>
          <a:p>
            <a:pPr algn="l"/>
            <a:r>
              <a:rPr lang="en-GB" sz="1100" dirty="0"/>
              <a:t>CIPD (2023), ‘EFFECTIVE WORKFORCE REPORTING’, CIPD, February 2023. Available at: </a:t>
            </a:r>
            <a:r>
              <a:rPr lang="en-GB" sz="1100" dirty="0">
                <a:hlinkClick r:id="rId7"/>
              </a:rPr>
              <a:t>https://www.cipd.org/globalassets/media/knowledge/knowledge-hub/reports/workforce-reporting-1_tcm18-113899.pdf</a:t>
            </a:r>
            <a:r>
              <a:rPr lang="en-GB" sz="1100" dirty="0"/>
              <a:t>  </a:t>
            </a:r>
          </a:p>
          <a:p>
            <a:pPr algn="l"/>
            <a:r>
              <a:rPr lang="en-GB" sz="1100" dirty="0"/>
              <a:t>CIPD (2026), ‘AI skills planning: Practical guidance for people professionals’, CIPD,14 April 2026. Available at: </a:t>
            </a:r>
            <a:r>
              <a:rPr lang="en-GB" sz="1100" dirty="0">
                <a:hlinkClick r:id="rId8"/>
              </a:rPr>
              <a:t>https://www.cipd.org/uk/knowledge/guides/ai-skills-planning/</a:t>
            </a:r>
            <a:r>
              <a:rPr lang="en-GB" sz="1100" dirty="0"/>
              <a:t>  </a:t>
            </a:r>
          </a:p>
          <a:p>
            <a:pPr algn="l"/>
            <a:r>
              <a:rPr lang="en-GB" sz="1100" dirty="0"/>
              <a:t>Continu (2025) 'Corporate eLearning Statistics'. Available at: </a:t>
            </a:r>
            <a:r>
              <a:rPr lang="en-GB" sz="1100" dirty="0">
                <a:hlinkClick r:id="rId9"/>
              </a:rPr>
              <a:t>https://www.continu.com/research/corporate-elearning-statistics</a:t>
            </a:r>
            <a:r>
              <a:rPr lang="en-GB" sz="1100" dirty="0"/>
              <a:t>  </a:t>
            </a:r>
          </a:p>
          <a:p>
            <a:pPr algn="l"/>
            <a:r>
              <a:rPr lang="en-GB" sz="1100" dirty="0"/>
              <a:t>Cypher Learning (2024) 'The State of Corporate L&amp;D in 2024: Survey Results of 4,500 Workers'. Available at: </a:t>
            </a:r>
            <a:r>
              <a:rPr lang="en-GB" sz="1100" dirty="0">
                <a:hlinkClick r:id="rId10"/>
              </a:rPr>
              <a:t>https://www.cypherlearning.com/blog/news/the-state-of-corporate-l-and-d-in-2024-survey-results-of-4500-workers</a:t>
            </a:r>
            <a:r>
              <a:rPr lang="en-GB" sz="1100" dirty="0"/>
              <a:t>  </a:t>
            </a:r>
          </a:p>
          <a:p>
            <a:pPr algn="l"/>
            <a:r>
              <a:rPr lang="en-GB" sz="1100" dirty="0" err="1"/>
              <a:t>Dell'Acqua</a:t>
            </a:r>
            <a:r>
              <a:rPr lang="en-GB" sz="1100" dirty="0"/>
              <a:t>, F. et al. (2023) 'Navigating the Jagged Technological Frontier: Field Experimental Evidence of the Effects of Artificial Intelligence on Knowledge Worker Productivity and Quality', Harvard Business School Working Paper, No. 24-013. Available at: </a:t>
            </a:r>
            <a:r>
              <a:rPr lang="en-GB" sz="1100" dirty="0">
                <a:hlinkClick r:id="rId11"/>
              </a:rPr>
              <a:t>https://www.hbs.edu/faculty/Pages/item.aspx?num=64700</a:t>
            </a:r>
            <a:r>
              <a:rPr lang="en-GB" sz="1100" dirty="0"/>
              <a:t>  </a:t>
            </a:r>
          </a:p>
          <a:p>
            <a:pPr algn="l"/>
            <a:r>
              <a:rPr lang="en-GB" sz="1100" dirty="0"/>
              <a:t>Hoque, F. and Davenport, T.H. (2025) 'Why AI Demands a New Breed of Leaders', MIT Sloan Management Review. Available at: </a:t>
            </a:r>
            <a:r>
              <a:rPr lang="en-GB" sz="1100" dirty="0">
                <a:hlinkClick r:id="rId12"/>
              </a:rPr>
              <a:t>https://sloanreview.mit.edu/article/why-ai-demands-a-new-breed-of-leaders/</a:t>
            </a:r>
            <a:r>
              <a:rPr lang="en-GB" sz="1100" dirty="0"/>
              <a:t>  </a:t>
            </a:r>
          </a:p>
          <a:p>
            <a:pPr algn="l"/>
            <a:r>
              <a:rPr lang="en-GB" sz="1100" dirty="0"/>
              <a:t>IBM (2025), ‘IBM Report: Two-Thirds of UK Firms Gain from AI--Reskilling Key to Unlocking Greater Productivity’, IBM, 28 October 2025. Available at: </a:t>
            </a:r>
            <a:r>
              <a:rPr lang="en-GB" sz="1100" dirty="0">
                <a:hlinkClick r:id="rId13"/>
              </a:rPr>
              <a:t>https://newsroom.ibm.com/2025-10-28-IBM-Report-Two-Thirds-of-UK-Firms-Gain-from-AI-Reskilling-Key-to-Unlocking-Greater-Productivity</a:t>
            </a:r>
            <a:r>
              <a:rPr lang="en-GB" sz="1100" dirty="0"/>
              <a:t>  </a:t>
            </a:r>
          </a:p>
          <a:p>
            <a:pPr algn="l"/>
            <a:r>
              <a:rPr lang="en-GB" sz="1100" dirty="0" err="1"/>
              <a:t>iSpring</a:t>
            </a:r>
            <a:r>
              <a:rPr lang="en-GB" sz="1100" dirty="0"/>
              <a:t> (2025) 'eLearning Statistics'. Available at: </a:t>
            </a:r>
            <a:r>
              <a:rPr lang="en-GB" sz="1100" dirty="0">
                <a:hlinkClick r:id="rId14"/>
              </a:rPr>
              <a:t>https://www.ispring.com/knowledge-hub/elearning-statistics</a:t>
            </a:r>
            <a:r>
              <a:rPr lang="en-GB" sz="1100" dirty="0"/>
              <a:t>  </a:t>
            </a:r>
          </a:p>
          <a:p>
            <a:pPr algn="l"/>
            <a:r>
              <a:rPr lang="en-GB" sz="1100" dirty="0"/>
              <a:t>McKinsey &amp; Company (2021), ‘Losing from day one: Why even successful transformations fall short’, McKinsey &amp; Company, 07 December 2021. Available at: </a:t>
            </a:r>
            <a:r>
              <a:rPr lang="en-GB" sz="1100" dirty="0">
                <a:hlinkClick r:id="rId15"/>
              </a:rPr>
              <a:t>https://www.mckinsey.com/capabilities/people-and-organizational-performance/our-insights/successful-transformations#/</a:t>
            </a:r>
            <a:r>
              <a:rPr lang="en-GB" sz="1100" dirty="0"/>
              <a:t>  </a:t>
            </a:r>
          </a:p>
          <a:p>
            <a:pPr algn="l"/>
            <a:r>
              <a:rPr lang="en-GB" sz="1100" dirty="0"/>
              <a:t>McKinsey &amp; Company (2023), ‘The State of Organizations 2023’, McKinsey &amp; Company. Available at: </a:t>
            </a:r>
            <a:r>
              <a:rPr lang="en-GB" sz="1100" dirty="0">
                <a:hlinkClick r:id="rId16"/>
              </a:rPr>
              <a:t>https://www.mckinsey.com/~/media/mckinsey/business%20functions/people%20and%20organizational%20performance/our%20insights/the%20state%20of%20organizations%202023/the-state-of-organizations-2023.pdf</a:t>
            </a:r>
            <a:r>
              <a:rPr lang="en-GB" sz="1100" dirty="0"/>
              <a:t>  </a:t>
            </a:r>
          </a:p>
          <a:p>
            <a:pPr algn="l"/>
            <a:r>
              <a:rPr lang="en-GB" sz="1100" dirty="0"/>
              <a:t>McKinsey &amp; Company (2025), ‘Superagency in the workplace: Empowering people to unlock AI’s full potential’, McKinsey &amp; Company, 28 January 2025. Available at: </a:t>
            </a:r>
            <a:r>
              <a:rPr lang="en-GB" sz="1100" dirty="0">
                <a:hlinkClick r:id="rId17"/>
              </a:rPr>
              <a:t>https://www.mckinsey.com/capabilities/tech-and-ai/our-insights/superagency-in-the-workplace-empowering-people-to-unlock-ais-full-potential-at-work</a:t>
            </a:r>
            <a:r>
              <a:rPr lang="en-GB" sz="1100" dirty="0"/>
              <a:t>  </a:t>
            </a:r>
          </a:p>
          <a:p>
            <a:pPr algn="l"/>
            <a:r>
              <a:rPr lang="en-GB" sz="1100" dirty="0" err="1"/>
              <a:t>Poopla</a:t>
            </a:r>
            <a:r>
              <a:rPr lang="en-GB" sz="1100" dirty="0"/>
              <a:t>, R. (2025), ‘EY survey reveals companies are missing out on up to 40% of AI productivity gains due to gaps in talent strategy’, EY, 10 November 2025. Available at: </a:t>
            </a:r>
            <a:r>
              <a:rPr lang="en-GB" sz="1100" dirty="0">
                <a:hlinkClick r:id="rId18"/>
              </a:rPr>
              <a:t>https://www.ey.com/en_gl/newsroom/2025/11/ey-survey-reveals-companies-are-missing-out-on-up-to-40-percent-of-ai-productivity-gains-due-to-gaps-in-talent-strategy</a:t>
            </a:r>
            <a:r>
              <a:rPr lang="en-GB" sz="1100" dirty="0"/>
              <a:t>  </a:t>
            </a:r>
          </a:p>
          <a:p>
            <a:pPr algn="l"/>
            <a:r>
              <a:rPr lang="en-GB" sz="1100" dirty="0" err="1"/>
              <a:t>Realprojects</a:t>
            </a:r>
            <a:r>
              <a:rPr lang="en-GB" sz="1100" dirty="0"/>
              <a:t> (2025), ‘How Much Does an </a:t>
            </a:r>
            <a:r>
              <a:rPr lang="en-GB" sz="1100" dirty="0" err="1"/>
              <a:t>Elearning</a:t>
            </a:r>
            <a:r>
              <a:rPr lang="en-GB" sz="1100" dirty="0"/>
              <a:t> Course Cost?’, </a:t>
            </a:r>
            <a:r>
              <a:rPr lang="en-GB" sz="1100" dirty="0" err="1"/>
              <a:t>Realprojects</a:t>
            </a:r>
            <a:r>
              <a:rPr lang="en-GB" sz="1100" dirty="0"/>
              <a:t>, no date. Available at: </a:t>
            </a:r>
            <a:r>
              <a:rPr lang="en-GB" sz="1100" dirty="0">
                <a:hlinkClick r:id="rId19"/>
              </a:rPr>
              <a:t>https://realprojects.co.uk/how-much-does-an-elearning-course-cost/</a:t>
            </a:r>
            <a:r>
              <a:rPr lang="en-GB" sz="1100" dirty="0"/>
              <a:t> (Accessed: 15 April 2026)</a:t>
            </a:r>
          </a:p>
          <a:p>
            <a:pPr algn="l"/>
            <a:r>
              <a:rPr lang="en-GB" sz="1100" dirty="0"/>
              <a:t>Senge, P.M. (2011), The fifth discipline : the art and practice of the learning organization. Revised and updated edition. London: Random House Business. Available at: </a:t>
            </a:r>
            <a:r>
              <a:rPr lang="en-GB" sz="1100" dirty="0">
                <a:hlinkClick r:id="rId20"/>
              </a:rPr>
              <a:t>https://ezproxy.uwtsd.ac.uk/login?url=https://www.vlebooks.com/product/openreader?id=TrinityStD&amp;accId=8886856&amp;isbn=9781407060002&amp;uid=^u</a:t>
            </a:r>
            <a:r>
              <a:rPr lang="en-GB" sz="1100" dirty="0"/>
              <a:t>   </a:t>
            </a:r>
          </a:p>
          <a:p>
            <a:pPr algn="l"/>
            <a:r>
              <a:rPr lang="en-GB" sz="1100" dirty="0"/>
              <a:t>UWTSD (2025), ‘Consolidated Financial Statements 31 July 2025’, UWTSD, 26 November 2025. Available at: </a:t>
            </a:r>
            <a:r>
              <a:rPr lang="en-GB" sz="1100" dirty="0">
                <a:hlinkClick r:id="rId21"/>
              </a:rPr>
              <a:t>https://www.uwtsd.ac.uk/media/6316/download?attachment</a:t>
            </a:r>
            <a:r>
              <a:rPr lang="en-GB" sz="1100" dirty="0"/>
              <a:t> (Accessed: 06 April 2026)</a:t>
            </a:r>
          </a:p>
        </p:txBody>
      </p:sp>
    </p:spTree>
    <p:extLst>
      <p:ext uri="{BB962C8B-B14F-4D97-AF65-F5344CB8AC3E}">
        <p14:creationId xmlns:p14="http://schemas.microsoft.com/office/powerpoint/2010/main" val="29850066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D223B4E-0B63-CDFD-E2D3-5EF446E658AD}"/>
              </a:ext>
            </a:extLst>
          </p:cNvPr>
          <p:cNvSpPr txBox="1"/>
          <p:nvPr/>
        </p:nvSpPr>
        <p:spPr>
          <a:xfrm>
            <a:off x="228600" y="337784"/>
            <a:ext cx="11443290" cy="646331"/>
          </a:xfrm>
          <a:prstGeom prst="rect">
            <a:avLst/>
          </a:prstGeom>
          <a:noFill/>
        </p:spPr>
        <p:txBody>
          <a:bodyPr wrap="square" rtlCol="0">
            <a:spAutoFit/>
          </a:bodyPr>
          <a:lstStyle/>
          <a:p>
            <a:r>
              <a:rPr lang="en-GB" sz="3600" b="1" dirty="0">
                <a:solidFill>
                  <a:srgbClr val="2C2C2A"/>
                </a:solidFill>
                <a:latin typeface="Arial" panose="020B0604020202020204" pitchFamily="34" charset="0"/>
                <a:cs typeface="Arial" panose="020B0604020202020204" pitchFamily="34" charset="0"/>
              </a:rPr>
              <a:t>Link to video (last slide) -  </a:t>
            </a:r>
          </a:p>
        </p:txBody>
      </p:sp>
      <p:sp>
        <p:nvSpPr>
          <p:cNvPr id="8" name="Rectangle 4">
            <a:extLst>
              <a:ext uri="{FF2B5EF4-FFF2-40B4-BE49-F238E27FC236}">
                <a16:creationId xmlns:a16="http://schemas.microsoft.com/office/drawing/2014/main" id="{CD8051AB-984D-9162-C955-04974712DDFD}"/>
              </a:ext>
            </a:extLst>
          </p:cNvPr>
          <p:cNvSpPr>
            <a:spLocks noChangeArrowheads="1"/>
          </p:cNvSpPr>
          <p:nvPr/>
        </p:nvSpPr>
        <p:spPr bwMode="auto">
          <a:xfrm>
            <a:off x="228600" y="120015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hlinkClick r:id="rId3"/>
              </a:rPr>
              <a:t>Building the AI Powered Organisation - Ieuan Rowlands.pptx</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16582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rgbClr val="242422"/>
        </a:solidFill>
        <a:ln>
          <a:noFill/>
        </a:ln>
      </a:spPr>
      <a:bodyPr wrap="square" rtlCol="0" anchor="ctr">
        <a:noAutofit/>
      </a:bodyP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2033</Words>
  <Application>Microsoft Office PowerPoint</Application>
  <PresentationFormat>Widescreen</PresentationFormat>
  <Paragraphs>255</Paragraphs>
  <Slides>19</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ADLaM Display</vt: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Ieuan Rowlands</dc:creator>
  <cp:lastModifiedBy>Ieuan Rowlands</cp:lastModifiedBy>
  <cp:revision>1</cp:revision>
  <dcterms:created xsi:type="dcterms:W3CDTF">2026-04-16T08:23:28Z</dcterms:created>
  <dcterms:modified xsi:type="dcterms:W3CDTF">2026-04-27T07:55:20Z</dcterms:modified>
</cp:coreProperties>
</file>