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6"/>
    <p:restoredTop sz="94659"/>
  </p:normalViewPr>
  <p:slideViewPr>
    <p:cSldViewPr snapToGrid="0" snapToObjects="1">
      <p:cViewPr varScale="1">
        <p:scale>
          <a:sx n="87" d="100"/>
          <a:sy n="87" d="100"/>
        </p:scale>
        <p:origin x="51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02F6D-1D81-EB49-89C2-CCCA85E11E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E500B4-7C8D-9B4E-9110-FD8779EF7F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0ACF7B-B2EB-CA43-A0C4-D5B0FC7D0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12772-3D8A-064C-B45C-603B76022053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5534A-D0FB-CA40-9057-720A142C4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389A2A-0049-5C41-B170-71F4DD000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0F0F4-63D8-E84D-AB69-0CEED30F9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852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8BC53-7FDA-5647-80AA-1926F2E68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6790F-753C-D941-BD0E-F80A857456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69C50-5A53-7148-A52E-9B591462C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12772-3D8A-064C-B45C-603B76022053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F320E1-A7A4-1A41-B818-AFA36B5FE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5245B-1299-9543-82D4-3B119508C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0F0F4-63D8-E84D-AB69-0CEED30F9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889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01267-D827-CD48-B7C6-87ABF72C7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8CB07-8EE5-D540-AEB6-2926A03684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58CC1D-53D0-224E-AECE-B3D8BAEAE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12772-3D8A-064C-B45C-603B76022053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8D349F-8287-C34E-A9BA-90A15C0E4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C9CA03-30DA-0C4F-B2AB-0D1DA91C7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0F0F4-63D8-E84D-AB69-0CEED30F9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629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C53B7-26C0-654F-9FC0-DDA3C1B0B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FA0F0-0AD1-9544-A7B0-2FEB13E2FC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36FD12-BFC6-A949-B62D-6D8881FBC5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DB69B2-87FF-A249-AFD9-6262914A9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12772-3D8A-064C-B45C-603B76022053}" type="datetimeFigureOut">
              <a:rPr lang="en-US" smtClean="0"/>
              <a:t>5/10/20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1A835B-BF5D-3348-9C9E-ABED526D5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21DCA7-DDFB-9F49-B88F-7D8A56A63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0F0F4-63D8-E84D-AB69-0CEED30F9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667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720A9-D9D6-554A-8CB0-18FF0F51B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2886D1-C9FB-124F-A7EB-4BBB55711A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B48C99-25B2-5D46-B93D-9F6E2D8ED4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D3781D-9788-904E-BBB7-52C973E121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4EC4E1-FB4C-4B42-90EC-9D94FC7FAE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DBC841-1C6A-8341-B09B-AEAF9E134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12772-3D8A-064C-B45C-603B76022053}" type="datetimeFigureOut">
              <a:rPr lang="en-US" smtClean="0"/>
              <a:t>5/10/20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1C55D7-4EE1-174D-8179-83A97A163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F7563F-D4CD-CC4E-B95A-8A89AC502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0F0F4-63D8-E84D-AB69-0CEED30F9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500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CDDCA-F3A4-C641-8D12-818930F23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20398C-8A81-F643-81CE-1961EBF00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12772-3D8A-064C-B45C-603B76022053}" type="datetimeFigureOut">
              <a:rPr lang="en-US" smtClean="0"/>
              <a:t>5/10/20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5D8862-0A51-2748-BE69-A69B48E1A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24ED65-A1D4-3A49-9283-9EF67DB2A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0F0F4-63D8-E84D-AB69-0CEED30F9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195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1D09D2-EBE9-5047-8F98-AE81CDCC5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12772-3D8A-064C-B45C-603B76022053}" type="datetimeFigureOut">
              <a:rPr lang="en-US" smtClean="0"/>
              <a:t>5/10/20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73B8F3-1669-FD4B-B4A6-0A00C2464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DCB127-3D37-364C-8BF6-763AA5F62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0F0F4-63D8-E84D-AB69-0CEED30F9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530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C5539-5EE2-624E-A9AF-801FBCC65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A838-B646-C545-9ACF-204A03EE1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1D00E7-CE55-0041-B73F-2441C8F80F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DC075E-B675-EF45-A8D6-01B6DFFDC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12772-3D8A-064C-B45C-603B76022053}" type="datetimeFigureOut">
              <a:rPr lang="en-US" smtClean="0"/>
              <a:t>5/10/20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87E61F-DE7E-0E44-A1EC-90130BB24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BEFABA-07D0-9448-AF54-C0A97CDE3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0F0F4-63D8-E84D-AB69-0CEED30F9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226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70114-E640-8B44-9814-E70CB7564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8A46A6-3CDE-3848-BEA8-826428B6F5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477E18-A1D2-274C-896A-E6B086FBE5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BBFB12-A900-5341-A423-1A03D7043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12772-3D8A-064C-B45C-603B76022053}" type="datetimeFigureOut">
              <a:rPr lang="en-US" smtClean="0"/>
              <a:t>5/10/20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C77510-C1FD-404E-A080-BAA61EB84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02CFF5-7BBD-EF44-BDEA-127C5D70F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0F0F4-63D8-E84D-AB69-0CEED30F9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368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F52B5-A0F8-E847-ACF9-74233C90E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A2F7E4-C16E-A04D-925D-A41C052678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2EF49A-2E9B-C145-A492-612F61225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12772-3D8A-064C-B45C-603B76022053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8D3D3-B81E-BD45-B911-AAF59F6C7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043D73-7E78-544F-ACDE-06A60B65F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0F0F4-63D8-E84D-AB69-0CEED30F9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849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F147E0-AF1D-F847-BA45-E9BA6FF3D7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04B260-E0AA-6046-A5EE-E24DFAC083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E6E2F-000B-924E-85B5-1FC34DA3B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12772-3D8A-064C-B45C-603B76022053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4489D3-3F6F-344C-ACBD-E706A3C0A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E314D7-57EA-9E48-8756-2F3D9D45F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0F0F4-63D8-E84D-AB69-0CEED30F9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382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8CAF94-3046-9147-BB07-01246994A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AAC5CE-F0A7-974E-A934-959B505F8D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22325B-DF94-7F4D-86FE-A8FECCCF80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B12772-3D8A-064C-B45C-603B76022053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27C93B-A4C3-EC4F-8CE4-381AB79DF0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BD922-65E3-4D48-883F-6C6AD832BB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40F0F4-63D8-E84D-AB69-0CEED30F9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992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4F650A7-BE9C-974E-854E-E898FA21216B}"/>
              </a:ext>
            </a:extLst>
          </p:cNvPr>
          <p:cNvSpPr/>
          <p:nvPr/>
        </p:nvSpPr>
        <p:spPr>
          <a:xfrm>
            <a:off x="310826" y="1743219"/>
            <a:ext cx="11511356" cy="313932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6600" b="1" cap="none" spc="0" dirty="0">
                <a:ln/>
                <a:solidFill>
                  <a:schemeClr val="accent4"/>
                </a:solidFill>
                <a:effectLst/>
              </a:rPr>
              <a:t>HANES WRTH EIN TRAED:</a:t>
            </a:r>
          </a:p>
          <a:p>
            <a:pPr algn="ctr"/>
            <a:r>
              <a:rPr lang="en-US" sz="6600" b="1" dirty="0">
                <a:ln/>
                <a:solidFill>
                  <a:schemeClr val="accent4"/>
                </a:solidFill>
              </a:rPr>
              <a:t>DATBLYGIAD PENTREF CRYMYCH</a:t>
            </a:r>
          </a:p>
          <a:p>
            <a:pPr algn="ctr"/>
            <a:r>
              <a:rPr lang="en-US" sz="6600" b="1" cap="none" spc="0" dirty="0">
                <a:ln/>
                <a:solidFill>
                  <a:schemeClr val="accent4"/>
                </a:solidFill>
                <a:effectLst/>
              </a:rPr>
              <a:t>ERS 1830</a:t>
            </a:r>
          </a:p>
        </p:txBody>
      </p:sp>
    </p:spTree>
    <p:extLst>
      <p:ext uri="{BB962C8B-B14F-4D97-AF65-F5344CB8AC3E}">
        <p14:creationId xmlns:p14="http://schemas.microsoft.com/office/powerpoint/2010/main" val="2869353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6C99B-711F-AE44-B247-5425A13B5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452" y="323348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Cooper Black" panose="0208090404030B020404" pitchFamily="18" charset="77"/>
              </a:rPr>
              <a:t>HELP! </a:t>
            </a:r>
            <a:r>
              <a:rPr lang="en-US" dirty="0" err="1">
                <a:solidFill>
                  <a:srgbClr val="FFC000"/>
                </a:solidFill>
                <a:latin typeface="Cooper Black" panose="0208090404030B020404" pitchFamily="18" charset="77"/>
              </a:rPr>
              <a:t>Mae’r</a:t>
            </a:r>
            <a:r>
              <a:rPr lang="en-US" dirty="0">
                <a:solidFill>
                  <a:srgbClr val="FFC000"/>
                </a:solidFill>
                <a:latin typeface="Cooper Black" panose="0208090404030B020404" pitchFamily="18" charset="77"/>
              </a:rPr>
              <a:t> </a:t>
            </a:r>
            <a:r>
              <a:rPr lang="en-US" dirty="0" err="1">
                <a:solidFill>
                  <a:srgbClr val="FFC000"/>
                </a:solidFill>
                <a:latin typeface="Cooper Black" panose="0208090404030B020404" pitchFamily="18" charset="77"/>
              </a:rPr>
              <a:t>frawddeg</a:t>
            </a:r>
            <a:r>
              <a:rPr lang="en-US" dirty="0">
                <a:solidFill>
                  <a:srgbClr val="FFC000"/>
                </a:solidFill>
                <a:latin typeface="Cooper Black" panose="0208090404030B020404" pitchFamily="18" charset="77"/>
              </a:rPr>
              <a:t> </a:t>
            </a:r>
            <a:r>
              <a:rPr lang="en-US" dirty="0" err="1">
                <a:solidFill>
                  <a:srgbClr val="FFC000"/>
                </a:solidFill>
                <a:latin typeface="Cooper Black" panose="0208090404030B020404" pitchFamily="18" charset="77"/>
              </a:rPr>
              <a:t>yn</a:t>
            </a:r>
            <a:r>
              <a:rPr lang="en-US" dirty="0">
                <a:solidFill>
                  <a:srgbClr val="FFC000"/>
                </a:solidFill>
                <a:latin typeface="Cooper Black" panose="0208090404030B020404" pitchFamily="18" charset="77"/>
              </a:rPr>
              <a:t> </a:t>
            </a:r>
            <a:r>
              <a:rPr lang="en-US" dirty="0" err="1">
                <a:solidFill>
                  <a:srgbClr val="FFC000"/>
                </a:solidFill>
                <a:latin typeface="Cooper Black" panose="0208090404030B020404" pitchFamily="18" charset="77"/>
              </a:rPr>
              <a:t>anghywir</a:t>
            </a:r>
            <a:r>
              <a:rPr lang="en-US" dirty="0">
                <a:solidFill>
                  <a:srgbClr val="FFC000"/>
                </a:solidFill>
                <a:latin typeface="Cooper Black" panose="0208090404030B020404" pitchFamily="18" charset="77"/>
              </a:rPr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E4DBA-D79E-724A-BF93-36C262991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7568" y="2032102"/>
            <a:ext cx="10515600" cy="4825898"/>
          </a:xfrm>
        </p:spPr>
        <p:txBody>
          <a:bodyPr>
            <a:normAutofit lnSpcReduction="10000"/>
          </a:bodyPr>
          <a:lstStyle/>
          <a:p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Fe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sefydlwyd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Crymyth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Arms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yng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nghanol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pentref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Crymych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1930.</a:t>
            </a:r>
          </a:p>
          <a:p>
            <a:endParaRPr lang="en-US" b="1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Roedd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porffmyn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teithio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trwy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Crymych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gyda’u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hanifeiliaid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ac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cynnal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parti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ystod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eu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sefyll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Crymych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Arms.</a:t>
            </a:r>
          </a:p>
          <a:p>
            <a:endParaRPr lang="en-US" b="1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Nid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oedd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bosyb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ôl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1962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deithio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Cardi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Bach.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ol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87 o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flynyddoedd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roedd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rheilffordd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nawr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segur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.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Er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hun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daeth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mwy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o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cyffro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i’r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pentref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pan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sefydlwyd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clwb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pêl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droed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1994. Mae dal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yna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hyd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heddiw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127BC0-C500-1844-BA8A-0B237677A6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46" t="33643" r="3607" b="4756"/>
          <a:stretch/>
        </p:blipFill>
        <p:spPr>
          <a:xfrm rot="16200000">
            <a:off x="-1428130" y="3317665"/>
            <a:ext cx="4952990" cy="1998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85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6C99B-711F-AE44-B247-5425A13B5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452" y="323348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Cooper Black" panose="0208090404030B020404" pitchFamily="18" charset="77"/>
              </a:rPr>
              <a:t>HELP! </a:t>
            </a:r>
            <a:r>
              <a:rPr lang="en-US" dirty="0" err="1">
                <a:solidFill>
                  <a:srgbClr val="FFC000"/>
                </a:solidFill>
                <a:latin typeface="Cooper Black" panose="0208090404030B020404" pitchFamily="18" charset="77"/>
              </a:rPr>
              <a:t>Mae’r</a:t>
            </a:r>
            <a:r>
              <a:rPr lang="en-US" dirty="0">
                <a:solidFill>
                  <a:srgbClr val="FFC000"/>
                </a:solidFill>
                <a:latin typeface="Cooper Black" panose="0208090404030B020404" pitchFamily="18" charset="77"/>
              </a:rPr>
              <a:t> </a:t>
            </a:r>
            <a:r>
              <a:rPr lang="en-US" dirty="0" err="1">
                <a:solidFill>
                  <a:srgbClr val="FFC000"/>
                </a:solidFill>
                <a:latin typeface="Cooper Black" panose="0208090404030B020404" pitchFamily="18" charset="77"/>
              </a:rPr>
              <a:t>frawddeg</a:t>
            </a:r>
            <a:r>
              <a:rPr lang="en-US" dirty="0">
                <a:solidFill>
                  <a:srgbClr val="FFC000"/>
                </a:solidFill>
                <a:latin typeface="Cooper Black" panose="0208090404030B020404" pitchFamily="18" charset="77"/>
              </a:rPr>
              <a:t> </a:t>
            </a:r>
            <a:r>
              <a:rPr lang="en-US" dirty="0" err="1">
                <a:solidFill>
                  <a:srgbClr val="FFC000"/>
                </a:solidFill>
                <a:latin typeface="Cooper Black" panose="0208090404030B020404" pitchFamily="18" charset="77"/>
              </a:rPr>
              <a:t>yn</a:t>
            </a:r>
            <a:r>
              <a:rPr lang="en-US" dirty="0">
                <a:solidFill>
                  <a:srgbClr val="FFC000"/>
                </a:solidFill>
                <a:latin typeface="Cooper Black" panose="0208090404030B020404" pitchFamily="18" charset="77"/>
              </a:rPr>
              <a:t> </a:t>
            </a:r>
            <a:r>
              <a:rPr lang="en-US" dirty="0" err="1">
                <a:solidFill>
                  <a:srgbClr val="FFC000"/>
                </a:solidFill>
                <a:latin typeface="Cooper Black" panose="0208090404030B020404" pitchFamily="18" charset="77"/>
              </a:rPr>
              <a:t>anghywir</a:t>
            </a:r>
            <a:r>
              <a:rPr lang="en-US" dirty="0">
                <a:solidFill>
                  <a:srgbClr val="FFC000"/>
                </a:solidFill>
                <a:latin typeface="Cooper Black" panose="0208090404030B020404" pitchFamily="18" charset="77"/>
              </a:rPr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E4DBA-D79E-724A-BF93-36C262991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7568" y="2032102"/>
            <a:ext cx="10515600" cy="4825898"/>
          </a:xfrm>
        </p:spPr>
        <p:txBody>
          <a:bodyPr>
            <a:normAutofit lnSpcReduction="10000"/>
          </a:bodyPr>
          <a:lstStyle/>
          <a:p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Fe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sefydlwyd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Crymyth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Arms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yng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nghanol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pentref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Crymych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1930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.</a:t>
            </a:r>
          </a:p>
          <a:p>
            <a:endParaRPr lang="en-US" b="1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Roedd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porffmyn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teithio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trwy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Crymych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gyda’u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hanifeiliaid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ac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cynnal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parti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ystod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eu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sefyll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Crymych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Arms.</a:t>
            </a:r>
          </a:p>
          <a:p>
            <a:endParaRPr lang="en-US" b="1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Nid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oedd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bosyb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ôl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1962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deithio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Cardi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Bach.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ol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87 o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flynyddoedd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roedd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rheilffordd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nawr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segur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.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Er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hun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daeth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mwy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o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cyffro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i’r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pentref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pan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sefydlwyd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clwb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pêl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merican Typewriter" panose="02090604020004020304" pitchFamily="18" charset="77"/>
              </a:rPr>
              <a:t>droed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>
                <a:solidFill>
                  <a:srgbClr val="FF0000"/>
                </a:solidFill>
                <a:latin typeface="American Typewriter" panose="02090604020004020304" pitchFamily="18" charset="77"/>
              </a:rPr>
              <a:t>1994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. Mae dal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yna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hyd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heddiw</a:t>
            </a:r>
            <a:r>
              <a:rPr lang="en-US" b="1" dirty="0">
                <a:solidFill>
                  <a:schemeClr val="bg1"/>
                </a:solidFill>
                <a:latin typeface="American Typewriter" panose="02090604020004020304" pitchFamily="18" charset="77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127BC0-C500-1844-BA8A-0B237677A6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46" t="33643" r="3607" b="4756"/>
          <a:stretch/>
        </p:blipFill>
        <p:spPr>
          <a:xfrm rot="16200000">
            <a:off x="-1428130" y="3317665"/>
            <a:ext cx="4952990" cy="1998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337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582</TotalTime>
  <Words>190</Words>
  <Application>Microsoft Macintosh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American Typewriter</vt:lpstr>
      <vt:lpstr>Arial</vt:lpstr>
      <vt:lpstr>Calibri</vt:lpstr>
      <vt:lpstr>Calibri Light</vt:lpstr>
      <vt:lpstr>Cooper Black</vt:lpstr>
      <vt:lpstr>Office Theme</vt:lpstr>
      <vt:lpstr>PowerPoint Presentation</vt:lpstr>
      <vt:lpstr>HELP! Mae’r frawddeg yn anghywir!</vt:lpstr>
      <vt:lpstr>HELP! Mae’r frawddeg yn anghywir!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Howells</dc:creator>
  <cp:lastModifiedBy>Ffion Howells</cp:lastModifiedBy>
  <cp:revision>6</cp:revision>
  <dcterms:created xsi:type="dcterms:W3CDTF">2020-02-02T12:59:36Z</dcterms:created>
  <dcterms:modified xsi:type="dcterms:W3CDTF">2020-05-10T15:38:57Z</dcterms:modified>
</cp:coreProperties>
</file>