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60" r:id="rId7"/>
    <p:sldId id="261" r:id="rId8"/>
    <p:sldId id="262" r:id="rId9"/>
    <p:sldId id="264" r:id="rId10"/>
    <p:sldId id="268" r:id="rId11"/>
    <p:sldId id="266" r:id="rId12"/>
    <p:sldId id="265" r:id="rId13"/>
    <p:sldId id="269" r:id="rId14"/>
    <p:sldId id="27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6651DD-360A-4BA0-B4E4-C465790D5C11}" v="48" dt="2022-08-19T20:37:45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08" autoAdjust="0"/>
  </p:normalViewPr>
  <p:slideViewPr>
    <p:cSldViewPr snapToGrid="0">
      <p:cViewPr varScale="1">
        <p:scale>
          <a:sx n="54" d="100"/>
          <a:sy n="54" d="100"/>
        </p:scale>
        <p:origin x="11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8/19/2022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2020 a lot of things change in the business environment because of the Covid – 19 pandemic.</a:t>
            </a:r>
          </a:p>
          <a:p>
            <a:r>
              <a:rPr lang="en-GB" dirty="0"/>
              <a:t>As an external factor the pandemic had big affect on different levels in the business.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62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keep their jobs, lifestyles, business and still get profit during that time,</a:t>
            </a:r>
          </a:p>
          <a:p>
            <a:r>
              <a:rPr lang="en-GB" dirty="0"/>
              <a:t>Companies started to imply a flexible working.</a:t>
            </a:r>
          </a:p>
          <a:p>
            <a:r>
              <a:rPr lang="en-GB" dirty="0"/>
              <a:t>There are different types define as flexible working.</a:t>
            </a:r>
          </a:p>
          <a:p>
            <a:r>
              <a:rPr lang="en-GB" dirty="0"/>
              <a:t>The important thing for all human resource managers want to apply this approach in their work I s to  keep or increase the productivity</a:t>
            </a:r>
          </a:p>
          <a:p>
            <a:r>
              <a:rPr lang="en-GB" dirty="0"/>
              <a:t>Even if the employee are not on their workplace full time or working from home remotely.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591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Covid 19 pandemic has change the working life and that helped the business to see the benefits of flexible working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444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Having more time for themselves and their families people may look back to their culture heritage and hobbies which can have a great impact on the business.</a:t>
            </a:r>
          </a:p>
          <a:p>
            <a:endParaRPr lang="en-GB" dirty="0"/>
          </a:p>
          <a:p>
            <a:r>
              <a:rPr lang="en-GB" dirty="0"/>
              <a:t>Having different experience, preferences, working ethics helping the employees to be more open minded and to see the things differently</a:t>
            </a:r>
          </a:p>
          <a:p>
            <a:endParaRPr lang="en-GB" dirty="0"/>
          </a:p>
          <a:p>
            <a:r>
              <a:rPr lang="en-GB" dirty="0"/>
              <a:t>Which may make them more creative and productive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926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416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Looking from the other hand, if company is looking for diversity in candidates is giving them more opportunities.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467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Human resource management is really important for the growing of the company.</a:t>
            </a:r>
          </a:p>
          <a:p>
            <a:endParaRPr lang="en-GB" dirty="0"/>
          </a:p>
          <a:p>
            <a:r>
              <a:rPr lang="en-GB" dirty="0"/>
              <a:t>How they manage the relations with the employee, how they treat the stuff and their reaction in different satiations can define the future of the company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6297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Looking from the other hand, if company is looking for diversity in candidates is giving them more opportunities.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235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rmAutofit/>
          </a:bodyPr>
          <a:lstStyle/>
          <a:p>
            <a:pPr algn="r"/>
            <a:r>
              <a:rPr lang="en-US" sz="5400"/>
              <a:t>Impact of flexible working</a:t>
            </a:r>
            <a:endParaRPr lang="en-US" sz="5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US"/>
              <a:t>Dobrinka Vasileva</a:t>
            </a:r>
          </a:p>
          <a:p>
            <a:r>
              <a:rPr lang="en-US"/>
              <a:t>2030402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University of Wales</a:t>
            </a:r>
          </a:p>
          <a:p>
            <a:r>
              <a:rPr lang="en-US"/>
              <a:t>Trinity Saint David</a:t>
            </a:r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dirty="0"/>
              <a:t>All factors (external and internal) affecting the function of the company. These factors could influence the business itself (business organizations and situation)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AF025D-4B48-A596-115F-611025CE5C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8488" y="4094574"/>
            <a:ext cx="5531274" cy="237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233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Flexible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Flexible working is a way of working that doesn't follow the standard pattern and the normal arrangement about the place and time of working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(Armstrong, 2020)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>
              <a:lnSpc>
                <a:spcPct val="100000"/>
              </a:lnSpc>
            </a:pP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84DE0-1F4A-FC22-C004-657223D86E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302" y="4188073"/>
            <a:ext cx="8041788" cy="1905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134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approach to organizing work that aims to drive greater efficiency and effectiveness in achieving job outcomes through a combination of flexibility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(Armstrong, 2020).</a:t>
            </a:r>
            <a:b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AD6CE2-F822-5074-2CD6-993D95C4DAE5}"/>
              </a:ext>
            </a:extLst>
          </p:cNvPr>
          <p:cNvSpPr txBox="1"/>
          <p:nvPr/>
        </p:nvSpPr>
        <p:spPr>
          <a:xfrm>
            <a:off x="878774" y="1686296"/>
            <a:ext cx="5890161" cy="968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studies are showing, flexible way of working is helping the stuff to balance with their personal life, and that increase the productivity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working for everyone, 2021).</a:t>
            </a:r>
          </a:p>
        </p:txBody>
      </p:sp>
      <p:pic>
        <p:nvPicPr>
          <p:cNvPr id="3074" name="Picture 2" descr="Negative views of flexible working prevalent, especially among men |  Today's Research by Fortinberry Murray">
            <a:extLst>
              <a:ext uri="{FF2B5EF4-FFF2-40B4-BE49-F238E27FC236}">
                <a16:creationId xmlns:a16="http://schemas.microsoft.com/office/drawing/2014/main" id="{95EDEB0A-AEDD-FEF9-F30C-6A012DF81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115" y="3192260"/>
            <a:ext cx="5091289" cy="285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420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/>
              <a:t>Diversity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0500" y="1821378"/>
            <a:ext cx="7454077" cy="358978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2000"/>
          </a:p>
          <a:p>
            <a:pPr marL="0" indent="0">
              <a:lnSpc>
                <a:spcPct val="100000"/>
              </a:lnSpc>
              <a:buNone/>
            </a:pPr>
            <a:r>
              <a:rPr lang="en-US" sz="2000"/>
              <a:t>Diversity in the workplace can be define as having employee from different demographic, religion, sexual orientation, ethnic, experience, age, disabilities etc.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</p:txBody>
      </p:sp>
      <p:pic>
        <p:nvPicPr>
          <p:cNvPr id="4100" name="Picture 4" descr="What Is Diversity in the Workplace? (And How to Achieve It)">
            <a:extLst>
              <a:ext uri="{FF2B5EF4-FFF2-40B4-BE49-F238E27FC236}">
                <a16:creationId xmlns:a16="http://schemas.microsoft.com/office/drawing/2014/main" id="{810F0190-3F03-0254-522E-8A5E189D2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305" y="3429000"/>
            <a:ext cx="4949166" cy="312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328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6"/>
            <a:ext cx="3616037" cy="81753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Benefits of Diversity</a:t>
            </a:r>
            <a:endParaRPr lang="en-US" sz="28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pic>
        <p:nvPicPr>
          <p:cNvPr id="2" name="Picture 2" descr="How to foster a diverse workplace">
            <a:extLst>
              <a:ext uri="{FF2B5EF4-FFF2-40B4-BE49-F238E27FC236}">
                <a16:creationId xmlns:a16="http://schemas.microsoft.com/office/drawing/2014/main" id="{4DB55D4C-521A-1701-EED4-4590477C5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41" y="2544972"/>
            <a:ext cx="7034966" cy="24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B70CAF-E9DE-F076-BF6D-EAB8556D0C08}"/>
              </a:ext>
            </a:extLst>
          </p:cNvPr>
          <p:cNvSpPr txBox="1"/>
          <p:nvPr/>
        </p:nvSpPr>
        <p:spPr>
          <a:xfrm>
            <a:off x="7742712" y="2289969"/>
            <a:ext cx="388323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perspective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Wider Talent pool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More innovation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Better employee performance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Increased profits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34BCF5-0F4E-D787-AE68-779994E39AAE}"/>
              </a:ext>
            </a:extLst>
          </p:cNvPr>
          <p:cNvSpPr txBox="1"/>
          <p:nvPr/>
        </p:nvSpPr>
        <p:spPr>
          <a:xfrm>
            <a:off x="1318161" y="1140031"/>
            <a:ext cx="5225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Different researches are showing that in diverse teams employees are improving their decision- making skills with 60% (Lee).</a:t>
            </a:r>
          </a:p>
        </p:txBody>
      </p:sp>
    </p:spTree>
    <p:extLst>
      <p:ext uri="{BB962C8B-B14F-4D97-AF65-F5344CB8AC3E}">
        <p14:creationId xmlns:p14="http://schemas.microsoft.com/office/powerpoint/2010/main" val="2111089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3675" y="1381278"/>
            <a:ext cx="7454077" cy="3589785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76% of the employees looking for jobs are marking diverse workforce as an important factor to choose a company according a 2020 Glassdoor Study.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means that companies using this approach are more likely to be chosen from talented people (Lee).</a:t>
            </a:r>
          </a:p>
        </p:txBody>
      </p:sp>
      <p:pic>
        <p:nvPicPr>
          <p:cNvPr id="2050" name="Picture 2" descr="Diversity in the workplace – Physics World">
            <a:extLst>
              <a:ext uri="{FF2B5EF4-FFF2-40B4-BE49-F238E27FC236}">
                <a16:creationId xmlns:a16="http://schemas.microsoft.com/office/drawing/2014/main" id="{4C73B521-5CFA-1288-C279-44D4CD67B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668" y="3417010"/>
            <a:ext cx="4501350" cy="321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5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002" y="3574235"/>
            <a:ext cx="5076702" cy="1910274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Research has found that fear of rejection at workplace and feeling that the employee can't be themselves can be a reason of not produce their best work (Lee).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59C50D-E95C-4BFD-3E59-FE458F9ACD4E}"/>
              </a:ext>
            </a:extLst>
          </p:cNvPr>
          <p:cNvSpPr txBox="1"/>
          <p:nvPr/>
        </p:nvSpPr>
        <p:spPr>
          <a:xfrm>
            <a:off x="1791560" y="1373491"/>
            <a:ext cx="466429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Increasing levels of engagement, promoting cooperating, and reducing the conflict can be in result of effective management of diversity and inclusion (Armstrong, 2020).</a:t>
            </a:r>
          </a:p>
          <a:p>
            <a:endParaRPr lang="en-GB" dirty="0"/>
          </a:p>
        </p:txBody>
      </p:sp>
      <p:pic>
        <p:nvPicPr>
          <p:cNvPr id="5122" name="Picture 2" descr="10 Ways to Promote Diversity In The Workplace Through Communication |  DeskAlerts">
            <a:extLst>
              <a:ext uri="{FF2B5EF4-FFF2-40B4-BE49-F238E27FC236}">
                <a16:creationId xmlns:a16="http://schemas.microsoft.com/office/drawing/2014/main" id="{1DF43CD9-B619-EC78-FCF0-D4C87A984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826" y="1705761"/>
            <a:ext cx="3662052" cy="21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9284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3675" y="1381278"/>
            <a:ext cx="7454077" cy="2442577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a 2015 McKinsey report on public companies, 35% of the companies are more likely to have a financial returns above their industry if they are on the top quartile for ethnic and racial diversity (Lee).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Another M Kinsey study showing that companies with diverse executive boards are more likely to have a 95% higher return (Lee).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How to cultivate diversity, equity, and inclusion in the workplace |  SurveyMonkey">
            <a:extLst>
              <a:ext uri="{FF2B5EF4-FFF2-40B4-BE49-F238E27FC236}">
                <a16:creationId xmlns:a16="http://schemas.microsoft.com/office/drawing/2014/main" id="{A7A5DBAC-0E94-967F-B4C5-3361D3847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624" y="3739396"/>
            <a:ext cx="6460177" cy="293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6597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2D425-37AD-A602-EF31-D5D942EC5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2158" y="1634107"/>
            <a:ext cx="7454077" cy="3589785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Working remotely, part time or on a 4working days week, can increase the happiness among employee according to different researches.</a:t>
            </a:r>
          </a:p>
          <a:p>
            <a:endParaRPr lang="en-GB" sz="2000" dirty="0"/>
          </a:p>
          <a:p>
            <a:r>
              <a:rPr lang="en-GB" sz="2000" dirty="0"/>
              <a:t>This way they have more freedom to be themselves and bringing diversity at the working place, which we already know that is good for business.</a:t>
            </a:r>
          </a:p>
          <a:p>
            <a:r>
              <a:rPr lang="en-GB" sz="2000" dirty="0"/>
              <a:t>The key point here is to know how to manage this diversity.</a:t>
            </a:r>
          </a:p>
          <a:p>
            <a:endParaRPr lang="en-GB" sz="2000" dirty="0"/>
          </a:p>
          <a:p>
            <a:r>
              <a:rPr lang="en-GB" sz="2000" dirty="0"/>
              <a:t>We need to learn how to be better at this.</a:t>
            </a:r>
          </a:p>
        </p:txBody>
      </p:sp>
    </p:spTree>
    <p:extLst>
      <p:ext uri="{BB962C8B-B14F-4D97-AF65-F5344CB8AC3E}">
        <p14:creationId xmlns:p14="http://schemas.microsoft.com/office/powerpoint/2010/main" val="24938831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2BB28-1024-0839-1C39-5B5342B25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157" y="2593172"/>
            <a:ext cx="7434070" cy="143228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Thank YOU for your attention 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4864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C45E0-87C2-929C-FD70-30733D0BC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2"/>
            <a:ext cx="7434070" cy="1432289"/>
          </a:xfrm>
        </p:spPr>
        <p:txBody>
          <a:bodyPr>
            <a:normAutofit/>
          </a:bodyPr>
          <a:lstStyle/>
          <a:p>
            <a:r>
              <a:rPr lang="en-GB" dirty="0"/>
              <a:t>Reference: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59F4-FAC0-B22E-165E-AAA8DACAC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>
            <a:normAutofit/>
          </a:bodyPr>
          <a:lstStyle/>
          <a:p>
            <a:r>
              <a:rPr lang="en-GB" sz="2000" dirty="0" err="1"/>
              <a:t>Acas</a:t>
            </a:r>
            <a:r>
              <a:rPr lang="en-GB" sz="2000" dirty="0"/>
              <a:t> working for everyone. (2021, July 15). Retrieved from acas.org.uk: https://www.acas.org.uk/new-study-reveals-half-of-employers-expect-more-flexible-working-after-pandemic</a:t>
            </a:r>
          </a:p>
          <a:p>
            <a:r>
              <a:rPr lang="en-GB" sz="2000" dirty="0"/>
              <a:t>Armstrong, M. (2020). Armstrong's handbook of human resource management practice. London: Kogan Page.</a:t>
            </a:r>
          </a:p>
          <a:p>
            <a:r>
              <a:rPr lang="en-GB" sz="2000" dirty="0"/>
              <a:t>Lee, S. (n.d.). Diversity and Inclusion Culture Amp Article. Retrieved from https://www.cultureamp.com: https://www.cultureamp.com/blog/benefits-diversity-in-workplace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84002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8d95daf-b72c-4362-9b36-474215cf6cc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8C742849C6A34FA8D40130C02A7C5B" ma:contentTypeVersion="4" ma:contentTypeDescription="Create a new document." ma:contentTypeScope="" ma:versionID="c603bdf2ada5207c73aa010239ac7cba">
  <xsd:schema xmlns:xsd="http://www.w3.org/2001/XMLSchema" xmlns:xs="http://www.w3.org/2001/XMLSchema" xmlns:p="http://schemas.microsoft.com/office/2006/metadata/properties" xmlns:ns3="08d95daf-b72c-4362-9b36-474215cf6cc3" targetNamespace="http://schemas.microsoft.com/office/2006/metadata/properties" ma:root="true" ma:fieldsID="95be0b40d91fbced3b61606ddf8bd278" ns3:_="">
    <xsd:import namespace="08d95daf-b72c-4362-9b36-474215cf6cc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d95daf-b72c-4362-9b36-474215cf6c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710EE66-8707-456F-8F2E-091D581CB030}">
  <ds:schemaRefs>
    <ds:schemaRef ds:uri="http://purl.org/dc/terms/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08d95daf-b72c-4362-9b36-474215cf6cc3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E2E1DB-A21D-47FB-B99C-8A49D49890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8d95daf-b72c-4362-9b36-474215cf6cc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266</TotalTime>
  <Words>814</Words>
  <Application>Microsoft Office PowerPoint</Application>
  <PresentationFormat>Widescreen</PresentationFormat>
  <Paragraphs>73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Century Gothic</vt:lpstr>
      <vt:lpstr>Vapor Trail</vt:lpstr>
      <vt:lpstr>Impact of flexible working</vt:lpstr>
      <vt:lpstr>business environment</vt:lpstr>
      <vt:lpstr>Flexible working</vt:lpstr>
      <vt:lpstr>PowerPoint Presentation</vt:lpstr>
      <vt:lpstr>Diversity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your attention !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flexible working</dc:title>
  <dc:creator>Dobrinka Vasileva (2030402)</dc:creator>
  <cp:lastModifiedBy>Dobrinka Vasileva</cp:lastModifiedBy>
  <cp:revision>2</cp:revision>
  <dcterms:created xsi:type="dcterms:W3CDTF">2022-08-18T22:25:45Z</dcterms:created>
  <dcterms:modified xsi:type="dcterms:W3CDTF">2022-08-19T20:45:19Z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0x010100968C742849C6A34FA8D40130C02A7C5B</vt:lpwstr>
  </property>
</Properties>
</file>