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2" r:id="rId4"/>
    <p:sldMasterId id="2147483660" r:id="rId5"/>
  </p:sldMasterIdLst>
  <p:notesMasterIdLst>
    <p:notesMasterId r:id="rId18"/>
  </p:notesMasterIdLst>
  <p:sldIdLst>
    <p:sldId id="258" r:id="rId6"/>
    <p:sldId id="259" r:id="rId7"/>
    <p:sldId id="281" r:id="rId8"/>
    <p:sldId id="266" r:id="rId9"/>
    <p:sldId id="268" r:id="rId10"/>
    <p:sldId id="272" r:id="rId11"/>
    <p:sldId id="273" r:id="rId12"/>
    <p:sldId id="270" r:id="rId13"/>
    <p:sldId id="280" r:id="rId14"/>
    <p:sldId id="283" r:id="rId15"/>
    <p:sldId id="264" r:id="rId16"/>
    <p:sldId id="265"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F5F417-D8E2-4DB9-9F51-DF0317380636}" v="18" dt="2023-06-20T14:46:05.8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94" autoAdjust="0"/>
    <p:restoredTop sz="77618" autoAdjust="0"/>
  </p:normalViewPr>
  <p:slideViewPr>
    <p:cSldViewPr snapToGrid="0">
      <p:cViewPr varScale="1">
        <p:scale>
          <a:sx n="66" d="100"/>
          <a:sy n="66" d="100"/>
        </p:scale>
        <p:origin x="888"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10.xml"/><Relationship Id="rId23" Type="http://schemas.microsoft.com/office/2016/11/relationships/changesInfo" Target="changesInfos/changesInfo1.xml"/><Relationship Id="rId10" Type="http://schemas.openxmlformats.org/officeDocument/2006/relationships/slide" Target="slides/slide5.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rveen Atchia" userId="38384c17-6dbc-45ad-92a2-5faf9c241c75" providerId="ADAL" clId="{43F5F417-D8E2-4DB9-9F51-DF0317380636}"/>
    <pc:docChg chg="addSld delSld modSld">
      <pc:chgData name="Parveen Atchia" userId="38384c17-6dbc-45ad-92a2-5faf9c241c75" providerId="ADAL" clId="{43F5F417-D8E2-4DB9-9F51-DF0317380636}" dt="2023-06-20T14:52:11.076" v="45" actId="255"/>
      <pc:docMkLst>
        <pc:docMk/>
      </pc:docMkLst>
      <pc:sldChg chg="modSp mod">
        <pc:chgData name="Parveen Atchia" userId="38384c17-6dbc-45ad-92a2-5faf9c241c75" providerId="ADAL" clId="{43F5F417-D8E2-4DB9-9F51-DF0317380636}" dt="2023-06-20T14:52:11.076" v="45" actId="255"/>
        <pc:sldMkLst>
          <pc:docMk/>
          <pc:sldMk cId="1093523674" sldId="264"/>
        </pc:sldMkLst>
        <pc:spChg chg="mod">
          <ac:chgData name="Parveen Atchia" userId="38384c17-6dbc-45ad-92a2-5faf9c241c75" providerId="ADAL" clId="{43F5F417-D8E2-4DB9-9F51-DF0317380636}" dt="2023-06-20T14:52:11.076" v="45" actId="255"/>
          <ac:spMkLst>
            <pc:docMk/>
            <pc:sldMk cId="1093523674" sldId="264"/>
            <ac:spMk id="3" creationId="{00000000-0000-0000-0000-000000000000}"/>
          </ac:spMkLst>
        </pc:spChg>
      </pc:sldChg>
      <pc:sldChg chg="modSp">
        <pc:chgData name="Parveen Atchia" userId="38384c17-6dbc-45ad-92a2-5faf9c241c75" providerId="ADAL" clId="{43F5F417-D8E2-4DB9-9F51-DF0317380636}" dt="2023-06-20T14:46:05.801" v="38" actId="20577"/>
        <pc:sldMkLst>
          <pc:docMk/>
          <pc:sldMk cId="3474926546" sldId="281"/>
        </pc:sldMkLst>
        <pc:graphicFrameChg chg="mod">
          <ac:chgData name="Parveen Atchia" userId="38384c17-6dbc-45ad-92a2-5faf9c241c75" providerId="ADAL" clId="{43F5F417-D8E2-4DB9-9F51-DF0317380636}" dt="2023-06-20T14:46:05.801" v="38" actId="20577"/>
          <ac:graphicFrameMkLst>
            <pc:docMk/>
            <pc:sldMk cId="3474926546" sldId="281"/>
            <ac:graphicFrameMk id="5" creationId="{C464D350-FD09-1CC6-D143-320F1A050A7D}"/>
          </ac:graphicFrameMkLst>
        </pc:graphicFrameChg>
      </pc:sldChg>
      <pc:sldChg chg="modSp mod">
        <pc:chgData name="Parveen Atchia" userId="38384c17-6dbc-45ad-92a2-5faf9c241c75" providerId="ADAL" clId="{43F5F417-D8E2-4DB9-9F51-DF0317380636}" dt="2023-06-20T14:51:56.781" v="44" actId="255"/>
        <pc:sldMkLst>
          <pc:docMk/>
          <pc:sldMk cId="1315147791" sldId="283"/>
        </pc:sldMkLst>
        <pc:spChg chg="mod">
          <ac:chgData name="Parveen Atchia" userId="38384c17-6dbc-45ad-92a2-5faf9c241c75" providerId="ADAL" clId="{43F5F417-D8E2-4DB9-9F51-DF0317380636}" dt="2023-06-20T14:51:56.781" v="44" actId="255"/>
          <ac:spMkLst>
            <pc:docMk/>
            <pc:sldMk cId="1315147791" sldId="283"/>
            <ac:spMk id="2" creationId="{1EE26CB4-54E7-6077-760D-7DC311A25C9E}"/>
          </ac:spMkLst>
        </pc:spChg>
        <pc:spChg chg="mod">
          <ac:chgData name="Parveen Atchia" userId="38384c17-6dbc-45ad-92a2-5faf9c241c75" providerId="ADAL" clId="{43F5F417-D8E2-4DB9-9F51-DF0317380636}" dt="2023-06-20T14:51:48.949" v="43" actId="255"/>
          <ac:spMkLst>
            <pc:docMk/>
            <pc:sldMk cId="1315147791" sldId="283"/>
            <ac:spMk id="8" creationId="{21240BB2-4177-F260-D258-691C26FB4952}"/>
          </ac:spMkLst>
        </pc:spChg>
      </pc:sldChg>
      <pc:sldChg chg="new del">
        <pc:chgData name="Parveen Atchia" userId="38384c17-6dbc-45ad-92a2-5faf9c241c75" providerId="ADAL" clId="{43F5F417-D8E2-4DB9-9F51-DF0317380636}" dt="2023-06-20T14:36:03.266" v="13" actId="2696"/>
        <pc:sldMkLst>
          <pc:docMk/>
          <pc:sldMk cId="3939674859" sldId="284"/>
        </pc:sldMkLst>
      </pc:sldChg>
      <pc:sldChg chg="delSp modSp add del mod setBg delDesignElem">
        <pc:chgData name="Parveen Atchia" userId="38384c17-6dbc-45ad-92a2-5faf9c241c75" providerId="ADAL" clId="{43F5F417-D8E2-4DB9-9F51-DF0317380636}" dt="2023-06-20T14:37:43.782" v="21" actId="2696"/>
        <pc:sldMkLst>
          <pc:docMk/>
          <pc:sldMk cId="3617016410" sldId="285"/>
        </pc:sldMkLst>
        <pc:spChg chg="mod">
          <ac:chgData name="Parveen Atchia" userId="38384c17-6dbc-45ad-92a2-5faf9c241c75" providerId="ADAL" clId="{43F5F417-D8E2-4DB9-9F51-DF0317380636}" dt="2023-06-20T14:36:27.259" v="16" actId="14100"/>
          <ac:spMkLst>
            <pc:docMk/>
            <pc:sldMk cId="3617016410" sldId="285"/>
            <ac:spMk id="2" creationId="{00000000-0000-0000-0000-000000000000}"/>
          </ac:spMkLst>
        </pc:spChg>
        <pc:spChg chg="mod">
          <ac:chgData name="Parveen Atchia" userId="38384c17-6dbc-45ad-92a2-5faf9c241c75" providerId="ADAL" clId="{43F5F417-D8E2-4DB9-9F51-DF0317380636}" dt="2023-06-20T14:36:29.929" v="17" actId="1076"/>
          <ac:spMkLst>
            <pc:docMk/>
            <pc:sldMk cId="3617016410" sldId="285"/>
            <ac:spMk id="3" creationId="{00000000-0000-0000-0000-000000000000}"/>
          </ac:spMkLst>
        </pc:spChg>
        <pc:spChg chg="del">
          <ac:chgData name="Parveen Atchia" userId="38384c17-6dbc-45ad-92a2-5faf9c241c75" providerId="ADAL" clId="{43F5F417-D8E2-4DB9-9F51-DF0317380636}" dt="2023-06-20T14:35:19.869" v="8"/>
          <ac:spMkLst>
            <pc:docMk/>
            <pc:sldMk cId="3617016410" sldId="285"/>
            <ac:spMk id="9" creationId="{F63C748C-967B-4A7B-A90F-3EDD0F485AC6}"/>
          </ac:spMkLst>
        </pc:spChg>
        <pc:spChg chg="del">
          <ac:chgData name="Parveen Atchia" userId="38384c17-6dbc-45ad-92a2-5faf9c241c75" providerId="ADAL" clId="{43F5F417-D8E2-4DB9-9F51-DF0317380636}" dt="2023-06-20T14:35:19.869" v="8"/>
          <ac:spMkLst>
            <pc:docMk/>
            <pc:sldMk cId="3617016410" sldId="285"/>
            <ac:spMk id="11" creationId="{C0143637-4934-44E4-B909-BAF1E7B27972}"/>
          </ac:spMkLst>
        </pc:spChg>
      </pc:sldChg>
      <pc:sldChg chg="new del">
        <pc:chgData name="Parveen Atchia" userId="38384c17-6dbc-45ad-92a2-5faf9c241c75" providerId="ADAL" clId="{43F5F417-D8E2-4DB9-9F51-DF0317380636}" dt="2023-06-20T14:42:47.041" v="22" actId="2696"/>
        <pc:sldMkLst>
          <pc:docMk/>
          <pc:sldMk cId="2311279721" sldId="286"/>
        </pc:sldMkLst>
      </pc:sldChg>
      <pc:sldChg chg="new del">
        <pc:chgData name="Parveen Atchia" userId="38384c17-6dbc-45ad-92a2-5faf9c241c75" providerId="ADAL" clId="{43F5F417-D8E2-4DB9-9F51-DF0317380636}" dt="2023-06-20T14:36:09.579" v="14" actId="2696"/>
        <pc:sldMkLst>
          <pc:docMk/>
          <pc:sldMk cId="2587658942" sldId="286"/>
        </pc:sldMkLst>
      </pc:sldChg>
      <pc:sldChg chg="add del">
        <pc:chgData name="Parveen Atchia" userId="38384c17-6dbc-45ad-92a2-5faf9c241c75" providerId="ADAL" clId="{43F5F417-D8E2-4DB9-9F51-DF0317380636}" dt="2023-06-20T14:37:18.620" v="20" actId="2696"/>
        <pc:sldMkLst>
          <pc:docMk/>
          <pc:sldMk cId="952088482" sldId="287"/>
        </pc:sldMkLst>
      </pc:sldChg>
      <pc:sldChg chg="new del">
        <pc:chgData name="Parveen Atchia" userId="38384c17-6dbc-45ad-92a2-5faf9c241c75" providerId="ADAL" clId="{43F5F417-D8E2-4DB9-9F51-DF0317380636}" dt="2023-06-20T14:36:17.801" v="15" actId="2696"/>
        <pc:sldMkLst>
          <pc:docMk/>
          <pc:sldMk cId="1012229383" sldId="287"/>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2ACA72-24B1-4EC9-9155-9C1BFB0AECF1}" type="doc">
      <dgm:prSet loTypeId="urn:microsoft.com/office/officeart/2005/8/layout/radial4" loCatId="relationship" qsTypeId="urn:microsoft.com/office/officeart/2005/8/quickstyle/simple1" qsCatId="simple" csTypeId="urn:microsoft.com/office/officeart/2005/8/colors/accent1_2" csCatId="accent1" phldr="1"/>
      <dgm:spPr/>
      <dgm:t>
        <a:bodyPr/>
        <a:lstStyle/>
        <a:p>
          <a:endParaRPr lang="en-GB"/>
        </a:p>
      </dgm:t>
    </dgm:pt>
    <dgm:pt modelId="{20924CCA-B4DF-4EF5-8B44-88A176E025FD}" type="pres">
      <dgm:prSet presAssocID="{9B2ACA72-24B1-4EC9-9155-9C1BFB0AECF1}" presName="cycle" presStyleCnt="0">
        <dgm:presLayoutVars>
          <dgm:chMax val="1"/>
          <dgm:dir/>
          <dgm:animLvl val="ctr"/>
          <dgm:resizeHandles val="exact"/>
        </dgm:presLayoutVars>
      </dgm:prSet>
      <dgm:spPr/>
    </dgm:pt>
  </dgm:ptLst>
  <dgm:cxnLst>
    <dgm:cxn modelId="{A0964C8D-72BD-475A-A26B-78DCE9FF9846}" type="presOf" srcId="{9B2ACA72-24B1-4EC9-9155-9C1BFB0AECF1}" destId="{20924CCA-B4DF-4EF5-8B44-88A176E025FD}" srcOrd="0"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2D23743-2417-4518-8523-64E94D35487A}" type="doc">
      <dgm:prSet loTypeId="urn:microsoft.com/office/officeart/2005/8/layout/hierarchy4" loCatId="relationship" qsTypeId="urn:microsoft.com/office/officeart/2005/8/quickstyle/simple1" qsCatId="simple" csTypeId="urn:microsoft.com/office/officeart/2005/8/colors/accent1_2" csCatId="accent1" phldr="1"/>
      <dgm:spPr/>
      <dgm:t>
        <a:bodyPr/>
        <a:lstStyle/>
        <a:p>
          <a:endParaRPr lang="en-GB"/>
        </a:p>
      </dgm:t>
    </dgm:pt>
    <dgm:pt modelId="{9DD35179-2E3F-4E8B-A6EE-A705D3BD9A11}">
      <dgm:prSet phldrT="[Text]"/>
      <dgm:spPr/>
      <dgm:t>
        <a:bodyPr/>
        <a:lstStyle/>
        <a:p>
          <a:r>
            <a:rPr lang="en-US" dirty="0"/>
            <a:t>Family C</a:t>
          </a:r>
          <a:endParaRPr lang="en-GB" dirty="0"/>
        </a:p>
      </dgm:t>
    </dgm:pt>
    <dgm:pt modelId="{396B79F0-FB20-439C-8489-B8C8469F8415}" type="parTrans" cxnId="{CF780D93-9376-4A77-81B1-BBF6267DCF57}">
      <dgm:prSet/>
      <dgm:spPr/>
      <dgm:t>
        <a:bodyPr/>
        <a:lstStyle/>
        <a:p>
          <a:endParaRPr lang="en-GB"/>
        </a:p>
      </dgm:t>
    </dgm:pt>
    <dgm:pt modelId="{2D3EFD11-199E-4266-9212-17974037D021}" type="sibTrans" cxnId="{CF780D93-9376-4A77-81B1-BBF6267DCF57}">
      <dgm:prSet/>
      <dgm:spPr/>
      <dgm:t>
        <a:bodyPr/>
        <a:lstStyle/>
        <a:p>
          <a:endParaRPr lang="en-GB"/>
        </a:p>
      </dgm:t>
    </dgm:pt>
    <dgm:pt modelId="{92B86B6C-10BB-4066-8FE5-E6A8E45FD4A2}">
      <dgm:prSet phldrT="[Text]" custT="1"/>
      <dgm:spPr/>
      <dgm:t>
        <a:bodyPr/>
        <a:lstStyle/>
        <a:p>
          <a:r>
            <a:rPr lang="en-US" sz="1800" dirty="0">
              <a:latin typeface="Arial" panose="020B0604020202020204" pitchFamily="34" charset="0"/>
              <a:cs typeface="Arial" panose="020B0604020202020204" pitchFamily="34" charset="0"/>
            </a:rPr>
            <a:t>Mother</a:t>
          </a:r>
        </a:p>
        <a:p>
          <a:r>
            <a:rPr lang="en-US" sz="1800" dirty="0">
              <a:latin typeface="Arial" panose="020B0604020202020204" pitchFamily="34" charset="0"/>
              <a:cs typeface="Arial" panose="020B0604020202020204" pitchFamily="34" charset="0"/>
            </a:rPr>
            <a:t>Mental health</a:t>
          </a:r>
          <a:endParaRPr lang="en-GB" sz="1800" dirty="0">
            <a:latin typeface="Arial" panose="020B0604020202020204" pitchFamily="34" charset="0"/>
            <a:cs typeface="Arial" panose="020B0604020202020204" pitchFamily="34" charset="0"/>
          </a:endParaRPr>
        </a:p>
      </dgm:t>
    </dgm:pt>
    <dgm:pt modelId="{0A4C1B51-61AD-491B-A66A-23D640E62C2B}" type="parTrans" cxnId="{0C48DDC8-A084-4952-A881-4404D7F36B41}">
      <dgm:prSet/>
      <dgm:spPr/>
      <dgm:t>
        <a:bodyPr/>
        <a:lstStyle/>
        <a:p>
          <a:endParaRPr lang="en-GB"/>
        </a:p>
      </dgm:t>
    </dgm:pt>
    <dgm:pt modelId="{B0D5C1B3-A56E-4855-B09B-BBA3114E4FBA}" type="sibTrans" cxnId="{0C48DDC8-A084-4952-A881-4404D7F36B41}">
      <dgm:prSet/>
      <dgm:spPr/>
      <dgm:t>
        <a:bodyPr/>
        <a:lstStyle/>
        <a:p>
          <a:endParaRPr lang="en-GB"/>
        </a:p>
      </dgm:t>
    </dgm:pt>
    <dgm:pt modelId="{98A72F73-2B40-467F-8878-3C4EE32D4EA0}">
      <dgm:prSet phldrT="[Text]" custT="1"/>
      <dgm:spPr/>
      <dgm:t>
        <a:bodyPr/>
        <a:lstStyle/>
        <a:p>
          <a:r>
            <a:rPr lang="en-US" sz="1800" dirty="0">
              <a:latin typeface="Arial" panose="020B0604020202020204" pitchFamily="34" charset="0"/>
              <a:cs typeface="Arial" panose="020B0604020202020204" pitchFamily="34" charset="0"/>
            </a:rPr>
            <a:t>2 young adolescent boys</a:t>
          </a:r>
        </a:p>
        <a:p>
          <a:r>
            <a:rPr lang="en-GB" sz="1800" dirty="0">
              <a:latin typeface="Arial" panose="020B0604020202020204" pitchFamily="34" charset="0"/>
              <a:cs typeface="Arial" panose="020B0604020202020204" pitchFamily="34" charset="0"/>
            </a:rPr>
            <a:t>Bad behaviour of one of the boy</a:t>
          </a:r>
        </a:p>
      </dgm:t>
    </dgm:pt>
    <dgm:pt modelId="{2C3109AD-695A-49B5-A2EC-492E679941CD}" type="parTrans" cxnId="{BD2C9682-A00E-461E-8C91-9CED419B4187}">
      <dgm:prSet/>
      <dgm:spPr/>
      <dgm:t>
        <a:bodyPr/>
        <a:lstStyle/>
        <a:p>
          <a:endParaRPr lang="en-GB"/>
        </a:p>
      </dgm:t>
    </dgm:pt>
    <dgm:pt modelId="{8DDD6CA5-01A8-4343-B108-69114DFD4ADC}" type="sibTrans" cxnId="{BD2C9682-A00E-461E-8C91-9CED419B4187}">
      <dgm:prSet/>
      <dgm:spPr/>
      <dgm:t>
        <a:bodyPr/>
        <a:lstStyle/>
        <a:p>
          <a:endParaRPr lang="en-GB"/>
        </a:p>
      </dgm:t>
    </dgm:pt>
    <dgm:pt modelId="{EE9DD56B-D30B-4D33-BB0D-AA3029985C86}">
      <dgm:prSet phldrT="[Text]" custT="1"/>
      <dgm:spPr/>
      <dgm:t>
        <a:bodyPr/>
        <a:lstStyle/>
        <a:p>
          <a:r>
            <a:rPr lang="en-US" sz="1800" dirty="0">
              <a:latin typeface="Arial" panose="020B0604020202020204" pitchFamily="34" charset="0"/>
              <a:cs typeface="Arial" panose="020B0604020202020204" pitchFamily="34" charset="0"/>
            </a:rPr>
            <a:t>Nursery School aged daughter</a:t>
          </a:r>
          <a:endParaRPr lang="en-GB" sz="1800" dirty="0">
            <a:latin typeface="Arial" panose="020B0604020202020204" pitchFamily="34" charset="0"/>
            <a:cs typeface="Arial" panose="020B0604020202020204" pitchFamily="34" charset="0"/>
          </a:endParaRPr>
        </a:p>
      </dgm:t>
    </dgm:pt>
    <dgm:pt modelId="{6B2C7D40-C57B-42A8-876B-1BD44EB28BDB}" type="parTrans" cxnId="{BE307057-4DAA-4E23-8079-C037C4807911}">
      <dgm:prSet/>
      <dgm:spPr/>
      <dgm:t>
        <a:bodyPr/>
        <a:lstStyle/>
        <a:p>
          <a:endParaRPr lang="en-GB"/>
        </a:p>
      </dgm:t>
    </dgm:pt>
    <dgm:pt modelId="{D1AF3BF8-7F3C-4CAC-8F7C-E577E21696D3}" type="sibTrans" cxnId="{BE307057-4DAA-4E23-8079-C037C4807911}">
      <dgm:prSet/>
      <dgm:spPr/>
      <dgm:t>
        <a:bodyPr/>
        <a:lstStyle/>
        <a:p>
          <a:endParaRPr lang="en-GB"/>
        </a:p>
      </dgm:t>
    </dgm:pt>
    <dgm:pt modelId="{8586F956-0C57-45F4-BD24-5D2C3267B220}">
      <dgm:prSet phldrT="[Text]" custT="1"/>
      <dgm:spPr/>
      <dgm:t>
        <a:bodyPr/>
        <a:lstStyle/>
        <a:p>
          <a:r>
            <a:rPr lang="en-US" sz="1800" dirty="0">
              <a:latin typeface="Arial" panose="020B0604020202020204" pitchFamily="34" charset="0"/>
              <a:cs typeface="Arial" panose="020B0604020202020204" pitchFamily="34" charset="0"/>
            </a:rPr>
            <a:t>Young women aged 17</a:t>
          </a:r>
          <a:endParaRPr lang="en-GB" sz="1800" dirty="0">
            <a:latin typeface="Arial" panose="020B0604020202020204" pitchFamily="34" charset="0"/>
            <a:cs typeface="Arial" panose="020B0604020202020204" pitchFamily="34" charset="0"/>
          </a:endParaRPr>
        </a:p>
      </dgm:t>
    </dgm:pt>
    <dgm:pt modelId="{ED19D2FA-E465-4527-9DF5-9949DDCDBAD3}" type="parTrans" cxnId="{2C3DD89C-D8BC-4A09-B655-F5B0749D007F}">
      <dgm:prSet/>
      <dgm:spPr/>
      <dgm:t>
        <a:bodyPr/>
        <a:lstStyle/>
        <a:p>
          <a:endParaRPr lang="en-GB"/>
        </a:p>
      </dgm:t>
    </dgm:pt>
    <dgm:pt modelId="{DA6A9109-2BCF-4817-8D09-CAC45273131A}" type="sibTrans" cxnId="{2C3DD89C-D8BC-4A09-B655-F5B0749D007F}">
      <dgm:prSet/>
      <dgm:spPr/>
      <dgm:t>
        <a:bodyPr/>
        <a:lstStyle/>
        <a:p>
          <a:endParaRPr lang="en-GB"/>
        </a:p>
      </dgm:t>
    </dgm:pt>
    <dgm:pt modelId="{E7615B25-AC7A-4005-8340-577923D55DBC}">
      <dgm:prSet phldrT="[Text]" custT="1"/>
      <dgm:spPr/>
      <dgm:t>
        <a:bodyPr/>
        <a:lstStyle/>
        <a:p>
          <a:r>
            <a:rPr lang="en-US" sz="1800" dirty="0">
              <a:latin typeface="Arial" panose="020B0604020202020204" pitchFamily="34" charset="0"/>
              <a:cs typeface="Arial" panose="020B0604020202020204" pitchFamily="34" charset="0"/>
            </a:rPr>
            <a:t>2 adult </a:t>
          </a:r>
          <a:r>
            <a:rPr lang="en-US" sz="1800" dirty="0" err="1">
              <a:latin typeface="Arial" panose="020B0604020202020204" pitchFamily="34" charset="0"/>
              <a:cs typeface="Arial" panose="020B0604020202020204" pitchFamily="34" charset="0"/>
            </a:rPr>
            <a:t>daugthers</a:t>
          </a:r>
          <a:r>
            <a:rPr lang="en-US" sz="1800" dirty="0">
              <a:latin typeface="Arial" panose="020B0604020202020204" pitchFamily="34" charset="0"/>
              <a:cs typeface="Arial" panose="020B0604020202020204" pitchFamily="34" charset="0"/>
            </a:rPr>
            <a:t> living independently</a:t>
          </a:r>
          <a:endParaRPr lang="en-GB" sz="1800" dirty="0">
            <a:latin typeface="Arial" panose="020B0604020202020204" pitchFamily="34" charset="0"/>
            <a:cs typeface="Arial" panose="020B0604020202020204" pitchFamily="34" charset="0"/>
          </a:endParaRPr>
        </a:p>
      </dgm:t>
    </dgm:pt>
    <dgm:pt modelId="{6136995C-657C-4683-9E24-362BF62F4055}" type="parTrans" cxnId="{37B1582A-E571-4632-8E80-60336AB9D6DB}">
      <dgm:prSet/>
      <dgm:spPr/>
      <dgm:t>
        <a:bodyPr/>
        <a:lstStyle/>
        <a:p>
          <a:endParaRPr lang="en-GB"/>
        </a:p>
      </dgm:t>
    </dgm:pt>
    <dgm:pt modelId="{88AF2CD8-60D7-4C41-A008-BE6C3C0BF972}" type="sibTrans" cxnId="{37B1582A-E571-4632-8E80-60336AB9D6DB}">
      <dgm:prSet/>
      <dgm:spPr/>
      <dgm:t>
        <a:bodyPr/>
        <a:lstStyle/>
        <a:p>
          <a:endParaRPr lang="en-GB"/>
        </a:p>
      </dgm:t>
    </dgm:pt>
    <dgm:pt modelId="{EB7D109E-C6DC-480B-9032-3BBDF8AA4387}" type="pres">
      <dgm:prSet presAssocID="{F2D23743-2417-4518-8523-64E94D35487A}" presName="Name0" presStyleCnt="0">
        <dgm:presLayoutVars>
          <dgm:chPref val="1"/>
          <dgm:dir/>
          <dgm:animOne val="branch"/>
          <dgm:animLvl val="lvl"/>
          <dgm:resizeHandles/>
        </dgm:presLayoutVars>
      </dgm:prSet>
      <dgm:spPr/>
    </dgm:pt>
    <dgm:pt modelId="{2E90BA3A-6A3E-4FDF-BB8A-A4CCAFE7FD3D}" type="pres">
      <dgm:prSet presAssocID="{9DD35179-2E3F-4E8B-A6EE-A705D3BD9A11}" presName="vertOne" presStyleCnt="0"/>
      <dgm:spPr/>
    </dgm:pt>
    <dgm:pt modelId="{3D7FDD35-AD5E-4438-A7DB-7251981705FB}" type="pres">
      <dgm:prSet presAssocID="{9DD35179-2E3F-4E8B-A6EE-A705D3BD9A11}" presName="txOne" presStyleLbl="node0" presStyleIdx="0" presStyleCnt="1" custScaleX="100023" custScaleY="36050" custLinFactNeighborX="-1018" custLinFactNeighborY="-45577">
        <dgm:presLayoutVars>
          <dgm:chPref val="3"/>
        </dgm:presLayoutVars>
      </dgm:prSet>
      <dgm:spPr/>
    </dgm:pt>
    <dgm:pt modelId="{5BD87B84-1802-4A98-8889-57D786DAEFD4}" type="pres">
      <dgm:prSet presAssocID="{9DD35179-2E3F-4E8B-A6EE-A705D3BD9A11}" presName="parTransOne" presStyleCnt="0"/>
      <dgm:spPr/>
    </dgm:pt>
    <dgm:pt modelId="{5C51695B-A634-4C68-B2A4-3A90ECD9AADD}" type="pres">
      <dgm:prSet presAssocID="{9DD35179-2E3F-4E8B-A6EE-A705D3BD9A11}" presName="horzOne" presStyleCnt="0"/>
      <dgm:spPr/>
    </dgm:pt>
    <dgm:pt modelId="{114B7B0B-1A99-463B-BF33-6E82827B9DFF}" type="pres">
      <dgm:prSet presAssocID="{92B86B6C-10BB-4066-8FE5-E6A8E45FD4A2}" presName="vertTwo" presStyleCnt="0"/>
      <dgm:spPr/>
    </dgm:pt>
    <dgm:pt modelId="{9D3BB4F6-AD97-46E6-B207-7349B573E3D8}" type="pres">
      <dgm:prSet presAssocID="{92B86B6C-10BB-4066-8FE5-E6A8E45FD4A2}" presName="txTwo" presStyleLbl="node2" presStyleIdx="0" presStyleCnt="2" custScaleX="92295" custScaleY="58937" custLinFactNeighborX="-10133" custLinFactNeighborY="-48892">
        <dgm:presLayoutVars>
          <dgm:chPref val="3"/>
        </dgm:presLayoutVars>
      </dgm:prSet>
      <dgm:spPr/>
    </dgm:pt>
    <dgm:pt modelId="{01698208-E292-49A0-BE57-FFA415BD6F4D}" type="pres">
      <dgm:prSet presAssocID="{92B86B6C-10BB-4066-8FE5-E6A8E45FD4A2}" presName="parTransTwo" presStyleCnt="0"/>
      <dgm:spPr/>
    </dgm:pt>
    <dgm:pt modelId="{595EB380-E112-4E1D-8086-A677332E6560}" type="pres">
      <dgm:prSet presAssocID="{92B86B6C-10BB-4066-8FE5-E6A8E45FD4A2}" presName="horzTwo" presStyleCnt="0"/>
      <dgm:spPr/>
    </dgm:pt>
    <dgm:pt modelId="{A00A5E2B-30CE-45F2-8EE2-C8E5434DE070}" type="pres">
      <dgm:prSet presAssocID="{98A72F73-2B40-467F-8878-3C4EE32D4EA0}" presName="vertThree" presStyleCnt="0"/>
      <dgm:spPr/>
    </dgm:pt>
    <dgm:pt modelId="{25A0D9FF-6D5C-4595-8513-8E10ED42A21E}" type="pres">
      <dgm:prSet presAssocID="{98A72F73-2B40-467F-8878-3C4EE32D4EA0}" presName="txThree" presStyleLbl="node3" presStyleIdx="0" presStyleCnt="3" custScaleX="88174" custScaleY="56556" custLinFactNeighborX="-435" custLinFactNeighborY="1066">
        <dgm:presLayoutVars>
          <dgm:chPref val="3"/>
        </dgm:presLayoutVars>
      </dgm:prSet>
      <dgm:spPr/>
    </dgm:pt>
    <dgm:pt modelId="{59F4A1AF-378D-4FF4-8197-B32D1AF037D7}" type="pres">
      <dgm:prSet presAssocID="{98A72F73-2B40-467F-8878-3C4EE32D4EA0}" presName="horzThree" presStyleCnt="0"/>
      <dgm:spPr/>
    </dgm:pt>
    <dgm:pt modelId="{57FB567A-0169-4FC4-A282-9A170B92CBBB}" type="pres">
      <dgm:prSet presAssocID="{8DDD6CA5-01A8-4343-B108-69114DFD4ADC}" presName="sibSpaceThree" presStyleCnt="0"/>
      <dgm:spPr/>
    </dgm:pt>
    <dgm:pt modelId="{94F4365E-06A1-422A-89A5-910599BAD641}" type="pres">
      <dgm:prSet presAssocID="{EE9DD56B-D30B-4D33-BB0D-AA3029985C86}" presName="vertThree" presStyleCnt="0"/>
      <dgm:spPr/>
    </dgm:pt>
    <dgm:pt modelId="{D6C0F3D4-23EB-49AF-B87C-CA09554AD339}" type="pres">
      <dgm:prSet presAssocID="{EE9DD56B-D30B-4D33-BB0D-AA3029985C86}" presName="txThree" presStyleLbl="node3" presStyleIdx="1" presStyleCnt="3" custScaleX="86888" custScaleY="56894">
        <dgm:presLayoutVars>
          <dgm:chPref val="3"/>
        </dgm:presLayoutVars>
      </dgm:prSet>
      <dgm:spPr/>
    </dgm:pt>
    <dgm:pt modelId="{F289404C-8E97-4807-A8E0-3997CC63B142}" type="pres">
      <dgm:prSet presAssocID="{EE9DD56B-D30B-4D33-BB0D-AA3029985C86}" presName="horzThree" presStyleCnt="0"/>
      <dgm:spPr/>
    </dgm:pt>
    <dgm:pt modelId="{080D0305-8749-4BCE-9EA8-AAB36ADF0979}" type="pres">
      <dgm:prSet presAssocID="{B0D5C1B3-A56E-4855-B09B-BBA3114E4FBA}" presName="sibSpaceTwo" presStyleCnt="0"/>
      <dgm:spPr/>
    </dgm:pt>
    <dgm:pt modelId="{EA1ECA7B-8C54-46BA-B342-5203C7195E6C}" type="pres">
      <dgm:prSet presAssocID="{8586F956-0C57-45F4-BD24-5D2C3267B220}" presName="vertTwo" presStyleCnt="0"/>
      <dgm:spPr/>
    </dgm:pt>
    <dgm:pt modelId="{4F7DB47A-3F7A-48E2-8BAB-79C3FAE07F1C}" type="pres">
      <dgm:prSet presAssocID="{8586F956-0C57-45F4-BD24-5D2C3267B220}" presName="txTwo" presStyleLbl="node2" presStyleIdx="1" presStyleCnt="2" custScaleX="93986" custScaleY="56968" custLinFactNeighborX="-4788" custLinFactNeighborY="-45576">
        <dgm:presLayoutVars>
          <dgm:chPref val="3"/>
        </dgm:presLayoutVars>
      </dgm:prSet>
      <dgm:spPr/>
    </dgm:pt>
    <dgm:pt modelId="{BA0D93F2-95C6-4CEF-9AFA-2BBA7B37FD3E}" type="pres">
      <dgm:prSet presAssocID="{8586F956-0C57-45F4-BD24-5D2C3267B220}" presName="parTransTwo" presStyleCnt="0"/>
      <dgm:spPr/>
    </dgm:pt>
    <dgm:pt modelId="{D57E3E42-CC00-4785-BB39-5FBBEA7EE889}" type="pres">
      <dgm:prSet presAssocID="{8586F956-0C57-45F4-BD24-5D2C3267B220}" presName="horzTwo" presStyleCnt="0"/>
      <dgm:spPr/>
    </dgm:pt>
    <dgm:pt modelId="{94A13FB2-5632-4148-A6C2-C703D101685C}" type="pres">
      <dgm:prSet presAssocID="{E7615B25-AC7A-4005-8340-577923D55DBC}" presName="vertThree" presStyleCnt="0"/>
      <dgm:spPr/>
    </dgm:pt>
    <dgm:pt modelId="{15B8C2FC-F721-46A0-A57D-94B8DDF31C34}" type="pres">
      <dgm:prSet presAssocID="{E7615B25-AC7A-4005-8340-577923D55DBC}" presName="txThree" presStyleLbl="node3" presStyleIdx="2" presStyleCnt="3" custScaleX="79349" custScaleY="55864" custLinFactNeighborX="1106" custLinFactNeighborY="9920">
        <dgm:presLayoutVars>
          <dgm:chPref val="3"/>
        </dgm:presLayoutVars>
      </dgm:prSet>
      <dgm:spPr/>
    </dgm:pt>
    <dgm:pt modelId="{355825D4-3E41-44BC-9CDC-E75EEB8542B3}" type="pres">
      <dgm:prSet presAssocID="{E7615B25-AC7A-4005-8340-577923D55DBC}" presName="horzThree" presStyleCnt="0"/>
      <dgm:spPr/>
    </dgm:pt>
  </dgm:ptLst>
  <dgm:cxnLst>
    <dgm:cxn modelId="{2CA1C41D-120D-41B4-BDCB-3D1CFFFD5B5D}" type="presOf" srcId="{92B86B6C-10BB-4066-8FE5-E6A8E45FD4A2}" destId="{9D3BB4F6-AD97-46E6-B207-7349B573E3D8}" srcOrd="0" destOrd="0" presId="urn:microsoft.com/office/officeart/2005/8/layout/hierarchy4"/>
    <dgm:cxn modelId="{CA60AC24-D145-4CA0-A365-8BA837AA8853}" type="presOf" srcId="{98A72F73-2B40-467F-8878-3C4EE32D4EA0}" destId="{25A0D9FF-6D5C-4595-8513-8E10ED42A21E}" srcOrd="0" destOrd="0" presId="urn:microsoft.com/office/officeart/2005/8/layout/hierarchy4"/>
    <dgm:cxn modelId="{37B1582A-E571-4632-8E80-60336AB9D6DB}" srcId="{8586F956-0C57-45F4-BD24-5D2C3267B220}" destId="{E7615B25-AC7A-4005-8340-577923D55DBC}" srcOrd="0" destOrd="0" parTransId="{6136995C-657C-4683-9E24-362BF62F4055}" sibTransId="{88AF2CD8-60D7-4C41-A008-BE6C3C0BF972}"/>
    <dgm:cxn modelId="{328E713A-946D-4445-9FAF-91871E0AB3DC}" type="presOf" srcId="{F2D23743-2417-4518-8523-64E94D35487A}" destId="{EB7D109E-C6DC-480B-9032-3BBDF8AA4387}" srcOrd="0" destOrd="0" presId="urn:microsoft.com/office/officeart/2005/8/layout/hierarchy4"/>
    <dgm:cxn modelId="{BE307057-4DAA-4E23-8079-C037C4807911}" srcId="{92B86B6C-10BB-4066-8FE5-E6A8E45FD4A2}" destId="{EE9DD56B-D30B-4D33-BB0D-AA3029985C86}" srcOrd="1" destOrd="0" parTransId="{6B2C7D40-C57B-42A8-876B-1BD44EB28BDB}" sibTransId="{D1AF3BF8-7F3C-4CAC-8F7C-E577E21696D3}"/>
    <dgm:cxn modelId="{BD2C9682-A00E-461E-8C91-9CED419B4187}" srcId="{92B86B6C-10BB-4066-8FE5-E6A8E45FD4A2}" destId="{98A72F73-2B40-467F-8878-3C4EE32D4EA0}" srcOrd="0" destOrd="0" parTransId="{2C3109AD-695A-49B5-A2EC-492E679941CD}" sibTransId="{8DDD6CA5-01A8-4343-B108-69114DFD4ADC}"/>
    <dgm:cxn modelId="{CF780D93-9376-4A77-81B1-BBF6267DCF57}" srcId="{F2D23743-2417-4518-8523-64E94D35487A}" destId="{9DD35179-2E3F-4E8B-A6EE-A705D3BD9A11}" srcOrd="0" destOrd="0" parTransId="{396B79F0-FB20-439C-8489-B8C8469F8415}" sibTransId="{2D3EFD11-199E-4266-9212-17974037D021}"/>
    <dgm:cxn modelId="{2C3DD89C-D8BC-4A09-B655-F5B0749D007F}" srcId="{9DD35179-2E3F-4E8B-A6EE-A705D3BD9A11}" destId="{8586F956-0C57-45F4-BD24-5D2C3267B220}" srcOrd="1" destOrd="0" parTransId="{ED19D2FA-E465-4527-9DF5-9949DDCDBAD3}" sibTransId="{DA6A9109-2BCF-4817-8D09-CAC45273131A}"/>
    <dgm:cxn modelId="{A91447A4-A298-48C2-9D4D-D45706624DEE}" type="presOf" srcId="{EE9DD56B-D30B-4D33-BB0D-AA3029985C86}" destId="{D6C0F3D4-23EB-49AF-B87C-CA09554AD339}" srcOrd="0" destOrd="0" presId="urn:microsoft.com/office/officeart/2005/8/layout/hierarchy4"/>
    <dgm:cxn modelId="{A6904BC2-0008-4E9F-8718-A328A22DBC65}" type="presOf" srcId="{9DD35179-2E3F-4E8B-A6EE-A705D3BD9A11}" destId="{3D7FDD35-AD5E-4438-A7DB-7251981705FB}" srcOrd="0" destOrd="0" presId="urn:microsoft.com/office/officeart/2005/8/layout/hierarchy4"/>
    <dgm:cxn modelId="{4B459EC6-FFE4-4F1A-A081-3A39DB981376}" type="presOf" srcId="{E7615B25-AC7A-4005-8340-577923D55DBC}" destId="{15B8C2FC-F721-46A0-A57D-94B8DDF31C34}" srcOrd="0" destOrd="0" presId="urn:microsoft.com/office/officeart/2005/8/layout/hierarchy4"/>
    <dgm:cxn modelId="{0C48DDC8-A084-4952-A881-4404D7F36B41}" srcId="{9DD35179-2E3F-4E8B-A6EE-A705D3BD9A11}" destId="{92B86B6C-10BB-4066-8FE5-E6A8E45FD4A2}" srcOrd="0" destOrd="0" parTransId="{0A4C1B51-61AD-491B-A66A-23D640E62C2B}" sibTransId="{B0D5C1B3-A56E-4855-B09B-BBA3114E4FBA}"/>
    <dgm:cxn modelId="{C9AB01CE-BDED-4202-BCA2-67F3F1A51E14}" type="presOf" srcId="{8586F956-0C57-45F4-BD24-5D2C3267B220}" destId="{4F7DB47A-3F7A-48E2-8BAB-79C3FAE07F1C}" srcOrd="0" destOrd="0" presId="urn:microsoft.com/office/officeart/2005/8/layout/hierarchy4"/>
    <dgm:cxn modelId="{D9FCCDE3-3483-406B-B0D0-04E151DFB8C8}" type="presParOf" srcId="{EB7D109E-C6DC-480B-9032-3BBDF8AA4387}" destId="{2E90BA3A-6A3E-4FDF-BB8A-A4CCAFE7FD3D}" srcOrd="0" destOrd="0" presId="urn:microsoft.com/office/officeart/2005/8/layout/hierarchy4"/>
    <dgm:cxn modelId="{9AAA6F17-C50C-420B-84FE-5C69909A4442}" type="presParOf" srcId="{2E90BA3A-6A3E-4FDF-BB8A-A4CCAFE7FD3D}" destId="{3D7FDD35-AD5E-4438-A7DB-7251981705FB}" srcOrd="0" destOrd="0" presId="urn:microsoft.com/office/officeart/2005/8/layout/hierarchy4"/>
    <dgm:cxn modelId="{920D5E95-CFE3-4919-8705-95298F4AD466}" type="presParOf" srcId="{2E90BA3A-6A3E-4FDF-BB8A-A4CCAFE7FD3D}" destId="{5BD87B84-1802-4A98-8889-57D786DAEFD4}" srcOrd="1" destOrd="0" presId="urn:microsoft.com/office/officeart/2005/8/layout/hierarchy4"/>
    <dgm:cxn modelId="{2EFD7545-9E8F-4215-974B-CB06A3EB7E12}" type="presParOf" srcId="{2E90BA3A-6A3E-4FDF-BB8A-A4CCAFE7FD3D}" destId="{5C51695B-A634-4C68-B2A4-3A90ECD9AADD}" srcOrd="2" destOrd="0" presId="urn:microsoft.com/office/officeart/2005/8/layout/hierarchy4"/>
    <dgm:cxn modelId="{9829FEF6-4FF1-4FEB-A626-BF517E0D3EEB}" type="presParOf" srcId="{5C51695B-A634-4C68-B2A4-3A90ECD9AADD}" destId="{114B7B0B-1A99-463B-BF33-6E82827B9DFF}" srcOrd="0" destOrd="0" presId="urn:microsoft.com/office/officeart/2005/8/layout/hierarchy4"/>
    <dgm:cxn modelId="{640EC487-E9E6-4BBA-85BA-9E05FDBEF04D}" type="presParOf" srcId="{114B7B0B-1A99-463B-BF33-6E82827B9DFF}" destId="{9D3BB4F6-AD97-46E6-B207-7349B573E3D8}" srcOrd="0" destOrd="0" presId="urn:microsoft.com/office/officeart/2005/8/layout/hierarchy4"/>
    <dgm:cxn modelId="{A9E727D2-E224-4F6A-8D51-FBA7CB6BF54F}" type="presParOf" srcId="{114B7B0B-1A99-463B-BF33-6E82827B9DFF}" destId="{01698208-E292-49A0-BE57-FFA415BD6F4D}" srcOrd="1" destOrd="0" presId="urn:microsoft.com/office/officeart/2005/8/layout/hierarchy4"/>
    <dgm:cxn modelId="{26B1CBC1-D36D-4285-84FC-D87A6B23B9B1}" type="presParOf" srcId="{114B7B0B-1A99-463B-BF33-6E82827B9DFF}" destId="{595EB380-E112-4E1D-8086-A677332E6560}" srcOrd="2" destOrd="0" presId="urn:microsoft.com/office/officeart/2005/8/layout/hierarchy4"/>
    <dgm:cxn modelId="{45F484E0-2595-4BC5-B3E4-01BB14137787}" type="presParOf" srcId="{595EB380-E112-4E1D-8086-A677332E6560}" destId="{A00A5E2B-30CE-45F2-8EE2-C8E5434DE070}" srcOrd="0" destOrd="0" presId="urn:microsoft.com/office/officeart/2005/8/layout/hierarchy4"/>
    <dgm:cxn modelId="{BC8E0FCB-CB40-417C-8F8D-4A4330BF52B5}" type="presParOf" srcId="{A00A5E2B-30CE-45F2-8EE2-C8E5434DE070}" destId="{25A0D9FF-6D5C-4595-8513-8E10ED42A21E}" srcOrd="0" destOrd="0" presId="urn:microsoft.com/office/officeart/2005/8/layout/hierarchy4"/>
    <dgm:cxn modelId="{A9CA9CCF-8F85-4BCA-9B32-2DFB173E6902}" type="presParOf" srcId="{A00A5E2B-30CE-45F2-8EE2-C8E5434DE070}" destId="{59F4A1AF-378D-4FF4-8197-B32D1AF037D7}" srcOrd="1" destOrd="0" presId="urn:microsoft.com/office/officeart/2005/8/layout/hierarchy4"/>
    <dgm:cxn modelId="{C4D927C8-FA93-4CC1-91B3-3FAB20E48ABD}" type="presParOf" srcId="{595EB380-E112-4E1D-8086-A677332E6560}" destId="{57FB567A-0169-4FC4-A282-9A170B92CBBB}" srcOrd="1" destOrd="0" presId="urn:microsoft.com/office/officeart/2005/8/layout/hierarchy4"/>
    <dgm:cxn modelId="{2D0FBB67-CED7-4244-8EE5-EE390D59A6AB}" type="presParOf" srcId="{595EB380-E112-4E1D-8086-A677332E6560}" destId="{94F4365E-06A1-422A-89A5-910599BAD641}" srcOrd="2" destOrd="0" presId="urn:microsoft.com/office/officeart/2005/8/layout/hierarchy4"/>
    <dgm:cxn modelId="{7A0007AE-CBC4-4C0E-93FD-1F0D245CA7C5}" type="presParOf" srcId="{94F4365E-06A1-422A-89A5-910599BAD641}" destId="{D6C0F3D4-23EB-49AF-B87C-CA09554AD339}" srcOrd="0" destOrd="0" presId="urn:microsoft.com/office/officeart/2005/8/layout/hierarchy4"/>
    <dgm:cxn modelId="{FDC750C4-9822-429F-92F1-0A02B1484A28}" type="presParOf" srcId="{94F4365E-06A1-422A-89A5-910599BAD641}" destId="{F289404C-8E97-4807-A8E0-3997CC63B142}" srcOrd="1" destOrd="0" presId="urn:microsoft.com/office/officeart/2005/8/layout/hierarchy4"/>
    <dgm:cxn modelId="{5208FFB8-70B4-4913-977F-C4C0D833F6AC}" type="presParOf" srcId="{5C51695B-A634-4C68-B2A4-3A90ECD9AADD}" destId="{080D0305-8749-4BCE-9EA8-AAB36ADF0979}" srcOrd="1" destOrd="0" presId="urn:microsoft.com/office/officeart/2005/8/layout/hierarchy4"/>
    <dgm:cxn modelId="{5FFF7EC4-C9C3-49C5-A7D2-48188E89354E}" type="presParOf" srcId="{5C51695B-A634-4C68-B2A4-3A90ECD9AADD}" destId="{EA1ECA7B-8C54-46BA-B342-5203C7195E6C}" srcOrd="2" destOrd="0" presId="urn:microsoft.com/office/officeart/2005/8/layout/hierarchy4"/>
    <dgm:cxn modelId="{E0E45DD8-ABA6-449E-BAC7-9B9692A79A7E}" type="presParOf" srcId="{EA1ECA7B-8C54-46BA-B342-5203C7195E6C}" destId="{4F7DB47A-3F7A-48E2-8BAB-79C3FAE07F1C}" srcOrd="0" destOrd="0" presId="urn:microsoft.com/office/officeart/2005/8/layout/hierarchy4"/>
    <dgm:cxn modelId="{AED5B07A-3323-4A6E-8C2E-B84EB7913E08}" type="presParOf" srcId="{EA1ECA7B-8C54-46BA-B342-5203C7195E6C}" destId="{BA0D93F2-95C6-4CEF-9AFA-2BBA7B37FD3E}" srcOrd="1" destOrd="0" presId="urn:microsoft.com/office/officeart/2005/8/layout/hierarchy4"/>
    <dgm:cxn modelId="{9570592C-25A5-4DB7-9BDC-2294760394E8}" type="presParOf" srcId="{EA1ECA7B-8C54-46BA-B342-5203C7195E6C}" destId="{D57E3E42-CC00-4785-BB39-5FBBEA7EE889}" srcOrd="2" destOrd="0" presId="urn:microsoft.com/office/officeart/2005/8/layout/hierarchy4"/>
    <dgm:cxn modelId="{672B8AC6-8C5D-4CC3-A74A-DA47DF509A4D}" type="presParOf" srcId="{D57E3E42-CC00-4785-BB39-5FBBEA7EE889}" destId="{94A13FB2-5632-4148-A6C2-C703D101685C}" srcOrd="0" destOrd="0" presId="urn:microsoft.com/office/officeart/2005/8/layout/hierarchy4"/>
    <dgm:cxn modelId="{49C0138C-AD1C-4D0A-B806-46E9DFA1EC51}" type="presParOf" srcId="{94A13FB2-5632-4148-A6C2-C703D101685C}" destId="{15B8C2FC-F721-46A0-A57D-94B8DDF31C34}" srcOrd="0" destOrd="0" presId="urn:microsoft.com/office/officeart/2005/8/layout/hierarchy4"/>
    <dgm:cxn modelId="{2BAAD140-0679-483B-9783-ADA1BF4829C3}" type="presParOf" srcId="{94A13FB2-5632-4148-A6C2-C703D101685C}" destId="{355825D4-3E41-44BC-9CDC-E75EEB8542B3}" srcOrd="1" destOrd="0" presId="urn:microsoft.com/office/officeart/2005/8/layout/hierarchy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A6A07FC-033D-482C-9E0F-8CF80D40F94C}" type="doc">
      <dgm:prSet loTypeId="urn:microsoft.com/office/officeart/2008/layout/NameandTitleOrganizationalChart" loCatId="hierarchy" qsTypeId="urn:microsoft.com/office/officeart/2005/8/quickstyle/simple2" qsCatId="simple" csTypeId="urn:microsoft.com/office/officeart/2005/8/colors/accent1_2" csCatId="accent1" phldr="1"/>
      <dgm:spPr/>
      <dgm:t>
        <a:bodyPr/>
        <a:lstStyle/>
        <a:p>
          <a:endParaRPr lang="en-GB"/>
        </a:p>
      </dgm:t>
    </dgm:pt>
    <dgm:pt modelId="{F93E9708-198F-493E-9CC9-E7FBA8959BD3}">
      <dgm:prSet phldrT="[Text]" custT="1"/>
      <dgm:spPr/>
      <dgm:t>
        <a:bodyPr/>
        <a:lstStyle/>
        <a:p>
          <a:pPr algn="l">
            <a:lnSpc>
              <a:spcPct val="150000"/>
            </a:lnSpc>
          </a:pPr>
          <a:r>
            <a:rPr lang="en-GB" sz="2000" b="1" dirty="0">
              <a:latin typeface="Arial" panose="020B0604020202020204" pitchFamily="34" charset="0"/>
              <a:cs typeface="Arial" panose="020B0604020202020204" pitchFamily="34" charset="0"/>
            </a:rPr>
            <a:t>Family C Mother with 4 children Assessment</a:t>
          </a:r>
        </a:p>
      </dgm:t>
    </dgm:pt>
    <dgm:pt modelId="{EA9E5153-27DD-4A00-BA80-0F48170C1B8D}" type="parTrans" cxnId="{F9EA3857-780D-4AF6-88A5-A68E19BB55A7}">
      <dgm:prSet/>
      <dgm:spPr/>
      <dgm:t>
        <a:bodyPr/>
        <a:lstStyle/>
        <a:p>
          <a:endParaRPr lang="en-GB"/>
        </a:p>
      </dgm:t>
    </dgm:pt>
    <dgm:pt modelId="{387C7774-9DE0-4272-BC29-9D6BC944A1AB}" type="sibTrans" cxnId="{F9EA3857-780D-4AF6-88A5-A68E19BB55A7}">
      <dgm:prSet custT="1"/>
      <dgm:spPr/>
      <dgm:t>
        <a:bodyPr/>
        <a:lstStyle/>
        <a:p>
          <a:pPr algn="just"/>
          <a:endParaRPr lang="en-GB" sz="1600" dirty="0">
            <a:latin typeface="Arial" panose="020B0604020202020204" pitchFamily="34" charset="0"/>
            <a:cs typeface="Arial" panose="020B0604020202020204" pitchFamily="34" charset="0"/>
          </a:endParaRPr>
        </a:p>
      </dgm:t>
    </dgm:pt>
    <dgm:pt modelId="{4C9DF1C1-1EA5-4340-8E1E-326582DEDE9B}" type="asst">
      <dgm:prSet phldrT="[Text]" custT="1"/>
      <dgm:spPr/>
      <dgm:t>
        <a:bodyPr/>
        <a:lstStyle/>
        <a:p>
          <a:r>
            <a:rPr lang="en-GB" sz="1600" dirty="0"/>
            <a:t>Mother mental health problem</a:t>
          </a:r>
        </a:p>
      </dgm:t>
    </dgm:pt>
    <dgm:pt modelId="{FEC7E985-B94E-4002-B759-A67F6DCE3EDF}" type="parTrans" cxnId="{BDB44B2F-83C9-4533-ABE7-B67AA2F912E4}">
      <dgm:prSet/>
      <dgm:spPr/>
      <dgm:t>
        <a:bodyPr/>
        <a:lstStyle/>
        <a:p>
          <a:endParaRPr lang="en-GB"/>
        </a:p>
      </dgm:t>
    </dgm:pt>
    <dgm:pt modelId="{9AEE484C-6F4B-4AD8-A243-921D5F2B49EE}" type="sibTrans" cxnId="{BDB44B2F-83C9-4533-ABE7-B67AA2F912E4}">
      <dgm:prSet/>
      <dgm:spPr/>
      <dgm:t>
        <a:bodyPr/>
        <a:lstStyle/>
        <a:p>
          <a:endParaRPr lang="en-GB" dirty="0">
            <a:latin typeface="Arial" panose="020B0604020202020204" pitchFamily="34" charset="0"/>
            <a:cs typeface="Arial" panose="020B0604020202020204" pitchFamily="34" charset="0"/>
          </a:endParaRPr>
        </a:p>
      </dgm:t>
    </dgm:pt>
    <dgm:pt modelId="{CA4E3564-C56C-479B-9998-9AA982132F74}" type="asst">
      <dgm:prSet phldrT="[Text]" custT="1"/>
      <dgm:spPr/>
      <dgm:t>
        <a:bodyPr/>
        <a:lstStyle/>
        <a:p>
          <a:r>
            <a:rPr lang="en-GB" sz="1600" dirty="0"/>
            <a:t>Teenager boy behaviour problem</a:t>
          </a:r>
        </a:p>
      </dgm:t>
    </dgm:pt>
    <dgm:pt modelId="{8474E987-2BA5-4773-B5CD-30E888905830}" type="parTrans" cxnId="{D2BCDD4E-7804-444D-8A60-B1A37B52880E}">
      <dgm:prSet/>
      <dgm:spPr/>
      <dgm:t>
        <a:bodyPr/>
        <a:lstStyle/>
        <a:p>
          <a:endParaRPr lang="en-GB"/>
        </a:p>
      </dgm:t>
    </dgm:pt>
    <dgm:pt modelId="{1A07F516-A022-48DE-A2A5-00666EDBBFA4}" type="sibTrans" cxnId="{D2BCDD4E-7804-444D-8A60-B1A37B52880E}">
      <dgm:prSet/>
      <dgm:spPr/>
      <dgm:t>
        <a:bodyPr/>
        <a:lstStyle/>
        <a:p>
          <a:endParaRPr lang="en-GB"/>
        </a:p>
      </dgm:t>
    </dgm:pt>
    <dgm:pt modelId="{40E25D32-50A0-4BDD-B9E2-1FE7367A04DF}" type="asst">
      <dgm:prSet phldrT="[Text]" custT="1"/>
      <dgm:spPr/>
      <dgm:t>
        <a:bodyPr/>
        <a:lstStyle/>
        <a:p>
          <a:r>
            <a:rPr lang="en-GB" sz="1600" dirty="0"/>
            <a:t>Urgent </a:t>
          </a:r>
        </a:p>
      </dgm:t>
    </dgm:pt>
    <dgm:pt modelId="{0409F124-844D-4C5F-AED1-C24790215885}" type="parTrans" cxnId="{C2ECA743-50A9-45B2-A2E8-853E0BDD5C59}">
      <dgm:prSet/>
      <dgm:spPr/>
      <dgm:t>
        <a:bodyPr/>
        <a:lstStyle/>
        <a:p>
          <a:endParaRPr lang="en-GB"/>
        </a:p>
      </dgm:t>
    </dgm:pt>
    <dgm:pt modelId="{7D4DA9AC-22CA-48A5-8F39-94D7732613CF}" type="sibTrans" cxnId="{C2ECA743-50A9-45B2-A2E8-853E0BDD5C59}">
      <dgm:prSet/>
      <dgm:spPr/>
      <dgm:t>
        <a:bodyPr/>
        <a:lstStyle/>
        <a:p>
          <a:endParaRPr lang="en-GB"/>
        </a:p>
      </dgm:t>
    </dgm:pt>
    <dgm:pt modelId="{74316C88-B455-46CE-86B4-1FF190A02E57}" type="asst">
      <dgm:prSet phldrT="[Text]" custT="1"/>
      <dgm:spPr/>
      <dgm:t>
        <a:bodyPr/>
        <a:lstStyle/>
        <a:p>
          <a:r>
            <a:rPr lang="en-GB" sz="1600" dirty="0"/>
            <a:t>Urgent </a:t>
          </a:r>
        </a:p>
      </dgm:t>
    </dgm:pt>
    <dgm:pt modelId="{3D1B8A05-0DBA-4734-9D24-049816B5FE9A}" type="parTrans" cxnId="{B85A8700-F472-4628-9970-5074DC7D5480}">
      <dgm:prSet/>
      <dgm:spPr/>
      <dgm:t>
        <a:bodyPr/>
        <a:lstStyle/>
        <a:p>
          <a:endParaRPr lang="en-GB"/>
        </a:p>
      </dgm:t>
    </dgm:pt>
    <dgm:pt modelId="{3DC3D8B1-A760-46A1-B568-AF7E72652828}" type="sibTrans" cxnId="{B85A8700-F472-4628-9970-5074DC7D5480}">
      <dgm:prSet/>
      <dgm:spPr/>
      <dgm:t>
        <a:bodyPr/>
        <a:lstStyle/>
        <a:p>
          <a:endParaRPr lang="en-GB"/>
        </a:p>
      </dgm:t>
    </dgm:pt>
    <dgm:pt modelId="{65FA41CB-2BF6-47BE-BF1B-87366760ED33}" type="asst">
      <dgm:prSet phldrT="[Text]" custT="1"/>
      <dgm:spPr/>
      <dgm:t>
        <a:bodyPr/>
        <a:lstStyle/>
        <a:p>
          <a:r>
            <a:rPr lang="en-GB" sz="1600" dirty="0">
              <a:latin typeface="Arial" panose="020B0604020202020204" pitchFamily="34" charset="0"/>
              <a:cs typeface="Arial" panose="020B0604020202020204" pitchFamily="34" charset="0"/>
            </a:rPr>
            <a:t>Housing  problem </a:t>
          </a:r>
          <a:r>
            <a:rPr lang="en-GB" sz="1600" dirty="0" err="1">
              <a:latin typeface="Arial" panose="020B0604020202020204" pitchFamily="34" charset="0"/>
              <a:cs typeface="Arial" panose="020B0604020202020204" pitchFamily="34" charset="0"/>
            </a:rPr>
            <a:t>overcrouded</a:t>
          </a:r>
          <a:r>
            <a:rPr lang="en-GB" sz="1600" dirty="0">
              <a:latin typeface="Arial" panose="020B0604020202020204" pitchFamily="34" charset="0"/>
              <a:cs typeface="Arial" panose="020B0604020202020204" pitchFamily="34" charset="0"/>
            </a:rPr>
            <a:t> </a:t>
          </a:r>
        </a:p>
      </dgm:t>
    </dgm:pt>
    <dgm:pt modelId="{7BEA8026-A36A-447B-A132-EAF3D39F3BCC}" type="parTrans" cxnId="{FD2ACBAE-3D43-4952-BF7C-87280C682A11}">
      <dgm:prSet/>
      <dgm:spPr/>
      <dgm:t>
        <a:bodyPr/>
        <a:lstStyle/>
        <a:p>
          <a:endParaRPr lang="en-GB"/>
        </a:p>
      </dgm:t>
    </dgm:pt>
    <dgm:pt modelId="{B1AAD82D-0F35-4549-93D2-3F2B08468D79}" type="sibTrans" cxnId="{FD2ACBAE-3D43-4952-BF7C-87280C682A11}">
      <dgm:prSet/>
      <dgm:spPr/>
      <dgm:t>
        <a:bodyPr/>
        <a:lstStyle/>
        <a:p>
          <a:endParaRPr lang="en-GB"/>
        </a:p>
      </dgm:t>
    </dgm:pt>
    <dgm:pt modelId="{72EDC5F3-7631-4FE4-A0C1-E310682C167D}" type="asst">
      <dgm:prSet phldrT="[Text]" custT="1"/>
      <dgm:spPr/>
      <dgm:t>
        <a:bodyPr/>
        <a:lstStyle/>
        <a:p>
          <a:r>
            <a:rPr lang="en-GB" sz="1600" dirty="0"/>
            <a:t>Toddler girl</a:t>
          </a:r>
        </a:p>
      </dgm:t>
    </dgm:pt>
    <dgm:pt modelId="{2C9964F5-B3AA-4317-8575-16ACA44D656C}" type="parTrans" cxnId="{30A4169F-81D1-49A8-9B53-BED2F9C2ACEF}">
      <dgm:prSet/>
      <dgm:spPr/>
      <dgm:t>
        <a:bodyPr/>
        <a:lstStyle/>
        <a:p>
          <a:endParaRPr lang="en-GB"/>
        </a:p>
      </dgm:t>
    </dgm:pt>
    <dgm:pt modelId="{68F69309-79D7-440E-BEBB-7788A5C29D0F}" type="sibTrans" cxnId="{30A4169F-81D1-49A8-9B53-BED2F9C2ACEF}">
      <dgm:prSet/>
      <dgm:spPr/>
      <dgm:t>
        <a:bodyPr/>
        <a:lstStyle/>
        <a:p>
          <a:endParaRPr lang="en-GB"/>
        </a:p>
      </dgm:t>
    </dgm:pt>
    <dgm:pt modelId="{FC8A0E8C-DA9E-42DF-88CF-750A97206548}" type="asst">
      <dgm:prSet phldrT="[Text]" custT="1"/>
      <dgm:spPr/>
      <dgm:t>
        <a:bodyPr/>
        <a:lstStyle/>
        <a:p>
          <a:r>
            <a:rPr lang="en-GB" sz="1600" dirty="0"/>
            <a:t>Venerable </a:t>
          </a:r>
        </a:p>
      </dgm:t>
    </dgm:pt>
    <dgm:pt modelId="{AE79DF77-20C1-42A5-A8FE-FCC22225791C}" type="parTrans" cxnId="{A0018B71-4AE2-461C-A6FD-5DCA392AADDB}">
      <dgm:prSet/>
      <dgm:spPr/>
      <dgm:t>
        <a:bodyPr/>
        <a:lstStyle/>
        <a:p>
          <a:endParaRPr lang="en-GB"/>
        </a:p>
      </dgm:t>
    </dgm:pt>
    <dgm:pt modelId="{388B5803-0678-4B72-8097-17E39BD3C03D}" type="sibTrans" cxnId="{A0018B71-4AE2-461C-A6FD-5DCA392AADDB}">
      <dgm:prSet/>
      <dgm:spPr/>
      <dgm:t>
        <a:bodyPr/>
        <a:lstStyle/>
        <a:p>
          <a:endParaRPr lang="en-GB"/>
        </a:p>
      </dgm:t>
    </dgm:pt>
    <dgm:pt modelId="{D606D1EE-276A-40F0-B317-B6053E4E07A1}" type="asst">
      <dgm:prSet phldrT="[Text]" custT="1"/>
      <dgm:spPr/>
      <dgm:t>
        <a:bodyPr/>
        <a:lstStyle/>
        <a:p>
          <a:r>
            <a:rPr lang="en-GB" sz="1600" dirty="0"/>
            <a:t>Teenager girl 17/</a:t>
          </a:r>
          <a:r>
            <a:rPr lang="en-GB" sz="1600" dirty="0" err="1"/>
            <a:t>Tenager</a:t>
          </a:r>
          <a:r>
            <a:rPr lang="en-GB" sz="1600" dirty="0"/>
            <a:t> boy 15 </a:t>
          </a:r>
        </a:p>
      </dgm:t>
    </dgm:pt>
    <dgm:pt modelId="{049DA9FF-E77F-4A5F-91FC-94F14FF308BB}" type="parTrans" cxnId="{F8924229-DB9C-4365-8FC7-56ADD998A4F9}">
      <dgm:prSet/>
      <dgm:spPr/>
      <dgm:t>
        <a:bodyPr/>
        <a:lstStyle/>
        <a:p>
          <a:endParaRPr lang="en-GB"/>
        </a:p>
      </dgm:t>
    </dgm:pt>
    <dgm:pt modelId="{0803FB1C-B59A-47DD-BEEE-8FF83A1B4D35}" type="sibTrans" cxnId="{F8924229-DB9C-4365-8FC7-56ADD998A4F9}">
      <dgm:prSet/>
      <dgm:spPr/>
      <dgm:t>
        <a:bodyPr/>
        <a:lstStyle/>
        <a:p>
          <a:endParaRPr lang="en-GB"/>
        </a:p>
      </dgm:t>
    </dgm:pt>
    <dgm:pt modelId="{3596F017-CAAA-4DE5-9AAC-263FB8FD13B4}" type="asst">
      <dgm:prSet phldrT="[Text]" custT="1"/>
      <dgm:spPr/>
      <dgm:t>
        <a:bodyPr/>
        <a:lstStyle/>
        <a:p>
          <a:r>
            <a:rPr lang="en-GB" sz="1600" dirty="0"/>
            <a:t>Support needed</a:t>
          </a:r>
        </a:p>
      </dgm:t>
    </dgm:pt>
    <dgm:pt modelId="{54121CF7-48CF-4A30-9B4E-C1598BA5F3FE}" type="parTrans" cxnId="{956E6084-4B99-4D33-A427-CAB9FAEF7DC4}">
      <dgm:prSet/>
      <dgm:spPr/>
      <dgm:t>
        <a:bodyPr/>
        <a:lstStyle/>
        <a:p>
          <a:endParaRPr lang="en-GB"/>
        </a:p>
      </dgm:t>
    </dgm:pt>
    <dgm:pt modelId="{4A80060D-E2DE-47C9-B7A9-042C775EBD69}" type="sibTrans" cxnId="{956E6084-4B99-4D33-A427-CAB9FAEF7DC4}">
      <dgm:prSet/>
      <dgm:spPr/>
      <dgm:t>
        <a:bodyPr/>
        <a:lstStyle/>
        <a:p>
          <a:endParaRPr lang="en-GB"/>
        </a:p>
      </dgm:t>
    </dgm:pt>
    <dgm:pt modelId="{DD518C5F-DCFF-4ED1-9C70-B913BEE0D874}" type="asst">
      <dgm:prSet phldrT="[Text]" custT="1"/>
      <dgm:spPr/>
      <dgm:t>
        <a:bodyPr/>
        <a:lstStyle/>
        <a:p>
          <a:r>
            <a:rPr lang="en-GB" sz="1600" dirty="0">
              <a:latin typeface="Arial" panose="020B0604020202020204" pitchFamily="34" charset="0"/>
              <a:cs typeface="Arial" panose="020B0604020202020204" pitchFamily="34" charset="0"/>
            </a:rPr>
            <a:t>Urgent </a:t>
          </a:r>
        </a:p>
      </dgm:t>
    </dgm:pt>
    <dgm:pt modelId="{116F6D3C-677B-42E5-8BD1-09511F6AA521}" type="sibTrans" cxnId="{69E318B1-847F-411A-A1AD-16B17379ED09}">
      <dgm:prSet/>
      <dgm:spPr/>
      <dgm:t>
        <a:bodyPr/>
        <a:lstStyle/>
        <a:p>
          <a:endParaRPr lang="en-GB"/>
        </a:p>
      </dgm:t>
    </dgm:pt>
    <dgm:pt modelId="{5877BBE7-CD52-4C42-A502-9AB51CCD0885}" type="parTrans" cxnId="{69E318B1-847F-411A-A1AD-16B17379ED09}">
      <dgm:prSet/>
      <dgm:spPr/>
      <dgm:t>
        <a:bodyPr/>
        <a:lstStyle/>
        <a:p>
          <a:endParaRPr lang="en-GB"/>
        </a:p>
      </dgm:t>
    </dgm:pt>
    <dgm:pt modelId="{FF59BB8B-2545-4F82-9EC8-A0C72FDF9478}" type="asst">
      <dgm:prSet phldrT="[Text]" custT="1"/>
      <dgm:spPr/>
      <dgm:t>
        <a:bodyPr/>
        <a:lstStyle/>
        <a:p>
          <a:r>
            <a:rPr lang="en-GB" sz="1600" dirty="0">
              <a:latin typeface="Arial" panose="020B0604020202020204" pitchFamily="34" charset="0"/>
              <a:cs typeface="Arial" panose="020B0604020202020204" pitchFamily="34" charset="0"/>
            </a:rPr>
            <a:t>Children and Family services local authority and mental health professional </a:t>
          </a:r>
        </a:p>
      </dgm:t>
    </dgm:pt>
    <dgm:pt modelId="{478D47F9-CCF7-4056-A782-33409BE61076}" type="sibTrans" cxnId="{69825FA8-1996-420E-9CF9-4E8E734BBC59}">
      <dgm:prSet custT="1"/>
      <dgm:spPr/>
      <dgm:t>
        <a:bodyPr/>
        <a:lstStyle/>
        <a:p>
          <a:endParaRPr lang="en-GB" sz="1600" dirty="0">
            <a:solidFill>
              <a:srgbClr val="FF0000"/>
            </a:solidFill>
            <a:latin typeface="Arial" panose="020B0604020202020204" pitchFamily="34" charset="0"/>
            <a:cs typeface="Arial" panose="020B0604020202020204" pitchFamily="34" charset="0"/>
          </a:endParaRPr>
        </a:p>
      </dgm:t>
    </dgm:pt>
    <dgm:pt modelId="{2D0E292E-244B-4B04-8328-96A2B0232772}" type="parTrans" cxnId="{69825FA8-1996-420E-9CF9-4E8E734BBC59}">
      <dgm:prSet/>
      <dgm:spPr/>
      <dgm:t>
        <a:bodyPr/>
        <a:lstStyle/>
        <a:p>
          <a:endParaRPr lang="en-GB"/>
        </a:p>
      </dgm:t>
    </dgm:pt>
    <dgm:pt modelId="{32295BB1-EB7C-4F72-A549-32015FF37AE0}">
      <dgm:prSet phldrT="[Text]" custT="1"/>
      <dgm:spPr/>
      <dgm:t>
        <a:bodyPr/>
        <a:lstStyle/>
        <a:p>
          <a:r>
            <a:rPr lang="en-GB" sz="1600" dirty="0">
              <a:latin typeface="Arial" panose="020B0604020202020204" pitchFamily="34" charset="0"/>
              <a:cs typeface="Arial" panose="020B0604020202020204" pitchFamily="34" charset="0"/>
            </a:rPr>
            <a:t>Support from 2 adult children </a:t>
          </a:r>
        </a:p>
      </dgm:t>
    </dgm:pt>
    <dgm:pt modelId="{08DD382E-5643-425C-BB0E-BB2C97605DDE}" type="sibTrans" cxnId="{9195F63A-2280-465D-8F30-A26FAE33D815}">
      <dgm:prSet/>
      <dgm:spPr/>
      <dgm:t>
        <a:bodyPr/>
        <a:lstStyle/>
        <a:p>
          <a:endParaRPr lang="en-GB"/>
        </a:p>
      </dgm:t>
    </dgm:pt>
    <dgm:pt modelId="{E653B5B9-9941-4AE7-AD56-5DC83BD00E49}" type="parTrans" cxnId="{9195F63A-2280-465D-8F30-A26FAE33D815}">
      <dgm:prSet/>
      <dgm:spPr/>
      <dgm:t>
        <a:bodyPr/>
        <a:lstStyle/>
        <a:p>
          <a:endParaRPr lang="en-GB"/>
        </a:p>
      </dgm:t>
    </dgm:pt>
    <dgm:pt modelId="{480CC9FB-7045-4315-AA00-1A5D595CF995}">
      <dgm:prSet phldrT="[Text]" custT="1"/>
      <dgm:spPr/>
      <dgm:t>
        <a:bodyPr/>
        <a:lstStyle/>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Extra support connected </a:t>
          </a:r>
          <a:r>
            <a:rPr lang="en-GB" sz="1600" dirty="0" err="1">
              <a:latin typeface="Arial" panose="020B0604020202020204" pitchFamily="34" charset="0"/>
              <a:cs typeface="Arial" panose="020B0604020202020204" pitchFamily="34" charset="0"/>
            </a:rPr>
            <a:t>familly</a:t>
          </a:r>
          <a:r>
            <a:rPr lang="en-GB" sz="1600" dirty="0">
              <a:latin typeface="Arial" panose="020B0604020202020204" pitchFamily="34" charset="0"/>
              <a:cs typeface="Arial" panose="020B0604020202020204" pitchFamily="34" charset="0"/>
            </a:rPr>
            <a:t> </a:t>
          </a:r>
        </a:p>
      </dgm:t>
    </dgm:pt>
    <dgm:pt modelId="{65AC1E2B-798F-4B66-98A9-8BDD7369733F}" type="sibTrans" cxnId="{D4421EA3-FD3B-47AA-A695-951C37A5F77B}">
      <dgm:prSet/>
      <dgm:spPr/>
      <dgm:t>
        <a:bodyPr/>
        <a:lstStyle/>
        <a:p>
          <a:endParaRPr lang="en-GB"/>
        </a:p>
      </dgm:t>
    </dgm:pt>
    <dgm:pt modelId="{A262D0AC-02C3-4EE5-9AEA-18141BC32B5A}" type="parTrans" cxnId="{D4421EA3-FD3B-47AA-A695-951C37A5F77B}">
      <dgm:prSet/>
      <dgm:spPr/>
      <dgm:t>
        <a:bodyPr/>
        <a:lstStyle/>
        <a:p>
          <a:endParaRPr lang="en-GB"/>
        </a:p>
      </dgm:t>
    </dgm:pt>
    <dgm:pt modelId="{F27922CC-4D91-4581-820F-C4620E35BB5C}">
      <dgm:prSet custT="1"/>
      <dgm:spPr/>
      <dgm:t>
        <a:bodyPr/>
        <a:lstStyle/>
        <a:p>
          <a:endParaRPr lang="en-GB" sz="1600" dirty="0">
            <a:latin typeface="Arial" panose="020B0604020202020204" pitchFamily="34" charset="0"/>
            <a:cs typeface="Arial" panose="020B0604020202020204" pitchFamily="34" charset="0"/>
          </a:endParaRPr>
        </a:p>
        <a:p>
          <a:r>
            <a:rPr lang="en-GB" sz="1600" b="1" dirty="0">
              <a:effectLst/>
              <a:latin typeface="Arial" panose="020B0604020202020204" pitchFamily="34" charset="0"/>
              <a:ea typeface="Times New Roman" panose="02020603050405020304" pitchFamily="18" charset="0"/>
              <a:cs typeface="Tahoma" panose="020B0604030504040204" pitchFamily="34" charset="0"/>
            </a:rPr>
            <a:t>Maslow’s Hierarchy Of Needs( Accessed 17 June 2023)</a:t>
          </a:r>
        </a:p>
      </dgm:t>
    </dgm:pt>
    <dgm:pt modelId="{08BF2B4D-43FA-49FE-A9A7-E6BA5C94F23C}" type="sibTrans" cxnId="{C5C3B605-8AB9-4190-A04D-4E541775DBE1}">
      <dgm:prSet custT="1"/>
      <dgm:spPr/>
      <dgm:t>
        <a:bodyPr/>
        <a:lstStyle/>
        <a:p>
          <a:pPr algn="ctr"/>
          <a:r>
            <a:rPr lang="en-GB" sz="2400" dirty="0"/>
            <a:t>Student ID 1907752  Parveen Atchia</a:t>
          </a:r>
        </a:p>
      </dgm:t>
    </dgm:pt>
    <dgm:pt modelId="{7BAB852F-92BA-4D73-9407-40303F54FC69}" type="parTrans" cxnId="{C5C3B605-8AB9-4190-A04D-4E541775DBE1}">
      <dgm:prSet/>
      <dgm:spPr/>
      <dgm:t>
        <a:bodyPr/>
        <a:lstStyle/>
        <a:p>
          <a:endParaRPr lang="en-GB"/>
        </a:p>
      </dgm:t>
    </dgm:pt>
    <dgm:pt modelId="{23344EA2-8D35-48EB-9C3F-BB1C8EBE12D7}" type="pres">
      <dgm:prSet presAssocID="{6A6A07FC-033D-482C-9E0F-8CF80D40F94C}" presName="hierChild1" presStyleCnt="0">
        <dgm:presLayoutVars>
          <dgm:orgChart val="1"/>
          <dgm:chPref val="1"/>
          <dgm:dir/>
          <dgm:animOne val="branch"/>
          <dgm:animLvl val="lvl"/>
          <dgm:resizeHandles/>
        </dgm:presLayoutVars>
      </dgm:prSet>
      <dgm:spPr/>
    </dgm:pt>
    <dgm:pt modelId="{C0401E63-A2ED-4320-AA65-A44C0C22ADA2}" type="pres">
      <dgm:prSet presAssocID="{F93E9708-198F-493E-9CC9-E7FBA8959BD3}" presName="hierRoot1" presStyleCnt="0">
        <dgm:presLayoutVars>
          <dgm:hierBranch val="init"/>
        </dgm:presLayoutVars>
      </dgm:prSet>
      <dgm:spPr/>
    </dgm:pt>
    <dgm:pt modelId="{3B28649C-B3B3-488F-8521-4722FBD5E01A}" type="pres">
      <dgm:prSet presAssocID="{F93E9708-198F-493E-9CC9-E7FBA8959BD3}" presName="rootComposite1" presStyleCnt="0"/>
      <dgm:spPr/>
    </dgm:pt>
    <dgm:pt modelId="{E088FB63-FC46-4D41-B608-A01839368969}" type="pres">
      <dgm:prSet presAssocID="{F93E9708-198F-493E-9CC9-E7FBA8959BD3}" presName="rootText1" presStyleLbl="node0" presStyleIdx="0" presStyleCnt="2" custScaleX="486435" custScaleY="107612" custLinFactNeighborX="-96167" custLinFactNeighborY="17447">
        <dgm:presLayoutVars>
          <dgm:chMax/>
          <dgm:chPref val="3"/>
        </dgm:presLayoutVars>
      </dgm:prSet>
      <dgm:spPr/>
    </dgm:pt>
    <dgm:pt modelId="{31DA9802-030C-430F-B59E-723D93B0E4C0}" type="pres">
      <dgm:prSet presAssocID="{F93E9708-198F-493E-9CC9-E7FBA8959BD3}" presName="titleText1" presStyleLbl="fgAcc0" presStyleIdx="0" presStyleCnt="2" custScaleX="157439" custScaleY="32256" custLinFactX="-100000" custLinFactY="1200000" custLinFactNeighborX="-187438" custLinFactNeighborY="1249579">
        <dgm:presLayoutVars>
          <dgm:chMax val="0"/>
          <dgm:chPref val="0"/>
        </dgm:presLayoutVars>
      </dgm:prSet>
      <dgm:spPr/>
    </dgm:pt>
    <dgm:pt modelId="{81617A14-2A56-457F-BB06-3356182A7B17}" type="pres">
      <dgm:prSet presAssocID="{F93E9708-198F-493E-9CC9-E7FBA8959BD3}" presName="rootConnector1" presStyleLbl="node1" presStyleIdx="0" presStyleCnt="2"/>
      <dgm:spPr/>
    </dgm:pt>
    <dgm:pt modelId="{8580625A-2EA6-44E8-BBB8-FBBD9BC567A9}" type="pres">
      <dgm:prSet presAssocID="{F93E9708-198F-493E-9CC9-E7FBA8959BD3}" presName="hierChild2" presStyleCnt="0"/>
      <dgm:spPr/>
    </dgm:pt>
    <dgm:pt modelId="{B902691A-0AFF-4825-B423-03CE89ABC160}" type="pres">
      <dgm:prSet presAssocID="{E653B5B9-9941-4AE7-AD56-5DC83BD00E49}" presName="Name37" presStyleLbl="parChTrans1D2" presStyleIdx="0" presStyleCnt="13"/>
      <dgm:spPr/>
    </dgm:pt>
    <dgm:pt modelId="{A57B34EB-46B3-4377-9568-22C89D89EC99}" type="pres">
      <dgm:prSet presAssocID="{32295BB1-EB7C-4F72-A549-32015FF37AE0}" presName="hierRoot2" presStyleCnt="0">
        <dgm:presLayoutVars>
          <dgm:hierBranch val="init"/>
        </dgm:presLayoutVars>
      </dgm:prSet>
      <dgm:spPr/>
    </dgm:pt>
    <dgm:pt modelId="{52E62DC8-FC98-49E3-B1C9-65BE55DAC6DE}" type="pres">
      <dgm:prSet presAssocID="{32295BB1-EB7C-4F72-A549-32015FF37AE0}" presName="rootComposite" presStyleCnt="0"/>
      <dgm:spPr/>
    </dgm:pt>
    <dgm:pt modelId="{F7842D03-29E4-4D44-BED7-983204B9E58D}" type="pres">
      <dgm:prSet presAssocID="{32295BB1-EB7C-4F72-A549-32015FF37AE0}" presName="rootText" presStyleLbl="node1" presStyleIdx="0" presStyleCnt="2" custScaleX="152090" custLinFactX="-23320" custLinFactY="-84641" custLinFactNeighborX="-100000" custLinFactNeighborY="-100000">
        <dgm:presLayoutVars>
          <dgm:chMax/>
          <dgm:chPref val="3"/>
        </dgm:presLayoutVars>
      </dgm:prSet>
      <dgm:spPr/>
    </dgm:pt>
    <dgm:pt modelId="{D6EAA92C-AC5F-4562-A098-E18A8B512966}" type="pres">
      <dgm:prSet presAssocID="{32295BB1-EB7C-4F72-A549-32015FF37AE0}" presName="titleText2" presStyleLbl="fgAcc1" presStyleIdx="0" presStyleCnt="2">
        <dgm:presLayoutVars>
          <dgm:chMax val="0"/>
          <dgm:chPref val="0"/>
        </dgm:presLayoutVars>
      </dgm:prSet>
      <dgm:spPr/>
    </dgm:pt>
    <dgm:pt modelId="{A62CE9A5-8F45-43B0-96BF-4356CB88CFAC}" type="pres">
      <dgm:prSet presAssocID="{32295BB1-EB7C-4F72-A549-32015FF37AE0}" presName="rootConnector" presStyleLbl="node2" presStyleIdx="0" presStyleCnt="0"/>
      <dgm:spPr/>
    </dgm:pt>
    <dgm:pt modelId="{CC7C3806-7F56-4D44-BD52-145CBBBCDDAB}" type="pres">
      <dgm:prSet presAssocID="{32295BB1-EB7C-4F72-A549-32015FF37AE0}" presName="hierChild4" presStyleCnt="0"/>
      <dgm:spPr/>
    </dgm:pt>
    <dgm:pt modelId="{8E94A22A-D7A3-4B03-B335-610777603BE7}" type="pres">
      <dgm:prSet presAssocID="{32295BB1-EB7C-4F72-A549-32015FF37AE0}" presName="hierChild5" presStyleCnt="0"/>
      <dgm:spPr/>
    </dgm:pt>
    <dgm:pt modelId="{28C6B14A-986E-4B48-933C-26F359C102CB}" type="pres">
      <dgm:prSet presAssocID="{A262D0AC-02C3-4EE5-9AEA-18141BC32B5A}" presName="Name37" presStyleLbl="parChTrans1D2" presStyleIdx="1" presStyleCnt="13"/>
      <dgm:spPr/>
    </dgm:pt>
    <dgm:pt modelId="{C50C4BFE-5D2A-4DDD-A05A-50B6E28E516B}" type="pres">
      <dgm:prSet presAssocID="{480CC9FB-7045-4315-AA00-1A5D595CF995}" presName="hierRoot2" presStyleCnt="0">
        <dgm:presLayoutVars>
          <dgm:hierBranch val="init"/>
        </dgm:presLayoutVars>
      </dgm:prSet>
      <dgm:spPr/>
    </dgm:pt>
    <dgm:pt modelId="{F535B5B8-8B28-49B1-8962-0D25E69416E8}" type="pres">
      <dgm:prSet presAssocID="{480CC9FB-7045-4315-AA00-1A5D595CF995}" presName="rootComposite" presStyleCnt="0"/>
      <dgm:spPr/>
    </dgm:pt>
    <dgm:pt modelId="{F06801D1-F1FB-44D2-8195-CCB1CEFF245F}" type="pres">
      <dgm:prSet presAssocID="{480CC9FB-7045-4315-AA00-1A5D595CF995}" presName="rootText" presStyleLbl="node1" presStyleIdx="1" presStyleCnt="2" custScaleX="168002" custScaleY="98436" custLinFactY="-90006" custLinFactNeighborX="16381" custLinFactNeighborY="-100000">
        <dgm:presLayoutVars>
          <dgm:chMax/>
          <dgm:chPref val="3"/>
        </dgm:presLayoutVars>
      </dgm:prSet>
      <dgm:spPr/>
    </dgm:pt>
    <dgm:pt modelId="{312386E4-F629-4F70-9209-5271B97DD90C}" type="pres">
      <dgm:prSet presAssocID="{480CC9FB-7045-4315-AA00-1A5D595CF995}" presName="titleText2" presStyleLbl="fgAcc1" presStyleIdx="1" presStyleCnt="2">
        <dgm:presLayoutVars>
          <dgm:chMax val="0"/>
          <dgm:chPref val="0"/>
        </dgm:presLayoutVars>
      </dgm:prSet>
      <dgm:spPr/>
    </dgm:pt>
    <dgm:pt modelId="{33E707BA-B870-4999-879F-89965512AF3B}" type="pres">
      <dgm:prSet presAssocID="{480CC9FB-7045-4315-AA00-1A5D595CF995}" presName="rootConnector" presStyleLbl="node2" presStyleIdx="0" presStyleCnt="0"/>
      <dgm:spPr/>
    </dgm:pt>
    <dgm:pt modelId="{470CFD0E-20AD-4AC1-A944-F15FEE946C7E}" type="pres">
      <dgm:prSet presAssocID="{480CC9FB-7045-4315-AA00-1A5D595CF995}" presName="hierChild4" presStyleCnt="0"/>
      <dgm:spPr/>
    </dgm:pt>
    <dgm:pt modelId="{70672543-831D-4D42-A16A-2C0C9FBF854C}" type="pres">
      <dgm:prSet presAssocID="{480CC9FB-7045-4315-AA00-1A5D595CF995}" presName="hierChild5" presStyleCnt="0"/>
      <dgm:spPr/>
    </dgm:pt>
    <dgm:pt modelId="{51B094E8-43A1-4891-ACBC-048185700C88}" type="pres">
      <dgm:prSet presAssocID="{F93E9708-198F-493E-9CC9-E7FBA8959BD3}" presName="hierChild3" presStyleCnt="0"/>
      <dgm:spPr/>
    </dgm:pt>
    <dgm:pt modelId="{923EF1D2-DFDB-4E96-8756-1C0A395E3D28}" type="pres">
      <dgm:prSet presAssocID="{FEC7E985-B94E-4002-B759-A67F6DCE3EDF}" presName="Name96" presStyleLbl="parChTrans1D2" presStyleIdx="2" presStyleCnt="13"/>
      <dgm:spPr/>
    </dgm:pt>
    <dgm:pt modelId="{B3837D46-46DD-4BC6-88C6-E400725DDB1B}" type="pres">
      <dgm:prSet presAssocID="{4C9DF1C1-1EA5-4340-8E1E-326582DEDE9B}" presName="hierRoot3" presStyleCnt="0">
        <dgm:presLayoutVars>
          <dgm:hierBranch val="init"/>
        </dgm:presLayoutVars>
      </dgm:prSet>
      <dgm:spPr/>
    </dgm:pt>
    <dgm:pt modelId="{9F3AF986-50AD-4BEB-8B62-4321B47D2FEA}" type="pres">
      <dgm:prSet presAssocID="{4C9DF1C1-1EA5-4340-8E1E-326582DEDE9B}" presName="rootComposite3" presStyleCnt="0"/>
      <dgm:spPr/>
    </dgm:pt>
    <dgm:pt modelId="{B8A5A39F-66E8-4B52-8A91-9F903B688F6E}" type="pres">
      <dgm:prSet presAssocID="{4C9DF1C1-1EA5-4340-8E1E-326582DEDE9B}" presName="rootText3" presStyleLbl="asst1" presStyleIdx="0" presStyleCnt="11" custScaleX="255044" custLinFactNeighborY="-26823">
        <dgm:presLayoutVars>
          <dgm:chPref val="3"/>
        </dgm:presLayoutVars>
      </dgm:prSet>
      <dgm:spPr/>
    </dgm:pt>
    <dgm:pt modelId="{F56B7F9F-EA29-40F6-9351-83C457DDABFF}" type="pres">
      <dgm:prSet presAssocID="{4C9DF1C1-1EA5-4340-8E1E-326582DEDE9B}" presName="titleText3" presStyleLbl="fgAcc2" presStyleIdx="0" presStyleCnt="11" custFlipVert="1" custScaleX="80425" custScaleY="22947" custLinFactX="100000" custLinFactY="515838" custLinFactNeighborX="199985" custLinFactNeighborY="600000">
        <dgm:presLayoutVars>
          <dgm:chMax val="0"/>
          <dgm:chPref val="0"/>
        </dgm:presLayoutVars>
      </dgm:prSet>
      <dgm:spPr/>
    </dgm:pt>
    <dgm:pt modelId="{50C5CE34-0CC3-43A8-A4B5-AB4C0B716A0A}" type="pres">
      <dgm:prSet presAssocID="{4C9DF1C1-1EA5-4340-8E1E-326582DEDE9B}" presName="rootConnector3" presStyleLbl="asst1" presStyleIdx="0" presStyleCnt="11"/>
      <dgm:spPr/>
    </dgm:pt>
    <dgm:pt modelId="{6C3C83F0-B402-4543-8B2B-A1652D790406}" type="pres">
      <dgm:prSet presAssocID="{4C9DF1C1-1EA5-4340-8E1E-326582DEDE9B}" presName="hierChild6" presStyleCnt="0"/>
      <dgm:spPr/>
    </dgm:pt>
    <dgm:pt modelId="{5D4DD7A6-0613-423C-A400-E68AC46AC9BD}" type="pres">
      <dgm:prSet presAssocID="{4C9DF1C1-1EA5-4340-8E1E-326582DEDE9B}" presName="hierChild7" presStyleCnt="0"/>
      <dgm:spPr/>
    </dgm:pt>
    <dgm:pt modelId="{BD512660-92A7-4314-B283-B49E71266397}" type="pres">
      <dgm:prSet presAssocID="{0409F124-844D-4C5F-AED1-C24790215885}" presName="Name96" presStyleLbl="parChTrans1D2" presStyleIdx="3" presStyleCnt="13"/>
      <dgm:spPr/>
    </dgm:pt>
    <dgm:pt modelId="{74C9A7DB-EB4A-466C-9CB0-4FFE99C747E8}" type="pres">
      <dgm:prSet presAssocID="{40E25D32-50A0-4BDD-B9E2-1FE7367A04DF}" presName="hierRoot3" presStyleCnt="0">
        <dgm:presLayoutVars>
          <dgm:hierBranch val="init"/>
        </dgm:presLayoutVars>
      </dgm:prSet>
      <dgm:spPr/>
    </dgm:pt>
    <dgm:pt modelId="{1E837918-539D-4AB6-BB70-14892FC1C415}" type="pres">
      <dgm:prSet presAssocID="{40E25D32-50A0-4BDD-B9E2-1FE7367A04DF}" presName="rootComposite3" presStyleCnt="0"/>
      <dgm:spPr/>
    </dgm:pt>
    <dgm:pt modelId="{5D056BEE-3812-47EE-8A19-A7890D3A495B}" type="pres">
      <dgm:prSet presAssocID="{40E25D32-50A0-4BDD-B9E2-1FE7367A04DF}" presName="rootText3" presStyleLbl="asst1" presStyleIdx="1" presStyleCnt="11" custLinFactNeighborX="-1263" custLinFactNeighborY="-39016">
        <dgm:presLayoutVars>
          <dgm:chPref val="3"/>
        </dgm:presLayoutVars>
      </dgm:prSet>
      <dgm:spPr/>
    </dgm:pt>
    <dgm:pt modelId="{E9EE269D-2264-48CE-9D1D-A12F6C7F790F}" type="pres">
      <dgm:prSet presAssocID="{40E25D32-50A0-4BDD-B9E2-1FE7367A04DF}" presName="titleText3" presStyleLbl="fgAcc2" presStyleIdx="1" presStyleCnt="11" custLinFactY="100000" custLinFactNeighborX="-19133" custLinFactNeighborY="116850">
        <dgm:presLayoutVars>
          <dgm:chMax val="0"/>
          <dgm:chPref val="0"/>
        </dgm:presLayoutVars>
      </dgm:prSet>
      <dgm:spPr/>
    </dgm:pt>
    <dgm:pt modelId="{AD77E415-8889-43BF-A987-ADFA46745C25}" type="pres">
      <dgm:prSet presAssocID="{40E25D32-50A0-4BDD-B9E2-1FE7367A04DF}" presName="rootConnector3" presStyleLbl="asst1" presStyleIdx="1" presStyleCnt="11"/>
      <dgm:spPr/>
    </dgm:pt>
    <dgm:pt modelId="{A5020BAB-9627-4FE7-BEB2-116C5AD751A8}" type="pres">
      <dgm:prSet presAssocID="{40E25D32-50A0-4BDD-B9E2-1FE7367A04DF}" presName="hierChild6" presStyleCnt="0"/>
      <dgm:spPr/>
    </dgm:pt>
    <dgm:pt modelId="{9FF9CC95-D6B2-4708-A2DB-51C8AC43E216}" type="pres">
      <dgm:prSet presAssocID="{40E25D32-50A0-4BDD-B9E2-1FE7367A04DF}" presName="hierChild7" presStyleCnt="0"/>
      <dgm:spPr/>
    </dgm:pt>
    <dgm:pt modelId="{CE5F3848-EC20-43BE-984B-54B94CB0B8AA}" type="pres">
      <dgm:prSet presAssocID="{8474E987-2BA5-4773-B5CD-30E888905830}" presName="Name96" presStyleLbl="parChTrans1D2" presStyleIdx="4" presStyleCnt="13"/>
      <dgm:spPr/>
    </dgm:pt>
    <dgm:pt modelId="{78CEF9AD-7DC4-4E71-A8B6-C93E1F2E2E54}" type="pres">
      <dgm:prSet presAssocID="{CA4E3564-C56C-479B-9998-9AA982132F74}" presName="hierRoot3" presStyleCnt="0">
        <dgm:presLayoutVars>
          <dgm:hierBranch val="init"/>
        </dgm:presLayoutVars>
      </dgm:prSet>
      <dgm:spPr/>
    </dgm:pt>
    <dgm:pt modelId="{8DA8EF50-EEA8-4D16-98F3-5891D1A7279D}" type="pres">
      <dgm:prSet presAssocID="{CA4E3564-C56C-479B-9998-9AA982132F74}" presName="rootComposite3" presStyleCnt="0"/>
      <dgm:spPr/>
    </dgm:pt>
    <dgm:pt modelId="{FCAF3B4B-9C0E-408F-9A09-F659A4172A32}" type="pres">
      <dgm:prSet presAssocID="{CA4E3564-C56C-479B-9998-9AA982132F74}" presName="rootText3" presStyleLbl="asst1" presStyleIdx="2" presStyleCnt="11" custScaleX="199137" custLinFactNeighborX="-1263" custLinFactNeighborY="-48769">
        <dgm:presLayoutVars>
          <dgm:chPref val="3"/>
        </dgm:presLayoutVars>
      </dgm:prSet>
      <dgm:spPr/>
    </dgm:pt>
    <dgm:pt modelId="{25FC2F7B-C4D3-45F3-B9AE-598958A20A2F}" type="pres">
      <dgm:prSet presAssocID="{CA4E3564-C56C-479B-9998-9AA982132F74}" presName="titleText3" presStyleLbl="fgAcc2" presStyleIdx="2" presStyleCnt="11" custScaleY="22947" custLinFactX="125943" custLinFactY="-300000" custLinFactNeighborX="200000" custLinFactNeighborY="-367241">
        <dgm:presLayoutVars>
          <dgm:chMax val="0"/>
          <dgm:chPref val="0"/>
        </dgm:presLayoutVars>
      </dgm:prSet>
      <dgm:spPr/>
    </dgm:pt>
    <dgm:pt modelId="{B4D5D683-B20D-4CD4-8B92-E5137DED5688}" type="pres">
      <dgm:prSet presAssocID="{CA4E3564-C56C-479B-9998-9AA982132F74}" presName="rootConnector3" presStyleLbl="asst1" presStyleIdx="2" presStyleCnt="11"/>
      <dgm:spPr/>
    </dgm:pt>
    <dgm:pt modelId="{2AD9B9DE-EC93-4D26-879B-A1BFAB460D4F}" type="pres">
      <dgm:prSet presAssocID="{CA4E3564-C56C-479B-9998-9AA982132F74}" presName="hierChild6" presStyleCnt="0"/>
      <dgm:spPr/>
    </dgm:pt>
    <dgm:pt modelId="{5D9A0CD9-CF3A-43D0-AD7E-137A726AE841}" type="pres">
      <dgm:prSet presAssocID="{CA4E3564-C56C-479B-9998-9AA982132F74}" presName="hierChild7" presStyleCnt="0"/>
      <dgm:spPr/>
    </dgm:pt>
    <dgm:pt modelId="{3D8B0A7E-9C5A-4F79-952A-D100C8244624}" type="pres">
      <dgm:prSet presAssocID="{2C9964F5-B3AA-4317-8575-16ACA44D656C}" presName="Name96" presStyleLbl="parChTrans1D2" presStyleIdx="5" presStyleCnt="13"/>
      <dgm:spPr/>
    </dgm:pt>
    <dgm:pt modelId="{C25D95B7-7674-4C60-8B58-A8191E956FE9}" type="pres">
      <dgm:prSet presAssocID="{72EDC5F3-7631-4FE4-A0C1-E310682C167D}" presName="hierRoot3" presStyleCnt="0">
        <dgm:presLayoutVars>
          <dgm:hierBranch val="init"/>
        </dgm:presLayoutVars>
      </dgm:prSet>
      <dgm:spPr/>
    </dgm:pt>
    <dgm:pt modelId="{33102364-4DB5-4210-B0E2-F53F5DE0A64B}" type="pres">
      <dgm:prSet presAssocID="{72EDC5F3-7631-4FE4-A0C1-E310682C167D}" presName="rootComposite3" presStyleCnt="0"/>
      <dgm:spPr/>
    </dgm:pt>
    <dgm:pt modelId="{45FC4142-0A29-41E6-9F60-1984547F937B}" type="pres">
      <dgm:prSet presAssocID="{72EDC5F3-7631-4FE4-A0C1-E310682C167D}" presName="rootText3" presStyleLbl="asst1" presStyleIdx="3" presStyleCnt="11" custLinFactNeighborX="-1263" custLinFactNeighborY="-51188">
        <dgm:presLayoutVars>
          <dgm:chPref val="3"/>
        </dgm:presLayoutVars>
      </dgm:prSet>
      <dgm:spPr/>
    </dgm:pt>
    <dgm:pt modelId="{89DAB6AE-8DFE-45B5-8BE5-3132C6480190}" type="pres">
      <dgm:prSet presAssocID="{72EDC5F3-7631-4FE4-A0C1-E310682C167D}" presName="titleText3" presStyleLbl="fgAcc2" presStyleIdx="3" presStyleCnt="11" custFlipVert="0" custFlipHor="1" custScaleX="63500" custScaleY="96404" custLinFactX="-83086" custLinFactY="700000" custLinFactNeighborX="-100000" custLinFactNeighborY="798987">
        <dgm:presLayoutVars>
          <dgm:chMax val="0"/>
          <dgm:chPref val="0"/>
        </dgm:presLayoutVars>
      </dgm:prSet>
      <dgm:spPr/>
    </dgm:pt>
    <dgm:pt modelId="{C28EC5C5-F6B8-4C55-BBE5-BE29B8C53EE0}" type="pres">
      <dgm:prSet presAssocID="{72EDC5F3-7631-4FE4-A0C1-E310682C167D}" presName="rootConnector3" presStyleLbl="asst1" presStyleIdx="3" presStyleCnt="11"/>
      <dgm:spPr/>
    </dgm:pt>
    <dgm:pt modelId="{A8430B37-3FC0-4C79-BE49-0997D4BDBD52}" type="pres">
      <dgm:prSet presAssocID="{72EDC5F3-7631-4FE4-A0C1-E310682C167D}" presName="hierChild6" presStyleCnt="0"/>
      <dgm:spPr/>
    </dgm:pt>
    <dgm:pt modelId="{45B7495C-E563-4AB5-906A-37CD57E95C01}" type="pres">
      <dgm:prSet presAssocID="{72EDC5F3-7631-4FE4-A0C1-E310682C167D}" presName="hierChild7" presStyleCnt="0"/>
      <dgm:spPr/>
    </dgm:pt>
    <dgm:pt modelId="{ADDE9BEA-E729-4D39-AAD4-75ADCA205DBE}" type="pres">
      <dgm:prSet presAssocID="{049DA9FF-E77F-4A5F-91FC-94F14FF308BB}" presName="Name96" presStyleLbl="parChTrans1D2" presStyleIdx="6" presStyleCnt="13"/>
      <dgm:spPr/>
    </dgm:pt>
    <dgm:pt modelId="{B1C3DD20-9A5A-4C8E-A5B6-E9D547C6F000}" type="pres">
      <dgm:prSet presAssocID="{D606D1EE-276A-40F0-B317-B6053E4E07A1}" presName="hierRoot3" presStyleCnt="0">
        <dgm:presLayoutVars>
          <dgm:hierBranch val="init"/>
        </dgm:presLayoutVars>
      </dgm:prSet>
      <dgm:spPr/>
    </dgm:pt>
    <dgm:pt modelId="{2FF2E035-CB06-4C25-99CD-1FB57F08205F}" type="pres">
      <dgm:prSet presAssocID="{D606D1EE-276A-40F0-B317-B6053E4E07A1}" presName="rootComposite3" presStyleCnt="0"/>
      <dgm:spPr/>
    </dgm:pt>
    <dgm:pt modelId="{9FC0CEF0-A496-4853-AFEF-7F923A59A232}" type="pres">
      <dgm:prSet presAssocID="{D606D1EE-276A-40F0-B317-B6053E4E07A1}" presName="rootText3" presStyleLbl="asst1" presStyleIdx="4" presStyleCnt="11" custScaleY="148223" custLinFactNeighborX="-45260" custLinFactNeighborY="-82382">
        <dgm:presLayoutVars>
          <dgm:chPref val="3"/>
        </dgm:presLayoutVars>
      </dgm:prSet>
      <dgm:spPr/>
    </dgm:pt>
    <dgm:pt modelId="{B8B9E397-5995-4EDF-9818-0A7FB22B1F08}" type="pres">
      <dgm:prSet presAssocID="{D606D1EE-276A-40F0-B317-B6053E4E07A1}" presName="titleText3" presStyleLbl="fgAcc2" presStyleIdx="4" presStyleCnt="11" custFlipVert="0" custScaleX="245023" custScaleY="22947" custLinFactY="-584024" custLinFactNeighborX="18861" custLinFactNeighborY="-600000">
        <dgm:presLayoutVars>
          <dgm:chMax val="0"/>
          <dgm:chPref val="0"/>
        </dgm:presLayoutVars>
      </dgm:prSet>
      <dgm:spPr/>
    </dgm:pt>
    <dgm:pt modelId="{E230FCCE-846E-4798-A7C8-04280BE72AAC}" type="pres">
      <dgm:prSet presAssocID="{D606D1EE-276A-40F0-B317-B6053E4E07A1}" presName="rootConnector3" presStyleLbl="asst1" presStyleIdx="4" presStyleCnt="11"/>
      <dgm:spPr/>
    </dgm:pt>
    <dgm:pt modelId="{8769DB53-EECF-4E7C-BCAF-FDA8F36A6378}" type="pres">
      <dgm:prSet presAssocID="{D606D1EE-276A-40F0-B317-B6053E4E07A1}" presName="hierChild6" presStyleCnt="0"/>
      <dgm:spPr/>
    </dgm:pt>
    <dgm:pt modelId="{7B0B0205-9908-4A9F-A741-C6C5B88D1457}" type="pres">
      <dgm:prSet presAssocID="{D606D1EE-276A-40F0-B317-B6053E4E07A1}" presName="hierChild7" presStyleCnt="0"/>
      <dgm:spPr/>
    </dgm:pt>
    <dgm:pt modelId="{8C24425E-0D85-4B20-813F-B102486CDA62}" type="pres">
      <dgm:prSet presAssocID="{54121CF7-48CF-4A30-9B4E-C1598BA5F3FE}" presName="Name96" presStyleLbl="parChTrans1D2" presStyleIdx="7" presStyleCnt="13"/>
      <dgm:spPr/>
    </dgm:pt>
    <dgm:pt modelId="{E487340E-F8D5-4B11-8B5A-1C8E5945E12C}" type="pres">
      <dgm:prSet presAssocID="{3596F017-CAAA-4DE5-9AAC-263FB8FD13B4}" presName="hierRoot3" presStyleCnt="0">
        <dgm:presLayoutVars>
          <dgm:hierBranch val="init"/>
        </dgm:presLayoutVars>
      </dgm:prSet>
      <dgm:spPr/>
    </dgm:pt>
    <dgm:pt modelId="{ABF9C179-23E3-44CF-9A28-EB548FDCA202}" type="pres">
      <dgm:prSet presAssocID="{3596F017-CAAA-4DE5-9AAC-263FB8FD13B4}" presName="rootComposite3" presStyleCnt="0"/>
      <dgm:spPr/>
    </dgm:pt>
    <dgm:pt modelId="{61260138-5B88-4028-9DC7-931ED7200F56}" type="pres">
      <dgm:prSet presAssocID="{3596F017-CAAA-4DE5-9AAC-263FB8FD13B4}" presName="rootText3" presStyleLbl="asst1" presStyleIdx="5" presStyleCnt="11" custLinFactNeighborX="-3777" custLinFactNeighborY="-53656">
        <dgm:presLayoutVars>
          <dgm:chPref val="3"/>
        </dgm:presLayoutVars>
      </dgm:prSet>
      <dgm:spPr/>
    </dgm:pt>
    <dgm:pt modelId="{D66B5C42-F1E0-429E-852C-6447FC4D3621}" type="pres">
      <dgm:prSet presAssocID="{3596F017-CAAA-4DE5-9AAC-263FB8FD13B4}" presName="titleText3" presStyleLbl="fgAcc2" presStyleIdx="5" presStyleCnt="11" custFlipVert="1" custScaleX="169556" custScaleY="22947" custLinFactX="-165269" custLinFactY="-300000" custLinFactNeighborX="-200000" custLinFactNeighborY="-351903">
        <dgm:presLayoutVars>
          <dgm:chMax val="0"/>
          <dgm:chPref val="0"/>
        </dgm:presLayoutVars>
      </dgm:prSet>
      <dgm:spPr/>
    </dgm:pt>
    <dgm:pt modelId="{8583D1E7-0CD2-467B-802E-9ABEFC9F1476}" type="pres">
      <dgm:prSet presAssocID="{3596F017-CAAA-4DE5-9AAC-263FB8FD13B4}" presName="rootConnector3" presStyleLbl="asst1" presStyleIdx="5" presStyleCnt="11"/>
      <dgm:spPr/>
    </dgm:pt>
    <dgm:pt modelId="{A563D809-522C-452D-98B8-84C28E1D434A}" type="pres">
      <dgm:prSet presAssocID="{3596F017-CAAA-4DE5-9AAC-263FB8FD13B4}" presName="hierChild6" presStyleCnt="0"/>
      <dgm:spPr/>
    </dgm:pt>
    <dgm:pt modelId="{F4A0D21D-B7B9-4419-B4B2-7781DE83FA94}" type="pres">
      <dgm:prSet presAssocID="{3596F017-CAAA-4DE5-9AAC-263FB8FD13B4}" presName="hierChild7" presStyleCnt="0"/>
      <dgm:spPr/>
    </dgm:pt>
    <dgm:pt modelId="{DF27EEE2-8223-4D7D-9166-A779E232F6D4}" type="pres">
      <dgm:prSet presAssocID="{AE79DF77-20C1-42A5-A8FE-FCC22225791C}" presName="Name96" presStyleLbl="parChTrans1D2" presStyleIdx="8" presStyleCnt="13"/>
      <dgm:spPr/>
    </dgm:pt>
    <dgm:pt modelId="{B3D1E166-7758-4C16-A4A6-211466516706}" type="pres">
      <dgm:prSet presAssocID="{FC8A0E8C-DA9E-42DF-88CF-750A97206548}" presName="hierRoot3" presStyleCnt="0">
        <dgm:presLayoutVars>
          <dgm:hierBranch val="init"/>
        </dgm:presLayoutVars>
      </dgm:prSet>
      <dgm:spPr/>
    </dgm:pt>
    <dgm:pt modelId="{D1E52161-B685-4743-AB07-4B13A7C83C2B}" type="pres">
      <dgm:prSet presAssocID="{FC8A0E8C-DA9E-42DF-88CF-750A97206548}" presName="rootComposite3" presStyleCnt="0"/>
      <dgm:spPr/>
    </dgm:pt>
    <dgm:pt modelId="{69C0717F-108D-4B6E-A55D-703564FF9832}" type="pres">
      <dgm:prSet presAssocID="{FC8A0E8C-DA9E-42DF-88CF-750A97206548}" presName="rootText3" presStyleLbl="asst1" presStyleIdx="6" presStyleCnt="11" custLinFactY="-11067" custLinFactNeighborX="-2504" custLinFactNeighborY="-100000">
        <dgm:presLayoutVars>
          <dgm:chPref val="3"/>
        </dgm:presLayoutVars>
      </dgm:prSet>
      <dgm:spPr/>
    </dgm:pt>
    <dgm:pt modelId="{83BADAB2-0250-4E13-8BCA-7FBFD5F45E29}" type="pres">
      <dgm:prSet presAssocID="{FC8A0E8C-DA9E-42DF-88CF-750A97206548}" presName="titleText3" presStyleLbl="fgAcc2" presStyleIdx="6" presStyleCnt="11" custFlipVert="0" custScaleX="93116" custScaleY="22947" custLinFactX="189554" custLinFactY="-338148" custLinFactNeighborX="200000" custLinFactNeighborY="-400000">
        <dgm:presLayoutVars>
          <dgm:chMax val="0"/>
          <dgm:chPref val="0"/>
        </dgm:presLayoutVars>
      </dgm:prSet>
      <dgm:spPr/>
    </dgm:pt>
    <dgm:pt modelId="{AF883861-E166-44FD-958B-FA55FD5B7834}" type="pres">
      <dgm:prSet presAssocID="{FC8A0E8C-DA9E-42DF-88CF-750A97206548}" presName="rootConnector3" presStyleLbl="asst1" presStyleIdx="6" presStyleCnt="11"/>
      <dgm:spPr/>
    </dgm:pt>
    <dgm:pt modelId="{72421535-985D-454D-9DD9-5BC145DCAC14}" type="pres">
      <dgm:prSet presAssocID="{FC8A0E8C-DA9E-42DF-88CF-750A97206548}" presName="hierChild6" presStyleCnt="0"/>
      <dgm:spPr/>
    </dgm:pt>
    <dgm:pt modelId="{1EEA2FBA-E491-48C0-8ACC-D54ED97AAA8A}" type="pres">
      <dgm:prSet presAssocID="{FC8A0E8C-DA9E-42DF-88CF-750A97206548}" presName="hierChild7" presStyleCnt="0"/>
      <dgm:spPr/>
    </dgm:pt>
    <dgm:pt modelId="{CF9C071D-FE7D-4A2A-9445-5E1E14000E6C}" type="pres">
      <dgm:prSet presAssocID="{3D1B8A05-0DBA-4734-9D24-049816B5FE9A}" presName="Name96" presStyleLbl="parChTrans1D2" presStyleIdx="9" presStyleCnt="13"/>
      <dgm:spPr/>
    </dgm:pt>
    <dgm:pt modelId="{BAF7A112-1409-44E6-BCAC-A0274C2958ED}" type="pres">
      <dgm:prSet presAssocID="{74316C88-B455-46CE-86B4-1FF190A02E57}" presName="hierRoot3" presStyleCnt="0">
        <dgm:presLayoutVars>
          <dgm:hierBranch val="init"/>
        </dgm:presLayoutVars>
      </dgm:prSet>
      <dgm:spPr/>
    </dgm:pt>
    <dgm:pt modelId="{A7F0064F-9D92-4D0F-A0C9-6EB29CDB6ED4}" type="pres">
      <dgm:prSet presAssocID="{74316C88-B455-46CE-86B4-1FF190A02E57}" presName="rootComposite3" presStyleCnt="0"/>
      <dgm:spPr/>
    </dgm:pt>
    <dgm:pt modelId="{094B82DF-55BE-4623-8098-14A457551A17}" type="pres">
      <dgm:prSet presAssocID="{74316C88-B455-46CE-86B4-1FF190A02E57}" presName="rootText3" presStyleLbl="asst1" presStyleIdx="7" presStyleCnt="11" custLinFactY="-11067" custLinFactNeighborX="2509" custLinFactNeighborY="-100000">
        <dgm:presLayoutVars>
          <dgm:chPref val="3"/>
        </dgm:presLayoutVars>
      </dgm:prSet>
      <dgm:spPr/>
    </dgm:pt>
    <dgm:pt modelId="{DA7B0DE9-AAC4-453F-9C25-712B356D8BFF}" type="pres">
      <dgm:prSet presAssocID="{74316C88-B455-46CE-86B4-1FF190A02E57}" presName="titleText3" presStyleLbl="fgAcc2" presStyleIdx="7" presStyleCnt="11" custFlipVert="1" custScaleX="32529" custScaleY="40004" custLinFactNeighborX="-14577" custLinFactNeighborY="29569">
        <dgm:presLayoutVars>
          <dgm:chMax val="0"/>
          <dgm:chPref val="0"/>
        </dgm:presLayoutVars>
      </dgm:prSet>
      <dgm:spPr/>
    </dgm:pt>
    <dgm:pt modelId="{63B3BFAC-BCE5-49CF-9458-AA7C971EBAF7}" type="pres">
      <dgm:prSet presAssocID="{74316C88-B455-46CE-86B4-1FF190A02E57}" presName="rootConnector3" presStyleLbl="asst1" presStyleIdx="7" presStyleCnt="11"/>
      <dgm:spPr/>
    </dgm:pt>
    <dgm:pt modelId="{36575CFC-F8C7-4C15-A0F0-81C889ECE58C}" type="pres">
      <dgm:prSet presAssocID="{74316C88-B455-46CE-86B4-1FF190A02E57}" presName="hierChild6" presStyleCnt="0"/>
      <dgm:spPr/>
    </dgm:pt>
    <dgm:pt modelId="{2FC87772-F59A-40EF-BA9C-CFCD47406057}" type="pres">
      <dgm:prSet presAssocID="{74316C88-B455-46CE-86B4-1FF190A02E57}" presName="hierChild7" presStyleCnt="0"/>
      <dgm:spPr/>
    </dgm:pt>
    <dgm:pt modelId="{6FBA025C-39C3-4CAA-922C-548B8BC2E33E}" type="pres">
      <dgm:prSet presAssocID="{7BEA8026-A36A-447B-A132-EAF3D39F3BCC}" presName="Name96" presStyleLbl="parChTrans1D2" presStyleIdx="10" presStyleCnt="13"/>
      <dgm:spPr/>
    </dgm:pt>
    <dgm:pt modelId="{7B904008-9A39-472C-B40D-E8CE9DB422F5}" type="pres">
      <dgm:prSet presAssocID="{65FA41CB-2BF6-47BE-BF1B-87366760ED33}" presName="hierRoot3" presStyleCnt="0">
        <dgm:presLayoutVars>
          <dgm:hierBranch val="init"/>
        </dgm:presLayoutVars>
      </dgm:prSet>
      <dgm:spPr/>
    </dgm:pt>
    <dgm:pt modelId="{75BCDEAB-1E60-4281-93EF-147EACF31E00}" type="pres">
      <dgm:prSet presAssocID="{65FA41CB-2BF6-47BE-BF1B-87366760ED33}" presName="rootComposite3" presStyleCnt="0"/>
      <dgm:spPr/>
    </dgm:pt>
    <dgm:pt modelId="{62E85544-D530-4288-BBE8-E788BD653050}" type="pres">
      <dgm:prSet presAssocID="{65FA41CB-2BF6-47BE-BF1B-87366760ED33}" presName="rootText3" presStyleLbl="asst1" presStyleIdx="8" presStyleCnt="11" custScaleY="124841" custLinFactY="-36497" custLinFactNeighborX="-2503" custLinFactNeighborY="-100000">
        <dgm:presLayoutVars>
          <dgm:chPref val="3"/>
        </dgm:presLayoutVars>
      </dgm:prSet>
      <dgm:spPr/>
    </dgm:pt>
    <dgm:pt modelId="{19EFC33C-6F2C-48B5-A39E-42D32CD17806}" type="pres">
      <dgm:prSet presAssocID="{65FA41CB-2BF6-47BE-BF1B-87366760ED33}" presName="titleText3" presStyleLbl="fgAcc2" presStyleIdx="8" presStyleCnt="11" custFlipVert="1" custScaleX="90146" custScaleY="22947" custLinFactY="-587960" custLinFactNeighborX="-11275" custLinFactNeighborY="-600000">
        <dgm:presLayoutVars>
          <dgm:chMax val="0"/>
          <dgm:chPref val="0"/>
        </dgm:presLayoutVars>
      </dgm:prSet>
      <dgm:spPr/>
    </dgm:pt>
    <dgm:pt modelId="{5E66CFF9-8FEE-4F76-B0F4-837A7E5611ED}" type="pres">
      <dgm:prSet presAssocID="{65FA41CB-2BF6-47BE-BF1B-87366760ED33}" presName="rootConnector3" presStyleLbl="asst1" presStyleIdx="8" presStyleCnt="11"/>
      <dgm:spPr/>
    </dgm:pt>
    <dgm:pt modelId="{06F77C37-BD24-4EDE-AFAA-DDDFD4D0417C}" type="pres">
      <dgm:prSet presAssocID="{65FA41CB-2BF6-47BE-BF1B-87366760ED33}" presName="hierChild6" presStyleCnt="0"/>
      <dgm:spPr/>
    </dgm:pt>
    <dgm:pt modelId="{A6F116CB-3FF6-410D-9029-205E5B2A7B80}" type="pres">
      <dgm:prSet presAssocID="{65FA41CB-2BF6-47BE-BF1B-87366760ED33}" presName="hierChild7" presStyleCnt="0"/>
      <dgm:spPr/>
    </dgm:pt>
    <dgm:pt modelId="{28111628-5B4D-4C0A-9801-12BF282A1BD8}" type="pres">
      <dgm:prSet presAssocID="{5877BBE7-CD52-4C42-A502-9AB51CCD0885}" presName="Name96" presStyleLbl="parChTrans1D2" presStyleIdx="11" presStyleCnt="13"/>
      <dgm:spPr/>
    </dgm:pt>
    <dgm:pt modelId="{338C6DEE-09FB-4D06-8A5D-EB0F4EA8C6DF}" type="pres">
      <dgm:prSet presAssocID="{DD518C5F-DCFF-4ED1-9C70-B913BEE0D874}" presName="hierRoot3" presStyleCnt="0">
        <dgm:presLayoutVars>
          <dgm:hierBranch val="init"/>
        </dgm:presLayoutVars>
      </dgm:prSet>
      <dgm:spPr/>
    </dgm:pt>
    <dgm:pt modelId="{7795C625-4280-4042-B74E-C804970D9993}" type="pres">
      <dgm:prSet presAssocID="{DD518C5F-DCFF-4ED1-9C70-B913BEE0D874}" presName="rootComposite3" presStyleCnt="0"/>
      <dgm:spPr/>
    </dgm:pt>
    <dgm:pt modelId="{B424AA65-1B8F-47E6-B34E-D1D6C8E57C89}" type="pres">
      <dgm:prSet presAssocID="{DD518C5F-DCFF-4ED1-9C70-B913BEE0D874}" presName="rootText3" presStyleLbl="asst1" presStyleIdx="9" presStyleCnt="11" custLinFactY="-24219" custLinFactNeighborX="2520" custLinFactNeighborY="-100000">
        <dgm:presLayoutVars>
          <dgm:chPref val="3"/>
        </dgm:presLayoutVars>
      </dgm:prSet>
      <dgm:spPr/>
    </dgm:pt>
    <dgm:pt modelId="{35244518-144D-490C-825A-B9A94D207CF2}" type="pres">
      <dgm:prSet presAssocID="{DD518C5F-DCFF-4ED1-9C70-B913BEE0D874}" presName="titleText3" presStyleLbl="fgAcc2" presStyleIdx="9" presStyleCnt="11" custFlipVert="1" custScaleX="82756" custScaleY="22947" custLinFactX="-200000" custLinFactY="-400000" custLinFactNeighborX="-218257" custLinFactNeighborY="-444900">
        <dgm:presLayoutVars>
          <dgm:chMax val="0"/>
          <dgm:chPref val="0"/>
        </dgm:presLayoutVars>
      </dgm:prSet>
      <dgm:spPr/>
    </dgm:pt>
    <dgm:pt modelId="{5B1BE904-1258-4D98-BEE2-D1726A07F96D}" type="pres">
      <dgm:prSet presAssocID="{DD518C5F-DCFF-4ED1-9C70-B913BEE0D874}" presName="rootConnector3" presStyleLbl="asst1" presStyleIdx="9" presStyleCnt="11"/>
      <dgm:spPr/>
    </dgm:pt>
    <dgm:pt modelId="{0C73DBB2-AA02-48AE-B96B-A8ECB2CF3760}" type="pres">
      <dgm:prSet presAssocID="{DD518C5F-DCFF-4ED1-9C70-B913BEE0D874}" presName="hierChild6" presStyleCnt="0"/>
      <dgm:spPr/>
    </dgm:pt>
    <dgm:pt modelId="{63DC841B-1539-410F-A83A-12E89589A7DB}" type="pres">
      <dgm:prSet presAssocID="{DD518C5F-DCFF-4ED1-9C70-B913BEE0D874}" presName="hierChild7" presStyleCnt="0"/>
      <dgm:spPr/>
    </dgm:pt>
    <dgm:pt modelId="{1BCC387A-91AB-43B9-98A7-DD19E89E39D9}" type="pres">
      <dgm:prSet presAssocID="{2D0E292E-244B-4B04-8328-96A2B0232772}" presName="Name96" presStyleLbl="parChTrans1D2" presStyleIdx="12" presStyleCnt="13"/>
      <dgm:spPr/>
    </dgm:pt>
    <dgm:pt modelId="{AB8CD1A2-06F6-441E-AA20-8178FB0EEF6A}" type="pres">
      <dgm:prSet presAssocID="{FF59BB8B-2545-4F82-9EC8-A0C72FDF9478}" presName="hierRoot3" presStyleCnt="0">
        <dgm:presLayoutVars>
          <dgm:hierBranch val="init"/>
        </dgm:presLayoutVars>
      </dgm:prSet>
      <dgm:spPr/>
    </dgm:pt>
    <dgm:pt modelId="{50011AF9-500D-4BD7-911C-150EB280D572}" type="pres">
      <dgm:prSet presAssocID="{FF59BB8B-2545-4F82-9EC8-A0C72FDF9478}" presName="rootComposite3" presStyleCnt="0"/>
      <dgm:spPr/>
    </dgm:pt>
    <dgm:pt modelId="{153AF2F0-85FC-4D1D-B60B-EB27A4850041}" type="pres">
      <dgm:prSet presAssocID="{FF59BB8B-2545-4F82-9EC8-A0C72FDF9478}" presName="rootText3" presStyleLbl="asst1" presStyleIdx="10" presStyleCnt="11" custScaleX="334132" custLinFactY="-53409" custLinFactNeighborX="10085" custLinFactNeighborY="-100000">
        <dgm:presLayoutVars>
          <dgm:chPref val="3"/>
        </dgm:presLayoutVars>
      </dgm:prSet>
      <dgm:spPr/>
    </dgm:pt>
    <dgm:pt modelId="{3D3A71BF-0D9A-4D8C-BDC0-B30D8D6BA357}" type="pres">
      <dgm:prSet presAssocID="{FF59BB8B-2545-4F82-9EC8-A0C72FDF9478}" presName="titleText3" presStyleLbl="fgAcc2" presStyleIdx="10" presStyleCnt="11" custAng="10800000" custFlipVert="1" custScaleX="4528" custScaleY="54838" custLinFactX="105171" custLinFactY="-86881" custLinFactNeighborX="200000" custLinFactNeighborY="-100000">
        <dgm:presLayoutVars>
          <dgm:chMax val="0"/>
          <dgm:chPref val="0"/>
        </dgm:presLayoutVars>
      </dgm:prSet>
      <dgm:spPr/>
    </dgm:pt>
    <dgm:pt modelId="{A642998D-C4B7-4842-83E3-C80FA4C590AC}" type="pres">
      <dgm:prSet presAssocID="{FF59BB8B-2545-4F82-9EC8-A0C72FDF9478}" presName="rootConnector3" presStyleLbl="asst1" presStyleIdx="10" presStyleCnt="11"/>
      <dgm:spPr/>
    </dgm:pt>
    <dgm:pt modelId="{0A69CA9E-0F6F-46B6-9177-7C0594316B5E}" type="pres">
      <dgm:prSet presAssocID="{FF59BB8B-2545-4F82-9EC8-A0C72FDF9478}" presName="hierChild6" presStyleCnt="0"/>
      <dgm:spPr/>
    </dgm:pt>
    <dgm:pt modelId="{6BDD3318-2FCE-458D-9CE7-BFE2C56AE57B}" type="pres">
      <dgm:prSet presAssocID="{FF59BB8B-2545-4F82-9EC8-A0C72FDF9478}" presName="hierChild7" presStyleCnt="0"/>
      <dgm:spPr/>
    </dgm:pt>
    <dgm:pt modelId="{1DEFD223-9E1B-4910-AE1C-2DE2F93138D1}" type="pres">
      <dgm:prSet presAssocID="{F27922CC-4D91-4581-820F-C4620E35BB5C}" presName="hierRoot1" presStyleCnt="0">
        <dgm:presLayoutVars>
          <dgm:hierBranch val="init"/>
        </dgm:presLayoutVars>
      </dgm:prSet>
      <dgm:spPr/>
    </dgm:pt>
    <dgm:pt modelId="{BBB42AD4-2BF4-4E59-B6C6-9A26C226E884}" type="pres">
      <dgm:prSet presAssocID="{F27922CC-4D91-4581-820F-C4620E35BB5C}" presName="rootComposite1" presStyleCnt="0"/>
      <dgm:spPr/>
    </dgm:pt>
    <dgm:pt modelId="{DC88C7E4-3C3B-4552-A40A-53532528D33B}" type="pres">
      <dgm:prSet presAssocID="{F27922CC-4D91-4581-820F-C4620E35BB5C}" presName="rootText1" presStyleLbl="node0" presStyleIdx="1" presStyleCnt="2" custAng="10800000" custFlipVert="1" custScaleX="421535" custScaleY="250760" custLinFactY="400000" custLinFactNeighborX="-3283" custLinFactNeighborY="452415">
        <dgm:presLayoutVars>
          <dgm:chMax/>
          <dgm:chPref val="3"/>
        </dgm:presLayoutVars>
      </dgm:prSet>
      <dgm:spPr/>
    </dgm:pt>
    <dgm:pt modelId="{0F7D02CB-C313-44B9-9C12-129449A64289}" type="pres">
      <dgm:prSet presAssocID="{F27922CC-4D91-4581-820F-C4620E35BB5C}" presName="titleText1" presStyleLbl="fgAcc0" presStyleIdx="1" presStyleCnt="2" custAng="10800000" custFlipVert="1" custScaleX="235939" custScaleY="510272" custLinFactY="-200000" custLinFactNeighborX="43384" custLinFactNeighborY="-210688">
        <dgm:presLayoutVars>
          <dgm:chMax val="0"/>
          <dgm:chPref val="0"/>
        </dgm:presLayoutVars>
      </dgm:prSet>
      <dgm:spPr/>
    </dgm:pt>
    <dgm:pt modelId="{EFA489C1-15D2-4229-92B5-EF381A2B87E3}" type="pres">
      <dgm:prSet presAssocID="{F27922CC-4D91-4581-820F-C4620E35BB5C}" presName="rootConnector1" presStyleLbl="node1" presStyleIdx="1" presStyleCnt="2"/>
      <dgm:spPr/>
    </dgm:pt>
    <dgm:pt modelId="{D39B5D8A-81C4-4CF5-860E-5898FFF5826E}" type="pres">
      <dgm:prSet presAssocID="{F27922CC-4D91-4581-820F-C4620E35BB5C}" presName="hierChild2" presStyleCnt="0"/>
      <dgm:spPr/>
    </dgm:pt>
    <dgm:pt modelId="{75554C75-78D1-46A1-812C-9CCC83E97B3B}" type="pres">
      <dgm:prSet presAssocID="{F27922CC-4D91-4581-820F-C4620E35BB5C}" presName="hierChild3" presStyleCnt="0"/>
      <dgm:spPr/>
    </dgm:pt>
  </dgm:ptLst>
  <dgm:cxnLst>
    <dgm:cxn modelId="{B85A8700-F472-4628-9970-5074DC7D5480}" srcId="{F93E9708-198F-493E-9CC9-E7FBA8959BD3}" destId="{74316C88-B455-46CE-86B4-1FF190A02E57}" srcOrd="7" destOrd="0" parTransId="{3D1B8A05-0DBA-4734-9D24-049816B5FE9A}" sibTransId="{3DC3D8B1-A760-46A1-B568-AF7E72652828}"/>
    <dgm:cxn modelId="{03FB8004-2476-4091-8710-5B24F9ED4CEF}" type="presOf" srcId="{40E25D32-50A0-4BDD-B9E2-1FE7367A04DF}" destId="{AD77E415-8889-43BF-A987-ADFA46745C25}" srcOrd="1" destOrd="0" presId="urn:microsoft.com/office/officeart/2008/layout/NameandTitleOrganizationalChart"/>
    <dgm:cxn modelId="{C5C3B605-8AB9-4190-A04D-4E541775DBE1}" srcId="{6A6A07FC-033D-482C-9E0F-8CF80D40F94C}" destId="{F27922CC-4D91-4581-820F-C4620E35BB5C}" srcOrd="1" destOrd="0" parTransId="{7BAB852F-92BA-4D73-9407-40303F54FC69}" sibTransId="{08BF2B4D-43FA-49FE-A9A7-E6BA5C94F23C}"/>
    <dgm:cxn modelId="{4EADE605-8B17-4EA9-B5E1-CDA0C2352E96}" type="presOf" srcId="{9AEE484C-6F4B-4AD8-A243-921D5F2B49EE}" destId="{F56B7F9F-EA29-40F6-9351-83C457DDABFF}" srcOrd="0" destOrd="0" presId="urn:microsoft.com/office/officeart/2008/layout/NameandTitleOrganizationalChart"/>
    <dgm:cxn modelId="{CDCCDB07-0A86-4B45-9463-3B44C2684103}" type="presOf" srcId="{08BF2B4D-43FA-49FE-A9A7-E6BA5C94F23C}" destId="{0F7D02CB-C313-44B9-9C12-129449A64289}" srcOrd="0" destOrd="0" presId="urn:microsoft.com/office/officeart/2008/layout/NameandTitleOrganizationalChart"/>
    <dgm:cxn modelId="{D2B7AE0A-CFD9-4A78-A5A7-285E22A64E62}" type="presOf" srcId="{E653B5B9-9941-4AE7-AD56-5DC83BD00E49}" destId="{B902691A-0AFF-4825-B423-03CE89ABC160}" srcOrd="0" destOrd="0" presId="urn:microsoft.com/office/officeart/2008/layout/NameandTitleOrganizationalChart"/>
    <dgm:cxn modelId="{DC80B50C-4260-4691-A951-38ED977E7A32}" type="presOf" srcId="{DD518C5F-DCFF-4ED1-9C70-B913BEE0D874}" destId="{B424AA65-1B8F-47E6-B34E-D1D6C8E57C89}" srcOrd="0" destOrd="0" presId="urn:microsoft.com/office/officeart/2008/layout/NameandTitleOrganizationalChart"/>
    <dgm:cxn modelId="{1E294119-0D1F-40A5-9943-0D67B6D69F86}" type="presOf" srcId="{FC8A0E8C-DA9E-42DF-88CF-750A97206548}" destId="{AF883861-E166-44FD-958B-FA55FD5B7834}" srcOrd="1" destOrd="0" presId="urn:microsoft.com/office/officeart/2008/layout/NameandTitleOrganizationalChart"/>
    <dgm:cxn modelId="{CB237019-2ADB-4EAB-AACB-1F0F60BB1B45}" type="presOf" srcId="{68F69309-79D7-440E-BEBB-7788A5C29D0F}" destId="{89DAB6AE-8DFE-45B5-8BE5-3132C6480190}" srcOrd="0" destOrd="0" presId="urn:microsoft.com/office/officeart/2008/layout/NameandTitleOrganizationalChart"/>
    <dgm:cxn modelId="{F8924229-DB9C-4365-8FC7-56ADD998A4F9}" srcId="{F93E9708-198F-493E-9CC9-E7FBA8959BD3}" destId="{D606D1EE-276A-40F0-B317-B6053E4E07A1}" srcOrd="4" destOrd="0" parTransId="{049DA9FF-E77F-4A5F-91FC-94F14FF308BB}" sibTransId="{0803FB1C-B59A-47DD-BEEE-8FF83A1B4D35}"/>
    <dgm:cxn modelId="{888A072A-6C4E-434E-9484-3B710F67C67F}" type="presOf" srcId="{65FA41CB-2BF6-47BE-BF1B-87366760ED33}" destId="{5E66CFF9-8FEE-4F76-B0F4-837A7E5611ED}" srcOrd="1" destOrd="0" presId="urn:microsoft.com/office/officeart/2008/layout/NameandTitleOrganizationalChart"/>
    <dgm:cxn modelId="{37A3022B-F822-450A-B796-F72F96D5211C}" type="presOf" srcId="{7BEA8026-A36A-447B-A132-EAF3D39F3BCC}" destId="{6FBA025C-39C3-4CAA-922C-548B8BC2E33E}" srcOrd="0" destOrd="0" presId="urn:microsoft.com/office/officeart/2008/layout/NameandTitleOrganizationalChart"/>
    <dgm:cxn modelId="{4B07DE2B-D8C8-4637-9A66-472A691BCEDB}" type="presOf" srcId="{3DC3D8B1-A760-46A1-B568-AF7E72652828}" destId="{DA7B0DE9-AAC4-453F-9C25-712B356D8BFF}" srcOrd="0" destOrd="0" presId="urn:microsoft.com/office/officeart/2008/layout/NameandTitleOrganizationalChart"/>
    <dgm:cxn modelId="{9423172F-3960-446B-B03D-569D0EB44EB2}" type="presOf" srcId="{6A6A07FC-033D-482C-9E0F-8CF80D40F94C}" destId="{23344EA2-8D35-48EB-9C3F-BB1C8EBE12D7}" srcOrd="0" destOrd="0" presId="urn:microsoft.com/office/officeart/2008/layout/NameandTitleOrganizationalChart"/>
    <dgm:cxn modelId="{BDB44B2F-83C9-4533-ABE7-B67AA2F912E4}" srcId="{F93E9708-198F-493E-9CC9-E7FBA8959BD3}" destId="{4C9DF1C1-1EA5-4340-8E1E-326582DEDE9B}" srcOrd="0" destOrd="0" parTransId="{FEC7E985-B94E-4002-B759-A67F6DCE3EDF}" sibTransId="{9AEE484C-6F4B-4AD8-A243-921D5F2B49EE}"/>
    <dgm:cxn modelId="{97C18F32-3A02-4A4D-A09B-6EFF3A9C4F1E}" type="presOf" srcId="{1A07F516-A022-48DE-A2A5-00666EDBBFA4}" destId="{25FC2F7B-C4D3-45F3-B9AE-598958A20A2F}" srcOrd="0" destOrd="0" presId="urn:microsoft.com/office/officeart/2008/layout/NameandTitleOrganizationalChart"/>
    <dgm:cxn modelId="{9195F63A-2280-465D-8F30-A26FAE33D815}" srcId="{F93E9708-198F-493E-9CC9-E7FBA8959BD3}" destId="{32295BB1-EB7C-4F72-A549-32015FF37AE0}" srcOrd="11" destOrd="0" parTransId="{E653B5B9-9941-4AE7-AD56-5DC83BD00E49}" sibTransId="{08DD382E-5643-425C-BB0E-BB2C97605DDE}"/>
    <dgm:cxn modelId="{5C41D43D-A2D8-4CF7-983C-42BA5D3DCD6B}" type="presOf" srcId="{65FA41CB-2BF6-47BE-BF1B-87366760ED33}" destId="{62E85544-D530-4288-BBE8-E788BD653050}" srcOrd="0" destOrd="0" presId="urn:microsoft.com/office/officeart/2008/layout/NameandTitleOrganizationalChart"/>
    <dgm:cxn modelId="{6426D83E-22F8-40BF-9096-2E67D629812B}" type="presOf" srcId="{7D4DA9AC-22CA-48A5-8F39-94D7732613CF}" destId="{E9EE269D-2264-48CE-9D1D-A12F6C7F790F}" srcOrd="0" destOrd="0" presId="urn:microsoft.com/office/officeart/2008/layout/NameandTitleOrganizationalChart"/>
    <dgm:cxn modelId="{31654F5B-5786-4EAF-AF87-8C6E62B75F70}" type="presOf" srcId="{388B5803-0678-4B72-8097-17E39BD3C03D}" destId="{83BADAB2-0250-4E13-8BCA-7FBFD5F45E29}" srcOrd="0" destOrd="0" presId="urn:microsoft.com/office/officeart/2008/layout/NameandTitleOrganizationalChart"/>
    <dgm:cxn modelId="{68BC3D60-5F97-4447-B8D4-E9177269A775}" type="presOf" srcId="{4C9DF1C1-1EA5-4340-8E1E-326582DEDE9B}" destId="{50C5CE34-0CC3-43A8-A4B5-AB4C0B716A0A}" srcOrd="1" destOrd="0" presId="urn:microsoft.com/office/officeart/2008/layout/NameandTitleOrganizationalChart"/>
    <dgm:cxn modelId="{2D874F41-85A8-4B6D-8676-F575391D5500}" type="presOf" srcId="{74316C88-B455-46CE-86B4-1FF190A02E57}" destId="{63B3BFAC-BCE5-49CF-9458-AA7C971EBAF7}" srcOrd="1" destOrd="0" presId="urn:microsoft.com/office/officeart/2008/layout/NameandTitleOrganizationalChart"/>
    <dgm:cxn modelId="{34055363-7BA8-4CCA-9775-E3A2A5D2D587}" type="presOf" srcId="{FEC7E985-B94E-4002-B759-A67F6DCE3EDF}" destId="{923EF1D2-DFDB-4E96-8756-1C0A395E3D28}" srcOrd="0" destOrd="0" presId="urn:microsoft.com/office/officeart/2008/layout/NameandTitleOrganizationalChart"/>
    <dgm:cxn modelId="{C2ECA743-50A9-45B2-A2E8-853E0BDD5C59}" srcId="{F93E9708-198F-493E-9CC9-E7FBA8959BD3}" destId="{40E25D32-50A0-4BDD-B9E2-1FE7367A04DF}" srcOrd="1" destOrd="0" parTransId="{0409F124-844D-4C5F-AED1-C24790215885}" sibTransId="{7D4DA9AC-22CA-48A5-8F39-94D7732613CF}"/>
    <dgm:cxn modelId="{DBC1B94A-8DD9-40E8-95FE-DA8CF7F41227}" type="presOf" srcId="{32295BB1-EB7C-4F72-A549-32015FF37AE0}" destId="{F7842D03-29E4-4D44-BED7-983204B9E58D}" srcOrd="0" destOrd="0" presId="urn:microsoft.com/office/officeart/2008/layout/NameandTitleOrganizationalChart"/>
    <dgm:cxn modelId="{D2BCDD4E-7804-444D-8A60-B1A37B52880E}" srcId="{F93E9708-198F-493E-9CC9-E7FBA8959BD3}" destId="{CA4E3564-C56C-479B-9998-9AA982132F74}" srcOrd="2" destOrd="0" parTransId="{8474E987-2BA5-4773-B5CD-30E888905830}" sibTransId="{1A07F516-A022-48DE-A2A5-00666EDBBFA4}"/>
    <dgm:cxn modelId="{00A2D84F-737F-4381-8C45-3AFB86006AC9}" type="presOf" srcId="{FC8A0E8C-DA9E-42DF-88CF-750A97206548}" destId="{69C0717F-108D-4B6E-A55D-703564FF9832}" srcOrd="0" destOrd="0" presId="urn:microsoft.com/office/officeart/2008/layout/NameandTitleOrganizationalChart"/>
    <dgm:cxn modelId="{A0018B71-4AE2-461C-A6FD-5DCA392AADDB}" srcId="{F93E9708-198F-493E-9CC9-E7FBA8959BD3}" destId="{FC8A0E8C-DA9E-42DF-88CF-750A97206548}" srcOrd="6" destOrd="0" parTransId="{AE79DF77-20C1-42A5-A8FE-FCC22225791C}" sibTransId="{388B5803-0678-4B72-8097-17E39BD3C03D}"/>
    <dgm:cxn modelId="{AAC0E852-626D-40F7-896B-A93F616ABA9B}" type="presOf" srcId="{8474E987-2BA5-4773-B5CD-30E888905830}" destId="{CE5F3848-EC20-43BE-984B-54B94CB0B8AA}" srcOrd="0" destOrd="0" presId="urn:microsoft.com/office/officeart/2008/layout/NameandTitleOrganizationalChart"/>
    <dgm:cxn modelId="{C55A1873-B1B3-4550-BC4E-00E3137F540E}" type="presOf" srcId="{32295BB1-EB7C-4F72-A549-32015FF37AE0}" destId="{A62CE9A5-8F45-43B0-96BF-4356CB88CFAC}" srcOrd="1" destOrd="0" presId="urn:microsoft.com/office/officeart/2008/layout/NameandTitleOrganizationalChart"/>
    <dgm:cxn modelId="{EB02F954-ADE2-4002-B080-A3378620EE0D}" type="presOf" srcId="{480CC9FB-7045-4315-AA00-1A5D595CF995}" destId="{33E707BA-B870-4999-879F-89965512AF3B}" srcOrd="1" destOrd="0" presId="urn:microsoft.com/office/officeart/2008/layout/NameandTitleOrganizationalChart"/>
    <dgm:cxn modelId="{F9EA3857-780D-4AF6-88A5-A68E19BB55A7}" srcId="{6A6A07FC-033D-482C-9E0F-8CF80D40F94C}" destId="{F93E9708-198F-493E-9CC9-E7FBA8959BD3}" srcOrd="0" destOrd="0" parTransId="{EA9E5153-27DD-4A00-BA80-0F48170C1B8D}" sibTransId="{387C7774-9DE0-4272-BC29-9D6BC944A1AB}"/>
    <dgm:cxn modelId="{F73B777B-ACD3-42D4-8534-B303B218C981}" type="presOf" srcId="{3596F017-CAAA-4DE5-9AAC-263FB8FD13B4}" destId="{8583D1E7-0CD2-467B-802E-9ABEFC9F1476}" srcOrd="1" destOrd="0" presId="urn:microsoft.com/office/officeart/2008/layout/NameandTitleOrganizationalChart"/>
    <dgm:cxn modelId="{53A0447E-0D16-499B-98A0-7C6E7DDCBD90}" type="presOf" srcId="{A262D0AC-02C3-4EE5-9AEA-18141BC32B5A}" destId="{28C6B14A-986E-4B48-933C-26F359C102CB}" srcOrd="0" destOrd="0" presId="urn:microsoft.com/office/officeart/2008/layout/NameandTitleOrganizationalChart"/>
    <dgm:cxn modelId="{BF8EE180-FFFB-4737-ABAD-08CD7BF45451}" type="presOf" srcId="{54121CF7-48CF-4A30-9B4E-C1598BA5F3FE}" destId="{8C24425E-0D85-4B20-813F-B102486CDA62}" srcOrd="0" destOrd="0" presId="urn:microsoft.com/office/officeart/2008/layout/NameandTitleOrganizationalChart"/>
    <dgm:cxn modelId="{425AD782-87E4-4EEB-8C4F-F87A8568EEEE}" type="presOf" srcId="{FF59BB8B-2545-4F82-9EC8-A0C72FDF9478}" destId="{A642998D-C4B7-4842-83E3-C80FA4C590AC}" srcOrd="1" destOrd="0" presId="urn:microsoft.com/office/officeart/2008/layout/NameandTitleOrganizationalChart"/>
    <dgm:cxn modelId="{FA37DB83-5384-4FAE-B395-79F36B13A72E}" type="presOf" srcId="{B1AAD82D-0F35-4549-93D2-3F2B08468D79}" destId="{19EFC33C-6F2C-48B5-A39E-42D32CD17806}" srcOrd="0" destOrd="0" presId="urn:microsoft.com/office/officeart/2008/layout/NameandTitleOrganizationalChart"/>
    <dgm:cxn modelId="{956E6084-4B99-4D33-A427-CAB9FAEF7DC4}" srcId="{F93E9708-198F-493E-9CC9-E7FBA8959BD3}" destId="{3596F017-CAAA-4DE5-9AAC-263FB8FD13B4}" srcOrd="5" destOrd="0" parTransId="{54121CF7-48CF-4A30-9B4E-C1598BA5F3FE}" sibTransId="{4A80060D-E2DE-47C9-B7A9-042C775EBD69}"/>
    <dgm:cxn modelId="{2E730B8B-BC9D-4740-BE33-2340D185EE7A}" type="presOf" srcId="{478D47F9-CCF7-4056-A782-33409BE61076}" destId="{3D3A71BF-0D9A-4D8C-BDC0-B30D8D6BA357}" srcOrd="0" destOrd="0" presId="urn:microsoft.com/office/officeart/2008/layout/NameandTitleOrganizationalChart"/>
    <dgm:cxn modelId="{8131B98F-C88E-4EF9-BBE4-DA483206A777}" type="presOf" srcId="{0803FB1C-B59A-47DD-BEEE-8FF83A1B4D35}" destId="{B8B9E397-5995-4EDF-9818-0A7FB22B1F08}" srcOrd="0" destOrd="0" presId="urn:microsoft.com/office/officeart/2008/layout/NameandTitleOrganizationalChart"/>
    <dgm:cxn modelId="{465BB792-4922-4681-A9F4-44301E7A3B2C}" type="presOf" srcId="{2C9964F5-B3AA-4317-8575-16ACA44D656C}" destId="{3D8B0A7E-9C5A-4F79-952A-D100C8244624}" srcOrd="0" destOrd="0" presId="urn:microsoft.com/office/officeart/2008/layout/NameandTitleOrganizationalChart"/>
    <dgm:cxn modelId="{6332BD92-2FFB-4451-A475-6F83FFA480A4}" type="presOf" srcId="{049DA9FF-E77F-4A5F-91FC-94F14FF308BB}" destId="{ADDE9BEA-E729-4D39-AAD4-75ADCA205DBE}" srcOrd="0" destOrd="0" presId="urn:microsoft.com/office/officeart/2008/layout/NameandTitleOrganizationalChart"/>
    <dgm:cxn modelId="{8AF5399D-9C1E-4525-BAF1-5100F9E3926D}" type="presOf" srcId="{387C7774-9DE0-4272-BC29-9D6BC944A1AB}" destId="{31DA9802-030C-430F-B59E-723D93B0E4C0}" srcOrd="0" destOrd="0" presId="urn:microsoft.com/office/officeart/2008/layout/NameandTitleOrganizationalChart"/>
    <dgm:cxn modelId="{30A4169F-81D1-49A8-9B53-BED2F9C2ACEF}" srcId="{F93E9708-198F-493E-9CC9-E7FBA8959BD3}" destId="{72EDC5F3-7631-4FE4-A0C1-E310682C167D}" srcOrd="3" destOrd="0" parTransId="{2C9964F5-B3AA-4317-8575-16ACA44D656C}" sibTransId="{68F69309-79D7-440E-BEBB-7788A5C29D0F}"/>
    <dgm:cxn modelId="{9D58669F-EAF8-4C01-9A6E-BB55F7500FC6}" type="presOf" srcId="{F93E9708-198F-493E-9CC9-E7FBA8959BD3}" destId="{81617A14-2A56-457F-BB06-3356182A7B17}" srcOrd="1" destOrd="0" presId="urn:microsoft.com/office/officeart/2008/layout/NameandTitleOrganizationalChart"/>
    <dgm:cxn modelId="{D4421EA3-FD3B-47AA-A695-951C37A5F77B}" srcId="{F93E9708-198F-493E-9CC9-E7FBA8959BD3}" destId="{480CC9FB-7045-4315-AA00-1A5D595CF995}" srcOrd="12" destOrd="0" parTransId="{A262D0AC-02C3-4EE5-9AEA-18141BC32B5A}" sibTransId="{65AC1E2B-798F-4B66-98A9-8BDD7369733F}"/>
    <dgm:cxn modelId="{6D0BE2A5-46E4-42D2-881E-C8BF9AABA05D}" type="presOf" srcId="{AE79DF77-20C1-42A5-A8FE-FCC22225791C}" destId="{DF27EEE2-8223-4D7D-9166-A779E232F6D4}" srcOrd="0" destOrd="0" presId="urn:microsoft.com/office/officeart/2008/layout/NameandTitleOrganizationalChart"/>
    <dgm:cxn modelId="{2DD11BA8-B40E-4C70-A9A2-8BC3A4CF5138}" type="presOf" srcId="{72EDC5F3-7631-4FE4-A0C1-E310682C167D}" destId="{45FC4142-0A29-41E6-9F60-1984547F937B}" srcOrd="0" destOrd="0" presId="urn:microsoft.com/office/officeart/2008/layout/NameandTitleOrganizationalChart"/>
    <dgm:cxn modelId="{69825FA8-1996-420E-9CF9-4E8E734BBC59}" srcId="{F93E9708-198F-493E-9CC9-E7FBA8959BD3}" destId="{FF59BB8B-2545-4F82-9EC8-A0C72FDF9478}" srcOrd="10" destOrd="0" parTransId="{2D0E292E-244B-4B04-8328-96A2B0232772}" sibTransId="{478D47F9-CCF7-4056-A782-33409BE61076}"/>
    <dgm:cxn modelId="{310769A8-3C31-4C48-B76B-12FAF96332EC}" type="presOf" srcId="{480CC9FB-7045-4315-AA00-1A5D595CF995}" destId="{F06801D1-F1FB-44D2-8195-CCB1CEFF245F}" srcOrd="0" destOrd="0" presId="urn:microsoft.com/office/officeart/2008/layout/NameandTitleOrganizationalChart"/>
    <dgm:cxn modelId="{6EFA85A8-BC0B-4281-B062-145A64B244A9}" type="presOf" srcId="{116F6D3C-677B-42E5-8BD1-09511F6AA521}" destId="{35244518-144D-490C-825A-B9A94D207CF2}" srcOrd="0" destOrd="0" presId="urn:microsoft.com/office/officeart/2008/layout/NameandTitleOrganizationalChart"/>
    <dgm:cxn modelId="{C8F1F4A9-3645-48F0-A574-BCDB98C90A0A}" type="presOf" srcId="{F93E9708-198F-493E-9CC9-E7FBA8959BD3}" destId="{E088FB63-FC46-4D41-B608-A01839368969}" srcOrd="0" destOrd="0" presId="urn:microsoft.com/office/officeart/2008/layout/NameandTitleOrganizationalChart"/>
    <dgm:cxn modelId="{998DA6AA-A2CF-4173-A84B-008A93FAC785}" type="presOf" srcId="{74316C88-B455-46CE-86B4-1FF190A02E57}" destId="{094B82DF-55BE-4623-8098-14A457551A17}" srcOrd="0" destOrd="0" presId="urn:microsoft.com/office/officeart/2008/layout/NameandTitleOrganizationalChart"/>
    <dgm:cxn modelId="{FD2ACBAE-3D43-4952-BF7C-87280C682A11}" srcId="{F93E9708-198F-493E-9CC9-E7FBA8959BD3}" destId="{65FA41CB-2BF6-47BE-BF1B-87366760ED33}" srcOrd="8" destOrd="0" parTransId="{7BEA8026-A36A-447B-A132-EAF3D39F3BCC}" sibTransId="{B1AAD82D-0F35-4549-93D2-3F2B08468D79}"/>
    <dgm:cxn modelId="{69E318B1-847F-411A-A1AD-16B17379ED09}" srcId="{F93E9708-198F-493E-9CC9-E7FBA8959BD3}" destId="{DD518C5F-DCFF-4ED1-9C70-B913BEE0D874}" srcOrd="9" destOrd="0" parTransId="{5877BBE7-CD52-4C42-A502-9AB51CCD0885}" sibTransId="{116F6D3C-677B-42E5-8BD1-09511F6AA521}"/>
    <dgm:cxn modelId="{BD2BB1B1-72BB-4429-A6C3-42AE80E13587}" type="presOf" srcId="{D606D1EE-276A-40F0-B317-B6053E4E07A1}" destId="{9FC0CEF0-A496-4853-AFEF-7F923A59A232}" srcOrd="0" destOrd="0" presId="urn:microsoft.com/office/officeart/2008/layout/NameandTitleOrganizationalChart"/>
    <dgm:cxn modelId="{4F6525BC-26F2-40F9-A583-F9B9066C3901}" type="presOf" srcId="{F27922CC-4D91-4581-820F-C4620E35BB5C}" destId="{DC88C7E4-3C3B-4552-A40A-53532528D33B}" srcOrd="0" destOrd="0" presId="urn:microsoft.com/office/officeart/2008/layout/NameandTitleOrganizationalChart"/>
    <dgm:cxn modelId="{88967AC1-3E33-41C0-A30F-4240F0BC4371}" type="presOf" srcId="{72EDC5F3-7631-4FE4-A0C1-E310682C167D}" destId="{C28EC5C5-F6B8-4C55-BBE5-BE29B8C53EE0}" srcOrd="1" destOrd="0" presId="urn:microsoft.com/office/officeart/2008/layout/NameandTitleOrganizationalChart"/>
    <dgm:cxn modelId="{D7C0B5C9-07DB-4A98-BE17-667F2BE67A73}" type="presOf" srcId="{40E25D32-50A0-4BDD-B9E2-1FE7367A04DF}" destId="{5D056BEE-3812-47EE-8A19-A7890D3A495B}" srcOrd="0" destOrd="0" presId="urn:microsoft.com/office/officeart/2008/layout/NameandTitleOrganizationalChart"/>
    <dgm:cxn modelId="{7E9084CA-05CF-4CBA-B5D6-4E2C1E79BAE4}" type="presOf" srcId="{2D0E292E-244B-4B04-8328-96A2B0232772}" destId="{1BCC387A-91AB-43B9-98A7-DD19E89E39D9}" srcOrd="0" destOrd="0" presId="urn:microsoft.com/office/officeart/2008/layout/NameandTitleOrganizationalChart"/>
    <dgm:cxn modelId="{93A177CF-0DAE-4DBD-BE66-2EED2DB5FC28}" type="presOf" srcId="{5877BBE7-CD52-4C42-A502-9AB51CCD0885}" destId="{28111628-5B4D-4C0A-9801-12BF282A1BD8}" srcOrd="0" destOrd="0" presId="urn:microsoft.com/office/officeart/2008/layout/NameandTitleOrganizationalChart"/>
    <dgm:cxn modelId="{784416D1-C163-46A9-9DDA-5B973E9EE81D}" type="presOf" srcId="{65AC1E2B-798F-4B66-98A9-8BDD7369733F}" destId="{312386E4-F629-4F70-9209-5271B97DD90C}" srcOrd="0" destOrd="0" presId="urn:microsoft.com/office/officeart/2008/layout/NameandTitleOrganizationalChart"/>
    <dgm:cxn modelId="{CBD3CED7-99C3-4325-BBD8-2833B7475935}" type="presOf" srcId="{4A80060D-E2DE-47C9-B7A9-042C775EBD69}" destId="{D66B5C42-F1E0-429E-852C-6447FC4D3621}" srcOrd="0" destOrd="0" presId="urn:microsoft.com/office/officeart/2008/layout/NameandTitleOrganizationalChart"/>
    <dgm:cxn modelId="{F1F1F2D8-6039-42DB-93AD-C1500045751C}" type="presOf" srcId="{4C9DF1C1-1EA5-4340-8E1E-326582DEDE9B}" destId="{B8A5A39F-66E8-4B52-8A91-9F903B688F6E}" srcOrd="0" destOrd="0" presId="urn:microsoft.com/office/officeart/2008/layout/NameandTitleOrganizationalChart"/>
    <dgm:cxn modelId="{9355A3E3-81F4-4A45-9710-6CC0AEE8EEAA}" type="presOf" srcId="{CA4E3564-C56C-479B-9998-9AA982132F74}" destId="{FCAF3B4B-9C0E-408F-9A09-F659A4172A32}" srcOrd="0" destOrd="0" presId="urn:microsoft.com/office/officeart/2008/layout/NameandTitleOrganizationalChart"/>
    <dgm:cxn modelId="{A0C5F1EB-3C0F-4C50-A062-5EA5704F8A55}" type="presOf" srcId="{08DD382E-5643-425C-BB0E-BB2C97605DDE}" destId="{D6EAA92C-AC5F-4562-A098-E18A8B512966}" srcOrd="0" destOrd="0" presId="urn:microsoft.com/office/officeart/2008/layout/NameandTitleOrganizationalChart"/>
    <dgm:cxn modelId="{B0B212EC-E005-462A-ADDC-A3204A6EFDC6}" type="presOf" srcId="{DD518C5F-DCFF-4ED1-9C70-B913BEE0D874}" destId="{5B1BE904-1258-4D98-BEE2-D1726A07F96D}" srcOrd="1" destOrd="0" presId="urn:microsoft.com/office/officeart/2008/layout/NameandTitleOrganizationalChart"/>
    <dgm:cxn modelId="{8BB6F5F0-61CE-4092-9127-51F8D261F088}" type="presOf" srcId="{D606D1EE-276A-40F0-B317-B6053E4E07A1}" destId="{E230FCCE-846E-4798-A7C8-04280BE72AAC}" srcOrd="1" destOrd="0" presId="urn:microsoft.com/office/officeart/2008/layout/NameandTitleOrganizationalChart"/>
    <dgm:cxn modelId="{CCFF1DF2-3664-4487-A3E0-7B8CE115AA65}" type="presOf" srcId="{3596F017-CAAA-4DE5-9AAC-263FB8FD13B4}" destId="{61260138-5B88-4028-9DC7-931ED7200F56}" srcOrd="0" destOrd="0" presId="urn:microsoft.com/office/officeart/2008/layout/NameandTitleOrganizationalChart"/>
    <dgm:cxn modelId="{ED2824F3-271B-491A-A45B-0B537F8D0C21}" type="presOf" srcId="{CA4E3564-C56C-479B-9998-9AA982132F74}" destId="{B4D5D683-B20D-4CD4-8B92-E5137DED5688}" srcOrd="1" destOrd="0" presId="urn:microsoft.com/office/officeart/2008/layout/NameandTitleOrganizationalChart"/>
    <dgm:cxn modelId="{F786E8F4-AE7B-4DE8-8D86-F1482DAC6245}" type="presOf" srcId="{0409F124-844D-4C5F-AED1-C24790215885}" destId="{BD512660-92A7-4314-B283-B49E71266397}" srcOrd="0" destOrd="0" presId="urn:microsoft.com/office/officeart/2008/layout/NameandTitleOrganizationalChart"/>
    <dgm:cxn modelId="{E35A43FE-78BC-47AC-ABEB-D0DB19B91643}" type="presOf" srcId="{3D1B8A05-0DBA-4734-9D24-049816B5FE9A}" destId="{CF9C071D-FE7D-4A2A-9445-5E1E14000E6C}" srcOrd="0" destOrd="0" presId="urn:microsoft.com/office/officeart/2008/layout/NameandTitleOrganizationalChart"/>
    <dgm:cxn modelId="{F7A7A3FE-B817-4A87-A3C4-5A1587ECC2E0}" type="presOf" srcId="{F27922CC-4D91-4581-820F-C4620E35BB5C}" destId="{EFA489C1-15D2-4229-92B5-EF381A2B87E3}" srcOrd="1" destOrd="0" presId="urn:microsoft.com/office/officeart/2008/layout/NameandTitleOrganizationalChart"/>
    <dgm:cxn modelId="{138034FF-076D-44F5-81CC-8A15252A011C}" type="presOf" srcId="{FF59BB8B-2545-4F82-9EC8-A0C72FDF9478}" destId="{153AF2F0-85FC-4D1D-B60B-EB27A4850041}" srcOrd="0" destOrd="0" presId="urn:microsoft.com/office/officeart/2008/layout/NameandTitleOrganizationalChart"/>
    <dgm:cxn modelId="{3180CD95-D716-4518-B3A7-697A6B80084B}" type="presParOf" srcId="{23344EA2-8D35-48EB-9C3F-BB1C8EBE12D7}" destId="{C0401E63-A2ED-4320-AA65-A44C0C22ADA2}" srcOrd="0" destOrd="0" presId="urn:microsoft.com/office/officeart/2008/layout/NameandTitleOrganizationalChart"/>
    <dgm:cxn modelId="{D01398C0-9948-45AF-81C5-E9ED5F7843D8}" type="presParOf" srcId="{C0401E63-A2ED-4320-AA65-A44C0C22ADA2}" destId="{3B28649C-B3B3-488F-8521-4722FBD5E01A}" srcOrd="0" destOrd="0" presId="urn:microsoft.com/office/officeart/2008/layout/NameandTitleOrganizationalChart"/>
    <dgm:cxn modelId="{5733A922-9F9D-4C40-8B6D-282C8EC54FED}" type="presParOf" srcId="{3B28649C-B3B3-488F-8521-4722FBD5E01A}" destId="{E088FB63-FC46-4D41-B608-A01839368969}" srcOrd="0" destOrd="0" presId="urn:microsoft.com/office/officeart/2008/layout/NameandTitleOrganizationalChart"/>
    <dgm:cxn modelId="{BB20C284-AB81-468F-A0ED-0E559F08C8BA}" type="presParOf" srcId="{3B28649C-B3B3-488F-8521-4722FBD5E01A}" destId="{31DA9802-030C-430F-B59E-723D93B0E4C0}" srcOrd="1" destOrd="0" presId="urn:microsoft.com/office/officeart/2008/layout/NameandTitleOrganizationalChart"/>
    <dgm:cxn modelId="{4BCC4834-CB40-41D3-84A7-C923C6418644}" type="presParOf" srcId="{3B28649C-B3B3-488F-8521-4722FBD5E01A}" destId="{81617A14-2A56-457F-BB06-3356182A7B17}" srcOrd="2" destOrd="0" presId="urn:microsoft.com/office/officeart/2008/layout/NameandTitleOrganizationalChart"/>
    <dgm:cxn modelId="{6D0DBD1F-7BF0-4195-AF9B-14662740DE9A}" type="presParOf" srcId="{C0401E63-A2ED-4320-AA65-A44C0C22ADA2}" destId="{8580625A-2EA6-44E8-BBB8-FBBD9BC567A9}" srcOrd="1" destOrd="0" presId="urn:microsoft.com/office/officeart/2008/layout/NameandTitleOrganizationalChart"/>
    <dgm:cxn modelId="{A95A7F13-03CA-426D-BE42-3504EC43146D}" type="presParOf" srcId="{8580625A-2EA6-44E8-BBB8-FBBD9BC567A9}" destId="{B902691A-0AFF-4825-B423-03CE89ABC160}" srcOrd="0" destOrd="0" presId="urn:microsoft.com/office/officeart/2008/layout/NameandTitleOrganizationalChart"/>
    <dgm:cxn modelId="{D6FEE6B6-A7A4-4E1E-AA0C-4EA99137F21C}" type="presParOf" srcId="{8580625A-2EA6-44E8-BBB8-FBBD9BC567A9}" destId="{A57B34EB-46B3-4377-9568-22C89D89EC99}" srcOrd="1" destOrd="0" presId="urn:microsoft.com/office/officeart/2008/layout/NameandTitleOrganizationalChart"/>
    <dgm:cxn modelId="{81827106-2CC8-4FE4-AFD3-2DEF60F90503}" type="presParOf" srcId="{A57B34EB-46B3-4377-9568-22C89D89EC99}" destId="{52E62DC8-FC98-49E3-B1C9-65BE55DAC6DE}" srcOrd="0" destOrd="0" presId="urn:microsoft.com/office/officeart/2008/layout/NameandTitleOrganizationalChart"/>
    <dgm:cxn modelId="{8F8ECC5F-5B62-4F67-A614-A94A50202685}" type="presParOf" srcId="{52E62DC8-FC98-49E3-B1C9-65BE55DAC6DE}" destId="{F7842D03-29E4-4D44-BED7-983204B9E58D}" srcOrd="0" destOrd="0" presId="urn:microsoft.com/office/officeart/2008/layout/NameandTitleOrganizationalChart"/>
    <dgm:cxn modelId="{4DB60F91-EBA0-4D07-9717-099390C39B08}" type="presParOf" srcId="{52E62DC8-FC98-49E3-B1C9-65BE55DAC6DE}" destId="{D6EAA92C-AC5F-4562-A098-E18A8B512966}" srcOrd="1" destOrd="0" presId="urn:microsoft.com/office/officeart/2008/layout/NameandTitleOrganizationalChart"/>
    <dgm:cxn modelId="{E245447A-769E-45BD-91FC-04A21AA23C46}" type="presParOf" srcId="{52E62DC8-FC98-49E3-B1C9-65BE55DAC6DE}" destId="{A62CE9A5-8F45-43B0-96BF-4356CB88CFAC}" srcOrd="2" destOrd="0" presId="urn:microsoft.com/office/officeart/2008/layout/NameandTitleOrganizationalChart"/>
    <dgm:cxn modelId="{6216A5F0-CF16-4FD9-8253-C73463F90D4F}" type="presParOf" srcId="{A57B34EB-46B3-4377-9568-22C89D89EC99}" destId="{CC7C3806-7F56-4D44-BD52-145CBBBCDDAB}" srcOrd="1" destOrd="0" presId="urn:microsoft.com/office/officeart/2008/layout/NameandTitleOrganizationalChart"/>
    <dgm:cxn modelId="{D2A7892A-60F2-4271-AC3B-1FD272A206BC}" type="presParOf" srcId="{A57B34EB-46B3-4377-9568-22C89D89EC99}" destId="{8E94A22A-D7A3-4B03-B335-610777603BE7}" srcOrd="2" destOrd="0" presId="urn:microsoft.com/office/officeart/2008/layout/NameandTitleOrganizationalChart"/>
    <dgm:cxn modelId="{FED96F22-E6B7-46FD-8F72-D96894B9DE9D}" type="presParOf" srcId="{8580625A-2EA6-44E8-BBB8-FBBD9BC567A9}" destId="{28C6B14A-986E-4B48-933C-26F359C102CB}" srcOrd="2" destOrd="0" presId="urn:microsoft.com/office/officeart/2008/layout/NameandTitleOrganizationalChart"/>
    <dgm:cxn modelId="{2BA851F0-5F9E-4AB4-9DEC-AB4207E33989}" type="presParOf" srcId="{8580625A-2EA6-44E8-BBB8-FBBD9BC567A9}" destId="{C50C4BFE-5D2A-4DDD-A05A-50B6E28E516B}" srcOrd="3" destOrd="0" presId="urn:microsoft.com/office/officeart/2008/layout/NameandTitleOrganizationalChart"/>
    <dgm:cxn modelId="{07F80E44-F2FB-488D-84F0-8C5369C0AAE8}" type="presParOf" srcId="{C50C4BFE-5D2A-4DDD-A05A-50B6E28E516B}" destId="{F535B5B8-8B28-49B1-8962-0D25E69416E8}" srcOrd="0" destOrd="0" presId="urn:microsoft.com/office/officeart/2008/layout/NameandTitleOrganizationalChart"/>
    <dgm:cxn modelId="{38456DA1-0281-47E0-90D3-4894DCBDB4A4}" type="presParOf" srcId="{F535B5B8-8B28-49B1-8962-0D25E69416E8}" destId="{F06801D1-F1FB-44D2-8195-CCB1CEFF245F}" srcOrd="0" destOrd="0" presId="urn:microsoft.com/office/officeart/2008/layout/NameandTitleOrganizationalChart"/>
    <dgm:cxn modelId="{173268E0-6CB7-44A1-BBAB-4BED481AE639}" type="presParOf" srcId="{F535B5B8-8B28-49B1-8962-0D25E69416E8}" destId="{312386E4-F629-4F70-9209-5271B97DD90C}" srcOrd="1" destOrd="0" presId="urn:microsoft.com/office/officeart/2008/layout/NameandTitleOrganizationalChart"/>
    <dgm:cxn modelId="{779B907F-2B92-43E1-A221-20B1901DC6B4}" type="presParOf" srcId="{F535B5B8-8B28-49B1-8962-0D25E69416E8}" destId="{33E707BA-B870-4999-879F-89965512AF3B}" srcOrd="2" destOrd="0" presId="urn:microsoft.com/office/officeart/2008/layout/NameandTitleOrganizationalChart"/>
    <dgm:cxn modelId="{3F0CFB8B-159D-4266-B486-B29E624526CD}" type="presParOf" srcId="{C50C4BFE-5D2A-4DDD-A05A-50B6E28E516B}" destId="{470CFD0E-20AD-4AC1-A944-F15FEE946C7E}" srcOrd="1" destOrd="0" presId="urn:microsoft.com/office/officeart/2008/layout/NameandTitleOrganizationalChart"/>
    <dgm:cxn modelId="{DBB82724-6B8F-46C8-A16D-5D9529DE6C08}" type="presParOf" srcId="{C50C4BFE-5D2A-4DDD-A05A-50B6E28E516B}" destId="{70672543-831D-4D42-A16A-2C0C9FBF854C}" srcOrd="2" destOrd="0" presId="urn:microsoft.com/office/officeart/2008/layout/NameandTitleOrganizationalChart"/>
    <dgm:cxn modelId="{32D22FC4-805F-4FEB-8D72-F8653430704A}" type="presParOf" srcId="{C0401E63-A2ED-4320-AA65-A44C0C22ADA2}" destId="{51B094E8-43A1-4891-ACBC-048185700C88}" srcOrd="2" destOrd="0" presId="urn:microsoft.com/office/officeart/2008/layout/NameandTitleOrganizationalChart"/>
    <dgm:cxn modelId="{529E62CB-0DC9-4A6E-B3BB-1BFB69B234A1}" type="presParOf" srcId="{51B094E8-43A1-4891-ACBC-048185700C88}" destId="{923EF1D2-DFDB-4E96-8756-1C0A395E3D28}" srcOrd="0" destOrd="0" presId="urn:microsoft.com/office/officeart/2008/layout/NameandTitleOrganizationalChart"/>
    <dgm:cxn modelId="{FAC59217-65A5-4063-B470-D750797A18AD}" type="presParOf" srcId="{51B094E8-43A1-4891-ACBC-048185700C88}" destId="{B3837D46-46DD-4BC6-88C6-E400725DDB1B}" srcOrd="1" destOrd="0" presId="urn:microsoft.com/office/officeart/2008/layout/NameandTitleOrganizationalChart"/>
    <dgm:cxn modelId="{CC16E045-ADDB-4713-9AA5-4A2172C939C8}" type="presParOf" srcId="{B3837D46-46DD-4BC6-88C6-E400725DDB1B}" destId="{9F3AF986-50AD-4BEB-8B62-4321B47D2FEA}" srcOrd="0" destOrd="0" presId="urn:microsoft.com/office/officeart/2008/layout/NameandTitleOrganizationalChart"/>
    <dgm:cxn modelId="{76AC8454-73BE-4D03-ACCD-D417C1F72A13}" type="presParOf" srcId="{9F3AF986-50AD-4BEB-8B62-4321B47D2FEA}" destId="{B8A5A39F-66E8-4B52-8A91-9F903B688F6E}" srcOrd="0" destOrd="0" presId="urn:microsoft.com/office/officeart/2008/layout/NameandTitleOrganizationalChart"/>
    <dgm:cxn modelId="{84209603-3B30-463D-993A-5C0CCCFA9A32}" type="presParOf" srcId="{9F3AF986-50AD-4BEB-8B62-4321B47D2FEA}" destId="{F56B7F9F-EA29-40F6-9351-83C457DDABFF}" srcOrd="1" destOrd="0" presId="urn:microsoft.com/office/officeart/2008/layout/NameandTitleOrganizationalChart"/>
    <dgm:cxn modelId="{AA108B50-F19E-4144-8234-1B1DAC46A514}" type="presParOf" srcId="{9F3AF986-50AD-4BEB-8B62-4321B47D2FEA}" destId="{50C5CE34-0CC3-43A8-A4B5-AB4C0B716A0A}" srcOrd="2" destOrd="0" presId="urn:microsoft.com/office/officeart/2008/layout/NameandTitleOrganizationalChart"/>
    <dgm:cxn modelId="{2A83F9B1-59B3-435E-8DED-243DAAF4D8BF}" type="presParOf" srcId="{B3837D46-46DD-4BC6-88C6-E400725DDB1B}" destId="{6C3C83F0-B402-4543-8B2B-A1652D790406}" srcOrd="1" destOrd="0" presId="urn:microsoft.com/office/officeart/2008/layout/NameandTitleOrganizationalChart"/>
    <dgm:cxn modelId="{A9D53C58-DC70-4E4E-9666-0AA4A0C8204C}" type="presParOf" srcId="{B3837D46-46DD-4BC6-88C6-E400725DDB1B}" destId="{5D4DD7A6-0613-423C-A400-E68AC46AC9BD}" srcOrd="2" destOrd="0" presId="urn:microsoft.com/office/officeart/2008/layout/NameandTitleOrganizationalChart"/>
    <dgm:cxn modelId="{F6D40B56-0023-4389-902E-0EDD569766D3}" type="presParOf" srcId="{51B094E8-43A1-4891-ACBC-048185700C88}" destId="{BD512660-92A7-4314-B283-B49E71266397}" srcOrd="2" destOrd="0" presId="urn:microsoft.com/office/officeart/2008/layout/NameandTitleOrganizationalChart"/>
    <dgm:cxn modelId="{EDF83A4B-7CA5-403E-A0F7-2F942FB39D10}" type="presParOf" srcId="{51B094E8-43A1-4891-ACBC-048185700C88}" destId="{74C9A7DB-EB4A-466C-9CB0-4FFE99C747E8}" srcOrd="3" destOrd="0" presId="urn:microsoft.com/office/officeart/2008/layout/NameandTitleOrganizationalChart"/>
    <dgm:cxn modelId="{38EBA43D-2B40-4307-97CF-00A97970EF95}" type="presParOf" srcId="{74C9A7DB-EB4A-466C-9CB0-4FFE99C747E8}" destId="{1E837918-539D-4AB6-BB70-14892FC1C415}" srcOrd="0" destOrd="0" presId="urn:microsoft.com/office/officeart/2008/layout/NameandTitleOrganizationalChart"/>
    <dgm:cxn modelId="{A44C528D-F80E-4994-A297-7E0841894348}" type="presParOf" srcId="{1E837918-539D-4AB6-BB70-14892FC1C415}" destId="{5D056BEE-3812-47EE-8A19-A7890D3A495B}" srcOrd="0" destOrd="0" presId="urn:microsoft.com/office/officeart/2008/layout/NameandTitleOrganizationalChart"/>
    <dgm:cxn modelId="{B5196874-D8ED-4D80-8D58-9770FAC4807D}" type="presParOf" srcId="{1E837918-539D-4AB6-BB70-14892FC1C415}" destId="{E9EE269D-2264-48CE-9D1D-A12F6C7F790F}" srcOrd="1" destOrd="0" presId="urn:microsoft.com/office/officeart/2008/layout/NameandTitleOrganizationalChart"/>
    <dgm:cxn modelId="{BCB94C4C-1541-40D1-8627-9BE8C1F9F87C}" type="presParOf" srcId="{1E837918-539D-4AB6-BB70-14892FC1C415}" destId="{AD77E415-8889-43BF-A987-ADFA46745C25}" srcOrd="2" destOrd="0" presId="urn:microsoft.com/office/officeart/2008/layout/NameandTitleOrganizationalChart"/>
    <dgm:cxn modelId="{4B743061-5585-4E8F-9F21-4291507D8097}" type="presParOf" srcId="{74C9A7DB-EB4A-466C-9CB0-4FFE99C747E8}" destId="{A5020BAB-9627-4FE7-BEB2-116C5AD751A8}" srcOrd="1" destOrd="0" presId="urn:microsoft.com/office/officeart/2008/layout/NameandTitleOrganizationalChart"/>
    <dgm:cxn modelId="{5E6375E2-A738-4EA0-A4F8-F31085B236A6}" type="presParOf" srcId="{74C9A7DB-EB4A-466C-9CB0-4FFE99C747E8}" destId="{9FF9CC95-D6B2-4708-A2DB-51C8AC43E216}" srcOrd="2" destOrd="0" presId="urn:microsoft.com/office/officeart/2008/layout/NameandTitleOrganizationalChart"/>
    <dgm:cxn modelId="{1D0C1865-139E-419C-A311-9A2C6D8C5B54}" type="presParOf" srcId="{51B094E8-43A1-4891-ACBC-048185700C88}" destId="{CE5F3848-EC20-43BE-984B-54B94CB0B8AA}" srcOrd="4" destOrd="0" presId="urn:microsoft.com/office/officeart/2008/layout/NameandTitleOrganizationalChart"/>
    <dgm:cxn modelId="{C86EF724-12BD-4525-9A43-50A5B7EB6610}" type="presParOf" srcId="{51B094E8-43A1-4891-ACBC-048185700C88}" destId="{78CEF9AD-7DC4-4E71-A8B6-C93E1F2E2E54}" srcOrd="5" destOrd="0" presId="urn:microsoft.com/office/officeart/2008/layout/NameandTitleOrganizationalChart"/>
    <dgm:cxn modelId="{EB0036BB-2789-48DC-A9A1-F21652DBDFB8}" type="presParOf" srcId="{78CEF9AD-7DC4-4E71-A8B6-C93E1F2E2E54}" destId="{8DA8EF50-EEA8-4D16-98F3-5891D1A7279D}" srcOrd="0" destOrd="0" presId="urn:microsoft.com/office/officeart/2008/layout/NameandTitleOrganizationalChart"/>
    <dgm:cxn modelId="{8A1AD3D6-2B72-476E-A956-C8EB96003AE6}" type="presParOf" srcId="{8DA8EF50-EEA8-4D16-98F3-5891D1A7279D}" destId="{FCAF3B4B-9C0E-408F-9A09-F659A4172A32}" srcOrd="0" destOrd="0" presId="urn:microsoft.com/office/officeart/2008/layout/NameandTitleOrganizationalChart"/>
    <dgm:cxn modelId="{28141D23-FDEC-421D-A968-022C0B6515EF}" type="presParOf" srcId="{8DA8EF50-EEA8-4D16-98F3-5891D1A7279D}" destId="{25FC2F7B-C4D3-45F3-B9AE-598958A20A2F}" srcOrd="1" destOrd="0" presId="urn:microsoft.com/office/officeart/2008/layout/NameandTitleOrganizationalChart"/>
    <dgm:cxn modelId="{8E0E0AEB-EF92-440B-B97F-4A9CD2F89B8A}" type="presParOf" srcId="{8DA8EF50-EEA8-4D16-98F3-5891D1A7279D}" destId="{B4D5D683-B20D-4CD4-8B92-E5137DED5688}" srcOrd="2" destOrd="0" presId="urn:microsoft.com/office/officeart/2008/layout/NameandTitleOrganizationalChart"/>
    <dgm:cxn modelId="{574AF9B1-711F-4C05-AE08-6B0325001A3D}" type="presParOf" srcId="{78CEF9AD-7DC4-4E71-A8B6-C93E1F2E2E54}" destId="{2AD9B9DE-EC93-4D26-879B-A1BFAB460D4F}" srcOrd="1" destOrd="0" presId="urn:microsoft.com/office/officeart/2008/layout/NameandTitleOrganizationalChart"/>
    <dgm:cxn modelId="{6FCD2A92-BB92-47F1-BFF8-5CF1DA314746}" type="presParOf" srcId="{78CEF9AD-7DC4-4E71-A8B6-C93E1F2E2E54}" destId="{5D9A0CD9-CF3A-43D0-AD7E-137A726AE841}" srcOrd="2" destOrd="0" presId="urn:microsoft.com/office/officeart/2008/layout/NameandTitleOrganizationalChart"/>
    <dgm:cxn modelId="{5E410CA1-80E1-4093-A3EB-0353501AF478}" type="presParOf" srcId="{51B094E8-43A1-4891-ACBC-048185700C88}" destId="{3D8B0A7E-9C5A-4F79-952A-D100C8244624}" srcOrd="6" destOrd="0" presId="urn:microsoft.com/office/officeart/2008/layout/NameandTitleOrganizationalChart"/>
    <dgm:cxn modelId="{9AE52FF9-144E-4B18-8969-02143D519017}" type="presParOf" srcId="{51B094E8-43A1-4891-ACBC-048185700C88}" destId="{C25D95B7-7674-4C60-8B58-A8191E956FE9}" srcOrd="7" destOrd="0" presId="urn:microsoft.com/office/officeart/2008/layout/NameandTitleOrganizationalChart"/>
    <dgm:cxn modelId="{01314F37-655D-4D49-B0C2-730AB1A6C5D2}" type="presParOf" srcId="{C25D95B7-7674-4C60-8B58-A8191E956FE9}" destId="{33102364-4DB5-4210-B0E2-F53F5DE0A64B}" srcOrd="0" destOrd="0" presId="urn:microsoft.com/office/officeart/2008/layout/NameandTitleOrganizationalChart"/>
    <dgm:cxn modelId="{E8B96DFA-C1FE-47D1-AFE6-5D7CBB4F6E51}" type="presParOf" srcId="{33102364-4DB5-4210-B0E2-F53F5DE0A64B}" destId="{45FC4142-0A29-41E6-9F60-1984547F937B}" srcOrd="0" destOrd="0" presId="urn:microsoft.com/office/officeart/2008/layout/NameandTitleOrganizationalChart"/>
    <dgm:cxn modelId="{F8FCD2E7-D0E9-47A5-8F97-7D0F4252351D}" type="presParOf" srcId="{33102364-4DB5-4210-B0E2-F53F5DE0A64B}" destId="{89DAB6AE-8DFE-45B5-8BE5-3132C6480190}" srcOrd="1" destOrd="0" presId="urn:microsoft.com/office/officeart/2008/layout/NameandTitleOrganizationalChart"/>
    <dgm:cxn modelId="{F7E2ECC4-8BF6-4A96-858A-78900C332DB9}" type="presParOf" srcId="{33102364-4DB5-4210-B0E2-F53F5DE0A64B}" destId="{C28EC5C5-F6B8-4C55-BBE5-BE29B8C53EE0}" srcOrd="2" destOrd="0" presId="urn:microsoft.com/office/officeart/2008/layout/NameandTitleOrganizationalChart"/>
    <dgm:cxn modelId="{CF355A2B-4350-43FB-AD2A-BFD01B647F0B}" type="presParOf" srcId="{C25D95B7-7674-4C60-8B58-A8191E956FE9}" destId="{A8430B37-3FC0-4C79-BE49-0997D4BDBD52}" srcOrd="1" destOrd="0" presId="urn:microsoft.com/office/officeart/2008/layout/NameandTitleOrganizationalChart"/>
    <dgm:cxn modelId="{DB4503D6-4CD2-4A8F-B75C-173213BE35C7}" type="presParOf" srcId="{C25D95B7-7674-4C60-8B58-A8191E956FE9}" destId="{45B7495C-E563-4AB5-906A-37CD57E95C01}" srcOrd="2" destOrd="0" presId="urn:microsoft.com/office/officeart/2008/layout/NameandTitleOrganizationalChart"/>
    <dgm:cxn modelId="{E963A985-D854-4C78-B421-99A7DD863EE1}" type="presParOf" srcId="{51B094E8-43A1-4891-ACBC-048185700C88}" destId="{ADDE9BEA-E729-4D39-AAD4-75ADCA205DBE}" srcOrd="8" destOrd="0" presId="urn:microsoft.com/office/officeart/2008/layout/NameandTitleOrganizationalChart"/>
    <dgm:cxn modelId="{56D40FFC-4E3F-4C63-A275-403C79D74E1E}" type="presParOf" srcId="{51B094E8-43A1-4891-ACBC-048185700C88}" destId="{B1C3DD20-9A5A-4C8E-A5B6-E9D547C6F000}" srcOrd="9" destOrd="0" presId="urn:microsoft.com/office/officeart/2008/layout/NameandTitleOrganizationalChart"/>
    <dgm:cxn modelId="{D9768295-C9F4-4175-950A-5AF67F0C6EF6}" type="presParOf" srcId="{B1C3DD20-9A5A-4C8E-A5B6-E9D547C6F000}" destId="{2FF2E035-CB06-4C25-99CD-1FB57F08205F}" srcOrd="0" destOrd="0" presId="urn:microsoft.com/office/officeart/2008/layout/NameandTitleOrganizationalChart"/>
    <dgm:cxn modelId="{5609191E-72C7-49D0-A0B7-24DDAE6AA40D}" type="presParOf" srcId="{2FF2E035-CB06-4C25-99CD-1FB57F08205F}" destId="{9FC0CEF0-A496-4853-AFEF-7F923A59A232}" srcOrd="0" destOrd="0" presId="urn:microsoft.com/office/officeart/2008/layout/NameandTitleOrganizationalChart"/>
    <dgm:cxn modelId="{F1B57783-BC00-42E1-B94D-162AF7469D96}" type="presParOf" srcId="{2FF2E035-CB06-4C25-99CD-1FB57F08205F}" destId="{B8B9E397-5995-4EDF-9818-0A7FB22B1F08}" srcOrd="1" destOrd="0" presId="urn:microsoft.com/office/officeart/2008/layout/NameandTitleOrganizationalChart"/>
    <dgm:cxn modelId="{CB25FC82-4B32-40EE-BA8A-28A0EB6EA931}" type="presParOf" srcId="{2FF2E035-CB06-4C25-99CD-1FB57F08205F}" destId="{E230FCCE-846E-4798-A7C8-04280BE72AAC}" srcOrd="2" destOrd="0" presId="urn:microsoft.com/office/officeart/2008/layout/NameandTitleOrganizationalChart"/>
    <dgm:cxn modelId="{D64D6FCB-F4C0-4F00-B6B8-824F4E7A83A8}" type="presParOf" srcId="{B1C3DD20-9A5A-4C8E-A5B6-E9D547C6F000}" destId="{8769DB53-EECF-4E7C-BCAF-FDA8F36A6378}" srcOrd="1" destOrd="0" presId="urn:microsoft.com/office/officeart/2008/layout/NameandTitleOrganizationalChart"/>
    <dgm:cxn modelId="{8AA6B951-E808-43B9-8B76-3DF513045495}" type="presParOf" srcId="{B1C3DD20-9A5A-4C8E-A5B6-E9D547C6F000}" destId="{7B0B0205-9908-4A9F-A741-C6C5B88D1457}" srcOrd="2" destOrd="0" presId="urn:microsoft.com/office/officeart/2008/layout/NameandTitleOrganizationalChart"/>
    <dgm:cxn modelId="{F8D50CBD-8D25-47FA-81E9-7CECA1AFA416}" type="presParOf" srcId="{51B094E8-43A1-4891-ACBC-048185700C88}" destId="{8C24425E-0D85-4B20-813F-B102486CDA62}" srcOrd="10" destOrd="0" presId="urn:microsoft.com/office/officeart/2008/layout/NameandTitleOrganizationalChart"/>
    <dgm:cxn modelId="{B488F124-CB11-46AD-A940-690458708561}" type="presParOf" srcId="{51B094E8-43A1-4891-ACBC-048185700C88}" destId="{E487340E-F8D5-4B11-8B5A-1C8E5945E12C}" srcOrd="11" destOrd="0" presId="urn:microsoft.com/office/officeart/2008/layout/NameandTitleOrganizationalChart"/>
    <dgm:cxn modelId="{6C7ED7AB-42B9-404F-AF27-D7C6E21BBC56}" type="presParOf" srcId="{E487340E-F8D5-4B11-8B5A-1C8E5945E12C}" destId="{ABF9C179-23E3-44CF-9A28-EB548FDCA202}" srcOrd="0" destOrd="0" presId="urn:microsoft.com/office/officeart/2008/layout/NameandTitleOrganizationalChart"/>
    <dgm:cxn modelId="{4FC4699B-1D12-4B5A-B8E7-8AEFD510ACE8}" type="presParOf" srcId="{ABF9C179-23E3-44CF-9A28-EB548FDCA202}" destId="{61260138-5B88-4028-9DC7-931ED7200F56}" srcOrd="0" destOrd="0" presId="urn:microsoft.com/office/officeart/2008/layout/NameandTitleOrganizationalChart"/>
    <dgm:cxn modelId="{3864A995-C7C1-4F90-A455-391D9703A140}" type="presParOf" srcId="{ABF9C179-23E3-44CF-9A28-EB548FDCA202}" destId="{D66B5C42-F1E0-429E-852C-6447FC4D3621}" srcOrd="1" destOrd="0" presId="urn:microsoft.com/office/officeart/2008/layout/NameandTitleOrganizationalChart"/>
    <dgm:cxn modelId="{56AF35C0-3DF8-4678-96C6-AA233E0D98EC}" type="presParOf" srcId="{ABF9C179-23E3-44CF-9A28-EB548FDCA202}" destId="{8583D1E7-0CD2-467B-802E-9ABEFC9F1476}" srcOrd="2" destOrd="0" presId="urn:microsoft.com/office/officeart/2008/layout/NameandTitleOrganizationalChart"/>
    <dgm:cxn modelId="{9B271998-A60B-4E78-9A10-150D0FE9E986}" type="presParOf" srcId="{E487340E-F8D5-4B11-8B5A-1C8E5945E12C}" destId="{A563D809-522C-452D-98B8-84C28E1D434A}" srcOrd="1" destOrd="0" presId="urn:microsoft.com/office/officeart/2008/layout/NameandTitleOrganizationalChart"/>
    <dgm:cxn modelId="{A8B08199-13BB-4EB6-9256-02AACE049C5E}" type="presParOf" srcId="{E487340E-F8D5-4B11-8B5A-1C8E5945E12C}" destId="{F4A0D21D-B7B9-4419-B4B2-7781DE83FA94}" srcOrd="2" destOrd="0" presId="urn:microsoft.com/office/officeart/2008/layout/NameandTitleOrganizationalChart"/>
    <dgm:cxn modelId="{E45B3077-F3D8-44A2-948B-B2DEB6F7A61D}" type="presParOf" srcId="{51B094E8-43A1-4891-ACBC-048185700C88}" destId="{DF27EEE2-8223-4D7D-9166-A779E232F6D4}" srcOrd="12" destOrd="0" presId="urn:microsoft.com/office/officeart/2008/layout/NameandTitleOrganizationalChart"/>
    <dgm:cxn modelId="{920EAB80-0781-4388-AE68-F1F811265E9D}" type="presParOf" srcId="{51B094E8-43A1-4891-ACBC-048185700C88}" destId="{B3D1E166-7758-4C16-A4A6-211466516706}" srcOrd="13" destOrd="0" presId="urn:microsoft.com/office/officeart/2008/layout/NameandTitleOrganizationalChart"/>
    <dgm:cxn modelId="{3CBAEDF4-9E9A-4BE3-AB02-F6217B422AA6}" type="presParOf" srcId="{B3D1E166-7758-4C16-A4A6-211466516706}" destId="{D1E52161-B685-4743-AB07-4B13A7C83C2B}" srcOrd="0" destOrd="0" presId="urn:microsoft.com/office/officeart/2008/layout/NameandTitleOrganizationalChart"/>
    <dgm:cxn modelId="{87A092EF-F55C-4765-8082-FA659416F8E0}" type="presParOf" srcId="{D1E52161-B685-4743-AB07-4B13A7C83C2B}" destId="{69C0717F-108D-4B6E-A55D-703564FF9832}" srcOrd="0" destOrd="0" presId="urn:microsoft.com/office/officeart/2008/layout/NameandTitleOrganizationalChart"/>
    <dgm:cxn modelId="{C6ABB913-A9E3-4363-A14F-4A2C7E16BE80}" type="presParOf" srcId="{D1E52161-B685-4743-AB07-4B13A7C83C2B}" destId="{83BADAB2-0250-4E13-8BCA-7FBFD5F45E29}" srcOrd="1" destOrd="0" presId="urn:microsoft.com/office/officeart/2008/layout/NameandTitleOrganizationalChart"/>
    <dgm:cxn modelId="{DE8A5DF8-DEE2-4A5D-9360-21A8F0CF5021}" type="presParOf" srcId="{D1E52161-B685-4743-AB07-4B13A7C83C2B}" destId="{AF883861-E166-44FD-958B-FA55FD5B7834}" srcOrd="2" destOrd="0" presId="urn:microsoft.com/office/officeart/2008/layout/NameandTitleOrganizationalChart"/>
    <dgm:cxn modelId="{822CDDA6-68DB-4B1D-B497-2653D147CDC5}" type="presParOf" srcId="{B3D1E166-7758-4C16-A4A6-211466516706}" destId="{72421535-985D-454D-9DD9-5BC145DCAC14}" srcOrd="1" destOrd="0" presId="urn:microsoft.com/office/officeart/2008/layout/NameandTitleOrganizationalChart"/>
    <dgm:cxn modelId="{971042FA-82C7-44DB-8A5B-18106E70F7AB}" type="presParOf" srcId="{B3D1E166-7758-4C16-A4A6-211466516706}" destId="{1EEA2FBA-E491-48C0-8ACC-D54ED97AAA8A}" srcOrd="2" destOrd="0" presId="urn:microsoft.com/office/officeart/2008/layout/NameandTitleOrganizationalChart"/>
    <dgm:cxn modelId="{F2A809A3-DA03-4F80-8E80-1337861AA3E6}" type="presParOf" srcId="{51B094E8-43A1-4891-ACBC-048185700C88}" destId="{CF9C071D-FE7D-4A2A-9445-5E1E14000E6C}" srcOrd="14" destOrd="0" presId="urn:microsoft.com/office/officeart/2008/layout/NameandTitleOrganizationalChart"/>
    <dgm:cxn modelId="{497DAAC1-CFA0-4E80-A827-28783370BCEB}" type="presParOf" srcId="{51B094E8-43A1-4891-ACBC-048185700C88}" destId="{BAF7A112-1409-44E6-BCAC-A0274C2958ED}" srcOrd="15" destOrd="0" presId="urn:microsoft.com/office/officeart/2008/layout/NameandTitleOrganizationalChart"/>
    <dgm:cxn modelId="{953E1A10-2318-4BD7-818D-D4FF951E4074}" type="presParOf" srcId="{BAF7A112-1409-44E6-BCAC-A0274C2958ED}" destId="{A7F0064F-9D92-4D0F-A0C9-6EB29CDB6ED4}" srcOrd="0" destOrd="0" presId="urn:microsoft.com/office/officeart/2008/layout/NameandTitleOrganizationalChart"/>
    <dgm:cxn modelId="{215D33AB-06E1-4CD4-B03F-C268AD6EEDB5}" type="presParOf" srcId="{A7F0064F-9D92-4D0F-A0C9-6EB29CDB6ED4}" destId="{094B82DF-55BE-4623-8098-14A457551A17}" srcOrd="0" destOrd="0" presId="urn:microsoft.com/office/officeart/2008/layout/NameandTitleOrganizationalChart"/>
    <dgm:cxn modelId="{6F549FDB-2DC1-469B-8599-8EC007754D07}" type="presParOf" srcId="{A7F0064F-9D92-4D0F-A0C9-6EB29CDB6ED4}" destId="{DA7B0DE9-AAC4-453F-9C25-712B356D8BFF}" srcOrd="1" destOrd="0" presId="urn:microsoft.com/office/officeart/2008/layout/NameandTitleOrganizationalChart"/>
    <dgm:cxn modelId="{902D996A-5ABB-4268-92B9-853FB6356A61}" type="presParOf" srcId="{A7F0064F-9D92-4D0F-A0C9-6EB29CDB6ED4}" destId="{63B3BFAC-BCE5-49CF-9458-AA7C971EBAF7}" srcOrd="2" destOrd="0" presId="urn:microsoft.com/office/officeart/2008/layout/NameandTitleOrganizationalChart"/>
    <dgm:cxn modelId="{63EE9C8C-0665-4E0C-8587-2DD3D49E42D0}" type="presParOf" srcId="{BAF7A112-1409-44E6-BCAC-A0274C2958ED}" destId="{36575CFC-F8C7-4C15-A0F0-81C889ECE58C}" srcOrd="1" destOrd="0" presId="urn:microsoft.com/office/officeart/2008/layout/NameandTitleOrganizationalChart"/>
    <dgm:cxn modelId="{B9A518D6-672E-4A0A-938F-057845D520D8}" type="presParOf" srcId="{BAF7A112-1409-44E6-BCAC-A0274C2958ED}" destId="{2FC87772-F59A-40EF-BA9C-CFCD47406057}" srcOrd="2" destOrd="0" presId="urn:microsoft.com/office/officeart/2008/layout/NameandTitleOrganizationalChart"/>
    <dgm:cxn modelId="{8AAC7E62-7650-4071-9EF9-FDB04EFBF3BD}" type="presParOf" srcId="{51B094E8-43A1-4891-ACBC-048185700C88}" destId="{6FBA025C-39C3-4CAA-922C-548B8BC2E33E}" srcOrd="16" destOrd="0" presId="urn:microsoft.com/office/officeart/2008/layout/NameandTitleOrganizationalChart"/>
    <dgm:cxn modelId="{63BCD0F3-E9BA-4E38-9AA8-F629D6ACE93A}" type="presParOf" srcId="{51B094E8-43A1-4891-ACBC-048185700C88}" destId="{7B904008-9A39-472C-B40D-E8CE9DB422F5}" srcOrd="17" destOrd="0" presId="urn:microsoft.com/office/officeart/2008/layout/NameandTitleOrganizationalChart"/>
    <dgm:cxn modelId="{2E493AA5-1E75-45AF-AD25-9EBD37D1EDF8}" type="presParOf" srcId="{7B904008-9A39-472C-B40D-E8CE9DB422F5}" destId="{75BCDEAB-1E60-4281-93EF-147EACF31E00}" srcOrd="0" destOrd="0" presId="urn:microsoft.com/office/officeart/2008/layout/NameandTitleOrganizationalChart"/>
    <dgm:cxn modelId="{38747E1B-19A3-4FA7-ABA6-B61AD2997B22}" type="presParOf" srcId="{75BCDEAB-1E60-4281-93EF-147EACF31E00}" destId="{62E85544-D530-4288-BBE8-E788BD653050}" srcOrd="0" destOrd="0" presId="urn:microsoft.com/office/officeart/2008/layout/NameandTitleOrganizationalChart"/>
    <dgm:cxn modelId="{3AC51C9E-4493-4948-823D-36517E22A323}" type="presParOf" srcId="{75BCDEAB-1E60-4281-93EF-147EACF31E00}" destId="{19EFC33C-6F2C-48B5-A39E-42D32CD17806}" srcOrd="1" destOrd="0" presId="urn:microsoft.com/office/officeart/2008/layout/NameandTitleOrganizationalChart"/>
    <dgm:cxn modelId="{430F4B70-4559-41D7-8BA7-C95990CE20DA}" type="presParOf" srcId="{75BCDEAB-1E60-4281-93EF-147EACF31E00}" destId="{5E66CFF9-8FEE-4F76-B0F4-837A7E5611ED}" srcOrd="2" destOrd="0" presId="urn:microsoft.com/office/officeart/2008/layout/NameandTitleOrganizationalChart"/>
    <dgm:cxn modelId="{9F1DABED-0413-4E91-8A50-409A238B6973}" type="presParOf" srcId="{7B904008-9A39-472C-B40D-E8CE9DB422F5}" destId="{06F77C37-BD24-4EDE-AFAA-DDDFD4D0417C}" srcOrd="1" destOrd="0" presId="urn:microsoft.com/office/officeart/2008/layout/NameandTitleOrganizationalChart"/>
    <dgm:cxn modelId="{301D78FC-000C-4FF1-ACC6-E3335E29D768}" type="presParOf" srcId="{7B904008-9A39-472C-B40D-E8CE9DB422F5}" destId="{A6F116CB-3FF6-410D-9029-205E5B2A7B80}" srcOrd="2" destOrd="0" presId="urn:microsoft.com/office/officeart/2008/layout/NameandTitleOrganizationalChart"/>
    <dgm:cxn modelId="{59BCDF45-81D6-4FCF-9B3E-AC6216CB10E6}" type="presParOf" srcId="{51B094E8-43A1-4891-ACBC-048185700C88}" destId="{28111628-5B4D-4C0A-9801-12BF282A1BD8}" srcOrd="18" destOrd="0" presId="urn:microsoft.com/office/officeart/2008/layout/NameandTitleOrganizationalChart"/>
    <dgm:cxn modelId="{D0850E5E-2237-4A33-BC8F-B635A51B2A75}" type="presParOf" srcId="{51B094E8-43A1-4891-ACBC-048185700C88}" destId="{338C6DEE-09FB-4D06-8A5D-EB0F4EA8C6DF}" srcOrd="19" destOrd="0" presId="urn:microsoft.com/office/officeart/2008/layout/NameandTitleOrganizationalChart"/>
    <dgm:cxn modelId="{75E1D69B-507C-4228-9CDE-14D17DA87E9D}" type="presParOf" srcId="{338C6DEE-09FB-4D06-8A5D-EB0F4EA8C6DF}" destId="{7795C625-4280-4042-B74E-C804970D9993}" srcOrd="0" destOrd="0" presId="urn:microsoft.com/office/officeart/2008/layout/NameandTitleOrganizationalChart"/>
    <dgm:cxn modelId="{60154A40-B384-448E-897C-B0B06D577B69}" type="presParOf" srcId="{7795C625-4280-4042-B74E-C804970D9993}" destId="{B424AA65-1B8F-47E6-B34E-D1D6C8E57C89}" srcOrd="0" destOrd="0" presId="urn:microsoft.com/office/officeart/2008/layout/NameandTitleOrganizationalChart"/>
    <dgm:cxn modelId="{FB4F9E88-1B85-496C-8117-5277EE75C539}" type="presParOf" srcId="{7795C625-4280-4042-B74E-C804970D9993}" destId="{35244518-144D-490C-825A-B9A94D207CF2}" srcOrd="1" destOrd="0" presId="urn:microsoft.com/office/officeart/2008/layout/NameandTitleOrganizationalChart"/>
    <dgm:cxn modelId="{CF1975B4-FE94-4808-B26F-BB105FA2B8AC}" type="presParOf" srcId="{7795C625-4280-4042-B74E-C804970D9993}" destId="{5B1BE904-1258-4D98-BEE2-D1726A07F96D}" srcOrd="2" destOrd="0" presId="urn:microsoft.com/office/officeart/2008/layout/NameandTitleOrganizationalChart"/>
    <dgm:cxn modelId="{D2CBA8DA-F4FF-4F6D-81FA-E1B0014E7302}" type="presParOf" srcId="{338C6DEE-09FB-4D06-8A5D-EB0F4EA8C6DF}" destId="{0C73DBB2-AA02-48AE-B96B-A8ECB2CF3760}" srcOrd="1" destOrd="0" presId="urn:microsoft.com/office/officeart/2008/layout/NameandTitleOrganizationalChart"/>
    <dgm:cxn modelId="{DD60E390-CD3F-42DA-829B-C850AC1B9E6F}" type="presParOf" srcId="{338C6DEE-09FB-4D06-8A5D-EB0F4EA8C6DF}" destId="{63DC841B-1539-410F-A83A-12E89589A7DB}" srcOrd="2" destOrd="0" presId="urn:microsoft.com/office/officeart/2008/layout/NameandTitleOrganizationalChart"/>
    <dgm:cxn modelId="{BC637D9D-1B9F-4FC6-BC9B-26615502B9D5}" type="presParOf" srcId="{51B094E8-43A1-4891-ACBC-048185700C88}" destId="{1BCC387A-91AB-43B9-98A7-DD19E89E39D9}" srcOrd="20" destOrd="0" presId="urn:microsoft.com/office/officeart/2008/layout/NameandTitleOrganizationalChart"/>
    <dgm:cxn modelId="{35CABA4C-AAA5-4390-8D26-E9E2B74256FE}" type="presParOf" srcId="{51B094E8-43A1-4891-ACBC-048185700C88}" destId="{AB8CD1A2-06F6-441E-AA20-8178FB0EEF6A}" srcOrd="21" destOrd="0" presId="urn:microsoft.com/office/officeart/2008/layout/NameandTitleOrganizationalChart"/>
    <dgm:cxn modelId="{A8D69AAB-A5F0-4040-8FC7-0FD3722D232F}" type="presParOf" srcId="{AB8CD1A2-06F6-441E-AA20-8178FB0EEF6A}" destId="{50011AF9-500D-4BD7-911C-150EB280D572}" srcOrd="0" destOrd="0" presId="urn:microsoft.com/office/officeart/2008/layout/NameandTitleOrganizationalChart"/>
    <dgm:cxn modelId="{C1DB00F3-4E21-4C91-A8D2-599CB0B6DC2B}" type="presParOf" srcId="{50011AF9-500D-4BD7-911C-150EB280D572}" destId="{153AF2F0-85FC-4D1D-B60B-EB27A4850041}" srcOrd="0" destOrd="0" presId="urn:microsoft.com/office/officeart/2008/layout/NameandTitleOrganizationalChart"/>
    <dgm:cxn modelId="{75C9EB4B-9504-473E-9678-30B44348B0F7}" type="presParOf" srcId="{50011AF9-500D-4BD7-911C-150EB280D572}" destId="{3D3A71BF-0D9A-4D8C-BDC0-B30D8D6BA357}" srcOrd="1" destOrd="0" presId="urn:microsoft.com/office/officeart/2008/layout/NameandTitleOrganizationalChart"/>
    <dgm:cxn modelId="{B54BBDBA-CEEC-46D7-A3C5-7F406F37F82A}" type="presParOf" srcId="{50011AF9-500D-4BD7-911C-150EB280D572}" destId="{A642998D-C4B7-4842-83E3-C80FA4C590AC}" srcOrd="2" destOrd="0" presId="urn:microsoft.com/office/officeart/2008/layout/NameandTitleOrganizationalChart"/>
    <dgm:cxn modelId="{F84753B2-0016-4952-ABF0-336438E0BE12}" type="presParOf" srcId="{AB8CD1A2-06F6-441E-AA20-8178FB0EEF6A}" destId="{0A69CA9E-0F6F-46B6-9177-7C0594316B5E}" srcOrd="1" destOrd="0" presId="urn:microsoft.com/office/officeart/2008/layout/NameandTitleOrganizationalChart"/>
    <dgm:cxn modelId="{28195BEB-F947-4784-B1C3-56629CC0A66F}" type="presParOf" srcId="{AB8CD1A2-06F6-441E-AA20-8178FB0EEF6A}" destId="{6BDD3318-2FCE-458D-9CE7-BFE2C56AE57B}" srcOrd="2" destOrd="0" presId="urn:microsoft.com/office/officeart/2008/layout/NameandTitleOrganizationalChart"/>
    <dgm:cxn modelId="{F8814F75-5F01-43EB-AE2F-5EB17D253211}" type="presParOf" srcId="{23344EA2-8D35-48EB-9C3F-BB1C8EBE12D7}" destId="{1DEFD223-9E1B-4910-AE1C-2DE2F93138D1}" srcOrd="1" destOrd="0" presId="urn:microsoft.com/office/officeart/2008/layout/NameandTitleOrganizationalChart"/>
    <dgm:cxn modelId="{6CB85727-4AA9-49D3-A267-7B7A1F4EA445}" type="presParOf" srcId="{1DEFD223-9E1B-4910-AE1C-2DE2F93138D1}" destId="{BBB42AD4-2BF4-4E59-B6C6-9A26C226E884}" srcOrd="0" destOrd="0" presId="urn:microsoft.com/office/officeart/2008/layout/NameandTitleOrganizationalChart"/>
    <dgm:cxn modelId="{EB174ADF-FF40-4A37-8DEF-80EB7C32E4CC}" type="presParOf" srcId="{BBB42AD4-2BF4-4E59-B6C6-9A26C226E884}" destId="{DC88C7E4-3C3B-4552-A40A-53532528D33B}" srcOrd="0" destOrd="0" presId="urn:microsoft.com/office/officeart/2008/layout/NameandTitleOrganizationalChart"/>
    <dgm:cxn modelId="{FAD31DE5-049B-4410-8B7F-5D2163D12990}" type="presParOf" srcId="{BBB42AD4-2BF4-4E59-B6C6-9A26C226E884}" destId="{0F7D02CB-C313-44B9-9C12-129449A64289}" srcOrd="1" destOrd="0" presId="urn:microsoft.com/office/officeart/2008/layout/NameandTitleOrganizationalChart"/>
    <dgm:cxn modelId="{B926679F-BEDB-43F3-B3FA-CD7A616D6257}" type="presParOf" srcId="{BBB42AD4-2BF4-4E59-B6C6-9A26C226E884}" destId="{EFA489C1-15D2-4229-92B5-EF381A2B87E3}" srcOrd="2" destOrd="0" presId="urn:microsoft.com/office/officeart/2008/layout/NameandTitleOrganizationalChart"/>
    <dgm:cxn modelId="{D7DDFC64-F7DC-4330-A8EF-02BD244CAA1A}" type="presParOf" srcId="{1DEFD223-9E1B-4910-AE1C-2DE2F93138D1}" destId="{D39B5D8A-81C4-4CF5-860E-5898FFF5826E}" srcOrd="1" destOrd="0" presId="urn:microsoft.com/office/officeart/2008/layout/NameandTitleOrganizationalChart"/>
    <dgm:cxn modelId="{5FA1D4D9-DC5C-4FBA-BB2B-8597C5FAE433}" type="presParOf" srcId="{1DEFD223-9E1B-4910-AE1C-2DE2F93138D1}" destId="{75554C75-78D1-46A1-812C-9CCC83E97B3B}" srcOrd="2" destOrd="0" presId="urn:microsoft.com/office/officeart/2008/layout/NameandTitleOrganizationalChar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7FDD35-AD5E-4438-A7DB-7251981705FB}">
      <dsp:nvSpPr>
        <dsp:cNvPr id="0" name=""/>
        <dsp:cNvSpPr/>
      </dsp:nvSpPr>
      <dsp:spPr>
        <a:xfrm>
          <a:off x="0" y="0"/>
          <a:ext cx="11624741" cy="120402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en-US" sz="5400" kern="1200" dirty="0"/>
            <a:t>Family C</a:t>
          </a:r>
          <a:endParaRPr lang="en-GB" sz="5400" kern="1200" dirty="0"/>
        </a:p>
      </dsp:txBody>
      <dsp:txXfrm>
        <a:off x="35265" y="35265"/>
        <a:ext cx="11554211" cy="1133492"/>
      </dsp:txXfrm>
    </dsp:sp>
    <dsp:sp modelId="{9D3BB4F6-AD97-46E6-B207-7349B573E3D8}">
      <dsp:nvSpPr>
        <dsp:cNvPr id="0" name=""/>
        <dsp:cNvSpPr/>
      </dsp:nvSpPr>
      <dsp:spPr>
        <a:xfrm>
          <a:off x="0" y="1398150"/>
          <a:ext cx="6813880" cy="196841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Mother</a:t>
          </a:r>
        </a:p>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Mental health</a:t>
          </a:r>
          <a:endParaRPr lang="en-GB" sz="1800" kern="1200" dirty="0">
            <a:latin typeface="Arial" panose="020B0604020202020204" pitchFamily="34" charset="0"/>
            <a:cs typeface="Arial" panose="020B0604020202020204" pitchFamily="34" charset="0"/>
          </a:endParaRPr>
        </a:p>
      </dsp:txBody>
      <dsp:txXfrm>
        <a:off x="57653" y="1455803"/>
        <a:ext cx="6698574" cy="1853111"/>
      </dsp:txXfrm>
    </dsp:sp>
    <dsp:sp modelId="{25A0D9FF-6D5C-4595-8513-8E10ED42A21E}">
      <dsp:nvSpPr>
        <dsp:cNvPr id="0" name=""/>
        <dsp:cNvSpPr/>
      </dsp:nvSpPr>
      <dsp:spPr>
        <a:xfrm>
          <a:off x="2624" y="3937380"/>
          <a:ext cx="3631354" cy="188889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2 young adolescent boys</a:t>
          </a:r>
        </a:p>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Bad behaviour of one of the boy</a:t>
          </a:r>
        </a:p>
      </dsp:txBody>
      <dsp:txXfrm>
        <a:off x="57948" y="3992704"/>
        <a:ext cx="3520706" cy="1778247"/>
      </dsp:txXfrm>
    </dsp:sp>
    <dsp:sp modelId="{D6C0F3D4-23EB-49AF-B87C-CA09554AD339}">
      <dsp:nvSpPr>
        <dsp:cNvPr id="0" name=""/>
        <dsp:cNvSpPr/>
      </dsp:nvSpPr>
      <dsp:spPr>
        <a:xfrm>
          <a:off x="3824866" y="3922942"/>
          <a:ext cx="3578392" cy="1900184"/>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Nursery School aged daughter</a:t>
          </a:r>
          <a:endParaRPr lang="en-GB" sz="1800" kern="1200" dirty="0">
            <a:latin typeface="Arial" panose="020B0604020202020204" pitchFamily="34" charset="0"/>
            <a:cs typeface="Arial" panose="020B0604020202020204" pitchFamily="34" charset="0"/>
          </a:endParaRPr>
        </a:p>
      </dsp:txBody>
      <dsp:txXfrm>
        <a:off x="3880520" y="3978596"/>
        <a:ext cx="3467084" cy="1788876"/>
      </dsp:txXfrm>
    </dsp:sp>
    <dsp:sp modelId="{4F7DB47A-3F7A-48E2-8BAB-79C3FAE07F1C}">
      <dsp:nvSpPr>
        <dsp:cNvPr id="0" name=""/>
        <dsp:cNvSpPr/>
      </dsp:nvSpPr>
      <dsp:spPr>
        <a:xfrm>
          <a:off x="7552015" y="1410541"/>
          <a:ext cx="3870715" cy="190265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Young women aged 17</a:t>
          </a:r>
          <a:endParaRPr lang="en-GB" sz="1800" kern="1200" dirty="0">
            <a:latin typeface="Arial" panose="020B0604020202020204" pitchFamily="34" charset="0"/>
            <a:cs typeface="Arial" panose="020B0604020202020204" pitchFamily="34" charset="0"/>
          </a:endParaRPr>
        </a:p>
      </dsp:txBody>
      <dsp:txXfrm>
        <a:off x="7607742" y="1466268"/>
        <a:ext cx="3759261" cy="1791201"/>
      </dsp:txXfrm>
    </dsp:sp>
    <dsp:sp modelId="{15B8C2FC-F721-46A0-A57D-94B8DDF31C34}">
      <dsp:nvSpPr>
        <dsp:cNvPr id="0" name=""/>
        <dsp:cNvSpPr/>
      </dsp:nvSpPr>
      <dsp:spPr>
        <a:xfrm>
          <a:off x="8096158" y="3960492"/>
          <a:ext cx="3267906" cy="186578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2 adult </a:t>
          </a:r>
          <a:r>
            <a:rPr lang="en-US" sz="1800" kern="1200" dirty="0" err="1">
              <a:latin typeface="Arial" panose="020B0604020202020204" pitchFamily="34" charset="0"/>
              <a:cs typeface="Arial" panose="020B0604020202020204" pitchFamily="34" charset="0"/>
            </a:rPr>
            <a:t>daugthers</a:t>
          </a:r>
          <a:r>
            <a:rPr lang="en-US" sz="1800" kern="1200" dirty="0">
              <a:latin typeface="Arial" panose="020B0604020202020204" pitchFamily="34" charset="0"/>
              <a:cs typeface="Arial" panose="020B0604020202020204" pitchFamily="34" charset="0"/>
            </a:rPr>
            <a:t> living independently</a:t>
          </a:r>
          <a:endParaRPr lang="en-GB" sz="1800" kern="1200" dirty="0">
            <a:latin typeface="Arial" panose="020B0604020202020204" pitchFamily="34" charset="0"/>
            <a:cs typeface="Arial" panose="020B0604020202020204" pitchFamily="34" charset="0"/>
          </a:endParaRPr>
        </a:p>
      </dsp:txBody>
      <dsp:txXfrm>
        <a:off x="8150805" y="4015139"/>
        <a:ext cx="3158612" cy="17564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CC387A-91AB-43B9-98A7-DD19E89E39D9}">
      <dsp:nvSpPr>
        <dsp:cNvPr id="0" name=""/>
        <dsp:cNvSpPr/>
      </dsp:nvSpPr>
      <dsp:spPr>
        <a:xfrm>
          <a:off x="3052935" y="864382"/>
          <a:ext cx="1097311" cy="4554614"/>
        </a:xfrm>
        <a:custGeom>
          <a:avLst/>
          <a:gdLst/>
          <a:ahLst/>
          <a:cxnLst/>
          <a:rect l="0" t="0" r="0" b="0"/>
          <a:pathLst>
            <a:path>
              <a:moveTo>
                <a:pt x="0" y="0"/>
              </a:moveTo>
              <a:lnTo>
                <a:pt x="1097311" y="4554614"/>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8111628-5B4D-4C0A-9801-12BF282A1BD8}">
      <dsp:nvSpPr>
        <dsp:cNvPr id="0" name=""/>
        <dsp:cNvSpPr/>
      </dsp:nvSpPr>
      <dsp:spPr>
        <a:xfrm>
          <a:off x="3052935" y="864382"/>
          <a:ext cx="1290704" cy="3696003"/>
        </a:xfrm>
        <a:custGeom>
          <a:avLst/>
          <a:gdLst/>
          <a:ahLst/>
          <a:cxnLst/>
          <a:rect l="0" t="0" r="0" b="0"/>
          <a:pathLst>
            <a:path>
              <a:moveTo>
                <a:pt x="0" y="0"/>
              </a:moveTo>
              <a:lnTo>
                <a:pt x="0" y="3696003"/>
              </a:lnTo>
              <a:lnTo>
                <a:pt x="1290704" y="3696003"/>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FBA025C-39C3-4CAA-922C-548B8BC2E33E}">
      <dsp:nvSpPr>
        <dsp:cNvPr id="0" name=""/>
        <dsp:cNvSpPr/>
      </dsp:nvSpPr>
      <dsp:spPr>
        <a:xfrm>
          <a:off x="1275384" y="864382"/>
          <a:ext cx="1777550" cy="3696862"/>
        </a:xfrm>
        <a:custGeom>
          <a:avLst/>
          <a:gdLst/>
          <a:ahLst/>
          <a:cxnLst/>
          <a:rect l="0" t="0" r="0" b="0"/>
          <a:pathLst>
            <a:path>
              <a:moveTo>
                <a:pt x="1777550" y="0"/>
              </a:moveTo>
              <a:lnTo>
                <a:pt x="1777550" y="3696862"/>
              </a:lnTo>
              <a:lnTo>
                <a:pt x="0" y="3696862"/>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F9C071D-FE7D-4A2A-9445-5E1E14000E6C}">
      <dsp:nvSpPr>
        <dsp:cNvPr id="0" name=""/>
        <dsp:cNvSpPr/>
      </dsp:nvSpPr>
      <dsp:spPr>
        <a:xfrm>
          <a:off x="3052935" y="864382"/>
          <a:ext cx="1290576" cy="2883793"/>
        </a:xfrm>
        <a:custGeom>
          <a:avLst/>
          <a:gdLst/>
          <a:ahLst/>
          <a:cxnLst/>
          <a:rect l="0" t="0" r="0" b="0"/>
          <a:pathLst>
            <a:path>
              <a:moveTo>
                <a:pt x="0" y="0"/>
              </a:moveTo>
              <a:lnTo>
                <a:pt x="0" y="2883793"/>
              </a:lnTo>
              <a:lnTo>
                <a:pt x="1290576" y="2883793"/>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F27EEE2-8223-4D7D-9166-A779E232F6D4}">
      <dsp:nvSpPr>
        <dsp:cNvPr id="0" name=""/>
        <dsp:cNvSpPr/>
      </dsp:nvSpPr>
      <dsp:spPr>
        <a:xfrm>
          <a:off x="1275373" y="864382"/>
          <a:ext cx="1777562" cy="2883793"/>
        </a:xfrm>
        <a:custGeom>
          <a:avLst/>
          <a:gdLst/>
          <a:ahLst/>
          <a:cxnLst/>
          <a:rect l="0" t="0" r="0" b="0"/>
          <a:pathLst>
            <a:path>
              <a:moveTo>
                <a:pt x="1777562" y="0"/>
              </a:moveTo>
              <a:lnTo>
                <a:pt x="1777562" y="2883793"/>
              </a:lnTo>
              <a:lnTo>
                <a:pt x="0" y="2883793"/>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C24425E-0D85-4B20-813F-B102486CDA62}">
      <dsp:nvSpPr>
        <dsp:cNvPr id="0" name=""/>
        <dsp:cNvSpPr/>
      </dsp:nvSpPr>
      <dsp:spPr>
        <a:xfrm>
          <a:off x="3052935" y="864382"/>
          <a:ext cx="1349003" cy="2054376"/>
        </a:xfrm>
        <a:custGeom>
          <a:avLst/>
          <a:gdLst/>
          <a:ahLst/>
          <a:cxnLst/>
          <a:rect l="0" t="0" r="0" b="0"/>
          <a:pathLst>
            <a:path>
              <a:moveTo>
                <a:pt x="0" y="0"/>
              </a:moveTo>
              <a:lnTo>
                <a:pt x="0" y="2054376"/>
              </a:lnTo>
              <a:lnTo>
                <a:pt x="1349003" y="2054376"/>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DDE9BEA-E729-4D39-AAD4-75ADCA205DBE}">
      <dsp:nvSpPr>
        <dsp:cNvPr id="0" name=""/>
        <dsp:cNvSpPr/>
      </dsp:nvSpPr>
      <dsp:spPr>
        <a:xfrm>
          <a:off x="1304554" y="864382"/>
          <a:ext cx="1748380" cy="2026537"/>
        </a:xfrm>
        <a:custGeom>
          <a:avLst/>
          <a:gdLst/>
          <a:ahLst/>
          <a:cxnLst/>
          <a:rect l="0" t="0" r="0" b="0"/>
          <a:pathLst>
            <a:path>
              <a:moveTo>
                <a:pt x="1748380" y="0"/>
              </a:moveTo>
              <a:lnTo>
                <a:pt x="1748380" y="2026537"/>
              </a:lnTo>
              <a:lnTo>
                <a:pt x="0" y="2026537"/>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D8B0A7E-9C5A-4F79-952A-D100C8244624}">
      <dsp:nvSpPr>
        <dsp:cNvPr id="0" name=""/>
        <dsp:cNvSpPr/>
      </dsp:nvSpPr>
      <dsp:spPr>
        <a:xfrm>
          <a:off x="3052935" y="864382"/>
          <a:ext cx="1246624" cy="1120999"/>
        </a:xfrm>
        <a:custGeom>
          <a:avLst/>
          <a:gdLst/>
          <a:ahLst/>
          <a:cxnLst/>
          <a:rect l="0" t="0" r="0" b="0"/>
          <a:pathLst>
            <a:path>
              <a:moveTo>
                <a:pt x="0" y="0"/>
              </a:moveTo>
              <a:lnTo>
                <a:pt x="0" y="1120999"/>
              </a:lnTo>
              <a:lnTo>
                <a:pt x="1246624" y="1120999"/>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E5F3848-EC20-43BE-984B-54B94CB0B8AA}">
      <dsp:nvSpPr>
        <dsp:cNvPr id="0" name=""/>
        <dsp:cNvSpPr/>
      </dsp:nvSpPr>
      <dsp:spPr>
        <a:xfrm>
          <a:off x="2445010" y="864382"/>
          <a:ext cx="607924" cy="1135593"/>
        </a:xfrm>
        <a:custGeom>
          <a:avLst/>
          <a:gdLst/>
          <a:ahLst/>
          <a:cxnLst/>
          <a:rect l="0" t="0" r="0" b="0"/>
          <a:pathLst>
            <a:path>
              <a:moveTo>
                <a:pt x="607924" y="0"/>
              </a:moveTo>
              <a:lnTo>
                <a:pt x="607924" y="1135593"/>
              </a:lnTo>
              <a:lnTo>
                <a:pt x="0" y="1135593"/>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D512660-92A7-4314-B283-B49E71266397}">
      <dsp:nvSpPr>
        <dsp:cNvPr id="0" name=""/>
        <dsp:cNvSpPr/>
      </dsp:nvSpPr>
      <dsp:spPr>
        <a:xfrm>
          <a:off x="3052935" y="864382"/>
          <a:ext cx="1246624" cy="242551"/>
        </a:xfrm>
        <a:custGeom>
          <a:avLst/>
          <a:gdLst/>
          <a:ahLst/>
          <a:cxnLst/>
          <a:rect l="0" t="0" r="0" b="0"/>
          <a:pathLst>
            <a:path>
              <a:moveTo>
                <a:pt x="0" y="0"/>
              </a:moveTo>
              <a:lnTo>
                <a:pt x="0" y="242551"/>
              </a:lnTo>
              <a:lnTo>
                <a:pt x="1246624" y="242551"/>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23EF1D2-DFDB-4E96-8756-1C0A395E3D28}">
      <dsp:nvSpPr>
        <dsp:cNvPr id="0" name=""/>
        <dsp:cNvSpPr/>
      </dsp:nvSpPr>
      <dsp:spPr>
        <a:xfrm>
          <a:off x="3007215" y="864382"/>
          <a:ext cx="91440" cy="316112"/>
        </a:xfrm>
        <a:custGeom>
          <a:avLst/>
          <a:gdLst/>
          <a:ahLst/>
          <a:cxnLst/>
          <a:rect l="0" t="0" r="0" b="0"/>
          <a:pathLst>
            <a:path>
              <a:moveTo>
                <a:pt x="45720" y="0"/>
              </a:moveTo>
              <a:lnTo>
                <a:pt x="103958" y="316112"/>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8C6B14A-986E-4B48-933C-26F359C102CB}">
      <dsp:nvSpPr>
        <dsp:cNvPr id="0" name=""/>
        <dsp:cNvSpPr/>
      </dsp:nvSpPr>
      <dsp:spPr>
        <a:xfrm>
          <a:off x="3052935" y="864382"/>
          <a:ext cx="2338319" cy="4938641"/>
        </a:xfrm>
        <a:custGeom>
          <a:avLst/>
          <a:gdLst/>
          <a:ahLst/>
          <a:cxnLst/>
          <a:rect l="0" t="0" r="0" b="0"/>
          <a:pathLst>
            <a:path>
              <a:moveTo>
                <a:pt x="0" y="0"/>
              </a:moveTo>
              <a:lnTo>
                <a:pt x="0" y="4797869"/>
              </a:lnTo>
              <a:lnTo>
                <a:pt x="2338319" y="4797869"/>
              </a:lnTo>
              <a:lnTo>
                <a:pt x="2338319" y="4938641"/>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902691A-0AFF-4825-B423-03CE89ABC160}">
      <dsp:nvSpPr>
        <dsp:cNvPr id="0" name=""/>
        <dsp:cNvSpPr/>
      </dsp:nvSpPr>
      <dsp:spPr>
        <a:xfrm>
          <a:off x="1616961" y="864382"/>
          <a:ext cx="1435974" cy="4971008"/>
        </a:xfrm>
        <a:custGeom>
          <a:avLst/>
          <a:gdLst/>
          <a:ahLst/>
          <a:cxnLst/>
          <a:rect l="0" t="0" r="0" b="0"/>
          <a:pathLst>
            <a:path>
              <a:moveTo>
                <a:pt x="1435974" y="0"/>
              </a:moveTo>
              <a:lnTo>
                <a:pt x="1435974" y="4830237"/>
              </a:lnTo>
              <a:lnTo>
                <a:pt x="0" y="4830237"/>
              </a:lnTo>
              <a:lnTo>
                <a:pt x="0" y="4971008"/>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088FB63-FC46-4D41-B608-A01839368969}">
      <dsp:nvSpPr>
        <dsp:cNvPr id="0" name=""/>
        <dsp:cNvSpPr/>
      </dsp:nvSpPr>
      <dsp:spPr>
        <a:xfrm>
          <a:off x="218885" y="215152"/>
          <a:ext cx="5668100" cy="649229"/>
        </a:xfrm>
        <a:prstGeom prst="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700" tIns="12700" rIns="12700" bIns="85133" numCol="1" spcCol="1270" anchor="ctr" anchorCtr="0">
          <a:noAutofit/>
        </a:bodyPr>
        <a:lstStyle/>
        <a:p>
          <a:pPr marL="0" lvl="0" indent="0" algn="l" defTabSz="889000">
            <a:lnSpc>
              <a:spcPct val="150000"/>
            </a:lnSpc>
            <a:spcBef>
              <a:spcPct val="0"/>
            </a:spcBef>
            <a:spcAft>
              <a:spcPct val="35000"/>
            </a:spcAft>
            <a:buNone/>
          </a:pPr>
          <a:r>
            <a:rPr lang="en-GB" sz="2000" b="1" kern="1200" dirty="0">
              <a:latin typeface="Arial" panose="020B0604020202020204" pitchFamily="34" charset="0"/>
              <a:cs typeface="Arial" panose="020B0604020202020204" pitchFamily="34" charset="0"/>
            </a:rPr>
            <a:t>Family C Mother with 4 children Assessment</a:t>
          </a:r>
        </a:p>
      </dsp:txBody>
      <dsp:txXfrm>
        <a:off x="218885" y="215152"/>
        <a:ext cx="5668100" cy="649229"/>
      </dsp:txXfrm>
    </dsp:sp>
    <dsp:sp modelId="{31DA9802-030C-430F-B59E-723D93B0E4C0}">
      <dsp:nvSpPr>
        <dsp:cNvPr id="0" name=""/>
        <dsp:cNvSpPr/>
      </dsp:nvSpPr>
      <dsp:spPr>
        <a:xfrm>
          <a:off x="508361" y="5596363"/>
          <a:ext cx="1651077" cy="64867"/>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10160" rIns="40640" bIns="10160" numCol="1" spcCol="1270" anchor="ctr" anchorCtr="0">
          <a:noAutofit/>
        </a:bodyPr>
        <a:lstStyle/>
        <a:p>
          <a:pPr marL="0" lvl="0" indent="0" algn="just" defTabSz="711200">
            <a:lnSpc>
              <a:spcPct val="90000"/>
            </a:lnSpc>
            <a:spcBef>
              <a:spcPct val="0"/>
            </a:spcBef>
            <a:spcAft>
              <a:spcPct val="35000"/>
            </a:spcAft>
            <a:buNone/>
          </a:pPr>
          <a:endParaRPr lang="en-GB" sz="1600" kern="1200" dirty="0">
            <a:latin typeface="Arial" panose="020B0604020202020204" pitchFamily="34" charset="0"/>
            <a:cs typeface="Arial" panose="020B0604020202020204" pitchFamily="34" charset="0"/>
          </a:endParaRPr>
        </a:p>
      </dsp:txBody>
      <dsp:txXfrm>
        <a:off x="508361" y="5596363"/>
        <a:ext cx="1651077" cy="64867"/>
      </dsp:txXfrm>
    </dsp:sp>
    <dsp:sp modelId="{F7842D03-29E4-4D44-BED7-983204B9E58D}">
      <dsp:nvSpPr>
        <dsp:cNvPr id="0" name=""/>
        <dsp:cNvSpPr/>
      </dsp:nvSpPr>
      <dsp:spPr>
        <a:xfrm>
          <a:off x="730859" y="5835390"/>
          <a:ext cx="1772202" cy="603305"/>
        </a:xfrm>
        <a:prstGeom prst="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60" tIns="10160" rIns="10160" bIns="85133"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Support from 2 adult children </a:t>
          </a:r>
        </a:p>
      </dsp:txBody>
      <dsp:txXfrm>
        <a:off x="730859" y="5835390"/>
        <a:ext cx="1772202" cy="603305"/>
      </dsp:txXfrm>
    </dsp:sp>
    <dsp:sp modelId="{D6EAA92C-AC5F-4562-A098-E18A8B512966}">
      <dsp:nvSpPr>
        <dsp:cNvPr id="0" name=""/>
        <dsp:cNvSpPr/>
      </dsp:nvSpPr>
      <dsp:spPr>
        <a:xfrm>
          <a:off x="2704356" y="7418579"/>
          <a:ext cx="1048709" cy="201101"/>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8255" rIns="33020" bIns="8255" numCol="1" spcCol="1270" anchor="ctr" anchorCtr="0">
          <a:noAutofit/>
        </a:bodyPr>
        <a:lstStyle/>
        <a:p>
          <a:pPr marL="0" lvl="0" indent="0" algn="r" defTabSz="577850">
            <a:lnSpc>
              <a:spcPct val="90000"/>
            </a:lnSpc>
            <a:spcBef>
              <a:spcPct val="0"/>
            </a:spcBef>
            <a:spcAft>
              <a:spcPct val="35000"/>
            </a:spcAft>
            <a:buNone/>
          </a:pPr>
          <a:endParaRPr lang="en-GB" sz="1300" kern="1200"/>
        </a:p>
      </dsp:txBody>
      <dsp:txXfrm>
        <a:off x="2704356" y="7418579"/>
        <a:ext cx="1048709" cy="201101"/>
      </dsp:txXfrm>
    </dsp:sp>
    <dsp:sp modelId="{F06801D1-F1FB-44D2-8195-CCB1CEFF245F}">
      <dsp:nvSpPr>
        <dsp:cNvPr id="0" name=""/>
        <dsp:cNvSpPr/>
      </dsp:nvSpPr>
      <dsp:spPr>
        <a:xfrm>
          <a:off x="4412447" y="5803023"/>
          <a:ext cx="1957614" cy="593870"/>
        </a:xfrm>
        <a:prstGeom prst="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60" tIns="10160" rIns="10160" bIns="85133" numCol="1" spcCol="1270" anchor="ctr" anchorCtr="0">
          <a:noAutofit/>
        </a:bodyPr>
        <a:lstStyle/>
        <a:p>
          <a:pPr marL="0" lvl="0" indent="0" algn="ctr" defTabSz="711200">
            <a:lnSpc>
              <a:spcPct val="90000"/>
            </a:lnSpc>
            <a:spcBef>
              <a:spcPct val="0"/>
            </a:spcBef>
            <a:spcAft>
              <a:spcPct val="35000"/>
            </a:spcAft>
            <a:buNone/>
          </a:pPr>
          <a:endParaRPr lang="en-GB" sz="1600" kern="1200" dirty="0">
            <a:latin typeface="Arial" panose="020B0604020202020204" pitchFamily="34" charset="0"/>
            <a:cs typeface="Arial" panose="020B0604020202020204" pitchFamily="34" charset="0"/>
          </a:endParaRPr>
        </a:p>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Extra support connected </a:t>
          </a:r>
          <a:r>
            <a:rPr lang="en-GB" sz="1600" kern="1200" dirty="0" err="1">
              <a:latin typeface="Arial" panose="020B0604020202020204" pitchFamily="34" charset="0"/>
              <a:cs typeface="Arial" panose="020B0604020202020204" pitchFamily="34" charset="0"/>
            </a:rPr>
            <a:t>familly</a:t>
          </a:r>
          <a:r>
            <a:rPr lang="en-GB" sz="1600" kern="1200" dirty="0">
              <a:latin typeface="Arial" panose="020B0604020202020204" pitchFamily="34" charset="0"/>
              <a:cs typeface="Arial" panose="020B0604020202020204" pitchFamily="34" charset="0"/>
            </a:rPr>
            <a:t> </a:t>
          </a:r>
        </a:p>
      </dsp:txBody>
      <dsp:txXfrm>
        <a:off x="4412447" y="5803023"/>
        <a:ext cx="1957614" cy="593870"/>
      </dsp:txXfrm>
    </dsp:sp>
    <dsp:sp modelId="{312386E4-F629-4F70-9209-5271B97DD90C}">
      <dsp:nvSpPr>
        <dsp:cNvPr id="0" name=""/>
        <dsp:cNvSpPr/>
      </dsp:nvSpPr>
      <dsp:spPr>
        <a:xfrm>
          <a:off x="4850808" y="7413861"/>
          <a:ext cx="1048709" cy="201101"/>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8255" rIns="33020" bIns="8255" numCol="1" spcCol="1270" anchor="ctr" anchorCtr="0">
          <a:noAutofit/>
        </a:bodyPr>
        <a:lstStyle/>
        <a:p>
          <a:pPr marL="0" lvl="0" indent="0" algn="r" defTabSz="577850">
            <a:lnSpc>
              <a:spcPct val="90000"/>
            </a:lnSpc>
            <a:spcBef>
              <a:spcPct val="0"/>
            </a:spcBef>
            <a:spcAft>
              <a:spcPct val="35000"/>
            </a:spcAft>
            <a:buNone/>
          </a:pPr>
          <a:endParaRPr lang="en-GB" sz="1300" kern="1200"/>
        </a:p>
      </dsp:txBody>
      <dsp:txXfrm>
        <a:off x="4850808" y="7413861"/>
        <a:ext cx="1048709" cy="201101"/>
      </dsp:txXfrm>
    </dsp:sp>
    <dsp:sp modelId="{B8A5A39F-66E8-4B52-8A91-9F903B688F6E}">
      <dsp:nvSpPr>
        <dsp:cNvPr id="0" name=""/>
        <dsp:cNvSpPr/>
      </dsp:nvSpPr>
      <dsp:spPr>
        <a:xfrm>
          <a:off x="139317" y="878841"/>
          <a:ext cx="2971856" cy="603305"/>
        </a:xfrm>
        <a:prstGeom prst="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60" tIns="10160" rIns="10160" bIns="85133" numCol="1" spcCol="1270" anchor="ctr" anchorCtr="0">
          <a:noAutofit/>
        </a:bodyPr>
        <a:lstStyle/>
        <a:p>
          <a:pPr marL="0" lvl="0" indent="0" algn="ctr" defTabSz="711200">
            <a:lnSpc>
              <a:spcPct val="90000"/>
            </a:lnSpc>
            <a:spcBef>
              <a:spcPct val="0"/>
            </a:spcBef>
            <a:spcAft>
              <a:spcPct val="35000"/>
            </a:spcAft>
            <a:buNone/>
          </a:pPr>
          <a:r>
            <a:rPr lang="en-GB" sz="1600" kern="1200" dirty="0"/>
            <a:t>Mother mental health problem</a:t>
          </a:r>
        </a:p>
      </dsp:txBody>
      <dsp:txXfrm>
        <a:off x="139317" y="878841"/>
        <a:ext cx="2971856" cy="603305"/>
      </dsp:txXfrm>
    </dsp:sp>
    <dsp:sp modelId="{F56B7F9F-EA29-40F6-9351-83C457DDABFF}">
      <dsp:nvSpPr>
        <dsp:cNvPr id="0" name=""/>
        <dsp:cNvSpPr/>
      </dsp:nvSpPr>
      <dsp:spPr>
        <a:xfrm flipV="1">
          <a:off x="4524290" y="3831354"/>
          <a:ext cx="843424" cy="46146"/>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3175" rIns="12700" bIns="3175" numCol="1" spcCol="1270" anchor="ctr" anchorCtr="0">
          <a:noAutofit/>
        </a:bodyPr>
        <a:lstStyle/>
        <a:p>
          <a:pPr marL="0" lvl="0" indent="0" algn="r" defTabSz="222250">
            <a:lnSpc>
              <a:spcPct val="90000"/>
            </a:lnSpc>
            <a:spcBef>
              <a:spcPct val="0"/>
            </a:spcBef>
            <a:spcAft>
              <a:spcPct val="35000"/>
            </a:spcAft>
            <a:buNone/>
          </a:pPr>
          <a:endParaRPr lang="en-GB" sz="500" kern="1200" dirty="0">
            <a:latin typeface="Arial" panose="020B0604020202020204" pitchFamily="34" charset="0"/>
            <a:cs typeface="Arial" panose="020B0604020202020204" pitchFamily="34" charset="0"/>
          </a:endParaRPr>
        </a:p>
      </dsp:txBody>
      <dsp:txXfrm rot="10800000">
        <a:off x="4524290" y="3831354"/>
        <a:ext cx="843424" cy="46146"/>
      </dsp:txXfrm>
    </dsp:sp>
    <dsp:sp modelId="{5D056BEE-3812-47EE-8A19-A7890D3A495B}">
      <dsp:nvSpPr>
        <dsp:cNvPr id="0" name=""/>
        <dsp:cNvSpPr/>
      </dsp:nvSpPr>
      <dsp:spPr>
        <a:xfrm>
          <a:off x="4299559" y="805280"/>
          <a:ext cx="1165232" cy="603305"/>
        </a:xfrm>
        <a:prstGeom prst="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60" tIns="10160" rIns="10160" bIns="85133" numCol="1" spcCol="1270" anchor="ctr" anchorCtr="0">
          <a:noAutofit/>
        </a:bodyPr>
        <a:lstStyle/>
        <a:p>
          <a:pPr marL="0" lvl="0" indent="0" algn="ctr" defTabSz="711200">
            <a:lnSpc>
              <a:spcPct val="90000"/>
            </a:lnSpc>
            <a:spcBef>
              <a:spcPct val="0"/>
            </a:spcBef>
            <a:spcAft>
              <a:spcPct val="35000"/>
            </a:spcAft>
            <a:buNone/>
          </a:pPr>
          <a:r>
            <a:rPr lang="en-GB" sz="1600" kern="1200" dirty="0"/>
            <a:t>Urgent </a:t>
          </a:r>
        </a:p>
      </dsp:txBody>
      <dsp:txXfrm>
        <a:off x="4299559" y="805280"/>
        <a:ext cx="1165232" cy="603305"/>
      </dsp:txXfrm>
    </dsp:sp>
    <dsp:sp modelId="{E9EE269D-2264-48CE-9D1D-A12F6C7F790F}">
      <dsp:nvSpPr>
        <dsp:cNvPr id="0" name=""/>
        <dsp:cNvSpPr/>
      </dsp:nvSpPr>
      <dsp:spPr>
        <a:xfrm>
          <a:off x="4346673" y="1945993"/>
          <a:ext cx="1048709" cy="201101"/>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8255" rIns="33020" bIns="8255" numCol="1" spcCol="1270" anchor="ctr" anchorCtr="0">
          <a:noAutofit/>
        </a:bodyPr>
        <a:lstStyle/>
        <a:p>
          <a:pPr marL="0" lvl="0" indent="0" algn="r" defTabSz="577850">
            <a:lnSpc>
              <a:spcPct val="90000"/>
            </a:lnSpc>
            <a:spcBef>
              <a:spcPct val="0"/>
            </a:spcBef>
            <a:spcAft>
              <a:spcPct val="35000"/>
            </a:spcAft>
            <a:buNone/>
          </a:pPr>
          <a:endParaRPr lang="en-GB" sz="1300" kern="1200"/>
        </a:p>
      </dsp:txBody>
      <dsp:txXfrm>
        <a:off x="4346673" y="1945993"/>
        <a:ext cx="1048709" cy="201101"/>
      </dsp:txXfrm>
    </dsp:sp>
    <dsp:sp modelId="{FCAF3B4B-9C0E-408F-9A09-F659A4172A32}">
      <dsp:nvSpPr>
        <dsp:cNvPr id="0" name=""/>
        <dsp:cNvSpPr/>
      </dsp:nvSpPr>
      <dsp:spPr>
        <a:xfrm>
          <a:off x="124600" y="1698322"/>
          <a:ext cx="2320409" cy="603305"/>
        </a:xfrm>
        <a:prstGeom prst="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60" tIns="10160" rIns="10160" bIns="85133" numCol="1" spcCol="1270" anchor="ctr" anchorCtr="0">
          <a:noAutofit/>
        </a:bodyPr>
        <a:lstStyle/>
        <a:p>
          <a:pPr marL="0" lvl="0" indent="0" algn="ctr" defTabSz="711200">
            <a:lnSpc>
              <a:spcPct val="90000"/>
            </a:lnSpc>
            <a:spcBef>
              <a:spcPct val="0"/>
            </a:spcBef>
            <a:spcAft>
              <a:spcPct val="35000"/>
            </a:spcAft>
            <a:buNone/>
          </a:pPr>
          <a:r>
            <a:rPr lang="en-GB" sz="1600" kern="1200" dirty="0"/>
            <a:t>Teenager boy behaviour problem</a:t>
          </a:r>
        </a:p>
      </dsp:txBody>
      <dsp:txXfrm>
        <a:off x="124600" y="1698322"/>
        <a:ext cx="2320409" cy="603305"/>
      </dsp:txXfrm>
    </dsp:sp>
    <dsp:sp modelId="{25FC2F7B-C4D3-45F3-B9AE-598958A20A2F}">
      <dsp:nvSpPr>
        <dsp:cNvPr id="0" name=""/>
        <dsp:cNvSpPr/>
      </dsp:nvSpPr>
      <dsp:spPr>
        <a:xfrm>
          <a:off x="4368148" y="1197429"/>
          <a:ext cx="1048709" cy="46146"/>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3175" rIns="12700" bIns="3175" numCol="1" spcCol="1270" anchor="ctr" anchorCtr="0">
          <a:noAutofit/>
        </a:bodyPr>
        <a:lstStyle/>
        <a:p>
          <a:pPr marL="0" lvl="0" indent="0" algn="r" defTabSz="222250">
            <a:lnSpc>
              <a:spcPct val="90000"/>
            </a:lnSpc>
            <a:spcBef>
              <a:spcPct val="0"/>
            </a:spcBef>
            <a:spcAft>
              <a:spcPct val="35000"/>
            </a:spcAft>
            <a:buNone/>
          </a:pPr>
          <a:endParaRPr lang="en-GB" sz="500" kern="1200"/>
        </a:p>
      </dsp:txBody>
      <dsp:txXfrm>
        <a:off x="4368148" y="1197429"/>
        <a:ext cx="1048709" cy="46146"/>
      </dsp:txXfrm>
    </dsp:sp>
    <dsp:sp modelId="{45FC4142-0A29-41E6-9F60-1984547F937B}">
      <dsp:nvSpPr>
        <dsp:cNvPr id="0" name=""/>
        <dsp:cNvSpPr/>
      </dsp:nvSpPr>
      <dsp:spPr>
        <a:xfrm>
          <a:off x="4299559" y="1683728"/>
          <a:ext cx="1165232" cy="603305"/>
        </a:xfrm>
        <a:prstGeom prst="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60" tIns="10160" rIns="10160" bIns="85133" numCol="1" spcCol="1270" anchor="ctr" anchorCtr="0">
          <a:noAutofit/>
        </a:bodyPr>
        <a:lstStyle/>
        <a:p>
          <a:pPr marL="0" lvl="0" indent="0" algn="ctr" defTabSz="711200">
            <a:lnSpc>
              <a:spcPct val="90000"/>
            </a:lnSpc>
            <a:spcBef>
              <a:spcPct val="0"/>
            </a:spcBef>
            <a:spcAft>
              <a:spcPct val="35000"/>
            </a:spcAft>
            <a:buNone/>
          </a:pPr>
          <a:r>
            <a:rPr lang="en-GB" sz="1600" kern="1200" dirty="0"/>
            <a:t>Toddler girl</a:t>
          </a:r>
        </a:p>
      </dsp:txBody>
      <dsp:txXfrm>
        <a:off x="4299559" y="1683728"/>
        <a:ext cx="1165232" cy="603305"/>
      </dsp:txXfrm>
    </dsp:sp>
    <dsp:sp modelId="{89DAB6AE-8DFE-45B5-8BE5-3132C6480190}">
      <dsp:nvSpPr>
        <dsp:cNvPr id="0" name=""/>
        <dsp:cNvSpPr/>
      </dsp:nvSpPr>
      <dsp:spPr>
        <a:xfrm flipH="1">
          <a:off x="2818672" y="5479895"/>
          <a:ext cx="665930" cy="19387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8255" rIns="33020" bIns="8255" numCol="1" spcCol="1270" anchor="ctr" anchorCtr="0">
          <a:noAutofit/>
        </a:bodyPr>
        <a:lstStyle/>
        <a:p>
          <a:pPr marL="0" lvl="0" indent="0" algn="r" defTabSz="577850">
            <a:lnSpc>
              <a:spcPct val="90000"/>
            </a:lnSpc>
            <a:spcBef>
              <a:spcPct val="0"/>
            </a:spcBef>
            <a:spcAft>
              <a:spcPct val="35000"/>
            </a:spcAft>
            <a:buNone/>
          </a:pPr>
          <a:endParaRPr lang="en-GB" sz="1300" kern="1200"/>
        </a:p>
      </dsp:txBody>
      <dsp:txXfrm>
        <a:off x="2818672" y="5479895"/>
        <a:ext cx="665930" cy="193870"/>
      </dsp:txXfrm>
    </dsp:sp>
    <dsp:sp modelId="{9FC0CEF0-A496-4853-AFEF-7F923A59A232}">
      <dsp:nvSpPr>
        <dsp:cNvPr id="0" name=""/>
        <dsp:cNvSpPr/>
      </dsp:nvSpPr>
      <dsp:spPr>
        <a:xfrm>
          <a:off x="139321" y="2443800"/>
          <a:ext cx="1165232" cy="894238"/>
        </a:xfrm>
        <a:prstGeom prst="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60" tIns="10160" rIns="10160" bIns="85133" numCol="1" spcCol="1270" anchor="ctr" anchorCtr="0">
          <a:noAutofit/>
        </a:bodyPr>
        <a:lstStyle/>
        <a:p>
          <a:pPr marL="0" lvl="0" indent="0" algn="ctr" defTabSz="711200">
            <a:lnSpc>
              <a:spcPct val="90000"/>
            </a:lnSpc>
            <a:spcBef>
              <a:spcPct val="0"/>
            </a:spcBef>
            <a:spcAft>
              <a:spcPct val="35000"/>
            </a:spcAft>
            <a:buNone/>
          </a:pPr>
          <a:r>
            <a:rPr lang="en-GB" sz="1600" kern="1200" dirty="0"/>
            <a:t>Teenager girl 17/</a:t>
          </a:r>
          <a:r>
            <a:rPr lang="en-GB" sz="1600" kern="1200" dirty="0" err="1"/>
            <a:t>Tenager</a:t>
          </a:r>
          <a:r>
            <a:rPr lang="en-GB" sz="1600" kern="1200" dirty="0"/>
            <a:t> boy 15 </a:t>
          </a:r>
        </a:p>
      </dsp:txBody>
      <dsp:txXfrm>
        <a:off x="139321" y="2443800"/>
        <a:ext cx="1165232" cy="894238"/>
      </dsp:txXfrm>
    </dsp:sp>
    <dsp:sp modelId="{B8B9E397-5995-4EDF-9818-0A7FB22B1F08}">
      <dsp:nvSpPr>
        <dsp:cNvPr id="0" name=""/>
        <dsp:cNvSpPr/>
      </dsp:nvSpPr>
      <dsp:spPr>
        <a:xfrm>
          <a:off x="337114" y="1251901"/>
          <a:ext cx="2569579" cy="46146"/>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3175" rIns="12700" bIns="3175" numCol="1" spcCol="1270" anchor="ctr" anchorCtr="0">
          <a:noAutofit/>
        </a:bodyPr>
        <a:lstStyle/>
        <a:p>
          <a:pPr marL="0" lvl="0" indent="0" algn="r" defTabSz="222250">
            <a:lnSpc>
              <a:spcPct val="90000"/>
            </a:lnSpc>
            <a:spcBef>
              <a:spcPct val="0"/>
            </a:spcBef>
            <a:spcAft>
              <a:spcPct val="35000"/>
            </a:spcAft>
            <a:buNone/>
          </a:pPr>
          <a:endParaRPr lang="en-GB" sz="500" kern="1200"/>
        </a:p>
      </dsp:txBody>
      <dsp:txXfrm>
        <a:off x="337114" y="1251901"/>
        <a:ext cx="2569579" cy="46146"/>
      </dsp:txXfrm>
    </dsp:sp>
    <dsp:sp modelId="{61260138-5B88-4028-9DC7-931ED7200F56}">
      <dsp:nvSpPr>
        <dsp:cNvPr id="0" name=""/>
        <dsp:cNvSpPr/>
      </dsp:nvSpPr>
      <dsp:spPr>
        <a:xfrm>
          <a:off x="4401939" y="2617106"/>
          <a:ext cx="1165232" cy="603305"/>
        </a:xfrm>
        <a:prstGeom prst="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60" tIns="10160" rIns="10160" bIns="85133" numCol="1" spcCol="1270" anchor="ctr" anchorCtr="0">
          <a:noAutofit/>
        </a:bodyPr>
        <a:lstStyle/>
        <a:p>
          <a:pPr marL="0" lvl="0" indent="0" algn="ctr" defTabSz="711200">
            <a:lnSpc>
              <a:spcPct val="90000"/>
            </a:lnSpc>
            <a:spcBef>
              <a:spcPct val="0"/>
            </a:spcBef>
            <a:spcAft>
              <a:spcPct val="35000"/>
            </a:spcAft>
            <a:buNone/>
          </a:pPr>
          <a:r>
            <a:rPr lang="en-GB" sz="1600" kern="1200" dirty="0"/>
            <a:t>Support needed</a:t>
          </a:r>
        </a:p>
      </dsp:txBody>
      <dsp:txXfrm>
        <a:off x="4401939" y="2617106"/>
        <a:ext cx="1165232" cy="603305"/>
      </dsp:txXfrm>
    </dsp:sp>
    <dsp:sp modelId="{D66B5C42-F1E0-429E-852C-6447FC4D3621}">
      <dsp:nvSpPr>
        <dsp:cNvPr id="0" name=""/>
        <dsp:cNvSpPr/>
      </dsp:nvSpPr>
      <dsp:spPr>
        <a:xfrm flipV="1">
          <a:off x="483665" y="2176541"/>
          <a:ext cx="1778150" cy="46146"/>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3175" rIns="12700" bIns="3175" numCol="1" spcCol="1270" anchor="ctr" anchorCtr="0">
          <a:noAutofit/>
        </a:bodyPr>
        <a:lstStyle/>
        <a:p>
          <a:pPr marL="0" lvl="0" indent="0" algn="r" defTabSz="222250">
            <a:lnSpc>
              <a:spcPct val="90000"/>
            </a:lnSpc>
            <a:spcBef>
              <a:spcPct val="0"/>
            </a:spcBef>
            <a:spcAft>
              <a:spcPct val="35000"/>
            </a:spcAft>
            <a:buNone/>
          </a:pPr>
          <a:endParaRPr lang="en-GB" sz="500" kern="1200"/>
        </a:p>
      </dsp:txBody>
      <dsp:txXfrm rot="10800000">
        <a:off x="483665" y="2176541"/>
        <a:ext cx="1778150" cy="46146"/>
      </dsp:txXfrm>
    </dsp:sp>
    <dsp:sp modelId="{69C0717F-108D-4B6E-A55D-703564FF9832}">
      <dsp:nvSpPr>
        <dsp:cNvPr id="0" name=""/>
        <dsp:cNvSpPr/>
      </dsp:nvSpPr>
      <dsp:spPr>
        <a:xfrm>
          <a:off x="110140" y="3446523"/>
          <a:ext cx="1165232" cy="603305"/>
        </a:xfrm>
        <a:prstGeom prst="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60" tIns="10160" rIns="10160" bIns="85133" numCol="1" spcCol="1270" anchor="ctr" anchorCtr="0">
          <a:noAutofit/>
        </a:bodyPr>
        <a:lstStyle/>
        <a:p>
          <a:pPr marL="0" lvl="0" indent="0" algn="ctr" defTabSz="711200">
            <a:lnSpc>
              <a:spcPct val="90000"/>
            </a:lnSpc>
            <a:spcBef>
              <a:spcPct val="0"/>
            </a:spcBef>
            <a:spcAft>
              <a:spcPct val="35000"/>
            </a:spcAft>
            <a:buNone/>
          </a:pPr>
          <a:r>
            <a:rPr lang="en-GB" sz="1600" kern="1200" dirty="0"/>
            <a:t>Venerable </a:t>
          </a:r>
        </a:p>
      </dsp:txBody>
      <dsp:txXfrm>
        <a:off x="110140" y="3446523"/>
        <a:ext cx="1165232" cy="603305"/>
      </dsp:txXfrm>
    </dsp:sp>
    <dsp:sp modelId="{83BADAB2-0250-4E13-8BCA-7FBFD5F45E29}">
      <dsp:nvSpPr>
        <dsp:cNvPr id="0" name=""/>
        <dsp:cNvSpPr/>
      </dsp:nvSpPr>
      <dsp:spPr>
        <a:xfrm>
          <a:off x="4493751" y="3178882"/>
          <a:ext cx="976516" cy="46146"/>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3175" rIns="12700" bIns="3175" numCol="1" spcCol="1270" anchor="ctr" anchorCtr="0">
          <a:noAutofit/>
        </a:bodyPr>
        <a:lstStyle/>
        <a:p>
          <a:pPr marL="0" lvl="0" indent="0" algn="r" defTabSz="222250">
            <a:lnSpc>
              <a:spcPct val="90000"/>
            </a:lnSpc>
            <a:spcBef>
              <a:spcPct val="0"/>
            </a:spcBef>
            <a:spcAft>
              <a:spcPct val="35000"/>
            </a:spcAft>
            <a:buNone/>
          </a:pPr>
          <a:endParaRPr lang="en-GB" sz="500" kern="1200"/>
        </a:p>
      </dsp:txBody>
      <dsp:txXfrm>
        <a:off x="4493751" y="3178882"/>
        <a:ext cx="976516" cy="46146"/>
      </dsp:txXfrm>
    </dsp:sp>
    <dsp:sp modelId="{094B82DF-55BE-4623-8098-14A457551A17}">
      <dsp:nvSpPr>
        <dsp:cNvPr id="0" name=""/>
        <dsp:cNvSpPr/>
      </dsp:nvSpPr>
      <dsp:spPr>
        <a:xfrm>
          <a:off x="4343512" y="3446523"/>
          <a:ext cx="1165232" cy="603305"/>
        </a:xfrm>
        <a:prstGeom prst="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60" tIns="10160" rIns="10160" bIns="85133" numCol="1" spcCol="1270" anchor="ctr" anchorCtr="0">
          <a:noAutofit/>
        </a:bodyPr>
        <a:lstStyle/>
        <a:p>
          <a:pPr marL="0" lvl="0" indent="0" algn="ctr" defTabSz="711200">
            <a:lnSpc>
              <a:spcPct val="90000"/>
            </a:lnSpc>
            <a:spcBef>
              <a:spcPct val="0"/>
            </a:spcBef>
            <a:spcAft>
              <a:spcPct val="35000"/>
            </a:spcAft>
            <a:buNone/>
          </a:pPr>
          <a:r>
            <a:rPr lang="en-GB" sz="1600" kern="1200" dirty="0"/>
            <a:t>Urgent </a:t>
          </a:r>
        </a:p>
      </dsp:txBody>
      <dsp:txXfrm>
        <a:off x="4343512" y="3446523"/>
        <a:ext cx="1165232" cy="603305"/>
      </dsp:txXfrm>
    </dsp:sp>
    <dsp:sp modelId="{DA7B0DE9-AAC4-453F-9C25-712B356D8BFF}">
      <dsp:nvSpPr>
        <dsp:cNvPr id="0" name=""/>
        <dsp:cNvSpPr/>
      </dsp:nvSpPr>
      <dsp:spPr>
        <a:xfrm flipV="1">
          <a:off x="4748240" y="4705625"/>
          <a:ext cx="341134" cy="80448"/>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3175" rIns="12700" bIns="3175" numCol="1" spcCol="1270" anchor="ctr" anchorCtr="0">
          <a:noAutofit/>
        </a:bodyPr>
        <a:lstStyle/>
        <a:p>
          <a:pPr marL="0" lvl="0" indent="0" algn="r" defTabSz="222250">
            <a:lnSpc>
              <a:spcPct val="90000"/>
            </a:lnSpc>
            <a:spcBef>
              <a:spcPct val="0"/>
            </a:spcBef>
            <a:spcAft>
              <a:spcPct val="35000"/>
            </a:spcAft>
            <a:buNone/>
          </a:pPr>
          <a:endParaRPr lang="en-GB" sz="500" kern="1200"/>
        </a:p>
      </dsp:txBody>
      <dsp:txXfrm rot="10800000">
        <a:off x="4748240" y="4705625"/>
        <a:ext cx="341134" cy="80448"/>
      </dsp:txXfrm>
    </dsp:sp>
    <dsp:sp modelId="{62E85544-D530-4288-BBE8-E788BD653050}">
      <dsp:nvSpPr>
        <dsp:cNvPr id="0" name=""/>
        <dsp:cNvSpPr/>
      </dsp:nvSpPr>
      <dsp:spPr>
        <a:xfrm>
          <a:off x="110152" y="4184658"/>
          <a:ext cx="1165232" cy="753173"/>
        </a:xfrm>
        <a:prstGeom prst="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60" tIns="10160" rIns="10160" bIns="85133"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Housing  problem </a:t>
          </a:r>
          <a:r>
            <a:rPr lang="en-GB" sz="1600" kern="1200" dirty="0" err="1">
              <a:latin typeface="Arial" panose="020B0604020202020204" pitchFamily="34" charset="0"/>
              <a:cs typeface="Arial" panose="020B0604020202020204" pitchFamily="34" charset="0"/>
            </a:rPr>
            <a:t>overcrouded</a:t>
          </a:r>
          <a:r>
            <a:rPr lang="en-GB" sz="1600" kern="1200" dirty="0">
              <a:latin typeface="Arial" panose="020B0604020202020204" pitchFamily="34" charset="0"/>
              <a:cs typeface="Arial" panose="020B0604020202020204" pitchFamily="34" charset="0"/>
            </a:rPr>
            <a:t> </a:t>
          </a:r>
        </a:p>
      </dsp:txBody>
      <dsp:txXfrm>
        <a:off x="110152" y="4184658"/>
        <a:ext cx="1165232" cy="753173"/>
      </dsp:txXfrm>
    </dsp:sp>
    <dsp:sp modelId="{19EFC33C-6F2C-48B5-A39E-42D32CD17806}">
      <dsp:nvSpPr>
        <dsp:cNvPr id="0" name=""/>
        <dsp:cNvSpPr/>
      </dsp:nvSpPr>
      <dsp:spPr>
        <a:xfrm flipV="1">
          <a:off x="305792" y="3240791"/>
          <a:ext cx="945369" cy="46146"/>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3175" rIns="12700" bIns="3175" numCol="1" spcCol="1270" anchor="ctr" anchorCtr="0">
          <a:noAutofit/>
        </a:bodyPr>
        <a:lstStyle/>
        <a:p>
          <a:pPr marL="0" lvl="0" indent="0" algn="r" defTabSz="222250">
            <a:lnSpc>
              <a:spcPct val="90000"/>
            </a:lnSpc>
            <a:spcBef>
              <a:spcPct val="0"/>
            </a:spcBef>
            <a:spcAft>
              <a:spcPct val="35000"/>
            </a:spcAft>
            <a:buNone/>
          </a:pPr>
          <a:endParaRPr lang="en-GB" sz="500" kern="1200"/>
        </a:p>
      </dsp:txBody>
      <dsp:txXfrm rot="10800000">
        <a:off x="305792" y="3240791"/>
        <a:ext cx="945369" cy="46146"/>
      </dsp:txXfrm>
    </dsp:sp>
    <dsp:sp modelId="{B424AA65-1B8F-47E6-B34E-D1D6C8E57C89}">
      <dsp:nvSpPr>
        <dsp:cNvPr id="0" name=""/>
        <dsp:cNvSpPr/>
      </dsp:nvSpPr>
      <dsp:spPr>
        <a:xfrm>
          <a:off x="4343640" y="4258732"/>
          <a:ext cx="1165232" cy="603305"/>
        </a:xfrm>
        <a:prstGeom prst="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60" tIns="10160" rIns="10160" bIns="85133"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Urgent </a:t>
          </a:r>
        </a:p>
      </dsp:txBody>
      <dsp:txXfrm>
        <a:off x="4343640" y="4258732"/>
        <a:ext cx="1165232" cy="603305"/>
      </dsp:txXfrm>
    </dsp:sp>
    <dsp:sp modelId="{35244518-144D-490C-825A-B9A94D207CF2}">
      <dsp:nvSpPr>
        <dsp:cNvPr id="0" name=""/>
        <dsp:cNvSpPr/>
      </dsp:nvSpPr>
      <dsp:spPr>
        <a:xfrm flipV="1">
          <a:off x="251441" y="3855758"/>
          <a:ext cx="867870" cy="46146"/>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3175" rIns="12700" bIns="3175" numCol="1" spcCol="1270" anchor="ctr" anchorCtr="0">
          <a:noAutofit/>
        </a:bodyPr>
        <a:lstStyle/>
        <a:p>
          <a:pPr marL="0" lvl="0" indent="0" algn="r" defTabSz="222250">
            <a:lnSpc>
              <a:spcPct val="90000"/>
            </a:lnSpc>
            <a:spcBef>
              <a:spcPct val="0"/>
            </a:spcBef>
            <a:spcAft>
              <a:spcPct val="35000"/>
            </a:spcAft>
            <a:buNone/>
          </a:pPr>
          <a:endParaRPr lang="en-GB" sz="500" kern="1200"/>
        </a:p>
      </dsp:txBody>
      <dsp:txXfrm rot="10800000">
        <a:off x="251441" y="3855758"/>
        <a:ext cx="867870" cy="46146"/>
      </dsp:txXfrm>
    </dsp:sp>
    <dsp:sp modelId="{153AF2F0-85FC-4D1D-B60B-EB27A4850041}">
      <dsp:nvSpPr>
        <dsp:cNvPr id="0" name=""/>
        <dsp:cNvSpPr/>
      </dsp:nvSpPr>
      <dsp:spPr>
        <a:xfrm>
          <a:off x="256831" y="5117343"/>
          <a:ext cx="3893416" cy="603305"/>
        </a:xfrm>
        <a:prstGeom prst="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60" tIns="10160" rIns="10160" bIns="85133"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Children and Family services local authority and mental health professional </a:t>
          </a:r>
        </a:p>
      </dsp:txBody>
      <dsp:txXfrm>
        <a:off x="256831" y="5117343"/>
        <a:ext cx="3893416" cy="603305"/>
      </dsp:txXfrm>
    </dsp:sp>
    <dsp:sp modelId="{3D3A71BF-0D9A-4D8C-BDC0-B30D8D6BA357}">
      <dsp:nvSpPr>
        <dsp:cNvPr id="0" name=""/>
        <dsp:cNvSpPr/>
      </dsp:nvSpPr>
      <dsp:spPr>
        <a:xfrm rot="10800000" flipV="1">
          <a:off x="5437425" y="6181696"/>
          <a:ext cx="47485" cy="11028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10160" rIns="40640" bIns="10160" numCol="1" spcCol="1270" anchor="ctr" anchorCtr="0">
          <a:noAutofit/>
        </a:bodyPr>
        <a:lstStyle/>
        <a:p>
          <a:pPr marL="0" lvl="0" indent="0" algn="r" defTabSz="711200">
            <a:lnSpc>
              <a:spcPct val="90000"/>
            </a:lnSpc>
            <a:spcBef>
              <a:spcPct val="0"/>
            </a:spcBef>
            <a:spcAft>
              <a:spcPct val="35000"/>
            </a:spcAft>
            <a:buNone/>
          </a:pPr>
          <a:endParaRPr lang="en-GB" sz="1600" kern="1200" dirty="0">
            <a:solidFill>
              <a:srgbClr val="FF0000"/>
            </a:solidFill>
            <a:latin typeface="Arial" panose="020B0604020202020204" pitchFamily="34" charset="0"/>
            <a:cs typeface="Arial" panose="020B0604020202020204" pitchFamily="34" charset="0"/>
          </a:endParaRPr>
        </a:p>
      </dsp:txBody>
      <dsp:txXfrm rot="-10800000">
        <a:off x="5437425" y="6181696"/>
        <a:ext cx="47485" cy="110280"/>
      </dsp:txXfrm>
    </dsp:sp>
    <dsp:sp modelId="{DC88C7E4-3C3B-4552-A40A-53532528D33B}">
      <dsp:nvSpPr>
        <dsp:cNvPr id="0" name=""/>
        <dsp:cNvSpPr/>
      </dsp:nvSpPr>
      <dsp:spPr>
        <a:xfrm rot="10800000" flipV="1">
          <a:off x="7250843" y="5252564"/>
          <a:ext cx="4911864" cy="1512850"/>
        </a:xfrm>
        <a:prstGeom prst="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60" tIns="10160" rIns="10160" bIns="85133" numCol="1" spcCol="1270" anchor="ctr" anchorCtr="0">
          <a:noAutofit/>
        </a:bodyPr>
        <a:lstStyle/>
        <a:p>
          <a:pPr marL="0" lvl="0" indent="0" algn="ctr" defTabSz="711200">
            <a:lnSpc>
              <a:spcPct val="90000"/>
            </a:lnSpc>
            <a:spcBef>
              <a:spcPct val="0"/>
            </a:spcBef>
            <a:spcAft>
              <a:spcPct val="35000"/>
            </a:spcAft>
            <a:buNone/>
          </a:pPr>
          <a:endParaRPr lang="en-GB" sz="1600" kern="1200" dirty="0">
            <a:latin typeface="Arial" panose="020B0604020202020204" pitchFamily="34" charset="0"/>
            <a:cs typeface="Arial" panose="020B0604020202020204" pitchFamily="34" charset="0"/>
          </a:endParaRPr>
        </a:p>
        <a:p>
          <a:pPr marL="0" lvl="0" indent="0" algn="ctr" defTabSz="711200">
            <a:lnSpc>
              <a:spcPct val="90000"/>
            </a:lnSpc>
            <a:spcBef>
              <a:spcPct val="0"/>
            </a:spcBef>
            <a:spcAft>
              <a:spcPct val="35000"/>
            </a:spcAft>
            <a:buNone/>
          </a:pPr>
          <a:r>
            <a:rPr lang="en-GB" sz="1600" b="1" kern="1200" dirty="0">
              <a:effectLst/>
              <a:latin typeface="Arial" panose="020B0604020202020204" pitchFamily="34" charset="0"/>
              <a:ea typeface="Times New Roman" panose="02020603050405020304" pitchFamily="18" charset="0"/>
              <a:cs typeface="Tahoma" panose="020B0604030504040204" pitchFamily="34" charset="0"/>
            </a:rPr>
            <a:t>Maslow’s Hierarchy Of Needs( Accessed 17 June 2023)</a:t>
          </a:r>
        </a:p>
      </dsp:txBody>
      <dsp:txXfrm rot="-10800000">
        <a:off x="7250843" y="5252564"/>
        <a:ext cx="4911864" cy="1512850"/>
      </dsp:txXfrm>
    </dsp:sp>
    <dsp:sp modelId="{0F7D02CB-C313-44B9-9C12-129449A64289}">
      <dsp:nvSpPr>
        <dsp:cNvPr id="0" name=""/>
        <dsp:cNvSpPr/>
      </dsp:nvSpPr>
      <dsp:spPr>
        <a:xfrm rot="10800000" flipV="1">
          <a:off x="9137630" y="0"/>
          <a:ext cx="2474315" cy="1026167"/>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15240" rIns="6096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Student ID 1907752  Parveen Atchia</a:t>
          </a:r>
        </a:p>
      </dsp:txBody>
      <dsp:txXfrm rot="-10800000">
        <a:off x="9137630" y="0"/>
        <a:ext cx="2474315" cy="1026167"/>
      </dsp:txXfrm>
    </dsp:sp>
  </dsp:spTree>
</dsp:drawing>
</file>

<file path=ppt/diagrams/layout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NameandTitleOrganizationalChart">
  <dgm:title val=""/>
  <dgm:desc val=""/>
  <dgm:catLst>
    <dgm:cat type="hierarchy" pri="125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1" styleLbl="fgAcc0">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alg type="conn">
                            <dgm:param type="connRout" val="bend"/>
                            <dgm:param type="dim" val="1D"/>
                            <dgm:param type="endSty" val="noArr"/>
                            <dgm:param type="begPts" val="bCtr"/>
                            <dgm:param type="endPts" val="tCtr"/>
                            <dgm:param type="bendPt" val="end"/>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41" func="var" arg="hierBranch" op="equ" val="hang">
                    <dgm:layoutNode name="Name42">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3">
                    <dgm:layoutNode name="Name44">
                      <dgm:choose name="Name45">
                        <dgm:if name="Name46" axis="self" func="depth" op="lte" val="2">
                          <dgm:choose name="Name47">
                            <dgm:if name="Name48" axis="par ch" ptType="node asst" func="cnt" op="gte" val="1">
                              <dgm:alg type="conn">
                                <dgm:param type="connRout" val="bend"/>
                                <dgm:param type="dim" val="1D"/>
                                <dgm:param type="endSty" val="noArr"/>
                                <dgm:param type="begPts" val="bCtr"/>
                                <dgm:param type="endPts" val="midL midR"/>
                              </dgm:alg>
                            </dgm:if>
                            <dgm:else name="Name49">
                              <dgm:alg type="conn">
                                <dgm:param type="connRout" val="bend"/>
                                <dgm:param type="dim" val="1D"/>
                                <dgm:param type="endSty" val="noArr"/>
                                <dgm:param type="begPts" val="bCtr"/>
                                <dgm:param type="endPts" val="midL midR"/>
                                <dgm:param type="srcNode" val="rootConnector1"/>
                              </dgm:alg>
                            </dgm:else>
                          </dgm:choose>
                        </dgm:if>
                        <dgm:else name="Name50">
                          <dgm:choose name="Name51">
                            <dgm:if name="Name52" axis="par ch" ptType="node asst" func="cnt" op="gte" val="1">
                              <dgm:alg type="conn">
                                <dgm:param type="connRout" val="bend"/>
                                <dgm:param type="dim" val="1D"/>
                                <dgm:param type="endSty" val="noArr"/>
                                <dgm:param type="begPts" val="bCtr"/>
                                <dgm:param type="endPts" val="midL midR"/>
                              </dgm:alg>
                            </dgm:if>
                            <dgm:else name="Name53">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54">
                  <dgm:if name="Name55" func="var" arg="hierBranch" op="equ" val="l">
                    <dgm:choose name="Name56">
                      <dgm:if name="Name57"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58">
                        <dgm:alg type="hierRoot">
                          <dgm:param type="hierAlign" val="tR"/>
                        </dgm:alg>
                        <dgm:shape xmlns:r="http://schemas.openxmlformats.org/officeDocument/2006/relationships" r:blip="">
                          <dgm:adjLst/>
                        </dgm:shape>
                        <dgm:presOf/>
                        <dgm:constrLst>
                          <dgm:constr type="alignOff" val="0.25"/>
                        </dgm:constrLst>
                      </dgm:else>
                    </dgm:choose>
                  </dgm:if>
                  <dgm:if name="Name59" func="var" arg="hierBranch" op="equ" val="r">
                    <dgm:choose name="Name60">
                      <dgm:if name="Name61"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2">
                        <dgm:alg type="hierRoot">
                          <dgm:param type="hierAlign" val="tL"/>
                        </dgm:alg>
                        <dgm:shape xmlns:r="http://schemas.openxmlformats.org/officeDocument/2006/relationships" r:blip="">
                          <dgm:adjLst/>
                        </dgm:shape>
                        <dgm:presOf/>
                        <dgm:constrLst>
                          <dgm:constr type="alignOff" val="0.25"/>
                        </dgm:constrLst>
                      </dgm:else>
                    </dgm:choose>
                  </dgm:if>
                  <dgm:if name="Name63"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4"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65">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66">
                    <dgm:if name="Name67" func="var" arg="hierBranch" op="equ" val="init">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68" func="var" arg="hierBranch" op="equ" val="l">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69" func="var" arg="hierBranch" op="equ" val="r">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70">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2" styleLbl="fgAcc1">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71">
                    <dgm:if name="Name72" func="var" arg="hierBranch" op="equ" val="l">
                      <dgm:alg type="hierChild">
                        <dgm:param type="chAlign" val="r"/>
                        <dgm:param type="linDir" val="fromT"/>
                      </dgm:alg>
                    </dgm:if>
                    <dgm:if name="Name73" func="var" arg="hierBranch" op="equ" val="r">
                      <dgm:alg type="hierChild">
                        <dgm:param type="chAlign" val="l"/>
                        <dgm:param type="linDir" val="fromT"/>
                      </dgm:alg>
                    </dgm:if>
                    <dgm:if name="Name74" func="var" arg="hierBranch" op="equ" val="hang">
                      <dgm:choose name="Name75">
                        <dgm:if name="Name76" func="var" arg="dir" op="equ" val="norm">
                          <dgm:alg type="hierChild">
                            <dgm:param type="chAlign" val="l"/>
                            <dgm:param type="linDir" val="fromL"/>
                            <dgm:param type="secChAlign" val="t"/>
                            <dgm:param type="secLinDir" val="fromT"/>
                          </dgm:alg>
                        </dgm:if>
                        <dgm:else name="Name77">
                          <dgm:alg type="hierChild">
                            <dgm:param type="chAlign" val="l"/>
                            <dgm:param type="linDir" val="fromR"/>
                            <dgm:param type="secChAlign" val="t"/>
                            <dgm:param type="secLinDir" val="fromT"/>
                          </dgm:alg>
                        </dgm:else>
                      </dgm:choose>
                    </dgm:if>
                    <dgm:if name="Name78" func="var" arg="hierBranch" op="equ" val="std">
                      <dgm:choose name="Name79">
                        <dgm:if name="Name80" func="var" arg="dir" op="equ" val="norm">
                          <dgm:alg type="hierChild"/>
                        </dgm:if>
                        <dgm:else name="Name81">
                          <dgm:alg type="hierChild">
                            <dgm:param type="linDir" val="fromR"/>
                          </dgm:alg>
                        </dgm:else>
                      </dgm:choose>
                    </dgm:if>
                    <dgm:if name="Name82" func="var" arg="hierBranch" op="equ" val="init">
                      <dgm:choose name="Name83">
                        <dgm:if name="Name84" func="var" arg="dir" op="equ" val="norm">
                          <dgm:alg type="hierChild"/>
                        </dgm:if>
                        <dgm:else name="Name85">
                          <dgm:alg type="hierChild">
                            <dgm:param type="linDir" val="fromR"/>
                          </dgm:alg>
                        </dgm:else>
                      </dgm:choose>
                    </dgm:if>
                    <dgm:else name="Name86"/>
                  </dgm:choose>
                  <dgm:shape xmlns:r="http://schemas.openxmlformats.org/officeDocument/2006/relationships" r:blip="">
                    <dgm:adjLst/>
                  </dgm:shape>
                  <dgm:presOf/>
                  <dgm:constrLst/>
                  <dgm:ruleLst/>
                  <dgm:forEach name="Name87" ref="rep2a"/>
                </dgm:layoutNode>
                <dgm:layoutNode name="hierChild5">
                  <dgm:choose name="Name88">
                    <dgm:if name="Name89" func="var" arg="dir" op="equ" val="norm">
                      <dgm:alg type="hierChild">
                        <dgm:param type="chAlign" val="l"/>
                        <dgm:param type="linDir" val="fromL"/>
                        <dgm:param type="secChAlign" val="t"/>
                        <dgm:param type="secLinDir" val="fromT"/>
                      </dgm:alg>
                    </dgm:if>
                    <dgm:else name="Name90">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91" ref="rep2b"/>
                </dgm:layoutNode>
              </dgm:layoutNode>
            </dgm:forEach>
          </dgm:layoutNode>
          <dgm:layoutNode name="hierChild3">
            <dgm:choose name="Name92">
              <dgm:if name="Name93" func="var" arg="dir" op="equ" val="norm">
                <dgm:alg type="hierChild">
                  <dgm:param type="chAlign" val="l"/>
                  <dgm:param type="linDir" val="fromL"/>
                  <dgm:param type="secChAlign" val="t"/>
                  <dgm:param type="secLinDir" val="fromT"/>
                </dgm:alg>
              </dgm:if>
              <dgm:else name="Name94">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95" axis="precedSib" ptType="parTrans" st="-1" cnt="1">
                <dgm:layoutNode name="Name96">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97">
                  <dgm:if name="Name98" func="var" arg="hierBranch" op="equ" val="l">
                    <dgm:alg type="hierRoot">
                      <dgm:param type="hierAlign" val="tR"/>
                    </dgm:alg>
                    <dgm:shape xmlns:r="http://schemas.openxmlformats.org/officeDocument/2006/relationships" r:blip="">
                      <dgm:adjLst/>
                    </dgm:shape>
                    <dgm:presOf/>
                    <dgm:constrLst>
                      <dgm:constr type="alignOff" val="0.65"/>
                    </dgm:constrLst>
                  </dgm:if>
                  <dgm:if name="Name99" func="var" arg="hierBranch" op="equ" val="r">
                    <dgm:alg type="hierRoot">
                      <dgm:param type="hierAlign" val="tL"/>
                    </dgm:alg>
                    <dgm:shape xmlns:r="http://schemas.openxmlformats.org/officeDocument/2006/relationships" r:blip="">
                      <dgm:adjLst/>
                    </dgm:shape>
                    <dgm:presOf/>
                    <dgm:constrLst>
                      <dgm:constr type="alignOff" val="0.65"/>
                    </dgm:constrLst>
                  </dgm:if>
                  <dgm:if name="Name100" func="var" arg="hierBranch" op="equ" val="hang">
                    <dgm:alg type="hierRoot"/>
                    <dgm:shape xmlns:r="http://schemas.openxmlformats.org/officeDocument/2006/relationships" r:blip="">
                      <dgm:adjLst/>
                    </dgm:shape>
                    <dgm:presOf/>
                    <dgm:constrLst>
                      <dgm:constr type="alignOff" val="0.65"/>
                    </dgm:constrLst>
                  </dgm:if>
                  <dgm:if name="Name101"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02"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103"/>
                </dgm:choose>
                <dgm:ruleLst/>
                <dgm:layoutNode name="rootComposite3">
                  <dgm:alg type="composite"/>
                  <dgm:shape xmlns:r="http://schemas.openxmlformats.org/officeDocument/2006/relationships" r:blip="">
                    <dgm:adjLst/>
                  </dgm:shape>
                  <dgm:presOf axis="self" ptType="node" cnt="1"/>
                  <dgm:choose name="Name104">
                    <dgm:if name="Name105" func="var" arg="hierBranch" op="equ" val="init">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06" func="var" arg="hierBranch" op="equ" val="l">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07" func="var" arg="hierBranch" op="equ" val="r">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08">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styleLbl="asst1">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3" styleLbl="fgAcc2">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09">
                    <dgm:if name="Name110" func="var" arg="hierBranch" op="equ" val="l">
                      <dgm:alg type="hierChild">
                        <dgm:param type="chAlign" val="r"/>
                        <dgm:param type="linDir" val="fromT"/>
                      </dgm:alg>
                    </dgm:if>
                    <dgm:if name="Name111" func="var" arg="hierBranch" op="equ" val="r">
                      <dgm:alg type="hierChild">
                        <dgm:param type="chAlign" val="l"/>
                        <dgm:param type="linDir" val="fromT"/>
                      </dgm:alg>
                    </dgm:if>
                    <dgm:if name="Name112" func="var" arg="hierBranch" op="equ" val="hang">
                      <dgm:choose name="Name113">
                        <dgm:if name="Name114" func="var" arg="dir" op="equ" val="norm">
                          <dgm:alg type="hierChild">
                            <dgm:param type="chAlign" val="l"/>
                            <dgm:param type="linDir" val="fromL"/>
                            <dgm:param type="secChAlign" val="t"/>
                            <dgm:param type="secLinDir" val="fromT"/>
                          </dgm:alg>
                        </dgm:if>
                        <dgm:else name="Name115">
                          <dgm:alg type="hierChild">
                            <dgm:param type="chAlign" val="l"/>
                            <dgm:param type="linDir" val="fromR"/>
                            <dgm:param type="secChAlign" val="t"/>
                            <dgm:param type="secLinDir" val="fromT"/>
                          </dgm:alg>
                        </dgm:else>
                      </dgm:choose>
                    </dgm:if>
                    <dgm:if name="Name116" func="var" arg="hierBranch" op="equ" val="std">
                      <dgm:choose name="Name117">
                        <dgm:if name="Name118" func="var" arg="dir" op="equ" val="norm">
                          <dgm:alg type="hierChild"/>
                        </dgm:if>
                        <dgm:else name="Name119">
                          <dgm:alg type="hierChild">
                            <dgm:param type="linDir" val="fromR"/>
                          </dgm:alg>
                        </dgm:else>
                      </dgm:choose>
                    </dgm:if>
                    <dgm:if name="Name120" func="var" arg="hierBranch" op="equ" val="init">
                      <dgm:alg type="hierChild"/>
                    </dgm:if>
                    <dgm:else name="Name121"/>
                  </dgm:choose>
                  <dgm:shape xmlns:r="http://schemas.openxmlformats.org/officeDocument/2006/relationships" r:blip="">
                    <dgm:adjLst/>
                  </dgm:shape>
                  <dgm:presOf/>
                  <dgm:constrLst/>
                  <dgm:ruleLst/>
                  <dgm:forEach name="Name122" ref="rep2a"/>
                </dgm:layoutNode>
                <dgm:layoutNode name="hierChild7">
                  <dgm:choose name="Name123">
                    <dgm:if name="Name124" func="var" arg="dir" op="equ" val="norm">
                      <dgm:alg type="hierChild">
                        <dgm:param type="chAlign" val="l"/>
                        <dgm:param type="linDir" val="fromL"/>
                        <dgm:param type="secChAlign" val="t"/>
                        <dgm:param type="secLinDir" val="fromT"/>
                      </dgm:alg>
                    </dgm:if>
                    <dgm:else name="Name12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26"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C20BB3-3CCB-4FE5-991B-82F6BCB48AF3}" type="datetimeFigureOut">
              <a:rPr lang="en-US" smtClean="0"/>
              <a:t>6/20/2023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746DE6-3336-457D-A091-FA20AC1C536E}" type="slidenum">
              <a:rPr lang="en-US" smtClean="0"/>
              <a:t>‹#›</a:t>
            </a:fld>
            <a:endParaRPr lang="en-US"/>
          </a:p>
        </p:txBody>
      </p:sp>
    </p:spTree>
    <p:extLst>
      <p:ext uri="{BB962C8B-B14F-4D97-AF65-F5344CB8AC3E}">
        <p14:creationId xmlns:p14="http://schemas.microsoft.com/office/powerpoint/2010/main" val="9097733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1</a:t>
            </a:fld>
            <a:endParaRPr lang="en-US"/>
          </a:p>
        </p:txBody>
      </p:sp>
    </p:spTree>
    <p:extLst>
      <p:ext uri="{BB962C8B-B14F-4D97-AF65-F5344CB8AC3E}">
        <p14:creationId xmlns:p14="http://schemas.microsoft.com/office/powerpoint/2010/main" val="30349802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3</a:t>
            </a:fld>
            <a:endParaRPr lang="en-US"/>
          </a:p>
        </p:txBody>
      </p:sp>
    </p:spTree>
    <p:extLst>
      <p:ext uri="{BB962C8B-B14F-4D97-AF65-F5344CB8AC3E}">
        <p14:creationId xmlns:p14="http://schemas.microsoft.com/office/powerpoint/2010/main" val="37726219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6</a:t>
            </a:fld>
            <a:endParaRPr lang="en-US"/>
          </a:p>
        </p:txBody>
      </p:sp>
    </p:spTree>
    <p:extLst>
      <p:ext uri="{BB962C8B-B14F-4D97-AF65-F5344CB8AC3E}">
        <p14:creationId xmlns:p14="http://schemas.microsoft.com/office/powerpoint/2010/main" val="21433514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9</a:t>
            </a:fld>
            <a:endParaRPr lang="en-US"/>
          </a:p>
        </p:txBody>
      </p:sp>
    </p:spTree>
    <p:extLst>
      <p:ext uri="{BB962C8B-B14F-4D97-AF65-F5344CB8AC3E}">
        <p14:creationId xmlns:p14="http://schemas.microsoft.com/office/powerpoint/2010/main" val="30313136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10</a:t>
            </a:fld>
            <a:endParaRPr lang="en-US"/>
          </a:p>
        </p:txBody>
      </p:sp>
    </p:spTree>
    <p:extLst>
      <p:ext uri="{BB962C8B-B14F-4D97-AF65-F5344CB8AC3E}">
        <p14:creationId xmlns:p14="http://schemas.microsoft.com/office/powerpoint/2010/main" val="11542816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11</a:t>
            </a:fld>
            <a:endParaRPr lang="en-US"/>
          </a:p>
        </p:txBody>
      </p:sp>
    </p:spTree>
    <p:extLst>
      <p:ext uri="{BB962C8B-B14F-4D97-AF65-F5344CB8AC3E}">
        <p14:creationId xmlns:p14="http://schemas.microsoft.com/office/powerpoint/2010/main" val="6069207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12</a:t>
            </a:fld>
            <a:endParaRPr lang="en-US"/>
          </a:p>
        </p:txBody>
      </p:sp>
    </p:spTree>
    <p:extLst>
      <p:ext uri="{BB962C8B-B14F-4D97-AF65-F5344CB8AC3E}">
        <p14:creationId xmlns:p14="http://schemas.microsoft.com/office/powerpoint/2010/main" val="32927192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48A87A34-81AB-432B-8DAE-1953F412C126}" type="datetimeFigureOut">
              <a:rPr lang="en-US" dirty="0"/>
              <a:t>6/20/2023</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338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6/20/2023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087624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6/20/2023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697095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8A87A34-81AB-432B-8DAE-1953F412C126}" type="datetimeFigureOut">
              <a:rPr lang="en-US" dirty="0"/>
              <a:t>6/20/2023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249705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8A87A34-81AB-432B-8DAE-1953F412C126}" type="datetimeFigureOut">
              <a:rPr lang="en-US" dirty="0"/>
              <a:t>6/20/2023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504991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t>6/20/2023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893073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6/20/2023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6481441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96611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6/20/2023</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974527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6/20/2023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373696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6/20/2023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438110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4260" y="462455"/>
            <a:ext cx="10515600" cy="822263"/>
          </a:xfrm>
        </p:spPr>
        <p:txBody>
          <a:bodyPr>
            <a:normAutofit/>
          </a:bodyPr>
          <a:lstStyle>
            <a:lvl1pPr>
              <a:defRPr sz="3600">
                <a:solidFill>
                  <a:srgbClr val="D24726"/>
                </a:solidFill>
                <a:latin typeface="Segoe UI Light" panose="020B0502040204020203" pitchFamily="34" charset="0"/>
                <a:cs typeface="Segoe UI Light" panose="020B0502040204020203" pitchFamily="34" charset="0"/>
              </a:defRPr>
            </a:lvl1pPr>
          </a:lstStyle>
          <a:p>
            <a:r>
              <a:rPr lang="en-US"/>
              <a:t>Click to edit Master title style</a:t>
            </a:r>
          </a:p>
        </p:txBody>
      </p:sp>
      <p:sp>
        <p:nvSpPr>
          <p:cNvPr id="3" name="Content Placeholder 2"/>
          <p:cNvSpPr>
            <a:spLocks noGrp="1"/>
          </p:cNvSpPr>
          <p:nvPr>
            <p:ph idx="1"/>
          </p:nvPr>
        </p:nvSpPr>
        <p:spPr>
          <a:xfrm>
            <a:off x="838200" y="1625936"/>
            <a:ext cx="10515600" cy="4351338"/>
          </a:xfrm>
        </p:spPr>
        <p:txBody>
          <a:bodyPr/>
          <a:lstStyle>
            <a:lvl1pPr>
              <a:defRPr sz="1400" baseline="0">
                <a:solidFill>
                  <a:srgbClr val="595959"/>
                </a:solidFill>
                <a:latin typeface="Segoe UI Semilight" panose="020B0402040204020203" pitchFamily="34" charset="0"/>
                <a:cs typeface="Segoe UI Semilight" panose="020B0402040204020203" pitchFamily="34" charset="0"/>
              </a:defRPr>
            </a:lvl1pPr>
            <a:lvl2pPr>
              <a:defRPr sz="1200" baseline="0">
                <a:solidFill>
                  <a:srgbClr val="595959"/>
                </a:solidFill>
                <a:latin typeface="Segoe UI Semilight" panose="020B0402040204020203" pitchFamily="34" charset="0"/>
                <a:cs typeface="Segoe UI Semilight" panose="020B0402040204020203" pitchFamily="34" charset="0"/>
              </a:defRPr>
            </a:lvl2pPr>
            <a:lvl3pPr>
              <a:defRPr sz="1200" baseline="0">
                <a:solidFill>
                  <a:srgbClr val="595959"/>
                </a:solidFill>
                <a:latin typeface="Segoe UI Semilight" panose="020B0402040204020203" pitchFamily="34" charset="0"/>
                <a:cs typeface="Segoe UI Semilight" panose="020B0402040204020203" pitchFamily="34" charset="0"/>
              </a:defRPr>
            </a:lvl3pPr>
            <a:lvl4pPr>
              <a:defRPr sz="1200" baseline="0">
                <a:solidFill>
                  <a:srgbClr val="595959"/>
                </a:solidFill>
                <a:latin typeface="Segoe UI Semilight" panose="020B0402040204020203" pitchFamily="34" charset="0"/>
                <a:cs typeface="Segoe UI Semilight" panose="020B0402040204020203" pitchFamily="34" charset="0"/>
              </a:defRPr>
            </a:lvl4pPr>
            <a:lvl5pPr>
              <a:defRPr sz="1200" baseline="0">
                <a:solidFill>
                  <a:srgbClr val="595959"/>
                </a:solidFill>
                <a:latin typeface="Segoe UI Semilight" panose="020B0402040204020203" pitchFamily="34" charset="0"/>
                <a:cs typeface="Segoe UI Semilight" panose="020B0402040204020203" pitchFamily="34"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652CD92-9D15-43B4-8516-073FCDAC90D4}" type="datetimeFigureOut">
              <a:rPr lang="en-US" smtClean="0"/>
              <a:t>6/20/2023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75E1560-7126-406C-A531-3A398E8D0EEA}" type="slidenum">
              <a:rPr lang="en-US" smtClean="0"/>
              <a:t>‹#›</a:t>
            </a:fld>
            <a:endParaRPr lang="en-US"/>
          </a:p>
        </p:txBody>
      </p:sp>
      <p:cxnSp>
        <p:nvCxnSpPr>
          <p:cNvPr id="7" name="Straight Connector 6"/>
          <p:cNvCxnSpPr/>
          <p:nvPr userDrawn="1"/>
        </p:nvCxnSpPr>
        <p:spPr>
          <a:xfrm>
            <a:off x="952500" y="1284718"/>
            <a:ext cx="1036320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855252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6/20/2023</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677923"/>
      </p:ext>
    </p:extLst>
  </p:cSld>
  <p:clrMap bg1="lt1" tx1="dk1" bg2="lt2" tx2="dk2" accent1="accent1" accent2="accent2" accent3="accent3" accent4="accent4" accent5="accent5" accent6="accent6" hlink="hlink" folHlink="folHlink"/>
  <p:sldLayoutIdLst>
    <p:sldLayoutId id="2147483663" r:id="rId1"/>
    <p:sldLayoutId id="2147483650" r:id="rId2"/>
    <p:sldLayoutId id="2147483651" r:id="rId3"/>
    <p:sldLayoutId id="2147483652" r:id="rId4"/>
    <p:sldLayoutId id="2147483653" r:id="rId5"/>
    <p:sldLayoutId id="2147483654" r:id="rId6"/>
    <p:sldLayoutId id="2147483664"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652CD92-9D15-43B4-8516-073FCDAC90D4}" type="datetimeFigureOut">
              <a:rPr lang="en-US" smtClean="0"/>
              <a:t>6/20/2023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75E1560-7126-406C-A531-3A398E8D0EEA}" type="slidenum">
              <a:rPr lang="en-US" smtClean="0"/>
              <a:t>‹#›</a:t>
            </a:fld>
            <a:endParaRPr lang="en-US"/>
          </a:p>
        </p:txBody>
      </p:sp>
    </p:spTree>
    <p:extLst>
      <p:ext uri="{BB962C8B-B14F-4D97-AF65-F5344CB8AC3E}">
        <p14:creationId xmlns:p14="http://schemas.microsoft.com/office/powerpoint/2010/main" val="3184122265"/>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creativecommons.org/licenses/by/3.0/" TargetMode="External"/><Relationship Id="rId5" Type="http://schemas.openxmlformats.org/officeDocument/2006/relationships/image" Target="../media/image1.jpeg"/><Relationship Id="rId4" Type="http://schemas.openxmlformats.org/officeDocument/2006/relationships/hyperlink" Target="http://sundeepsu1988.deviantart.com/art/when-Children-Cry-338161404"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courses.lumenlearning.com/suny-hccc-social-psychology/chapter/affect-behavior-and-cognition/" TargetMode="External"/><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image" Target="../media/image1.jpeg"/></Relationships>
</file>

<file path=ppt/slides/_rels/slide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www.nspcc.org.uk/preventing-abuse/child-protection-system/legal-definition-child-rights-law/" TargetMode="External"/><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hyperlink" Target="http://www.nspcc.org.uk/preventing-abuse/child-protection-system/legal-definition-child-rights-law/"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69834E-5EEE-4D61-833E-049288964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8E5D9BA-46E7-4BFA-9C74-75495BF6F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3" name="Rectangle 12">
            <a:extLst>
              <a:ext uri="{FF2B5EF4-FFF2-40B4-BE49-F238E27FC236}">
                <a16:creationId xmlns:a16="http://schemas.microsoft.com/office/drawing/2014/main" id="{5B033D76-5800-44B6-AFE9-EE2106935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522D6F85-FFBA-4F81-AEE5-AAA17CB7A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2"/>
          </a:fillRef>
          <a:effectRef idx="2">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3B31514-E6DF-4357-9EEA-EFB798308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ln>
            <a:solidFill>
              <a:srgbClr val="949494"/>
            </a:solid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type="subTitle" idx="1"/>
          </p:nvPr>
        </p:nvSpPr>
        <p:spPr>
          <a:xfrm>
            <a:off x="2443655" y="1278460"/>
            <a:ext cx="7814446" cy="3426890"/>
          </a:xfrm>
        </p:spPr>
        <p:txBody>
          <a:bodyPr>
            <a:noAutofit/>
          </a:bodyPr>
          <a:lstStyle/>
          <a:p>
            <a:pPr algn="ctr"/>
            <a:r>
              <a:rPr lang="en-GB" sz="2400" b="1" dirty="0">
                <a:solidFill>
                  <a:schemeClr val="bg1"/>
                </a:solidFill>
                <a:latin typeface="Arial" panose="020B0604020202020204" pitchFamily="34" charset="0"/>
                <a:cs typeface="Arial" panose="020B0604020202020204" pitchFamily="34" charset="0"/>
              </a:rPr>
              <a:t>Family c</a:t>
            </a:r>
          </a:p>
          <a:p>
            <a:pPr algn="ctr"/>
            <a:r>
              <a:rPr lang="en-GB" sz="2400" b="1" dirty="0">
                <a:solidFill>
                  <a:schemeClr val="bg1"/>
                </a:solidFill>
                <a:latin typeface="Arial" panose="020B0604020202020204" pitchFamily="34" charset="0"/>
                <a:cs typeface="Arial" panose="020B0604020202020204" pitchFamily="34" charset="0"/>
              </a:rPr>
              <a:t>Lecturer: Debra </a:t>
            </a:r>
            <a:r>
              <a:rPr lang="en-GB" sz="2400" b="1" dirty="0" err="1">
                <a:solidFill>
                  <a:schemeClr val="bg1"/>
                </a:solidFill>
                <a:latin typeface="Arial" panose="020B0604020202020204" pitchFamily="34" charset="0"/>
                <a:cs typeface="Arial" panose="020B0604020202020204" pitchFamily="34" charset="0"/>
              </a:rPr>
              <a:t>odeh</a:t>
            </a:r>
            <a:endParaRPr lang="en-GB" sz="2400" b="1" dirty="0">
              <a:solidFill>
                <a:schemeClr val="bg1"/>
              </a:solidFill>
              <a:latin typeface="Arial" panose="020B0604020202020204" pitchFamily="34" charset="0"/>
              <a:cs typeface="Arial" panose="020B0604020202020204" pitchFamily="34" charset="0"/>
            </a:endParaRPr>
          </a:p>
          <a:p>
            <a:pPr algn="ctr"/>
            <a:r>
              <a:rPr lang="en-GB" sz="2400" b="1" dirty="0">
                <a:solidFill>
                  <a:schemeClr val="bg1"/>
                </a:solidFill>
                <a:latin typeface="Arial" panose="020B0604020202020204" pitchFamily="34" charset="0"/>
                <a:cs typeface="Arial" panose="020B0604020202020204" pitchFamily="34" charset="0"/>
              </a:rPr>
              <a:t>Moodle:  bmhp5004-birm</a:t>
            </a:r>
          </a:p>
          <a:p>
            <a:pPr algn="ctr"/>
            <a:r>
              <a:rPr lang="en-GB" sz="2400" b="1" dirty="0">
                <a:solidFill>
                  <a:schemeClr val="bg1"/>
                </a:solidFill>
                <a:latin typeface="Arial" panose="020B0604020202020204" pitchFamily="34" charset="0"/>
                <a:cs typeface="Arial" panose="020B0604020202020204" pitchFamily="34" charset="0"/>
              </a:rPr>
              <a:t>	</a:t>
            </a:r>
            <a:r>
              <a:rPr lang="en-GB" sz="2400" b="1" dirty="0" err="1">
                <a:solidFill>
                  <a:schemeClr val="bg1"/>
                </a:solidFill>
                <a:latin typeface="Arial" panose="020B0604020202020204" pitchFamily="34" charset="0"/>
                <a:cs typeface="Arial" panose="020B0604020202020204" pitchFamily="34" charset="0"/>
              </a:rPr>
              <a:t>StudentS</a:t>
            </a:r>
            <a:r>
              <a:rPr lang="en-GB" sz="2400" b="1" dirty="0">
                <a:solidFill>
                  <a:schemeClr val="bg1"/>
                </a:solidFill>
                <a:latin typeface="Arial" panose="020B0604020202020204" pitchFamily="34" charset="0"/>
                <a:cs typeface="Arial" panose="020B0604020202020204" pitchFamily="34" charset="0"/>
              </a:rPr>
              <a:t>: Parveen Atchia 1907752    </a:t>
            </a:r>
          </a:p>
          <a:p>
            <a:pPr algn="ctr"/>
            <a:r>
              <a:rPr lang="en-GB" sz="2400" b="1" dirty="0">
                <a:solidFill>
                  <a:schemeClr val="bg1"/>
                </a:solidFill>
                <a:latin typeface="Arial" panose="020B0604020202020204" pitchFamily="34" charset="0"/>
                <a:cs typeface="Arial" panose="020B0604020202020204" pitchFamily="34" charset="0"/>
              </a:rPr>
              <a:t>		            Elayne da Cruz  2016547              </a:t>
            </a:r>
          </a:p>
          <a:p>
            <a:pPr algn="ctr"/>
            <a:r>
              <a:rPr lang="en-GB" sz="2400" b="1" dirty="0">
                <a:solidFill>
                  <a:schemeClr val="bg1"/>
                </a:solidFill>
                <a:latin typeface="Arial" panose="020B0604020202020204" pitchFamily="34" charset="0"/>
                <a:cs typeface="Arial" panose="020B0604020202020204" pitchFamily="34" charset="0"/>
              </a:rPr>
              <a:t>		               Alexandra </a:t>
            </a:r>
            <a:r>
              <a:rPr lang="en-GB" sz="2400" b="1" dirty="0" err="1">
                <a:solidFill>
                  <a:schemeClr val="bg1"/>
                </a:solidFill>
                <a:latin typeface="Arial" panose="020B0604020202020204" pitchFamily="34" charset="0"/>
                <a:cs typeface="Arial" panose="020B0604020202020204" pitchFamily="34" charset="0"/>
              </a:rPr>
              <a:t>bizga</a:t>
            </a:r>
            <a:r>
              <a:rPr lang="en-GB" sz="2400" b="1" dirty="0">
                <a:solidFill>
                  <a:schemeClr val="bg1"/>
                </a:solidFill>
                <a:latin typeface="Arial" panose="020B0604020202020204" pitchFamily="34" charset="0"/>
                <a:cs typeface="Arial" panose="020B0604020202020204" pitchFamily="34" charset="0"/>
              </a:rPr>
              <a:t>  2018352   </a:t>
            </a:r>
          </a:p>
        </p:txBody>
      </p:sp>
      <p:pic>
        <p:nvPicPr>
          <p:cNvPr id="19" name="Picture 18">
            <a:extLst>
              <a:ext uri="{FF2B5EF4-FFF2-40B4-BE49-F238E27FC236}">
                <a16:creationId xmlns:a16="http://schemas.microsoft.com/office/drawing/2014/main" id="{4C401D57-600A-4C91-AC9A-14CA1ED6F7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1" name="Straight Connector 20">
            <a:extLst>
              <a:ext uri="{FF2B5EF4-FFF2-40B4-BE49-F238E27FC236}">
                <a16:creationId xmlns:a16="http://schemas.microsoft.com/office/drawing/2014/main" id="{412BDC66-00FA-4A3F-9BC7-BE05FF770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5" name="Title 4">
            <a:extLst>
              <a:ext uri="{FF2B5EF4-FFF2-40B4-BE49-F238E27FC236}">
                <a16:creationId xmlns:a16="http://schemas.microsoft.com/office/drawing/2014/main" id="{F19B2EAF-9980-F104-1E54-9892756A0BE9}"/>
              </a:ext>
            </a:extLst>
          </p:cNvPr>
          <p:cNvSpPr>
            <a:spLocks noGrp="1"/>
          </p:cNvSpPr>
          <p:nvPr>
            <p:ph type="ctrTitle"/>
          </p:nvPr>
        </p:nvSpPr>
        <p:spPr>
          <a:xfrm flipV="1">
            <a:off x="1933899" y="1866901"/>
            <a:ext cx="9120954" cy="285750"/>
          </a:xfrm>
        </p:spPr>
        <p:txBody>
          <a:bodyPr>
            <a:normAutofit fontScale="90000"/>
          </a:bodyPr>
          <a:lstStyle/>
          <a:p>
            <a:r>
              <a:rPr lang="en-GB" dirty="0"/>
              <a:t>Jllll</a:t>
            </a:r>
            <a:br>
              <a:rPr lang="en-GB" dirty="0"/>
            </a:br>
            <a:br>
              <a:rPr lang="en-GB" dirty="0"/>
            </a:br>
            <a:endParaRPr lang="en-GB" dirty="0"/>
          </a:p>
        </p:txBody>
      </p:sp>
    </p:spTree>
    <p:extLst>
      <p:ext uri="{BB962C8B-B14F-4D97-AF65-F5344CB8AC3E}">
        <p14:creationId xmlns:p14="http://schemas.microsoft.com/office/powerpoint/2010/main" val="226679960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19101" y="2590800"/>
            <a:ext cx="3158396" cy="838200"/>
          </a:xfrm>
        </p:spPr>
        <p:txBody>
          <a:bodyPr>
            <a:normAutofit/>
          </a:bodyPr>
          <a:lstStyle/>
          <a:p>
            <a:r>
              <a:rPr lang="en-US" dirty="0">
                <a:solidFill>
                  <a:srgbClr val="FFFFFF"/>
                </a:solidFill>
              </a:rPr>
              <a:t>Contents</a:t>
            </a:r>
          </a:p>
        </p:txBody>
      </p:sp>
      <p:sp>
        <p:nvSpPr>
          <p:cNvPr id="3" name="Content Placeholder 2"/>
          <p:cNvSpPr>
            <a:spLocks noGrp="1"/>
          </p:cNvSpPr>
          <p:nvPr>
            <p:ph type="body" idx="1"/>
          </p:nvPr>
        </p:nvSpPr>
        <p:spPr>
          <a:xfrm>
            <a:off x="4312507" y="457200"/>
            <a:ext cx="7201713" cy="6230381"/>
          </a:xfrm>
        </p:spPr>
        <p:txBody>
          <a:bodyPr anchor="t">
            <a:normAutofit/>
          </a:bodyPr>
          <a:lstStyle/>
          <a:p>
            <a:pPr marL="457200" indent="-457200">
              <a:lnSpc>
                <a:spcPct val="150000"/>
              </a:lnSpc>
              <a:buFont typeface="+mj-lt"/>
              <a:buAutoNum type="arabicPeriod"/>
            </a:pPr>
            <a:r>
              <a:rPr lang="en-US" dirty="0">
                <a:latin typeface="Arial" panose="020B0604020202020204" pitchFamily="34" charset="0"/>
                <a:cs typeface="Arial" panose="020B0604020202020204" pitchFamily="34" charset="0"/>
              </a:rPr>
              <a:t>Introduction</a:t>
            </a:r>
          </a:p>
          <a:p>
            <a:pPr marL="457200" indent="-457200">
              <a:lnSpc>
                <a:spcPct val="150000"/>
              </a:lnSpc>
              <a:buFont typeface="+mj-lt"/>
              <a:buAutoNum type="arabicPeriod"/>
            </a:pPr>
            <a:r>
              <a:rPr lang="en-US" dirty="0">
                <a:latin typeface="Arial" panose="020B0604020202020204" pitchFamily="34" charset="0"/>
                <a:cs typeface="Arial" panose="020B0604020202020204" pitchFamily="34" charset="0"/>
              </a:rPr>
              <a:t>Mother mental health</a:t>
            </a:r>
          </a:p>
          <a:p>
            <a:pPr marL="457200" indent="-457200">
              <a:lnSpc>
                <a:spcPct val="150000"/>
              </a:lnSpc>
              <a:buFont typeface="+mj-lt"/>
              <a:buAutoNum type="arabicPeriod"/>
            </a:pPr>
            <a:r>
              <a:rPr lang="en-US" dirty="0">
                <a:latin typeface="Arial" panose="020B0604020202020204" pitchFamily="34" charset="0"/>
                <a:cs typeface="Arial" panose="020B0604020202020204" pitchFamily="34" charset="0"/>
              </a:rPr>
              <a:t>Family support for the mother </a:t>
            </a:r>
          </a:p>
          <a:p>
            <a:pPr marL="457200" indent="-457200">
              <a:lnSpc>
                <a:spcPct val="150000"/>
              </a:lnSpc>
              <a:buFont typeface="+mj-lt"/>
              <a:buAutoNum type="arabicPeriod"/>
            </a:pPr>
            <a:r>
              <a:rPr lang="en-US" dirty="0">
                <a:latin typeface="Arial" panose="020B0604020202020204" pitchFamily="34" charset="0"/>
                <a:cs typeface="Arial" panose="020B0604020202020204" pitchFamily="34" charset="0"/>
              </a:rPr>
              <a:t>Affect of the child</a:t>
            </a:r>
          </a:p>
          <a:p>
            <a:pPr marL="457200" indent="-457200">
              <a:lnSpc>
                <a:spcPct val="150000"/>
              </a:lnSpc>
              <a:buFont typeface="+mj-lt"/>
              <a:buAutoNum type="arabicPeriod"/>
            </a:pPr>
            <a:r>
              <a:rPr lang="en-US" dirty="0">
                <a:latin typeface="Arial" panose="020B0604020202020204" pitchFamily="34" charset="0"/>
                <a:cs typeface="Arial" panose="020B0604020202020204" pitchFamily="34" charset="0"/>
              </a:rPr>
              <a:t>Risk and </a:t>
            </a:r>
            <a:r>
              <a:rPr lang="en-US" dirty="0" err="1">
                <a:latin typeface="Arial" panose="020B0604020202020204" pitchFamily="34" charset="0"/>
                <a:cs typeface="Arial" panose="020B0604020202020204" pitchFamily="34" charset="0"/>
              </a:rPr>
              <a:t>Behaviour</a:t>
            </a:r>
            <a:endParaRPr lang="en-US" dirty="0">
              <a:latin typeface="Arial" panose="020B0604020202020204" pitchFamily="34" charset="0"/>
              <a:cs typeface="Arial" panose="020B0604020202020204" pitchFamily="34" charset="0"/>
            </a:endParaRPr>
          </a:p>
          <a:p>
            <a:pPr marL="457200" indent="-457200">
              <a:lnSpc>
                <a:spcPct val="150000"/>
              </a:lnSpc>
              <a:buFont typeface="+mj-lt"/>
              <a:buAutoNum type="arabicPeriod"/>
            </a:pPr>
            <a:r>
              <a:rPr lang="en-US" dirty="0">
                <a:latin typeface="Arial" panose="020B0604020202020204" pitchFamily="34" charset="0"/>
                <a:cs typeface="Arial" panose="020B0604020202020204" pitchFamily="34" charset="0"/>
              </a:rPr>
              <a:t>Assessment</a:t>
            </a:r>
          </a:p>
          <a:p>
            <a:pPr marL="457200" indent="-457200">
              <a:lnSpc>
                <a:spcPct val="150000"/>
              </a:lnSpc>
              <a:buFont typeface="+mj-lt"/>
              <a:buAutoNum type="arabicPeriod"/>
            </a:pPr>
            <a:r>
              <a:rPr lang="en-US" dirty="0">
                <a:latin typeface="Arial" panose="020B0604020202020204" pitchFamily="34" charset="0"/>
                <a:cs typeface="Arial" panose="020B0604020202020204" pitchFamily="34" charset="0"/>
              </a:rPr>
              <a:t>Intervention </a:t>
            </a:r>
          </a:p>
          <a:p>
            <a:pPr marL="457200" indent="-457200">
              <a:lnSpc>
                <a:spcPct val="150000"/>
              </a:lnSpc>
              <a:buFont typeface="+mj-lt"/>
              <a:buAutoNum type="arabicPeriod"/>
            </a:pPr>
            <a:r>
              <a:rPr lang="en-US" dirty="0">
                <a:latin typeface="Arial" panose="020B0604020202020204" pitchFamily="34" charset="0"/>
                <a:cs typeface="Arial" panose="020B0604020202020204" pitchFamily="34" charset="0"/>
              </a:rPr>
              <a:t>Recommendation/ Conclusion </a:t>
            </a:r>
          </a:p>
          <a:p>
            <a:pPr marL="0" indent="0">
              <a:lnSpc>
                <a:spcPct val="150000"/>
              </a:lnSpc>
              <a:buNone/>
            </a:pP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156307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CA1EE-F0D8-9F07-813D-A914C9CD2925}"/>
              </a:ext>
            </a:extLst>
          </p:cNvPr>
          <p:cNvSpPr>
            <a:spLocks noGrp="1"/>
          </p:cNvSpPr>
          <p:nvPr>
            <p:ph type="title"/>
          </p:nvPr>
        </p:nvSpPr>
        <p:spPr>
          <a:xfrm>
            <a:off x="1294362" y="0"/>
            <a:ext cx="9603275" cy="1049235"/>
          </a:xfrm>
        </p:spPr>
        <p:txBody>
          <a:bodyPr>
            <a:normAutofit/>
          </a:bodyPr>
          <a:lstStyle/>
          <a:p>
            <a:pPr algn="ctr"/>
            <a:r>
              <a:rPr lang="en-US" sz="2800" b="1" dirty="0">
                <a:solidFill>
                  <a:schemeClr val="tx1"/>
                </a:solidFill>
                <a:latin typeface="Arial" panose="020B0604020202020204" pitchFamily="34" charset="0"/>
                <a:cs typeface="Arial" panose="020B0604020202020204" pitchFamily="34" charset="0"/>
              </a:rPr>
              <a:t>I</a:t>
            </a:r>
            <a:r>
              <a:rPr lang="en-GB" sz="2800" b="1" dirty="0" err="1">
                <a:solidFill>
                  <a:schemeClr val="tx1"/>
                </a:solidFill>
                <a:latin typeface="Arial" panose="020B0604020202020204" pitchFamily="34" charset="0"/>
                <a:cs typeface="Arial" panose="020B0604020202020204" pitchFamily="34" charset="0"/>
              </a:rPr>
              <a:t>ntroduction</a:t>
            </a:r>
            <a:endParaRPr lang="en-GB" sz="2800" dirty="0"/>
          </a:p>
        </p:txBody>
      </p:sp>
      <p:graphicFrame>
        <p:nvGraphicFramePr>
          <p:cNvPr id="4" name="Content Placeholder 3">
            <a:extLst>
              <a:ext uri="{FF2B5EF4-FFF2-40B4-BE49-F238E27FC236}">
                <a16:creationId xmlns:a16="http://schemas.microsoft.com/office/drawing/2014/main" id="{5442D460-D183-D50C-4339-F056425EDB64}"/>
              </a:ext>
            </a:extLst>
          </p:cNvPr>
          <p:cNvGraphicFramePr>
            <a:graphicFrameLocks noGrp="1"/>
          </p:cNvGraphicFramePr>
          <p:nvPr>
            <p:ph idx="1"/>
            <p:extLst>
              <p:ext uri="{D42A27DB-BD31-4B8C-83A1-F6EECF244321}">
                <p14:modId xmlns:p14="http://schemas.microsoft.com/office/powerpoint/2010/main" val="2206203573"/>
              </p:ext>
            </p:extLst>
          </p:nvPr>
        </p:nvGraphicFramePr>
        <p:xfrm>
          <a:off x="493486" y="943429"/>
          <a:ext cx="11422743" cy="57041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Diagram 4">
            <a:extLst>
              <a:ext uri="{FF2B5EF4-FFF2-40B4-BE49-F238E27FC236}">
                <a16:creationId xmlns:a16="http://schemas.microsoft.com/office/drawing/2014/main" id="{C464D350-FD09-1CC6-D143-320F1A050A7D}"/>
              </a:ext>
            </a:extLst>
          </p:cNvPr>
          <p:cNvGraphicFramePr/>
          <p:nvPr>
            <p:extLst>
              <p:ext uri="{D42A27DB-BD31-4B8C-83A1-F6EECF244321}">
                <p14:modId xmlns:p14="http://schemas.microsoft.com/office/powerpoint/2010/main" val="2562788600"/>
              </p:ext>
            </p:extLst>
          </p:nvPr>
        </p:nvGraphicFramePr>
        <p:xfrm>
          <a:off x="275769" y="719667"/>
          <a:ext cx="11640459" cy="582627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4749265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86090-0F82-611D-39DE-2836360D9F0E}"/>
              </a:ext>
            </a:extLst>
          </p:cNvPr>
          <p:cNvSpPr>
            <a:spLocks noGrp="1"/>
          </p:cNvSpPr>
          <p:nvPr>
            <p:ph type="title"/>
          </p:nvPr>
        </p:nvSpPr>
        <p:spPr/>
        <p:txBody>
          <a:bodyPr>
            <a:normAutofit/>
          </a:bodyPr>
          <a:lstStyle/>
          <a:p>
            <a:pPr algn="ctr"/>
            <a:r>
              <a:rPr lang="en-US" sz="4000" b="1" dirty="0">
                <a:solidFill>
                  <a:schemeClr val="tx1"/>
                </a:solidFill>
                <a:latin typeface="Arial" panose="020B0604020202020204" pitchFamily="34" charset="0"/>
                <a:cs typeface="Arial" panose="020B0604020202020204" pitchFamily="34" charset="0"/>
              </a:rPr>
              <a:t>Mother mental health</a:t>
            </a:r>
            <a:endParaRPr lang="en-GB" sz="4000"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A364806-0771-1B96-59FD-ACDB15DE0456}"/>
              </a:ext>
            </a:extLst>
          </p:cNvPr>
          <p:cNvSpPr>
            <a:spLocks noGrp="1"/>
          </p:cNvSpPr>
          <p:nvPr>
            <p:ph idx="1"/>
          </p:nvPr>
        </p:nvSpPr>
        <p:spPr>
          <a:xfrm>
            <a:off x="5727032" y="1319891"/>
            <a:ext cx="6464969" cy="5538110"/>
          </a:xfrm>
        </p:spPr>
        <p:txBody>
          <a:bodyPr vert="horz" lIns="91440" tIns="45720" rIns="91440" bIns="45720" rtlCol="0" anchor="t">
            <a:normAutofit fontScale="85000" lnSpcReduction="20000"/>
          </a:bodyPr>
          <a:lstStyle/>
          <a:p>
            <a:pPr marL="0" indent="0">
              <a:buNone/>
            </a:pPr>
            <a:endParaRPr lang="en-GB" sz="2400" dirty="0">
              <a:solidFill>
                <a:schemeClr val="tx1"/>
              </a:solidFill>
              <a:latin typeface="Arial" panose="020B0604020202020204" pitchFamily="34" charset="0"/>
              <a:cs typeface="Arial" panose="020B0604020202020204" pitchFamily="34" charset="0"/>
            </a:endParaRPr>
          </a:p>
          <a:p>
            <a:pPr marL="0" indent="0">
              <a:buNone/>
            </a:pPr>
            <a:r>
              <a:rPr lang="en-GB" sz="2400" dirty="0">
                <a:solidFill>
                  <a:schemeClr val="tx1"/>
                </a:solidFill>
                <a:latin typeface="Arial" panose="020B0604020202020204" pitchFamily="34" charset="0"/>
                <a:cs typeface="Arial" panose="020B0604020202020204" pitchFamily="34" charset="0"/>
              </a:rPr>
              <a:t>Many parents with mental health problems are able to give their children safe and loving care, without their children being negatively affected in any way (learning,2021) </a:t>
            </a:r>
          </a:p>
          <a:p>
            <a:pPr marL="0" indent="0">
              <a:buNone/>
            </a:pPr>
            <a:r>
              <a:rPr lang="en-GB" sz="2400" dirty="0">
                <a:solidFill>
                  <a:schemeClr val="tx1"/>
                </a:solidFill>
                <a:latin typeface="Arial" panose="020B0604020202020204" pitchFamily="34" charset="0"/>
                <a:cs typeface="Arial" panose="020B0604020202020204" pitchFamily="34" charset="0"/>
              </a:rPr>
              <a:t>Parents with mental health problems need support from family members, friends, </a:t>
            </a:r>
            <a:r>
              <a:rPr lang="en-GB" sz="2400" dirty="0" err="1">
                <a:solidFill>
                  <a:schemeClr val="tx1"/>
                </a:solidFill>
                <a:latin typeface="Arial" panose="020B0604020202020204" pitchFamily="34" charset="0"/>
                <a:cs typeface="Arial" panose="020B0604020202020204" pitchFamily="34" charset="0"/>
              </a:rPr>
              <a:t>neighbors</a:t>
            </a:r>
            <a:r>
              <a:rPr lang="en-GB" sz="2400" dirty="0">
                <a:solidFill>
                  <a:schemeClr val="tx1"/>
                </a:solidFill>
                <a:latin typeface="Arial" panose="020B0604020202020204" pitchFamily="34" charset="0"/>
                <a:cs typeface="Arial" panose="020B0604020202020204" pitchFamily="34" charset="0"/>
              </a:rPr>
              <a:t>, and/or professionals to help them care for their children.</a:t>
            </a:r>
          </a:p>
          <a:p>
            <a:pPr marL="0" indent="0">
              <a:buNone/>
            </a:pPr>
            <a:r>
              <a:rPr lang="en-GB" sz="2400" dirty="0">
                <a:solidFill>
                  <a:schemeClr val="tx1"/>
                </a:solidFill>
                <a:latin typeface="Arial" panose="020B0604020202020204" pitchFamily="34" charset="0"/>
                <a:cs typeface="Arial" panose="020B0604020202020204" pitchFamily="34" charset="0"/>
              </a:rPr>
              <a:t>Parents with mental problems need help to care for their children when: </a:t>
            </a:r>
          </a:p>
          <a:p>
            <a:r>
              <a:rPr lang="en-GB" sz="2400" dirty="0">
                <a:solidFill>
                  <a:schemeClr val="tx1"/>
                </a:solidFill>
                <a:latin typeface="Arial" panose="020B0604020202020204" pitchFamily="34" charset="0"/>
                <a:cs typeface="Arial" panose="020B0604020202020204" pitchFamily="34" charset="0"/>
              </a:rPr>
              <a:t>The impact of parental mental health problems on family life.</a:t>
            </a:r>
          </a:p>
          <a:p>
            <a:r>
              <a:rPr lang="en-GB" sz="2400" dirty="0">
                <a:solidFill>
                  <a:schemeClr val="tx1"/>
                </a:solidFill>
                <a:latin typeface="Arial" panose="020B0604020202020204" pitchFamily="34" charset="0"/>
                <a:cs typeface="Arial" panose="020B0604020202020204" pitchFamily="34" charset="0"/>
              </a:rPr>
              <a:t>Signs that a child or their family might need support.</a:t>
            </a:r>
          </a:p>
          <a:p>
            <a:r>
              <a:rPr lang="en-GB" sz="2400" dirty="0">
                <a:solidFill>
                  <a:schemeClr val="tx1"/>
                </a:solidFill>
                <a:latin typeface="Arial" panose="020B0604020202020204" pitchFamily="34" charset="0"/>
                <a:cs typeface="Arial" panose="020B0604020202020204" pitchFamily="34" charset="0"/>
              </a:rPr>
              <a:t>A summary of the relevant legislation and guidance from across the </a:t>
            </a:r>
            <a:r>
              <a:rPr lang="en-GB" sz="2400" dirty="0" err="1">
                <a:solidFill>
                  <a:schemeClr val="tx1"/>
                </a:solidFill>
                <a:latin typeface="Arial" panose="020B0604020202020204" pitchFamily="34" charset="0"/>
                <a:cs typeface="Arial" panose="020B0604020202020204" pitchFamily="34" charset="0"/>
              </a:rPr>
              <a:t>Uk</a:t>
            </a:r>
            <a:r>
              <a:rPr lang="en-GB" sz="2400" dirty="0">
                <a:solidFill>
                  <a:schemeClr val="tx1"/>
                </a:solidFill>
                <a:latin typeface="Arial" panose="020B0604020202020204" pitchFamily="34" charset="0"/>
                <a:cs typeface="Arial" panose="020B0604020202020204" pitchFamily="34" charset="0"/>
              </a:rPr>
              <a:t>.</a:t>
            </a:r>
          </a:p>
          <a:p>
            <a:r>
              <a:rPr lang="en-GB" sz="2400" dirty="0">
                <a:solidFill>
                  <a:schemeClr val="tx1"/>
                </a:solidFill>
                <a:latin typeface="Arial" panose="020B0604020202020204" pitchFamily="34" charset="0"/>
                <a:cs typeface="Arial" panose="020B0604020202020204" pitchFamily="34" charset="0"/>
              </a:rPr>
              <a:t>National support online and over the phone</a:t>
            </a:r>
          </a:p>
          <a:p>
            <a:r>
              <a:rPr lang="en-GB" sz="2400" dirty="0">
                <a:solidFill>
                  <a:schemeClr val="tx1"/>
                </a:solidFill>
                <a:latin typeface="Arial" panose="020B0604020202020204" pitchFamily="34" charset="0"/>
                <a:cs typeface="Arial" panose="020B0604020202020204" pitchFamily="34" charset="0"/>
              </a:rPr>
              <a:t>Giving patients and their families the support to identify and access services, information, and resources in their community.</a:t>
            </a:r>
          </a:p>
          <a:p>
            <a:pPr marL="342900" indent="-342900">
              <a:lnSpc>
                <a:spcPct val="160000"/>
              </a:lnSpc>
              <a:buFont typeface="Calibri" panose="020B0604020202020204" pitchFamily="34" charset="0"/>
              <a:buChar char="-"/>
            </a:pPr>
            <a:endParaRPr lang="en-GB" sz="2600" dirty="0">
              <a:solidFill>
                <a:schemeClr val="tx1"/>
              </a:solidFill>
              <a:latin typeface="Arial"/>
              <a:cs typeface="Segoe UI Semilight"/>
            </a:endParaRPr>
          </a:p>
          <a:p>
            <a:pPr marL="342900" indent="-342900">
              <a:lnSpc>
                <a:spcPct val="150000"/>
              </a:lnSpc>
              <a:buFont typeface="Calibri" panose="020B0604020202020204" pitchFamily="34" charset="0"/>
              <a:buChar char="-"/>
            </a:pPr>
            <a:endParaRPr lang="en-GB" sz="2400" dirty="0">
              <a:solidFill>
                <a:schemeClr val="tx1"/>
              </a:solidFill>
              <a:latin typeface="Arial"/>
              <a:cs typeface="Segoe UI Semilight"/>
            </a:endParaRPr>
          </a:p>
          <a:p>
            <a:pPr marL="342900" indent="-342900">
              <a:lnSpc>
                <a:spcPct val="150000"/>
              </a:lnSpc>
              <a:buFont typeface="Calibri" panose="020B0604020202020204" pitchFamily="34" charset="0"/>
              <a:buChar char="-"/>
            </a:pPr>
            <a:endParaRPr lang="en-GB" sz="2400" dirty="0">
              <a:solidFill>
                <a:schemeClr val="tx1"/>
              </a:solidFill>
              <a:latin typeface="Arial"/>
            </a:endParaRPr>
          </a:p>
          <a:p>
            <a:pPr marL="0" indent="0">
              <a:lnSpc>
                <a:spcPct val="150000"/>
              </a:lnSpc>
              <a:buFont typeface="Arial" panose="020B0604020202020204" pitchFamily="34" charset="0"/>
              <a:buNone/>
            </a:pPr>
            <a:endParaRPr lang="en-GB" sz="2200" dirty="0">
              <a:solidFill>
                <a:schemeClr val="tx1"/>
              </a:solidFill>
              <a:latin typeface="Arial"/>
            </a:endParaRPr>
          </a:p>
          <a:p>
            <a:pPr marL="0" indent="0">
              <a:buFont typeface="Calibri" panose="020B0604020202020204" pitchFamily="34" charset="0"/>
              <a:buNone/>
            </a:pPr>
            <a:endParaRPr lang="en-GB" sz="2400" dirty="0">
              <a:latin typeface="Arial"/>
            </a:endParaRPr>
          </a:p>
          <a:p>
            <a:pPr marL="0" indent="0">
              <a:buNone/>
            </a:pPr>
            <a:endParaRPr lang="en-GB" sz="2400" dirty="0">
              <a:latin typeface="Arial"/>
            </a:endParaRPr>
          </a:p>
          <a:p>
            <a:pPr marL="0" indent="0">
              <a:buNone/>
            </a:pPr>
            <a:endParaRPr lang="en-GB" sz="2400" dirty="0">
              <a:latin typeface="Arial"/>
            </a:endParaRPr>
          </a:p>
        </p:txBody>
      </p:sp>
      <p:pic>
        <p:nvPicPr>
          <p:cNvPr id="5" name="Picture 4" descr="A group of children sitting on a bed&#10;&#10;Description automatically generated with medium confidence">
            <a:extLst>
              <a:ext uri="{FF2B5EF4-FFF2-40B4-BE49-F238E27FC236}">
                <a16:creationId xmlns:a16="http://schemas.microsoft.com/office/drawing/2014/main" id="{9115660E-F54A-D9E3-AA6B-F88ECA9BBA3C}"/>
              </a:ext>
            </a:extLst>
          </p:cNvPr>
          <p:cNvPicPr>
            <a:picLocks noChangeAspect="1"/>
          </p:cNvPicPr>
          <p:nvPr/>
        </p:nvPicPr>
        <p:blipFill>
          <a:blip r:embed="rId2"/>
          <a:stretch>
            <a:fillRect/>
          </a:stretch>
        </p:blipFill>
        <p:spPr>
          <a:xfrm>
            <a:off x="113263" y="1416144"/>
            <a:ext cx="5516191" cy="3432583"/>
          </a:xfrm>
          <a:prstGeom prst="rect">
            <a:avLst/>
          </a:prstGeom>
        </p:spPr>
      </p:pic>
    </p:spTree>
    <p:extLst>
      <p:ext uri="{BB962C8B-B14F-4D97-AF65-F5344CB8AC3E}">
        <p14:creationId xmlns:p14="http://schemas.microsoft.com/office/powerpoint/2010/main" val="3333243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76F7B-638B-2AB6-A630-C352253F1FDB}"/>
              </a:ext>
            </a:extLst>
          </p:cNvPr>
          <p:cNvSpPr>
            <a:spLocks noGrp="1"/>
          </p:cNvSpPr>
          <p:nvPr>
            <p:ph type="title"/>
          </p:nvPr>
        </p:nvSpPr>
        <p:spPr>
          <a:xfrm>
            <a:off x="838200" y="247651"/>
            <a:ext cx="8625710" cy="1123950"/>
          </a:xfrm>
        </p:spPr>
        <p:txBody>
          <a:bodyPr>
            <a:normAutofit/>
          </a:bodyPr>
          <a:lstStyle/>
          <a:p>
            <a:pPr algn="ctr"/>
            <a:r>
              <a:rPr lang="en-US" sz="2800" b="1" dirty="0">
                <a:solidFill>
                  <a:schemeClr val="tx1"/>
                </a:solidFill>
                <a:latin typeface="Arial" panose="020B0604020202020204" pitchFamily="34" charset="0"/>
                <a:cs typeface="Arial" panose="020B0604020202020204" pitchFamily="34" charset="0"/>
              </a:rPr>
              <a:t>Family support for the mother</a:t>
            </a:r>
            <a:endParaRPr lang="en-GB" sz="2800"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0FEA92B-875B-DBD7-DB82-74DAB5408985}"/>
              </a:ext>
            </a:extLst>
          </p:cNvPr>
          <p:cNvSpPr>
            <a:spLocks noGrp="1"/>
          </p:cNvSpPr>
          <p:nvPr>
            <p:ph idx="1"/>
          </p:nvPr>
        </p:nvSpPr>
        <p:spPr>
          <a:xfrm>
            <a:off x="4760686" y="1371600"/>
            <a:ext cx="7331051" cy="5486399"/>
          </a:xfrm>
        </p:spPr>
        <p:txBody>
          <a:bodyPr vert="horz" lIns="91440" tIns="45720" rIns="91440" bIns="45720" rtlCol="0" anchor="t">
            <a:normAutofit fontScale="77500" lnSpcReduction="20000"/>
          </a:bodyPr>
          <a:lstStyle/>
          <a:p>
            <a:endParaRPr lang="en-GB" sz="2000" dirty="0">
              <a:solidFill>
                <a:schemeClr val="tx1"/>
              </a:solidFill>
              <a:latin typeface="Arial"/>
              <a:cs typeface="Segoe UI Semilight"/>
            </a:endParaRPr>
          </a:p>
          <a:p>
            <a:r>
              <a:rPr lang="en-GB" sz="2600" dirty="0">
                <a:solidFill>
                  <a:schemeClr val="tx1"/>
                </a:solidFill>
                <a:latin typeface="Arial"/>
                <a:cs typeface="Segoe UI Semilight"/>
              </a:rPr>
              <a:t>The mum can ask the children for extra help around the house</a:t>
            </a:r>
            <a:endParaRPr lang="en-GB" sz="2600" dirty="0">
              <a:solidFill>
                <a:schemeClr val="tx1"/>
              </a:solidFill>
              <a:latin typeface="Arial"/>
            </a:endParaRPr>
          </a:p>
          <a:p>
            <a:r>
              <a:rPr lang="en-GB" sz="2600" dirty="0">
                <a:solidFill>
                  <a:schemeClr val="tx1"/>
                </a:solidFill>
                <a:latin typeface="Arial"/>
                <a:cs typeface="Segoe UI Semilight"/>
              </a:rPr>
              <a:t>Need to feel safe to ask for help, people may see a person with mental health less capable to be a  parent.</a:t>
            </a:r>
          </a:p>
          <a:p>
            <a:r>
              <a:rPr lang="en-GB" sz="2600" dirty="0">
                <a:solidFill>
                  <a:schemeClr val="tx1"/>
                </a:solidFill>
                <a:latin typeface="Arial"/>
                <a:cs typeface="Segoe UI Semilight"/>
              </a:rPr>
              <a:t>Managing in a crisis, when the person </a:t>
            </a:r>
            <a:r>
              <a:rPr lang="en-US" sz="2600" dirty="0">
                <a:solidFill>
                  <a:schemeClr val="tx1"/>
                </a:solidFill>
                <a:latin typeface="Arial"/>
                <a:cs typeface="Segoe UI Semilight"/>
              </a:rPr>
              <a:t>starts to become unwell and can't carry out the </a:t>
            </a:r>
            <a:r>
              <a:rPr lang="en-GB" sz="2600" dirty="0">
                <a:solidFill>
                  <a:schemeClr val="tx1"/>
                </a:solidFill>
                <a:latin typeface="Arial"/>
                <a:cs typeface="Segoe UI Semilight"/>
              </a:rPr>
              <a:t>usual parenting responsibilities or having to go to the hospital can cause practical issues, stress, and worry for the family.</a:t>
            </a:r>
            <a:endParaRPr lang="en-GB" sz="2600" dirty="0">
              <a:solidFill>
                <a:schemeClr val="tx1"/>
              </a:solidFill>
              <a:latin typeface="Arial"/>
            </a:endParaRPr>
          </a:p>
          <a:p>
            <a:r>
              <a:rPr lang="en-GB" sz="2600" dirty="0">
                <a:solidFill>
                  <a:schemeClr val="tx1"/>
                </a:solidFill>
                <a:latin typeface="Arial"/>
                <a:cs typeface="Segoe UI Semilight"/>
              </a:rPr>
              <a:t>Family needs to be with the mother the majority of the time, the 2 adult girls can help her with the other kids and they need to support the mother with family problems.</a:t>
            </a:r>
          </a:p>
          <a:p>
            <a:r>
              <a:rPr lang="en-GB" sz="2600" dirty="0">
                <a:solidFill>
                  <a:schemeClr val="tx1"/>
                </a:solidFill>
                <a:latin typeface="Arial"/>
                <a:cs typeface="Segoe UI Semilight"/>
              </a:rPr>
              <a:t>According to Child Abuse Review (2006), the type of responsibility which children can take from the mother, depends on the nature of the mother’s illness.</a:t>
            </a:r>
          </a:p>
          <a:p>
            <a:r>
              <a:rPr lang="en-GB" sz="2600" dirty="0">
                <a:solidFill>
                  <a:schemeClr val="tx1"/>
                </a:solidFill>
                <a:latin typeface="Arial"/>
                <a:cs typeface="Segoe UI Semilight"/>
              </a:rPr>
              <a:t>Research tells us that a child can take on a variety of tasks, for example like domestic duties ( washing up, housework). It also depends on the child’s age the older he is the more he understands what he has to do.</a:t>
            </a:r>
          </a:p>
          <a:p>
            <a:endParaRPr lang="en-GB" sz="1900" dirty="0">
              <a:solidFill>
                <a:schemeClr val="tx1"/>
              </a:solidFill>
              <a:latin typeface="Arial"/>
              <a:cs typeface="Segoe UI Semilight"/>
            </a:endParaRPr>
          </a:p>
          <a:p>
            <a:pPr marL="0" indent="0">
              <a:buNone/>
            </a:pPr>
            <a:endParaRPr lang="en-GB" sz="2000" dirty="0">
              <a:solidFill>
                <a:schemeClr val="tx1"/>
              </a:solidFill>
              <a:latin typeface="Arial"/>
            </a:endParaRPr>
          </a:p>
        </p:txBody>
      </p:sp>
      <p:pic>
        <p:nvPicPr>
          <p:cNvPr id="5" name="Picture 4" descr="A person holding a sign with children and a dog&#10;&#10;Description automatically generated with low confidence">
            <a:extLst>
              <a:ext uri="{FF2B5EF4-FFF2-40B4-BE49-F238E27FC236}">
                <a16:creationId xmlns:a16="http://schemas.microsoft.com/office/drawing/2014/main" id="{663B91EB-ACDE-BABA-193A-FA44654DFD74}"/>
              </a:ext>
            </a:extLst>
          </p:cNvPr>
          <p:cNvPicPr>
            <a:picLocks noChangeAspect="1"/>
          </p:cNvPicPr>
          <p:nvPr/>
        </p:nvPicPr>
        <p:blipFill>
          <a:blip r:embed="rId2"/>
          <a:stretch>
            <a:fillRect/>
          </a:stretch>
        </p:blipFill>
        <p:spPr>
          <a:xfrm>
            <a:off x="642697" y="1503948"/>
            <a:ext cx="4005178" cy="3677652"/>
          </a:xfrm>
          <a:prstGeom prst="rect">
            <a:avLst/>
          </a:prstGeom>
        </p:spPr>
      </p:pic>
    </p:spTree>
    <p:extLst>
      <p:ext uri="{BB962C8B-B14F-4D97-AF65-F5344CB8AC3E}">
        <p14:creationId xmlns:p14="http://schemas.microsoft.com/office/powerpoint/2010/main" val="31810390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2" name="Rectangle 16">
            <a:extLst>
              <a:ext uri="{FF2B5EF4-FFF2-40B4-BE49-F238E27FC236}">
                <a16:creationId xmlns:a16="http://schemas.microsoft.com/office/drawing/2014/main" id="{5BB14454-D00C-4958-BB39-F5F9F3ACD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Connector 18">
            <a:extLst>
              <a:ext uri="{FF2B5EF4-FFF2-40B4-BE49-F238E27FC236}">
                <a16:creationId xmlns:a16="http://schemas.microsoft.com/office/drawing/2014/main" id="{28A657A7-C4E5-425B-98FA-BB817FF7BF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8029" y="1847088"/>
            <a:ext cx="3520368"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746B0B4E-5411-A538-578C-99B109B48D70}"/>
              </a:ext>
            </a:extLst>
          </p:cNvPr>
          <p:cNvSpPr>
            <a:spLocks noGrp="1"/>
          </p:cNvSpPr>
          <p:nvPr>
            <p:ph type="title"/>
          </p:nvPr>
        </p:nvSpPr>
        <p:spPr>
          <a:xfrm>
            <a:off x="6736266" y="98721"/>
            <a:ext cx="5016269" cy="1049235"/>
          </a:xfrm>
        </p:spPr>
        <p:txBody>
          <a:bodyPr>
            <a:noAutofit/>
          </a:bodyPr>
          <a:lstStyle/>
          <a:p>
            <a:r>
              <a:rPr lang="en-US" sz="2800" b="1" dirty="0">
                <a:latin typeface="Arial" panose="020B0604020202020204" pitchFamily="34" charset="0"/>
                <a:cs typeface="Arial" panose="020B0604020202020204" pitchFamily="34" charset="0"/>
              </a:rPr>
              <a:t>How they affect the children </a:t>
            </a:r>
          </a:p>
        </p:txBody>
      </p:sp>
      <p:sp>
        <p:nvSpPr>
          <p:cNvPr id="21" name="Rectangle 20">
            <a:extLst>
              <a:ext uri="{FF2B5EF4-FFF2-40B4-BE49-F238E27FC236}">
                <a16:creationId xmlns:a16="http://schemas.microsoft.com/office/drawing/2014/main" id="{A1084370-0E70-4003-9787-3490FCC20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23" name="Group 22">
            <a:extLst>
              <a:ext uri="{FF2B5EF4-FFF2-40B4-BE49-F238E27FC236}">
                <a16:creationId xmlns:a16="http://schemas.microsoft.com/office/drawing/2014/main" id="{2B7C66D2-22E8-4E8F-829B-050BFA7C86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7" y="482171"/>
            <a:ext cx="6104331" cy="5149101"/>
            <a:chOff x="7463259" y="583365"/>
            <a:chExt cx="6104330" cy="5181928"/>
          </a:xfrm>
        </p:grpSpPr>
        <p:sp>
          <p:nvSpPr>
            <p:cNvPr id="24" name="Rectangle 23">
              <a:extLst>
                <a:ext uri="{FF2B5EF4-FFF2-40B4-BE49-F238E27FC236}">
                  <a16:creationId xmlns:a16="http://schemas.microsoft.com/office/drawing/2014/main" id="{F0B78D6F-1F61-4DBB-8F5A-934BB850D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610433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23EA261D-1F8C-4BE5-8586-3C1CC5CE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5471354"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11" name="Picture 10" descr="A close-up of a crying child&#10;&#10;Description automatically generated with medium confidence">
            <a:extLst>
              <a:ext uri="{FF2B5EF4-FFF2-40B4-BE49-F238E27FC236}">
                <a16:creationId xmlns:a16="http://schemas.microsoft.com/office/drawing/2014/main" id="{AEE865D3-0136-6ACA-3759-92C036F2E950}"/>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r="11698" b="-3"/>
          <a:stretch/>
        </p:blipFill>
        <p:spPr>
          <a:xfrm>
            <a:off x="1594021" y="1374989"/>
            <a:ext cx="3842851" cy="3079102"/>
          </a:xfrm>
          <a:prstGeom prst="rect">
            <a:avLst/>
          </a:prstGeom>
        </p:spPr>
      </p:pic>
      <p:sp>
        <p:nvSpPr>
          <p:cNvPr id="3" name="Content Placeholder 2">
            <a:extLst>
              <a:ext uri="{FF2B5EF4-FFF2-40B4-BE49-F238E27FC236}">
                <a16:creationId xmlns:a16="http://schemas.microsoft.com/office/drawing/2014/main" id="{7C051EF7-C0E8-77EC-F6AE-DC5DC287C88F}"/>
              </a:ext>
            </a:extLst>
          </p:cNvPr>
          <p:cNvSpPr>
            <a:spLocks noGrp="1"/>
          </p:cNvSpPr>
          <p:nvPr>
            <p:ph idx="1"/>
          </p:nvPr>
        </p:nvSpPr>
        <p:spPr>
          <a:xfrm>
            <a:off x="6736569" y="920791"/>
            <a:ext cx="5015966" cy="4882868"/>
          </a:xfrm>
        </p:spPr>
        <p:txBody>
          <a:bodyPr>
            <a:normAutofit fontScale="85000" lnSpcReduction="20000"/>
          </a:bodyPr>
          <a:lstStyle/>
          <a:p>
            <a:pPr>
              <a:lnSpc>
                <a:spcPct val="150000"/>
              </a:lnSpc>
            </a:pPr>
            <a:r>
              <a:rPr lang="en-US" sz="2200" dirty="0">
                <a:latin typeface="Arial" panose="020B0604020202020204" pitchFamily="34" charset="0"/>
                <a:cs typeface="Arial" panose="020B0604020202020204" pitchFamily="34" charset="0"/>
              </a:rPr>
              <a:t>According to Maslow’s(2023), introduction explains the importance of fulfilling the lowest need for food, shelter, and clothes which is part of psychological needs. Growing up with a parent who is a wish behavior issue can be unstable and unpredictable. </a:t>
            </a:r>
          </a:p>
          <a:p>
            <a:pPr>
              <a:lnSpc>
                <a:spcPct val="150000"/>
              </a:lnSpc>
            </a:pPr>
            <a:r>
              <a:rPr lang="en-US" sz="2200" dirty="0">
                <a:latin typeface="Arial" panose="020B0604020202020204" pitchFamily="34" charset="0"/>
                <a:cs typeface="Arial" panose="020B0604020202020204" pitchFamily="34" charset="0"/>
              </a:rPr>
              <a:t>Children may not learn proper coping skills, which affects </a:t>
            </a:r>
            <a:r>
              <a:rPr lang="en-GB" sz="2200" dirty="0">
                <a:latin typeface="Arial" panose="020B0604020202020204" pitchFamily="34" charset="0"/>
                <a:cs typeface="Arial" panose="020B0604020202020204" pitchFamily="34" charset="0"/>
              </a:rPr>
              <a:t>them to improve themselves, and the children will be victims of bullying and all that frustrate them</a:t>
            </a:r>
            <a:r>
              <a:rPr lang="en-US" sz="2200" dirty="0">
                <a:latin typeface="Arial" panose="020B0604020202020204" pitchFamily="34" charset="0"/>
                <a:cs typeface="Arial" panose="020B0604020202020204" pitchFamily="34" charset="0"/>
              </a:rPr>
              <a:t>. </a:t>
            </a:r>
          </a:p>
          <a:p>
            <a:pPr marL="0" indent="0" algn="just">
              <a:lnSpc>
                <a:spcPct val="150000"/>
              </a:lnSpc>
              <a:buNone/>
            </a:pPr>
            <a:endParaRPr lang="en-US" dirty="0"/>
          </a:p>
          <a:p>
            <a:pPr algn="just">
              <a:lnSpc>
                <a:spcPct val="150000"/>
              </a:lnSpc>
            </a:pPr>
            <a:endParaRPr lang="en-US" dirty="0"/>
          </a:p>
          <a:p>
            <a:pPr algn="just">
              <a:lnSpc>
                <a:spcPct val="150000"/>
              </a:lnSpc>
            </a:pPr>
            <a:endParaRPr lang="en-US" dirty="0"/>
          </a:p>
        </p:txBody>
      </p:sp>
      <p:pic>
        <p:nvPicPr>
          <p:cNvPr id="27" name="Picture 26">
            <a:extLst>
              <a:ext uri="{FF2B5EF4-FFF2-40B4-BE49-F238E27FC236}">
                <a16:creationId xmlns:a16="http://schemas.microsoft.com/office/drawing/2014/main" id="{3635D2BC-4EDA-4A3E-83BF-035608099BD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9" name="Straight Connector 28">
            <a:extLst>
              <a:ext uri="{FF2B5EF4-FFF2-40B4-BE49-F238E27FC236}">
                <a16:creationId xmlns:a16="http://schemas.microsoft.com/office/drawing/2014/main" id="{A3C86EB9-7FA9-42F7-B348-A7FD17436A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C2C5D060-4A43-6344-ECB4-CB22E339223C}"/>
              </a:ext>
            </a:extLst>
          </p:cNvPr>
          <p:cNvSpPr txBox="1"/>
          <p:nvPr/>
        </p:nvSpPr>
        <p:spPr>
          <a:xfrm>
            <a:off x="3958625" y="4806404"/>
            <a:ext cx="2137745" cy="307777"/>
          </a:xfrm>
          <a:prstGeom prst="rect">
            <a:avLst/>
          </a:prstGeom>
          <a:solidFill>
            <a:srgbClr val="000000"/>
          </a:solidFill>
        </p:spPr>
        <p:txBody>
          <a:bodyPr wrap="square" rtlCol="0">
            <a:spAutoFit/>
          </a:bodyPr>
          <a:lstStyle/>
          <a:p>
            <a:pPr algn="r">
              <a:spcAft>
                <a:spcPts val="600"/>
              </a:spcAft>
            </a:pPr>
            <a:r>
              <a:rPr lang="en-US" sz="700">
                <a:solidFill>
                  <a:srgbClr val="FFFFFF"/>
                </a:solidFill>
                <a:hlinkClick r:id="rId4" tooltip="http://sundeepsu1988.deviantart.com/art/when-Children-Cry-33816140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3987371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BB14454-D00C-4958-BB39-F5F9F3ACD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28A657A7-C4E5-425B-98FA-BB817FF7BF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8029" y="1847088"/>
            <a:ext cx="3520368"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755E77D2-EDD8-69C8-CDBE-B616F1EB32DD}"/>
              </a:ext>
            </a:extLst>
          </p:cNvPr>
          <p:cNvSpPr>
            <a:spLocks noGrp="1"/>
          </p:cNvSpPr>
          <p:nvPr>
            <p:ph type="title"/>
          </p:nvPr>
        </p:nvSpPr>
        <p:spPr>
          <a:xfrm>
            <a:off x="7151877" y="187043"/>
            <a:ext cx="4094827" cy="799928"/>
          </a:xfrm>
        </p:spPr>
        <p:txBody>
          <a:bodyPr>
            <a:normAutofit/>
          </a:bodyPr>
          <a:lstStyle/>
          <a:p>
            <a:r>
              <a:rPr lang="en-US" sz="2800" b="1" dirty="0">
                <a:latin typeface="Arial" panose="020B0604020202020204" pitchFamily="34" charset="0"/>
                <a:cs typeface="Arial" panose="020B0604020202020204" pitchFamily="34" charset="0"/>
              </a:rPr>
              <a:t>Risk of behavior </a:t>
            </a:r>
          </a:p>
        </p:txBody>
      </p:sp>
      <p:sp>
        <p:nvSpPr>
          <p:cNvPr id="15" name="Rectangle 14">
            <a:extLst>
              <a:ext uri="{FF2B5EF4-FFF2-40B4-BE49-F238E27FC236}">
                <a16:creationId xmlns:a16="http://schemas.microsoft.com/office/drawing/2014/main" id="{A1084370-0E70-4003-9787-3490FCC20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17" name="Group 16">
            <a:extLst>
              <a:ext uri="{FF2B5EF4-FFF2-40B4-BE49-F238E27FC236}">
                <a16:creationId xmlns:a16="http://schemas.microsoft.com/office/drawing/2014/main" id="{2B7C66D2-22E8-4E8F-829B-050BFA7C86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7" y="482171"/>
            <a:ext cx="6104331" cy="5149101"/>
            <a:chOff x="7463259" y="583365"/>
            <a:chExt cx="6104330" cy="5181928"/>
          </a:xfrm>
        </p:grpSpPr>
        <p:sp>
          <p:nvSpPr>
            <p:cNvPr id="18" name="Rectangle 17">
              <a:extLst>
                <a:ext uri="{FF2B5EF4-FFF2-40B4-BE49-F238E27FC236}">
                  <a16:creationId xmlns:a16="http://schemas.microsoft.com/office/drawing/2014/main" id="{F0B78D6F-1F61-4DBB-8F5A-934BB850D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610433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3EA261D-1F8C-4BE5-8586-3C1CC5CE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5471354"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 name="Picture 4" descr="A picture containing cartoon, art, illustration&#10;&#10;Description automatically generated">
            <a:extLst>
              <a:ext uri="{FF2B5EF4-FFF2-40B4-BE49-F238E27FC236}">
                <a16:creationId xmlns:a16="http://schemas.microsoft.com/office/drawing/2014/main" id="{ABD662EF-2BB0-9EE7-4C40-1F8E8D713311}"/>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158" b="2"/>
          <a:stretch/>
        </p:blipFill>
        <p:spPr>
          <a:xfrm>
            <a:off x="1271223" y="1116345"/>
            <a:ext cx="4825148" cy="3866172"/>
          </a:xfrm>
          <a:prstGeom prst="rect">
            <a:avLst/>
          </a:prstGeom>
        </p:spPr>
      </p:pic>
      <p:sp>
        <p:nvSpPr>
          <p:cNvPr id="3" name="Content Placeholder 2">
            <a:extLst>
              <a:ext uri="{FF2B5EF4-FFF2-40B4-BE49-F238E27FC236}">
                <a16:creationId xmlns:a16="http://schemas.microsoft.com/office/drawing/2014/main" id="{893D9052-2AF8-97E3-940D-3B9D30CEE950}"/>
              </a:ext>
            </a:extLst>
          </p:cNvPr>
          <p:cNvSpPr>
            <a:spLocks noGrp="1"/>
          </p:cNvSpPr>
          <p:nvPr>
            <p:ph idx="1"/>
          </p:nvPr>
        </p:nvSpPr>
        <p:spPr>
          <a:xfrm>
            <a:off x="7218029" y="812508"/>
            <a:ext cx="4443984" cy="4653838"/>
          </a:xfrm>
        </p:spPr>
        <p:txBody>
          <a:bodyPr>
            <a:noAutofit/>
          </a:bodyPr>
          <a:lstStyle/>
          <a:p>
            <a:pPr marL="0" indent="0">
              <a:lnSpc>
                <a:spcPct val="110000"/>
              </a:lnSpc>
              <a:buNone/>
            </a:pPr>
            <a:r>
              <a:rPr lang="en-US" dirty="0">
                <a:latin typeface="Arial" panose="020B0604020202020204" pitchFamily="34" charset="0"/>
                <a:cs typeface="Arial" panose="020B0604020202020204" pitchFamily="34" charset="0"/>
              </a:rPr>
              <a:t>According to NHS (2023). As the mother has mental issues this can affect the children as she can’t handle the teenager properly Being aggressive and violent. Violent at home and community.  The media violence on the internet, movies, games etc. Using alcohol and drugs. Being the victim of abuse or sexual abuse </a:t>
            </a:r>
          </a:p>
        </p:txBody>
      </p:sp>
      <p:pic>
        <p:nvPicPr>
          <p:cNvPr id="21" name="Picture 20">
            <a:extLst>
              <a:ext uri="{FF2B5EF4-FFF2-40B4-BE49-F238E27FC236}">
                <a16:creationId xmlns:a16="http://schemas.microsoft.com/office/drawing/2014/main" id="{3635D2BC-4EDA-4A3E-83BF-035608099BD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3" name="Straight Connector 22">
            <a:extLst>
              <a:ext uri="{FF2B5EF4-FFF2-40B4-BE49-F238E27FC236}">
                <a16:creationId xmlns:a16="http://schemas.microsoft.com/office/drawing/2014/main" id="{A3C86EB9-7FA9-42F7-B348-A7FD17436A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7D2ECAEB-081C-193B-17C3-15F9B9E4A699}"/>
              </a:ext>
            </a:extLst>
          </p:cNvPr>
          <p:cNvSpPr txBox="1"/>
          <p:nvPr/>
        </p:nvSpPr>
        <p:spPr>
          <a:xfrm>
            <a:off x="3512010" y="4782462"/>
            <a:ext cx="2584361"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courses.lumenlearning.com/suny-hccc-social-psychology/chapter/affect-behavior-and-cognition/">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Tree>
    <p:extLst>
      <p:ext uri="{BB962C8B-B14F-4D97-AF65-F5344CB8AC3E}">
        <p14:creationId xmlns:p14="http://schemas.microsoft.com/office/powerpoint/2010/main" val="19788968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AEC39-BDBC-EB42-C3C1-C101FA52961A}"/>
              </a:ext>
            </a:extLst>
          </p:cNvPr>
          <p:cNvSpPr>
            <a:spLocks noGrp="1"/>
          </p:cNvSpPr>
          <p:nvPr>
            <p:ph type="title"/>
          </p:nvPr>
        </p:nvSpPr>
        <p:spPr>
          <a:xfrm>
            <a:off x="1451579" y="804519"/>
            <a:ext cx="9603275" cy="1049235"/>
          </a:xfrm>
        </p:spPr>
        <p:txBody>
          <a:bodyPr>
            <a:normAutofit/>
          </a:bodyPr>
          <a:lstStyle/>
          <a:p>
            <a:r>
              <a:rPr lang="en-US" sz="2800" b="1" dirty="0">
                <a:latin typeface="Arial" panose="020B0604020202020204" pitchFamily="34" charset="0"/>
                <a:cs typeface="Arial" panose="020B0604020202020204" pitchFamily="34" charset="0"/>
              </a:rPr>
              <a:t>How the 17 years old can help mother’s</a:t>
            </a:r>
          </a:p>
        </p:txBody>
      </p:sp>
      <p:grpSp>
        <p:nvGrpSpPr>
          <p:cNvPr id="12" name="Group 11">
            <a:extLst>
              <a:ext uri="{FF2B5EF4-FFF2-40B4-BE49-F238E27FC236}">
                <a16:creationId xmlns:a16="http://schemas.microsoft.com/office/drawing/2014/main" id="{9BBF2CDE-35D9-4B83-8A27-7417A11623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59130" y="2012810"/>
            <a:ext cx="4954206" cy="3453535"/>
            <a:chOff x="7807230" y="2012810"/>
            <a:chExt cx="3251252" cy="3459865"/>
          </a:xfrm>
        </p:grpSpPr>
        <p:sp>
          <p:nvSpPr>
            <p:cNvPr id="13" name="Rectangle 12">
              <a:extLst>
                <a:ext uri="{FF2B5EF4-FFF2-40B4-BE49-F238E27FC236}">
                  <a16:creationId xmlns:a16="http://schemas.microsoft.com/office/drawing/2014/main" id="{86B8A987-6618-4D33-A702-A399F6C297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4344FC9-2E16-45B0-8F64-1F4DAECFC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A888D1E8-02BB-7C28-E68C-104729C519A1}"/>
              </a:ext>
            </a:extLst>
          </p:cNvPr>
          <p:cNvSpPr>
            <a:spLocks noGrp="1"/>
          </p:cNvSpPr>
          <p:nvPr>
            <p:ph idx="1"/>
          </p:nvPr>
        </p:nvSpPr>
        <p:spPr>
          <a:xfrm>
            <a:off x="6413335" y="2012810"/>
            <a:ext cx="5577381" cy="3617649"/>
          </a:xfrm>
        </p:spPr>
        <p:txBody>
          <a:bodyPr>
            <a:normAutofit lnSpcReduction="10000"/>
          </a:bodyPr>
          <a:lstStyle/>
          <a:p>
            <a:pPr>
              <a:lnSpc>
                <a:spcPct val="110000"/>
              </a:lnSpc>
            </a:pPr>
            <a:r>
              <a:rPr lang="en-US" dirty="0">
                <a:latin typeface="Arial" panose="020B0604020202020204" pitchFamily="34" charset="0"/>
                <a:cs typeface="Arial" panose="020B0604020202020204" pitchFamily="34" charset="0"/>
              </a:rPr>
              <a:t>Educate yourself.</a:t>
            </a:r>
          </a:p>
          <a:p>
            <a:pPr>
              <a:lnSpc>
                <a:spcPct val="110000"/>
              </a:lnSpc>
            </a:pPr>
            <a:r>
              <a:rPr lang="en-US" dirty="0">
                <a:latin typeface="Arial" panose="020B0604020202020204" pitchFamily="34" charset="0"/>
                <a:cs typeface="Arial" panose="020B0604020202020204" pitchFamily="34" charset="0"/>
              </a:rPr>
              <a:t>Accept your parent’s Mental illness.</a:t>
            </a:r>
          </a:p>
          <a:p>
            <a:pPr>
              <a:lnSpc>
                <a:spcPct val="110000"/>
              </a:lnSpc>
            </a:pPr>
            <a:r>
              <a:rPr lang="en-US" dirty="0">
                <a:latin typeface="Arial" panose="020B0604020202020204" pitchFamily="34" charset="0"/>
                <a:cs typeface="Arial" panose="020B0604020202020204" pitchFamily="34" charset="0"/>
              </a:rPr>
              <a:t>Set Boundaries With your Parent:</a:t>
            </a:r>
          </a:p>
          <a:p>
            <a:pPr>
              <a:lnSpc>
                <a:spcPct val="110000"/>
              </a:lnSpc>
            </a:pPr>
            <a:r>
              <a:rPr lang="en-US" dirty="0">
                <a:latin typeface="Arial" panose="020B0604020202020204" pitchFamily="34" charset="0"/>
                <a:cs typeface="Arial" panose="020B0604020202020204" pitchFamily="34" charset="0"/>
              </a:rPr>
              <a:t>Take a Break.</a:t>
            </a:r>
          </a:p>
          <a:p>
            <a:pPr>
              <a:lnSpc>
                <a:spcPct val="110000"/>
              </a:lnSpc>
            </a:pPr>
            <a:r>
              <a:rPr lang="en-US" dirty="0">
                <a:latin typeface="Arial" panose="020B0604020202020204" pitchFamily="34" charset="0"/>
                <a:cs typeface="Arial" panose="020B0604020202020204" pitchFamily="34" charset="0"/>
              </a:rPr>
              <a:t>Find Meaning in your pain.</a:t>
            </a:r>
          </a:p>
          <a:p>
            <a:pPr>
              <a:lnSpc>
                <a:spcPct val="110000"/>
              </a:lnSpc>
            </a:pPr>
            <a:r>
              <a:rPr lang="en-US" dirty="0">
                <a:latin typeface="Arial" panose="020B0604020202020204" pitchFamily="34" charset="0"/>
                <a:cs typeface="Arial" panose="020B0604020202020204" pitchFamily="34" charset="0"/>
              </a:rPr>
              <a:t>Surround yourself with supportive Friends.</a:t>
            </a:r>
          </a:p>
          <a:p>
            <a:pPr>
              <a:lnSpc>
                <a:spcPct val="110000"/>
              </a:lnSpc>
            </a:pPr>
            <a:r>
              <a:rPr lang="en-US" dirty="0">
                <a:latin typeface="Arial" panose="020B0604020202020204" pitchFamily="34" charset="0"/>
                <a:cs typeface="Arial" panose="020B0604020202020204" pitchFamily="34" charset="0"/>
              </a:rPr>
              <a:t>Discover Self-soothing.</a:t>
            </a:r>
          </a:p>
          <a:p>
            <a:pPr>
              <a:lnSpc>
                <a:spcPct val="110000"/>
              </a:lnSpc>
            </a:pPr>
            <a:r>
              <a:rPr lang="en-US" dirty="0">
                <a:latin typeface="Arial" panose="020B0604020202020204" pitchFamily="34" charset="0"/>
                <a:cs typeface="Arial" panose="020B0604020202020204" pitchFamily="34" charset="0"/>
              </a:rPr>
              <a:t>Practice Mindfulness</a:t>
            </a:r>
            <a:endParaRPr lang="en-GB" b="1" dirty="0">
              <a:solidFill>
                <a:schemeClr val="bg1"/>
              </a:solidFill>
              <a:latin typeface="Arial" panose="020B0604020202020204" pitchFamily="34" charset="0"/>
              <a:cs typeface="Arial" panose="020B0604020202020204" pitchFamily="34" charset="0"/>
            </a:endParaRPr>
          </a:p>
          <a:p>
            <a:pPr>
              <a:lnSpc>
                <a:spcPct val="110000"/>
              </a:lnSpc>
            </a:pPr>
            <a:endParaRPr lang="en-US" sz="1700" dirty="0"/>
          </a:p>
        </p:txBody>
      </p:sp>
      <p:pic>
        <p:nvPicPr>
          <p:cNvPr id="5" name="Picture 4" descr="Family lighting candles">
            <a:extLst>
              <a:ext uri="{FF2B5EF4-FFF2-40B4-BE49-F238E27FC236}">
                <a16:creationId xmlns:a16="http://schemas.microsoft.com/office/drawing/2014/main" id="{B985FED0-7769-CE6A-1778-D8328BCD7EF9}"/>
              </a:ext>
            </a:extLst>
          </p:cNvPr>
          <p:cNvPicPr>
            <a:picLocks noChangeAspect="1"/>
          </p:cNvPicPr>
          <p:nvPr/>
        </p:nvPicPr>
        <p:blipFill>
          <a:blip r:embed="rId2"/>
          <a:stretch>
            <a:fillRect/>
          </a:stretch>
        </p:blipFill>
        <p:spPr>
          <a:xfrm>
            <a:off x="1751572" y="2196549"/>
            <a:ext cx="3269599" cy="2080172"/>
          </a:xfrm>
          <a:prstGeom prst="rect">
            <a:avLst/>
          </a:prstGeom>
        </p:spPr>
      </p:pic>
    </p:spTree>
    <p:extLst>
      <p:ext uri="{BB962C8B-B14F-4D97-AF65-F5344CB8AC3E}">
        <p14:creationId xmlns:p14="http://schemas.microsoft.com/office/powerpoint/2010/main" val="42138165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92791070-30F3-E64A-8CB5-02B725549A4C}"/>
              </a:ext>
            </a:extLst>
          </p:cNvPr>
          <p:cNvGraphicFramePr/>
          <p:nvPr>
            <p:extLst>
              <p:ext uri="{D42A27DB-BD31-4B8C-83A1-F6EECF244321}">
                <p14:modId xmlns:p14="http://schemas.microsoft.com/office/powerpoint/2010/main" val="3713405470"/>
              </p:ext>
            </p:extLst>
          </p:nvPr>
        </p:nvGraphicFramePr>
        <p:xfrm>
          <a:off x="-148281" y="0"/>
          <a:ext cx="12340281" cy="77295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682535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26CB4-54E7-6077-760D-7DC311A25C9E}"/>
              </a:ext>
            </a:extLst>
          </p:cNvPr>
          <p:cNvSpPr>
            <a:spLocks noGrp="1"/>
          </p:cNvSpPr>
          <p:nvPr>
            <p:ph type="title"/>
          </p:nvPr>
        </p:nvSpPr>
        <p:spPr>
          <a:xfrm>
            <a:off x="234779" y="-494013"/>
            <a:ext cx="11380572" cy="4336964"/>
          </a:xfrm>
        </p:spPr>
        <p:txBody>
          <a:bodyPr>
            <a:normAutofit/>
          </a:bodyPr>
          <a:lstStyle/>
          <a:p>
            <a:r>
              <a:rPr lang="en-GB" sz="4000" dirty="0">
                <a:solidFill>
                  <a:schemeClr val="tx1"/>
                </a:solidFill>
                <a:latin typeface="Arial" panose="020B0604020202020204" pitchFamily="34" charset="0"/>
                <a:cs typeface="Arial" panose="020B0604020202020204" pitchFamily="34" charset="0"/>
              </a:rPr>
              <a:t> </a:t>
            </a:r>
            <a:r>
              <a:rPr lang="en-GB" sz="2800" b="1" dirty="0">
                <a:solidFill>
                  <a:schemeClr val="tx1"/>
                </a:solidFill>
                <a:latin typeface="Arial" panose="020B0604020202020204" pitchFamily="34" charset="0"/>
                <a:cs typeface="Arial" panose="020B0604020202020204" pitchFamily="34" charset="0"/>
              </a:rPr>
              <a:t>Intervention</a:t>
            </a:r>
            <a:r>
              <a:rPr lang="en-GB" sz="2800" dirty="0">
                <a:solidFill>
                  <a:schemeClr val="tx1"/>
                </a:solidFill>
                <a:latin typeface="Arial" panose="020B0604020202020204" pitchFamily="34" charset="0"/>
                <a:cs typeface="Arial" panose="020B0604020202020204" pitchFamily="34" charset="0"/>
              </a:rPr>
              <a:t> </a:t>
            </a:r>
            <a:r>
              <a:rPr lang="en-GB" sz="4000" dirty="0">
                <a:solidFill>
                  <a:schemeClr val="tx1"/>
                </a:solidFill>
                <a:latin typeface="Arial" panose="020B0604020202020204" pitchFamily="34" charset="0"/>
                <a:cs typeface="Arial" panose="020B0604020202020204" pitchFamily="34" charset="0"/>
              </a:rPr>
              <a:t> </a:t>
            </a:r>
            <a:r>
              <a:rPr lang="en-GB" sz="4000" dirty="0">
                <a:solidFill>
                  <a:srgbClr val="C00000"/>
                </a:solidFill>
                <a:latin typeface="Arial" panose="020B0604020202020204" pitchFamily="34" charset="0"/>
                <a:cs typeface="Arial" panose="020B0604020202020204" pitchFamily="34" charset="0"/>
              </a:rPr>
              <a:t>                              </a:t>
            </a:r>
            <a:br>
              <a:rPr lang="en-GB" sz="2800" dirty="0">
                <a:solidFill>
                  <a:srgbClr val="C00000"/>
                </a:solidFill>
                <a:latin typeface="Arial" panose="020B0604020202020204" pitchFamily="34" charset="0"/>
                <a:cs typeface="Arial" panose="020B0604020202020204" pitchFamily="34" charset="0"/>
              </a:rPr>
            </a:br>
            <a:br>
              <a:rPr lang="en-GB" sz="2800" dirty="0">
                <a:solidFill>
                  <a:srgbClr val="C00000"/>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According to Maslow's hierarchy of needs, children and families must meet their basic needs to thrive. However, Bronfenbrenner's theory emphasizes the influence of a multi-level environment on children, which some say overlooks social emotional development</a:t>
            </a:r>
            <a:r>
              <a:rPr lang="en-GB" sz="2000" b="1" dirty="0">
                <a:solidFill>
                  <a:schemeClr val="tx1"/>
                </a:solidFill>
                <a:latin typeface="Arial" panose="020B0604020202020204" pitchFamily="34" charset="0"/>
                <a:cs typeface="Arial" panose="020B0604020202020204" pitchFamily="34" charset="0"/>
              </a:rPr>
              <a:t>. </a:t>
            </a:r>
            <a:r>
              <a:rPr lang="en-GB" sz="2000" dirty="0">
                <a:solidFill>
                  <a:schemeClr val="tx1"/>
                </a:solidFill>
                <a:latin typeface="Arial" panose="020B0604020202020204" pitchFamily="34" charset="0"/>
                <a:cs typeface="Arial" panose="020B0604020202020204" pitchFamily="34" charset="0"/>
              </a:rPr>
              <a:t>While Working with collaboration with others </a:t>
            </a:r>
            <a:r>
              <a:rPr lang="en-GB" sz="2000" dirty="0" err="1">
                <a:solidFill>
                  <a:schemeClr val="tx1"/>
                </a:solidFill>
                <a:latin typeface="Arial" panose="020B0604020202020204" pitchFamily="34" charset="0"/>
                <a:cs typeface="Arial" panose="020B0604020202020204" pitchFamily="34" charset="0"/>
              </a:rPr>
              <a:t>origanisation</a:t>
            </a:r>
            <a:r>
              <a:rPr lang="en-GB" sz="2000" dirty="0">
                <a:solidFill>
                  <a:schemeClr val="tx1"/>
                </a:solidFill>
                <a:latin typeface="Arial" panose="020B0604020202020204" pitchFamily="34" charset="0"/>
                <a:cs typeface="Arial" panose="020B0604020202020204" pitchFamily="34" charset="0"/>
              </a:rPr>
              <a:t>. </a:t>
            </a:r>
            <a:r>
              <a:rPr lang="en-GB" sz="2000" b="0" i="0" dirty="0">
                <a:solidFill>
                  <a:schemeClr val="tx1"/>
                </a:solidFill>
                <a:effectLst/>
                <a:latin typeface="Arial" panose="020B0604020202020204" pitchFamily="34" charset="0"/>
                <a:cs typeface="Arial" panose="020B0604020202020204" pitchFamily="34" charset="0"/>
              </a:rPr>
              <a:t>simplypsychology.org.( </a:t>
            </a:r>
            <a:r>
              <a:rPr lang="en-GB" sz="2000" dirty="0">
                <a:solidFill>
                  <a:schemeClr val="tx1"/>
                </a:solidFill>
                <a:latin typeface="Arial" panose="020B0604020202020204" pitchFamily="34" charset="0"/>
                <a:cs typeface="Arial" panose="020B0604020202020204" pitchFamily="34" charset="0"/>
              </a:rPr>
              <a:t>accessed 18 June 2023)</a:t>
            </a:r>
          </a:p>
        </p:txBody>
      </p:sp>
      <p:sp>
        <p:nvSpPr>
          <p:cNvPr id="5" name="Content Placeholder 4">
            <a:extLst>
              <a:ext uri="{FF2B5EF4-FFF2-40B4-BE49-F238E27FC236}">
                <a16:creationId xmlns:a16="http://schemas.microsoft.com/office/drawing/2014/main" id="{BD962421-23E2-CA51-4379-B4EA8A7B66CB}"/>
              </a:ext>
            </a:extLst>
          </p:cNvPr>
          <p:cNvSpPr>
            <a:spLocks noGrp="1"/>
          </p:cNvSpPr>
          <p:nvPr>
            <p:ph idx="1"/>
          </p:nvPr>
        </p:nvSpPr>
        <p:spPr>
          <a:xfrm>
            <a:off x="7467600" y="378579"/>
            <a:ext cx="3886200" cy="325755"/>
          </a:xfrm>
        </p:spPr>
        <p:txBody>
          <a:bodyPr>
            <a:noAutofit/>
          </a:bodyPr>
          <a:lstStyle/>
          <a:p>
            <a:pPr marL="0" indent="0">
              <a:buNone/>
            </a:pPr>
            <a:r>
              <a:rPr lang="en-GB" sz="1800" b="1" i="0" dirty="0">
                <a:solidFill>
                  <a:schemeClr val="tx1"/>
                </a:solidFill>
                <a:effectLst/>
                <a:latin typeface="Google Sans"/>
              </a:rPr>
              <a:t>Student id</a:t>
            </a:r>
            <a:r>
              <a:rPr lang="en-GB" sz="1800" b="1" dirty="0">
                <a:solidFill>
                  <a:schemeClr val="tx1"/>
                </a:solidFill>
                <a:latin typeface="Arial" panose="020B0604020202020204" pitchFamily="34" charset="0"/>
                <a:cs typeface="Arial" panose="020B0604020202020204" pitchFamily="34" charset="0"/>
              </a:rPr>
              <a:t> 1907752  Parveen Atchia</a:t>
            </a:r>
            <a:endParaRPr lang="en-GB" sz="1800" b="1" dirty="0">
              <a:solidFill>
                <a:schemeClr val="tx1"/>
              </a:solidFill>
            </a:endParaRPr>
          </a:p>
        </p:txBody>
      </p:sp>
      <p:sp>
        <p:nvSpPr>
          <p:cNvPr id="8" name="TextBox 7">
            <a:extLst>
              <a:ext uri="{FF2B5EF4-FFF2-40B4-BE49-F238E27FC236}">
                <a16:creationId xmlns:a16="http://schemas.microsoft.com/office/drawing/2014/main" id="{21240BB2-4177-F260-D258-691C26FB4952}"/>
              </a:ext>
            </a:extLst>
          </p:cNvPr>
          <p:cNvSpPr txBox="1"/>
          <p:nvPr/>
        </p:nvSpPr>
        <p:spPr>
          <a:xfrm>
            <a:off x="481913" y="2758264"/>
            <a:ext cx="11475308" cy="4149854"/>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2000" i="0" dirty="0">
                <a:effectLst/>
                <a:latin typeface="Arial" panose="020B0604020202020204" pitchFamily="34" charset="0"/>
                <a:cs typeface="Arial" panose="020B0604020202020204" pitchFamily="34" charset="0"/>
              </a:rPr>
              <a:t>Early Prevention, CAF is a central element to help families make a judgment, </a:t>
            </a:r>
            <a:r>
              <a:rPr lang="en-GB" sz="2000" dirty="0">
                <a:latin typeface="Arial" panose="020B0604020202020204" pitchFamily="34" charset="0"/>
                <a:cs typeface="Arial" panose="020B0604020202020204" pitchFamily="34" charset="0"/>
              </a:rPr>
              <a:t>p</a:t>
            </a:r>
            <a:r>
              <a:rPr lang="en-GB" sz="2000" i="0" dirty="0">
                <a:effectLst/>
                <a:latin typeface="Arial" panose="020B0604020202020204" pitchFamily="34" charset="0"/>
                <a:cs typeface="Arial" panose="020B0604020202020204" pitchFamily="34" charset="0"/>
              </a:rPr>
              <a:t>lan, and intervene. And the EHA plan for family C . NewhamScp.org.uk</a:t>
            </a:r>
            <a:r>
              <a:rPr lang="en-GB" sz="2000" dirty="0">
                <a:latin typeface="Arial" panose="020B0604020202020204" pitchFamily="34" charset="0"/>
                <a:cs typeface="Arial" panose="020B0604020202020204" pitchFamily="34" charset="0"/>
              </a:rPr>
              <a:t>.(</a:t>
            </a:r>
            <a:r>
              <a:rPr lang="en-GB" sz="2000" i="0" dirty="0">
                <a:effectLst/>
                <a:latin typeface="Arial" panose="020B0604020202020204" pitchFamily="34" charset="0"/>
                <a:cs typeface="Arial" panose="020B0604020202020204" pitchFamily="34" charset="0"/>
              </a:rPr>
              <a:t>Accessed 19June 2023)</a:t>
            </a:r>
          </a:p>
          <a:p>
            <a:pPr>
              <a:lnSpc>
                <a:spcPct val="150000"/>
              </a:lnSpc>
            </a:pPr>
            <a:endParaRPr lang="en-GB" sz="2000" i="0" dirty="0">
              <a:effectLst/>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A</a:t>
            </a:r>
            <a:r>
              <a:rPr lang="en-GB" sz="2000" i="0" dirty="0">
                <a:effectLst/>
                <a:latin typeface="Arial" panose="020B0604020202020204" pitchFamily="34" charset="0"/>
                <a:cs typeface="Arial" panose="020B0604020202020204" pitchFamily="34" charset="0"/>
              </a:rPr>
              <a:t>ccording to the EHR report reducing prejudice and building relationships and different policies can make a change in family C’s life. (JRF,2016) </a:t>
            </a:r>
          </a:p>
          <a:p>
            <a:pPr marL="285750" indent="-285750">
              <a:lnSpc>
                <a:spcPct val="150000"/>
              </a:lnSpc>
              <a:buFont typeface="Arial" panose="020B0604020202020204" pitchFamily="34" charset="0"/>
              <a:buChar char="•"/>
            </a:pPr>
            <a:endParaRPr lang="en-GB" sz="2000" i="0" dirty="0">
              <a:effectLst/>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Basic human needs self-efficiency and discrimination social exclusion need to be met.</a:t>
            </a:r>
            <a:endParaRPr lang="en-GB" sz="2000" i="0" dirty="0">
              <a:effectLst/>
              <a:latin typeface="Arial" panose="020B0604020202020204" pitchFamily="34" charset="0"/>
              <a:cs typeface="Arial" panose="020B0604020202020204" pitchFamily="34" charset="0"/>
            </a:endParaRPr>
          </a:p>
          <a:p>
            <a:pPr>
              <a:lnSpc>
                <a:spcPct val="150000"/>
              </a:lnSpc>
            </a:pPr>
            <a:r>
              <a:rPr lang="en-GB" sz="20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www.unicef.org.uk (</a:t>
            </a:r>
            <a:r>
              <a:rPr lang="en-GB" sz="2000" b="1" u="sng" dirty="0" err="1">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Accessced</a:t>
            </a:r>
            <a:r>
              <a:rPr lang="en-GB" sz="20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(15 June 2023)</a:t>
            </a:r>
          </a:p>
          <a:p>
            <a:pPr>
              <a:lnSpc>
                <a:spcPct val="150000"/>
              </a:lnSpc>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151477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10551" y="585789"/>
            <a:ext cx="3751576" cy="5238815"/>
          </a:xfrm>
        </p:spPr>
        <p:txBody>
          <a:bodyPr>
            <a:normAutofit/>
          </a:bodyPr>
          <a:lstStyle/>
          <a:p>
            <a:pPr algn="ctr"/>
            <a:br>
              <a:rPr lang="en-US" dirty="0">
                <a:solidFill>
                  <a:srgbClr val="FFFFFF"/>
                </a:solidFill>
              </a:rPr>
            </a:br>
            <a:br>
              <a:rPr lang="en-US" dirty="0">
                <a:solidFill>
                  <a:srgbClr val="FFFFFF"/>
                </a:solidFill>
              </a:rPr>
            </a:br>
            <a:br>
              <a:rPr lang="en-US" sz="2800" b="1" dirty="0">
                <a:solidFill>
                  <a:srgbClr val="FFFFFF"/>
                </a:solidFill>
                <a:latin typeface="Arial" panose="020B0604020202020204" pitchFamily="34" charset="0"/>
                <a:cs typeface="Arial" panose="020B0604020202020204" pitchFamily="34" charset="0"/>
              </a:rPr>
            </a:br>
            <a:r>
              <a:rPr lang="en-US" sz="2800" b="1" dirty="0">
                <a:solidFill>
                  <a:srgbClr val="FFFFFF"/>
                </a:solidFill>
                <a:latin typeface="Arial" panose="020B0604020202020204" pitchFamily="34" charset="0"/>
                <a:cs typeface="Arial" panose="020B0604020202020204" pitchFamily="34" charset="0"/>
              </a:rPr>
              <a:t> </a:t>
            </a:r>
            <a:r>
              <a:rPr lang="en-US" sz="2800" b="1" dirty="0">
                <a:latin typeface="Arial" panose="020B0604020202020204" pitchFamily="34" charset="0"/>
                <a:cs typeface="Arial" panose="020B0604020202020204" pitchFamily="34" charset="0"/>
              </a:rPr>
              <a:t>recommendation AND CONCLUSION</a:t>
            </a:r>
          </a:p>
        </p:txBody>
      </p:sp>
      <p:sp>
        <p:nvSpPr>
          <p:cNvPr id="3" name="Content Placeholder 2"/>
          <p:cNvSpPr>
            <a:spLocks noGrp="1"/>
          </p:cNvSpPr>
          <p:nvPr>
            <p:ph idx="1"/>
          </p:nvPr>
        </p:nvSpPr>
        <p:spPr>
          <a:xfrm>
            <a:off x="4062127" y="1033396"/>
            <a:ext cx="8129569" cy="5824604"/>
          </a:xfrm>
        </p:spPr>
        <p:txBody>
          <a:bodyPr anchor="t">
            <a:normAutofit fontScale="25000" lnSpcReduction="20000"/>
          </a:bodyPr>
          <a:lstStyle/>
          <a:p>
            <a:pPr>
              <a:lnSpc>
                <a:spcPct val="160000"/>
              </a:lnSpc>
            </a:pPr>
            <a:r>
              <a:rPr lang="en-GB" sz="8000" dirty="0">
                <a:latin typeface="Arial" panose="020B0604020202020204" pitchFamily="34" charset="0"/>
                <a:cs typeface="Arial" panose="020B0604020202020204" pitchFamily="34" charset="0"/>
              </a:rPr>
              <a:t>The local authority has the responsibility, according to the health care act 2014, to help safeguard advice and protect the family. The mother with mental health so that she can look after her children </a:t>
            </a:r>
            <a:r>
              <a:rPr lang="en-GB" sz="8000" b="0" dirty="0">
                <a:effectLst/>
                <a:latin typeface="Arial" panose="020B0604020202020204" pitchFamily="34" charset="0"/>
                <a:cs typeface="Arial" panose="020B0604020202020204" pitchFamily="34" charset="0"/>
              </a:rPr>
              <a:t>Local authorities have the duty of care, To help the family, support workers can provide valuable assistance to those in need. It is also es for a teenage boy to undergo therapy to understand his </a:t>
            </a:r>
            <a:r>
              <a:rPr lang="en-GB" sz="8000" b="0" dirty="0" err="1">
                <a:effectLst/>
                <a:latin typeface="Arial" panose="020B0604020202020204" pitchFamily="34" charset="0"/>
                <a:cs typeface="Arial" panose="020B0604020202020204" pitchFamily="34" charset="0"/>
              </a:rPr>
              <a:t>behavior</a:t>
            </a:r>
            <a:r>
              <a:rPr lang="en-GB" sz="8000" b="0" dirty="0">
                <a:effectLst/>
                <a:latin typeface="Arial" panose="020B0604020202020204" pitchFamily="34" charset="0"/>
                <a:cs typeface="Arial" panose="020B0604020202020204" pitchFamily="34" charset="0"/>
              </a:rPr>
              <a:t> better</a:t>
            </a:r>
            <a:r>
              <a:rPr lang="en-GB" sz="8000" dirty="0">
                <a:latin typeface="Arial" panose="020B0604020202020204" pitchFamily="34" charset="0"/>
                <a:cs typeface="Arial" panose="020B0604020202020204" pitchFamily="34" charset="0"/>
              </a:rPr>
              <a:t>.</a:t>
            </a:r>
            <a:endParaRPr lang="en-GB" sz="8000" b="0" dirty="0">
              <a:effectLst/>
              <a:latin typeface="Arial" panose="020B0604020202020204" pitchFamily="34" charset="0"/>
              <a:cs typeface="Arial" panose="020B0604020202020204" pitchFamily="34" charset="0"/>
            </a:endParaRPr>
          </a:p>
          <a:p>
            <a:pPr>
              <a:lnSpc>
                <a:spcPct val="160000"/>
              </a:lnSpc>
            </a:pPr>
            <a:r>
              <a:rPr lang="en-GB" sz="8000" dirty="0">
                <a:latin typeface="Arial" panose="020B0604020202020204" pitchFamily="34" charset="0"/>
                <a:cs typeface="Arial" panose="020B0604020202020204" pitchFamily="34" charset="0"/>
              </a:rPr>
              <a:t>Assessment should be done in an emergency with the family and the adult sibling who is connected with them to determine if they can assist their mother, particularly with the vulnerable toddler girl in the nursery.</a:t>
            </a:r>
          </a:p>
          <a:p>
            <a:pPr>
              <a:lnSpc>
                <a:spcPct val="160000"/>
              </a:lnSpc>
            </a:pPr>
            <a:r>
              <a:rPr lang="en-GB" sz="72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www.unicef.org.uk (</a:t>
            </a:r>
            <a:r>
              <a:rPr lang="en-GB" sz="7200" b="1" u="sng" dirty="0" err="1">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Accessced</a:t>
            </a:r>
            <a:r>
              <a:rPr lang="en-GB" sz="72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(15 June 2023) </a:t>
            </a:r>
          </a:p>
          <a:p>
            <a:pPr>
              <a:lnSpc>
                <a:spcPct val="160000"/>
              </a:lnSpc>
            </a:pPr>
            <a:r>
              <a:rPr lang="en-GB" sz="72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Student id 1907752  Parveen Atchia</a:t>
            </a:r>
          </a:p>
          <a:p>
            <a:pPr>
              <a:lnSpc>
                <a:spcPct val="160000"/>
              </a:lnSpc>
            </a:pPr>
            <a:endParaRPr lang="en-GB" sz="80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endParaRPr>
          </a:p>
          <a:p>
            <a:pPr>
              <a:lnSpc>
                <a:spcPct val="170000"/>
              </a:lnSpc>
            </a:pPr>
            <a:endParaRPr lang="en-GB" sz="8000" dirty="0">
              <a:latin typeface="Arial" panose="020B0604020202020204" pitchFamily="34" charset="0"/>
              <a:cs typeface="Arial" panose="020B0604020202020204" pitchFamily="34" charset="0"/>
            </a:endParaRPr>
          </a:p>
          <a:p>
            <a:pPr marL="0" indent="0">
              <a:lnSpc>
                <a:spcPct val="170000"/>
              </a:lnSpc>
              <a:buNone/>
            </a:pPr>
            <a:r>
              <a:rPr lang="en-GB" sz="80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a:t>
            </a:r>
          </a:p>
          <a:p>
            <a:pPr marL="0" indent="0">
              <a:lnSpc>
                <a:spcPct val="170000"/>
              </a:lnSpc>
              <a:buNone/>
            </a:pPr>
            <a:endParaRPr lang="en-GB" sz="72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endParaRPr>
          </a:p>
          <a:p>
            <a:pPr marL="0" indent="0">
              <a:lnSpc>
                <a:spcPct val="170000"/>
              </a:lnSpc>
              <a:buNone/>
            </a:pPr>
            <a:r>
              <a:rPr lang="en-GB" sz="72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Student id 1907752  Parveen Atchia</a:t>
            </a:r>
          </a:p>
          <a:p>
            <a:pPr marL="0" indent="0">
              <a:lnSpc>
                <a:spcPct val="170000"/>
              </a:lnSpc>
              <a:buNone/>
            </a:pPr>
            <a:endParaRPr lang="en-GB" sz="72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endParaRPr>
          </a:p>
          <a:p>
            <a:pPr marL="0" indent="0">
              <a:lnSpc>
                <a:spcPct val="170000"/>
              </a:lnSpc>
              <a:buNone/>
            </a:pPr>
            <a:endParaRPr lang="en-GB" sz="72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endParaRPr>
          </a:p>
          <a:p>
            <a:pPr marL="0" indent="0">
              <a:lnSpc>
                <a:spcPct val="170000"/>
              </a:lnSpc>
              <a:buNone/>
            </a:pPr>
            <a:endParaRPr lang="en-GB" sz="72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endParaRPr>
          </a:p>
          <a:p>
            <a:pPr marL="0" indent="0">
              <a:lnSpc>
                <a:spcPct val="170000"/>
              </a:lnSpc>
              <a:buNone/>
            </a:pPr>
            <a:endParaRPr lang="en-GB" sz="72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endParaRPr>
          </a:p>
          <a:p>
            <a:pPr marL="0" indent="0">
              <a:lnSpc>
                <a:spcPct val="170000"/>
              </a:lnSpc>
              <a:buNone/>
            </a:pPr>
            <a:endParaRPr lang="en-GB" sz="72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endParaRPr>
          </a:p>
          <a:p>
            <a:pPr marL="0" indent="0">
              <a:lnSpc>
                <a:spcPct val="170000"/>
              </a:lnSpc>
              <a:buNone/>
            </a:pPr>
            <a:endParaRPr lang="en-GB" sz="72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endParaRPr>
          </a:p>
          <a:p>
            <a:pPr marL="0" indent="0">
              <a:lnSpc>
                <a:spcPct val="170000"/>
              </a:lnSpc>
              <a:buNone/>
            </a:pPr>
            <a:endParaRPr lang="en-GB" sz="72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endParaRPr>
          </a:p>
          <a:p>
            <a:pPr marL="0" indent="0">
              <a:lnSpc>
                <a:spcPct val="170000"/>
              </a:lnSpc>
              <a:buNone/>
            </a:pPr>
            <a:endParaRPr lang="en-GB" sz="72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endParaRPr>
          </a:p>
          <a:p>
            <a:pPr marL="0" indent="0">
              <a:lnSpc>
                <a:spcPct val="170000"/>
              </a:lnSpc>
              <a:buNone/>
            </a:pPr>
            <a:r>
              <a:rPr lang="en-GB" sz="72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Office of Human right Commissioner for Human Rights, 1989)</a:t>
            </a:r>
            <a:r>
              <a:rPr lang="en-GB" sz="7200" b="1" u="sng" dirty="0">
                <a:latin typeface="Arial" panose="020B0604020202020204" pitchFamily="34" charset="0"/>
                <a:cs typeface="Arial" panose="020B0604020202020204" pitchFamily="34" charset="0"/>
              </a:rPr>
              <a:t>. </a:t>
            </a:r>
            <a:r>
              <a:rPr lang="en-GB" sz="7200" b="1" dirty="0">
                <a:latin typeface="Arial" panose="020B0604020202020204" pitchFamily="34" charset="0"/>
                <a:cs typeface="Arial" panose="020B0604020202020204" pitchFamily="34" charset="0"/>
              </a:rPr>
              <a:t>Accessed on 29/05/2023 </a:t>
            </a:r>
          </a:p>
          <a:p>
            <a:pPr marL="0" indent="0">
              <a:lnSpc>
                <a:spcPct val="170000"/>
              </a:lnSpc>
              <a:buNone/>
            </a:pPr>
            <a:endParaRPr lang="en-GB" sz="29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endParaRPr>
          </a:p>
          <a:p>
            <a:pPr marL="0" indent="0">
              <a:lnSpc>
                <a:spcPct val="170000"/>
              </a:lnSpc>
              <a:buNone/>
            </a:pPr>
            <a:r>
              <a:rPr lang="en-GB" sz="29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a:t>
            </a:r>
            <a:endParaRPr lang="en-GB" sz="2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935236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9683" y="1240076"/>
            <a:ext cx="2822431" cy="3680267"/>
          </a:xfrm>
        </p:spPr>
        <p:txBody>
          <a:bodyPr>
            <a:normAutofit/>
          </a:bodyPr>
          <a:lstStyle/>
          <a:p>
            <a:r>
              <a:rPr lang="en-US" sz="2800" b="1" dirty="0">
                <a:latin typeface="Arial" panose="020B0604020202020204" pitchFamily="34" charset="0"/>
                <a:cs typeface="Arial" panose="020B0604020202020204" pitchFamily="34" charset="0"/>
              </a:rPr>
              <a:t>Works and references  cited</a:t>
            </a:r>
          </a:p>
        </p:txBody>
      </p:sp>
      <p:sp>
        <p:nvSpPr>
          <p:cNvPr id="5" name="TextBox 4">
            <a:extLst>
              <a:ext uri="{FF2B5EF4-FFF2-40B4-BE49-F238E27FC236}">
                <a16:creationId xmlns:a16="http://schemas.microsoft.com/office/drawing/2014/main" id="{F064A66F-3E08-F6DE-0587-579BD9D5A0A5}"/>
              </a:ext>
            </a:extLst>
          </p:cNvPr>
          <p:cNvSpPr txBox="1"/>
          <p:nvPr/>
        </p:nvSpPr>
        <p:spPr>
          <a:xfrm>
            <a:off x="4009455" y="1"/>
            <a:ext cx="8037402" cy="7274299"/>
          </a:xfrm>
          <a:prstGeom prst="rect">
            <a:avLst/>
          </a:prstGeom>
          <a:noFill/>
        </p:spPr>
        <p:txBody>
          <a:bodyPr wrap="square" lIns="91440" tIns="45720" rIns="91440" bIns="45720" anchor="t">
            <a:spAutoFit/>
          </a:bodyPr>
          <a:lstStyle/>
          <a:p>
            <a:pPr>
              <a:lnSpc>
                <a:spcPct val="150000"/>
              </a:lnSpc>
            </a:pPr>
            <a:r>
              <a:rPr lang="en-GB" altLang="en-US" sz="1400" dirty="0">
                <a:latin typeface="Arial" panose="020B0604020202020204" pitchFamily="34" charset="0"/>
                <a:cs typeface="Arial" panose="020B0604020202020204" pitchFamily="34" charset="0"/>
              </a:rPr>
              <a:t>Cunningham, H. (2006) </a:t>
            </a:r>
            <a:r>
              <a:rPr lang="en-GB" altLang="en-US" sz="1400" i="1" dirty="0">
                <a:latin typeface="Arial" panose="020B0604020202020204" pitchFamily="34" charset="0"/>
                <a:cs typeface="Arial" panose="020B0604020202020204" pitchFamily="34" charset="0"/>
              </a:rPr>
              <a:t>The Invention of Childhood</a:t>
            </a:r>
            <a:r>
              <a:rPr lang="en-GB" altLang="en-US" sz="1400" dirty="0">
                <a:latin typeface="Arial" panose="020B0604020202020204" pitchFamily="34" charset="0"/>
                <a:cs typeface="Arial" panose="020B0604020202020204" pitchFamily="34" charset="0"/>
              </a:rPr>
              <a:t>, London: BBC Books</a:t>
            </a:r>
          </a:p>
          <a:p>
            <a:pPr>
              <a:lnSpc>
                <a:spcPct val="150000"/>
              </a:lnSpc>
            </a:pPr>
            <a:r>
              <a:rPr lang="en-US" sz="1400" dirty="0">
                <a:effectLst/>
                <a:latin typeface="Arial" panose="020B0604020202020204" pitchFamily="34" charset="0"/>
                <a:ea typeface="Arial Nova" panose="020B0504020202020204" pitchFamily="34" charset="0"/>
                <a:cs typeface="Arial" panose="020B0604020202020204" pitchFamily="34" charset="0"/>
              </a:rPr>
              <a:t>Gross, R. (2015), Psychology: The Science of Mind and </a:t>
            </a:r>
            <a:r>
              <a:rPr lang="en-US" sz="1400" dirty="0" err="1">
                <a:effectLst/>
                <a:latin typeface="Arial" panose="020B0604020202020204" pitchFamily="34" charset="0"/>
                <a:ea typeface="Arial Nova" panose="020B0504020202020204" pitchFamily="34" charset="0"/>
                <a:cs typeface="Arial" panose="020B0604020202020204" pitchFamily="34" charset="0"/>
              </a:rPr>
              <a:t>Behaviour</a:t>
            </a:r>
            <a:r>
              <a:rPr lang="en-US" sz="1400" dirty="0">
                <a:effectLst/>
                <a:latin typeface="Arial" panose="020B0604020202020204" pitchFamily="34" charset="0"/>
                <a:ea typeface="Arial Nova" panose="020B0504020202020204" pitchFamily="34" charset="0"/>
                <a:cs typeface="Arial" panose="020B0604020202020204" pitchFamily="34" charset="0"/>
              </a:rPr>
              <a:t>, Hodder Education Group, London. Available from: ProQuest eBook Central. (Accessed on 29 May 2023)</a:t>
            </a:r>
            <a:r>
              <a:rPr kumimoji="0" lang="en-GB" altLang="en-US" sz="1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Cunningham, H. (2006) </a:t>
            </a:r>
            <a:r>
              <a:rPr kumimoji="0" lang="en-GB" altLang="en-US" sz="1400" b="0" i="1" u="none" strike="noStrike" kern="1200" cap="none" spc="0" normalizeH="0" baseline="0" noProof="0" dirty="0">
                <a:ln>
                  <a:noFill/>
                </a:ln>
                <a:effectLst/>
                <a:uLnTx/>
                <a:uFillTx/>
                <a:latin typeface="Arial" panose="020B0604020202020204" pitchFamily="34" charset="0"/>
                <a:cs typeface="Arial" panose="020B0604020202020204" pitchFamily="34" charset="0"/>
              </a:rPr>
              <a:t>The Invention of Childhood</a:t>
            </a:r>
            <a:r>
              <a:rPr kumimoji="0" lang="en-GB" altLang="en-US" sz="1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London: BBC Books</a:t>
            </a:r>
          </a:p>
          <a:p>
            <a:pPr>
              <a:lnSpc>
                <a:spcPct val="150000"/>
              </a:lnSpc>
            </a:pPr>
            <a:r>
              <a:rPr lang="en-US" sz="1400" dirty="0">
                <a:effectLst/>
                <a:latin typeface="Arial" panose="020B0604020202020204" pitchFamily="34" charset="0"/>
                <a:ea typeface="Times New Roman" panose="02020603050405020304" pitchFamily="18" charset="0"/>
                <a:cs typeface="Arial" panose="020B0604020202020204" pitchFamily="34" charset="0"/>
              </a:rPr>
              <a:t>Morrison, Val, et al. Introduction to Health Psychology, Pearson Education, Limited, 2016:</a:t>
            </a:r>
            <a:r>
              <a:rPr lang="en-US" sz="1400" i="1" dirty="0">
                <a:effectLst/>
                <a:latin typeface="Arial" panose="020B0604020202020204" pitchFamily="34" charset="0"/>
                <a:ea typeface="Times New Roman" panose="02020603050405020304" pitchFamily="18" charset="0"/>
                <a:cs typeface="Arial" panose="020B0604020202020204" pitchFamily="34" charset="0"/>
              </a:rPr>
              <a:t> ProQuest eBook Central </a:t>
            </a:r>
            <a:endParaRPr lang="en-US" sz="1400" dirty="0">
              <a:latin typeface="Arial" panose="020B0604020202020204" pitchFamily="34" charset="0"/>
              <a:cs typeface="Arial" panose="020B0604020202020204" pitchFamily="34" charset="0"/>
            </a:endParaRPr>
          </a:p>
          <a:p>
            <a:pPr>
              <a:lnSpc>
                <a:spcPct val="150000"/>
              </a:lnSpc>
              <a:spcAft>
                <a:spcPts val="800"/>
              </a:spcAft>
            </a:pPr>
            <a:r>
              <a:rPr lang="en-GB" sz="1400" dirty="0">
                <a:effectLst/>
                <a:latin typeface="Arial" panose="020B0604020202020204" pitchFamily="34" charset="0"/>
                <a:ea typeface="Arial Nova" panose="020B0504020202020204" pitchFamily="34" charset="0"/>
                <a:cs typeface="Arial" panose="020B0604020202020204" pitchFamily="34" charset="0"/>
              </a:rPr>
              <a:t>Kelleher, C., Seymour, M. and </a:t>
            </a:r>
            <a:r>
              <a:rPr lang="en-GB" sz="1400" dirty="0" err="1">
                <a:effectLst/>
                <a:latin typeface="Arial" panose="020B0604020202020204" pitchFamily="34" charset="0"/>
                <a:ea typeface="Arial Nova" panose="020B0504020202020204" pitchFamily="34" charset="0"/>
                <a:cs typeface="Arial" panose="020B0604020202020204" pitchFamily="34" charset="0"/>
              </a:rPr>
              <a:t>Halpenny</a:t>
            </a:r>
            <a:r>
              <a:rPr lang="en-GB" sz="1400" dirty="0">
                <a:effectLst/>
                <a:latin typeface="Arial" panose="020B0604020202020204" pitchFamily="34" charset="0"/>
                <a:ea typeface="Arial Nova" panose="020B0504020202020204" pitchFamily="34" charset="0"/>
                <a:cs typeface="Arial" panose="020B0604020202020204" pitchFamily="34" charset="0"/>
              </a:rPr>
              <a:t>, A. M. (2014)</a:t>
            </a:r>
            <a:r>
              <a:rPr lang="en-GB" sz="1400" dirty="0">
                <a:effectLst/>
                <a:latin typeface="Arial" panose="020B0604020202020204" pitchFamily="34" charset="0"/>
                <a:ea typeface="Calibri" panose="020F0502020204030204" pitchFamily="34" charset="0"/>
                <a:cs typeface="Arial" panose="020B0604020202020204" pitchFamily="34" charset="0"/>
              </a:rPr>
              <a:t> · Cite by 33 -METHODOLOGY. The research aimed to review the literature on </a:t>
            </a:r>
            <a:r>
              <a:rPr lang="en-GB" sz="1400" i="1" dirty="0">
                <a:effectLst/>
                <a:latin typeface="Arial" panose="020B0604020202020204" pitchFamily="34" charset="0"/>
                <a:ea typeface="Calibri" panose="020F0502020204030204" pitchFamily="34" charset="0"/>
                <a:cs typeface="Arial" panose="020B0604020202020204" pitchFamily="34" charset="0"/>
              </a:rPr>
              <a:t>participation</a:t>
            </a:r>
            <a:r>
              <a:rPr lang="en-GB" sz="1400" dirty="0">
                <a:effectLst/>
                <a:latin typeface="Arial" panose="020B0604020202020204" pitchFamily="34" charset="0"/>
                <a:ea typeface="Calibri" panose="020F0502020204030204" pitchFamily="34" charset="0"/>
                <a:cs typeface="Arial" panose="020B0604020202020204" pitchFamily="34" charset="0"/>
              </a:rPr>
              <a:t> involving </a:t>
            </a:r>
            <a:r>
              <a:rPr lang="en-GB" sz="1400" i="1" dirty="0">
                <a:effectLst/>
                <a:latin typeface="Arial" panose="020B0604020202020204" pitchFamily="34" charset="0"/>
                <a:ea typeface="Calibri" panose="020F0502020204030204" pitchFamily="34" charset="0"/>
                <a:cs typeface="Arial" panose="020B0604020202020204" pitchFamily="34" charset="0"/>
              </a:rPr>
              <a:t>seldom-heard</a:t>
            </a:r>
            <a:r>
              <a:rPr lang="en-GB" sz="1400" dirty="0">
                <a:effectLst/>
                <a:latin typeface="Arial" panose="020B0604020202020204" pitchFamily="34" charset="0"/>
                <a:ea typeface="Calibri" panose="020F0502020204030204" pitchFamily="34" charset="0"/>
                <a:cs typeface="Arial" panose="020B0604020202020204" pitchFamily="34" charset="0"/>
              </a:rPr>
              <a:t> young people.</a:t>
            </a:r>
            <a:r>
              <a:rPr lang="en-GB" sz="1400" dirty="0">
                <a:effectLst/>
                <a:latin typeface="Arial" panose="020B0604020202020204" pitchFamily="34" charset="0"/>
                <a:ea typeface="Arial Nova" panose="020B0504020202020204" pitchFamily="34" charset="0"/>
                <a:cs typeface="Arial" panose="020B0604020202020204" pitchFamily="34" charset="0"/>
              </a:rPr>
              <a:t> A Review of the Literature on Best Practice Principles. https://arrow.tudublin.ie/cgi/viewcontent.cgi?article=1026&amp;context=aaschsslrep (Accessed 29 May 2023)</a:t>
            </a:r>
          </a:p>
          <a:p>
            <a:pPr>
              <a:lnSpc>
                <a:spcPct val="150000"/>
              </a:lnSpc>
              <a:spcAft>
                <a:spcPts val="800"/>
              </a:spcAft>
            </a:pPr>
            <a:r>
              <a:rPr lang="en-GB" altLang="en-US" sz="1400" dirty="0">
                <a:latin typeface="Arial" panose="020B0604020202020204" pitchFamily="34" charset="0"/>
                <a:cs typeface="Arial" panose="020B0604020202020204" pitchFamily="34" charset="0"/>
              </a:rPr>
              <a:t>Wright, H. R. (2015) </a:t>
            </a:r>
            <a:r>
              <a:rPr lang="en-GB" altLang="en-US" sz="1400" i="1" dirty="0">
                <a:latin typeface="Arial" panose="020B0604020202020204" pitchFamily="34" charset="0"/>
                <a:cs typeface="Arial" panose="020B0604020202020204" pitchFamily="34" charset="0"/>
              </a:rPr>
              <a:t>The Child in Society. </a:t>
            </a:r>
            <a:r>
              <a:rPr lang="en-GB" altLang="en-US" sz="1400" dirty="0">
                <a:latin typeface="Arial" panose="020B0604020202020204" pitchFamily="34" charset="0"/>
                <a:cs typeface="Arial" panose="020B0604020202020204" pitchFamily="34" charset="0"/>
              </a:rPr>
              <a:t>London: Sage</a:t>
            </a:r>
          </a:p>
          <a:p>
            <a:pPr>
              <a:lnSpc>
                <a:spcPct val="150000"/>
              </a:lnSpc>
              <a:spcAft>
                <a:spcPts val="800"/>
              </a:spcAft>
            </a:pPr>
            <a:r>
              <a:rPr lang="en-US" sz="1400" i="0" dirty="0">
                <a:effectLst/>
                <a:latin typeface="Arial" panose="020B0604020202020204" pitchFamily="34" charset="0"/>
              </a:rPr>
              <a:t>(N.d.). Org. UK. Retrieved 20 June 2023, from https://www.mind.org.uk/</a:t>
            </a:r>
            <a:endParaRPr lang="en-GB" altLang="en-US" sz="1400" dirty="0">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US" sz="1400" i="1" dirty="0">
                <a:effectLst/>
                <a:latin typeface="Arial" panose="020B0604020202020204" pitchFamily="34" charset="0"/>
              </a:rPr>
              <a:t>Maternal mental health alliance</a:t>
            </a:r>
            <a:r>
              <a:rPr lang="en-US" sz="1400" i="0" dirty="0">
                <a:effectLst/>
                <a:latin typeface="Arial" panose="020B0604020202020204" pitchFamily="34" charset="0"/>
              </a:rPr>
              <a:t>. (n.d.). Maternalmentalhealthalliance.org. Retrieved 20 June 2023, from http://Maternalmentalhealthalliance.org</a:t>
            </a:r>
            <a:endParaRPr lang="en-GB" altLang="en-US" sz="14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1400" kern="0" dirty="0">
                <a:effectLst/>
                <a:latin typeface="Arial" panose="020B0604020202020204" pitchFamily="34" charset="0"/>
                <a:ea typeface="Times New Roman" panose="02020603050405020304" pitchFamily="18" charset="0"/>
                <a:cs typeface="Arial" panose="020B0604020202020204" pitchFamily="34" charset="0"/>
              </a:rPr>
              <a:t>Maslow’s Hierarchy of Needs, (</a:t>
            </a:r>
            <a:r>
              <a:rPr lang="en-GB" sz="1400" kern="0" dirty="0">
                <a:latin typeface="Arial" panose="020B0604020202020204" pitchFamily="34" charset="0"/>
                <a:ea typeface="Times New Roman" panose="02020603050405020304" pitchFamily="18" charset="0"/>
                <a:cs typeface="Arial" panose="020B0604020202020204" pitchFamily="34" charset="0"/>
              </a:rPr>
              <a:t>2023</a:t>
            </a:r>
            <a:r>
              <a:rPr lang="en-GB" sz="1400" kern="0" dirty="0">
                <a:effectLst/>
                <a:latin typeface="Arial" panose="020B0604020202020204" pitchFamily="34" charset="0"/>
                <a:ea typeface="Times New Roman" panose="02020603050405020304" pitchFamily="18" charset="0"/>
                <a:cs typeface="Arial" panose="020B0604020202020204" pitchFamily="34" charset="0"/>
              </a:rPr>
              <a:t>). (Accessed on 19 June 2023)</a:t>
            </a:r>
            <a:endParaRPr lang="en-GB" sz="1400" kern="1000" dirty="0">
              <a:effectLst/>
              <a:latin typeface="Arial" panose="020B0604020202020204" pitchFamily="34" charset="0"/>
              <a:ea typeface="Franklin Gothic Book" panose="020B0503020102020204" pitchFamily="34" charset="0"/>
              <a:cs typeface="Arial" panose="020B0604020202020204" pitchFamily="34" charset="0"/>
            </a:endParaRPr>
          </a:p>
          <a:p>
            <a:pPr>
              <a:lnSpc>
                <a:spcPct val="150000"/>
              </a:lnSpc>
              <a:spcAft>
                <a:spcPts val="800"/>
              </a:spcAft>
            </a:pPr>
            <a:r>
              <a:rPr lang="en-GB" sz="1400" kern="0" dirty="0">
                <a:effectLst/>
                <a:latin typeface="Arial" panose="020B0604020202020204" pitchFamily="34" charset="0"/>
                <a:ea typeface="Times New Roman" panose="02020603050405020304" pitchFamily="18" charset="0"/>
                <a:cs typeface="Arial" panose="020B0604020202020204" pitchFamily="34" charset="0"/>
              </a:rPr>
              <a:t>Britain, G. (2014) The Health and Social Care Act 2008 (Regulated Activities) Regulations 2014.</a:t>
            </a:r>
            <a:endParaRPr lang="en-GB" sz="1400" kern="1000" dirty="0">
              <a:effectLst/>
              <a:latin typeface="Arial" panose="020B0604020202020204" pitchFamily="34" charset="0"/>
              <a:ea typeface="Franklin Gothic Book" panose="020B0503020102020204" pitchFamily="34" charset="0"/>
              <a:cs typeface="Arial" panose="020B0604020202020204" pitchFamily="34" charset="0"/>
            </a:endParaRPr>
          </a:p>
          <a:p>
            <a:pPr>
              <a:lnSpc>
                <a:spcPct val="150000"/>
              </a:lnSpc>
              <a:spcAft>
                <a:spcPts val="800"/>
              </a:spcAft>
            </a:pPr>
            <a:r>
              <a:rPr lang="en-GB" sz="1400" kern="0" dirty="0">
                <a:effectLst/>
                <a:latin typeface="Arial" panose="020B0604020202020204" pitchFamily="34" charset="0"/>
                <a:ea typeface="Times New Roman" panose="02020603050405020304" pitchFamily="18" charset="0"/>
                <a:cs typeface="Arial" panose="020B0604020202020204" pitchFamily="34" charset="0"/>
              </a:rPr>
              <a:t>NHS.uk/conditions/social-care-and-support-guide/help-from-social-services. (Accessed14.June.2023)</a:t>
            </a:r>
            <a:endParaRPr lang="en-GB" sz="1400" kern="1000" dirty="0">
              <a:effectLst/>
              <a:latin typeface="Arial" panose="020B0604020202020204" pitchFamily="34" charset="0"/>
              <a:ea typeface="Franklin Gothic Book" panose="020B0503020102020204" pitchFamily="34" charset="0"/>
              <a:cs typeface="Arial" panose="020B0604020202020204" pitchFamily="34" charset="0"/>
            </a:endParaRPr>
          </a:p>
          <a:p>
            <a:pPr>
              <a:lnSpc>
                <a:spcPct val="150000"/>
              </a:lnSpc>
              <a:spcAft>
                <a:spcPts val="800"/>
              </a:spcAft>
            </a:pPr>
            <a:endParaRPr lang="en-GB" altLang="en-US" sz="1600" dirty="0">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91121913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QuickStarter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4">
      <a:majorFont>
        <a:latin typeface="Segoe UI"/>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2" ma:contentTypeDescription="Create a new document." ma:contentTypeScope="" ma:versionID="8836e3c3131e9c569036c399c69554fe">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bd848856b5480af08b52b73e2647629b"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DateTaken" minOccurs="0"/>
                <xsd:element ref="ns3:MediaServiceAutoTags" minOccurs="0"/>
                <xsd:element ref="ns3:MediaLengthInSeconds"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SearchProperties" ma:index="18" nillable="true" ma:displayName="MediaServiceSearchProperties" ma:hidden="true" ma:internalName="MediaServiceSearchProperties" ma:readOnly="true">
      <xsd:simpleType>
        <xsd:restriction base="dms:Note"/>
      </xsd:simpleType>
    </xsd:element>
    <xsd:element name="_activity" ma:index="19"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E0A24B6-05A7-4BBD-9848-37DC7CF96A8E}">
  <ds:schemaRefs>
    <ds:schemaRef ds:uri="http://purl.org/dc/terms/"/>
    <ds:schemaRef ds:uri="http://purl.org/dc/elements/1.1/"/>
    <ds:schemaRef ds:uri="http://schemas.microsoft.com/office/2006/documentManagement/types"/>
    <ds:schemaRef ds:uri="0e7fbce4-8ae7-4085-8b0a-9efa4c7cae6d"/>
    <ds:schemaRef ds:uri="4eb0a523-77d0-454a-93a8-50ca111d3c44"/>
    <ds:schemaRef ds:uri="http://purl.org/dc/dcmitype/"/>
    <ds:schemaRef ds:uri="http://schemas.microsoft.com/office/infopath/2007/PartnerControls"/>
    <ds:schemaRef ds:uri="http://schemas.openxmlformats.org/package/2006/metadata/core-properties"/>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7555E35E-75C1-4B03-87B0-527926517E0B}">
  <ds:schemaRefs>
    <ds:schemaRef ds:uri="http://schemas.microsoft.com/sharepoint/v3/contenttype/forms"/>
  </ds:schemaRefs>
</ds:datastoreItem>
</file>

<file path=customXml/itemProps3.xml><?xml version="1.0" encoding="utf-8"?>
<ds:datastoreItem xmlns:ds="http://schemas.openxmlformats.org/officeDocument/2006/customXml" ds:itemID="{D7302A4E-E039-483D-9ABD-2EB6CADA0BF4}">
  <ds:schemaRefs>
    <ds:schemaRef ds:uri="http://schemas.microsoft.com/office/2006/metadata/contentType"/>
    <ds:schemaRef ds:uri="http://schemas.microsoft.com/office/2006/metadata/properties/metaAttributes"/>
    <ds:schemaRef ds:uri="http://www.w3.org/2000/xmlns/"/>
    <ds:schemaRef ds:uri="http://www.w3.org/2001/XMLSchema"/>
    <ds:schemaRef ds:uri="0e7fbce4-8ae7-4085-8b0a-9efa4c7cae6d"/>
    <ds:schemaRef ds:uri="4eb0a523-77d0-454a-93a8-50ca111d3c44"/>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Web6155</Template>
  <TotalTime>1582</TotalTime>
  <Words>1304</Words>
  <Application>Microsoft Office PowerPoint</Application>
  <PresentationFormat>Widescreen</PresentationFormat>
  <Paragraphs>130</Paragraphs>
  <Slides>12</Slides>
  <Notes>7</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12</vt:i4>
      </vt:variant>
    </vt:vector>
  </HeadingPairs>
  <TitlesOfParts>
    <vt:vector size="21" baseType="lpstr">
      <vt:lpstr>Arial</vt:lpstr>
      <vt:lpstr>Calibri</vt:lpstr>
      <vt:lpstr>Gill Sans MT</vt:lpstr>
      <vt:lpstr>Google Sans</vt:lpstr>
      <vt:lpstr>Segoe UI</vt:lpstr>
      <vt:lpstr>Segoe UI Light</vt:lpstr>
      <vt:lpstr>Segoe UI Semilight</vt:lpstr>
      <vt:lpstr>Gallery</vt:lpstr>
      <vt:lpstr>QuickStarter Theme</vt:lpstr>
      <vt:lpstr>Jllll  </vt:lpstr>
      <vt:lpstr>Contents</vt:lpstr>
      <vt:lpstr>Introduction</vt:lpstr>
      <vt:lpstr>Mother mental health</vt:lpstr>
      <vt:lpstr>Family support for the mother</vt:lpstr>
      <vt:lpstr>How they affect the children </vt:lpstr>
      <vt:lpstr>Risk of behavior </vt:lpstr>
      <vt:lpstr>How the 17 years old can help mother’s</vt:lpstr>
      <vt:lpstr>PowerPoint Presentation</vt:lpstr>
      <vt:lpstr> Intervention                                  According to Maslow's hierarchy of needs, children and families must meet their basic needs to thrive. However, Bronfenbrenner's theory emphasizes the influence of a multi-level environment on children, which some say overlooks social emotional development. While Working with collaboration with others origanisation. simplypsychology.org.( accessed 18 June 2023)</vt:lpstr>
      <vt:lpstr>    recommendation AND CONCLUSION</vt:lpstr>
      <vt:lpstr>Works and references  cited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Here's your outline to get started</dc:title>
  <dc:creator>Parveen Atchia</dc:creator>
  <cp:lastModifiedBy>Alexandra Bizga (2018352)</cp:lastModifiedBy>
  <cp:revision>66</cp:revision>
  <dcterms:created xsi:type="dcterms:W3CDTF">2023-05-27T22:53:12Z</dcterms:created>
  <dcterms:modified xsi:type="dcterms:W3CDTF">2023-06-20T15:22:43Z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