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Lst>
  <p:notesMasterIdLst>
    <p:notesMasterId r:id="rId32"/>
  </p:notesMasterIdLst>
  <p:sldIdLst>
    <p:sldId id="256" r:id="rId3"/>
    <p:sldId id="257" r:id="rId4"/>
    <p:sldId id="259" r:id="rId5"/>
    <p:sldId id="261" r:id="rId6"/>
    <p:sldId id="262" r:id="rId7"/>
    <p:sldId id="263" r:id="rId8"/>
    <p:sldId id="264" r:id="rId9"/>
    <p:sldId id="265" r:id="rId10"/>
    <p:sldId id="266" r:id="rId11"/>
    <p:sldId id="267" r:id="rId12"/>
    <p:sldId id="268" r:id="rId13"/>
    <p:sldId id="826" r:id="rId14"/>
    <p:sldId id="815" r:id="rId15"/>
    <p:sldId id="817" r:id="rId16"/>
    <p:sldId id="828" r:id="rId17"/>
    <p:sldId id="829" r:id="rId18"/>
    <p:sldId id="843" r:id="rId19"/>
    <p:sldId id="839" r:id="rId20"/>
    <p:sldId id="840" r:id="rId21"/>
    <p:sldId id="841" r:id="rId22"/>
    <p:sldId id="842" r:id="rId23"/>
    <p:sldId id="833" r:id="rId24"/>
    <p:sldId id="834" r:id="rId25"/>
    <p:sldId id="831" r:id="rId26"/>
    <p:sldId id="832" r:id="rId27"/>
    <p:sldId id="836" r:id="rId28"/>
    <p:sldId id="837" r:id="rId29"/>
    <p:sldId id="260" r:id="rId30"/>
    <p:sldId id="838" r:id="rId3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4160E8D-505F-4D53-BB84-1D67E7676F69}" v="9" dt="2022-11-10T08:12:06.28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07" autoAdjust="0"/>
    <p:restoredTop sz="80287" autoAdjust="0"/>
  </p:normalViewPr>
  <p:slideViewPr>
    <p:cSldViewPr snapToGrid="0">
      <p:cViewPr varScale="1">
        <p:scale>
          <a:sx n="91" d="100"/>
          <a:sy n="91" d="100"/>
        </p:scale>
        <p:origin x="63" y="13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21" Type="http://schemas.openxmlformats.org/officeDocument/2006/relationships/slide" Target="slides/slide19.xml"/><Relationship Id="rId34" Type="http://schemas.openxmlformats.org/officeDocument/2006/relationships/viewProps" Target="view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notesMaster" Target="notesMasters/notesMaster1.xml"/><Relationship Id="rId37" Type="http://schemas.microsoft.com/office/2015/10/relationships/revisionInfo" Target="revisionInfo.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tableStyles" Target="tableStyle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theme" Target="theme/theme1.xml"/><Relationship Id="rId8" Type="http://schemas.openxmlformats.org/officeDocument/2006/relationships/slide" Target="slides/slide6.xml"/><Relationship Id="rId3" Type="http://schemas.openxmlformats.org/officeDocument/2006/relationships/slide" Target="slides/slid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8C8DFE6-F6EE-45CE-A5D0-F6C487B4965A}" type="datetimeFigureOut">
              <a:rPr lang="en-GB" smtClean="0"/>
              <a:t>10/11/2022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0F14061-4457-48D0-8F7D-7B69BCCB57F8}" type="slidenum">
              <a:rPr lang="en-GB" smtClean="0"/>
              <a:t>‹#›</a:t>
            </a:fld>
            <a:endParaRPr lang="en-GB"/>
          </a:p>
        </p:txBody>
      </p:sp>
    </p:spTree>
    <p:extLst>
      <p:ext uri="{BB962C8B-B14F-4D97-AF65-F5344CB8AC3E}">
        <p14:creationId xmlns:p14="http://schemas.microsoft.com/office/powerpoint/2010/main" val="24877077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www.chas.co.uk/health-safety-assessment/" TargetMode="External"/><Relationship Id="rId2" Type="http://schemas.openxmlformats.org/officeDocument/2006/relationships/slide" Target="../slides/slide7.xml"/><Relationship Id="rId1" Type="http://schemas.openxmlformats.org/officeDocument/2006/relationships/notesMaster" Target="../notesMasters/notesMaster1.xml"/><Relationship Id="rId4" Type="http://schemas.openxmlformats.org/officeDocument/2006/relationships/hyperlink" Target="https://www.hse.gov.uk/risk/record-your-findings-and-implement-them.htm" TargetMode="Externa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Risk perspective</a:t>
            </a:r>
          </a:p>
          <a:p>
            <a:endParaRPr lang="en-GB" dirty="0"/>
          </a:p>
          <a:p>
            <a:r>
              <a:rPr lang="en-GB" dirty="0"/>
              <a:t>Discussion: How did you get here today? What were the risks?</a:t>
            </a:r>
          </a:p>
          <a:p>
            <a:endParaRPr lang="en-GB" dirty="0"/>
          </a:p>
          <a:p>
            <a:r>
              <a:rPr lang="en-GB" dirty="0"/>
              <a:t>If familiar with a hazard, generally underestimate the risk. Voluntary </a:t>
            </a:r>
            <a:r>
              <a:rPr lang="en-GB" dirty="0" err="1"/>
              <a:t>exposi</a:t>
            </a:r>
            <a:r>
              <a:rPr lang="en-GB" dirty="0"/>
              <a:t>=</a:t>
            </a:r>
            <a:r>
              <a:rPr lang="en-GB" dirty="0" err="1"/>
              <a:t>ure</a:t>
            </a:r>
            <a:r>
              <a:rPr lang="en-GB" dirty="0"/>
              <a:t> can also lead to underestimating the risk.</a:t>
            </a:r>
          </a:p>
          <a:p>
            <a:endParaRPr lang="en-GB" dirty="0"/>
          </a:p>
          <a:p>
            <a:r>
              <a:rPr lang="en-GB" dirty="0"/>
              <a:t>Task: How do people travel to work / study etc?</a:t>
            </a:r>
          </a:p>
          <a:p>
            <a:endParaRPr lang="en-GB" dirty="0"/>
          </a:p>
          <a:p>
            <a:r>
              <a:rPr lang="en-GB" dirty="0"/>
              <a:t>List</a:t>
            </a:r>
          </a:p>
          <a:p>
            <a:endParaRPr lang="en-GB" dirty="0"/>
          </a:p>
          <a:p>
            <a:r>
              <a:rPr lang="en-GB" dirty="0"/>
              <a:t>Assess risk – probability of a hazard causing harm</a:t>
            </a:r>
          </a:p>
          <a:p>
            <a:endParaRPr lang="en-GB" dirty="0"/>
          </a:p>
          <a:p>
            <a:r>
              <a:rPr lang="en-GB" dirty="0"/>
              <a:t>Identify mitigating practices</a:t>
            </a:r>
          </a:p>
        </p:txBody>
      </p:sp>
      <p:sp>
        <p:nvSpPr>
          <p:cNvPr id="4" name="Slide Number Placeholder 3"/>
          <p:cNvSpPr>
            <a:spLocks noGrp="1"/>
          </p:cNvSpPr>
          <p:nvPr>
            <p:ph type="sldNum" sz="quarter" idx="5"/>
          </p:nvPr>
        </p:nvSpPr>
        <p:spPr/>
        <p:txBody>
          <a:bodyPr/>
          <a:lstStyle/>
          <a:p>
            <a:fld id="{D0F14061-4457-48D0-8F7D-7B69BCCB57F8}" type="slidenum">
              <a:rPr lang="en-GB" smtClean="0"/>
              <a:t>1</a:t>
            </a:fld>
            <a:endParaRPr lang="en-GB"/>
          </a:p>
        </p:txBody>
      </p:sp>
    </p:spTree>
    <p:extLst>
      <p:ext uri="{BB962C8B-B14F-4D97-AF65-F5344CB8AC3E}">
        <p14:creationId xmlns:p14="http://schemas.microsoft.com/office/powerpoint/2010/main" val="219108054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Describe risks associated with getting into the lecture theatre.</a:t>
            </a:r>
          </a:p>
          <a:p>
            <a:r>
              <a:rPr lang="en-GB" dirty="0"/>
              <a:t>Describe environmental risks of getting into the lecture theatre; pollution risks</a:t>
            </a:r>
          </a:p>
          <a:p>
            <a:r>
              <a:rPr lang="en-GB" dirty="0"/>
              <a:t>Env engineering responses</a:t>
            </a:r>
          </a:p>
        </p:txBody>
      </p:sp>
      <p:sp>
        <p:nvSpPr>
          <p:cNvPr id="4" name="Slide Number Placeholder 3"/>
          <p:cNvSpPr>
            <a:spLocks noGrp="1"/>
          </p:cNvSpPr>
          <p:nvPr>
            <p:ph type="sldNum" sz="quarter" idx="5"/>
          </p:nvPr>
        </p:nvSpPr>
        <p:spPr/>
        <p:txBody>
          <a:bodyPr/>
          <a:lstStyle/>
          <a:p>
            <a:fld id="{D0F14061-4457-48D0-8F7D-7B69BCCB57F8}" type="slidenum">
              <a:rPr lang="en-GB" smtClean="0"/>
              <a:t>2</a:t>
            </a:fld>
            <a:endParaRPr lang="en-GB"/>
          </a:p>
        </p:txBody>
      </p:sp>
    </p:spTree>
    <p:extLst>
      <p:ext uri="{BB962C8B-B14F-4D97-AF65-F5344CB8AC3E}">
        <p14:creationId xmlns:p14="http://schemas.microsoft.com/office/powerpoint/2010/main" val="193805097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0F14061-4457-48D0-8F7D-7B69BCCB57F8}" type="slidenum">
              <a:rPr lang="en-GB" smtClean="0"/>
              <a:t>3</a:t>
            </a:fld>
            <a:endParaRPr lang="en-GB"/>
          </a:p>
        </p:txBody>
      </p:sp>
    </p:spTree>
    <p:extLst>
      <p:ext uri="{BB962C8B-B14F-4D97-AF65-F5344CB8AC3E}">
        <p14:creationId xmlns:p14="http://schemas.microsoft.com/office/powerpoint/2010/main" val="397877089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Risk increases as controls descend the hierarchy. Why?</a:t>
            </a:r>
          </a:p>
          <a:p>
            <a:endParaRPr lang="en-GB" dirty="0"/>
          </a:p>
          <a:p>
            <a:r>
              <a:rPr lang="en-GB" dirty="0"/>
              <a:t>Engineering efforts to lower the probability of exposure to a wide range of hazards are expensive and will on occasion fail.</a:t>
            </a:r>
          </a:p>
          <a:p>
            <a:endParaRPr lang="en-GB" dirty="0"/>
          </a:p>
          <a:p>
            <a:r>
              <a:rPr lang="en-GB" dirty="0"/>
              <a:t>Elimination of hazard provides the only surety. Engineer out toxins, pollutants, explosives, particulate, negative environmental impacts.</a:t>
            </a:r>
          </a:p>
          <a:p>
            <a:endParaRPr lang="en-GB" dirty="0"/>
          </a:p>
        </p:txBody>
      </p:sp>
      <p:sp>
        <p:nvSpPr>
          <p:cNvPr id="4" name="Slide Number Placeholder 3"/>
          <p:cNvSpPr>
            <a:spLocks noGrp="1"/>
          </p:cNvSpPr>
          <p:nvPr>
            <p:ph type="sldNum" sz="quarter" idx="5"/>
          </p:nvPr>
        </p:nvSpPr>
        <p:spPr/>
        <p:txBody>
          <a:bodyPr/>
          <a:lstStyle/>
          <a:p>
            <a:fld id="{D0F14061-4457-48D0-8F7D-7B69BCCB57F8}" type="slidenum">
              <a:rPr lang="en-GB" smtClean="0"/>
              <a:t>4</a:t>
            </a:fld>
            <a:endParaRPr lang="en-GB"/>
          </a:p>
        </p:txBody>
      </p:sp>
    </p:spTree>
    <p:extLst>
      <p:ext uri="{BB962C8B-B14F-4D97-AF65-F5344CB8AC3E}">
        <p14:creationId xmlns:p14="http://schemas.microsoft.com/office/powerpoint/2010/main" val="284401371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indirect costs include decreased quality of life, say in the case of a home owner near a smokestack; higher health care costs; and forgone production opportunities, for example, when pollution harms activities such as tourism. Since the indirect costs are not borne by the producer, and therefore not passed on to the end user of the goods produced by the polluter, the social or total costs of production are larger than the private costs.</a:t>
            </a:r>
          </a:p>
        </p:txBody>
      </p:sp>
      <p:sp>
        <p:nvSpPr>
          <p:cNvPr id="4" name="Slide Number Placeholder 3"/>
          <p:cNvSpPr>
            <a:spLocks noGrp="1"/>
          </p:cNvSpPr>
          <p:nvPr>
            <p:ph type="sldNum" sz="quarter" idx="5"/>
          </p:nvPr>
        </p:nvSpPr>
        <p:spPr/>
        <p:txBody>
          <a:bodyPr/>
          <a:lstStyle/>
          <a:p>
            <a:fld id="{D0F14061-4457-48D0-8F7D-7B69BCCB57F8}" type="slidenum">
              <a:rPr lang="en-GB" smtClean="0"/>
              <a:t>5</a:t>
            </a:fld>
            <a:endParaRPr lang="en-GB"/>
          </a:p>
        </p:txBody>
      </p:sp>
    </p:spTree>
    <p:extLst>
      <p:ext uri="{BB962C8B-B14F-4D97-AF65-F5344CB8AC3E}">
        <p14:creationId xmlns:p14="http://schemas.microsoft.com/office/powerpoint/2010/main" val="353465905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effectLst/>
                <a:latin typeface="Roboto" panose="020B0604020202020204" pitchFamily="2" charset="0"/>
              </a:rPr>
              <a:t>UK Health &amp; Safety Executive</a:t>
            </a:r>
          </a:p>
          <a:p>
            <a:pPr algn="l"/>
            <a:endParaRPr lang="en-GB" b="0" i="0" dirty="0">
              <a:effectLst/>
              <a:latin typeface="Roboto" panose="020B0604020202020204" pitchFamily="2" charset="0"/>
            </a:endParaRPr>
          </a:p>
          <a:p>
            <a:pPr algn="l"/>
            <a:r>
              <a:rPr lang="en-GB" b="0" i="0" dirty="0">
                <a:effectLst/>
                <a:latin typeface="Roboto" panose="020B0604020202020204" pitchFamily="2" charset="0"/>
              </a:rPr>
              <a:t>1: Identify the Hazards </a:t>
            </a:r>
            <a:endParaRPr lang="en-GB" b="1" i="0" dirty="0">
              <a:effectLst/>
              <a:latin typeface="Roboto" panose="020B0604020202020204" pitchFamily="2" charset="0"/>
            </a:endParaRPr>
          </a:p>
          <a:p>
            <a:pPr algn="l"/>
            <a:r>
              <a:rPr lang="en-GB" b="0" i="0" dirty="0">
                <a:solidFill>
                  <a:srgbClr val="333333"/>
                </a:solidFill>
                <a:effectLst/>
                <a:latin typeface="Roboto" panose="020B0604020202020204" pitchFamily="2" charset="0"/>
              </a:rPr>
              <a:t>Identifying and locating any potential hazards is the first step when carrying out a risk assessment. Several different types of hazards should be considered. </a:t>
            </a:r>
          </a:p>
          <a:p>
            <a:pPr algn="l"/>
            <a:r>
              <a:rPr lang="en-GB" b="0" i="0" dirty="0">
                <a:solidFill>
                  <a:srgbClr val="333333"/>
                </a:solidFill>
                <a:effectLst/>
                <a:latin typeface="Roboto" panose="020B0604020202020204" pitchFamily="2" charset="0"/>
              </a:rPr>
              <a:t>Physical risks include tripping or falling in the workplace, sustaining injuries when lifting heavy materials or working with dangerous machinery. There are also biological and chemical hazards to consider, such as asbestos, chemical cleaning products and infectious diseases. And risk assessments shouldn’t overlook psychosocial hazards that can affect individuals’ mental health and wellbeing, for example, stress, victimisation and excess workload. Every workplace is different, so the types of hazards you identify will depend on your industry and the specific site. </a:t>
            </a:r>
          </a:p>
          <a:p>
            <a:pPr algn="l"/>
            <a:r>
              <a:rPr lang="en-GB" b="0" i="0" dirty="0">
                <a:solidFill>
                  <a:srgbClr val="333333"/>
                </a:solidFill>
                <a:effectLst/>
                <a:latin typeface="Roboto" panose="020B0604020202020204" pitchFamily="2" charset="0"/>
              </a:rPr>
              <a:t>You may be able to spot some physical hazards by simply walking around the workplace and taking note of anything that could cause harm. But to identify the not-so-obvious risks, you could look back over your records of accidents and ill-health to see if there are any patterns. Or, look through instruction manuals from products and equipment used in the workplace `— these can indicate any risks involved in working with these items. </a:t>
            </a:r>
          </a:p>
          <a:p>
            <a:pPr algn="l"/>
            <a:r>
              <a:rPr lang="en-GB" b="0" i="0" dirty="0">
                <a:effectLst/>
                <a:latin typeface="Roboto" panose="020B0604020202020204" pitchFamily="2" charset="0"/>
              </a:rPr>
              <a:t>2: Decide Who Might Be Harmed and How </a:t>
            </a:r>
            <a:endParaRPr lang="en-GB" b="1" i="0" dirty="0">
              <a:effectLst/>
              <a:latin typeface="Roboto" panose="020B0604020202020204" pitchFamily="2" charset="0"/>
            </a:endParaRPr>
          </a:p>
          <a:p>
            <a:pPr algn="l"/>
            <a:r>
              <a:rPr lang="en-GB" b="0" i="0" dirty="0">
                <a:solidFill>
                  <a:srgbClr val="333333"/>
                </a:solidFill>
                <a:effectLst/>
                <a:latin typeface="Roboto" panose="020B0604020202020204" pitchFamily="2" charset="0"/>
              </a:rPr>
              <a:t>Once you’ve identified the hazards in your workplace, you should consider why these hazards are harmful — what type of injuries or ill-health can they cause? Hazards may pose a single threat, or they may be harmful in more than one way. </a:t>
            </a:r>
          </a:p>
          <a:p>
            <a:pPr algn="l"/>
            <a:r>
              <a:rPr lang="en-GB" b="0" i="0" dirty="0">
                <a:solidFill>
                  <a:srgbClr val="333333"/>
                </a:solidFill>
                <a:effectLst/>
                <a:latin typeface="Roboto" panose="020B0604020202020204" pitchFamily="2" charset="0"/>
              </a:rPr>
              <a:t>As well as detailing exactly how hazards can be harmful, risk assessments should identify who is at risk. This may be all those working on-site, particular groups of workers, visitors, or passers-by. Understanding who could be at risk will help individuals and organisations keep people safe.</a:t>
            </a:r>
          </a:p>
          <a:p>
            <a:pPr algn="l"/>
            <a:r>
              <a:rPr lang="en-GB" b="0" i="0" dirty="0">
                <a:effectLst/>
                <a:latin typeface="Roboto" panose="020B0604020202020204" pitchFamily="2" charset="0"/>
              </a:rPr>
              <a:t>3: Evaluate the Risks and Take Action to Prevent Them </a:t>
            </a:r>
            <a:endParaRPr lang="en-GB" b="1" i="0" dirty="0">
              <a:effectLst/>
              <a:latin typeface="Roboto" panose="020B0604020202020204" pitchFamily="2" charset="0"/>
            </a:endParaRPr>
          </a:p>
          <a:p>
            <a:pPr algn="l"/>
            <a:r>
              <a:rPr lang="en-GB" b="0" i="0" dirty="0">
                <a:solidFill>
                  <a:srgbClr val="333333"/>
                </a:solidFill>
                <a:effectLst/>
                <a:latin typeface="Roboto" panose="020B0604020202020204" pitchFamily="2" charset="0"/>
              </a:rPr>
              <a:t>This stage is about taking action to create a safe work environment. Evaluate the likelihood and severity of risks and then put in place precautions and control measures. </a:t>
            </a:r>
          </a:p>
          <a:p>
            <a:pPr algn="l"/>
            <a:r>
              <a:rPr lang="en-GB" b="0" i="0" dirty="0">
                <a:solidFill>
                  <a:srgbClr val="333333"/>
                </a:solidFill>
                <a:effectLst/>
                <a:latin typeface="Roboto" panose="020B0604020202020204" pitchFamily="2" charset="0"/>
              </a:rPr>
              <a:t>While you’re not expected to eliminate risk, as often this isn’t possible, you should take action proportionate to the level of risk. This means risks that pose a bigger threat should receive more extensive control measures than low-risk hazards. </a:t>
            </a:r>
          </a:p>
          <a:p>
            <a:pPr algn="l"/>
            <a:r>
              <a:rPr lang="en-GB" b="0" i="0" dirty="0">
                <a:solidFill>
                  <a:srgbClr val="333333"/>
                </a:solidFill>
                <a:effectLst/>
                <a:latin typeface="Roboto" panose="020B0604020202020204" pitchFamily="2" charset="0"/>
              </a:rPr>
              <a:t>The actions taken during this stage could include trialling less risky equipment or products, restricting access to hazardous areas, offering effective</a:t>
            </a:r>
            <a:r>
              <a:rPr lang="en-GB" b="0" i="0" u="none" strike="noStrike" dirty="0">
                <a:solidFill>
                  <a:srgbClr val="333333"/>
                </a:solidFill>
                <a:effectLst/>
                <a:latin typeface="Roboto" panose="020B0604020202020204" pitchFamily="2" charset="0"/>
                <a:hlinkClick r:id="rId3"/>
              </a:rPr>
              <a:t> health and safety training</a:t>
            </a:r>
            <a:r>
              <a:rPr lang="en-GB" b="0" i="0" dirty="0">
                <a:solidFill>
                  <a:srgbClr val="333333"/>
                </a:solidFill>
                <a:effectLst/>
                <a:latin typeface="Roboto" panose="020B0604020202020204" pitchFamily="2" charset="0"/>
              </a:rPr>
              <a:t>, and issuing protective equipment to employees and contractors. </a:t>
            </a:r>
          </a:p>
          <a:p>
            <a:pPr algn="l"/>
            <a:r>
              <a:rPr lang="en-GB" b="0" i="0" dirty="0">
                <a:effectLst/>
                <a:latin typeface="Roboto" panose="020B0604020202020204" pitchFamily="2" charset="0"/>
              </a:rPr>
              <a:t>4: Record Your Findings </a:t>
            </a:r>
            <a:endParaRPr lang="en-GB" b="1" i="0" dirty="0">
              <a:effectLst/>
              <a:latin typeface="Roboto" panose="020B0604020202020204" pitchFamily="2" charset="0"/>
            </a:endParaRPr>
          </a:p>
          <a:p>
            <a:pPr algn="l"/>
            <a:r>
              <a:rPr lang="en-GB" b="0" i="0" u="none" strike="noStrike" dirty="0">
                <a:solidFill>
                  <a:srgbClr val="333333"/>
                </a:solidFill>
                <a:effectLst/>
                <a:latin typeface="Roboto" panose="020B0604020202020204" pitchFamily="2" charset="0"/>
                <a:hlinkClick r:id="rId4"/>
              </a:rPr>
              <a:t>Recording the findings </a:t>
            </a:r>
            <a:r>
              <a:rPr lang="en-GB" b="0" i="0" dirty="0">
                <a:solidFill>
                  <a:srgbClr val="333333"/>
                </a:solidFill>
                <a:effectLst/>
                <a:latin typeface="Roboto" panose="020B0604020202020204" pitchFamily="2" charset="0"/>
              </a:rPr>
              <a:t>of your risk assessment means you can use and review the assessment in the future. For employers with five or more staff, it’s also a legal requirement to document the findings of risk assessments and the action taken to reduce the level of risk. </a:t>
            </a:r>
          </a:p>
          <a:p>
            <a:pPr algn="l"/>
            <a:r>
              <a:rPr lang="en-GB" b="0" i="0" dirty="0">
                <a:solidFill>
                  <a:srgbClr val="333333"/>
                </a:solidFill>
                <a:effectLst/>
                <a:latin typeface="Roboto" panose="020B0604020202020204" pitchFamily="2" charset="0"/>
              </a:rPr>
              <a:t>A written risk assessment provides proof that hazards were evaluated and appropriate action taken to reduce risk. This proof can protect your business from legal liability and may be useful when it comes to raising awareness amongst contractors and employees about the potential risks of a worksite. </a:t>
            </a:r>
          </a:p>
          <a:p>
            <a:pPr algn="l"/>
            <a:r>
              <a:rPr lang="en-GB" b="0" i="0" dirty="0">
                <a:effectLst/>
                <a:latin typeface="Roboto" panose="020B0604020202020204" pitchFamily="2" charset="0"/>
              </a:rPr>
              <a:t>5: Review the Risk Assessment</a:t>
            </a:r>
            <a:endParaRPr lang="en-GB" b="1" i="0" dirty="0">
              <a:effectLst/>
              <a:latin typeface="Roboto" panose="020B0604020202020204" pitchFamily="2" charset="0"/>
            </a:endParaRPr>
          </a:p>
          <a:p>
            <a:pPr algn="l"/>
            <a:r>
              <a:rPr lang="en-GB" b="0" i="0" dirty="0">
                <a:solidFill>
                  <a:srgbClr val="333333"/>
                </a:solidFill>
                <a:effectLst/>
                <a:latin typeface="Roboto" panose="020B0604020202020204" pitchFamily="2" charset="0"/>
              </a:rPr>
              <a:t>Work environments are constantly changing — new people come and go, equipment and products are swapped and trialled, and new materials are introduced. And the more a workplace changes, the less relevant the risk assessment becomes. So to make sure risk assessments are up to date and inclusive of all potential hazards, they need to be reviewed and potentially updated every time there are significant changes in the workplace.  </a:t>
            </a:r>
          </a:p>
          <a:p>
            <a:endParaRPr lang="en-GB" dirty="0"/>
          </a:p>
        </p:txBody>
      </p:sp>
      <p:sp>
        <p:nvSpPr>
          <p:cNvPr id="4" name="Slide Number Placeholder 3"/>
          <p:cNvSpPr>
            <a:spLocks noGrp="1"/>
          </p:cNvSpPr>
          <p:nvPr>
            <p:ph type="sldNum" sz="quarter" idx="5"/>
          </p:nvPr>
        </p:nvSpPr>
        <p:spPr/>
        <p:txBody>
          <a:bodyPr/>
          <a:lstStyle/>
          <a:p>
            <a:fld id="{D0F14061-4457-48D0-8F7D-7B69BCCB57F8}" type="slidenum">
              <a:rPr lang="en-GB" smtClean="0"/>
              <a:t>7</a:t>
            </a:fld>
            <a:endParaRPr lang="en-GB"/>
          </a:p>
        </p:txBody>
      </p:sp>
    </p:spTree>
    <p:extLst>
      <p:ext uri="{BB962C8B-B14F-4D97-AF65-F5344CB8AC3E}">
        <p14:creationId xmlns:p14="http://schemas.microsoft.com/office/powerpoint/2010/main" val="169259460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Remember the boundary for the assessment.</a:t>
            </a:r>
          </a:p>
          <a:p>
            <a:endParaRPr lang="en-GB" dirty="0"/>
          </a:p>
          <a:p>
            <a:r>
              <a:rPr lang="en-GB" dirty="0"/>
              <a:t>Change tyres, exhausts. Body work and general vehicle maintenance.</a:t>
            </a:r>
          </a:p>
        </p:txBody>
      </p:sp>
      <p:sp>
        <p:nvSpPr>
          <p:cNvPr id="4" name="Slide Number Placeholder 3"/>
          <p:cNvSpPr>
            <a:spLocks noGrp="1"/>
          </p:cNvSpPr>
          <p:nvPr>
            <p:ph type="sldNum" sz="quarter" idx="5"/>
          </p:nvPr>
        </p:nvSpPr>
        <p:spPr/>
        <p:txBody>
          <a:bodyPr/>
          <a:lstStyle/>
          <a:p>
            <a:fld id="{D0F14061-4457-48D0-8F7D-7B69BCCB57F8}" type="slidenum">
              <a:rPr lang="en-GB" smtClean="0"/>
              <a:t>11</a:t>
            </a:fld>
            <a:endParaRPr lang="en-GB"/>
          </a:p>
        </p:txBody>
      </p:sp>
    </p:spTree>
    <p:extLst>
      <p:ext uri="{BB962C8B-B14F-4D97-AF65-F5344CB8AC3E}">
        <p14:creationId xmlns:p14="http://schemas.microsoft.com/office/powerpoint/2010/main" val="424847689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Others?</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3D269EB-F0EC-4EB7-B4A4-6D5793A11A9A}"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55625197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a:p>
            <a:endParaRPr lang="en-GB" baseline="0" dirty="0"/>
          </a:p>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3D269EB-F0EC-4EB7-B4A4-6D5793A11A9A}"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89167668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Any?</a:t>
            </a:r>
          </a:p>
          <a:p>
            <a:endParaRPr lang="en-GB" dirty="0"/>
          </a:p>
          <a:p>
            <a:r>
              <a:rPr lang="en-GB" dirty="0"/>
              <a:t>Tyres</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3D269EB-F0EC-4EB7-B4A4-6D5793A11A9A}"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22745897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West of Love dean, Waterlooville</a:t>
            </a:r>
          </a:p>
        </p:txBody>
      </p:sp>
      <p:sp>
        <p:nvSpPr>
          <p:cNvPr id="4" name="Slide Number Placeholder 3"/>
          <p:cNvSpPr>
            <a:spLocks noGrp="1"/>
          </p:cNvSpPr>
          <p:nvPr>
            <p:ph type="sldNum" sz="quarter" idx="5"/>
          </p:nvPr>
        </p:nvSpPr>
        <p:spPr/>
        <p:txBody>
          <a:bodyPr/>
          <a:lstStyle/>
          <a:p>
            <a:fld id="{D0F14061-4457-48D0-8F7D-7B69BCCB57F8}" type="slidenum">
              <a:rPr lang="en-GB" smtClean="0"/>
              <a:t>16</a:t>
            </a:fld>
            <a:endParaRPr lang="en-GB"/>
          </a:p>
        </p:txBody>
      </p:sp>
    </p:spTree>
    <p:extLst>
      <p:ext uri="{BB962C8B-B14F-4D97-AF65-F5344CB8AC3E}">
        <p14:creationId xmlns:p14="http://schemas.microsoft.com/office/powerpoint/2010/main" val="168006033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0F14061-4457-48D0-8F7D-7B69BCCB57F8}" type="slidenum">
              <a:rPr lang="en-GB" smtClean="0"/>
              <a:t>20</a:t>
            </a:fld>
            <a:endParaRPr lang="en-GB"/>
          </a:p>
        </p:txBody>
      </p:sp>
    </p:spTree>
    <p:extLst>
      <p:ext uri="{BB962C8B-B14F-4D97-AF65-F5344CB8AC3E}">
        <p14:creationId xmlns:p14="http://schemas.microsoft.com/office/powerpoint/2010/main" val="367103858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1ED69555-EE48-4B19-812B-4E1068DBF976}"/>
              </a:ext>
            </a:extLst>
          </p:cNvPr>
          <p:cNvSpPr/>
          <p:nvPr/>
        </p:nvSpPr>
        <p:spPr>
          <a:xfrm>
            <a:off x="7573754" y="0"/>
            <a:ext cx="4618246" cy="68580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Freeform 57">
            <a:extLst>
              <a:ext uri="{FF2B5EF4-FFF2-40B4-BE49-F238E27FC236}">
                <a16:creationId xmlns:a16="http://schemas.microsoft.com/office/drawing/2014/main" id="{57AEB73D-F521-4B19-820F-12DB6BCC8406}"/>
              </a:ext>
            </a:extLst>
          </p:cNvPr>
          <p:cNvSpPr/>
          <p:nvPr/>
        </p:nvSpPr>
        <p:spPr bwMode="auto">
          <a:xfrm>
            <a:off x="4456113" y="31750"/>
            <a:ext cx="0" cy="1588"/>
          </a:xfrm>
          <a:custGeom>
            <a:avLst/>
            <a:gdLst/>
            <a:ahLst/>
            <a:cxnLst/>
            <a:rect l="0" t="0" r="r" b="b"/>
            <a:pathLst>
              <a:path w="2" h="2">
                <a:moveTo>
                  <a:pt x="0" y="0"/>
                </a:moveTo>
                <a:lnTo>
                  <a:pt x="2" y="0"/>
                </a:lnTo>
                <a:lnTo>
                  <a:pt x="0" y="2"/>
                </a:lnTo>
                <a:lnTo>
                  <a:pt x="0" y="0"/>
                </a:lnTo>
                <a:close/>
              </a:path>
            </a:pathLst>
          </a:custGeom>
          <a:solidFill>
            <a:srgbClr val="30466D"/>
          </a:solidFill>
          <a:ln w="0">
            <a:solidFill>
              <a:srgbClr val="30466D"/>
            </a:solidFill>
            <a:prstDash val="solid"/>
            <a:round/>
            <a:headEnd/>
            <a:tailEnd/>
          </a:ln>
        </p:spPr>
      </p:sp>
      <p:sp>
        <p:nvSpPr>
          <p:cNvPr id="2" name="Title 1"/>
          <p:cNvSpPr>
            <a:spLocks noGrp="1"/>
          </p:cNvSpPr>
          <p:nvPr>
            <p:ph type="ctrTitle"/>
          </p:nvPr>
        </p:nvSpPr>
        <p:spPr>
          <a:xfrm>
            <a:off x="855388" y="863068"/>
            <a:ext cx="6007691" cy="4985916"/>
          </a:xfrm>
        </p:spPr>
        <p:txBody>
          <a:bodyPr anchor="ctr">
            <a:noAutofit/>
          </a:bodyPr>
          <a:lstStyle>
            <a:lvl1pPr algn="l">
              <a:lnSpc>
                <a:spcPct val="125000"/>
              </a:lnSpc>
              <a:defRPr sz="6000" b="0" cap="all" spc="150" baseline="0">
                <a:solidFill>
                  <a:schemeClr val="tx1">
                    <a:lumMod val="75000"/>
                    <a:lumOff val="2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8197352" y="863068"/>
            <a:ext cx="3351729" cy="5120069"/>
          </a:xfrm>
        </p:spPr>
        <p:txBody>
          <a:bodyPr anchor="ctr">
            <a:normAutofit/>
          </a:bodyPr>
          <a:lstStyle>
            <a:lvl1pPr marL="0" indent="0" algn="l">
              <a:lnSpc>
                <a:spcPct val="150000"/>
              </a:lnSpc>
              <a:buNone/>
              <a:defRPr sz="2400" b="0" cap="none" baseline="0">
                <a:solidFill>
                  <a:schemeClr val="tx1">
                    <a:lumMod val="85000"/>
                    <a:lumOff val="1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Rectangle 6">
            <a:extLst>
              <a:ext uri="{FF2B5EF4-FFF2-40B4-BE49-F238E27FC236}">
                <a16:creationId xmlns:a16="http://schemas.microsoft.com/office/drawing/2014/main" id="{6B72EEBA-3A5D-41CE-8465-A45A0F65674E}"/>
              </a:ext>
            </a:extLst>
          </p:cNvPr>
          <p:cNvSpPr/>
          <p:nvPr/>
        </p:nvSpPr>
        <p:spPr>
          <a:xfrm rot="5400000">
            <a:off x="4101215"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Date Placeholder 12">
            <a:extLst>
              <a:ext uri="{FF2B5EF4-FFF2-40B4-BE49-F238E27FC236}">
                <a16:creationId xmlns:a16="http://schemas.microsoft.com/office/drawing/2014/main" id="{79F4CF2F-CDFA-4A37-837C-819D5238EAB4}"/>
              </a:ext>
            </a:extLst>
          </p:cNvPr>
          <p:cNvSpPr>
            <a:spLocks noGrp="1"/>
          </p:cNvSpPr>
          <p:nvPr>
            <p:ph type="dt" sz="half" idx="10"/>
          </p:nvPr>
        </p:nvSpPr>
        <p:spPr>
          <a:xfrm>
            <a:off x="8197353" y="6309360"/>
            <a:ext cx="2151134" cy="457200"/>
          </a:xfrm>
        </p:spPr>
        <p:txBody>
          <a:bodyPr/>
          <a:lstStyle/>
          <a:p>
            <a:pPr algn="l"/>
            <a:fld id="{0DCFB061-4267-4D9F-8017-6F550D3068DF}" type="datetime1">
              <a:rPr lang="en-US" smtClean="0"/>
              <a:t>11/10/2022</a:t>
            </a:fld>
            <a:endParaRPr lang="en-US" dirty="0"/>
          </a:p>
        </p:txBody>
      </p:sp>
      <p:sp>
        <p:nvSpPr>
          <p:cNvPr id="15" name="Footer Placeholder 14">
            <a:extLst>
              <a:ext uri="{FF2B5EF4-FFF2-40B4-BE49-F238E27FC236}">
                <a16:creationId xmlns:a16="http://schemas.microsoft.com/office/drawing/2014/main" id="{CFECE62A-61A4-407D-8F0B-D459CD977C75}"/>
              </a:ext>
            </a:extLst>
          </p:cNvPr>
          <p:cNvSpPr>
            <a:spLocks noGrp="1"/>
          </p:cNvSpPr>
          <p:nvPr>
            <p:ph type="ftr" sz="quarter" idx="11"/>
          </p:nvPr>
        </p:nvSpPr>
        <p:spPr>
          <a:xfrm>
            <a:off x="855388" y="6309360"/>
            <a:ext cx="6007691" cy="457200"/>
          </a:xfrm>
        </p:spPr>
        <p:txBody>
          <a:bodyPr/>
          <a:lstStyle>
            <a:lvl1pPr algn="r">
              <a:defRPr/>
            </a:lvl1pPr>
          </a:lstStyle>
          <a:p>
            <a:pPr algn="l"/>
            <a:endParaRPr lang="en-US" dirty="0"/>
          </a:p>
        </p:txBody>
      </p:sp>
      <p:sp>
        <p:nvSpPr>
          <p:cNvPr id="27" name="Slide Number Placeholder 26">
            <a:extLst>
              <a:ext uri="{FF2B5EF4-FFF2-40B4-BE49-F238E27FC236}">
                <a16:creationId xmlns:a16="http://schemas.microsoft.com/office/drawing/2014/main" id="{99FE60A9-FE2A-451F-9244-60FCE7FE9AD7}"/>
              </a:ext>
            </a:extLst>
          </p:cNvPr>
          <p:cNvSpPr>
            <a:spLocks noGrp="1"/>
          </p:cNvSpPr>
          <p:nvPr>
            <p:ph type="sldNum" sz="quarter" idx="12"/>
          </p:nvPr>
        </p:nvSpPr>
        <p:spPr/>
        <p:txBody>
          <a:bodyPr/>
          <a:lstStyle/>
          <a:p>
            <a:fld id="{FAEF9944-A4F6-4C59-AEBD-678D6480B8EA}" type="slidenum">
              <a:rPr lang="en-US" smtClean="0"/>
              <a:pPr/>
              <a:t>‹#›</a:t>
            </a:fld>
            <a:endParaRPr lang="en-US" dirty="0"/>
          </a:p>
        </p:txBody>
      </p:sp>
    </p:spTree>
    <p:extLst>
      <p:ext uri="{BB962C8B-B14F-4D97-AF65-F5344CB8AC3E}">
        <p14:creationId xmlns:p14="http://schemas.microsoft.com/office/powerpoint/2010/main" val="80197385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7A4ED5C-5A53-433E-8A55-46F54CE81DA5}" type="datetime1">
              <a:rPr lang="en-US" smtClean="0"/>
              <a:t>11/10/2022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AEF9944-A4F6-4C59-AEBD-678D6480B8EA}" type="slidenum">
              <a:rPr lang="en-US" dirty="0"/>
              <a:t>‹#›</a:t>
            </a:fld>
            <a:endParaRPr lang="en-US" dirty="0"/>
          </a:p>
        </p:txBody>
      </p:sp>
    </p:spTree>
    <p:extLst>
      <p:ext uri="{BB962C8B-B14F-4D97-AF65-F5344CB8AC3E}">
        <p14:creationId xmlns:p14="http://schemas.microsoft.com/office/powerpoint/2010/main" val="3777056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5BFD12B6-57DE-4B63-A723-500B050FB7DD}"/>
              </a:ext>
            </a:extLst>
          </p:cNvPr>
          <p:cNvSpPr/>
          <p:nvPr/>
        </p:nvSpPr>
        <p:spPr>
          <a:xfrm>
            <a:off x="0" y="4215384"/>
            <a:ext cx="12192000" cy="2642616"/>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95316" y="1406284"/>
            <a:ext cx="10593694" cy="2597841"/>
          </a:xfrm>
        </p:spPr>
        <p:txBody>
          <a:bodyPr anchor="b">
            <a:normAutofit/>
          </a:bodyPr>
          <a:lstStyle>
            <a:lvl1pPr algn="ctr">
              <a:lnSpc>
                <a:spcPct val="125000"/>
              </a:lnSpc>
              <a:defRPr sz="4400" baseline="0">
                <a:solidFill>
                  <a:schemeClr val="tx1">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2818312" y="4527856"/>
            <a:ext cx="6559018" cy="1570245"/>
          </a:xfrm>
        </p:spPr>
        <p:txBody>
          <a:bodyPr anchor="t">
            <a:normAutofit/>
          </a:bodyPr>
          <a:lstStyle>
            <a:lvl1pPr marL="0" indent="0" algn="ctr">
              <a:lnSpc>
                <a:spcPct val="130000"/>
              </a:lnSpc>
              <a:spcBef>
                <a:spcPts val="0"/>
              </a:spcBef>
              <a:buNone/>
              <a:defRPr sz="2400" b="0" baseline="0">
                <a:solidFill>
                  <a:schemeClr val="tx1">
                    <a:lumMod val="75000"/>
                    <a:lumOff val="2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5F1E2E75-4758-4930-8024-39287C962987}"/>
              </a:ext>
            </a:extLst>
          </p:cNvPr>
          <p:cNvSpPr>
            <a:spLocks noGrp="1"/>
          </p:cNvSpPr>
          <p:nvPr>
            <p:ph type="dt" sz="half" idx="10"/>
          </p:nvPr>
        </p:nvSpPr>
        <p:spPr/>
        <p:txBody>
          <a:bodyPr/>
          <a:lstStyle/>
          <a:p>
            <a:fld id="{29CABC0C-B6DF-45E9-B954-11C99AA62C3E}" type="datetime1">
              <a:rPr lang="en-US" smtClean="0"/>
              <a:t>11/10/2022</a:t>
            </a:fld>
            <a:endParaRPr lang="en-US" dirty="0"/>
          </a:p>
        </p:txBody>
      </p:sp>
      <p:sp>
        <p:nvSpPr>
          <p:cNvPr id="8" name="Footer Placeholder 7">
            <a:extLst>
              <a:ext uri="{FF2B5EF4-FFF2-40B4-BE49-F238E27FC236}">
                <a16:creationId xmlns:a16="http://schemas.microsoft.com/office/drawing/2014/main" id="{488B9949-402C-42C2-9A94-16590FC0C592}"/>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039D83F6-DAF4-4876-AA41-F246EC970F7D}"/>
              </a:ext>
            </a:extLst>
          </p:cNvPr>
          <p:cNvSpPr>
            <a:spLocks noGrp="1"/>
          </p:cNvSpPr>
          <p:nvPr>
            <p:ph type="sldNum" sz="quarter" idx="12"/>
          </p:nvPr>
        </p:nvSpPr>
        <p:spPr/>
        <p:txBody>
          <a:bodyPr/>
          <a:lstStyle/>
          <a:p>
            <a:fld id="{FAEF9944-A4F6-4C59-AEBD-678D6480B8EA}" type="slidenum">
              <a:rPr lang="en-US" smtClean="0"/>
              <a:pPr/>
              <a:t>‹#›</a:t>
            </a:fld>
            <a:endParaRPr lang="en-US" dirty="0"/>
          </a:p>
        </p:txBody>
      </p:sp>
      <p:sp>
        <p:nvSpPr>
          <p:cNvPr id="11" name="Rectangle 10">
            <a:extLst>
              <a:ext uri="{FF2B5EF4-FFF2-40B4-BE49-F238E27FC236}">
                <a16:creationId xmlns:a16="http://schemas.microsoft.com/office/drawing/2014/main" id="{91613A19-DDA2-44F6-9ED4-F87771C684B8}"/>
              </a:ext>
            </a:extLst>
          </p:cNvPr>
          <p:cNvSpPr/>
          <p:nvPr/>
        </p:nvSpPr>
        <p:spPr>
          <a:xfrm>
            <a:off x="0" y="4215384"/>
            <a:ext cx="1218895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736826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hasCustomPrompt="1"/>
          </p:nvPr>
        </p:nvSpPr>
        <p:spPr>
          <a:xfrm>
            <a:off x="5376670" y="705114"/>
            <a:ext cx="6172412" cy="2403846"/>
          </a:xfrm>
        </p:spPr>
        <p:txBody>
          <a:bodyPr anchor="b"/>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5376670" y="3749040"/>
            <a:ext cx="6172411" cy="23469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4AB71B9-2624-4F21-93EE-35A78B1A0DAD}" type="datetime1">
              <a:rPr lang="en-US" smtClean="0"/>
              <a:t>11/10/2022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FAEF9944-A4F6-4C59-AEBD-678D6480B8EA}" type="slidenum">
              <a:rPr lang="en-US" dirty="0"/>
              <a:t>‹#›</a:t>
            </a:fld>
            <a:endParaRPr lang="en-US" dirty="0"/>
          </a:p>
        </p:txBody>
      </p:sp>
      <p:sp>
        <p:nvSpPr>
          <p:cNvPr id="10" name="Rectangle 9">
            <a:extLst>
              <a:ext uri="{FF2B5EF4-FFF2-40B4-BE49-F238E27FC236}">
                <a16:creationId xmlns:a16="http://schemas.microsoft.com/office/drawing/2014/main" id="{5CE6B9B5-A5D1-4099-B52B-78F39AB0AFCB}"/>
              </a:ext>
            </a:extLst>
          </p:cNvPr>
          <p:cNvSpPr/>
          <p:nvPr/>
        </p:nvSpPr>
        <p:spPr>
          <a:xfrm rot="10800000">
            <a:off x="4693920" y="3396997"/>
            <a:ext cx="7498080"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40194446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5376667" y="658999"/>
            <a:ext cx="6166422" cy="457200"/>
          </a:xfrm>
        </p:spPr>
        <p:txBody>
          <a:bodyPr anchor="b">
            <a:normAutofit/>
          </a:bodyPr>
          <a:lstStyle>
            <a:lvl1pPr marL="0" indent="0">
              <a:lnSpc>
                <a:spcPct val="130000"/>
              </a:lnSpc>
              <a:buNone/>
              <a:defRPr sz="1800" b="1"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376668" y="1116199"/>
            <a:ext cx="6166422" cy="206212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376668" y="3623098"/>
            <a:ext cx="6166421" cy="457200"/>
          </a:xfrm>
        </p:spPr>
        <p:txBody>
          <a:bodyPr anchor="b">
            <a:normAutofit/>
          </a:bodyPr>
          <a:lstStyle>
            <a:lvl1pPr marL="0" indent="0">
              <a:lnSpc>
                <a:spcPct val="99000"/>
              </a:lnSpc>
              <a:buNone/>
              <a:defRPr lang="en-US" sz="1800" b="1" kern="1200" cap="all" spc="150"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30000"/>
              </a:lnSpc>
              <a:spcBef>
                <a:spcPts val="930"/>
              </a:spcBef>
              <a:buFont typeface="Corbel" panose="020B0503020204020204" pitchFamily="34" charset="0"/>
              <a:buNone/>
            </a:pPr>
            <a:r>
              <a:rPr lang="en-US"/>
              <a:t>Click to edit Master text styles</a:t>
            </a:r>
          </a:p>
        </p:txBody>
      </p:sp>
      <p:sp>
        <p:nvSpPr>
          <p:cNvPr id="6" name="Content Placeholder 5"/>
          <p:cNvSpPr>
            <a:spLocks noGrp="1"/>
          </p:cNvSpPr>
          <p:nvPr>
            <p:ph sz="quarter" idx="4"/>
          </p:nvPr>
        </p:nvSpPr>
        <p:spPr>
          <a:xfrm>
            <a:off x="5376670" y="4102370"/>
            <a:ext cx="6166419" cy="206654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6D37C2A-BE2E-4840-A907-3254E2916C96}" type="datetime1">
              <a:rPr lang="en-US" smtClean="0"/>
              <a:t>11/10/2022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FAEF9944-A4F6-4C59-AEBD-678D6480B8EA}" type="slidenum">
              <a:rPr lang="en-US" dirty="0"/>
              <a:t>‹#›</a:t>
            </a:fld>
            <a:endParaRPr lang="en-US" dirty="0"/>
          </a:p>
        </p:txBody>
      </p:sp>
      <p:sp>
        <p:nvSpPr>
          <p:cNvPr id="10" name="Title 9">
            <a:extLst>
              <a:ext uri="{FF2B5EF4-FFF2-40B4-BE49-F238E27FC236}">
                <a16:creationId xmlns:a16="http://schemas.microsoft.com/office/drawing/2014/main" id="{D26B370B-8381-431F-9492-0EA1205113EE}"/>
              </a:ext>
            </a:extLst>
          </p:cNvPr>
          <p:cNvSpPr>
            <a:spLocks noGrp="1"/>
          </p:cNvSpPr>
          <p:nvPr>
            <p:ph type="title"/>
          </p:nvPr>
        </p:nvSpPr>
        <p:spPr/>
        <p:txBody>
          <a:bodyPr/>
          <a:lstStyle/>
          <a:p>
            <a:r>
              <a:rPr lang="en-US"/>
              <a:t>Click to edit Master title style</a:t>
            </a:r>
          </a:p>
        </p:txBody>
      </p:sp>
      <p:sp>
        <p:nvSpPr>
          <p:cNvPr id="12" name="Rectangle 11">
            <a:extLst>
              <a:ext uri="{FF2B5EF4-FFF2-40B4-BE49-F238E27FC236}">
                <a16:creationId xmlns:a16="http://schemas.microsoft.com/office/drawing/2014/main" id="{DCA89085-2231-4A9C-B23C-B199A9DD26C5}"/>
              </a:ext>
            </a:extLst>
          </p:cNvPr>
          <p:cNvSpPr/>
          <p:nvPr/>
        </p:nvSpPr>
        <p:spPr>
          <a:xfrm rot="10800000">
            <a:off x="4693920" y="3396997"/>
            <a:ext cx="7498080"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5866912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05CD215-1C45-48A0-8534-39FFE8A7C95A}" type="datetime1">
              <a:rPr lang="en-US" smtClean="0"/>
              <a:t>11/10/2022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FAEF9944-A4F6-4C59-AEBD-678D6480B8EA}" type="slidenum">
              <a:rPr lang="en-US" dirty="0"/>
              <a:t>‹#›</a:t>
            </a:fld>
            <a:endParaRPr lang="en-US" dirty="0"/>
          </a:p>
        </p:txBody>
      </p:sp>
    </p:spTree>
    <p:extLst>
      <p:ext uri="{BB962C8B-B14F-4D97-AF65-F5344CB8AC3E}">
        <p14:creationId xmlns:p14="http://schemas.microsoft.com/office/powerpoint/2010/main" val="9387488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bg>
      <p:bgPr>
        <a:solidFill>
          <a:schemeClr val="bg2"/>
        </a:solidFill>
        <a:effectLst/>
      </p:bgPr>
    </p:bg>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C7CF41D3-C6B9-4E99-9321-87C4E2168F46}"/>
              </a:ext>
            </a:extLst>
          </p:cNvPr>
          <p:cNvSpPr>
            <a:spLocks noGrp="1"/>
          </p:cNvSpPr>
          <p:nvPr>
            <p:ph type="dt" sz="half" idx="10"/>
          </p:nvPr>
        </p:nvSpPr>
        <p:spPr/>
        <p:txBody>
          <a:bodyPr/>
          <a:lstStyle/>
          <a:p>
            <a:fld id="{D3363A0F-DEF3-4134-98D0-2E1276938A8B}" type="datetime1">
              <a:rPr lang="en-US" smtClean="0"/>
              <a:t>11/10/2022</a:t>
            </a:fld>
            <a:endParaRPr lang="en-US" dirty="0"/>
          </a:p>
        </p:txBody>
      </p:sp>
      <p:sp>
        <p:nvSpPr>
          <p:cNvPr id="6" name="Footer Placeholder 5">
            <a:extLst>
              <a:ext uri="{FF2B5EF4-FFF2-40B4-BE49-F238E27FC236}">
                <a16:creationId xmlns:a16="http://schemas.microsoft.com/office/drawing/2014/main" id="{8B5BC6EB-07B1-46AF-AC33-E998BC6AA433}"/>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73E3A0C1-6562-4819-9E88-4C1378FD5DE4}"/>
              </a:ext>
            </a:extLst>
          </p:cNvPr>
          <p:cNvSpPr>
            <a:spLocks noGrp="1"/>
          </p:cNvSpPr>
          <p:nvPr>
            <p:ph type="sldNum" sz="quarter" idx="12"/>
          </p:nvPr>
        </p:nvSpPr>
        <p:spPr/>
        <p:txBody>
          <a:bodyPr/>
          <a:lstStyle/>
          <a:p>
            <a:fld id="{FAEF9944-A4F6-4C59-AEBD-678D6480B8EA}" type="slidenum">
              <a:rPr lang="en-US" smtClean="0"/>
              <a:pPr/>
              <a:t>‹#›</a:t>
            </a:fld>
            <a:endParaRPr lang="en-US" dirty="0"/>
          </a:p>
        </p:txBody>
      </p:sp>
    </p:spTree>
    <p:extLst>
      <p:ext uri="{BB962C8B-B14F-4D97-AF65-F5344CB8AC3E}">
        <p14:creationId xmlns:p14="http://schemas.microsoft.com/office/powerpoint/2010/main" val="37014471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7ACA29BA-0143-49FF-8608-DB1623D99537}"/>
              </a:ext>
            </a:extLst>
          </p:cNvPr>
          <p:cNvSpPr/>
          <p:nvPr/>
        </p:nvSpPr>
        <p:spPr>
          <a:xfrm>
            <a:off x="0" y="0"/>
            <a:ext cx="8248592" cy="68580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753015" y="640079"/>
            <a:ext cx="2796066" cy="2551751"/>
          </a:xfrm>
        </p:spPr>
        <p:txBody>
          <a:bodyPr anchor="b">
            <a:normAutofit/>
          </a:bodyPr>
          <a:lstStyle>
            <a:lvl1pPr algn="l">
              <a:lnSpc>
                <a:spcPct val="135000"/>
              </a:lnSpc>
              <a:defRPr sz="3200"/>
            </a:lvl1pPr>
          </a:lstStyle>
          <a:p>
            <a:r>
              <a:rPr lang="en-US"/>
              <a:t>Click to edit Master title style</a:t>
            </a:r>
            <a:endParaRPr lang="en-US" dirty="0"/>
          </a:p>
        </p:txBody>
      </p:sp>
      <p:sp>
        <p:nvSpPr>
          <p:cNvPr id="3" name="Content Placeholder 2"/>
          <p:cNvSpPr>
            <a:spLocks noGrp="1"/>
          </p:cNvSpPr>
          <p:nvPr>
            <p:ph idx="1"/>
          </p:nvPr>
        </p:nvSpPr>
        <p:spPr>
          <a:xfrm>
            <a:off x="638818" y="640078"/>
            <a:ext cx="6969693" cy="5455921"/>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hasCustomPrompt="1"/>
          </p:nvPr>
        </p:nvSpPr>
        <p:spPr>
          <a:xfrm>
            <a:off x="8753015" y="3223803"/>
            <a:ext cx="2796066" cy="2872197"/>
          </a:xfrm>
        </p:spPr>
        <p:txBody>
          <a:bodyPr anchor="t">
            <a:normAutofit/>
          </a:bodyPr>
          <a:lstStyle>
            <a:lvl1pPr marL="0" indent="0">
              <a:spcBef>
                <a:spcPts val="1400"/>
              </a:spcBef>
              <a:buNone/>
              <a:defRPr sz="1800" b="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Edit Master text styles</a:t>
            </a:r>
          </a:p>
        </p:txBody>
      </p:sp>
      <p:sp>
        <p:nvSpPr>
          <p:cNvPr id="9" name="Rectangle 8">
            <a:extLst>
              <a:ext uri="{FF2B5EF4-FFF2-40B4-BE49-F238E27FC236}">
                <a16:creationId xmlns:a16="http://schemas.microsoft.com/office/drawing/2014/main" id="{3010CF18-370D-4E80-AE4C-396FFDFCAE5D}"/>
              </a:ext>
            </a:extLst>
          </p:cNvPr>
          <p:cNvSpPr/>
          <p:nvPr/>
        </p:nvSpPr>
        <p:spPr>
          <a:xfrm rot="5400000">
            <a:off x="4851595"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Date Placeholder 9">
            <a:extLst>
              <a:ext uri="{FF2B5EF4-FFF2-40B4-BE49-F238E27FC236}">
                <a16:creationId xmlns:a16="http://schemas.microsoft.com/office/drawing/2014/main" id="{C5EBFE9C-5A22-4462-9C51-E00C03F55C3D}"/>
              </a:ext>
            </a:extLst>
          </p:cNvPr>
          <p:cNvSpPr>
            <a:spLocks noGrp="1"/>
          </p:cNvSpPr>
          <p:nvPr>
            <p:ph type="dt" sz="half" idx="10"/>
          </p:nvPr>
        </p:nvSpPr>
        <p:spPr>
          <a:xfrm>
            <a:off x="8753015" y="6309360"/>
            <a:ext cx="1734207" cy="457200"/>
          </a:xfrm>
        </p:spPr>
        <p:txBody>
          <a:bodyPr/>
          <a:lstStyle>
            <a:lvl1pPr algn="l">
              <a:defRPr/>
            </a:lvl1pPr>
          </a:lstStyle>
          <a:p>
            <a:fld id="{61A2E4C8-2960-4ADD-862C-4D9643CB15AC}" type="datetime1">
              <a:rPr lang="en-US" smtClean="0"/>
              <a:t>11/10/2022</a:t>
            </a:fld>
            <a:endParaRPr lang="en-US" dirty="0"/>
          </a:p>
        </p:txBody>
      </p:sp>
      <p:sp>
        <p:nvSpPr>
          <p:cNvPr id="11" name="Footer Placeholder 10">
            <a:extLst>
              <a:ext uri="{FF2B5EF4-FFF2-40B4-BE49-F238E27FC236}">
                <a16:creationId xmlns:a16="http://schemas.microsoft.com/office/drawing/2014/main" id="{2EBBFF2E-AA66-4B76-9139-CB000B5A45D5}"/>
              </a:ext>
            </a:extLst>
          </p:cNvPr>
          <p:cNvSpPr>
            <a:spLocks noGrp="1"/>
          </p:cNvSpPr>
          <p:nvPr>
            <p:ph type="ftr" sz="quarter" idx="11"/>
          </p:nvPr>
        </p:nvSpPr>
        <p:spPr>
          <a:xfrm>
            <a:off x="638818" y="6309360"/>
            <a:ext cx="6993867" cy="457200"/>
          </a:xfrm>
        </p:spPr>
        <p:txBody>
          <a:bodyPr/>
          <a:lstStyle/>
          <a:p>
            <a:endParaRPr lang="en-US" dirty="0"/>
          </a:p>
        </p:txBody>
      </p:sp>
      <p:sp>
        <p:nvSpPr>
          <p:cNvPr id="12" name="Slide Number Placeholder 11">
            <a:extLst>
              <a:ext uri="{FF2B5EF4-FFF2-40B4-BE49-F238E27FC236}">
                <a16:creationId xmlns:a16="http://schemas.microsoft.com/office/drawing/2014/main" id="{A44F64C4-BF20-4F6B-B650-57C71C828A68}"/>
              </a:ext>
            </a:extLst>
          </p:cNvPr>
          <p:cNvSpPr>
            <a:spLocks noGrp="1"/>
          </p:cNvSpPr>
          <p:nvPr>
            <p:ph type="sldNum" sz="quarter" idx="12"/>
          </p:nvPr>
        </p:nvSpPr>
        <p:spPr/>
        <p:txBody>
          <a:bodyPr/>
          <a:lstStyle/>
          <a:p>
            <a:fld id="{FAEF9944-A4F6-4C59-AEBD-678D6480B8EA}" type="slidenum">
              <a:rPr lang="en-US" smtClean="0"/>
              <a:pPr/>
              <a:t>‹#›</a:t>
            </a:fld>
            <a:endParaRPr lang="en-US" dirty="0"/>
          </a:p>
        </p:txBody>
      </p:sp>
    </p:spTree>
    <p:extLst>
      <p:ext uri="{BB962C8B-B14F-4D97-AF65-F5344CB8AC3E}">
        <p14:creationId xmlns:p14="http://schemas.microsoft.com/office/powerpoint/2010/main" val="13218151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834996" y="640079"/>
            <a:ext cx="2714085" cy="2695903"/>
          </a:xfrm>
        </p:spPr>
        <p:txBody>
          <a:bodyPr anchor="b">
            <a:noAutofit/>
          </a:bodyPr>
          <a:lstStyle>
            <a:lvl1pPr algn="l">
              <a:lnSpc>
                <a:spcPct val="104000"/>
              </a:lnSpc>
              <a:defRPr sz="3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8248592" cy="6857999"/>
          </a:xfrm>
          <a:solidFill>
            <a:schemeClr val="bg2">
              <a:lumMod val="9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hasCustomPrompt="1"/>
          </p:nvPr>
        </p:nvSpPr>
        <p:spPr>
          <a:xfrm>
            <a:off x="8834996" y="3429000"/>
            <a:ext cx="2714085" cy="2508026"/>
          </a:xfrm>
        </p:spPr>
        <p:txBody>
          <a:bodyPr anchor="t">
            <a:normAutofit/>
          </a:bodyPr>
          <a:lstStyle>
            <a:lvl1pPr marL="0" indent="0">
              <a:spcBef>
                <a:spcPts val="1400"/>
              </a:spcBef>
              <a:buNone/>
              <a:defRPr sz="1800" b="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Edit Master text styles</a:t>
            </a:r>
          </a:p>
        </p:txBody>
      </p:sp>
      <p:sp>
        <p:nvSpPr>
          <p:cNvPr id="9" name="Rectangle 8">
            <a:extLst>
              <a:ext uri="{FF2B5EF4-FFF2-40B4-BE49-F238E27FC236}">
                <a16:creationId xmlns:a16="http://schemas.microsoft.com/office/drawing/2014/main" id="{90949BC8-9ABF-49F6-851C-5DB0B86CA70D}"/>
              </a:ext>
            </a:extLst>
          </p:cNvPr>
          <p:cNvSpPr/>
          <p:nvPr/>
        </p:nvSpPr>
        <p:spPr>
          <a:xfrm rot="5400000">
            <a:off x="4851595"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Date Placeholder 4">
            <a:extLst>
              <a:ext uri="{FF2B5EF4-FFF2-40B4-BE49-F238E27FC236}">
                <a16:creationId xmlns:a16="http://schemas.microsoft.com/office/drawing/2014/main" id="{04E1EE21-E3FA-4D43-B224-C664959637B0}"/>
              </a:ext>
            </a:extLst>
          </p:cNvPr>
          <p:cNvSpPr>
            <a:spLocks noGrp="1"/>
          </p:cNvSpPr>
          <p:nvPr>
            <p:ph type="dt" sz="half" idx="10"/>
          </p:nvPr>
        </p:nvSpPr>
        <p:spPr>
          <a:xfrm>
            <a:off x="8834997" y="6309360"/>
            <a:ext cx="1645920" cy="457200"/>
          </a:xfrm>
        </p:spPr>
        <p:txBody>
          <a:bodyPr/>
          <a:lstStyle/>
          <a:p>
            <a:fld id="{48BDEA15-09CD-4275-A8E0-385C965F48B0}" type="datetime1">
              <a:rPr lang="en-US" smtClean="0"/>
              <a:t>11/10/2022</a:t>
            </a:fld>
            <a:endParaRPr lang="en-US" dirty="0"/>
          </a:p>
        </p:txBody>
      </p:sp>
      <p:sp>
        <p:nvSpPr>
          <p:cNvPr id="7" name="Slide Number Placeholder 6">
            <a:extLst>
              <a:ext uri="{FF2B5EF4-FFF2-40B4-BE49-F238E27FC236}">
                <a16:creationId xmlns:a16="http://schemas.microsoft.com/office/drawing/2014/main" id="{A32D7F83-8993-4ED4-9F02-663CC085052F}"/>
              </a:ext>
            </a:extLst>
          </p:cNvPr>
          <p:cNvSpPr>
            <a:spLocks noGrp="1"/>
          </p:cNvSpPr>
          <p:nvPr>
            <p:ph type="sldNum" sz="quarter" idx="12"/>
          </p:nvPr>
        </p:nvSpPr>
        <p:spPr/>
        <p:txBody>
          <a:bodyPr/>
          <a:lstStyle/>
          <a:p>
            <a:fld id="{FAEF9944-A4F6-4C59-AEBD-678D6480B8EA}" type="slidenum">
              <a:rPr lang="en-US" smtClean="0"/>
              <a:pPr/>
              <a:t>‹#›</a:t>
            </a:fld>
            <a:endParaRPr lang="en-US" dirty="0"/>
          </a:p>
        </p:txBody>
      </p:sp>
      <p:sp>
        <p:nvSpPr>
          <p:cNvPr id="6" name="Footer Placeholder 5">
            <a:extLst>
              <a:ext uri="{FF2B5EF4-FFF2-40B4-BE49-F238E27FC236}">
                <a16:creationId xmlns:a16="http://schemas.microsoft.com/office/drawing/2014/main" id="{8E3678B7-E511-4CE1-BEE5-89E959B9BFD6}"/>
              </a:ext>
            </a:extLst>
          </p:cNvPr>
          <p:cNvSpPr>
            <a:spLocks noGrp="1"/>
          </p:cNvSpPr>
          <p:nvPr>
            <p:ph type="ftr" sz="quarter" idx="11"/>
          </p:nvPr>
        </p:nvSpPr>
        <p:spPr>
          <a:xfrm>
            <a:off x="640080" y="6309360"/>
            <a:ext cx="4946592" cy="457200"/>
          </a:xfrm>
        </p:spPr>
        <p:txBody>
          <a:bodyPr/>
          <a:lstStyle>
            <a:lvl1pPr>
              <a:defRPr>
                <a:solidFill>
                  <a:srgbClr val="FFFFFF"/>
                </a:solidFill>
                <a:effectLst>
                  <a:outerShdw blurRad="50800" dist="38100" dir="2700000" algn="tl" rotWithShape="0">
                    <a:prstClr val="black">
                      <a:alpha val="43000"/>
                    </a:prstClr>
                  </a:outerShdw>
                </a:effectLst>
              </a:defRPr>
            </a:lvl1pPr>
          </a:lstStyle>
          <a:p>
            <a:endParaRPr lang="en-US" dirty="0"/>
          </a:p>
        </p:txBody>
      </p:sp>
    </p:spTree>
    <p:extLst>
      <p:ext uri="{BB962C8B-B14F-4D97-AF65-F5344CB8AC3E}">
        <p14:creationId xmlns:p14="http://schemas.microsoft.com/office/powerpoint/2010/main" val="37524143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141BC61-5547-4A60-8DA1-6699760D9972}" type="datetime1">
              <a:rPr lang="en-US" smtClean="0"/>
              <a:t>11/10/2022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AEF9944-A4F6-4C59-AEBD-678D6480B8EA}" type="slidenum">
              <a:rPr lang="en-US" dirty="0"/>
              <a:t>‹#›</a:t>
            </a:fld>
            <a:endParaRPr lang="en-US" dirty="0"/>
          </a:p>
        </p:txBody>
      </p:sp>
    </p:spTree>
    <p:extLst>
      <p:ext uri="{BB962C8B-B14F-4D97-AF65-F5344CB8AC3E}">
        <p14:creationId xmlns:p14="http://schemas.microsoft.com/office/powerpoint/2010/main" val="27309808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77965" y="507037"/>
            <a:ext cx="1571626" cy="533993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933700" y="524373"/>
            <a:ext cx="5959577" cy="532259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9277965" y="6296615"/>
            <a:ext cx="2505996" cy="365125"/>
          </a:xfrm>
        </p:spPr>
        <p:txBody>
          <a:bodyPr/>
          <a:lstStyle/>
          <a:p>
            <a:fld id="{24B9D1C6-60D0-4CD1-8F31-F912522EB041}" type="datetime1">
              <a:rPr lang="en-US" smtClean="0"/>
              <a:t>11/10/2022</a:t>
            </a:fld>
            <a:endParaRPr lang="en-US" dirty="0"/>
          </a:p>
        </p:txBody>
      </p:sp>
      <p:sp>
        <p:nvSpPr>
          <p:cNvPr id="5" name="Footer Placeholder 4"/>
          <p:cNvSpPr>
            <a:spLocks noGrp="1"/>
          </p:cNvSpPr>
          <p:nvPr>
            <p:ph type="ftr" sz="quarter" idx="11"/>
          </p:nvPr>
        </p:nvSpPr>
        <p:spPr>
          <a:xfrm>
            <a:off x="2933699" y="6296615"/>
            <a:ext cx="5959577" cy="365125"/>
          </a:xfrm>
        </p:spPr>
        <p:txBody>
          <a:bodyPr/>
          <a:lstStyle/>
          <a:p>
            <a:endParaRPr lang="en-US" dirty="0"/>
          </a:p>
        </p:txBody>
      </p:sp>
      <p:sp>
        <p:nvSpPr>
          <p:cNvPr id="6" name="Slide Number Placeholder 5"/>
          <p:cNvSpPr>
            <a:spLocks noGrp="1"/>
          </p:cNvSpPr>
          <p:nvPr>
            <p:ph type="sldNum" sz="quarter" idx="12"/>
          </p:nvPr>
        </p:nvSpPr>
        <p:spPr>
          <a:xfrm rot="5400000">
            <a:off x="8734643" y="2853201"/>
            <a:ext cx="5383267" cy="604269"/>
          </a:xfrm>
        </p:spPr>
        <p:txBody>
          <a:bodyPr/>
          <a:lstStyle>
            <a:lvl1pPr algn="l">
              <a:defRPr/>
            </a:lvl1pPr>
          </a:lstStyle>
          <a:p>
            <a:fld id="{FAEF9944-A4F6-4C59-AEBD-678D6480B8EA}" type="slidenum">
              <a:rPr lang="en-US" dirty="0"/>
              <a:pPr/>
              <a:t>‹#›</a:t>
            </a:fld>
            <a:endParaRPr lang="en-US" dirty="0"/>
          </a:p>
        </p:txBody>
      </p:sp>
      <p:cxnSp>
        <p:nvCxnSpPr>
          <p:cNvPr id="7" name="Straight Connector 6" title="Rule Line">
            <a:extLst>
              <a:ext uri="{FF2B5EF4-FFF2-40B4-BE49-F238E27FC236}">
                <a16:creationId xmlns:a16="http://schemas.microsoft.com/office/drawing/2014/main" id="{A1005B08-D2D4-455C-AA62-1200E43E7AF9}"/>
              </a:ext>
            </a:extLst>
          </p:cNvPr>
          <p:cNvCxnSpPr/>
          <p:nvPr/>
        </p:nvCxnSpPr>
        <p:spPr>
          <a:xfrm>
            <a:off x="9111582" y="571502"/>
            <a:ext cx="0" cy="5275467"/>
          </a:xfrm>
          <a:prstGeom prst="line">
            <a:avLst/>
          </a:prstGeom>
          <a:ln w="38100">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2754344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extBox 7"/>
          <p:cNvSpPr txBox="1"/>
          <p:nvPr/>
        </p:nvSpPr>
        <p:spPr>
          <a:xfrm>
            <a:off x="2438400" y="3159761"/>
            <a:ext cx="609600" cy="1034129"/>
          </a:xfrm>
          <a:prstGeom prst="rect">
            <a:avLst/>
          </a:prstGeom>
          <a:noFill/>
        </p:spPr>
        <p:txBody>
          <a:bodyPr wrap="square" lIns="0" tIns="9144" rIns="0" bIns="9144" rtlCol="0" anchor="ctr" anchorCtr="0">
            <a:spAutoFit/>
          </a:bodyPr>
          <a:lstStyle/>
          <a:p>
            <a:r>
              <a:rPr lang="en-US" sz="6600" dirty="0">
                <a:effectLst>
                  <a:outerShdw blurRad="38100" dist="38100" dir="2700000" algn="tl">
                    <a:srgbClr val="000000">
                      <a:alpha val="43137"/>
                    </a:srgbClr>
                  </a:outerShdw>
                </a:effectLst>
                <a:latin typeface="+mn-lt"/>
              </a:rPr>
              <a:t>{</a:t>
            </a:r>
          </a:p>
        </p:txBody>
      </p:sp>
      <p:sp>
        <p:nvSpPr>
          <p:cNvPr id="2" name="Title 1"/>
          <p:cNvSpPr>
            <a:spLocks noGrp="1"/>
          </p:cNvSpPr>
          <p:nvPr>
            <p:ph type="ctrTitle"/>
          </p:nvPr>
        </p:nvSpPr>
        <p:spPr>
          <a:xfrm>
            <a:off x="1036320" y="1219200"/>
            <a:ext cx="10058400" cy="2152650"/>
          </a:xfrm>
        </p:spPr>
        <p:txBody>
          <a:bodyPr>
            <a:noAutofit/>
          </a:bodyPr>
          <a:lstStyle>
            <a:lvl1pPr>
              <a:defRPr sz="6000">
                <a:solidFill>
                  <a:schemeClr val="tx1"/>
                </a:solidFill>
              </a:defRPr>
            </a:lvl1pPr>
          </a:lstStyle>
          <a:p>
            <a:r>
              <a:rPr lang="en-US"/>
              <a:t>Click to edit Master title style</a:t>
            </a:r>
            <a:endParaRPr lang="en-US" dirty="0"/>
          </a:p>
        </p:txBody>
      </p:sp>
      <p:sp>
        <p:nvSpPr>
          <p:cNvPr id="3" name="Subtitle 2"/>
          <p:cNvSpPr>
            <a:spLocks noGrp="1"/>
          </p:cNvSpPr>
          <p:nvPr>
            <p:ph type="subTitle" idx="1"/>
          </p:nvPr>
        </p:nvSpPr>
        <p:spPr>
          <a:xfrm>
            <a:off x="2844800" y="3375491"/>
            <a:ext cx="8229600" cy="685800"/>
          </a:xfrm>
        </p:spPr>
        <p:txBody>
          <a:bodyPr anchor="ctr"/>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15" name="Date Placeholder 14"/>
          <p:cNvSpPr>
            <a:spLocks noGrp="1"/>
          </p:cNvSpPr>
          <p:nvPr>
            <p:ph type="dt" sz="half" idx="10"/>
          </p:nvPr>
        </p:nvSpPr>
        <p:spPr/>
        <p:txBody>
          <a:bodyPr/>
          <a:lstStyle/>
          <a:p>
            <a:fld id="{10E8D5A7-CC94-44B2-9D8F-77D26D9C985C}" type="datetimeFigureOut">
              <a:rPr lang="en-GB" smtClean="0"/>
              <a:t>10/11/2022</a:t>
            </a:fld>
            <a:endParaRPr lang="en-GB"/>
          </a:p>
        </p:txBody>
      </p:sp>
      <p:sp>
        <p:nvSpPr>
          <p:cNvPr id="16" name="Slide Number Placeholder 15"/>
          <p:cNvSpPr>
            <a:spLocks noGrp="1"/>
          </p:cNvSpPr>
          <p:nvPr>
            <p:ph type="sldNum" sz="quarter" idx="11"/>
          </p:nvPr>
        </p:nvSpPr>
        <p:spPr/>
        <p:txBody>
          <a:bodyPr/>
          <a:lstStyle/>
          <a:p>
            <a:fld id="{B6FB6FE9-57EF-4226-8AA5-B2F0EFD06055}" type="slidenum">
              <a:rPr lang="en-GB" smtClean="0"/>
              <a:t>‹#›</a:t>
            </a:fld>
            <a:endParaRPr lang="en-GB"/>
          </a:p>
        </p:txBody>
      </p:sp>
      <p:sp>
        <p:nvSpPr>
          <p:cNvPr id="17" name="Footer Placeholder 16"/>
          <p:cNvSpPr>
            <a:spLocks noGrp="1"/>
          </p:cNvSpPr>
          <p:nvPr>
            <p:ph type="ftr" sz="quarter" idx="12"/>
          </p:nvPr>
        </p:nvSpPr>
        <p:spPr/>
        <p:txBody>
          <a:bodyPr/>
          <a:lstStyle/>
          <a:p>
            <a:endParaRPr lang="en-GB"/>
          </a:p>
        </p:txBody>
      </p:sp>
    </p:spTree>
    <p:extLst>
      <p:ext uri="{BB962C8B-B14F-4D97-AF65-F5344CB8AC3E}">
        <p14:creationId xmlns:p14="http://schemas.microsoft.com/office/powerpoint/2010/main" val="75110213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Title 12"/>
          <p:cNvSpPr>
            <a:spLocks noGrp="1"/>
          </p:cNvSpPr>
          <p:nvPr>
            <p:ph type="title"/>
          </p:nvPr>
        </p:nvSpPr>
        <p:spPr/>
        <p:txBody>
          <a:bodyPr/>
          <a:lstStyle/>
          <a:p>
            <a:r>
              <a:rPr lang="en-US"/>
              <a:t>Click to edit Master title style</a:t>
            </a:r>
          </a:p>
        </p:txBody>
      </p:sp>
      <p:sp>
        <p:nvSpPr>
          <p:cNvPr id="14" name="Date Placeholder 13"/>
          <p:cNvSpPr>
            <a:spLocks noGrp="1"/>
          </p:cNvSpPr>
          <p:nvPr>
            <p:ph type="dt" sz="half" idx="10"/>
          </p:nvPr>
        </p:nvSpPr>
        <p:spPr/>
        <p:txBody>
          <a:bodyPr/>
          <a:lstStyle/>
          <a:p>
            <a:fld id="{10E8D5A7-CC94-44B2-9D8F-77D26D9C985C}" type="datetimeFigureOut">
              <a:rPr lang="en-GB" smtClean="0"/>
              <a:t>10/11/2022</a:t>
            </a:fld>
            <a:endParaRPr lang="en-GB"/>
          </a:p>
        </p:txBody>
      </p:sp>
      <p:sp>
        <p:nvSpPr>
          <p:cNvPr id="15" name="Slide Number Placeholder 14"/>
          <p:cNvSpPr>
            <a:spLocks noGrp="1"/>
          </p:cNvSpPr>
          <p:nvPr>
            <p:ph type="sldNum" sz="quarter" idx="11"/>
          </p:nvPr>
        </p:nvSpPr>
        <p:spPr/>
        <p:txBody>
          <a:bodyPr/>
          <a:lstStyle/>
          <a:p>
            <a:fld id="{B6FB6FE9-57EF-4226-8AA5-B2F0EFD06055}" type="slidenum">
              <a:rPr lang="en-GB" smtClean="0"/>
              <a:t>‹#›</a:t>
            </a:fld>
            <a:endParaRPr lang="en-GB"/>
          </a:p>
        </p:txBody>
      </p:sp>
      <p:sp>
        <p:nvSpPr>
          <p:cNvPr id="16" name="Footer Placeholder 15"/>
          <p:cNvSpPr>
            <a:spLocks noGrp="1"/>
          </p:cNvSpPr>
          <p:nvPr>
            <p:ph type="ftr" sz="quarter" idx="12"/>
          </p:nvPr>
        </p:nvSpPr>
        <p:spPr/>
        <p:txBody>
          <a:bodyPr/>
          <a:lstStyle/>
          <a:p>
            <a:endParaRPr lang="en-GB"/>
          </a:p>
        </p:txBody>
      </p:sp>
    </p:spTree>
    <p:extLst>
      <p:ext uri="{BB962C8B-B14F-4D97-AF65-F5344CB8AC3E}">
        <p14:creationId xmlns:p14="http://schemas.microsoft.com/office/powerpoint/2010/main" val="342183637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TextBox 7"/>
          <p:cNvSpPr txBox="1"/>
          <p:nvPr/>
        </p:nvSpPr>
        <p:spPr>
          <a:xfrm>
            <a:off x="5689600" y="4074498"/>
            <a:ext cx="609600" cy="1015663"/>
          </a:xfrm>
          <a:prstGeom prst="rect">
            <a:avLst/>
          </a:prstGeom>
          <a:noFill/>
        </p:spPr>
        <p:txBody>
          <a:bodyPr wrap="square" lIns="0" tIns="0" rIns="0" bIns="0" rtlCol="0" anchor="t" anchorCtr="0">
            <a:spAutoFit/>
          </a:bodyPr>
          <a:lstStyle/>
          <a:p>
            <a:r>
              <a:rPr lang="en-US" sz="6600" dirty="0">
                <a:effectLst>
                  <a:outerShdw blurRad="38100" dist="38100" dir="2700000" algn="tl">
                    <a:srgbClr val="000000">
                      <a:alpha val="43137"/>
                    </a:srgbClr>
                  </a:outerShdw>
                </a:effectLst>
                <a:latin typeface="+mn-lt"/>
              </a:rPr>
              <a:t>{</a:t>
            </a:r>
          </a:p>
        </p:txBody>
      </p:sp>
      <p:sp>
        <p:nvSpPr>
          <p:cNvPr id="3" name="Text Placeholder 2"/>
          <p:cNvSpPr>
            <a:spLocks noGrp="1"/>
          </p:cNvSpPr>
          <p:nvPr>
            <p:ph type="body" idx="1"/>
          </p:nvPr>
        </p:nvSpPr>
        <p:spPr>
          <a:xfrm>
            <a:off x="6096000" y="4267368"/>
            <a:ext cx="4978400" cy="731520"/>
          </a:xfrm>
        </p:spPr>
        <p:txBody>
          <a:bodyPr anchor="ctr">
            <a:normAutofit/>
          </a:bodyPr>
          <a:lstStyle>
            <a:lvl1pPr marL="0" indent="0">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12" name="Date Placeholder 11"/>
          <p:cNvSpPr>
            <a:spLocks noGrp="1"/>
          </p:cNvSpPr>
          <p:nvPr>
            <p:ph type="dt" sz="half" idx="10"/>
          </p:nvPr>
        </p:nvSpPr>
        <p:spPr/>
        <p:txBody>
          <a:bodyPr/>
          <a:lstStyle/>
          <a:p>
            <a:fld id="{10E8D5A7-CC94-44B2-9D8F-77D26D9C985C}" type="datetimeFigureOut">
              <a:rPr lang="en-GB" smtClean="0"/>
              <a:t>10/11/2022</a:t>
            </a:fld>
            <a:endParaRPr lang="en-GB"/>
          </a:p>
        </p:txBody>
      </p:sp>
      <p:sp>
        <p:nvSpPr>
          <p:cNvPr id="13" name="Slide Number Placeholder 12"/>
          <p:cNvSpPr>
            <a:spLocks noGrp="1"/>
          </p:cNvSpPr>
          <p:nvPr>
            <p:ph type="sldNum" sz="quarter" idx="11"/>
          </p:nvPr>
        </p:nvSpPr>
        <p:spPr/>
        <p:txBody>
          <a:bodyPr/>
          <a:lstStyle/>
          <a:p>
            <a:fld id="{B6FB6FE9-57EF-4226-8AA5-B2F0EFD06055}" type="slidenum">
              <a:rPr lang="en-GB" smtClean="0"/>
              <a:t>‹#›</a:t>
            </a:fld>
            <a:endParaRPr lang="en-GB"/>
          </a:p>
        </p:txBody>
      </p:sp>
      <p:sp>
        <p:nvSpPr>
          <p:cNvPr id="14" name="Footer Placeholder 13"/>
          <p:cNvSpPr>
            <a:spLocks noGrp="1"/>
          </p:cNvSpPr>
          <p:nvPr>
            <p:ph type="ftr" sz="quarter" idx="12"/>
          </p:nvPr>
        </p:nvSpPr>
        <p:spPr/>
        <p:txBody>
          <a:bodyPr/>
          <a:lstStyle/>
          <a:p>
            <a:endParaRPr lang="en-GB"/>
          </a:p>
        </p:txBody>
      </p:sp>
      <p:sp>
        <p:nvSpPr>
          <p:cNvPr id="4" name="Title 3"/>
          <p:cNvSpPr>
            <a:spLocks noGrp="1"/>
          </p:cNvSpPr>
          <p:nvPr>
            <p:ph type="title"/>
          </p:nvPr>
        </p:nvSpPr>
        <p:spPr>
          <a:xfrm>
            <a:off x="3048000" y="1905000"/>
            <a:ext cx="8046720" cy="2350008"/>
          </a:xfrm>
        </p:spPr>
        <p:txBody>
          <a:bodyPr/>
          <a:lstStyle>
            <a:lvl1pPr marL="0" algn="l" defTabSz="914400" rtl="0" eaLnBrk="1" latinLnBrk="0" hangingPunct="1">
              <a:spcBef>
                <a:spcPct val="0"/>
              </a:spcBef>
              <a:buNone/>
              <a:defRPr lang="en-US" sz="5400" b="0" kern="1200" cap="none" dirty="0" smtClean="0">
                <a:solidFill>
                  <a:schemeClr val="tx1"/>
                </a:solidFill>
                <a:effectLst>
                  <a:outerShdw blurRad="38100" dist="38100" dir="2700000" algn="tl">
                    <a:srgbClr val="000000">
                      <a:alpha val="43137"/>
                    </a:srgbClr>
                  </a:outerShdw>
                </a:effectLst>
                <a:latin typeface="+mj-lt"/>
                <a:ea typeface="+mj-ea"/>
                <a:cs typeface="+mj-cs"/>
              </a:defRPr>
            </a:lvl1pPr>
          </a:lstStyle>
          <a:p>
            <a:r>
              <a:rPr lang="en-US"/>
              <a:t>Click to edit Master title style</a:t>
            </a:r>
            <a:endParaRPr lang="en-US" dirty="0"/>
          </a:p>
        </p:txBody>
      </p:sp>
    </p:spTree>
    <p:extLst>
      <p:ext uri="{BB962C8B-B14F-4D97-AF65-F5344CB8AC3E}">
        <p14:creationId xmlns:p14="http://schemas.microsoft.com/office/powerpoint/2010/main" val="296943204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Date Placeholder 7"/>
          <p:cNvSpPr>
            <a:spLocks noGrp="1"/>
          </p:cNvSpPr>
          <p:nvPr>
            <p:ph type="dt" sz="half" idx="10"/>
          </p:nvPr>
        </p:nvSpPr>
        <p:spPr/>
        <p:txBody>
          <a:bodyPr/>
          <a:lstStyle/>
          <a:p>
            <a:fld id="{10E8D5A7-CC94-44B2-9D8F-77D26D9C985C}" type="datetimeFigureOut">
              <a:rPr lang="en-GB" smtClean="0"/>
              <a:t>10/11/2022</a:t>
            </a:fld>
            <a:endParaRPr lang="en-GB"/>
          </a:p>
        </p:txBody>
      </p:sp>
      <p:sp>
        <p:nvSpPr>
          <p:cNvPr id="9" name="Slide Number Placeholder 8"/>
          <p:cNvSpPr>
            <a:spLocks noGrp="1"/>
          </p:cNvSpPr>
          <p:nvPr>
            <p:ph type="sldNum" sz="quarter" idx="11"/>
          </p:nvPr>
        </p:nvSpPr>
        <p:spPr/>
        <p:txBody>
          <a:bodyPr/>
          <a:lstStyle/>
          <a:p>
            <a:fld id="{B6FB6FE9-57EF-4226-8AA5-B2F0EFD06055}" type="slidenum">
              <a:rPr lang="en-GB" smtClean="0"/>
              <a:t>‹#›</a:t>
            </a:fld>
            <a:endParaRPr lang="en-GB"/>
          </a:p>
        </p:txBody>
      </p:sp>
      <p:sp>
        <p:nvSpPr>
          <p:cNvPr id="10" name="Footer Placeholder 9"/>
          <p:cNvSpPr>
            <a:spLocks noGrp="1"/>
          </p:cNvSpPr>
          <p:nvPr>
            <p:ph type="ftr" sz="quarter" idx="12"/>
          </p:nvPr>
        </p:nvSpPr>
        <p:spPr/>
        <p:txBody>
          <a:bodyPr/>
          <a:lstStyle/>
          <a:p>
            <a:endParaRPr lang="en-GB"/>
          </a:p>
        </p:txBody>
      </p:sp>
      <p:sp>
        <p:nvSpPr>
          <p:cNvPr id="11" name="Title 10"/>
          <p:cNvSpPr>
            <a:spLocks noGrp="1"/>
          </p:cNvSpPr>
          <p:nvPr>
            <p:ph type="title"/>
          </p:nvPr>
        </p:nvSpPr>
        <p:spPr/>
        <p:txBody>
          <a:bodyPr/>
          <a:lstStyle/>
          <a:p>
            <a:r>
              <a:rPr lang="en-US"/>
              <a:t>Click to edit Master title style</a:t>
            </a:r>
            <a:endParaRPr lang="en-US" dirty="0"/>
          </a:p>
        </p:txBody>
      </p:sp>
      <p:sp>
        <p:nvSpPr>
          <p:cNvPr id="5" name="Content Placeholder 4"/>
          <p:cNvSpPr>
            <a:spLocks noGrp="1"/>
          </p:cNvSpPr>
          <p:nvPr>
            <p:ph sz="quarter" idx="13"/>
          </p:nvPr>
        </p:nvSpPr>
        <p:spPr>
          <a:xfrm>
            <a:off x="1792224" y="658368"/>
            <a:ext cx="4364736" cy="3429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Content Placeholder 6"/>
          <p:cNvSpPr>
            <a:spLocks noGrp="1"/>
          </p:cNvSpPr>
          <p:nvPr>
            <p:ph sz="quarter" idx="14"/>
          </p:nvPr>
        </p:nvSpPr>
        <p:spPr>
          <a:xfrm>
            <a:off x="6705600" y="658369"/>
            <a:ext cx="4364736" cy="34321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10171450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788160" y="661976"/>
            <a:ext cx="4364736" cy="639762"/>
          </a:xfrm>
        </p:spPr>
        <p:txBody>
          <a:bodyPr anchor="ctr">
            <a:noAutofit/>
          </a:bodyPr>
          <a:lstStyle>
            <a:lvl1pPr marL="0" indent="0">
              <a:buNone/>
              <a:defRPr sz="22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792224" y="1371600"/>
            <a:ext cx="4368800" cy="2743200"/>
          </a:xfrm>
        </p:spPr>
        <p:txBody>
          <a:bodyPr anchor="t"/>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705600" y="661976"/>
            <a:ext cx="4364736" cy="639762"/>
          </a:xfrm>
        </p:spPr>
        <p:txBody>
          <a:bodyPr anchor="ctr">
            <a:noAutofit/>
          </a:bodyPr>
          <a:lstStyle>
            <a:lvl1pPr marL="0" indent="0">
              <a:buNone/>
              <a:defRPr sz="22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705600" y="1371600"/>
            <a:ext cx="4364736" cy="2743200"/>
          </a:xfrm>
        </p:spPr>
        <p:txBody>
          <a:bodyPr anchor="t"/>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TextBox 12"/>
          <p:cNvSpPr txBox="1"/>
          <p:nvPr/>
        </p:nvSpPr>
        <p:spPr>
          <a:xfrm>
            <a:off x="1408853" y="520192"/>
            <a:ext cx="609600" cy="923330"/>
          </a:xfrm>
          <a:prstGeom prst="rect">
            <a:avLst/>
          </a:prstGeom>
          <a:noFill/>
        </p:spPr>
        <p:txBody>
          <a:bodyPr wrap="square" lIns="0" tIns="0" rIns="0" bIns="0" rtlCol="0" anchor="t" anchorCtr="0">
            <a:spAutoFit/>
          </a:bodyPr>
          <a:lstStyle/>
          <a:p>
            <a:r>
              <a:rPr lang="en-US" sz="6000" dirty="0">
                <a:effectLst>
                  <a:outerShdw blurRad="38100" dist="38100" dir="2700000" algn="tl">
                    <a:srgbClr val="000000">
                      <a:alpha val="43137"/>
                    </a:srgbClr>
                  </a:outerShdw>
                </a:effectLst>
                <a:latin typeface="+mn-lt"/>
              </a:rPr>
              <a:t>{</a:t>
            </a:r>
          </a:p>
        </p:txBody>
      </p:sp>
      <p:sp>
        <p:nvSpPr>
          <p:cNvPr id="18" name="TextBox 17"/>
          <p:cNvSpPr txBox="1"/>
          <p:nvPr/>
        </p:nvSpPr>
        <p:spPr>
          <a:xfrm>
            <a:off x="6373707" y="520192"/>
            <a:ext cx="609600" cy="923330"/>
          </a:xfrm>
          <a:prstGeom prst="rect">
            <a:avLst/>
          </a:prstGeom>
          <a:noFill/>
        </p:spPr>
        <p:txBody>
          <a:bodyPr wrap="square" lIns="0" tIns="0" rIns="0" bIns="0" rtlCol="0" anchor="t" anchorCtr="0">
            <a:spAutoFit/>
          </a:bodyPr>
          <a:lstStyle/>
          <a:p>
            <a:r>
              <a:rPr lang="en-US" sz="6000" dirty="0">
                <a:effectLst>
                  <a:outerShdw blurRad="38100" dist="38100" dir="2700000" algn="tl">
                    <a:srgbClr val="000000">
                      <a:alpha val="43137"/>
                    </a:srgbClr>
                  </a:outerShdw>
                </a:effectLst>
                <a:latin typeface="+mn-lt"/>
              </a:rPr>
              <a:t>{</a:t>
            </a:r>
          </a:p>
        </p:txBody>
      </p:sp>
      <p:sp>
        <p:nvSpPr>
          <p:cNvPr id="12" name="Title 11"/>
          <p:cNvSpPr>
            <a:spLocks noGrp="1"/>
          </p:cNvSpPr>
          <p:nvPr>
            <p:ph type="title"/>
          </p:nvPr>
        </p:nvSpPr>
        <p:spPr/>
        <p:txBody>
          <a:bodyPr/>
          <a:lstStyle/>
          <a:p>
            <a:r>
              <a:rPr lang="en-US"/>
              <a:t>Click to edit Master title style</a:t>
            </a:r>
            <a:endParaRPr lang="en-US" dirty="0"/>
          </a:p>
        </p:txBody>
      </p:sp>
      <p:sp>
        <p:nvSpPr>
          <p:cNvPr id="14" name="Date Placeholder 13"/>
          <p:cNvSpPr>
            <a:spLocks noGrp="1"/>
          </p:cNvSpPr>
          <p:nvPr>
            <p:ph type="dt" sz="half" idx="10"/>
          </p:nvPr>
        </p:nvSpPr>
        <p:spPr/>
        <p:txBody>
          <a:bodyPr/>
          <a:lstStyle/>
          <a:p>
            <a:fld id="{10E8D5A7-CC94-44B2-9D8F-77D26D9C985C}" type="datetimeFigureOut">
              <a:rPr lang="en-GB" smtClean="0"/>
              <a:t>10/11/2022</a:t>
            </a:fld>
            <a:endParaRPr lang="en-GB"/>
          </a:p>
        </p:txBody>
      </p:sp>
      <p:sp>
        <p:nvSpPr>
          <p:cNvPr id="15" name="Slide Number Placeholder 14"/>
          <p:cNvSpPr>
            <a:spLocks noGrp="1"/>
          </p:cNvSpPr>
          <p:nvPr>
            <p:ph type="sldNum" sz="quarter" idx="11"/>
          </p:nvPr>
        </p:nvSpPr>
        <p:spPr/>
        <p:txBody>
          <a:bodyPr/>
          <a:lstStyle/>
          <a:p>
            <a:fld id="{B6FB6FE9-57EF-4226-8AA5-B2F0EFD06055}" type="slidenum">
              <a:rPr lang="en-GB" smtClean="0"/>
              <a:t>‹#›</a:t>
            </a:fld>
            <a:endParaRPr lang="en-GB"/>
          </a:p>
        </p:txBody>
      </p:sp>
      <p:sp>
        <p:nvSpPr>
          <p:cNvPr id="16" name="Footer Placeholder 15"/>
          <p:cNvSpPr>
            <a:spLocks noGrp="1"/>
          </p:cNvSpPr>
          <p:nvPr>
            <p:ph type="ftr" sz="quarter" idx="12"/>
          </p:nvPr>
        </p:nvSpPr>
        <p:spPr/>
        <p:txBody>
          <a:bodyPr/>
          <a:lstStyle/>
          <a:p>
            <a:endParaRPr lang="en-GB"/>
          </a:p>
        </p:txBody>
      </p:sp>
    </p:spTree>
    <p:extLst>
      <p:ext uri="{BB962C8B-B14F-4D97-AF65-F5344CB8AC3E}">
        <p14:creationId xmlns:p14="http://schemas.microsoft.com/office/powerpoint/2010/main" val="197731075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p>
        </p:txBody>
      </p:sp>
      <p:sp>
        <p:nvSpPr>
          <p:cNvPr id="7" name="Date Placeholder 6"/>
          <p:cNvSpPr>
            <a:spLocks noGrp="1"/>
          </p:cNvSpPr>
          <p:nvPr>
            <p:ph type="dt" sz="half" idx="10"/>
          </p:nvPr>
        </p:nvSpPr>
        <p:spPr/>
        <p:txBody>
          <a:bodyPr/>
          <a:lstStyle/>
          <a:p>
            <a:fld id="{10E8D5A7-CC94-44B2-9D8F-77D26D9C985C}" type="datetimeFigureOut">
              <a:rPr lang="en-GB" smtClean="0"/>
              <a:t>10/11/2022</a:t>
            </a:fld>
            <a:endParaRPr lang="en-GB"/>
          </a:p>
        </p:txBody>
      </p:sp>
      <p:sp>
        <p:nvSpPr>
          <p:cNvPr id="8" name="Slide Number Placeholder 7"/>
          <p:cNvSpPr>
            <a:spLocks noGrp="1"/>
          </p:cNvSpPr>
          <p:nvPr>
            <p:ph type="sldNum" sz="quarter" idx="11"/>
          </p:nvPr>
        </p:nvSpPr>
        <p:spPr/>
        <p:txBody>
          <a:bodyPr/>
          <a:lstStyle/>
          <a:p>
            <a:fld id="{B6FB6FE9-57EF-4226-8AA5-B2F0EFD06055}" type="slidenum">
              <a:rPr lang="en-GB" smtClean="0"/>
              <a:t>‹#›</a:t>
            </a:fld>
            <a:endParaRPr lang="en-GB"/>
          </a:p>
        </p:txBody>
      </p:sp>
      <p:sp>
        <p:nvSpPr>
          <p:cNvPr id="9" name="Footer Placeholder 8"/>
          <p:cNvSpPr>
            <a:spLocks noGrp="1"/>
          </p:cNvSpPr>
          <p:nvPr>
            <p:ph type="ftr" sz="quarter" idx="12"/>
          </p:nvPr>
        </p:nvSpPr>
        <p:spPr/>
        <p:txBody>
          <a:bodyPr/>
          <a:lstStyle/>
          <a:p>
            <a:endParaRPr lang="en-GB"/>
          </a:p>
        </p:txBody>
      </p:sp>
    </p:spTree>
    <p:extLst>
      <p:ext uri="{BB962C8B-B14F-4D97-AF65-F5344CB8AC3E}">
        <p14:creationId xmlns:p14="http://schemas.microsoft.com/office/powerpoint/2010/main" val="53587258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10E8D5A7-CC94-44B2-9D8F-77D26D9C985C}" type="datetimeFigureOut">
              <a:rPr lang="en-GB" smtClean="0"/>
              <a:t>10/11/2022</a:t>
            </a:fld>
            <a:endParaRPr lang="en-GB"/>
          </a:p>
        </p:txBody>
      </p:sp>
      <p:sp>
        <p:nvSpPr>
          <p:cNvPr id="6" name="Slide Number Placeholder 5"/>
          <p:cNvSpPr>
            <a:spLocks noGrp="1"/>
          </p:cNvSpPr>
          <p:nvPr>
            <p:ph type="sldNum" sz="quarter" idx="11"/>
          </p:nvPr>
        </p:nvSpPr>
        <p:spPr/>
        <p:txBody>
          <a:bodyPr/>
          <a:lstStyle/>
          <a:p>
            <a:fld id="{B6FB6FE9-57EF-4226-8AA5-B2F0EFD06055}" type="slidenum">
              <a:rPr lang="en-GB" smtClean="0"/>
              <a:t>‹#›</a:t>
            </a:fld>
            <a:endParaRPr lang="en-GB"/>
          </a:p>
        </p:txBody>
      </p:sp>
      <p:sp>
        <p:nvSpPr>
          <p:cNvPr id="7" name="Footer Placeholder 6"/>
          <p:cNvSpPr>
            <a:spLocks noGrp="1"/>
          </p:cNvSpPr>
          <p:nvPr>
            <p:ph type="ftr" sz="quarter" idx="12"/>
          </p:nvPr>
        </p:nvSpPr>
        <p:spPr/>
        <p:txBody>
          <a:bodyPr/>
          <a:lstStyle/>
          <a:p>
            <a:endParaRPr lang="en-GB"/>
          </a:p>
        </p:txBody>
      </p:sp>
    </p:spTree>
    <p:extLst>
      <p:ext uri="{BB962C8B-B14F-4D97-AF65-F5344CB8AC3E}">
        <p14:creationId xmlns:p14="http://schemas.microsoft.com/office/powerpoint/2010/main" val="248886310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TextBox 8"/>
          <p:cNvSpPr txBox="1"/>
          <p:nvPr/>
        </p:nvSpPr>
        <p:spPr>
          <a:xfrm>
            <a:off x="7105227" y="1774588"/>
            <a:ext cx="609600" cy="1231106"/>
          </a:xfrm>
          <a:prstGeom prst="rect">
            <a:avLst/>
          </a:prstGeom>
          <a:noFill/>
        </p:spPr>
        <p:txBody>
          <a:bodyPr wrap="square" lIns="0" tIns="0" rIns="0" bIns="0" rtlCol="0" anchor="t" anchorCtr="0">
            <a:spAutoFit/>
          </a:bodyPr>
          <a:lstStyle/>
          <a:p>
            <a:r>
              <a:rPr lang="en-US" sz="8000" dirty="0">
                <a:effectLst>
                  <a:outerShdw blurRad="38100" dist="38100" dir="2700000" algn="tl">
                    <a:srgbClr val="000000">
                      <a:alpha val="43137"/>
                    </a:srgbClr>
                  </a:outerShdw>
                </a:effectLst>
                <a:latin typeface="+mn-lt"/>
              </a:rPr>
              <a:t>{</a:t>
            </a:r>
          </a:p>
        </p:txBody>
      </p:sp>
      <p:sp>
        <p:nvSpPr>
          <p:cNvPr id="3" name="Content Placeholder 2"/>
          <p:cNvSpPr>
            <a:spLocks noGrp="1"/>
          </p:cNvSpPr>
          <p:nvPr>
            <p:ph idx="1"/>
          </p:nvPr>
        </p:nvSpPr>
        <p:spPr>
          <a:xfrm>
            <a:off x="1117600" y="685801"/>
            <a:ext cx="5791200" cy="3429000"/>
          </a:xfrm>
        </p:spPr>
        <p:txBody>
          <a:bodyPr anchor="ctr"/>
          <a:lstStyle>
            <a:lvl1pPr>
              <a:defRPr sz="2400"/>
            </a:lvl1pPr>
            <a:lvl2pPr>
              <a:defRPr sz="22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620000" y="685801"/>
            <a:ext cx="3454400" cy="3429000"/>
          </a:xfrm>
        </p:spPr>
        <p:txBody>
          <a:bodyPr anchor="ct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5" name="Date Placeholder 14"/>
          <p:cNvSpPr>
            <a:spLocks noGrp="1"/>
          </p:cNvSpPr>
          <p:nvPr>
            <p:ph type="dt" sz="half" idx="10"/>
          </p:nvPr>
        </p:nvSpPr>
        <p:spPr/>
        <p:txBody>
          <a:bodyPr/>
          <a:lstStyle/>
          <a:p>
            <a:fld id="{10E8D5A7-CC94-44B2-9D8F-77D26D9C985C}" type="datetimeFigureOut">
              <a:rPr lang="en-GB" smtClean="0"/>
              <a:t>10/11/2022</a:t>
            </a:fld>
            <a:endParaRPr lang="en-GB"/>
          </a:p>
        </p:txBody>
      </p:sp>
      <p:sp>
        <p:nvSpPr>
          <p:cNvPr id="16" name="Slide Number Placeholder 15"/>
          <p:cNvSpPr>
            <a:spLocks noGrp="1"/>
          </p:cNvSpPr>
          <p:nvPr>
            <p:ph type="sldNum" sz="quarter" idx="11"/>
          </p:nvPr>
        </p:nvSpPr>
        <p:spPr/>
        <p:txBody>
          <a:bodyPr/>
          <a:lstStyle/>
          <a:p>
            <a:fld id="{B6FB6FE9-57EF-4226-8AA5-B2F0EFD06055}" type="slidenum">
              <a:rPr lang="en-GB" smtClean="0"/>
              <a:t>‹#›</a:t>
            </a:fld>
            <a:endParaRPr lang="en-GB"/>
          </a:p>
        </p:txBody>
      </p:sp>
      <p:sp>
        <p:nvSpPr>
          <p:cNvPr id="17" name="Footer Placeholder 16"/>
          <p:cNvSpPr>
            <a:spLocks noGrp="1"/>
          </p:cNvSpPr>
          <p:nvPr>
            <p:ph type="ftr" sz="quarter" idx="12"/>
          </p:nvPr>
        </p:nvSpPr>
        <p:spPr/>
        <p:txBody>
          <a:bodyPr/>
          <a:lstStyle/>
          <a:p>
            <a:endParaRPr lang="en-GB"/>
          </a:p>
        </p:txBody>
      </p:sp>
      <p:sp>
        <p:nvSpPr>
          <p:cNvPr id="18" name="Title 17"/>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128734887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3" name="Picture Placeholder 2"/>
          <p:cNvSpPr>
            <a:spLocks noGrp="1"/>
          </p:cNvSpPr>
          <p:nvPr>
            <p:ph type="pic" idx="1"/>
          </p:nvPr>
        </p:nvSpPr>
        <p:spPr>
          <a:xfrm>
            <a:off x="1625600" y="612776"/>
            <a:ext cx="8940800" cy="2546985"/>
          </a:xfrm>
          <a:effectLst>
            <a:outerShdw blurRad="152400" dist="317500" dir="5400000" sx="90000" sy="-19000" rotWithShape="0">
              <a:prstClr val="black">
                <a:alpha val="15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3657600" y="3453047"/>
            <a:ext cx="6705600" cy="720804"/>
          </a:xfrm>
        </p:spPr>
        <p:txBody>
          <a:bodyPr anchor="ct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Box 8"/>
          <p:cNvSpPr txBox="1"/>
          <p:nvPr/>
        </p:nvSpPr>
        <p:spPr>
          <a:xfrm>
            <a:off x="3247136" y="3331464"/>
            <a:ext cx="609600" cy="923330"/>
          </a:xfrm>
          <a:prstGeom prst="rect">
            <a:avLst/>
          </a:prstGeom>
          <a:noFill/>
        </p:spPr>
        <p:txBody>
          <a:bodyPr wrap="square" lIns="0" tIns="0" rIns="0" bIns="0" rtlCol="0" anchor="t" anchorCtr="0">
            <a:spAutoFit/>
          </a:bodyPr>
          <a:lstStyle/>
          <a:p>
            <a:r>
              <a:rPr lang="en-US" sz="6000" dirty="0">
                <a:effectLst>
                  <a:outerShdw blurRad="38100" dist="38100" dir="2700000" algn="tl">
                    <a:srgbClr val="000000">
                      <a:alpha val="43137"/>
                    </a:srgbClr>
                  </a:outerShdw>
                </a:effectLst>
                <a:latin typeface="+mn-lt"/>
              </a:rPr>
              <a:t>{</a:t>
            </a:r>
          </a:p>
        </p:txBody>
      </p:sp>
      <p:sp>
        <p:nvSpPr>
          <p:cNvPr id="11" name="Title 10"/>
          <p:cNvSpPr>
            <a:spLocks noGrp="1"/>
          </p:cNvSpPr>
          <p:nvPr>
            <p:ph type="title"/>
          </p:nvPr>
        </p:nvSpPr>
        <p:spPr/>
        <p:txBody>
          <a:bodyPr/>
          <a:lstStyle/>
          <a:p>
            <a:r>
              <a:rPr lang="en-US"/>
              <a:t>Click to edit Master title style</a:t>
            </a:r>
          </a:p>
        </p:txBody>
      </p:sp>
      <p:sp>
        <p:nvSpPr>
          <p:cNvPr id="13" name="Date Placeholder 12"/>
          <p:cNvSpPr>
            <a:spLocks noGrp="1"/>
          </p:cNvSpPr>
          <p:nvPr>
            <p:ph type="dt" sz="half" idx="10"/>
          </p:nvPr>
        </p:nvSpPr>
        <p:spPr/>
        <p:txBody>
          <a:bodyPr/>
          <a:lstStyle/>
          <a:p>
            <a:fld id="{10E8D5A7-CC94-44B2-9D8F-77D26D9C985C}" type="datetimeFigureOut">
              <a:rPr lang="en-GB" smtClean="0"/>
              <a:t>10/11/2022</a:t>
            </a:fld>
            <a:endParaRPr lang="en-GB"/>
          </a:p>
        </p:txBody>
      </p:sp>
      <p:sp>
        <p:nvSpPr>
          <p:cNvPr id="14" name="Slide Number Placeholder 13"/>
          <p:cNvSpPr>
            <a:spLocks noGrp="1"/>
          </p:cNvSpPr>
          <p:nvPr>
            <p:ph type="sldNum" sz="quarter" idx="11"/>
          </p:nvPr>
        </p:nvSpPr>
        <p:spPr/>
        <p:txBody>
          <a:bodyPr/>
          <a:lstStyle/>
          <a:p>
            <a:fld id="{B6FB6FE9-57EF-4226-8AA5-B2F0EFD06055}" type="slidenum">
              <a:rPr lang="en-GB" smtClean="0"/>
              <a:t>‹#›</a:t>
            </a:fld>
            <a:endParaRPr lang="en-GB"/>
          </a:p>
        </p:txBody>
      </p:sp>
      <p:sp>
        <p:nvSpPr>
          <p:cNvPr id="15" name="Footer Placeholder 14"/>
          <p:cNvSpPr>
            <a:spLocks noGrp="1"/>
          </p:cNvSpPr>
          <p:nvPr>
            <p:ph type="ftr" sz="quarter" idx="12"/>
          </p:nvPr>
        </p:nvSpPr>
        <p:spPr/>
        <p:txBody>
          <a:bodyPr/>
          <a:lstStyle/>
          <a:p>
            <a:endParaRPr lang="en-GB"/>
          </a:p>
        </p:txBody>
      </p:sp>
    </p:spTree>
    <p:extLst>
      <p:ext uri="{BB962C8B-B14F-4D97-AF65-F5344CB8AC3E}">
        <p14:creationId xmlns:p14="http://schemas.microsoft.com/office/powerpoint/2010/main" val="368503283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2844800" y="685802"/>
            <a:ext cx="7721600" cy="3505199"/>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0E8D5A7-CC94-44B2-9D8F-77D26D9C985C}" type="datetimeFigureOut">
              <a:rPr lang="en-GB" smtClean="0"/>
              <a:t>10/11/2022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6FB6FE9-57EF-4226-8AA5-B2F0EFD06055}" type="slidenum">
              <a:rPr lang="en-GB" smtClean="0"/>
              <a:t>‹#›</a:t>
            </a:fld>
            <a:endParaRPr lang="en-GB"/>
          </a:p>
        </p:txBody>
      </p:sp>
    </p:spTree>
    <p:extLst>
      <p:ext uri="{BB962C8B-B14F-4D97-AF65-F5344CB8AC3E}">
        <p14:creationId xmlns:p14="http://schemas.microsoft.com/office/powerpoint/2010/main" val="254633919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12800" y="609601"/>
            <a:ext cx="2844800" cy="51816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3860800" y="685801"/>
            <a:ext cx="6705600" cy="45720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0E8D5A7-CC94-44B2-9D8F-77D26D9C985C}" type="datetimeFigureOut">
              <a:rPr lang="en-GB" smtClean="0"/>
              <a:t>10/11/2022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6FB6FE9-57EF-4226-8AA5-B2F0EFD06055}" type="slidenum">
              <a:rPr lang="en-GB" smtClean="0"/>
              <a:t>‹#›</a:t>
            </a:fld>
            <a:endParaRPr lang="en-GB"/>
          </a:p>
        </p:txBody>
      </p:sp>
    </p:spTree>
    <p:extLst>
      <p:ext uri="{BB962C8B-B14F-4D97-AF65-F5344CB8AC3E}">
        <p14:creationId xmlns:p14="http://schemas.microsoft.com/office/powerpoint/2010/main" val="11895126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0786F82F-1B47-46ED-8EAE-53EF71E59E9A}"/>
              </a:ext>
            </a:extLst>
          </p:cNvPr>
          <p:cNvSpPr/>
          <p:nvPr/>
        </p:nvSpPr>
        <p:spPr>
          <a:xfrm>
            <a:off x="4718302" y="0"/>
            <a:ext cx="7473698" cy="68580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642918" y="705113"/>
            <a:ext cx="3411973" cy="5197498"/>
          </a:xfrm>
          <a:prstGeom prst="rect">
            <a:avLst/>
          </a:prstGeom>
        </p:spPr>
        <p:txBody>
          <a:bodyPr vert="horz" lIns="109728" tIns="109728" rIns="109728" bIns="9144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5376671" y="705113"/>
            <a:ext cx="6172412" cy="5197497"/>
          </a:xfrm>
          <a:prstGeom prst="rect">
            <a:avLst/>
          </a:prstGeom>
        </p:spPr>
        <p:txBody>
          <a:bodyPr vert="horz" lIns="109728" tIns="109728" rIns="109728" bIns="9144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42917" y="6309360"/>
            <a:ext cx="3411973" cy="457200"/>
          </a:xfrm>
          <a:prstGeom prst="rect">
            <a:avLst/>
          </a:prstGeom>
        </p:spPr>
        <p:txBody>
          <a:bodyPr vert="horz" lIns="109728" tIns="109728" rIns="109728" bIns="91440" rtlCol="0" anchor="ctr"/>
          <a:lstStyle>
            <a:lvl1pPr algn="l">
              <a:defRPr sz="1200" spc="150" baseline="0">
                <a:solidFill>
                  <a:schemeClr val="tx1">
                    <a:lumMod val="75000"/>
                    <a:lumOff val="25000"/>
                  </a:schemeClr>
                </a:solidFill>
                <a:latin typeface="+mj-lt"/>
              </a:defRPr>
            </a:lvl1pPr>
          </a:lstStyle>
          <a:p>
            <a:fld id="{4AF8082C-0922-4249-A612-B415F5231620}" type="datetime1">
              <a:rPr lang="en-US" smtClean="0"/>
              <a:t>11/10/2022</a:t>
            </a:fld>
            <a:endParaRPr lang="en-US" dirty="0"/>
          </a:p>
        </p:txBody>
      </p:sp>
      <p:sp>
        <p:nvSpPr>
          <p:cNvPr id="5" name="Footer Placeholder 4"/>
          <p:cNvSpPr>
            <a:spLocks noGrp="1"/>
          </p:cNvSpPr>
          <p:nvPr>
            <p:ph type="ftr" sz="quarter" idx="3"/>
          </p:nvPr>
        </p:nvSpPr>
        <p:spPr>
          <a:xfrm>
            <a:off x="5376670" y="6309360"/>
            <a:ext cx="4946592" cy="457200"/>
          </a:xfrm>
          <a:prstGeom prst="rect">
            <a:avLst/>
          </a:prstGeom>
        </p:spPr>
        <p:txBody>
          <a:bodyPr vert="horz" lIns="109728" tIns="109728" rIns="109728" bIns="91440" rtlCol="0" anchor="ctr"/>
          <a:lstStyle>
            <a:lvl1pPr algn="l">
              <a:defRPr sz="1200" spc="150" baseline="0">
                <a:solidFill>
                  <a:schemeClr val="tx1">
                    <a:lumMod val="75000"/>
                    <a:lumOff val="25000"/>
                  </a:schemeClr>
                </a:solidFill>
                <a:latin typeface="+mj-lt"/>
              </a:defRPr>
            </a:lvl1pPr>
          </a:lstStyle>
          <a:p>
            <a:endParaRPr lang="en-US" dirty="0"/>
          </a:p>
        </p:txBody>
      </p:sp>
      <p:sp>
        <p:nvSpPr>
          <p:cNvPr id="6" name="Slide Number Placeholder 5"/>
          <p:cNvSpPr>
            <a:spLocks noGrp="1"/>
          </p:cNvSpPr>
          <p:nvPr>
            <p:ph type="sldNum" sz="quarter" idx="4"/>
          </p:nvPr>
        </p:nvSpPr>
        <p:spPr>
          <a:xfrm>
            <a:off x="10569202" y="6309360"/>
            <a:ext cx="979879" cy="457200"/>
          </a:xfrm>
          <a:prstGeom prst="rect">
            <a:avLst/>
          </a:prstGeom>
        </p:spPr>
        <p:txBody>
          <a:bodyPr vert="horz" lIns="109728" tIns="109728" rIns="109728" bIns="91440" rtlCol="0" anchor="b"/>
          <a:lstStyle>
            <a:lvl1pPr algn="r">
              <a:defRPr sz="1600" b="1" spc="150" baseline="0">
                <a:solidFill>
                  <a:schemeClr val="tx1">
                    <a:lumMod val="75000"/>
                    <a:lumOff val="25000"/>
                  </a:schemeClr>
                </a:solidFill>
                <a:latin typeface="+mj-lt"/>
              </a:defRPr>
            </a:lvl1pPr>
          </a:lstStyle>
          <a:p>
            <a:fld id="{FAEF9944-A4F6-4C59-AEBD-678D6480B8EA}" type="slidenum">
              <a:rPr lang="en-US" smtClean="0"/>
              <a:pPr/>
              <a:t>‹#›</a:t>
            </a:fld>
            <a:endParaRPr lang="en-US" dirty="0"/>
          </a:p>
        </p:txBody>
      </p:sp>
      <p:sp>
        <p:nvSpPr>
          <p:cNvPr id="21" name="Rectangle 20">
            <a:extLst>
              <a:ext uri="{FF2B5EF4-FFF2-40B4-BE49-F238E27FC236}">
                <a16:creationId xmlns:a16="http://schemas.microsoft.com/office/drawing/2014/main" id="{EF1BAF6F-6275-4646-9C59-331B29B9550F}"/>
              </a:ext>
            </a:extLst>
          </p:cNvPr>
          <p:cNvSpPr/>
          <p:nvPr/>
        </p:nvSpPr>
        <p:spPr>
          <a:xfrm rot="5400000">
            <a:off x="1257298"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366011760"/>
      </p:ext>
    </p:extLst>
  </p:cSld>
  <p:clrMap bg1="lt1" tx1="dk1" bg2="lt2" tx2="dk2" accent1="accent1" accent2="accent2" accent3="accent3" accent4="accent4" accent5="accent5" accent6="accent6" hlink="hlink" folHlink="folHlink"/>
  <p:sldLayoutIdLst>
    <p:sldLayoutId id="2147483671" r:id="rId1"/>
    <p:sldLayoutId id="2147483670" r:id="rId2"/>
    <p:sldLayoutId id="2147483669" r:id="rId3"/>
    <p:sldLayoutId id="2147483668" r:id="rId4"/>
    <p:sldLayoutId id="2147483667" r:id="rId5"/>
    <p:sldLayoutId id="2147483666" r:id="rId6"/>
    <p:sldLayoutId id="2147483665" r:id="rId7"/>
    <p:sldLayoutId id="2147483664" r:id="rId8"/>
    <p:sldLayoutId id="2147483663" r:id="rId9"/>
    <p:sldLayoutId id="2147483662" r:id="rId10"/>
    <p:sldLayoutId id="2147483661" r:id="rId11"/>
  </p:sldLayoutIdLst>
  <p:hf sldNum="0" hdr="0" ftr="0" dt="0"/>
  <p:txStyles>
    <p:titleStyle>
      <a:lvl1pPr algn="l" defTabSz="914400" rtl="0" eaLnBrk="1" latinLnBrk="0" hangingPunct="1">
        <a:lnSpc>
          <a:spcPct val="150000"/>
        </a:lnSpc>
        <a:spcBef>
          <a:spcPct val="0"/>
        </a:spcBef>
        <a:buNone/>
        <a:defRPr sz="3600" b="1" kern="1200" spc="150" baseline="0">
          <a:solidFill>
            <a:schemeClr val="tx1">
              <a:lumMod val="75000"/>
              <a:lumOff val="25000"/>
            </a:schemeClr>
          </a:solidFill>
          <a:latin typeface="+mj-lt"/>
          <a:ea typeface="+mj-ea"/>
          <a:cs typeface="+mj-cs"/>
        </a:defRPr>
      </a:lvl1pPr>
    </p:titleStyle>
    <p:bodyStyle>
      <a:lvl1pPr marL="0" indent="0" algn="l" defTabSz="914400" rtl="0" eaLnBrk="1" latinLnBrk="0" hangingPunct="1">
        <a:lnSpc>
          <a:spcPct val="140000"/>
        </a:lnSpc>
        <a:spcBef>
          <a:spcPts val="930"/>
        </a:spcBef>
        <a:buFont typeface="Corbel" panose="020B0503020204020204" pitchFamily="34" charset="0"/>
        <a:buNone/>
        <a:defRPr sz="1800" b="1" kern="1200" spc="150" baseline="0">
          <a:solidFill>
            <a:schemeClr val="tx1">
              <a:lumMod val="75000"/>
              <a:lumOff val="25000"/>
            </a:schemeClr>
          </a:solidFill>
          <a:latin typeface="+mn-lt"/>
          <a:ea typeface="+mn-ea"/>
          <a:cs typeface="+mn-cs"/>
        </a:defRPr>
      </a:lvl1pPr>
      <a:lvl2pPr marL="0" indent="0" algn="l" defTabSz="914400" rtl="0" eaLnBrk="1" latinLnBrk="0" hangingPunct="1">
        <a:lnSpc>
          <a:spcPct val="140000"/>
        </a:lnSpc>
        <a:spcBef>
          <a:spcPts val="930"/>
        </a:spcBef>
        <a:buFont typeface="Corbel" panose="020B0503020204020204" pitchFamily="34" charset="0"/>
        <a:buNone/>
        <a:defRPr sz="1600" kern="1200" spc="150" baseline="0">
          <a:solidFill>
            <a:schemeClr val="tx1">
              <a:lumMod val="75000"/>
              <a:lumOff val="25000"/>
            </a:schemeClr>
          </a:solidFill>
          <a:latin typeface="+mn-lt"/>
          <a:ea typeface="+mn-ea"/>
          <a:cs typeface="+mn-cs"/>
        </a:defRPr>
      </a:lvl2pPr>
      <a:lvl3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3pPr>
      <a:lvl4pPr marL="0" indent="-320040" algn="l" defTabSz="914400" rtl="0" eaLnBrk="1" latinLnBrk="0" hangingPunct="1">
        <a:lnSpc>
          <a:spcPct val="140000"/>
        </a:lnSpc>
        <a:spcBef>
          <a:spcPts val="930"/>
        </a:spcBef>
        <a:buFont typeface="Corbel" panose="020B0503020204020204" pitchFamily="34" charset="0"/>
        <a:buChar char="–"/>
        <a:defRPr sz="1400" kern="1200" spc="150" baseline="0">
          <a:solidFill>
            <a:schemeClr val="tx1">
              <a:lumMod val="75000"/>
              <a:lumOff val="25000"/>
            </a:schemeClr>
          </a:solidFill>
          <a:latin typeface="+mn-lt"/>
          <a:ea typeface="+mn-ea"/>
          <a:cs typeface="+mn-cs"/>
        </a:defRPr>
      </a:lvl4pPr>
      <a:lvl5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5pPr>
      <a:lvl6pPr marL="192024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6pPr>
      <a:lvl7pPr marL="224028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7pPr>
      <a:lvl8pPr marL="256032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8pPr>
      <a:lvl9pPr marL="288036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7" name="Rectangle 6"/>
          <p:cNvSpPr/>
          <p:nvPr/>
        </p:nvSpPr>
        <p:spPr>
          <a:xfrm>
            <a:off x="0" y="0"/>
            <a:ext cx="12192000" cy="6858000"/>
          </a:xfrm>
          <a:prstGeom prst="rect">
            <a:avLst/>
          </a:prstGeom>
          <a:gradFill>
            <a:gsLst>
              <a:gs pos="0">
                <a:schemeClr val="accent6">
                  <a:lumMod val="50000"/>
                  <a:alpha val="36000"/>
                </a:schemeClr>
              </a:gs>
              <a:gs pos="100000">
                <a:schemeClr val="bg2">
                  <a:alpha val="1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8" name="Oval 7"/>
          <p:cNvSpPr/>
          <p:nvPr/>
        </p:nvSpPr>
        <p:spPr>
          <a:xfrm rot="19724275">
            <a:off x="1830961" y="1038441"/>
            <a:ext cx="9654160" cy="5706987"/>
          </a:xfrm>
          <a:prstGeom prst="ellipse">
            <a:avLst/>
          </a:prstGeom>
          <a:gradFill flip="none" rotWithShape="1">
            <a:gsLst>
              <a:gs pos="0">
                <a:schemeClr val="accent6">
                  <a:lumMod val="60000"/>
                  <a:lumOff val="40000"/>
                  <a:alpha val="7000"/>
                </a:schemeClr>
              </a:gs>
              <a:gs pos="58000">
                <a:schemeClr val="bg2">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9" name="Oval 8"/>
          <p:cNvSpPr/>
          <p:nvPr/>
        </p:nvSpPr>
        <p:spPr>
          <a:xfrm rot="17656910">
            <a:off x="557464" y="419133"/>
            <a:ext cx="5538472" cy="5973945"/>
          </a:xfrm>
          <a:prstGeom prst="ellipse">
            <a:avLst/>
          </a:prstGeom>
          <a:gradFill flip="none" rotWithShape="1">
            <a:gsLst>
              <a:gs pos="0">
                <a:schemeClr val="accent6">
                  <a:lumMod val="60000"/>
                  <a:lumOff val="40000"/>
                  <a:alpha val="8000"/>
                </a:schemeClr>
              </a:gs>
              <a:gs pos="58000">
                <a:schemeClr val="bg2">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10" name="Oval 9"/>
          <p:cNvSpPr/>
          <p:nvPr/>
        </p:nvSpPr>
        <p:spPr>
          <a:xfrm rot="19724275">
            <a:off x="4370607" y="116855"/>
            <a:ext cx="8639149" cy="4754757"/>
          </a:xfrm>
          <a:prstGeom prst="ellipse">
            <a:avLst/>
          </a:prstGeom>
          <a:gradFill flip="none" rotWithShape="1">
            <a:gsLst>
              <a:gs pos="0">
                <a:schemeClr val="accent6">
                  <a:lumMod val="60000"/>
                  <a:lumOff val="40000"/>
                  <a:alpha val="8000"/>
                </a:schemeClr>
              </a:gs>
              <a:gs pos="58000">
                <a:schemeClr val="bg2">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2" name="Title Placeholder 1"/>
          <p:cNvSpPr>
            <a:spLocks noGrp="1"/>
          </p:cNvSpPr>
          <p:nvPr>
            <p:ph type="title"/>
          </p:nvPr>
        </p:nvSpPr>
        <p:spPr>
          <a:xfrm>
            <a:off x="1036320" y="4876800"/>
            <a:ext cx="10058400" cy="914400"/>
          </a:xfrm>
          <a:prstGeom prst="rect">
            <a:avLst/>
          </a:prstGeom>
        </p:spPr>
        <p:txBody>
          <a:bodyPr vert="horz" lIns="91440" tIns="45720" rIns="91440" bIns="45720" rtlCol="0" anchor="b">
            <a:noAutofit/>
          </a:bodyPr>
          <a:lstStyle/>
          <a:p>
            <a:r>
              <a:rPr lang="en-US"/>
              <a:t>Click to edit Master title style</a:t>
            </a:r>
            <a:endParaRPr lang="en-US" dirty="0"/>
          </a:p>
        </p:txBody>
      </p:sp>
      <p:sp>
        <p:nvSpPr>
          <p:cNvPr id="3" name="Text Placeholder 2"/>
          <p:cNvSpPr>
            <a:spLocks noGrp="1"/>
          </p:cNvSpPr>
          <p:nvPr>
            <p:ph type="body" idx="1"/>
          </p:nvPr>
        </p:nvSpPr>
        <p:spPr>
          <a:xfrm>
            <a:off x="2844800" y="685802"/>
            <a:ext cx="8128000" cy="3657599"/>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29600" y="6154739"/>
            <a:ext cx="2844800" cy="365125"/>
          </a:xfrm>
          <a:prstGeom prst="rect">
            <a:avLst/>
          </a:prstGeom>
        </p:spPr>
        <p:txBody>
          <a:bodyPr vert="horz" lIns="91440" tIns="45720" rIns="91440" bIns="45720" rtlCol="0" anchor="t"/>
          <a:lstStyle>
            <a:lvl1pPr algn="r">
              <a:defRPr sz="1100">
                <a:solidFill>
                  <a:schemeClr val="tx1">
                    <a:alpha val="60000"/>
                  </a:schemeClr>
                </a:solidFill>
                <a:effectLst/>
              </a:defRPr>
            </a:lvl1pPr>
          </a:lstStyle>
          <a:p>
            <a:fld id="{10E8D5A7-CC94-44B2-9D8F-77D26D9C985C}" type="datetimeFigureOut">
              <a:rPr lang="en-GB" smtClean="0"/>
              <a:t>10/11/2022</a:t>
            </a:fld>
            <a:endParaRPr lang="en-GB"/>
          </a:p>
        </p:txBody>
      </p:sp>
      <p:sp>
        <p:nvSpPr>
          <p:cNvPr id="5" name="Footer Placeholder 4"/>
          <p:cNvSpPr>
            <a:spLocks noGrp="1"/>
          </p:cNvSpPr>
          <p:nvPr>
            <p:ph type="ftr" sz="quarter" idx="3"/>
          </p:nvPr>
        </p:nvSpPr>
        <p:spPr>
          <a:xfrm>
            <a:off x="1097280" y="6154739"/>
            <a:ext cx="6096000" cy="365125"/>
          </a:xfrm>
          <a:prstGeom prst="rect">
            <a:avLst/>
          </a:prstGeom>
        </p:spPr>
        <p:txBody>
          <a:bodyPr vert="horz" lIns="91440" tIns="45720" rIns="91440" bIns="45720" rtlCol="0" anchor="t"/>
          <a:lstStyle>
            <a:lvl1pPr algn="l">
              <a:defRPr sz="1100">
                <a:solidFill>
                  <a:schemeClr val="tx1">
                    <a:alpha val="60000"/>
                  </a:schemeClr>
                </a:solidFill>
                <a:effectLst/>
              </a:defRPr>
            </a:lvl1pPr>
          </a:lstStyle>
          <a:p>
            <a:endParaRPr lang="en-GB"/>
          </a:p>
        </p:txBody>
      </p:sp>
      <p:sp>
        <p:nvSpPr>
          <p:cNvPr id="6" name="Slide Number Placeholder 5"/>
          <p:cNvSpPr>
            <a:spLocks noGrp="1"/>
          </p:cNvSpPr>
          <p:nvPr>
            <p:ph type="sldNum" sz="quarter" idx="4"/>
          </p:nvPr>
        </p:nvSpPr>
        <p:spPr>
          <a:xfrm>
            <a:off x="1097280" y="5842000"/>
            <a:ext cx="2844800" cy="304800"/>
          </a:xfrm>
          <a:prstGeom prst="rect">
            <a:avLst/>
          </a:prstGeom>
        </p:spPr>
        <p:txBody>
          <a:bodyPr vert="horz" lIns="91440" tIns="45720" rIns="91440" bIns="9144" rtlCol="0" anchor="b"/>
          <a:lstStyle>
            <a:lvl1pPr algn="l">
              <a:defRPr sz="1600">
                <a:solidFill>
                  <a:schemeClr val="tx1">
                    <a:alpha val="60000"/>
                  </a:schemeClr>
                </a:solidFill>
                <a:effectLst/>
              </a:defRPr>
            </a:lvl1pPr>
          </a:lstStyle>
          <a:p>
            <a:fld id="{B6FB6FE9-57EF-4226-8AA5-B2F0EFD06055}" type="slidenum">
              <a:rPr lang="en-GB" smtClean="0"/>
              <a:t>‹#›</a:t>
            </a:fld>
            <a:endParaRPr lang="en-GB"/>
          </a:p>
        </p:txBody>
      </p:sp>
    </p:spTree>
    <p:extLst>
      <p:ext uri="{BB962C8B-B14F-4D97-AF65-F5344CB8AC3E}">
        <p14:creationId xmlns:p14="http://schemas.microsoft.com/office/powerpoint/2010/main" val="532833971"/>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spcBef>
          <a:spcPct val="0"/>
        </a:spcBef>
        <a:buNone/>
        <a:defRPr sz="4900" kern="1200">
          <a:solidFill>
            <a:schemeClr val="tx1"/>
          </a:solidFill>
          <a:effectLst>
            <a:outerShdw blurRad="38100" dist="38100" dir="2700000" algn="tl">
              <a:srgbClr val="000000">
                <a:alpha val="43137"/>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74320" indent="-256032" algn="l" defTabSz="914400" rtl="0" eaLnBrk="1" latinLnBrk="0" hangingPunct="1">
        <a:spcBef>
          <a:spcPct val="20000"/>
        </a:spcBef>
        <a:spcAft>
          <a:spcPts val="0"/>
        </a:spcAft>
        <a:buSzPct val="60000"/>
        <a:buFont typeface="Wingdings" pitchFamily="2" charset="2"/>
        <a:buChar char=""/>
        <a:defRPr sz="2100" kern="1200">
          <a:solidFill>
            <a:schemeClr val="tx1"/>
          </a:solidFill>
          <a:effectLst>
            <a:outerShdw blurRad="38100" dist="38100" dir="2700000" algn="tl">
              <a:srgbClr val="000000">
                <a:alpha val="43137"/>
              </a:srgbClr>
            </a:outerShdw>
          </a:effectLst>
          <a:latin typeface="+mn-lt"/>
          <a:ea typeface="+mn-ea"/>
          <a:cs typeface="+mn-cs"/>
        </a:defRPr>
      </a:lvl1pPr>
      <a:lvl2pPr marL="640080" indent="-256032" algn="l" defTabSz="914400" rtl="0" eaLnBrk="1" latinLnBrk="0" hangingPunct="1">
        <a:spcBef>
          <a:spcPct val="20000"/>
        </a:spcBef>
        <a:buSzPct val="60000"/>
        <a:buFont typeface="Wingdings" pitchFamily="2" charset="2"/>
        <a:buChar char=""/>
        <a:defRPr sz="1900" kern="1200">
          <a:solidFill>
            <a:schemeClr val="tx1"/>
          </a:solidFill>
          <a:effectLst>
            <a:outerShdw blurRad="38100" dist="38100" dir="2700000" algn="tl">
              <a:srgbClr val="000000">
                <a:alpha val="43137"/>
              </a:srgbClr>
            </a:outerShdw>
          </a:effectLst>
          <a:latin typeface="+mn-lt"/>
          <a:ea typeface="+mn-ea"/>
          <a:cs typeface="+mn-cs"/>
        </a:defRPr>
      </a:lvl2pPr>
      <a:lvl3pPr marL="1005840" indent="-256032" algn="l" defTabSz="914400" rtl="0" eaLnBrk="1" latinLnBrk="0" hangingPunct="1">
        <a:spcBef>
          <a:spcPct val="20000"/>
        </a:spcBef>
        <a:buSzPct val="60000"/>
        <a:buFont typeface="Wingdings" pitchFamily="2" charset="2"/>
        <a:buChar char=""/>
        <a:defRPr sz="1700" kern="1200">
          <a:solidFill>
            <a:schemeClr val="tx1"/>
          </a:solidFill>
          <a:effectLst>
            <a:outerShdw blurRad="38100" dist="38100" dir="2700000" algn="tl">
              <a:srgbClr val="000000">
                <a:alpha val="43137"/>
              </a:srgbClr>
            </a:outerShdw>
          </a:effectLst>
          <a:latin typeface="+mn-lt"/>
          <a:ea typeface="+mn-ea"/>
          <a:cs typeface="+mn-cs"/>
        </a:defRPr>
      </a:lvl3pPr>
      <a:lvl4pPr marL="1371600" indent="-256032" algn="l" defTabSz="914400" rtl="0" eaLnBrk="1" latinLnBrk="0" hangingPunct="1">
        <a:spcBef>
          <a:spcPct val="20000"/>
        </a:spcBef>
        <a:buSzPct val="60000"/>
        <a:buFont typeface="Wingdings" pitchFamily="2" charset="2"/>
        <a:buChar char=""/>
        <a:defRPr sz="1600" kern="1200">
          <a:solidFill>
            <a:schemeClr val="tx1"/>
          </a:solidFill>
          <a:effectLst>
            <a:outerShdw blurRad="38100" dist="38100" dir="2700000" algn="tl">
              <a:srgbClr val="000000">
                <a:alpha val="43137"/>
              </a:srgbClr>
            </a:outerShdw>
          </a:effectLst>
          <a:latin typeface="+mn-lt"/>
          <a:ea typeface="+mn-ea"/>
          <a:cs typeface="+mn-cs"/>
        </a:defRPr>
      </a:lvl4pPr>
      <a:lvl5pPr marL="1645920" indent="-256032" algn="l" defTabSz="914400" rtl="0" eaLnBrk="1" latinLnBrk="0" hangingPunct="1">
        <a:spcBef>
          <a:spcPct val="20000"/>
        </a:spcBef>
        <a:buSzPct val="60000"/>
        <a:buFont typeface="Wingdings" pitchFamily="2" charset="2"/>
        <a:buChar char=""/>
        <a:defRPr sz="1500" kern="1200">
          <a:solidFill>
            <a:schemeClr val="tx1"/>
          </a:solidFill>
          <a:effectLst>
            <a:outerShdw blurRad="38100" dist="38100" dir="2700000" algn="tl">
              <a:srgbClr val="000000">
                <a:alpha val="43137"/>
              </a:srgbClr>
            </a:outerShdw>
          </a:effectLst>
          <a:latin typeface="+mn-lt"/>
          <a:ea typeface="+mn-ea"/>
          <a:cs typeface="+mn-cs"/>
        </a:defRPr>
      </a:lvl5pPr>
      <a:lvl6pPr marL="1965960" indent="-256032" algn="l" defTabSz="914400" rtl="0" eaLnBrk="1" latinLnBrk="0" hangingPunct="1">
        <a:spcBef>
          <a:spcPct val="20000"/>
        </a:spcBef>
        <a:buSzPct val="60000"/>
        <a:buFont typeface="Wingdings" pitchFamily="2" charset="2"/>
        <a:buChar char=""/>
        <a:defRPr sz="1400" kern="1200">
          <a:solidFill>
            <a:schemeClr val="tx1"/>
          </a:solidFill>
          <a:effectLst>
            <a:outerShdw blurRad="38100" dist="38100" dir="2700000" algn="ctr" rotWithShape="0">
              <a:srgbClr val="000000">
                <a:alpha val="43000"/>
              </a:srgbClr>
            </a:outerShdw>
          </a:effectLst>
          <a:latin typeface="+mn-lt"/>
          <a:ea typeface="+mn-ea"/>
          <a:cs typeface="+mn-cs"/>
        </a:defRPr>
      </a:lvl6pPr>
      <a:lvl7pPr marL="2240280" indent="-256032" algn="l" defTabSz="914400" rtl="0" eaLnBrk="1" latinLnBrk="0" hangingPunct="1">
        <a:spcBef>
          <a:spcPct val="20000"/>
        </a:spcBef>
        <a:buSzPct val="60000"/>
        <a:buFont typeface="Wingdings" pitchFamily="2" charset="2"/>
        <a:buChar char=""/>
        <a:defRPr sz="1400" kern="1200">
          <a:solidFill>
            <a:schemeClr val="tx1"/>
          </a:solidFill>
          <a:effectLst>
            <a:outerShdw blurRad="38100" dist="38100" dir="2700000" algn="ctr" rotWithShape="0">
              <a:srgbClr val="000000">
                <a:alpha val="43000"/>
              </a:srgbClr>
            </a:outerShdw>
          </a:effectLst>
          <a:latin typeface="+mn-lt"/>
          <a:ea typeface="+mn-ea"/>
          <a:cs typeface="+mn-cs"/>
        </a:defRPr>
      </a:lvl7pPr>
      <a:lvl8pPr marL="2514600" indent="-256032" algn="l" defTabSz="914400" rtl="0" eaLnBrk="1" latinLnBrk="0" hangingPunct="1">
        <a:spcBef>
          <a:spcPct val="20000"/>
        </a:spcBef>
        <a:buSzPct val="60000"/>
        <a:buFont typeface="Wingdings" pitchFamily="2" charset="2"/>
        <a:buChar char=""/>
        <a:defRPr sz="1400" kern="1200">
          <a:solidFill>
            <a:schemeClr val="tx1"/>
          </a:solidFill>
          <a:effectLst>
            <a:outerShdw blurRad="38100" dist="38100" dir="2700000" algn="ctr" rotWithShape="0">
              <a:srgbClr val="000000">
                <a:alpha val="43000"/>
              </a:srgbClr>
            </a:outerShdw>
          </a:effectLst>
          <a:latin typeface="+mn-lt"/>
          <a:ea typeface="+mn-ea"/>
          <a:cs typeface="+mn-cs"/>
        </a:defRPr>
      </a:lvl8pPr>
      <a:lvl9pPr marL="2834640" indent="-256032" algn="l" defTabSz="914400" rtl="0" eaLnBrk="1" latinLnBrk="0" hangingPunct="1">
        <a:spcBef>
          <a:spcPct val="20000"/>
        </a:spcBef>
        <a:buSzPct val="60000"/>
        <a:buFont typeface="Wingdings" pitchFamily="2" charset="2"/>
        <a:buChar char=""/>
        <a:defRPr sz="1400" kern="1200">
          <a:solidFill>
            <a:schemeClr val="tx1"/>
          </a:solidFill>
          <a:effectLst>
            <a:outerShdw blurRad="38100" dist="38100" dir="2700000" algn="ctr" rotWithShape="0">
              <a:srgbClr val="000000">
                <a:alpha val="43000"/>
              </a:srgbClr>
            </a:outerShdw>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2.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8.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8.xml"/></Relationships>
</file>

<file path=ppt/slides/_rels/slide1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0.xml"/><Relationship Id="rId1" Type="http://schemas.openxmlformats.org/officeDocument/2006/relationships/slideLayout" Target="../slideLayouts/slideLayout18.xml"/></Relationships>
</file>

<file path=ppt/slides/_rels/slide1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21.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slideLayout" Target="../slideLayouts/slideLayout2.xml"/><Relationship Id="rId1" Type="http://schemas.openxmlformats.org/officeDocument/2006/relationships/video" Target="https://www.youtube.com/embed/IJNR2EpS0jw?feature=oembed" TargetMode="Externa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4" name="Rectangle 8">
            <a:extLst>
              <a:ext uri="{FF2B5EF4-FFF2-40B4-BE49-F238E27FC236}">
                <a16:creationId xmlns:a16="http://schemas.microsoft.com/office/drawing/2014/main" id="{F45F8234-3080-4C07-B575-B795410298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Video 15">
            <a:extLst>
              <a:ext uri="{FF2B5EF4-FFF2-40B4-BE49-F238E27FC236}">
                <a16:creationId xmlns:a16="http://schemas.microsoft.com/office/drawing/2014/main" id="{F493363F-8DF1-4F18-9DB6-9F50E9840510}"/>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5"/>
          <a:srcRect t="284" r="-1" b="-1"/>
          <a:stretch/>
        </p:blipFill>
        <p:spPr>
          <a:xfrm>
            <a:off x="20" y="10"/>
            <a:ext cx="12191980" cy="6857990"/>
          </a:xfrm>
          <a:prstGeom prst="rect">
            <a:avLst/>
          </a:prstGeom>
        </p:spPr>
      </p:pic>
      <p:sp>
        <p:nvSpPr>
          <p:cNvPr id="18" name="Rectangle 10">
            <a:extLst>
              <a:ext uri="{FF2B5EF4-FFF2-40B4-BE49-F238E27FC236}">
                <a16:creationId xmlns:a16="http://schemas.microsoft.com/office/drawing/2014/main" id="{1B0E0466-9F2F-4C27-AE6F-953F891B00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554430" y="1148464"/>
            <a:ext cx="4637567" cy="5019149"/>
          </a:xfrm>
          <a:prstGeom prst="rect">
            <a:avLst/>
          </a:prstGeom>
          <a:solidFill>
            <a:schemeClr val="bg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2F979E8-7829-45B3-9947-932F80A0ACA6}"/>
              </a:ext>
            </a:extLst>
          </p:cNvPr>
          <p:cNvSpPr>
            <a:spLocks noGrp="1"/>
          </p:cNvSpPr>
          <p:nvPr>
            <p:ph type="ctrTitle"/>
          </p:nvPr>
        </p:nvSpPr>
        <p:spPr>
          <a:xfrm>
            <a:off x="8197352" y="1479340"/>
            <a:ext cx="3351729" cy="3015280"/>
          </a:xfrm>
        </p:spPr>
        <p:txBody>
          <a:bodyPr anchor="b">
            <a:normAutofit/>
          </a:bodyPr>
          <a:lstStyle/>
          <a:p>
            <a:r>
              <a:rPr lang="en-GB" sz="2500" dirty="0"/>
              <a:t>EVALUATING Environmental risk</a:t>
            </a:r>
          </a:p>
        </p:txBody>
      </p:sp>
      <p:sp>
        <p:nvSpPr>
          <p:cNvPr id="3" name="Subtitle 2">
            <a:extLst>
              <a:ext uri="{FF2B5EF4-FFF2-40B4-BE49-F238E27FC236}">
                <a16:creationId xmlns:a16="http://schemas.microsoft.com/office/drawing/2014/main" id="{74084DAE-7453-477C-832A-9C0910B85533}"/>
              </a:ext>
            </a:extLst>
          </p:cNvPr>
          <p:cNvSpPr>
            <a:spLocks noGrp="1"/>
          </p:cNvSpPr>
          <p:nvPr>
            <p:ph type="subTitle" idx="1"/>
          </p:nvPr>
        </p:nvSpPr>
        <p:spPr>
          <a:xfrm>
            <a:off x="7759521" y="4500438"/>
            <a:ext cx="4224271" cy="1482698"/>
          </a:xfrm>
        </p:spPr>
        <p:txBody>
          <a:bodyPr anchor="t">
            <a:normAutofit/>
          </a:bodyPr>
          <a:lstStyle/>
          <a:p>
            <a:r>
              <a:rPr lang="en-GB" sz="2000" dirty="0"/>
              <a:t>Dr. Mike Goodfellow-Smith</a:t>
            </a:r>
          </a:p>
        </p:txBody>
      </p:sp>
      <p:sp>
        <p:nvSpPr>
          <p:cNvPr id="13" name="Rectangle 12">
            <a:extLst>
              <a:ext uri="{FF2B5EF4-FFF2-40B4-BE49-F238E27FC236}">
                <a16:creationId xmlns:a16="http://schemas.microsoft.com/office/drawing/2014/main" id="{E4F2DCBC-B44F-4E3C-871F-87CC2B8BDF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101215" y="3396995"/>
            <a:ext cx="6858002" cy="6400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943065B8-2E07-4810-B74C-42FD040916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5992" y="1084456"/>
            <a:ext cx="4636008" cy="6400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6D529F17-FB87-4ECB-9485-C58500A1BA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5992" y="6109423"/>
            <a:ext cx="4636008" cy="6400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ffectLst>
                <a:outerShdw blurRad="50800" dist="38100" dir="2700000" algn="tl" rotWithShape="0">
                  <a:prstClr val="black">
                    <a:alpha val="40000"/>
                  </a:prstClr>
                </a:outerShdw>
              </a:effectLst>
            </a:endParaRPr>
          </a:p>
        </p:txBody>
      </p:sp>
    </p:spTree>
    <p:extLst>
      <p:ext uri="{BB962C8B-B14F-4D97-AF65-F5344CB8AC3E}">
        <p14:creationId xmlns:p14="http://schemas.microsoft.com/office/powerpoint/2010/main" val="15091042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962"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16"/>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16"/>
                                        </p:tgtEl>
                                      </p:cBhvr>
                                    </p:cmd>
                                  </p:childTnLst>
                                </p:cTn>
                              </p:par>
                            </p:childTnLst>
                          </p:cTn>
                        </p:par>
                      </p:childTnLst>
                    </p:cTn>
                  </p:par>
                </p:childTnLst>
              </p:cTn>
              <p:nextCondLst>
                <p:cond evt="onClick" delay="0">
                  <p:tgtEl>
                    <p:spTgt spid="16"/>
                  </p:tgtEl>
                </p:cond>
              </p:nextCondLst>
            </p:seq>
            <p:video>
              <p:cMediaNode mute="1">
                <p:cTn id="12" repeatCount="indefinite" fill="hold" display="0">
                  <p:stCondLst>
                    <p:cond delay="indefinite"/>
                  </p:stCondLst>
                </p:cTn>
                <p:tgtEl>
                  <p:spTgt spid="16"/>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4D316E-2ED7-434D-847D-7EA9451C960C}"/>
              </a:ext>
            </a:extLst>
          </p:cNvPr>
          <p:cNvSpPr>
            <a:spLocks noGrp="1"/>
          </p:cNvSpPr>
          <p:nvPr>
            <p:ph type="title"/>
          </p:nvPr>
        </p:nvSpPr>
        <p:spPr>
          <a:xfrm>
            <a:off x="120870" y="0"/>
            <a:ext cx="4403834" cy="6858000"/>
          </a:xfrm>
        </p:spPr>
        <p:txBody>
          <a:bodyPr/>
          <a:lstStyle/>
          <a:p>
            <a:r>
              <a:rPr lang="en-GB" dirty="0"/>
              <a:t>Risk =</a:t>
            </a:r>
            <a:br>
              <a:rPr lang="en-GB" dirty="0"/>
            </a:br>
            <a:r>
              <a:rPr lang="en-GB" dirty="0"/>
              <a:t>likelihood x impact</a:t>
            </a:r>
            <a:br>
              <a:rPr lang="en-GB" dirty="0"/>
            </a:br>
            <a:r>
              <a:rPr lang="en-GB" dirty="0"/>
              <a:t>hazard x vulnerability</a:t>
            </a:r>
            <a:br>
              <a:rPr lang="en-GB" dirty="0"/>
            </a:br>
            <a:r>
              <a:rPr lang="en-GB" dirty="0"/>
              <a:t>hazard x exposure</a:t>
            </a:r>
            <a:br>
              <a:rPr lang="en-GB" dirty="0"/>
            </a:br>
            <a:endParaRPr lang="en-GB" dirty="0"/>
          </a:p>
        </p:txBody>
      </p:sp>
      <p:sp>
        <p:nvSpPr>
          <p:cNvPr id="3" name="Content Placeholder 2">
            <a:extLst>
              <a:ext uri="{FF2B5EF4-FFF2-40B4-BE49-F238E27FC236}">
                <a16:creationId xmlns:a16="http://schemas.microsoft.com/office/drawing/2014/main" id="{586BB4BE-2120-4DE0-8787-8600646D9775}"/>
              </a:ext>
            </a:extLst>
          </p:cNvPr>
          <p:cNvSpPr>
            <a:spLocks noGrp="1"/>
          </p:cNvSpPr>
          <p:nvPr>
            <p:ph idx="1"/>
          </p:nvPr>
        </p:nvSpPr>
        <p:spPr/>
        <p:txBody>
          <a:bodyPr/>
          <a:lstStyle/>
          <a:p>
            <a:r>
              <a:rPr lang="en-GB" dirty="0"/>
              <a:t>Risk analysis and risk management is a process that allows individual risk events and overall risk to be understood and managed proactively, optimising success by minimising threats and maximising opportunities and outcomes. </a:t>
            </a:r>
          </a:p>
          <a:p>
            <a:endParaRPr lang="en-GB" dirty="0"/>
          </a:p>
          <a:p>
            <a:r>
              <a:rPr lang="en-GB" sz="1000" dirty="0"/>
              <a:t>(Definition from Association for Project Management (APM) Body of Knowledge 7th edition)</a:t>
            </a:r>
          </a:p>
          <a:p>
            <a:endParaRPr lang="en-GB" sz="1000" dirty="0"/>
          </a:p>
          <a:p>
            <a:r>
              <a:rPr lang="en-GB" dirty="0"/>
              <a:t>Probability of suffering harm from a hazard. A hazard is the source of the risk</a:t>
            </a:r>
          </a:p>
          <a:p>
            <a:r>
              <a:rPr lang="en-GB" sz="1000" dirty="0"/>
              <a:t>(Hill 1997)</a:t>
            </a:r>
          </a:p>
          <a:p>
            <a:endParaRPr lang="en-GB" sz="1000" dirty="0"/>
          </a:p>
          <a:p>
            <a:endParaRPr lang="en-GB" dirty="0"/>
          </a:p>
        </p:txBody>
      </p:sp>
    </p:spTree>
    <p:extLst>
      <p:ext uri="{BB962C8B-B14F-4D97-AF65-F5344CB8AC3E}">
        <p14:creationId xmlns:p14="http://schemas.microsoft.com/office/powerpoint/2010/main" val="5984135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1B6926-5EE1-4684-AB30-CDFA52E7228D}"/>
              </a:ext>
            </a:extLst>
          </p:cNvPr>
          <p:cNvSpPr>
            <a:spLocks noGrp="1"/>
          </p:cNvSpPr>
          <p:nvPr>
            <p:ph type="title"/>
          </p:nvPr>
        </p:nvSpPr>
        <p:spPr>
          <a:xfrm>
            <a:off x="-1" y="186744"/>
            <a:ext cx="4906851" cy="6619741"/>
          </a:xfrm>
        </p:spPr>
        <p:txBody>
          <a:bodyPr>
            <a:normAutofit/>
          </a:bodyPr>
          <a:lstStyle/>
          <a:p>
            <a:br>
              <a:rPr lang="en-GB" sz="3200" dirty="0"/>
            </a:br>
            <a:r>
              <a:rPr lang="en-GB" sz="3200" dirty="0"/>
              <a:t>WHAT IS ENVIRONMENTAL RISK?</a:t>
            </a:r>
          </a:p>
        </p:txBody>
      </p:sp>
      <p:sp>
        <p:nvSpPr>
          <p:cNvPr id="5" name="Content Placeholder 4">
            <a:extLst>
              <a:ext uri="{FF2B5EF4-FFF2-40B4-BE49-F238E27FC236}">
                <a16:creationId xmlns:a16="http://schemas.microsoft.com/office/drawing/2014/main" id="{A207914A-9C7F-7491-2771-1695E4E1B56D}"/>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24252755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1ED69555-EE48-4B19-812B-4E1068DBF9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73754" y="0"/>
            <a:ext cx="4618246" cy="68580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Freeform 57">
            <a:extLst>
              <a:ext uri="{FF2B5EF4-FFF2-40B4-BE49-F238E27FC236}">
                <a16:creationId xmlns:a16="http://schemas.microsoft.com/office/drawing/2014/main" id="{57AEB73D-F521-4B19-820F-12DB6BCC84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456113" y="31750"/>
            <a:ext cx="0" cy="1588"/>
          </a:xfrm>
          <a:custGeom>
            <a:avLst/>
            <a:gdLst/>
            <a:ahLst/>
            <a:cxnLst/>
            <a:rect l="0" t="0" r="r" b="b"/>
            <a:pathLst>
              <a:path w="2" h="2">
                <a:moveTo>
                  <a:pt x="0" y="0"/>
                </a:moveTo>
                <a:lnTo>
                  <a:pt x="2" y="0"/>
                </a:lnTo>
                <a:lnTo>
                  <a:pt x="0" y="2"/>
                </a:lnTo>
                <a:lnTo>
                  <a:pt x="0" y="0"/>
                </a:lnTo>
                <a:close/>
              </a:path>
            </a:pathLst>
          </a:custGeom>
          <a:solidFill>
            <a:srgbClr val="30466D"/>
          </a:solidFill>
          <a:ln w="0">
            <a:solidFill>
              <a:srgbClr val="30466D"/>
            </a:solidFill>
            <a:prstDash val="solid"/>
            <a:round/>
            <a:headEnd/>
            <a:tailEnd/>
          </a:ln>
        </p:spPr>
      </p:sp>
      <p:sp>
        <p:nvSpPr>
          <p:cNvPr id="75" name="Rectangle 74">
            <a:extLst>
              <a:ext uri="{FF2B5EF4-FFF2-40B4-BE49-F238E27FC236}">
                <a16:creationId xmlns:a16="http://schemas.microsoft.com/office/drawing/2014/main" id="{6B72EEBA-3A5D-41CE-8465-A45A0F6567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101215"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77" name="Rectangle 76">
            <a:extLst>
              <a:ext uri="{FF2B5EF4-FFF2-40B4-BE49-F238E27FC236}">
                <a16:creationId xmlns:a16="http://schemas.microsoft.com/office/drawing/2014/main" id="{EA164D6B-6878-4B9F-A2D0-985D39B17B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9" name="Rectangle 78">
            <a:extLst>
              <a:ext uri="{FF2B5EF4-FFF2-40B4-BE49-F238E27FC236}">
                <a16:creationId xmlns:a16="http://schemas.microsoft.com/office/drawing/2014/main" id="{064738AB-B6BE-4867-889A-52CE4AC8DB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095508"/>
            <a:ext cx="4668819" cy="501689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7957BCF-9087-44FD-B422-24C18EBB3377}"/>
              </a:ext>
            </a:extLst>
          </p:cNvPr>
          <p:cNvSpPr>
            <a:spLocks noGrp="1"/>
          </p:cNvSpPr>
          <p:nvPr>
            <p:ph type="title"/>
          </p:nvPr>
        </p:nvSpPr>
        <p:spPr>
          <a:xfrm>
            <a:off x="463825" y="1709530"/>
            <a:ext cx="3754671" cy="2528515"/>
          </a:xfrm>
        </p:spPr>
        <p:txBody>
          <a:bodyPr vert="horz" lIns="109728" tIns="109728" rIns="109728" bIns="91440" rtlCol="0" anchor="b">
            <a:normAutofit/>
          </a:bodyPr>
          <a:lstStyle/>
          <a:p>
            <a:pPr>
              <a:lnSpc>
                <a:spcPct val="125000"/>
              </a:lnSpc>
            </a:pPr>
            <a:r>
              <a:rPr lang="en-US" b="0" cap="all">
                <a:solidFill>
                  <a:schemeClr val="bg1"/>
                </a:solidFill>
              </a:rPr>
              <a:t>HSE Risk Hierarchy of Controls</a:t>
            </a:r>
          </a:p>
        </p:txBody>
      </p:sp>
      <p:sp>
        <p:nvSpPr>
          <p:cNvPr id="81" name="Rectangle 80">
            <a:extLst>
              <a:ext uri="{FF2B5EF4-FFF2-40B4-BE49-F238E27FC236}">
                <a16:creationId xmlns:a16="http://schemas.microsoft.com/office/drawing/2014/main" id="{BBD49B71-B686-4DFD-93AD-40CB19B62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72066" y="0"/>
            <a:ext cx="7519934" cy="68580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HSE Risk Assessment Checklist - SafetyCulture">
            <a:extLst>
              <a:ext uri="{FF2B5EF4-FFF2-40B4-BE49-F238E27FC236}">
                <a16:creationId xmlns:a16="http://schemas.microsoft.com/office/drawing/2014/main" id="{FF6EA1D1-44A5-4459-8892-429C16D0615C}"/>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bwMode="auto">
          <a:xfrm>
            <a:off x="5312285" y="1156228"/>
            <a:ext cx="6236248" cy="4895454"/>
          </a:xfrm>
          <a:prstGeom prst="rect">
            <a:avLst/>
          </a:prstGeom>
          <a:noFill/>
          <a:extLst>
            <a:ext uri="{909E8E84-426E-40DD-AFC4-6F175D3DCCD1}">
              <a14:hiddenFill xmlns:a14="http://schemas.microsoft.com/office/drawing/2010/main">
                <a:solidFill>
                  <a:srgbClr val="FFFFFF"/>
                </a:solidFill>
              </a14:hiddenFill>
            </a:ext>
          </a:extLst>
        </p:spPr>
      </p:pic>
      <p:sp>
        <p:nvSpPr>
          <p:cNvPr id="83" name="Rectangle 82">
            <a:extLst>
              <a:ext uri="{FF2B5EF4-FFF2-40B4-BE49-F238E27FC236}">
                <a16:creationId xmlns:a16="http://schemas.microsoft.com/office/drawing/2014/main" id="{7C60369F-A41B-4D6E-8990-30E2715C57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06534" y="0"/>
            <a:ext cx="6400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131071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2D32A7-17E9-4ED6-99C8-6D3533AED188}"/>
              </a:ext>
            </a:extLst>
          </p:cNvPr>
          <p:cNvSpPr>
            <a:spLocks noGrp="1"/>
          </p:cNvSpPr>
          <p:nvPr>
            <p:ph type="title"/>
          </p:nvPr>
        </p:nvSpPr>
        <p:spPr>
          <a:xfrm>
            <a:off x="94594" y="705113"/>
            <a:ext cx="4571999" cy="5197498"/>
          </a:xfrm>
        </p:spPr>
        <p:txBody>
          <a:bodyPr/>
          <a:lstStyle/>
          <a:p>
            <a:r>
              <a:rPr lang="en-GB" dirty="0"/>
              <a:t>EXTERNALATIES</a:t>
            </a:r>
          </a:p>
        </p:txBody>
      </p:sp>
      <p:sp>
        <p:nvSpPr>
          <p:cNvPr id="3" name="Content Placeholder 2">
            <a:extLst>
              <a:ext uri="{FF2B5EF4-FFF2-40B4-BE49-F238E27FC236}">
                <a16:creationId xmlns:a16="http://schemas.microsoft.com/office/drawing/2014/main" id="{8EEF6204-B6F9-4C95-B69F-E9723F2227AB}"/>
              </a:ext>
            </a:extLst>
          </p:cNvPr>
          <p:cNvSpPr>
            <a:spLocks noGrp="1"/>
          </p:cNvSpPr>
          <p:nvPr>
            <p:ph idx="1"/>
          </p:nvPr>
        </p:nvSpPr>
        <p:spPr/>
        <p:txBody>
          <a:bodyPr>
            <a:normAutofit/>
          </a:bodyPr>
          <a:lstStyle/>
          <a:p>
            <a:r>
              <a:rPr lang="en-GB" dirty="0"/>
              <a:t>Negative externalities</a:t>
            </a:r>
          </a:p>
          <a:p>
            <a:endParaRPr lang="en-GB" dirty="0"/>
          </a:p>
          <a:p>
            <a:r>
              <a:rPr lang="en-GB" dirty="0"/>
              <a:t>Pollution—a polluter makes decisions based only on the direct cost of and profit opportunity from production and does not consider the indirect costs to those harmed by the pollution. </a:t>
            </a:r>
          </a:p>
          <a:p>
            <a:endParaRPr lang="en-GB" dirty="0"/>
          </a:p>
          <a:p>
            <a:r>
              <a:rPr lang="en-GB" dirty="0"/>
              <a:t>If the economics were changed, pollution would be eliminated????</a:t>
            </a:r>
          </a:p>
        </p:txBody>
      </p:sp>
    </p:spTree>
    <p:extLst>
      <p:ext uri="{BB962C8B-B14F-4D97-AF65-F5344CB8AC3E}">
        <p14:creationId xmlns:p14="http://schemas.microsoft.com/office/powerpoint/2010/main" val="38281224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3482D2-D7CF-4061-9EE5-4939A0A981C4}"/>
              </a:ext>
            </a:extLst>
          </p:cNvPr>
          <p:cNvSpPr>
            <a:spLocks noGrp="1"/>
          </p:cNvSpPr>
          <p:nvPr>
            <p:ph type="title"/>
          </p:nvPr>
        </p:nvSpPr>
        <p:spPr>
          <a:xfrm>
            <a:off x="642918" y="705113"/>
            <a:ext cx="3713620" cy="5197498"/>
          </a:xfrm>
        </p:spPr>
        <p:txBody>
          <a:bodyPr/>
          <a:lstStyle/>
          <a:p>
            <a:r>
              <a:rPr lang="en-GB" dirty="0"/>
              <a:t>RISK ASSESSMENT</a:t>
            </a:r>
          </a:p>
        </p:txBody>
      </p:sp>
      <p:sp>
        <p:nvSpPr>
          <p:cNvPr id="3" name="Content Placeholder 2">
            <a:extLst>
              <a:ext uri="{FF2B5EF4-FFF2-40B4-BE49-F238E27FC236}">
                <a16:creationId xmlns:a16="http://schemas.microsoft.com/office/drawing/2014/main" id="{7359816B-0706-4ED1-8D3A-E0750A3F2F92}"/>
              </a:ext>
            </a:extLst>
          </p:cNvPr>
          <p:cNvSpPr>
            <a:spLocks noGrp="1"/>
          </p:cNvSpPr>
          <p:nvPr>
            <p:ph idx="1"/>
          </p:nvPr>
        </p:nvSpPr>
        <p:spPr/>
        <p:txBody>
          <a:bodyPr/>
          <a:lstStyle/>
          <a:p>
            <a:pPr algn="l" fontAlgn="base"/>
            <a:r>
              <a:rPr lang="en-GB" b="0" i="0" dirty="0">
                <a:solidFill>
                  <a:srgbClr val="111111"/>
                </a:solidFill>
                <a:effectLst/>
                <a:latin typeface="Arial" panose="020B0604020202020204" pitchFamily="34" charset="0"/>
              </a:rPr>
              <a:t>Under the Management of Health and Safety at Work Regulations 1999, the minimum you must do is:</a:t>
            </a:r>
          </a:p>
          <a:p>
            <a:pPr algn="l" fontAlgn="base">
              <a:buFont typeface="Arial" panose="020B0604020202020204" pitchFamily="34" charset="0"/>
              <a:buChar char="•"/>
            </a:pPr>
            <a:r>
              <a:rPr lang="en-GB" b="0" i="0" dirty="0">
                <a:solidFill>
                  <a:srgbClr val="111111"/>
                </a:solidFill>
                <a:effectLst/>
                <a:latin typeface="Arial" panose="020B0604020202020204" pitchFamily="34" charset="0"/>
              </a:rPr>
              <a:t>identify what could cause injury or illness in your business (hazards)</a:t>
            </a:r>
          </a:p>
          <a:p>
            <a:pPr algn="l" fontAlgn="base">
              <a:buFont typeface="Arial" panose="020B0604020202020204" pitchFamily="34" charset="0"/>
              <a:buChar char="•"/>
            </a:pPr>
            <a:r>
              <a:rPr lang="en-GB" b="0" i="0" dirty="0">
                <a:solidFill>
                  <a:srgbClr val="111111"/>
                </a:solidFill>
                <a:effectLst/>
                <a:latin typeface="Arial" panose="020B0604020202020204" pitchFamily="34" charset="0"/>
              </a:rPr>
              <a:t>decide how likely it is that someone could be harmed and how seriously (the risk)</a:t>
            </a:r>
          </a:p>
          <a:p>
            <a:pPr algn="l" fontAlgn="base">
              <a:buFont typeface="Arial" panose="020B0604020202020204" pitchFamily="34" charset="0"/>
              <a:buChar char="•"/>
            </a:pPr>
            <a:r>
              <a:rPr lang="en-GB" b="0" i="0" dirty="0">
                <a:solidFill>
                  <a:srgbClr val="111111"/>
                </a:solidFill>
                <a:effectLst/>
                <a:latin typeface="Arial" panose="020B0604020202020204" pitchFamily="34" charset="0"/>
              </a:rPr>
              <a:t>take action to eliminate the hazard, or if this isn't possible, control the risk</a:t>
            </a:r>
          </a:p>
          <a:p>
            <a:endParaRPr lang="en-GB" dirty="0"/>
          </a:p>
        </p:txBody>
      </p:sp>
    </p:spTree>
    <p:extLst>
      <p:ext uri="{BB962C8B-B14F-4D97-AF65-F5344CB8AC3E}">
        <p14:creationId xmlns:p14="http://schemas.microsoft.com/office/powerpoint/2010/main" val="8138007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FAF2D1-03CE-47C0-9F15-E36574C6F353}"/>
              </a:ext>
            </a:extLst>
          </p:cNvPr>
          <p:cNvSpPr>
            <a:spLocks noGrp="1"/>
          </p:cNvSpPr>
          <p:nvPr>
            <p:ph type="title"/>
          </p:nvPr>
        </p:nvSpPr>
        <p:spPr>
          <a:xfrm>
            <a:off x="642918" y="705113"/>
            <a:ext cx="3676834" cy="5197498"/>
          </a:xfrm>
        </p:spPr>
        <p:txBody>
          <a:bodyPr/>
          <a:lstStyle/>
          <a:p>
            <a:r>
              <a:rPr lang="en-GB" dirty="0"/>
              <a:t>RISK ASSESSMENT</a:t>
            </a:r>
          </a:p>
        </p:txBody>
      </p:sp>
      <p:sp>
        <p:nvSpPr>
          <p:cNvPr id="3" name="Content Placeholder 2">
            <a:extLst>
              <a:ext uri="{FF2B5EF4-FFF2-40B4-BE49-F238E27FC236}">
                <a16:creationId xmlns:a16="http://schemas.microsoft.com/office/drawing/2014/main" id="{145005F1-BF6C-4A53-9509-FD6C29B4CBE0}"/>
              </a:ext>
            </a:extLst>
          </p:cNvPr>
          <p:cNvSpPr>
            <a:spLocks noGrp="1"/>
          </p:cNvSpPr>
          <p:nvPr>
            <p:ph idx="1"/>
          </p:nvPr>
        </p:nvSpPr>
        <p:spPr/>
        <p:txBody>
          <a:bodyPr/>
          <a:lstStyle/>
          <a:p>
            <a:pPr marL="285750" indent="-285750">
              <a:buFont typeface="Arial" panose="020B0604020202020204" pitchFamily="34" charset="0"/>
              <a:buChar char="•"/>
            </a:pPr>
            <a:r>
              <a:rPr lang="en-GB" dirty="0"/>
              <a:t>IDENTIFY HAZARDS</a:t>
            </a:r>
          </a:p>
          <a:p>
            <a:pPr marL="285750" indent="-285750">
              <a:buFont typeface="Arial" panose="020B0604020202020204" pitchFamily="34" charset="0"/>
              <a:buChar char="•"/>
            </a:pPr>
            <a:r>
              <a:rPr lang="en-GB" dirty="0"/>
              <a:t>IDENTIFY POTETENTIAL HARM RECEPTORS</a:t>
            </a:r>
          </a:p>
          <a:p>
            <a:pPr marL="285750" indent="-285750">
              <a:buFont typeface="Arial" panose="020B0604020202020204" pitchFamily="34" charset="0"/>
              <a:buChar char="•"/>
            </a:pPr>
            <a:r>
              <a:rPr lang="en-GB" dirty="0"/>
              <a:t>EVALAUTE RISK</a:t>
            </a:r>
          </a:p>
          <a:p>
            <a:pPr marL="285750" indent="-285750">
              <a:buFont typeface="Arial" panose="020B0604020202020204" pitchFamily="34" charset="0"/>
              <a:buChar char="•"/>
            </a:pPr>
            <a:r>
              <a:rPr lang="en-GB" dirty="0"/>
              <a:t>TAKE ACTION TO PREVENT RISK</a:t>
            </a:r>
          </a:p>
          <a:p>
            <a:pPr marL="285750" indent="-285750">
              <a:buFont typeface="Arial" panose="020B0604020202020204" pitchFamily="34" charset="0"/>
              <a:buChar char="•"/>
            </a:pPr>
            <a:r>
              <a:rPr lang="en-GB" dirty="0"/>
              <a:t>RECORD FINDINGS</a:t>
            </a:r>
          </a:p>
          <a:p>
            <a:pPr marL="285750" indent="-285750">
              <a:buFont typeface="Arial" panose="020B0604020202020204" pitchFamily="34" charset="0"/>
              <a:buChar char="•"/>
            </a:pPr>
            <a:r>
              <a:rPr lang="en-GB" dirty="0"/>
              <a:t>REVIEW</a:t>
            </a:r>
          </a:p>
        </p:txBody>
      </p:sp>
    </p:spTree>
    <p:extLst>
      <p:ext uri="{BB962C8B-B14F-4D97-AF65-F5344CB8AC3E}">
        <p14:creationId xmlns:p14="http://schemas.microsoft.com/office/powerpoint/2010/main" val="3778169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27158D-7BF8-4E2B-AA34-CC1C1E5FAD3A}"/>
              </a:ext>
            </a:extLst>
          </p:cNvPr>
          <p:cNvSpPr>
            <a:spLocks noGrp="1"/>
          </p:cNvSpPr>
          <p:nvPr>
            <p:ph type="title"/>
          </p:nvPr>
        </p:nvSpPr>
        <p:spPr/>
        <p:txBody>
          <a:bodyPr/>
          <a:lstStyle/>
          <a:p>
            <a:r>
              <a:rPr lang="en-GB" dirty="0"/>
              <a:t>RA - ESTIMATED</a:t>
            </a:r>
          </a:p>
        </p:txBody>
      </p:sp>
      <p:pic>
        <p:nvPicPr>
          <p:cNvPr id="2052" name="Picture 4" descr="Risk Assessment Matrix">
            <a:extLst>
              <a:ext uri="{FF2B5EF4-FFF2-40B4-BE49-F238E27FC236}">
                <a16:creationId xmlns:a16="http://schemas.microsoft.com/office/drawing/2014/main" id="{34B20CA4-CD12-4B9C-94FE-4172CF832D7A}"/>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5325414" y="276343"/>
            <a:ext cx="6547836" cy="631763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883757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1ED69555-EE48-4B19-812B-4E1068DBF9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73754" y="0"/>
            <a:ext cx="4618246" cy="68580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Freeform 57">
            <a:extLst>
              <a:ext uri="{FF2B5EF4-FFF2-40B4-BE49-F238E27FC236}">
                <a16:creationId xmlns:a16="http://schemas.microsoft.com/office/drawing/2014/main" id="{57AEB73D-F521-4B19-820F-12DB6BCC84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456113" y="31750"/>
            <a:ext cx="0" cy="1588"/>
          </a:xfrm>
          <a:custGeom>
            <a:avLst/>
            <a:gdLst/>
            <a:ahLst/>
            <a:cxnLst/>
            <a:rect l="0" t="0" r="r" b="b"/>
            <a:pathLst>
              <a:path w="2" h="2">
                <a:moveTo>
                  <a:pt x="0" y="0"/>
                </a:moveTo>
                <a:lnTo>
                  <a:pt x="2" y="0"/>
                </a:lnTo>
                <a:lnTo>
                  <a:pt x="0" y="2"/>
                </a:lnTo>
                <a:lnTo>
                  <a:pt x="0" y="0"/>
                </a:lnTo>
                <a:close/>
              </a:path>
            </a:pathLst>
          </a:custGeom>
          <a:solidFill>
            <a:srgbClr val="30466D"/>
          </a:solidFill>
          <a:ln w="0">
            <a:solidFill>
              <a:srgbClr val="30466D"/>
            </a:solidFill>
            <a:prstDash val="solid"/>
            <a:round/>
            <a:headEnd/>
            <a:tailEnd/>
          </a:ln>
        </p:spPr>
      </p:sp>
      <p:sp>
        <p:nvSpPr>
          <p:cNvPr id="75" name="Rectangle 74">
            <a:extLst>
              <a:ext uri="{FF2B5EF4-FFF2-40B4-BE49-F238E27FC236}">
                <a16:creationId xmlns:a16="http://schemas.microsoft.com/office/drawing/2014/main" id="{6B72EEBA-3A5D-41CE-8465-A45A0F6567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101215"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77" name="Rectangle 76">
            <a:extLst>
              <a:ext uri="{FF2B5EF4-FFF2-40B4-BE49-F238E27FC236}">
                <a16:creationId xmlns:a16="http://schemas.microsoft.com/office/drawing/2014/main" id="{EA164D6B-6878-4B9F-A2D0-985D39B17B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9" name="Rectangle 78">
            <a:extLst>
              <a:ext uri="{FF2B5EF4-FFF2-40B4-BE49-F238E27FC236}">
                <a16:creationId xmlns:a16="http://schemas.microsoft.com/office/drawing/2014/main" id="{064738AB-B6BE-4867-889A-52CE4AC8DB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095508"/>
            <a:ext cx="4668819" cy="501689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1454857-20EA-476F-A3C7-F15E190933B4}"/>
              </a:ext>
            </a:extLst>
          </p:cNvPr>
          <p:cNvSpPr>
            <a:spLocks noGrp="1"/>
          </p:cNvSpPr>
          <p:nvPr>
            <p:ph type="title"/>
          </p:nvPr>
        </p:nvSpPr>
        <p:spPr>
          <a:xfrm>
            <a:off x="463825" y="1709530"/>
            <a:ext cx="3754671" cy="2528515"/>
          </a:xfrm>
        </p:spPr>
        <p:txBody>
          <a:bodyPr vert="horz" lIns="109728" tIns="109728" rIns="109728" bIns="91440" rtlCol="0" anchor="b">
            <a:normAutofit/>
          </a:bodyPr>
          <a:lstStyle/>
          <a:p>
            <a:pPr>
              <a:lnSpc>
                <a:spcPct val="125000"/>
              </a:lnSpc>
            </a:pPr>
            <a:r>
              <a:rPr lang="en-US" b="0" cap="all">
                <a:solidFill>
                  <a:schemeClr val="bg1"/>
                </a:solidFill>
              </a:rPr>
              <a:t>RA – BROAD DEFINITION</a:t>
            </a:r>
          </a:p>
        </p:txBody>
      </p:sp>
      <p:sp>
        <p:nvSpPr>
          <p:cNvPr id="81" name="Rectangle 80">
            <a:extLst>
              <a:ext uri="{FF2B5EF4-FFF2-40B4-BE49-F238E27FC236}">
                <a16:creationId xmlns:a16="http://schemas.microsoft.com/office/drawing/2014/main" id="{BBD49B71-B686-4DFD-93AD-40CB19B62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72066" y="0"/>
            <a:ext cx="7519934" cy="68580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Rectangle 82">
            <a:extLst>
              <a:ext uri="{FF2B5EF4-FFF2-40B4-BE49-F238E27FC236}">
                <a16:creationId xmlns:a16="http://schemas.microsoft.com/office/drawing/2014/main" id="{7C60369F-A41B-4D6E-8990-30E2715C57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06534" y="0"/>
            <a:ext cx="6400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 name="Content Placeholder 3">
            <a:extLst>
              <a:ext uri="{FF2B5EF4-FFF2-40B4-BE49-F238E27FC236}">
                <a16:creationId xmlns:a16="http://schemas.microsoft.com/office/drawing/2014/main" id="{2183D233-8DD8-44C9-C140-3A3E3D9ED7A1}"/>
              </a:ext>
            </a:extLst>
          </p:cNvPr>
          <p:cNvGraphicFramePr>
            <a:graphicFrameLocks noGrp="1"/>
          </p:cNvGraphicFramePr>
          <p:nvPr>
            <p:ph idx="1"/>
            <p:extLst>
              <p:ext uri="{D42A27DB-BD31-4B8C-83A1-F6EECF244321}">
                <p14:modId xmlns:p14="http://schemas.microsoft.com/office/powerpoint/2010/main" val="1917611522"/>
              </p:ext>
            </p:extLst>
          </p:nvPr>
        </p:nvGraphicFramePr>
        <p:xfrm>
          <a:off x="5376863" y="572813"/>
          <a:ext cx="6172199" cy="5539585"/>
        </p:xfrm>
        <a:graphic>
          <a:graphicData uri="http://schemas.openxmlformats.org/drawingml/2006/table">
            <a:tbl>
              <a:tblPr/>
              <a:tblGrid>
                <a:gridCol w="2042442">
                  <a:extLst>
                    <a:ext uri="{9D8B030D-6E8A-4147-A177-3AD203B41FA5}">
                      <a16:colId xmlns:a16="http://schemas.microsoft.com/office/drawing/2014/main" val="2003468360"/>
                    </a:ext>
                  </a:extLst>
                </a:gridCol>
                <a:gridCol w="1572061">
                  <a:extLst>
                    <a:ext uri="{9D8B030D-6E8A-4147-A177-3AD203B41FA5}">
                      <a16:colId xmlns:a16="http://schemas.microsoft.com/office/drawing/2014/main" val="1062346529"/>
                    </a:ext>
                  </a:extLst>
                </a:gridCol>
                <a:gridCol w="533821">
                  <a:extLst>
                    <a:ext uri="{9D8B030D-6E8A-4147-A177-3AD203B41FA5}">
                      <a16:colId xmlns:a16="http://schemas.microsoft.com/office/drawing/2014/main" val="3121108406"/>
                    </a:ext>
                  </a:extLst>
                </a:gridCol>
                <a:gridCol w="543104">
                  <a:extLst>
                    <a:ext uri="{9D8B030D-6E8A-4147-A177-3AD203B41FA5}">
                      <a16:colId xmlns:a16="http://schemas.microsoft.com/office/drawing/2014/main" val="3767206225"/>
                    </a:ext>
                  </a:extLst>
                </a:gridCol>
                <a:gridCol w="482759">
                  <a:extLst>
                    <a:ext uri="{9D8B030D-6E8A-4147-A177-3AD203B41FA5}">
                      <a16:colId xmlns:a16="http://schemas.microsoft.com/office/drawing/2014/main" val="4037253687"/>
                    </a:ext>
                  </a:extLst>
                </a:gridCol>
                <a:gridCol w="478118">
                  <a:extLst>
                    <a:ext uri="{9D8B030D-6E8A-4147-A177-3AD203B41FA5}">
                      <a16:colId xmlns:a16="http://schemas.microsoft.com/office/drawing/2014/main" val="2398678058"/>
                    </a:ext>
                  </a:extLst>
                </a:gridCol>
                <a:gridCol w="519894">
                  <a:extLst>
                    <a:ext uri="{9D8B030D-6E8A-4147-A177-3AD203B41FA5}">
                      <a16:colId xmlns:a16="http://schemas.microsoft.com/office/drawing/2014/main" val="2747764756"/>
                    </a:ext>
                  </a:extLst>
                </a:gridCol>
              </a:tblGrid>
              <a:tr h="214056">
                <a:tc>
                  <a:txBody>
                    <a:bodyPr/>
                    <a:lstStyle/>
                    <a:p>
                      <a:pPr algn="l" fontAlgn="b"/>
                      <a:endParaRPr lang="en-GB" sz="800" b="0" i="0" u="none" strike="noStrike">
                        <a:solidFill>
                          <a:srgbClr val="000000"/>
                        </a:solidFill>
                        <a:effectLst/>
                        <a:latin typeface="Calibri" panose="020F0502020204030204" pitchFamily="34" charset="0"/>
                      </a:endParaRPr>
                    </a:p>
                  </a:txBody>
                  <a:tcPr marL="0" marR="0" marT="0" marB="0" anchor="b">
                    <a:lnL>
                      <a:noFill/>
                    </a:lnL>
                    <a:lnR>
                      <a:noFill/>
                    </a:lnR>
                    <a:lnT>
                      <a:noFill/>
                    </a:lnT>
                    <a:lnB>
                      <a:noFill/>
                    </a:lnB>
                  </a:tcPr>
                </a:tc>
                <a:tc>
                  <a:txBody>
                    <a:bodyPr/>
                    <a:lstStyle/>
                    <a:p>
                      <a:pPr algn="l" fontAlgn="b"/>
                      <a:endParaRPr lang="en-GB" sz="800" b="0" i="0" u="none" strike="noStrike">
                        <a:solidFill>
                          <a:srgbClr val="000000"/>
                        </a:solidFill>
                        <a:effectLst/>
                        <a:latin typeface="Calibri" panose="020F0502020204030204" pitchFamily="34" charset="0"/>
                      </a:endParaRPr>
                    </a:p>
                  </a:txBody>
                  <a:tcPr marL="0" marR="0" marT="0" marB="0" anchor="b">
                    <a:lnL>
                      <a:noFill/>
                    </a:lnL>
                    <a:lnR w="6350" cap="flat" cmpd="sng" algn="ctr">
                      <a:solidFill>
                        <a:srgbClr val="000000"/>
                      </a:solidFill>
                      <a:prstDash val="solid"/>
                      <a:round/>
                      <a:headEnd type="none" w="med" len="med"/>
                      <a:tailEnd type="none" w="med" len="med"/>
                    </a:lnR>
                    <a:lnT>
                      <a:noFill/>
                    </a:lnT>
                    <a:lnB w="6350" cap="flat" cmpd="sng" algn="ctr">
                      <a:solidFill>
                        <a:srgbClr val="000000"/>
                      </a:solidFill>
                      <a:prstDash val="solid"/>
                      <a:round/>
                      <a:headEnd type="none" w="med" len="med"/>
                      <a:tailEnd type="none" w="med" len="med"/>
                    </a:lnB>
                  </a:tcPr>
                </a:tc>
                <a:tc gridSpan="5">
                  <a:txBody>
                    <a:bodyPr/>
                    <a:lstStyle/>
                    <a:p>
                      <a:pPr algn="ctr" fontAlgn="ctr"/>
                      <a:r>
                        <a:rPr lang="en-GB" sz="800" b="1" i="0" u="none" strike="noStrike">
                          <a:solidFill>
                            <a:srgbClr val="000000"/>
                          </a:solidFill>
                          <a:effectLst/>
                          <a:latin typeface="Calibri" panose="020F0502020204030204" pitchFamily="34" charset="0"/>
                        </a:rPr>
                        <a:t>Severity of Incident</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FBFBF"/>
                    </a:solid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3405645493"/>
                  </a:ext>
                </a:extLst>
              </a:tr>
              <a:tr h="168992">
                <a:tc>
                  <a:txBody>
                    <a:bodyPr/>
                    <a:lstStyle/>
                    <a:p>
                      <a:pPr algn="l" fontAlgn="ctr"/>
                      <a:endParaRPr lang="en-GB" sz="800" b="0" i="0" u="none" strike="noStrike">
                        <a:solidFill>
                          <a:srgbClr val="000000"/>
                        </a:solidFill>
                        <a:effectLst/>
                        <a:latin typeface="Calibri" panose="020F0502020204030204" pitchFamily="34" charset="0"/>
                      </a:endParaRPr>
                    </a:p>
                  </a:txBody>
                  <a:tcPr marL="0" marR="0" marT="0" marB="0" vert="vert270" anchor="ctr">
                    <a:lnL>
                      <a:noFill/>
                    </a:lnL>
                    <a:lnR w="6350" cap="flat" cmpd="sng" algn="ctr">
                      <a:solidFill>
                        <a:srgbClr val="000000"/>
                      </a:solidFill>
                      <a:prstDash val="solid"/>
                      <a:round/>
                      <a:headEnd type="none" w="med" len="med"/>
                      <a:tailEnd type="none" w="med" len="med"/>
                    </a:lnR>
                    <a:lnT>
                      <a:noFill/>
                    </a:lnT>
                    <a:lnB>
                      <a:noFill/>
                    </a:lnB>
                  </a:tcPr>
                </a:tc>
                <a:tc rowSpan="2">
                  <a:txBody>
                    <a:bodyPr/>
                    <a:lstStyle/>
                    <a:p>
                      <a:pPr algn="ctr" fontAlgn="ctr"/>
                      <a:r>
                        <a:rPr lang="en-GB" sz="800" b="1" i="0" u="none" strike="noStrike">
                          <a:solidFill>
                            <a:srgbClr val="000000"/>
                          </a:solidFill>
                          <a:effectLst/>
                          <a:latin typeface="Calibri" panose="020F0502020204030204" pitchFamily="34" charset="0"/>
                        </a:rPr>
                        <a:t>RISK MATRIX</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FBFBF"/>
                    </a:solidFill>
                  </a:tcPr>
                </a:tc>
                <a:tc rowSpan="2">
                  <a:txBody>
                    <a:bodyPr/>
                    <a:lstStyle/>
                    <a:p>
                      <a:pPr algn="ctr" fontAlgn="ctr"/>
                      <a:r>
                        <a:rPr lang="en-GB" sz="800" b="1" i="0" u="none" strike="noStrike">
                          <a:solidFill>
                            <a:srgbClr val="000000"/>
                          </a:solidFill>
                          <a:effectLst/>
                          <a:latin typeface="Calibri" panose="020F0502020204030204" pitchFamily="34" charset="0"/>
                        </a:rPr>
                        <a:t>1 - Insignificant</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FBFBF"/>
                    </a:solidFill>
                  </a:tcPr>
                </a:tc>
                <a:tc rowSpan="2">
                  <a:txBody>
                    <a:bodyPr/>
                    <a:lstStyle/>
                    <a:p>
                      <a:pPr algn="ctr" fontAlgn="ctr"/>
                      <a:r>
                        <a:rPr lang="en-GB" sz="800" b="1" i="0" u="none" strike="noStrike">
                          <a:solidFill>
                            <a:srgbClr val="000000"/>
                          </a:solidFill>
                          <a:effectLst/>
                          <a:latin typeface="Calibri" panose="020F0502020204030204" pitchFamily="34" charset="0"/>
                        </a:rPr>
                        <a:t>2 - Low</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FBFBF"/>
                    </a:solidFill>
                  </a:tcPr>
                </a:tc>
                <a:tc rowSpan="2">
                  <a:txBody>
                    <a:bodyPr/>
                    <a:lstStyle/>
                    <a:p>
                      <a:pPr algn="ctr" fontAlgn="ctr"/>
                      <a:r>
                        <a:rPr lang="en-GB" sz="800" b="1" i="0" u="none" strike="noStrike">
                          <a:solidFill>
                            <a:srgbClr val="000000"/>
                          </a:solidFill>
                          <a:effectLst/>
                          <a:latin typeface="Calibri" panose="020F0502020204030204" pitchFamily="34" charset="0"/>
                        </a:rPr>
                        <a:t>3 - Moderate</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FBFBF"/>
                    </a:solidFill>
                  </a:tcPr>
                </a:tc>
                <a:tc rowSpan="2">
                  <a:txBody>
                    <a:bodyPr/>
                    <a:lstStyle/>
                    <a:p>
                      <a:pPr algn="ctr" fontAlgn="ctr"/>
                      <a:r>
                        <a:rPr lang="en-GB" sz="800" b="1" i="0" u="none" strike="noStrike">
                          <a:solidFill>
                            <a:srgbClr val="000000"/>
                          </a:solidFill>
                          <a:effectLst/>
                          <a:latin typeface="Calibri" panose="020F0502020204030204" pitchFamily="34" charset="0"/>
                        </a:rPr>
                        <a:t>4 - High</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FBFBF"/>
                    </a:solidFill>
                  </a:tcPr>
                </a:tc>
                <a:tc rowSpan="2">
                  <a:txBody>
                    <a:bodyPr/>
                    <a:lstStyle/>
                    <a:p>
                      <a:pPr algn="ctr" fontAlgn="ctr"/>
                      <a:r>
                        <a:rPr lang="en-GB" sz="800" b="1" i="0" u="none" strike="noStrike">
                          <a:solidFill>
                            <a:srgbClr val="000000"/>
                          </a:solidFill>
                          <a:effectLst/>
                          <a:latin typeface="Calibri" panose="020F0502020204030204" pitchFamily="34" charset="0"/>
                        </a:rPr>
                        <a:t>5 - Major</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FBFBF"/>
                    </a:solidFill>
                  </a:tcPr>
                </a:tc>
                <a:extLst>
                  <a:ext uri="{0D108BD9-81ED-4DB2-BD59-A6C34878D82A}">
                    <a16:rowId xmlns:a16="http://schemas.microsoft.com/office/drawing/2014/main" val="3990504313"/>
                  </a:ext>
                </a:extLst>
              </a:tr>
              <a:tr h="249384">
                <a:tc>
                  <a:txBody>
                    <a:bodyPr/>
                    <a:lstStyle/>
                    <a:p>
                      <a:pPr algn="l" fontAlgn="ctr"/>
                      <a:endParaRPr lang="en-GB" sz="800" b="0" i="0" u="none" strike="noStrike">
                        <a:solidFill>
                          <a:srgbClr val="000000"/>
                        </a:solidFill>
                        <a:effectLst/>
                        <a:latin typeface="Calibri" panose="020F0502020204030204" pitchFamily="34" charset="0"/>
                      </a:endParaRPr>
                    </a:p>
                  </a:txBody>
                  <a:tcPr marL="0" marR="0" marT="0" marB="0" vert="vert270" anchor="ctr">
                    <a:lnL>
                      <a:noFill/>
                    </a:lnL>
                    <a:lnR w="6350" cap="flat" cmpd="sng" algn="ctr">
                      <a:solidFill>
                        <a:srgbClr val="000000"/>
                      </a:solidFill>
                      <a:prstDash val="solid"/>
                      <a:round/>
                      <a:headEnd type="none" w="med" len="med"/>
                      <a:tailEnd type="none" w="med" len="med"/>
                    </a:lnR>
                    <a:lnT>
                      <a:noFill/>
                    </a:lnT>
                    <a:lnB w="6350" cap="flat" cmpd="sng" algn="ctr">
                      <a:solidFill>
                        <a:srgbClr val="000000"/>
                      </a:solidFill>
                      <a:prstDash val="solid"/>
                      <a:round/>
                      <a:headEnd type="none" w="med" len="med"/>
                      <a:tailEnd type="none" w="med" len="med"/>
                    </a:lnB>
                  </a:tcPr>
                </a:tc>
                <a:tc vMerge="1">
                  <a:txBody>
                    <a:bodyPr/>
                    <a:lstStyle/>
                    <a:p>
                      <a:endParaRPr lang="en-GB"/>
                    </a:p>
                  </a:txBody>
                  <a:tcPr/>
                </a:tc>
                <a:tc vMerge="1">
                  <a:txBody>
                    <a:bodyPr/>
                    <a:lstStyle/>
                    <a:p>
                      <a:endParaRPr lang="en-GB"/>
                    </a:p>
                  </a:txBody>
                  <a:tcPr/>
                </a:tc>
                <a:tc vMerge="1">
                  <a:txBody>
                    <a:bodyPr/>
                    <a:lstStyle/>
                    <a:p>
                      <a:endParaRPr lang="en-GB"/>
                    </a:p>
                  </a:txBody>
                  <a:tcPr/>
                </a:tc>
                <a:tc vMerge="1">
                  <a:txBody>
                    <a:bodyPr/>
                    <a:lstStyle/>
                    <a:p>
                      <a:endParaRPr lang="en-GB"/>
                    </a:p>
                  </a:txBody>
                  <a:tcPr/>
                </a:tc>
                <a:tc vMerge="1">
                  <a:txBody>
                    <a:bodyPr/>
                    <a:lstStyle/>
                    <a:p>
                      <a:endParaRPr lang="en-GB"/>
                    </a:p>
                  </a:txBody>
                  <a:tcPr/>
                </a:tc>
                <a:tc vMerge="1">
                  <a:txBody>
                    <a:bodyPr/>
                    <a:lstStyle/>
                    <a:p>
                      <a:endParaRPr lang="en-GB"/>
                    </a:p>
                  </a:txBody>
                  <a:tcPr/>
                </a:tc>
                <a:extLst>
                  <a:ext uri="{0D108BD9-81ED-4DB2-BD59-A6C34878D82A}">
                    <a16:rowId xmlns:a16="http://schemas.microsoft.com/office/drawing/2014/main" val="3467653675"/>
                  </a:ext>
                </a:extLst>
              </a:tr>
              <a:tr h="450644">
                <a:tc rowSpan="5">
                  <a:txBody>
                    <a:bodyPr/>
                    <a:lstStyle/>
                    <a:p>
                      <a:pPr algn="ctr" fontAlgn="ctr"/>
                      <a:r>
                        <a:rPr lang="en-GB" sz="800" b="1" i="0" u="none" strike="noStrike">
                          <a:solidFill>
                            <a:srgbClr val="000000"/>
                          </a:solidFill>
                          <a:effectLst/>
                          <a:latin typeface="Calibri" panose="020F0502020204030204" pitchFamily="34" charset="0"/>
                        </a:rPr>
                        <a:t>Probability of Occurrence</a:t>
                      </a:r>
                    </a:p>
                  </a:txBody>
                  <a:tcPr marL="0" marR="0" marT="0" marB="0" vert="vert27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a:noFill/>
                    </a:lnB>
                    <a:solidFill>
                      <a:srgbClr val="BFBFBF"/>
                    </a:solidFill>
                  </a:tcPr>
                </a:tc>
                <a:tc>
                  <a:txBody>
                    <a:bodyPr/>
                    <a:lstStyle/>
                    <a:p>
                      <a:pPr algn="ctr" fontAlgn="ctr"/>
                      <a:r>
                        <a:rPr lang="en-GB" sz="800" b="1" i="0" u="none" strike="noStrike">
                          <a:solidFill>
                            <a:srgbClr val="000000"/>
                          </a:solidFill>
                          <a:effectLst/>
                          <a:latin typeface="Calibri" panose="020F0502020204030204" pitchFamily="34" charset="0"/>
                        </a:rPr>
                        <a:t>5 - Certain</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FBFBF"/>
                    </a:solidFill>
                  </a:tcPr>
                </a:tc>
                <a:tc>
                  <a:txBody>
                    <a:bodyPr/>
                    <a:lstStyle/>
                    <a:p>
                      <a:pPr algn="ctr" fontAlgn="ctr"/>
                      <a:r>
                        <a:rPr lang="en-GB" sz="800" b="0" i="0" u="none" strike="noStrike">
                          <a:solidFill>
                            <a:srgbClr val="000000"/>
                          </a:solidFill>
                          <a:effectLst/>
                          <a:latin typeface="Calibri" panose="020F0502020204030204" pitchFamily="34" charset="0"/>
                        </a:rPr>
                        <a:t>5</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00B050"/>
                    </a:solidFill>
                  </a:tcPr>
                </a:tc>
                <a:tc>
                  <a:txBody>
                    <a:bodyPr/>
                    <a:lstStyle/>
                    <a:p>
                      <a:pPr algn="ctr" fontAlgn="ctr"/>
                      <a:r>
                        <a:rPr lang="en-GB" sz="800" b="0" i="0" u="none" strike="noStrike">
                          <a:solidFill>
                            <a:srgbClr val="000000"/>
                          </a:solidFill>
                          <a:effectLst/>
                          <a:latin typeface="Calibri" panose="020F0502020204030204" pitchFamily="34" charset="0"/>
                        </a:rPr>
                        <a:t>10</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C000"/>
                    </a:solidFill>
                  </a:tcPr>
                </a:tc>
                <a:tc>
                  <a:txBody>
                    <a:bodyPr/>
                    <a:lstStyle/>
                    <a:p>
                      <a:pPr algn="ctr" fontAlgn="ctr"/>
                      <a:r>
                        <a:rPr lang="en-GB" sz="800" b="0" i="0" u="none" strike="noStrike">
                          <a:solidFill>
                            <a:srgbClr val="000000"/>
                          </a:solidFill>
                          <a:effectLst/>
                          <a:latin typeface="Calibri" panose="020F0502020204030204" pitchFamily="34" charset="0"/>
                        </a:rPr>
                        <a:t>15</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0000"/>
                    </a:solidFill>
                  </a:tcPr>
                </a:tc>
                <a:tc>
                  <a:txBody>
                    <a:bodyPr/>
                    <a:lstStyle/>
                    <a:p>
                      <a:pPr algn="ctr" fontAlgn="ctr"/>
                      <a:r>
                        <a:rPr lang="en-GB" sz="800" b="0" i="0" u="none" strike="noStrike">
                          <a:solidFill>
                            <a:srgbClr val="000000"/>
                          </a:solidFill>
                          <a:effectLst/>
                          <a:latin typeface="Calibri" panose="020F0502020204030204" pitchFamily="34" charset="0"/>
                        </a:rPr>
                        <a:t>20</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0000"/>
                    </a:solidFill>
                  </a:tcPr>
                </a:tc>
                <a:tc>
                  <a:txBody>
                    <a:bodyPr/>
                    <a:lstStyle/>
                    <a:p>
                      <a:pPr algn="ctr" fontAlgn="ctr"/>
                      <a:r>
                        <a:rPr lang="en-GB" sz="800" b="0" i="0" u="none" strike="noStrike">
                          <a:solidFill>
                            <a:srgbClr val="000000"/>
                          </a:solidFill>
                          <a:effectLst/>
                          <a:latin typeface="Calibri" panose="020F0502020204030204" pitchFamily="34" charset="0"/>
                        </a:rPr>
                        <a:t>25</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0000"/>
                    </a:solidFill>
                  </a:tcPr>
                </a:tc>
                <a:extLst>
                  <a:ext uri="{0D108BD9-81ED-4DB2-BD59-A6C34878D82A}">
                    <a16:rowId xmlns:a16="http://schemas.microsoft.com/office/drawing/2014/main" val="1631905448"/>
                  </a:ext>
                </a:extLst>
              </a:tr>
              <a:tr h="450644">
                <a:tc vMerge="1">
                  <a:txBody>
                    <a:bodyPr/>
                    <a:lstStyle/>
                    <a:p>
                      <a:endParaRPr lang="en-GB"/>
                    </a:p>
                  </a:txBody>
                  <a:tcPr/>
                </a:tc>
                <a:tc>
                  <a:txBody>
                    <a:bodyPr/>
                    <a:lstStyle/>
                    <a:p>
                      <a:pPr algn="ctr" fontAlgn="ctr"/>
                      <a:r>
                        <a:rPr lang="en-GB" sz="800" b="1" i="0" u="none" strike="noStrike">
                          <a:solidFill>
                            <a:srgbClr val="000000"/>
                          </a:solidFill>
                          <a:effectLst/>
                          <a:latin typeface="Calibri" panose="020F0502020204030204" pitchFamily="34" charset="0"/>
                        </a:rPr>
                        <a:t>4 - Very Likely</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FBFBF"/>
                    </a:solidFill>
                  </a:tcPr>
                </a:tc>
                <a:tc>
                  <a:txBody>
                    <a:bodyPr/>
                    <a:lstStyle/>
                    <a:p>
                      <a:pPr algn="ctr" fontAlgn="ctr"/>
                      <a:r>
                        <a:rPr lang="en-GB" sz="800" b="0" i="0" u="none" strike="noStrike">
                          <a:solidFill>
                            <a:srgbClr val="000000"/>
                          </a:solidFill>
                          <a:effectLst/>
                          <a:latin typeface="Calibri" panose="020F0502020204030204" pitchFamily="34" charset="0"/>
                        </a:rPr>
                        <a:t>4</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00B050"/>
                    </a:solidFill>
                  </a:tcPr>
                </a:tc>
                <a:tc>
                  <a:txBody>
                    <a:bodyPr/>
                    <a:lstStyle/>
                    <a:p>
                      <a:pPr algn="ctr" fontAlgn="ctr"/>
                      <a:r>
                        <a:rPr lang="en-GB" sz="800" b="0" i="0" u="none" strike="noStrike">
                          <a:solidFill>
                            <a:srgbClr val="000000"/>
                          </a:solidFill>
                          <a:effectLst/>
                          <a:latin typeface="Calibri" panose="020F0502020204030204" pitchFamily="34" charset="0"/>
                        </a:rPr>
                        <a:t>8</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C000"/>
                    </a:solidFill>
                  </a:tcPr>
                </a:tc>
                <a:tc>
                  <a:txBody>
                    <a:bodyPr/>
                    <a:lstStyle/>
                    <a:p>
                      <a:pPr algn="ctr" fontAlgn="ctr"/>
                      <a:r>
                        <a:rPr lang="en-GB" sz="800" b="0" i="0" u="none" strike="noStrike">
                          <a:solidFill>
                            <a:srgbClr val="000000"/>
                          </a:solidFill>
                          <a:effectLst/>
                          <a:latin typeface="Calibri" panose="020F0502020204030204" pitchFamily="34" charset="0"/>
                        </a:rPr>
                        <a:t>12</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C000"/>
                    </a:solidFill>
                  </a:tcPr>
                </a:tc>
                <a:tc>
                  <a:txBody>
                    <a:bodyPr/>
                    <a:lstStyle/>
                    <a:p>
                      <a:pPr algn="ctr" fontAlgn="ctr"/>
                      <a:r>
                        <a:rPr lang="en-GB" sz="800" b="0" i="0" u="none" strike="noStrike">
                          <a:solidFill>
                            <a:srgbClr val="000000"/>
                          </a:solidFill>
                          <a:effectLst/>
                          <a:latin typeface="Calibri" panose="020F0502020204030204" pitchFamily="34" charset="0"/>
                        </a:rPr>
                        <a:t>16</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0000"/>
                    </a:solidFill>
                  </a:tcPr>
                </a:tc>
                <a:tc>
                  <a:txBody>
                    <a:bodyPr/>
                    <a:lstStyle/>
                    <a:p>
                      <a:pPr algn="ctr" fontAlgn="ctr"/>
                      <a:r>
                        <a:rPr lang="en-GB" sz="800" b="0" i="0" u="none" strike="noStrike">
                          <a:solidFill>
                            <a:srgbClr val="000000"/>
                          </a:solidFill>
                          <a:effectLst/>
                          <a:latin typeface="Calibri" panose="020F0502020204030204" pitchFamily="34" charset="0"/>
                        </a:rPr>
                        <a:t>20</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0000"/>
                    </a:solidFill>
                  </a:tcPr>
                </a:tc>
                <a:extLst>
                  <a:ext uri="{0D108BD9-81ED-4DB2-BD59-A6C34878D82A}">
                    <a16:rowId xmlns:a16="http://schemas.microsoft.com/office/drawing/2014/main" val="811257126"/>
                  </a:ext>
                </a:extLst>
              </a:tr>
              <a:tr h="450644">
                <a:tc vMerge="1">
                  <a:txBody>
                    <a:bodyPr/>
                    <a:lstStyle/>
                    <a:p>
                      <a:endParaRPr lang="en-GB"/>
                    </a:p>
                  </a:txBody>
                  <a:tcPr/>
                </a:tc>
                <a:tc>
                  <a:txBody>
                    <a:bodyPr/>
                    <a:lstStyle/>
                    <a:p>
                      <a:pPr algn="ctr" fontAlgn="ctr"/>
                      <a:r>
                        <a:rPr lang="en-GB" sz="800" b="1" i="0" u="none" strike="noStrike">
                          <a:solidFill>
                            <a:srgbClr val="000000"/>
                          </a:solidFill>
                          <a:effectLst/>
                          <a:latin typeface="Calibri" panose="020F0502020204030204" pitchFamily="34" charset="0"/>
                        </a:rPr>
                        <a:t>3 - Likely</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FBFBF"/>
                    </a:solidFill>
                  </a:tcPr>
                </a:tc>
                <a:tc>
                  <a:txBody>
                    <a:bodyPr/>
                    <a:lstStyle/>
                    <a:p>
                      <a:pPr algn="ctr" fontAlgn="ctr"/>
                      <a:r>
                        <a:rPr lang="en-GB" sz="800" b="0" i="0" u="none" strike="noStrike">
                          <a:solidFill>
                            <a:srgbClr val="000000"/>
                          </a:solidFill>
                          <a:effectLst/>
                          <a:latin typeface="Calibri" panose="020F0502020204030204" pitchFamily="34" charset="0"/>
                        </a:rPr>
                        <a:t>3</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00B050"/>
                    </a:solidFill>
                  </a:tcPr>
                </a:tc>
                <a:tc>
                  <a:txBody>
                    <a:bodyPr/>
                    <a:lstStyle/>
                    <a:p>
                      <a:pPr algn="ctr" fontAlgn="ctr"/>
                      <a:r>
                        <a:rPr lang="en-GB" sz="800" b="0" i="0" u="none" strike="noStrike">
                          <a:solidFill>
                            <a:srgbClr val="000000"/>
                          </a:solidFill>
                          <a:effectLst/>
                          <a:latin typeface="Calibri" panose="020F0502020204030204" pitchFamily="34" charset="0"/>
                        </a:rPr>
                        <a:t>6</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00B050"/>
                    </a:solidFill>
                  </a:tcPr>
                </a:tc>
                <a:tc>
                  <a:txBody>
                    <a:bodyPr/>
                    <a:lstStyle/>
                    <a:p>
                      <a:pPr algn="ctr" fontAlgn="ctr"/>
                      <a:r>
                        <a:rPr lang="en-GB" sz="800" b="0" i="0" u="none" strike="noStrike">
                          <a:solidFill>
                            <a:srgbClr val="000000"/>
                          </a:solidFill>
                          <a:effectLst/>
                          <a:latin typeface="Calibri" panose="020F0502020204030204" pitchFamily="34" charset="0"/>
                        </a:rPr>
                        <a:t>9</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C000"/>
                    </a:solidFill>
                  </a:tcPr>
                </a:tc>
                <a:tc>
                  <a:txBody>
                    <a:bodyPr/>
                    <a:lstStyle/>
                    <a:p>
                      <a:pPr algn="ctr" fontAlgn="ctr"/>
                      <a:r>
                        <a:rPr lang="en-GB" sz="800" b="0" i="0" u="none" strike="noStrike">
                          <a:solidFill>
                            <a:srgbClr val="000000"/>
                          </a:solidFill>
                          <a:effectLst/>
                          <a:latin typeface="Calibri" panose="020F0502020204030204" pitchFamily="34" charset="0"/>
                        </a:rPr>
                        <a:t>12</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C000"/>
                    </a:solidFill>
                  </a:tcPr>
                </a:tc>
                <a:tc>
                  <a:txBody>
                    <a:bodyPr/>
                    <a:lstStyle/>
                    <a:p>
                      <a:pPr algn="ctr" fontAlgn="ctr"/>
                      <a:r>
                        <a:rPr lang="en-GB" sz="800" b="0" i="0" u="none" strike="noStrike">
                          <a:solidFill>
                            <a:srgbClr val="000000"/>
                          </a:solidFill>
                          <a:effectLst/>
                          <a:latin typeface="Calibri" panose="020F0502020204030204" pitchFamily="34" charset="0"/>
                        </a:rPr>
                        <a:t>15</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0000"/>
                    </a:solidFill>
                  </a:tcPr>
                </a:tc>
                <a:extLst>
                  <a:ext uri="{0D108BD9-81ED-4DB2-BD59-A6C34878D82A}">
                    <a16:rowId xmlns:a16="http://schemas.microsoft.com/office/drawing/2014/main" val="1673933454"/>
                  </a:ext>
                </a:extLst>
              </a:tr>
              <a:tr h="450644">
                <a:tc vMerge="1">
                  <a:txBody>
                    <a:bodyPr/>
                    <a:lstStyle/>
                    <a:p>
                      <a:endParaRPr lang="en-GB"/>
                    </a:p>
                  </a:txBody>
                  <a:tcPr/>
                </a:tc>
                <a:tc>
                  <a:txBody>
                    <a:bodyPr/>
                    <a:lstStyle/>
                    <a:p>
                      <a:pPr algn="ctr" fontAlgn="ctr"/>
                      <a:r>
                        <a:rPr lang="en-GB" sz="800" b="1" i="0" u="none" strike="noStrike">
                          <a:solidFill>
                            <a:srgbClr val="000000"/>
                          </a:solidFill>
                          <a:effectLst/>
                          <a:latin typeface="Calibri" panose="020F0502020204030204" pitchFamily="34" charset="0"/>
                        </a:rPr>
                        <a:t>2 - Unlikely</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FBFBF"/>
                    </a:solidFill>
                  </a:tcPr>
                </a:tc>
                <a:tc>
                  <a:txBody>
                    <a:bodyPr/>
                    <a:lstStyle/>
                    <a:p>
                      <a:pPr algn="ctr" fontAlgn="ctr"/>
                      <a:r>
                        <a:rPr lang="en-GB" sz="800" b="0" i="0" u="none" strike="noStrike">
                          <a:solidFill>
                            <a:srgbClr val="000000"/>
                          </a:solidFill>
                          <a:effectLst/>
                          <a:latin typeface="Calibri" panose="020F0502020204030204" pitchFamily="34" charset="0"/>
                        </a:rPr>
                        <a:t>2</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00B050"/>
                    </a:solidFill>
                  </a:tcPr>
                </a:tc>
                <a:tc>
                  <a:txBody>
                    <a:bodyPr/>
                    <a:lstStyle/>
                    <a:p>
                      <a:pPr algn="ctr" fontAlgn="ctr"/>
                      <a:r>
                        <a:rPr lang="en-GB" sz="800" b="0" i="0" u="none" strike="noStrike">
                          <a:solidFill>
                            <a:srgbClr val="000000"/>
                          </a:solidFill>
                          <a:effectLst/>
                          <a:latin typeface="Calibri" panose="020F0502020204030204" pitchFamily="34" charset="0"/>
                        </a:rPr>
                        <a:t>4</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00B050"/>
                    </a:solidFill>
                  </a:tcPr>
                </a:tc>
                <a:tc>
                  <a:txBody>
                    <a:bodyPr/>
                    <a:lstStyle/>
                    <a:p>
                      <a:pPr algn="ctr" fontAlgn="ctr"/>
                      <a:r>
                        <a:rPr lang="en-GB" sz="800" b="0" i="0" u="none" strike="noStrike">
                          <a:solidFill>
                            <a:srgbClr val="000000"/>
                          </a:solidFill>
                          <a:effectLst/>
                          <a:latin typeface="Calibri" panose="020F0502020204030204" pitchFamily="34" charset="0"/>
                        </a:rPr>
                        <a:t>6</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00B050"/>
                    </a:solidFill>
                  </a:tcPr>
                </a:tc>
                <a:tc>
                  <a:txBody>
                    <a:bodyPr/>
                    <a:lstStyle/>
                    <a:p>
                      <a:pPr algn="ctr" fontAlgn="ctr"/>
                      <a:r>
                        <a:rPr lang="en-GB" sz="800" b="0" i="0" u="none" strike="noStrike">
                          <a:solidFill>
                            <a:srgbClr val="000000"/>
                          </a:solidFill>
                          <a:effectLst/>
                          <a:latin typeface="Calibri" panose="020F0502020204030204" pitchFamily="34" charset="0"/>
                        </a:rPr>
                        <a:t>8</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C000"/>
                    </a:solidFill>
                  </a:tcPr>
                </a:tc>
                <a:tc>
                  <a:txBody>
                    <a:bodyPr/>
                    <a:lstStyle/>
                    <a:p>
                      <a:pPr algn="ctr" fontAlgn="ctr"/>
                      <a:r>
                        <a:rPr lang="en-GB" sz="800" b="0" i="0" u="none" strike="noStrike">
                          <a:solidFill>
                            <a:srgbClr val="000000"/>
                          </a:solidFill>
                          <a:effectLst/>
                          <a:latin typeface="Calibri" panose="020F0502020204030204" pitchFamily="34" charset="0"/>
                        </a:rPr>
                        <a:t>10</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C000"/>
                    </a:solidFill>
                  </a:tcPr>
                </a:tc>
                <a:extLst>
                  <a:ext uri="{0D108BD9-81ED-4DB2-BD59-A6C34878D82A}">
                    <a16:rowId xmlns:a16="http://schemas.microsoft.com/office/drawing/2014/main" val="4081724963"/>
                  </a:ext>
                </a:extLst>
              </a:tr>
              <a:tr h="450644">
                <a:tc vMerge="1">
                  <a:txBody>
                    <a:bodyPr/>
                    <a:lstStyle/>
                    <a:p>
                      <a:endParaRPr lang="en-GB"/>
                    </a:p>
                  </a:txBody>
                  <a:tcPr/>
                </a:tc>
                <a:tc>
                  <a:txBody>
                    <a:bodyPr/>
                    <a:lstStyle/>
                    <a:p>
                      <a:pPr algn="ctr" fontAlgn="ctr"/>
                      <a:r>
                        <a:rPr lang="en-GB" sz="800" b="1" i="0" u="none" strike="noStrike">
                          <a:solidFill>
                            <a:srgbClr val="000000"/>
                          </a:solidFill>
                          <a:effectLst/>
                          <a:latin typeface="Calibri" panose="020F0502020204030204" pitchFamily="34" charset="0"/>
                        </a:rPr>
                        <a:t>1 - Highly Unlikely</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FBFBF"/>
                    </a:solidFill>
                  </a:tcPr>
                </a:tc>
                <a:tc>
                  <a:txBody>
                    <a:bodyPr/>
                    <a:lstStyle/>
                    <a:p>
                      <a:pPr algn="ctr" fontAlgn="ctr"/>
                      <a:r>
                        <a:rPr lang="en-GB" sz="800" b="0" i="0" u="none" strike="noStrike">
                          <a:solidFill>
                            <a:srgbClr val="000000"/>
                          </a:solidFill>
                          <a:effectLst/>
                          <a:latin typeface="Calibri" panose="020F0502020204030204" pitchFamily="34" charset="0"/>
                        </a:rPr>
                        <a:t>1</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00B050"/>
                    </a:solidFill>
                  </a:tcPr>
                </a:tc>
                <a:tc>
                  <a:txBody>
                    <a:bodyPr/>
                    <a:lstStyle/>
                    <a:p>
                      <a:pPr algn="ctr" fontAlgn="ctr"/>
                      <a:r>
                        <a:rPr lang="en-GB" sz="800" b="0" i="0" u="none" strike="noStrike">
                          <a:solidFill>
                            <a:srgbClr val="000000"/>
                          </a:solidFill>
                          <a:effectLst/>
                          <a:latin typeface="Calibri" panose="020F0502020204030204" pitchFamily="34" charset="0"/>
                        </a:rPr>
                        <a:t>2</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00B050"/>
                    </a:solidFill>
                  </a:tcPr>
                </a:tc>
                <a:tc>
                  <a:txBody>
                    <a:bodyPr/>
                    <a:lstStyle/>
                    <a:p>
                      <a:pPr algn="ctr" fontAlgn="ctr"/>
                      <a:r>
                        <a:rPr lang="en-GB" sz="800" b="0" i="0" u="none" strike="noStrike">
                          <a:solidFill>
                            <a:srgbClr val="000000"/>
                          </a:solidFill>
                          <a:effectLst/>
                          <a:latin typeface="Calibri" panose="020F0502020204030204" pitchFamily="34" charset="0"/>
                        </a:rPr>
                        <a:t>3</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00B050"/>
                    </a:solidFill>
                  </a:tcPr>
                </a:tc>
                <a:tc>
                  <a:txBody>
                    <a:bodyPr/>
                    <a:lstStyle/>
                    <a:p>
                      <a:pPr algn="ctr" fontAlgn="ctr"/>
                      <a:r>
                        <a:rPr lang="en-GB" sz="800" b="0" i="0" u="none" strike="noStrike">
                          <a:solidFill>
                            <a:srgbClr val="000000"/>
                          </a:solidFill>
                          <a:effectLst/>
                          <a:latin typeface="Calibri" panose="020F0502020204030204" pitchFamily="34" charset="0"/>
                        </a:rPr>
                        <a:t>4</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00B050"/>
                    </a:solidFill>
                  </a:tcPr>
                </a:tc>
                <a:tc>
                  <a:txBody>
                    <a:bodyPr/>
                    <a:lstStyle/>
                    <a:p>
                      <a:pPr algn="ctr" fontAlgn="ctr"/>
                      <a:r>
                        <a:rPr lang="en-GB" sz="800" b="0" i="0" u="none" strike="noStrike">
                          <a:solidFill>
                            <a:srgbClr val="000000"/>
                          </a:solidFill>
                          <a:effectLst/>
                          <a:latin typeface="Calibri" panose="020F0502020204030204" pitchFamily="34" charset="0"/>
                        </a:rPr>
                        <a:t>5</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00B050"/>
                    </a:solidFill>
                  </a:tcPr>
                </a:tc>
                <a:extLst>
                  <a:ext uri="{0D108BD9-81ED-4DB2-BD59-A6C34878D82A}">
                    <a16:rowId xmlns:a16="http://schemas.microsoft.com/office/drawing/2014/main" val="3958052524"/>
                  </a:ext>
                </a:extLst>
              </a:tr>
              <a:tr h="209187">
                <a:tc>
                  <a:txBody>
                    <a:bodyPr/>
                    <a:lstStyle/>
                    <a:p>
                      <a:pPr algn="l" fontAlgn="ctr"/>
                      <a:endParaRPr lang="en-GB" sz="800" b="0" i="0" u="none" strike="noStrike">
                        <a:solidFill>
                          <a:srgbClr val="000000"/>
                        </a:solidFill>
                        <a:effectLst/>
                        <a:latin typeface="Calibri" panose="020F0502020204030204" pitchFamily="34" charset="0"/>
                      </a:endParaRPr>
                    </a:p>
                  </a:txBody>
                  <a:tcPr marL="0" marR="0" marT="0" marB="0" vert="vert270" anchor="ctr">
                    <a:lnL>
                      <a:noFill/>
                    </a:lnL>
                    <a:lnR>
                      <a:noFill/>
                    </a:lnR>
                    <a:lnT>
                      <a:noFill/>
                    </a:lnT>
                    <a:lnB w="6350" cap="flat" cmpd="sng" algn="ctr">
                      <a:solidFill>
                        <a:srgbClr val="000000"/>
                      </a:solidFill>
                      <a:prstDash val="solid"/>
                      <a:round/>
                      <a:headEnd type="none" w="med" len="med"/>
                      <a:tailEnd type="none" w="med" len="med"/>
                    </a:lnB>
                  </a:tcPr>
                </a:tc>
                <a:tc>
                  <a:txBody>
                    <a:bodyPr/>
                    <a:lstStyle/>
                    <a:p>
                      <a:pPr algn="l" fontAlgn="b"/>
                      <a:endParaRPr lang="en-GB" sz="800" b="0" i="0" u="none" strike="noStrike">
                        <a:solidFill>
                          <a:srgbClr val="000000"/>
                        </a:solidFill>
                        <a:effectLst/>
                        <a:latin typeface="Calibri" panose="020F0502020204030204" pitchFamily="34" charset="0"/>
                      </a:endParaRPr>
                    </a:p>
                  </a:txBody>
                  <a:tcPr marL="0" marR="0" marT="0" marB="0" anchor="b">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en-GB" sz="800" b="0" i="0" u="none" strike="noStrike">
                        <a:solidFill>
                          <a:srgbClr val="000000"/>
                        </a:solidFill>
                        <a:effectLst/>
                        <a:latin typeface="Calibri" panose="020F0502020204030204" pitchFamily="34" charset="0"/>
                      </a:endParaRPr>
                    </a:p>
                  </a:txBody>
                  <a:tcPr marL="0" marR="0" marT="0" marB="0" anchor="b">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en-GB" sz="800" b="0" i="0" u="none" strike="noStrike">
                        <a:solidFill>
                          <a:srgbClr val="000000"/>
                        </a:solidFill>
                        <a:effectLst/>
                        <a:latin typeface="Calibri" panose="020F0502020204030204" pitchFamily="34" charset="0"/>
                      </a:endParaRPr>
                    </a:p>
                  </a:txBody>
                  <a:tcPr marL="0" marR="0" marT="0" marB="0" anchor="b">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en-GB" sz="800" b="0" i="0" u="none" strike="noStrike">
                        <a:solidFill>
                          <a:srgbClr val="000000"/>
                        </a:solidFill>
                        <a:effectLst/>
                        <a:latin typeface="Calibri" panose="020F0502020204030204" pitchFamily="34" charset="0"/>
                      </a:endParaRPr>
                    </a:p>
                  </a:txBody>
                  <a:tcPr marL="0" marR="0" marT="0" marB="0" anchor="b">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en-GB" sz="800" b="0" i="0" u="none" strike="noStrike">
                        <a:solidFill>
                          <a:srgbClr val="000000"/>
                        </a:solidFill>
                        <a:effectLst/>
                        <a:latin typeface="Calibri" panose="020F0502020204030204" pitchFamily="34" charset="0"/>
                      </a:endParaRPr>
                    </a:p>
                  </a:txBody>
                  <a:tcPr marL="0" marR="0" marT="0" marB="0" anchor="b">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en-GB" sz="800" b="0" i="0" u="none" strike="noStrike">
                        <a:solidFill>
                          <a:srgbClr val="000000"/>
                        </a:solidFill>
                        <a:effectLst/>
                        <a:latin typeface="Calibri" panose="020F0502020204030204" pitchFamily="34" charset="0"/>
                      </a:endParaRPr>
                    </a:p>
                  </a:txBody>
                  <a:tcPr marL="0" marR="0" marT="0" marB="0" anchor="b">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923642161"/>
                  </a:ext>
                </a:extLst>
              </a:tr>
              <a:tr h="777362">
                <a:tc gridSpan="2">
                  <a:txBody>
                    <a:bodyPr/>
                    <a:lstStyle/>
                    <a:p>
                      <a:pPr algn="ctr" fontAlgn="ctr"/>
                      <a:r>
                        <a:rPr lang="en-GB" sz="800" b="0" i="0" u="none" strike="noStrike">
                          <a:solidFill>
                            <a:srgbClr val="000000"/>
                          </a:solidFill>
                          <a:effectLst/>
                          <a:latin typeface="Calibri" panose="020F0502020204030204" pitchFamily="34" charset="0"/>
                        </a:rPr>
                        <a:t>Subtantial / Intolerable Risk (15 - 25)</a:t>
                      </a:r>
                    </a:p>
                  </a:txBody>
                  <a:tcPr marL="0" marR="0" marT="0" marB="0" anchor="ctr">
                    <a:lnL w="6350" cap="flat" cmpd="sng" algn="ctr">
                      <a:solidFill>
                        <a:srgbClr val="000000"/>
                      </a:solidFill>
                      <a:prstDash val="solid"/>
                      <a:round/>
                      <a:headEnd type="none" w="med" len="med"/>
                      <a:tailEnd type="none" w="med" len="med"/>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0000"/>
                    </a:solidFill>
                  </a:tcPr>
                </a:tc>
                <a:tc hMerge="1">
                  <a:txBody>
                    <a:bodyPr/>
                    <a:lstStyle/>
                    <a:p>
                      <a:endParaRPr lang="en-GB"/>
                    </a:p>
                  </a:txBody>
                  <a:tcPr/>
                </a:tc>
                <a:tc gridSpan="5">
                  <a:txBody>
                    <a:bodyPr/>
                    <a:lstStyle/>
                    <a:p>
                      <a:pPr algn="l" fontAlgn="ctr"/>
                      <a:r>
                        <a:rPr lang="en-GB" sz="800" b="0" i="0" u="none" strike="noStrike">
                          <a:solidFill>
                            <a:srgbClr val="000000"/>
                          </a:solidFill>
                          <a:effectLst/>
                          <a:latin typeface="Calibri" panose="020F0502020204030204" pitchFamily="34" charset="0"/>
                        </a:rPr>
                        <a:t>Work must stop until suitable control measures have been implemented. Additional resource / cost likely required.</a:t>
                      </a:r>
                    </a:p>
                  </a:txBody>
                  <a:tcPr marL="0" marR="0" marT="0" marB="0" anchor="ctr">
                    <a:lnL>
                      <a:noFill/>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3491576451"/>
                  </a:ext>
                </a:extLst>
              </a:tr>
              <a:tr h="777362">
                <a:tc gridSpan="2">
                  <a:txBody>
                    <a:bodyPr/>
                    <a:lstStyle/>
                    <a:p>
                      <a:pPr algn="ctr" fontAlgn="ctr"/>
                      <a:r>
                        <a:rPr lang="en-GB" sz="800" b="0" i="0" u="none" strike="noStrike">
                          <a:solidFill>
                            <a:srgbClr val="000000"/>
                          </a:solidFill>
                          <a:effectLst/>
                          <a:latin typeface="Calibri" panose="020F0502020204030204" pitchFamily="34" charset="0"/>
                        </a:rPr>
                        <a:t>Moderate Risk (8 - 12)</a:t>
                      </a:r>
                    </a:p>
                  </a:txBody>
                  <a:tcPr marL="0" marR="0" marT="0" marB="0" anchor="ctr">
                    <a:lnL w="6350" cap="flat" cmpd="sng" algn="ctr">
                      <a:solidFill>
                        <a:srgbClr val="000000"/>
                      </a:solidFill>
                      <a:prstDash val="solid"/>
                      <a:round/>
                      <a:headEnd type="none" w="med" len="med"/>
                      <a:tailEnd type="none" w="med" len="med"/>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C000"/>
                    </a:solidFill>
                  </a:tcPr>
                </a:tc>
                <a:tc hMerge="1">
                  <a:txBody>
                    <a:bodyPr/>
                    <a:lstStyle/>
                    <a:p>
                      <a:endParaRPr lang="en-GB"/>
                    </a:p>
                  </a:txBody>
                  <a:tcPr/>
                </a:tc>
                <a:tc gridSpan="5">
                  <a:txBody>
                    <a:bodyPr/>
                    <a:lstStyle/>
                    <a:p>
                      <a:pPr algn="l" fontAlgn="ctr"/>
                      <a:r>
                        <a:rPr lang="en-GB" sz="800" b="0" i="0" u="none" strike="noStrike">
                          <a:solidFill>
                            <a:srgbClr val="000000"/>
                          </a:solidFill>
                          <a:effectLst/>
                          <a:latin typeface="Calibri" panose="020F0502020204030204" pitchFamily="34" charset="0"/>
                        </a:rPr>
                        <a:t>Further consideration to be given to reduce risk. Additional resource / cost potentially required.</a:t>
                      </a:r>
                    </a:p>
                  </a:txBody>
                  <a:tcPr marL="0" marR="0" marT="0" marB="0" anchor="ctr">
                    <a:lnL>
                      <a:noFill/>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3540042748"/>
                  </a:ext>
                </a:extLst>
              </a:tr>
              <a:tr h="890022">
                <a:tc gridSpan="2">
                  <a:txBody>
                    <a:bodyPr/>
                    <a:lstStyle/>
                    <a:p>
                      <a:pPr algn="ctr" fontAlgn="ctr"/>
                      <a:r>
                        <a:rPr lang="en-GB" sz="800" b="0" i="0" u="none" strike="noStrike">
                          <a:solidFill>
                            <a:srgbClr val="000000"/>
                          </a:solidFill>
                          <a:effectLst/>
                          <a:latin typeface="Calibri" panose="020F0502020204030204" pitchFamily="34" charset="0"/>
                        </a:rPr>
                        <a:t>Low / Acceptable Risk (1-6)</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00B050"/>
                    </a:solidFill>
                  </a:tcPr>
                </a:tc>
                <a:tc hMerge="1">
                  <a:txBody>
                    <a:bodyPr/>
                    <a:lstStyle/>
                    <a:p>
                      <a:endParaRPr lang="en-GB"/>
                    </a:p>
                  </a:txBody>
                  <a:tcPr/>
                </a:tc>
                <a:tc gridSpan="5">
                  <a:txBody>
                    <a:bodyPr/>
                    <a:lstStyle/>
                    <a:p>
                      <a:pPr algn="l" fontAlgn="ctr"/>
                      <a:r>
                        <a:rPr lang="en-GB" sz="800" b="0" i="0" u="none" strike="noStrike" dirty="0">
                          <a:solidFill>
                            <a:srgbClr val="000000"/>
                          </a:solidFill>
                          <a:effectLst/>
                          <a:latin typeface="Calibri" panose="020F0502020204030204" pitchFamily="34" charset="0"/>
                        </a:rPr>
                        <a:t>No or limited further risk reduction measures required. Monitor existing controls. Additional resource / cost unlikely to be required.</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86490294"/>
                  </a:ext>
                </a:extLst>
              </a:tr>
            </a:tbl>
          </a:graphicData>
        </a:graphic>
      </p:graphicFrame>
    </p:spTree>
    <p:extLst>
      <p:ext uri="{BB962C8B-B14F-4D97-AF65-F5344CB8AC3E}">
        <p14:creationId xmlns:p14="http://schemas.microsoft.com/office/powerpoint/2010/main" val="95222386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1ED69555-EE48-4B19-812B-4E1068DBF9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73754" y="0"/>
            <a:ext cx="4618246" cy="68580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Freeform 57">
            <a:extLst>
              <a:ext uri="{FF2B5EF4-FFF2-40B4-BE49-F238E27FC236}">
                <a16:creationId xmlns:a16="http://schemas.microsoft.com/office/drawing/2014/main" id="{57AEB73D-F521-4B19-820F-12DB6BCC84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456113" y="31750"/>
            <a:ext cx="0" cy="1588"/>
          </a:xfrm>
          <a:custGeom>
            <a:avLst/>
            <a:gdLst/>
            <a:ahLst/>
            <a:cxnLst/>
            <a:rect l="0" t="0" r="r" b="b"/>
            <a:pathLst>
              <a:path w="2" h="2">
                <a:moveTo>
                  <a:pt x="0" y="0"/>
                </a:moveTo>
                <a:lnTo>
                  <a:pt x="2" y="0"/>
                </a:lnTo>
                <a:lnTo>
                  <a:pt x="0" y="2"/>
                </a:lnTo>
                <a:lnTo>
                  <a:pt x="0" y="0"/>
                </a:lnTo>
                <a:close/>
              </a:path>
            </a:pathLst>
          </a:custGeom>
          <a:solidFill>
            <a:srgbClr val="30466D"/>
          </a:solidFill>
          <a:ln w="0">
            <a:solidFill>
              <a:srgbClr val="30466D"/>
            </a:solidFill>
            <a:prstDash val="solid"/>
            <a:round/>
            <a:headEnd/>
            <a:tailEnd/>
          </a:ln>
        </p:spPr>
      </p:sp>
      <p:sp>
        <p:nvSpPr>
          <p:cNvPr id="75" name="Rectangle 74">
            <a:extLst>
              <a:ext uri="{FF2B5EF4-FFF2-40B4-BE49-F238E27FC236}">
                <a16:creationId xmlns:a16="http://schemas.microsoft.com/office/drawing/2014/main" id="{6B72EEBA-3A5D-41CE-8465-A45A0F6567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101215"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77" name="Rectangle 76">
            <a:extLst>
              <a:ext uri="{FF2B5EF4-FFF2-40B4-BE49-F238E27FC236}">
                <a16:creationId xmlns:a16="http://schemas.microsoft.com/office/drawing/2014/main" id="{EA164D6B-6878-4B9F-A2D0-985D39B17B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9" name="Rectangle 78">
            <a:extLst>
              <a:ext uri="{FF2B5EF4-FFF2-40B4-BE49-F238E27FC236}">
                <a16:creationId xmlns:a16="http://schemas.microsoft.com/office/drawing/2014/main" id="{064738AB-B6BE-4867-889A-52CE4AC8DB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095508"/>
            <a:ext cx="4668819" cy="501689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6B16B77-BFC1-4D4E-B70C-C391C9373C04}"/>
              </a:ext>
            </a:extLst>
          </p:cNvPr>
          <p:cNvSpPr>
            <a:spLocks noGrp="1"/>
          </p:cNvSpPr>
          <p:nvPr>
            <p:ph type="title"/>
          </p:nvPr>
        </p:nvSpPr>
        <p:spPr>
          <a:xfrm>
            <a:off x="463825" y="1709530"/>
            <a:ext cx="3754671" cy="2528515"/>
          </a:xfrm>
        </p:spPr>
        <p:txBody>
          <a:bodyPr vert="horz" lIns="109728" tIns="109728" rIns="109728" bIns="91440" rtlCol="0" anchor="b">
            <a:normAutofit/>
          </a:bodyPr>
          <a:lstStyle/>
          <a:p>
            <a:pPr>
              <a:lnSpc>
                <a:spcPct val="125000"/>
              </a:lnSpc>
            </a:pPr>
            <a:r>
              <a:rPr lang="en-US" b="0" cap="all">
                <a:solidFill>
                  <a:schemeClr val="bg1"/>
                </a:solidFill>
              </a:rPr>
              <a:t>RA – DETAILED DEFINITION</a:t>
            </a:r>
          </a:p>
        </p:txBody>
      </p:sp>
      <p:sp>
        <p:nvSpPr>
          <p:cNvPr id="81" name="Rectangle 80">
            <a:extLst>
              <a:ext uri="{FF2B5EF4-FFF2-40B4-BE49-F238E27FC236}">
                <a16:creationId xmlns:a16="http://schemas.microsoft.com/office/drawing/2014/main" id="{BBD49B71-B686-4DFD-93AD-40CB19B62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72066" y="0"/>
            <a:ext cx="7519934" cy="68580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Rectangle 82">
            <a:extLst>
              <a:ext uri="{FF2B5EF4-FFF2-40B4-BE49-F238E27FC236}">
                <a16:creationId xmlns:a16="http://schemas.microsoft.com/office/drawing/2014/main" id="{7C60369F-A41B-4D6E-8990-30E2715C57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06534" y="0"/>
            <a:ext cx="6400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102" name="Picture 6" descr="Risk Assessment Criteria. ">
            <a:extLst>
              <a:ext uri="{FF2B5EF4-FFF2-40B4-BE49-F238E27FC236}">
                <a16:creationId xmlns:a16="http://schemas.microsoft.com/office/drawing/2014/main" id="{C0ED516E-ACF4-4183-85AB-19AE8FAD2FE5}"/>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5396249" y="161108"/>
            <a:ext cx="6278450" cy="64335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9830145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DA4E7B50-D68C-43EB-930F-EA442A13A9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Rectangle 27">
            <a:extLst>
              <a:ext uri="{FF2B5EF4-FFF2-40B4-BE49-F238E27FC236}">
                <a16:creationId xmlns:a16="http://schemas.microsoft.com/office/drawing/2014/main" id="{02822754-E01B-4742-88B9-BE0984BAFE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75813" y="0"/>
            <a:ext cx="4016188" cy="1056542"/>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row of wind turbines&#10;&#10;Description automatically generated with low confidence">
            <a:extLst>
              <a:ext uri="{FF2B5EF4-FFF2-40B4-BE49-F238E27FC236}">
                <a16:creationId xmlns:a16="http://schemas.microsoft.com/office/drawing/2014/main" id="{F7A6637D-C567-4390-9A99-E188F4CC223D}"/>
              </a:ext>
            </a:extLst>
          </p:cNvPr>
          <p:cNvPicPr>
            <a:picLocks noChangeAspect="1"/>
          </p:cNvPicPr>
          <p:nvPr/>
        </p:nvPicPr>
        <p:blipFill rotWithShape="1">
          <a:blip r:embed="rId3"/>
          <a:srcRect l="28579" r="19444" b="-2"/>
          <a:stretch/>
        </p:blipFill>
        <p:spPr>
          <a:xfrm>
            <a:off x="8194348" y="1074544"/>
            <a:ext cx="3997652" cy="5037857"/>
          </a:xfrm>
          <a:prstGeom prst="rect">
            <a:avLst/>
          </a:prstGeom>
        </p:spPr>
      </p:pic>
      <p:sp>
        <p:nvSpPr>
          <p:cNvPr id="30" name="Rectangle 29">
            <a:extLst>
              <a:ext uri="{FF2B5EF4-FFF2-40B4-BE49-F238E27FC236}">
                <a16:creationId xmlns:a16="http://schemas.microsoft.com/office/drawing/2014/main" id="{387C5BBA-BBE2-4821-96CF-38FC49570F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1031500"/>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3611DA2B-4CF7-4A57-82AC-FA120DE44D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1095508"/>
            <a:ext cx="8203482" cy="5016893"/>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5F745C1-A4A8-4213-9944-AE2BDEC68BCF}"/>
              </a:ext>
            </a:extLst>
          </p:cNvPr>
          <p:cNvSpPr>
            <a:spLocks noGrp="1"/>
          </p:cNvSpPr>
          <p:nvPr>
            <p:ph type="title"/>
          </p:nvPr>
        </p:nvSpPr>
        <p:spPr>
          <a:xfrm>
            <a:off x="787178" y="1475399"/>
            <a:ext cx="6623040" cy="1140580"/>
          </a:xfrm>
        </p:spPr>
        <p:txBody>
          <a:bodyPr>
            <a:normAutofit/>
          </a:bodyPr>
          <a:lstStyle/>
          <a:p>
            <a:r>
              <a:rPr lang="en-GB" dirty="0"/>
              <a:t>EXERCISE</a:t>
            </a:r>
          </a:p>
        </p:txBody>
      </p:sp>
      <p:sp>
        <p:nvSpPr>
          <p:cNvPr id="3" name="Content Placeholder 2">
            <a:extLst>
              <a:ext uri="{FF2B5EF4-FFF2-40B4-BE49-F238E27FC236}">
                <a16:creationId xmlns:a16="http://schemas.microsoft.com/office/drawing/2014/main" id="{C5649CEE-A1AB-4385-A5C5-CA631712CD42}"/>
              </a:ext>
            </a:extLst>
          </p:cNvPr>
          <p:cNvSpPr>
            <a:spLocks noGrp="1"/>
          </p:cNvSpPr>
          <p:nvPr>
            <p:ph idx="1"/>
          </p:nvPr>
        </p:nvSpPr>
        <p:spPr>
          <a:xfrm>
            <a:off x="787179" y="2743995"/>
            <a:ext cx="6623039" cy="3030599"/>
          </a:xfrm>
        </p:spPr>
        <p:txBody>
          <a:bodyPr anchor="t">
            <a:normAutofit/>
          </a:bodyPr>
          <a:lstStyle/>
          <a:p>
            <a:r>
              <a:rPr lang="en-GB" dirty="0"/>
              <a:t>Develop a risk assessment sheet </a:t>
            </a:r>
          </a:p>
          <a:p>
            <a:r>
              <a:rPr lang="en-GB" dirty="0"/>
              <a:t>The assessment is to be completed for a small garage. </a:t>
            </a:r>
          </a:p>
          <a:p>
            <a:r>
              <a:rPr lang="en-GB" dirty="0"/>
              <a:t>Location: In a residential street, Swansea.</a:t>
            </a:r>
          </a:p>
        </p:txBody>
      </p:sp>
      <p:sp>
        <p:nvSpPr>
          <p:cNvPr id="34" name="Rectangle 33">
            <a:extLst>
              <a:ext uri="{FF2B5EF4-FFF2-40B4-BE49-F238E27FC236}">
                <a16:creationId xmlns:a16="http://schemas.microsoft.com/office/drawing/2014/main" id="{C1CF7BFC-0A02-4106-88A8-CCC0D94445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144405"/>
            <a:ext cx="8150087" cy="71359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65304E59-B4DC-4CA3-89F1-5C88000EB7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06532" y="6167615"/>
            <a:ext cx="3982418" cy="690385"/>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73167A8C-FFEF-4D1B-8459-E2BB5C045F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6112401"/>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ectangle 39">
            <a:extLst>
              <a:ext uri="{FF2B5EF4-FFF2-40B4-BE49-F238E27FC236}">
                <a16:creationId xmlns:a16="http://schemas.microsoft.com/office/drawing/2014/main" id="{1CA3DFBE-30A6-4BDE-9238-14F3652B4F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42523" y="0"/>
            <a:ext cx="6400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13516090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09903" y="131379"/>
            <a:ext cx="3062126" cy="707886"/>
          </a:xfrm>
          <a:prstGeom prst="rect">
            <a:avLst/>
          </a:prstGeom>
          <a:noFill/>
        </p:spPr>
        <p:txBody>
          <a:bodyPr wrap="square" rtlCol="0">
            <a:spAutoFit/>
          </a:bodyPr>
          <a:lstStyle/>
          <a:p>
            <a:r>
              <a:rPr lang="en-GB" sz="4000" dirty="0">
                <a:solidFill>
                  <a:prstClr val="white"/>
                </a:solidFill>
                <a:latin typeface="Arial" panose="020B0604020202020204" pitchFamily="34" charset="0"/>
                <a:cs typeface="Arial" panose="020B0604020202020204" pitchFamily="34" charset="0"/>
              </a:rPr>
              <a:t>MATERIALS</a:t>
            </a:r>
          </a:p>
        </p:txBody>
      </p:sp>
      <p:sp>
        <p:nvSpPr>
          <p:cNvPr id="3" name="TextBox 2"/>
          <p:cNvSpPr txBox="1"/>
          <p:nvPr/>
        </p:nvSpPr>
        <p:spPr>
          <a:xfrm>
            <a:off x="515007" y="930166"/>
            <a:ext cx="10526524" cy="4524315"/>
          </a:xfrm>
          <a:prstGeom prst="rect">
            <a:avLst/>
          </a:prstGeom>
          <a:noFill/>
        </p:spPr>
        <p:txBody>
          <a:bodyPr wrap="square" rtlCol="0">
            <a:spAutoFit/>
          </a:bodyPr>
          <a:lstStyle/>
          <a:p>
            <a:r>
              <a:rPr lang="en-GB" sz="3600" dirty="0">
                <a:solidFill>
                  <a:prstClr val="white"/>
                </a:solidFill>
                <a:latin typeface="Arial" panose="020B0604020202020204" pitchFamily="34" charset="0"/>
                <a:cs typeface="Arial" panose="020B0604020202020204" pitchFamily="34" charset="0"/>
              </a:rPr>
              <a:t>Tyres</a:t>
            </a:r>
          </a:p>
          <a:p>
            <a:r>
              <a:rPr lang="en-GB" sz="3600" dirty="0">
                <a:solidFill>
                  <a:prstClr val="white"/>
                </a:solidFill>
                <a:latin typeface="Arial" panose="020B0604020202020204" pitchFamily="34" charset="0"/>
                <a:cs typeface="Arial" panose="020B0604020202020204" pitchFamily="34" charset="0"/>
              </a:rPr>
              <a:t>Brake pads</a:t>
            </a:r>
          </a:p>
          <a:p>
            <a:r>
              <a:rPr lang="en-GB" sz="3600" dirty="0">
                <a:solidFill>
                  <a:prstClr val="white"/>
                </a:solidFill>
                <a:latin typeface="Arial" panose="020B0604020202020204" pitchFamily="34" charset="0"/>
                <a:cs typeface="Arial" panose="020B0604020202020204" pitchFamily="34" charset="0"/>
              </a:rPr>
              <a:t>Exhausts</a:t>
            </a:r>
          </a:p>
          <a:p>
            <a:r>
              <a:rPr lang="en-GB" sz="3600" dirty="0">
                <a:solidFill>
                  <a:prstClr val="white"/>
                </a:solidFill>
                <a:latin typeface="Arial" panose="020B0604020202020204" pitchFamily="34" charset="0"/>
                <a:cs typeface="Arial" panose="020B0604020202020204" pitchFamily="34" charset="0"/>
              </a:rPr>
              <a:t>Metal Fixings</a:t>
            </a:r>
          </a:p>
          <a:p>
            <a:r>
              <a:rPr lang="en-GB" sz="3600" dirty="0">
                <a:solidFill>
                  <a:prstClr val="white"/>
                </a:solidFill>
                <a:latin typeface="Arial" panose="020B0604020202020204" pitchFamily="34" charset="0"/>
                <a:cs typeface="Arial" panose="020B0604020202020204" pitchFamily="34" charset="0"/>
              </a:rPr>
              <a:t>Oil</a:t>
            </a:r>
          </a:p>
          <a:p>
            <a:r>
              <a:rPr lang="en-GB" sz="3600" dirty="0">
                <a:solidFill>
                  <a:prstClr val="white"/>
                </a:solidFill>
                <a:latin typeface="Arial" panose="020B0604020202020204" pitchFamily="34" charset="0"/>
                <a:cs typeface="Arial" panose="020B0604020202020204" pitchFamily="34" charset="0"/>
              </a:rPr>
              <a:t>Grease</a:t>
            </a:r>
          </a:p>
          <a:p>
            <a:r>
              <a:rPr lang="en-GB" sz="3600" dirty="0">
                <a:solidFill>
                  <a:prstClr val="white"/>
                </a:solidFill>
                <a:latin typeface="Arial" panose="020B0604020202020204" pitchFamily="34" charset="0"/>
                <a:cs typeface="Arial" panose="020B0604020202020204" pitchFamily="34" charset="0"/>
              </a:rPr>
              <a:t>Solvent</a:t>
            </a:r>
          </a:p>
          <a:p>
            <a:r>
              <a:rPr lang="en-GB" sz="3600" dirty="0">
                <a:solidFill>
                  <a:prstClr val="white"/>
                </a:solidFill>
                <a:latin typeface="Arial" panose="020B0604020202020204" pitchFamily="34" charset="0"/>
                <a:cs typeface="Arial" panose="020B0604020202020204" pitchFamily="34" charset="0"/>
              </a:rPr>
              <a:t>Paint</a:t>
            </a:r>
          </a:p>
        </p:txBody>
      </p:sp>
    </p:spTree>
    <p:extLst>
      <p:ext uri="{BB962C8B-B14F-4D97-AF65-F5344CB8AC3E}">
        <p14:creationId xmlns:p14="http://schemas.microsoft.com/office/powerpoint/2010/main" val="155895512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0"/>
            <a:ext cx="7957860" cy="5693866"/>
          </a:xfrm>
          <a:prstGeom prst="rect">
            <a:avLst/>
          </a:prstGeom>
          <a:noFill/>
        </p:spPr>
        <p:txBody>
          <a:bodyPr wrap="square" rtlCol="0">
            <a:spAutoFit/>
          </a:bodyPr>
          <a:lstStyle/>
          <a:p>
            <a:r>
              <a:rPr lang="en-GB" sz="4000" dirty="0">
                <a:solidFill>
                  <a:prstClr val="white"/>
                </a:solidFill>
                <a:latin typeface="Arial" panose="020B0604020202020204" pitchFamily="34" charset="0"/>
                <a:cs typeface="Arial" panose="020B0604020202020204" pitchFamily="34" charset="0"/>
              </a:rPr>
              <a:t>Support Facilities</a:t>
            </a:r>
          </a:p>
          <a:p>
            <a:endParaRPr lang="en-GB" sz="3600" dirty="0">
              <a:solidFill>
                <a:prstClr val="white"/>
              </a:solidFill>
              <a:latin typeface="Arial" panose="020B0604020202020204" pitchFamily="34" charset="0"/>
              <a:cs typeface="Arial" panose="020B0604020202020204" pitchFamily="34" charset="0"/>
            </a:endParaRPr>
          </a:p>
          <a:p>
            <a:r>
              <a:rPr lang="en-GB" sz="3600" dirty="0">
                <a:solidFill>
                  <a:prstClr val="white"/>
                </a:solidFill>
                <a:latin typeface="Arial" panose="020B0604020202020204" pitchFamily="34" charset="0"/>
                <a:cs typeface="Arial" panose="020B0604020202020204" pitchFamily="34" charset="0"/>
              </a:rPr>
              <a:t>Air compressor</a:t>
            </a:r>
          </a:p>
          <a:p>
            <a:r>
              <a:rPr lang="en-GB" sz="3600" dirty="0">
                <a:solidFill>
                  <a:prstClr val="white"/>
                </a:solidFill>
                <a:latin typeface="Arial" panose="020B0604020202020204" pitchFamily="34" charset="0"/>
                <a:cs typeface="Arial" panose="020B0604020202020204" pitchFamily="34" charset="0"/>
              </a:rPr>
              <a:t>Spray booth</a:t>
            </a:r>
          </a:p>
          <a:p>
            <a:r>
              <a:rPr lang="en-GB" sz="3600" dirty="0">
                <a:solidFill>
                  <a:prstClr val="white"/>
                </a:solidFill>
                <a:latin typeface="Arial" panose="020B0604020202020204" pitchFamily="34" charset="0"/>
                <a:cs typeface="Arial" panose="020B0604020202020204" pitchFamily="34" charset="0"/>
              </a:rPr>
              <a:t>Extraction</a:t>
            </a:r>
          </a:p>
          <a:p>
            <a:r>
              <a:rPr lang="en-GB" sz="3600" dirty="0">
                <a:solidFill>
                  <a:prstClr val="white"/>
                </a:solidFill>
                <a:latin typeface="Arial" panose="020B0604020202020204" pitchFamily="34" charset="0"/>
                <a:cs typeface="Arial" panose="020B0604020202020204" pitchFamily="34" charset="0"/>
              </a:rPr>
              <a:t>Electricity</a:t>
            </a:r>
          </a:p>
          <a:p>
            <a:r>
              <a:rPr lang="en-GB" sz="3600" dirty="0">
                <a:solidFill>
                  <a:prstClr val="white"/>
                </a:solidFill>
                <a:latin typeface="Arial" panose="020B0604020202020204" pitchFamily="34" charset="0"/>
                <a:cs typeface="Arial" panose="020B0604020202020204" pitchFamily="34" charset="0"/>
              </a:rPr>
              <a:t>Waste oil burner</a:t>
            </a:r>
          </a:p>
          <a:p>
            <a:r>
              <a:rPr lang="en-GB" sz="3600" dirty="0">
                <a:solidFill>
                  <a:prstClr val="white"/>
                </a:solidFill>
                <a:latin typeface="Arial" panose="020B0604020202020204" pitchFamily="34" charset="0"/>
                <a:cs typeface="Arial" panose="020B0604020202020204" pitchFamily="34" charset="0"/>
              </a:rPr>
              <a:t>Bunded oil tank</a:t>
            </a:r>
          </a:p>
          <a:p>
            <a:r>
              <a:rPr lang="en-GB" sz="3600" dirty="0">
                <a:solidFill>
                  <a:prstClr val="white"/>
                </a:solidFill>
                <a:latin typeface="Arial" panose="020B0604020202020204" pitchFamily="34" charset="0"/>
                <a:cs typeface="Arial" panose="020B0604020202020204" pitchFamily="34" charset="0"/>
              </a:rPr>
              <a:t>Chemicals store</a:t>
            </a:r>
          </a:p>
          <a:p>
            <a:r>
              <a:rPr lang="en-GB" sz="3600" dirty="0">
                <a:solidFill>
                  <a:prstClr val="white"/>
                </a:solidFill>
                <a:latin typeface="Arial" panose="020B0604020202020204" pitchFamily="34" charset="0"/>
                <a:cs typeface="Arial" panose="020B0604020202020204" pitchFamily="34" charset="0"/>
              </a:rPr>
              <a:t>Degreaser bath</a:t>
            </a:r>
          </a:p>
        </p:txBody>
      </p:sp>
    </p:spTree>
    <p:extLst>
      <p:ext uri="{BB962C8B-B14F-4D97-AF65-F5344CB8AC3E}">
        <p14:creationId xmlns:p14="http://schemas.microsoft.com/office/powerpoint/2010/main" val="258025457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290" name="Picture 2" descr="See the source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75520" y="332656"/>
            <a:ext cx="8640960" cy="61926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7769847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1ED69555-EE48-4B19-812B-4E1068DBF9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73754" y="0"/>
            <a:ext cx="4618246" cy="68580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Freeform 57">
            <a:extLst>
              <a:ext uri="{FF2B5EF4-FFF2-40B4-BE49-F238E27FC236}">
                <a16:creationId xmlns:a16="http://schemas.microsoft.com/office/drawing/2014/main" id="{57AEB73D-F521-4B19-820F-12DB6BCC84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456113" y="31750"/>
            <a:ext cx="0" cy="1588"/>
          </a:xfrm>
          <a:custGeom>
            <a:avLst/>
            <a:gdLst/>
            <a:ahLst/>
            <a:cxnLst/>
            <a:rect l="0" t="0" r="r" b="b"/>
            <a:pathLst>
              <a:path w="2" h="2">
                <a:moveTo>
                  <a:pt x="0" y="0"/>
                </a:moveTo>
                <a:lnTo>
                  <a:pt x="2" y="0"/>
                </a:lnTo>
                <a:lnTo>
                  <a:pt x="0" y="2"/>
                </a:lnTo>
                <a:lnTo>
                  <a:pt x="0" y="0"/>
                </a:lnTo>
                <a:close/>
              </a:path>
            </a:pathLst>
          </a:custGeom>
          <a:solidFill>
            <a:srgbClr val="30466D"/>
          </a:solidFill>
          <a:ln w="0">
            <a:solidFill>
              <a:srgbClr val="30466D"/>
            </a:solidFill>
            <a:prstDash val="solid"/>
            <a:round/>
            <a:headEnd/>
            <a:tailEnd/>
          </a:ln>
        </p:spPr>
      </p:sp>
      <p:sp>
        <p:nvSpPr>
          <p:cNvPr id="77" name="Rectangle 76">
            <a:extLst>
              <a:ext uri="{FF2B5EF4-FFF2-40B4-BE49-F238E27FC236}">
                <a16:creationId xmlns:a16="http://schemas.microsoft.com/office/drawing/2014/main" id="{6B72EEBA-3A5D-41CE-8465-A45A0F6567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101215"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79" name="Rectangle 78">
            <a:extLst>
              <a:ext uri="{FF2B5EF4-FFF2-40B4-BE49-F238E27FC236}">
                <a16:creationId xmlns:a16="http://schemas.microsoft.com/office/drawing/2014/main" id="{EA164D6B-6878-4B9F-A2D0-985D39B17B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1" name="Rectangle 80">
            <a:extLst>
              <a:ext uri="{FF2B5EF4-FFF2-40B4-BE49-F238E27FC236}">
                <a16:creationId xmlns:a16="http://schemas.microsoft.com/office/drawing/2014/main" id="{064738AB-B6BE-4867-889A-52CE4AC8DB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095508"/>
            <a:ext cx="4668819" cy="501689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8DB45C0-3629-4212-B7AD-982F3BBCFB1B}"/>
              </a:ext>
            </a:extLst>
          </p:cNvPr>
          <p:cNvSpPr>
            <a:spLocks noGrp="1"/>
          </p:cNvSpPr>
          <p:nvPr>
            <p:ph type="title"/>
          </p:nvPr>
        </p:nvSpPr>
        <p:spPr>
          <a:xfrm>
            <a:off x="463825" y="1709530"/>
            <a:ext cx="3914992" cy="2528515"/>
          </a:xfrm>
        </p:spPr>
        <p:txBody>
          <a:bodyPr vert="horz" lIns="109728" tIns="109728" rIns="109728" bIns="91440" rtlCol="0" anchor="b">
            <a:normAutofit/>
          </a:bodyPr>
          <a:lstStyle/>
          <a:p>
            <a:pPr>
              <a:lnSpc>
                <a:spcPct val="125000"/>
              </a:lnSpc>
            </a:pPr>
            <a:r>
              <a:rPr lang="en-US" b="0" cap="all" dirty="0">
                <a:solidFill>
                  <a:schemeClr val="bg1"/>
                </a:solidFill>
              </a:rPr>
              <a:t>EXPOSURE PATHWAYS</a:t>
            </a:r>
          </a:p>
        </p:txBody>
      </p:sp>
      <p:sp>
        <p:nvSpPr>
          <p:cNvPr id="83" name="Rectangle 82">
            <a:extLst>
              <a:ext uri="{FF2B5EF4-FFF2-40B4-BE49-F238E27FC236}">
                <a16:creationId xmlns:a16="http://schemas.microsoft.com/office/drawing/2014/main" id="{BBD49B71-B686-4DFD-93AD-40CB19B62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72066" y="0"/>
            <a:ext cx="7519934" cy="68580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24" name="Picture 4" descr="Toxicity and Risk Assessment – 14d">
            <a:extLst>
              <a:ext uri="{FF2B5EF4-FFF2-40B4-BE49-F238E27FC236}">
                <a16:creationId xmlns:a16="http://schemas.microsoft.com/office/drawing/2014/main" id="{3B784C68-FF33-4C24-8EF4-687C4B010368}"/>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863485" y="946597"/>
            <a:ext cx="7277862" cy="5422006"/>
          </a:xfrm>
          <a:prstGeom prst="rect">
            <a:avLst/>
          </a:prstGeom>
          <a:noFill/>
          <a:extLst>
            <a:ext uri="{909E8E84-426E-40DD-AFC4-6F175D3DCCD1}">
              <a14:hiddenFill xmlns:a14="http://schemas.microsoft.com/office/drawing/2010/main">
                <a:solidFill>
                  <a:srgbClr val="FFFFFF"/>
                </a:solidFill>
              </a14:hiddenFill>
            </a:ext>
          </a:extLst>
        </p:spPr>
      </p:pic>
      <p:sp>
        <p:nvSpPr>
          <p:cNvPr id="85" name="Rectangle 84">
            <a:extLst>
              <a:ext uri="{FF2B5EF4-FFF2-40B4-BE49-F238E27FC236}">
                <a16:creationId xmlns:a16="http://schemas.microsoft.com/office/drawing/2014/main" id="{7C60369F-A41B-4D6E-8990-30E2715C57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06534" y="0"/>
            <a:ext cx="6400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25222194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ED69555-EE48-4B19-812B-4E1068DBF9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73754" y="0"/>
            <a:ext cx="4618246" cy="68580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57">
            <a:extLst>
              <a:ext uri="{FF2B5EF4-FFF2-40B4-BE49-F238E27FC236}">
                <a16:creationId xmlns:a16="http://schemas.microsoft.com/office/drawing/2014/main" id="{57AEB73D-F521-4B19-820F-12DB6BCC84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456113" y="31750"/>
            <a:ext cx="0" cy="1588"/>
          </a:xfrm>
          <a:custGeom>
            <a:avLst/>
            <a:gdLst/>
            <a:ahLst/>
            <a:cxnLst/>
            <a:rect l="0" t="0" r="r" b="b"/>
            <a:pathLst>
              <a:path w="2" h="2">
                <a:moveTo>
                  <a:pt x="0" y="0"/>
                </a:moveTo>
                <a:lnTo>
                  <a:pt x="2" y="0"/>
                </a:lnTo>
                <a:lnTo>
                  <a:pt x="0" y="2"/>
                </a:lnTo>
                <a:lnTo>
                  <a:pt x="0" y="0"/>
                </a:lnTo>
                <a:close/>
              </a:path>
            </a:pathLst>
          </a:custGeom>
          <a:solidFill>
            <a:srgbClr val="30466D"/>
          </a:solidFill>
          <a:ln w="0">
            <a:solidFill>
              <a:srgbClr val="30466D"/>
            </a:solidFill>
            <a:prstDash val="solid"/>
            <a:round/>
            <a:headEnd/>
            <a:tailEnd/>
          </a:ln>
        </p:spPr>
      </p:sp>
      <p:sp>
        <p:nvSpPr>
          <p:cNvPr id="13" name="Rectangle 12">
            <a:extLst>
              <a:ext uri="{FF2B5EF4-FFF2-40B4-BE49-F238E27FC236}">
                <a16:creationId xmlns:a16="http://schemas.microsoft.com/office/drawing/2014/main" id="{6B72EEBA-3A5D-41CE-8465-A45A0F6567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101215"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5" name="Rectangle 14">
            <a:extLst>
              <a:ext uri="{FF2B5EF4-FFF2-40B4-BE49-F238E27FC236}">
                <a16:creationId xmlns:a16="http://schemas.microsoft.com/office/drawing/2014/main" id="{EA164D6B-6878-4B9F-A2D0-985D39B17B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064738AB-B6BE-4867-889A-52CE4AC8DB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095508"/>
            <a:ext cx="4668819" cy="501689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6E7BE8F-8000-45F0-AAF8-49F904C257A6}"/>
              </a:ext>
            </a:extLst>
          </p:cNvPr>
          <p:cNvSpPr>
            <a:spLocks noGrp="1"/>
          </p:cNvSpPr>
          <p:nvPr>
            <p:ph type="title"/>
          </p:nvPr>
        </p:nvSpPr>
        <p:spPr>
          <a:xfrm>
            <a:off x="42286" y="1128846"/>
            <a:ext cx="4562524" cy="3779485"/>
          </a:xfrm>
        </p:spPr>
        <p:txBody>
          <a:bodyPr vert="horz" lIns="109728" tIns="109728" rIns="109728" bIns="91440" rtlCol="0" anchor="b">
            <a:normAutofit/>
          </a:bodyPr>
          <a:lstStyle/>
          <a:p>
            <a:pPr>
              <a:lnSpc>
                <a:spcPct val="125000"/>
              </a:lnSpc>
            </a:pPr>
            <a:r>
              <a:rPr lang="en-US" b="0" cap="all" dirty="0">
                <a:solidFill>
                  <a:schemeClr val="bg1"/>
                </a:solidFill>
              </a:rPr>
              <a:t>Manufacturing premise</a:t>
            </a:r>
          </a:p>
        </p:txBody>
      </p:sp>
      <p:sp>
        <p:nvSpPr>
          <p:cNvPr id="19" name="Rectangle 18">
            <a:extLst>
              <a:ext uri="{FF2B5EF4-FFF2-40B4-BE49-F238E27FC236}">
                <a16:creationId xmlns:a16="http://schemas.microsoft.com/office/drawing/2014/main" id="{BBD49B71-B686-4DFD-93AD-40CB19B62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72066" y="0"/>
            <a:ext cx="7519934" cy="68580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7C60369F-A41B-4D6E-8990-30E2715C57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06534" y="0"/>
            <a:ext cx="6400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a:extLst>
              <a:ext uri="{FF2B5EF4-FFF2-40B4-BE49-F238E27FC236}">
                <a16:creationId xmlns:a16="http://schemas.microsoft.com/office/drawing/2014/main" id="{8361F4A1-97A0-5270-4326-B4B3D142F1AC}"/>
              </a:ext>
            </a:extLst>
          </p:cNvPr>
          <p:cNvPicPr>
            <a:picLocks noGrp="1" noChangeAspect="1"/>
          </p:cNvPicPr>
          <p:nvPr>
            <p:ph idx="1"/>
          </p:nvPr>
        </p:nvPicPr>
        <p:blipFill>
          <a:blip r:embed="rId3"/>
          <a:stretch>
            <a:fillRect/>
          </a:stretch>
        </p:blipFill>
        <p:spPr>
          <a:xfrm>
            <a:off x="4662300" y="-2"/>
            <a:ext cx="7613893" cy="6858002"/>
          </a:xfrm>
          <a:prstGeom prst="rect">
            <a:avLst/>
          </a:prstGeom>
        </p:spPr>
      </p:pic>
    </p:spTree>
    <p:extLst>
      <p:ext uri="{BB962C8B-B14F-4D97-AF65-F5344CB8AC3E}">
        <p14:creationId xmlns:p14="http://schemas.microsoft.com/office/powerpoint/2010/main" val="138727032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4EE865D-5A59-4DD1-A94D-A8DBE4A9E0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6F193C07-2624-FDC1-978B-1C885CD80A86}"/>
              </a:ext>
            </a:extLst>
          </p:cNvPr>
          <p:cNvPicPr>
            <a:picLocks noGrp="1" noChangeAspect="1"/>
          </p:cNvPicPr>
          <p:nvPr>
            <p:ph idx="1"/>
          </p:nvPr>
        </p:nvPicPr>
        <p:blipFill rotWithShape="1">
          <a:blip r:embed="rId2"/>
          <a:srcRect t="15730"/>
          <a:stretch/>
        </p:blipFill>
        <p:spPr>
          <a:xfrm>
            <a:off x="20" y="10"/>
            <a:ext cx="12191981" cy="6857990"/>
          </a:xfrm>
          <a:prstGeom prst="rect">
            <a:avLst/>
          </a:prstGeom>
        </p:spPr>
      </p:pic>
    </p:spTree>
    <p:extLst>
      <p:ext uri="{BB962C8B-B14F-4D97-AF65-F5344CB8AC3E}">
        <p14:creationId xmlns:p14="http://schemas.microsoft.com/office/powerpoint/2010/main" val="399469974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4EE865D-5A59-4DD1-A94D-A8DBE4A9E0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00154A9A-3F84-3988-FA17-318847B14169}"/>
              </a:ext>
            </a:extLst>
          </p:cNvPr>
          <p:cNvPicPr>
            <a:picLocks noGrp="1" noChangeAspect="1"/>
          </p:cNvPicPr>
          <p:nvPr>
            <p:ph idx="1"/>
          </p:nvPr>
        </p:nvPicPr>
        <p:blipFill rotWithShape="1">
          <a:blip r:embed="rId2"/>
          <a:srcRect t="377" b="15353"/>
          <a:stretch/>
        </p:blipFill>
        <p:spPr>
          <a:xfrm>
            <a:off x="20" y="10"/>
            <a:ext cx="12191981" cy="6857990"/>
          </a:xfrm>
          <a:prstGeom prst="rect">
            <a:avLst/>
          </a:prstGeom>
        </p:spPr>
      </p:pic>
    </p:spTree>
    <p:extLst>
      <p:ext uri="{BB962C8B-B14F-4D97-AF65-F5344CB8AC3E}">
        <p14:creationId xmlns:p14="http://schemas.microsoft.com/office/powerpoint/2010/main" val="314665322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4EE865D-5A59-4DD1-A94D-A8DBE4A9E0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person working on a machine&#10;&#10;Description automatically generated with medium confidence">
            <a:extLst>
              <a:ext uri="{FF2B5EF4-FFF2-40B4-BE49-F238E27FC236}">
                <a16:creationId xmlns:a16="http://schemas.microsoft.com/office/drawing/2014/main" id="{3ADC904F-E8A1-3A6F-6EA4-9746B0BA0AD1}"/>
              </a:ext>
            </a:extLst>
          </p:cNvPr>
          <p:cNvPicPr>
            <a:picLocks noGrp="1" noChangeAspect="1"/>
          </p:cNvPicPr>
          <p:nvPr>
            <p:ph idx="1"/>
          </p:nvPr>
        </p:nvPicPr>
        <p:blipFill rotWithShape="1">
          <a:blip r:embed="rId2"/>
          <a:srcRect t="19310" b="1743"/>
          <a:stretch/>
        </p:blipFill>
        <p:spPr>
          <a:xfrm>
            <a:off x="20" y="10"/>
            <a:ext cx="12191981" cy="6857990"/>
          </a:xfrm>
          <a:prstGeom prst="rect">
            <a:avLst/>
          </a:prstGeom>
        </p:spPr>
      </p:pic>
    </p:spTree>
    <p:extLst>
      <p:ext uri="{BB962C8B-B14F-4D97-AF65-F5344CB8AC3E}">
        <p14:creationId xmlns:p14="http://schemas.microsoft.com/office/powerpoint/2010/main" val="303557411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1ED69555-EE48-4B19-812B-4E1068DBF9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73754" y="0"/>
            <a:ext cx="4618246" cy="68580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57">
            <a:extLst>
              <a:ext uri="{FF2B5EF4-FFF2-40B4-BE49-F238E27FC236}">
                <a16:creationId xmlns:a16="http://schemas.microsoft.com/office/drawing/2014/main" id="{57AEB73D-F521-4B19-820F-12DB6BCC84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456113" y="31750"/>
            <a:ext cx="0" cy="1588"/>
          </a:xfrm>
          <a:custGeom>
            <a:avLst/>
            <a:gdLst/>
            <a:ahLst/>
            <a:cxnLst/>
            <a:rect l="0" t="0" r="r" b="b"/>
            <a:pathLst>
              <a:path w="2" h="2">
                <a:moveTo>
                  <a:pt x="0" y="0"/>
                </a:moveTo>
                <a:lnTo>
                  <a:pt x="2" y="0"/>
                </a:lnTo>
                <a:lnTo>
                  <a:pt x="0" y="2"/>
                </a:lnTo>
                <a:lnTo>
                  <a:pt x="0" y="0"/>
                </a:lnTo>
                <a:close/>
              </a:path>
            </a:pathLst>
          </a:custGeom>
          <a:solidFill>
            <a:srgbClr val="30466D"/>
          </a:solidFill>
          <a:ln w="0">
            <a:solidFill>
              <a:srgbClr val="30466D"/>
            </a:solidFill>
            <a:prstDash val="solid"/>
            <a:round/>
            <a:headEnd/>
            <a:tailEnd/>
          </a:ln>
        </p:spPr>
      </p:sp>
      <p:sp>
        <p:nvSpPr>
          <p:cNvPr id="14" name="Rectangle 13">
            <a:extLst>
              <a:ext uri="{FF2B5EF4-FFF2-40B4-BE49-F238E27FC236}">
                <a16:creationId xmlns:a16="http://schemas.microsoft.com/office/drawing/2014/main" id="{6B72EEBA-3A5D-41CE-8465-A45A0F6567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101215"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6" name="Rectangle 15">
            <a:extLst>
              <a:ext uri="{FF2B5EF4-FFF2-40B4-BE49-F238E27FC236}">
                <a16:creationId xmlns:a16="http://schemas.microsoft.com/office/drawing/2014/main" id="{CA22F210-7186-4074-94C5-FAD2C2EB15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a:extLst>
              <a:ext uri="{FF2B5EF4-FFF2-40B4-BE49-F238E27FC236}">
                <a16:creationId xmlns:a16="http://schemas.microsoft.com/office/drawing/2014/main" id="{7782E402-3FA4-9082-ECA0-389D56F8BE12}"/>
              </a:ext>
            </a:extLst>
          </p:cNvPr>
          <p:cNvPicPr>
            <a:picLocks noChangeAspect="1"/>
          </p:cNvPicPr>
          <p:nvPr/>
        </p:nvPicPr>
        <p:blipFill rotWithShape="1">
          <a:blip r:embed="rId3"/>
          <a:srcRect l="29092" r="33955" b="1"/>
          <a:stretch/>
        </p:blipFill>
        <p:spPr>
          <a:xfrm>
            <a:off x="6214191" y="0"/>
            <a:ext cx="6007100" cy="6858000"/>
          </a:xfrm>
          <a:prstGeom prst="rect">
            <a:avLst/>
          </a:prstGeom>
        </p:spPr>
      </p:pic>
      <p:sp>
        <p:nvSpPr>
          <p:cNvPr id="18" name="Rectangle 17">
            <a:extLst>
              <a:ext uri="{FF2B5EF4-FFF2-40B4-BE49-F238E27FC236}">
                <a16:creationId xmlns:a16="http://schemas.microsoft.com/office/drawing/2014/main" id="{11C4FED8-D85F-4B52-875F-AB6873B503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68639" cy="6858000"/>
          </a:xfrm>
          <a:prstGeom prst="rect">
            <a:avLst/>
          </a:prstGeom>
          <a:gradFill>
            <a:gsLst>
              <a:gs pos="58000">
                <a:schemeClr val="tx1">
                  <a:alpha val="55000"/>
                </a:schemeClr>
              </a:gs>
              <a:gs pos="33000">
                <a:schemeClr val="tx1">
                  <a:alpha val="40000"/>
                </a:schemeClr>
              </a:gs>
              <a:gs pos="3000">
                <a:schemeClr val="tx1">
                  <a:alpha val="0"/>
                </a:schemeClr>
              </a:gs>
              <a:gs pos="100000">
                <a:schemeClr val="tx1">
                  <a:alpha val="55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856E8D1B-20B2-6137-E078-5E8741F2AB29}"/>
              </a:ext>
            </a:extLst>
          </p:cNvPr>
          <p:cNvPicPr>
            <a:picLocks noGrp="1" noChangeAspect="1"/>
          </p:cNvPicPr>
          <p:nvPr>
            <p:ph idx="1"/>
          </p:nvPr>
        </p:nvPicPr>
        <p:blipFill rotWithShape="1">
          <a:blip r:embed="rId4"/>
          <a:srcRect l="15748" r="1361"/>
          <a:stretch/>
        </p:blipFill>
        <p:spPr>
          <a:xfrm>
            <a:off x="20" y="-2"/>
            <a:ext cx="6184881" cy="6858002"/>
          </a:xfrm>
          <a:prstGeom prst="rect">
            <a:avLst/>
          </a:prstGeom>
        </p:spPr>
      </p:pic>
      <p:sp useBgFill="1">
        <p:nvSpPr>
          <p:cNvPr id="20" name="Rectangle 19">
            <a:extLst>
              <a:ext uri="{FF2B5EF4-FFF2-40B4-BE49-F238E27FC236}">
                <a16:creationId xmlns:a16="http://schemas.microsoft.com/office/drawing/2014/main" id="{A3282412-7736-4C66-94B2-C459C26B44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152005" y="3396997"/>
            <a:ext cx="6858002" cy="6400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60841288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4EE865D-5A59-4DD1-A94D-A8DBE4A9E0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594E2666-C8EC-569E-A1C6-7F729EF14029}"/>
              </a:ext>
            </a:extLst>
          </p:cNvPr>
          <p:cNvPicPr>
            <a:picLocks noGrp="1" noChangeAspect="1"/>
          </p:cNvPicPr>
          <p:nvPr>
            <p:ph idx="1"/>
          </p:nvPr>
        </p:nvPicPr>
        <p:blipFill rotWithShape="1">
          <a:blip r:embed="rId2"/>
          <a:srcRect t="14093" b="4089"/>
          <a:stretch/>
        </p:blipFill>
        <p:spPr>
          <a:xfrm>
            <a:off x="20" y="10"/>
            <a:ext cx="12191981" cy="6857990"/>
          </a:xfrm>
          <a:prstGeom prst="rect">
            <a:avLst/>
          </a:prstGeom>
        </p:spPr>
      </p:pic>
    </p:spTree>
    <p:extLst>
      <p:ext uri="{BB962C8B-B14F-4D97-AF65-F5344CB8AC3E}">
        <p14:creationId xmlns:p14="http://schemas.microsoft.com/office/powerpoint/2010/main" val="61834767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4EE865D-5A59-4DD1-A94D-A8DBE4A9E0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1">
            <a:extLst>
              <a:ext uri="{FF2B5EF4-FFF2-40B4-BE49-F238E27FC236}">
                <a16:creationId xmlns:a16="http://schemas.microsoft.com/office/drawing/2014/main" id="{7132234F-C6C2-4DE2-B9A2-008FEAEB3F9F}"/>
              </a:ext>
            </a:extLst>
          </p:cNvPr>
          <p:cNvPicPr>
            <a:picLocks noGrp="1" noChangeAspect="1"/>
          </p:cNvPicPr>
          <p:nvPr>
            <p:ph idx="1"/>
          </p:nvPr>
        </p:nvPicPr>
        <p:blipFill rotWithShape="1">
          <a:blip r:embed="rId2"/>
          <a:srcRect t="5718" b="52094"/>
          <a:stretch/>
        </p:blipFill>
        <p:spPr bwMode="auto">
          <a:xfrm>
            <a:off x="20" y="10"/>
            <a:ext cx="12191981" cy="6857990"/>
          </a:xfrm>
          <a:prstGeom prst="rect">
            <a:avLst/>
          </a:prstGeom>
          <a:noFill/>
        </p:spPr>
      </p:pic>
    </p:spTree>
    <p:extLst>
      <p:ext uri="{BB962C8B-B14F-4D97-AF65-F5344CB8AC3E}">
        <p14:creationId xmlns:p14="http://schemas.microsoft.com/office/powerpoint/2010/main" val="394881799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4EE865D-5A59-4DD1-A94D-A8DBE4A9E0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1">
            <a:extLst>
              <a:ext uri="{FF2B5EF4-FFF2-40B4-BE49-F238E27FC236}">
                <a16:creationId xmlns:a16="http://schemas.microsoft.com/office/drawing/2014/main" id="{D8C5BB59-9F25-4676-9332-D5BEE3B2F4F1}"/>
              </a:ext>
            </a:extLst>
          </p:cNvPr>
          <p:cNvPicPr>
            <a:picLocks noGrp="1" noChangeAspect="1"/>
          </p:cNvPicPr>
          <p:nvPr>
            <p:ph idx="1"/>
          </p:nvPr>
        </p:nvPicPr>
        <p:blipFill>
          <a:blip r:embed="rId2"/>
          <a:stretch>
            <a:fillRect/>
          </a:stretch>
        </p:blipFill>
        <p:spPr bwMode="auto">
          <a:xfrm>
            <a:off x="2507611" y="643467"/>
            <a:ext cx="7176779" cy="4931644"/>
          </a:xfrm>
          <a:prstGeom prst="rect">
            <a:avLst/>
          </a:prstGeom>
          <a:noFill/>
        </p:spPr>
      </p:pic>
      <p:sp>
        <p:nvSpPr>
          <p:cNvPr id="11" name="Rectangle 10">
            <a:extLst>
              <a:ext uri="{FF2B5EF4-FFF2-40B4-BE49-F238E27FC236}">
                <a16:creationId xmlns:a16="http://schemas.microsoft.com/office/drawing/2014/main" id="{2E23EFB5-5855-497F-AC57-6C19414870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184551"/>
            <a:ext cx="1218895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81372246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4EE865D-5A59-4DD1-A94D-A8DBE4A9E0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465BEC9-9A64-4330-A094-2323D0EE1E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789132"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B1DA58A-A755-4FCE-9BED-1E4AD6C955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611461"/>
            <a:ext cx="1218895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799229A8-19EF-48A8-94BD-080CF7292785}"/>
              </a:ext>
            </a:extLst>
          </p:cNvPr>
          <p:cNvPicPr>
            <a:picLocks noGrp="1" noChangeAspect="1"/>
          </p:cNvPicPr>
          <p:nvPr>
            <p:ph idx="1"/>
          </p:nvPr>
        </p:nvPicPr>
        <p:blipFill>
          <a:blip r:embed="rId2"/>
          <a:srcRect l="10611" b="6091"/>
          <a:stretch>
            <a:fillRect/>
          </a:stretch>
        </p:blipFill>
        <p:spPr bwMode="auto">
          <a:xfrm>
            <a:off x="4434745" y="1300913"/>
            <a:ext cx="3322510" cy="4256175"/>
          </a:xfrm>
          <a:prstGeom prst="rect">
            <a:avLst/>
          </a:prstGeom>
          <a:noFill/>
        </p:spPr>
      </p:pic>
      <p:sp>
        <p:nvSpPr>
          <p:cNvPr id="15" name="Rectangle 14">
            <a:extLst>
              <a:ext uri="{FF2B5EF4-FFF2-40B4-BE49-F238E27FC236}">
                <a16:creationId xmlns:a16="http://schemas.microsoft.com/office/drawing/2014/main" id="{2E23EFB5-5855-497F-AC57-6C19414870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6184551"/>
            <a:ext cx="1218895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9414EFBA-DEC5-4782-9B45-CEF1661DB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121586"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7759787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4EE865D-5A59-4DD1-A94D-A8DBE4A9E0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465BEC9-9A64-4330-A094-2323D0EE1E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789132"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B1DA58A-A755-4FCE-9BED-1E4AD6C955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611461"/>
            <a:ext cx="1218895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2">
            <a:extLst>
              <a:ext uri="{FF2B5EF4-FFF2-40B4-BE49-F238E27FC236}">
                <a16:creationId xmlns:a16="http://schemas.microsoft.com/office/drawing/2014/main" id="{49F66618-BD6D-406D-BF56-96A576A2E7AF}"/>
              </a:ext>
            </a:extLst>
          </p:cNvPr>
          <p:cNvPicPr>
            <a:picLocks noGrp="1" noChangeAspect="1" noChangeArrowheads="1"/>
          </p:cNvPicPr>
          <p:nvPr>
            <p:ph idx="1"/>
          </p:nvPr>
        </p:nvPicPr>
        <p:blipFill>
          <a:blip r:embed="rId2"/>
          <a:stretch>
            <a:fillRect/>
          </a:stretch>
        </p:blipFill>
        <p:spPr bwMode="auto">
          <a:xfrm>
            <a:off x="3170794" y="1300913"/>
            <a:ext cx="5850412" cy="4256175"/>
          </a:xfrm>
          <a:prstGeom prst="rect">
            <a:avLst/>
          </a:prstGeom>
          <a:noFill/>
        </p:spPr>
      </p:pic>
      <p:sp>
        <p:nvSpPr>
          <p:cNvPr id="15" name="Rectangle 14">
            <a:extLst>
              <a:ext uri="{FF2B5EF4-FFF2-40B4-BE49-F238E27FC236}">
                <a16:creationId xmlns:a16="http://schemas.microsoft.com/office/drawing/2014/main" id="{2E23EFB5-5855-497F-AC57-6C19414870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6184551"/>
            <a:ext cx="1218895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9414EFBA-DEC5-4782-9B45-CEF1661DB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121586"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39859980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4EE865D-5A59-4DD1-A94D-A8DBE4A9E0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465BEC9-9A64-4330-A094-2323D0EE1E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789132"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B1DA58A-A755-4FCE-9BED-1E4AD6C955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611461"/>
            <a:ext cx="1218895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2">
            <a:extLst>
              <a:ext uri="{FF2B5EF4-FFF2-40B4-BE49-F238E27FC236}">
                <a16:creationId xmlns:a16="http://schemas.microsoft.com/office/drawing/2014/main" id="{B2378746-3DC3-42D2-8608-950ABF1D8334}"/>
              </a:ext>
            </a:extLst>
          </p:cNvPr>
          <p:cNvPicPr>
            <a:picLocks noGrp="1" noChangeAspect="1"/>
          </p:cNvPicPr>
          <p:nvPr>
            <p:ph idx="1"/>
          </p:nvPr>
        </p:nvPicPr>
        <p:blipFill>
          <a:blip r:embed="rId2"/>
          <a:stretch>
            <a:fillRect/>
          </a:stretch>
        </p:blipFill>
        <p:spPr bwMode="auto">
          <a:xfrm>
            <a:off x="3180812" y="1300913"/>
            <a:ext cx="5830376" cy="4256175"/>
          </a:xfrm>
          <a:prstGeom prst="rect">
            <a:avLst/>
          </a:prstGeom>
          <a:noFill/>
        </p:spPr>
      </p:pic>
      <p:sp>
        <p:nvSpPr>
          <p:cNvPr id="15" name="Rectangle 14">
            <a:extLst>
              <a:ext uri="{FF2B5EF4-FFF2-40B4-BE49-F238E27FC236}">
                <a16:creationId xmlns:a16="http://schemas.microsoft.com/office/drawing/2014/main" id="{2E23EFB5-5855-497F-AC57-6C19414870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6184551"/>
            <a:ext cx="1218895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9414EFBA-DEC5-4782-9B45-CEF1661DB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121586"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24010284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4EE865D-5A59-4DD1-A94D-A8DBE4A9E0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465BEC9-9A64-4330-A094-2323D0EE1E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789132"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B1DA58A-A755-4FCE-9BED-1E4AD6C955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611461"/>
            <a:ext cx="1218895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1">
            <a:extLst>
              <a:ext uri="{FF2B5EF4-FFF2-40B4-BE49-F238E27FC236}">
                <a16:creationId xmlns:a16="http://schemas.microsoft.com/office/drawing/2014/main" id="{0DA28D35-ECAF-45E5-A182-E31E1894B102}"/>
              </a:ext>
            </a:extLst>
          </p:cNvPr>
          <p:cNvPicPr>
            <a:picLocks noGrp="1" noChangeAspect="1"/>
          </p:cNvPicPr>
          <p:nvPr>
            <p:ph idx="1"/>
          </p:nvPr>
        </p:nvPicPr>
        <p:blipFill>
          <a:blip r:embed="rId2"/>
          <a:stretch>
            <a:fillRect/>
          </a:stretch>
        </p:blipFill>
        <p:spPr bwMode="auto">
          <a:xfrm>
            <a:off x="3258550" y="1300913"/>
            <a:ext cx="5674900" cy="4256175"/>
          </a:xfrm>
          <a:prstGeom prst="rect">
            <a:avLst/>
          </a:prstGeom>
          <a:noFill/>
        </p:spPr>
      </p:pic>
      <p:sp>
        <p:nvSpPr>
          <p:cNvPr id="15" name="Rectangle 14">
            <a:extLst>
              <a:ext uri="{FF2B5EF4-FFF2-40B4-BE49-F238E27FC236}">
                <a16:creationId xmlns:a16="http://schemas.microsoft.com/office/drawing/2014/main" id="{2E23EFB5-5855-497F-AC57-6C19414870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6184551"/>
            <a:ext cx="1218895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9414EFBA-DEC5-4782-9B45-CEF1661DB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121586"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0102457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39C271-6A20-4F62-B8F6-244AB2BC824D}"/>
              </a:ext>
            </a:extLst>
          </p:cNvPr>
          <p:cNvSpPr>
            <a:spLocks noGrp="1"/>
          </p:cNvSpPr>
          <p:nvPr>
            <p:ph type="title"/>
          </p:nvPr>
        </p:nvSpPr>
        <p:spPr/>
        <p:txBody>
          <a:bodyPr/>
          <a:lstStyle/>
          <a:p>
            <a:r>
              <a:rPr lang="en-GB" dirty="0"/>
              <a:t>DUMB WAYS TO DIE</a:t>
            </a:r>
          </a:p>
        </p:txBody>
      </p:sp>
      <p:pic>
        <p:nvPicPr>
          <p:cNvPr id="4" name="Online Media 3" title="Dumb Ways to Die">
            <a:hlinkClick r:id="" action="ppaction://media"/>
            <a:extLst>
              <a:ext uri="{FF2B5EF4-FFF2-40B4-BE49-F238E27FC236}">
                <a16:creationId xmlns:a16="http://schemas.microsoft.com/office/drawing/2014/main" id="{CCFCDD70-723C-4354-882A-832D87644CB7}"/>
              </a:ext>
            </a:extLst>
          </p:cNvPr>
          <p:cNvPicPr>
            <a:picLocks noGrp="1" noRot="1" noChangeAspect="1"/>
          </p:cNvPicPr>
          <p:nvPr>
            <p:ph idx="1"/>
            <a:videoFile r:link="rId1"/>
          </p:nvPr>
        </p:nvPicPr>
        <p:blipFill>
          <a:blip r:embed="rId3"/>
          <a:stretch>
            <a:fillRect/>
          </a:stretch>
        </p:blipFill>
        <p:spPr>
          <a:xfrm>
            <a:off x="4744945" y="0"/>
            <a:ext cx="6804118" cy="5334000"/>
          </a:xfrm>
          <a:prstGeom prst="rect">
            <a:avLst/>
          </a:prstGeom>
        </p:spPr>
      </p:pic>
    </p:spTree>
    <p:extLst>
      <p:ext uri="{BB962C8B-B14F-4D97-AF65-F5344CB8AC3E}">
        <p14:creationId xmlns:p14="http://schemas.microsoft.com/office/powerpoint/2010/main" val="19591318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321CA7-1152-4707-891C-913B92DF8CAF}"/>
              </a:ext>
            </a:extLst>
          </p:cNvPr>
          <p:cNvSpPr>
            <a:spLocks noGrp="1"/>
          </p:cNvSpPr>
          <p:nvPr>
            <p:ph type="title"/>
          </p:nvPr>
        </p:nvSpPr>
        <p:spPr/>
        <p:txBody>
          <a:bodyPr/>
          <a:lstStyle/>
          <a:p>
            <a:r>
              <a:rPr lang="en-GB" dirty="0"/>
              <a:t>POST LECTURE ACTIVITY</a:t>
            </a:r>
          </a:p>
        </p:txBody>
      </p:sp>
      <p:sp>
        <p:nvSpPr>
          <p:cNvPr id="3" name="Content Placeholder 2">
            <a:extLst>
              <a:ext uri="{FF2B5EF4-FFF2-40B4-BE49-F238E27FC236}">
                <a16:creationId xmlns:a16="http://schemas.microsoft.com/office/drawing/2014/main" id="{AF0ED5FB-583A-40F4-B9FC-CFA93B324632}"/>
              </a:ext>
            </a:extLst>
          </p:cNvPr>
          <p:cNvSpPr>
            <a:spLocks noGrp="1"/>
          </p:cNvSpPr>
          <p:nvPr>
            <p:ph idx="1"/>
          </p:nvPr>
        </p:nvSpPr>
        <p:spPr/>
        <p:txBody>
          <a:bodyPr/>
          <a:lstStyle/>
          <a:p>
            <a:r>
              <a:rPr lang="en-GB" dirty="0"/>
              <a:t>Find an example of an environmental disaster.</a:t>
            </a:r>
          </a:p>
          <a:p>
            <a:r>
              <a:rPr lang="en-GB" dirty="0"/>
              <a:t>What went wrong?</a:t>
            </a:r>
          </a:p>
          <a:p>
            <a:r>
              <a:rPr lang="en-GB" dirty="0"/>
              <a:t>What changes have occurred in response to that incident?</a:t>
            </a:r>
          </a:p>
        </p:txBody>
      </p:sp>
    </p:spTree>
    <p:extLst>
      <p:ext uri="{BB962C8B-B14F-4D97-AF65-F5344CB8AC3E}">
        <p14:creationId xmlns:p14="http://schemas.microsoft.com/office/powerpoint/2010/main" val="3798257565"/>
      </p:ext>
    </p:extLst>
  </p:cSld>
  <p:clrMapOvr>
    <a:masterClrMapping/>
  </p:clrMapOvr>
</p:sld>
</file>

<file path=ppt/theme/_rels/theme2.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hojiVTI">
  <a:themeElements>
    <a:clrScheme name="AnalogousFromDarkSeedLeftStep">
      <a:dk1>
        <a:srgbClr val="000000"/>
      </a:dk1>
      <a:lt1>
        <a:srgbClr val="FFFFFF"/>
      </a:lt1>
      <a:dk2>
        <a:srgbClr val="171735"/>
      </a:dk2>
      <a:lt2>
        <a:srgbClr val="F0F3F1"/>
      </a:lt2>
      <a:accent1>
        <a:srgbClr val="C34DA3"/>
      </a:accent1>
      <a:accent2>
        <a:srgbClr val="A03BB1"/>
      </a:accent2>
      <a:accent3>
        <a:srgbClr val="814DC3"/>
      </a:accent3>
      <a:accent4>
        <a:srgbClr val="413EB3"/>
      </a:accent4>
      <a:accent5>
        <a:srgbClr val="4D7BC3"/>
      </a:accent5>
      <a:accent6>
        <a:srgbClr val="3B9BB1"/>
      </a:accent6>
      <a:hlink>
        <a:srgbClr val="3F5CBF"/>
      </a:hlink>
      <a:folHlink>
        <a:srgbClr val="7F7F7F"/>
      </a:folHlink>
    </a:clrScheme>
    <a:fontScheme name="Custom 7">
      <a:majorFont>
        <a:latin typeface="Meiryo"/>
        <a:ea typeface=""/>
        <a:cs typeface=""/>
      </a:majorFont>
      <a:minorFont>
        <a:latin typeface="Meiryo"/>
        <a:ea typeface=""/>
        <a:cs typeface=""/>
      </a:minorFont>
    </a:fontScheme>
    <a:fmtScheme name="Feathered">
      <a:fillStyleLst>
        <a:solidFill>
          <a:schemeClr val="phClr"/>
        </a:solidFill>
        <a:solidFill>
          <a:schemeClr val="phClr">
            <a:tint val="67000"/>
            <a:satMod val="105000"/>
          </a:schemeClr>
        </a:solidFill>
        <a:gradFill rotWithShape="1">
          <a:gsLst>
            <a:gs pos="0">
              <a:schemeClr val="phClr">
                <a:tint val="94000"/>
                <a:satMod val="103000"/>
                <a:lumMod val="102000"/>
              </a:schemeClr>
            </a:gs>
            <a:gs pos="50000">
              <a:schemeClr val="phClr">
                <a:shade val="100000"/>
                <a:satMod val="110000"/>
                <a:lumMod val="100000"/>
              </a:schemeClr>
            </a:gs>
            <a:gs pos="100000">
              <a:schemeClr val="phClr">
                <a:shade val="70000"/>
                <a:satMod val="120000"/>
                <a:lumMod val="99000"/>
              </a:schemeClr>
            </a:gs>
          </a:gsLst>
          <a:path path="circle">
            <a:fillToRect l="100000" t="100000" r="100000" b="100000"/>
          </a:path>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tint val="50000"/>
              <a:shade val="83000"/>
            </a:schemeClr>
          </a:solidFill>
          <a:prstDash val="solid"/>
        </a:ln>
      </a:lnStyleLst>
      <a:effectStyleLst>
        <a:effectStyle>
          <a:effectLst/>
        </a:effectStyle>
        <a:effectStyle>
          <a:effectLst/>
        </a:effectStyle>
        <a:effectStyle>
          <a:effectLst>
            <a:outerShdw blurRad="57150" dist="25400" dir="5400000" algn="ctr" rotWithShape="0">
              <a:srgbClr val="000000">
                <a:alpha val="20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hojiVTI" id="{00D0DDEB-E771-48E5-9E96-0647434F08B1}" vid="{9D22D596-7FD0-4F89-958C-AD79A0949111}"/>
    </a:ext>
  </a:extLst>
</a:theme>
</file>

<file path=ppt/theme/theme2.xml><?xml version="1.0" encoding="utf-8"?>
<a:theme xmlns:a="http://schemas.openxmlformats.org/drawingml/2006/main" name="Elemental">
  <a:themeElements>
    <a:clrScheme name="Elemental">
      <a:dk1>
        <a:sysClr val="windowText" lastClr="000000"/>
      </a:dk1>
      <a:lt1>
        <a:sysClr val="window" lastClr="FFFFFF"/>
      </a:lt1>
      <a:dk2>
        <a:srgbClr val="242852"/>
      </a:dk2>
      <a:lt2>
        <a:srgbClr val="ACCBF9"/>
      </a:lt2>
      <a:accent1>
        <a:srgbClr val="629DD1"/>
      </a:accent1>
      <a:accent2>
        <a:srgbClr val="297FD5"/>
      </a:accent2>
      <a:accent3>
        <a:srgbClr val="7F8FA9"/>
      </a:accent3>
      <a:accent4>
        <a:srgbClr val="4A66AC"/>
      </a:accent4>
      <a:accent5>
        <a:srgbClr val="5AA2AE"/>
      </a:accent5>
      <a:accent6>
        <a:srgbClr val="9D90A0"/>
      </a:accent6>
      <a:hlink>
        <a:srgbClr val="9454C3"/>
      </a:hlink>
      <a:folHlink>
        <a:srgbClr val="3EBBF0"/>
      </a:folHlink>
    </a:clrScheme>
    <a:fontScheme name="Elemental">
      <a:majorFont>
        <a:latin typeface="Palatino Linotype"/>
        <a:ea typeface=""/>
        <a:cs typeface=""/>
        <a:font script="Jpan" typeface="HGS明朝E"/>
        <a:font script="Hang" typeface="맑은 고딕"/>
        <a:font script="Hans" typeface="宋体"/>
        <a:font script="Hant" typeface="新細明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Palatino Linotype"/>
        <a:ea typeface=""/>
        <a:cs typeface=""/>
        <a:font script="Jpan" typeface="HGS明朝E"/>
        <a:font script="Hang" typeface="맑은 고딕"/>
        <a:font script="Hans" typeface="宋体"/>
        <a:font script="Hant" typeface="新細明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Elemental">
      <a:fillStyleLst>
        <a:solidFill>
          <a:schemeClr val="phClr"/>
        </a:solidFill>
        <a:gradFill rotWithShape="1">
          <a:gsLst>
            <a:gs pos="0">
              <a:schemeClr val="phClr">
                <a:tint val="90000"/>
              </a:schemeClr>
            </a:gs>
            <a:gs pos="48000">
              <a:schemeClr val="phClr">
                <a:tint val="54000"/>
                <a:satMod val="140000"/>
              </a:schemeClr>
            </a:gs>
            <a:gs pos="100000">
              <a:schemeClr val="phClr">
                <a:tint val="24000"/>
                <a:satMod val="260000"/>
              </a:schemeClr>
            </a:gs>
          </a:gsLst>
          <a:lin ang="16200000" scaled="1"/>
        </a:gradFill>
        <a:gradFill rotWithShape="1">
          <a:gsLst>
            <a:gs pos="0">
              <a:schemeClr val="phClr"/>
            </a:gs>
            <a:gs pos="100000">
              <a:schemeClr val="phClr">
                <a:shade val="48000"/>
                <a:satMod val="180000"/>
                <a:lumMod val="94000"/>
              </a:schemeClr>
            </a:gs>
            <a:gs pos="100000">
              <a:schemeClr val="phClr">
                <a:shade val="48000"/>
                <a:satMod val="180000"/>
                <a:lumMod val="94000"/>
              </a:schemeClr>
            </a:gs>
          </a:gsLst>
          <a:lin ang="4140000" scaled="1"/>
        </a:gradFill>
      </a:fillStyleLst>
      <a:lnStyleLst>
        <a:ln w="12700" cap="flat" cmpd="sng" algn="ctr">
          <a:solidFill>
            <a:schemeClr val="phClr"/>
          </a:solidFill>
          <a:prstDash val="solid"/>
        </a:ln>
        <a:ln w="19050" cap="flat" cmpd="sng" algn="ctr">
          <a:solidFill>
            <a:schemeClr val="phClr"/>
          </a:solidFill>
          <a:prstDash val="solid"/>
        </a:ln>
        <a:ln w="28575" cap="flat" cmpd="sng" algn="ctr">
          <a:solidFill>
            <a:schemeClr val="phClr"/>
          </a:solidFill>
          <a:prstDash val="solid"/>
        </a:ln>
      </a:lnStyleLst>
      <a:effectStyleLst>
        <a:effectStyle>
          <a:effectLst>
            <a:outerShdw blurRad="63500" dist="12700" dir="5400000" sx="102000" sy="102000" rotWithShape="0">
              <a:srgbClr val="000000">
                <a:alpha val="32000"/>
              </a:srgbClr>
            </a:outerShdw>
          </a:effectLst>
        </a:effectStyle>
        <a:effectStyle>
          <a:effectLst>
            <a:outerShdw blurRad="76200" dist="38100" dir="5400000" rotWithShape="0">
              <a:srgbClr val="000000">
                <a:alpha val="60000"/>
              </a:srgbClr>
            </a:outerShdw>
          </a:effectLst>
          <a:scene3d>
            <a:camera prst="orthographicFront">
              <a:rot lat="0" lon="0" rev="0"/>
            </a:camera>
            <a:lightRig rig="glow" dir="tl">
              <a:rot lat="0" lon="0" rev="19800000"/>
            </a:lightRig>
          </a:scene3d>
          <a:sp3d prstMaterial="metal">
            <a:bevelT w="38100" h="38100"/>
          </a:sp3d>
        </a:effectStyle>
        <a:effectStyle>
          <a:effectLst>
            <a:outerShdw blurRad="114300" dist="114300" dir="5400000" rotWithShape="0">
              <a:srgbClr val="000000">
                <a:alpha val="70000"/>
              </a:srgbClr>
            </a:outerShdw>
          </a:effectLst>
          <a:scene3d>
            <a:camera prst="orthographicFront">
              <a:rot lat="0" lon="0" rev="0"/>
            </a:camera>
            <a:lightRig rig="threePt" dir="t">
              <a:rot lat="0" lon="0" rev="19800000"/>
            </a:lightRig>
          </a:scene3d>
          <a:sp3d prstMaterial="plastic">
            <a:bevelT w="50800" h="50800"/>
          </a:sp3d>
        </a:effectStyle>
      </a:effectStyleLst>
      <a:bgFillStyleLst>
        <a:solidFill>
          <a:schemeClr val="phClr"/>
        </a:solidFill>
        <a:gradFill rotWithShape="1">
          <a:gsLst>
            <a:gs pos="0">
              <a:schemeClr val="phClr">
                <a:tint val="95000"/>
              </a:schemeClr>
            </a:gs>
            <a:gs pos="100000">
              <a:schemeClr val="phClr">
                <a:shade val="40000"/>
                <a:satMod val="180000"/>
              </a:schemeClr>
            </a:gs>
          </a:gsLst>
          <a:lin ang="5400000" scaled="0"/>
        </a:gradFill>
        <a:blipFill>
          <a:blip xmlns:r="http://schemas.openxmlformats.org/officeDocument/2006/relationships" r:embed="rId1">
            <a:duotone>
              <a:schemeClr val="phClr">
                <a:shade val="14000"/>
                <a:satMod val="280000"/>
              </a:schemeClr>
              <a:schemeClr val="phClr">
                <a:tint val="60000"/>
                <a:satMod val="120000"/>
              </a:schemeClr>
            </a:duotone>
          </a:blip>
          <a:stretch/>
        </a:blip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1367</Words>
  <Application>Microsoft Office PowerPoint</Application>
  <PresentationFormat>Widescreen</PresentationFormat>
  <Paragraphs>167</Paragraphs>
  <Slides>29</Slides>
  <Notes>12</Notes>
  <HiddenSlides>0</HiddenSlides>
  <MMClips>2</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29</vt:i4>
      </vt:variant>
    </vt:vector>
  </HeadingPairs>
  <TitlesOfParts>
    <vt:vector size="38" baseType="lpstr">
      <vt:lpstr>Meiryo</vt:lpstr>
      <vt:lpstr>Arial</vt:lpstr>
      <vt:lpstr>Calibri</vt:lpstr>
      <vt:lpstr>Corbel</vt:lpstr>
      <vt:lpstr>Palatino Linotype</vt:lpstr>
      <vt:lpstr>Roboto</vt:lpstr>
      <vt:lpstr>Wingdings</vt:lpstr>
      <vt:lpstr>ShojiVTI</vt:lpstr>
      <vt:lpstr>Elemental</vt:lpstr>
      <vt:lpstr>EVALUATING Environmental risk</vt:lpstr>
      <vt:lpstr>Risk = likelihood x impact hazard x vulnerability hazard x exposure </vt:lpstr>
      <vt:lpstr> WHAT IS ENVIRONMENTAL RISK?</vt:lpstr>
      <vt:lpstr>HSE Risk Hierarchy of Controls</vt:lpstr>
      <vt:lpstr>EXTERNALATIES</vt:lpstr>
      <vt:lpstr>RISK ASSESSMENT</vt:lpstr>
      <vt:lpstr>RISK ASSESSMENT</vt:lpstr>
      <vt:lpstr>RA - ESTIMATED</vt:lpstr>
      <vt:lpstr>RA – BROAD DEFINITION</vt:lpstr>
      <vt:lpstr>RA – DETAILED DEFINITION</vt:lpstr>
      <vt:lpstr>EXERCISE</vt:lpstr>
      <vt:lpstr>PowerPoint Presentation</vt:lpstr>
      <vt:lpstr>PowerPoint Presentation</vt:lpstr>
      <vt:lpstr>PowerPoint Presentation</vt:lpstr>
      <vt:lpstr>EXPOSURE PATHWAYS</vt:lpstr>
      <vt:lpstr>Manufacturing premise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DUMB WAYS TO DIE</vt:lpstr>
      <vt:lpstr>POST LECTURE ACTIVITY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EVALUATING Environmental risk</dc:title>
  <dc:creator>Michael Goodfellow-Smith</dc:creator>
  <cp:lastModifiedBy>Michael Goodfellow-Smith</cp:lastModifiedBy>
  <cp:revision>4</cp:revision>
  <dcterms:created xsi:type="dcterms:W3CDTF">2022-02-02T17:51:26Z</dcterms:created>
  <dcterms:modified xsi:type="dcterms:W3CDTF">2022-11-10T08:13:51Z</dcterms:modified>
</cp:coreProperties>
</file>