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xml" ContentType="application/vnd.openxmlformats-officedocument.presentationml.notesSlide+xml"/>
  <Override PartName="/ppt/comments/comment1.xml" ContentType="application/vnd.openxmlformats-officedocument.presentationml.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8.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00"/>
  </p:notesMasterIdLst>
  <p:sldIdLst>
    <p:sldId id="256" r:id="rId5"/>
    <p:sldId id="257" r:id="rId6"/>
    <p:sldId id="392" r:id="rId7"/>
    <p:sldId id="260" r:id="rId8"/>
    <p:sldId id="393" r:id="rId9"/>
    <p:sldId id="262" r:id="rId10"/>
    <p:sldId id="261" r:id="rId11"/>
    <p:sldId id="263" r:id="rId12"/>
    <p:sldId id="265" r:id="rId13"/>
    <p:sldId id="266" r:id="rId14"/>
    <p:sldId id="267" r:id="rId15"/>
    <p:sldId id="357" r:id="rId16"/>
    <p:sldId id="268" r:id="rId17"/>
    <p:sldId id="269" r:id="rId18"/>
    <p:sldId id="270" r:id="rId19"/>
    <p:sldId id="271" r:id="rId20"/>
    <p:sldId id="258" r:id="rId21"/>
    <p:sldId id="264" r:id="rId22"/>
    <p:sldId id="273" r:id="rId23"/>
    <p:sldId id="358" r:id="rId24"/>
    <p:sldId id="274" r:id="rId25"/>
    <p:sldId id="394" r:id="rId26"/>
    <p:sldId id="374" r:id="rId27"/>
    <p:sldId id="275" r:id="rId28"/>
    <p:sldId id="375" r:id="rId29"/>
    <p:sldId id="296" r:id="rId30"/>
    <p:sldId id="301" r:id="rId31"/>
    <p:sldId id="376" r:id="rId32"/>
    <p:sldId id="370" r:id="rId33"/>
    <p:sldId id="276" r:id="rId34"/>
    <p:sldId id="303" r:id="rId35"/>
    <p:sldId id="291" r:id="rId36"/>
    <p:sldId id="308" r:id="rId37"/>
    <p:sldId id="311" r:id="rId38"/>
    <p:sldId id="313" r:id="rId39"/>
    <p:sldId id="312" r:id="rId40"/>
    <p:sldId id="314" r:id="rId41"/>
    <p:sldId id="315" r:id="rId42"/>
    <p:sldId id="310" r:id="rId43"/>
    <p:sldId id="359" r:id="rId44"/>
    <p:sldId id="364" r:id="rId45"/>
    <p:sldId id="378" r:id="rId46"/>
    <p:sldId id="284" r:id="rId47"/>
    <p:sldId id="294" r:id="rId48"/>
    <p:sldId id="380" r:id="rId49"/>
    <p:sldId id="277" r:id="rId50"/>
    <p:sldId id="381" r:id="rId51"/>
    <p:sldId id="295" r:id="rId52"/>
    <p:sldId id="292" r:id="rId53"/>
    <p:sldId id="285" r:id="rId54"/>
    <p:sldId id="300" r:id="rId55"/>
    <p:sldId id="385" r:id="rId56"/>
    <p:sldId id="302" r:id="rId57"/>
    <p:sldId id="259" r:id="rId58"/>
    <p:sldId id="386" r:id="rId59"/>
    <p:sldId id="388" r:id="rId60"/>
    <p:sldId id="389" r:id="rId61"/>
    <p:sldId id="390" r:id="rId62"/>
    <p:sldId id="391" r:id="rId63"/>
    <p:sldId id="397" r:id="rId64"/>
    <p:sldId id="398" r:id="rId65"/>
    <p:sldId id="316" r:id="rId66"/>
    <p:sldId id="399" r:id="rId67"/>
    <p:sldId id="401" r:id="rId68"/>
    <p:sldId id="402" r:id="rId69"/>
    <p:sldId id="304" r:id="rId70"/>
    <p:sldId id="305" r:id="rId71"/>
    <p:sldId id="306" r:id="rId72"/>
    <p:sldId id="307" r:id="rId73"/>
    <p:sldId id="318" r:id="rId74"/>
    <p:sldId id="403" r:id="rId75"/>
    <p:sldId id="309" r:id="rId76"/>
    <p:sldId id="405" r:id="rId77"/>
    <p:sldId id="406" r:id="rId78"/>
    <p:sldId id="408" r:id="rId79"/>
    <p:sldId id="410" r:id="rId80"/>
    <p:sldId id="411" r:id="rId81"/>
    <p:sldId id="412" r:id="rId82"/>
    <p:sldId id="413" r:id="rId83"/>
    <p:sldId id="414" r:id="rId84"/>
    <p:sldId id="415" r:id="rId85"/>
    <p:sldId id="416" r:id="rId86"/>
    <p:sldId id="417" r:id="rId87"/>
    <p:sldId id="418" r:id="rId88"/>
    <p:sldId id="419" r:id="rId89"/>
    <p:sldId id="420" r:id="rId90"/>
    <p:sldId id="421" r:id="rId91"/>
    <p:sldId id="422" r:id="rId92"/>
    <p:sldId id="423" r:id="rId93"/>
    <p:sldId id="424" r:id="rId94"/>
    <p:sldId id="272" r:id="rId95"/>
    <p:sldId id="425" r:id="rId96"/>
    <p:sldId id="426" r:id="rId97"/>
    <p:sldId id="278" r:id="rId98"/>
    <p:sldId id="279" r:id="rId9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elicity Page" initials="FP" lastIdx="1" clrIdx="0">
    <p:extLst>
      <p:ext uri="{19B8F6BF-5375-455C-9EA6-DF929625EA0E}">
        <p15:presenceInfo xmlns:p15="http://schemas.microsoft.com/office/powerpoint/2012/main" userId="f5bf5ff9cac893f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5" d="100"/>
          <a:sy n="75" d="100"/>
        </p:scale>
        <p:origin x="58"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presProps" Target="presProps.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theme" Target="theme/theme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notesMaster" Target="notesMasters/notesMaster1.xml"/><Relationship Id="rId105"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6-24T11:50:41.794" idx="1">
    <p:pos x="10" y="10"/>
    <p:text/>
    <p:extLst>
      <p:ext uri="{C676402C-5697-4E1C-873F-D02D1690AC5C}">
        <p15:threadingInfo xmlns:p15="http://schemas.microsoft.com/office/powerpoint/2012/main" timeZoneBias="-60"/>
      </p:ext>
    </p:extLst>
  </p:cm>
</p:cmLst>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53.svg"/><Relationship Id="rId9" Type="http://schemas.openxmlformats.org/officeDocument/2006/relationships/image" Target="../media/image58.pn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53.svg"/><Relationship Id="rId9" Type="http://schemas.openxmlformats.org/officeDocument/2006/relationships/image" Target="../media/image58.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361E00-BCEE-45D3-B290-D0E0D1E4253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EAD769B-A84D-4801-8AF0-FD583203AA3C}">
      <dgm:prSet/>
      <dgm:spPr/>
      <dgm:t>
        <a:bodyPr/>
        <a:lstStyle/>
        <a:p>
          <a:r>
            <a:rPr lang="en-US"/>
            <a:t>What are erythrocytes ? </a:t>
          </a:r>
        </a:p>
      </dgm:t>
    </dgm:pt>
    <dgm:pt modelId="{932CD540-4182-42C7-B861-D865849D2D9B}" type="parTrans" cxnId="{194619E1-4501-43AC-9F71-E0F2ADC59631}">
      <dgm:prSet/>
      <dgm:spPr/>
      <dgm:t>
        <a:bodyPr/>
        <a:lstStyle/>
        <a:p>
          <a:endParaRPr lang="en-US"/>
        </a:p>
      </dgm:t>
    </dgm:pt>
    <dgm:pt modelId="{08740D0C-CD16-4EE3-859D-A33F7893EF31}" type="sibTrans" cxnId="{194619E1-4501-43AC-9F71-E0F2ADC59631}">
      <dgm:prSet/>
      <dgm:spPr/>
      <dgm:t>
        <a:bodyPr/>
        <a:lstStyle/>
        <a:p>
          <a:endParaRPr lang="en-US"/>
        </a:p>
      </dgm:t>
    </dgm:pt>
    <dgm:pt modelId="{60F2F0EC-18E6-417F-ADEB-AB057872E1BB}">
      <dgm:prSet/>
      <dgm:spPr/>
      <dgm:t>
        <a:bodyPr/>
        <a:lstStyle/>
        <a:p>
          <a:r>
            <a:rPr lang="en-US"/>
            <a:t>What are lymphocytes? </a:t>
          </a:r>
        </a:p>
      </dgm:t>
    </dgm:pt>
    <dgm:pt modelId="{BF75246F-153A-405F-A475-049E048F1BC3}" type="parTrans" cxnId="{CA71FDB8-C59B-4B1E-85D4-9452C0B97959}">
      <dgm:prSet/>
      <dgm:spPr/>
      <dgm:t>
        <a:bodyPr/>
        <a:lstStyle/>
        <a:p>
          <a:endParaRPr lang="en-US"/>
        </a:p>
      </dgm:t>
    </dgm:pt>
    <dgm:pt modelId="{E60250F3-F3D8-4BCA-9BBD-2E855F1D3871}" type="sibTrans" cxnId="{CA71FDB8-C59B-4B1E-85D4-9452C0B97959}">
      <dgm:prSet/>
      <dgm:spPr/>
      <dgm:t>
        <a:bodyPr/>
        <a:lstStyle/>
        <a:p>
          <a:endParaRPr lang="en-US"/>
        </a:p>
      </dgm:t>
    </dgm:pt>
    <dgm:pt modelId="{BAB0D962-F339-416B-B5DC-F811268A9E8E}" type="pres">
      <dgm:prSet presAssocID="{DC361E00-BCEE-45D3-B290-D0E0D1E42535}" presName="hierChild1" presStyleCnt="0">
        <dgm:presLayoutVars>
          <dgm:chPref val="1"/>
          <dgm:dir/>
          <dgm:animOne val="branch"/>
          <dgm:animLvl val="lvl"/>
          <dgm:resizeHandles/>
        </dgm:presLayoutVars>
      </dgm:prSet>
      <dgm:spPr/>
    </dgm:pt>
    <dgm:pt modelId="{F18A3640-7B79-4652-8CEF-5B6156603154}" type="pres">
      <dgm:prSet presAssocID="{AEAD769B-A84D-4801-8AF0-FD583203AA3C}" presName="hierRoot1" presStyleCnt="0"/>
      <dgm:spPr/>
    </dgm:pt>
    <dgm:pt modelId="{F9889696-A485-4C98-9436-770AFCB19598}" type="pres">
      <dgm:prSet presAssocID="{AEAD769B-A84D-4801-8AF0-FD583203AA3C}" presName="composite" presStyleCnt="0"/>
      <dgm:spPr/>
    </dgm:pt>
    <dgm:pt modelId="{F155A820-87B2-42F7-BC17-413B8604594B}" type="pres">
      <dgm:prSet presAssocID="{AEAD769B-A84D-4801-8AF0-FD583203AA3C}" presName="background" presStyleLbl="node0" presStyleIdx="0" presStyleCnt="2"/>
      <dgm:spPr/>
    </dgm:pt>
    <dgm:pt modelId="{E0A1D733-DD90-4A0F-8945-18B1E94155EA}" type="pres">
      <dgm:prSet presAssocID="{AEAD769B-A84D-4801-8AF0-FD583203AA3C}" presName="text" presStyleLbl="fgAcc0" presStyleIdx="0" presStyleCnt="2">
        <dgm:presLayoutVars>
          <dgm:chPref val="3"/>
        </dgm:presLayoutVars>
      </dgm:prSet>
      <dgm:spPr/>
    </dgm:pt>
    <dgm:pt modelId="{512364AA-2EEF-41D2-BB47-6A9C9CA61341}" type="pres">
      <dgm:prSet presAssocID="{AEAD769B-A84D-4801-8AF0-FD583203AA3C}" presName="hierChild2" presStyleCnt="0"/>
      <dgm:spPr/>
    </dgm:pt>
    <dgm:pt modelId="{C75B2676-8284-4834-B797-3133877C3B9D}" type="pres">
      <dgm:prSet presAssocID="{60F2F0EC-18E6-417F-ADEB-AB057872E1BB}" presName="hierRoot1" presStyleCnt="0"/>
      <dgm:spPr/>
    </dgm:pt>
    <dgm:pt modelId="{86D652A8-732B-4F4D-9417-02FAB2A67F69}" type="pres">
      <dgm:prSet presAssocID="{60F2F0EC-18E6-417F-ADEB-AB057872E1BB}" presName="composite" presStyleCnt="0"/>
      <dgm:spPr/>
    </dgm:pt>
    <dgm:pt modelId="{4A3F62F6-9F70-4B54-9E31-2EB3EE769599}" type="pres">
      <dgm:prSet presAssocID="{60F2F0EC-18E6-417F-ADEB-AB057872E1BB}" presName="background" presStyleLbl="node0" presStyleIdx="1" presStyleCnt="2"/>
      <dgm:spPr/>
    </dgm:pt>
    <dgm:pt modelId="{6265222D-5278-48E9-AE38-A857A8B686D9}" type="pres">
      <dgm:prSet presAssocID="{60F2F0EC-18E6-417F-ADEB-AB057872E1BB}" presName="text" presStyleLbl="fgAcc0" presStyleIdx="1" presStyleCnt="2">
        <dgm:presLayoutVars>
          <dgm:chPref val="3"/>
        </dgm:presLayoutVars>
      </dgm:prSet>
      <dgm:spPr/>
    </dgm:pt>
    <dgm:pt modelId="{1B556224-2101-4084-8EF1-9E653A660DE7}" type="pres">
      <dgm:prSet presAssocID="{60F2F0EC-18E6-417F-ADEB-AB057872E1BB}" presName="hierChild2" presStyleCnt="0"/>
      <dgm:spPr/>
    </dgm:pt>
  </dgm:ptLst>
  <dgm:cxnLst>
    <dgm:cxn modelId="{D2314F7D-BACC-4F57-A1D5-5DEC52D79DED}" type="presOf" srcId="{60F2F0EC-18E6-417F-ADEB-AB057872E1BB}" destId="{6265222D-5278-48E9-AE38-A857A8B686D9}" srcOrd="0" destOrd="0" presId="urn:microsoft.com/office/officeart/2005/8/layout/hierarchy1"/>
    <dgm:cxn modelId="{C558CC9B-E43A-42CD-9EF0-B3886E8CAFAC}" type="presOf" srcId="{DC361E00-BCEE-45D3-B290-D0E0D1E42535}" destId="{BAB0D962-F339-416B-B5DC-F811268A9E8E}" srcOrd="0" destOrd="0" presId="urn:microsoft.com/office/officeart/2005/8/layout/hierarchy1"/>
    <dgm:cxn modelId="{1AC04DB6-5330-407F-951B-A2699AFA00D8}" type="presOf" srcId="{AEAD769B-A84D-4801-8AF0-FD583203AA3C}" destId="{E0A1D733-DD90-4A0F-8945-18B1E94155EA}" srcOrd="0" destOrd="0" presId="urn:microsoft.com/office/officeart/2005/8/layout/hierarchy1"/>
    <dgm:cxn modelId="{CA71FDB8-C59B-4B1E-85D4-9452C0B97959}" srcId="{DC361E00-BCEE-45D3-B290-D0E0D1E42535}" destId="{60F2F0EC-18E6-417F-ADEB-AB057872E1BB}" srcOrd="1" destOrd="0" parTransId="{BF75246F-153A-405F-A475-049E048F1BC3}" sibTransId="{E60250F3-F3D8-4BCA-9BBD-2E855F1D3871}"/>
    <dgm:cxn modelId="{194619E1-4501-43AC-9F71-E0F2ADC59631}" srcId="{DC361E00-BCEE-45D3-B290-D0E0D1E42535}" destId="{AEAD769B-A84D-4801-8AF0-FD583203AA3C}" srcOrd="0" destOrd="0" parTransId="{932CD540-4182-42C7-B861-D865849D2D9B}" sibTransId="{08740D0C-CD16-4EE3-859D-A33F7893EF31}"/>
    <dgm:cxn modelId="{C54BBF97-F99A-4013-BEFF-1C45C9F5010B}" type="presParOf" srcId="{BAB0D962-F339-416B-B5DC-F811268A9E8E}" destId="{F18A3640-7B79-4652-8CEF-5B6156603154}" srcOrd="0" destOrd="0" presId="urn:microsoft.com/office/officeart/2005/8/layout/hierarchy1"/>
    <dgm:cxn modelId="{AB265EC6-DDB9-4576-90B4-E8CA94C01C74}" type="presParOf" srcId="{F18A3640-7B79-4652-8CEF-5B6156603154}" destId="{F9889696-A485-4C98-9436-770AFCB19598}" srcOrd="0" destOrd="0" presId="urn:microsoft.com/office/officeart/2005/8/layout/hierarchy1"/>
    <dgm:cxn modelId="{D562CA7D-449B-4314-97B0-41FAEA95E5CF}" type="presParOf" srcId="{F9889696-A485-4C98-9436-770AFCB19598}" destId="{F155A820-87B2-42F7-BC17-413B8604594B}" srcOrd="0" destOrd="0" presId="urn:microsoft.com/office/officeart/2005/8/layout/hierarchy1"/>
    <dgm:cxn modelId="{299E157E-8256-4D60-B8B7-1D341BA101E3}" type="presParOf" srcId="{F9889696-A485-4C98-9436-770AFCB19598}" destId="{E0A1D733-DD90-4A0F-8945-18B1E94155EA}" srcOrd="1" destOrd="0" presId="urn:microsoft.com/office/officeart/2005/8/layout/hierarchy1"/>
    <dgm:cxn modelId="{AC19964C-8087-4CAA-98AD-9A486AFD39AC}" type="presParOf" srcId="{F18A3640-7B79-4652-8CEF-5B6156603154}" destId="{512364AA-2EEF-41D2-BB47-6A9C9CA61341}" srcOrd="1" destOrd="0" presId="urn:microsoft.com/office/officeart/2005/8/layout/hierarchy1"/>
    <dgm:cxn modelId="{79EBDDE3-8D9C-44A6-96D7-F3263115727F}" type="presParOf" srcId="{BAB0D962-F339-416B-B5DC-F811268A9E8E}" destId="{C75B2676-8284-4834-B797-3133877C3B9D}" srcOrd="1" destOrd="0" presId="urn:microsoft.com/office/officeart/2005/8/layout/hierarchy1"/>
    <dgm:cxn modelId="{F698A553-D219-46E3-8029-C4673343478C}" type="presParOf" srcId="{C75B2676-8284-4834-B797-3133877C3B9D}" destId="{86D652A8-732B-4F4D-9417-02FAB2A67F69}" srcOrd="0" destOrd="0" presId="urn:microsoft.com/office/officeart/2005/8/layout/hierarchy1"/>
    <dgm:cxn modelId="{125E8A95-7386-4245-BC26-C57F99E4015A}" type="presParOf" srcId="{86D652A8-732B-4F4D-9417-02FAB2A67F69}" destId="{4A3F62F6-9F70-4B54-9E31-2EB3EE769599}" srcOrd="0" destOrd="0" presId="urn:microsoft.com/office/officeart/2005/8/layout/hierarchy1"/>
    <dgm:cxn modelId="{5EB99955-C3E5-41A7-A1B0-3A97538F6ACA}" type="presParOf" srcId="{86D652A8-732B-4F4D-9417-02FAB2A67F69}" destId="{6265222D-5278-48E9-AE38-A857A8B686D9}" srcOrd="1" destOrd="0" presId="urn:microsoft.com/office/officeart/2005/8/layout/hierarchy1"/>
    <dgm:cxn modelId="{2E96F327-BBD5-4934-8C78-2A28B2B8892D}" type="presParOf" srcId="{C75B2676-8284-4834-B797-3133877C3B9D}" destId="{1B556224-2101-4084-8EF1-9E653A660DE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383EA67-98D4-487A-9CA7-FA713B41F9B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5249069-D1FD-4D8F-B624-9215F1E7D81B}">
      <dgm:prSet/>
      <dgm:spPr/>
      <dgm:t>
        <a:bodyPr/>
        <a:lstStyle/>
        <a:p>
          <a:r>
            <a:rPr lang="en-US"/>
            <a:t>What is the primary function of blood?</a:t>
          </a:r>
        </a:p>
      </dgm:t>
    </dgm:pt>
    <dgm:pt modelId="{F4A81CED-4B0C-4C7B-8C85-A5AA1171EDDD}" type="parTrans" cxnId="{0E75F58B-60E2-486F-8CE8-DB4DC8B13F45}">
      <dgm:prSet/>
      <dgm:spPr/>
      <dgm:t>
        <a:bodyPr/>
        <a:lstStyle/>
        <a:p>
          <a:endParaRPr lang="en-US"/>
        </a:p>
      </dgm:t>
    </dgm:pt>
    <dgm:pt modelId="{A32E67DD-5C3C-485A-8E9F-B91BD505EE24}" type="sibTrans" cxnId="{0E75F58B-60E2-486F-8CE8-DB4DC8B13F45}">
      <dgm:prSet/>
      <dgm:spPr/>
      <dgm:t>
        <a:bodyPr/>
        <a:lstStyle/>
        <a:p>
          <a:endParaRPr lang="en-US"/>
        </a:p>
      </dgm:t>
    </dgm:pt>
    <dgm:pt modelId="{9DE35887-21B3-433D-AF46-12CA040F836A}">
      <dgm:prSet/>
      <dgm:spPr/>
      <dgm:t>
        <a:bodyPr/>
        <a:lstStyle/>
        <a:p>
          <a:r>
            <a:rPr lang="en-US"/>
            <a:t>How much blood is in the human body?</a:t>
          </a:r>
        </a:p>
      </dgm:t>
    </dgm:pt>
    <dgm:pt modelId="{603B1ACE-AA3B-43B1-81D8-9A8C173200E0}" type="parTrans" cxnId="{D3174606-F278-4446-917C-038F926B4C65}">
      <dgm:prSet/>
      <dgm:spPr/>
      <dgm:t>
        <a:bodyPr/>
        <a:lstStyle/>
        <a:p>
          <a:endParaRPr lang="en-US"/>
        </a:p>
      </dgm:t>
    </dgm:pt>
    <dgm:pt modelId="{E30934B0-BF7C-4121-9415-A6F9229E84ED}" type="sibTrans" cxnId="{D3174606-F278-4446-917C-038F926B4C65}">
      <dgm:prSet/>
      <dgm:spPr/>
      <dgm:t>
        <a:bodyPr/>
        <a:lstStyle/>
        <a:p>
          <a:endParaRPr lang="en-US"/>
        </a:p>
      </dgm:t>
    </dgm:pt>
    <dgm:pt modelId="{88A8E118-7DA0-4E76-B3BD-5C2358B50CF0}">
      <dgm:prSet/>
      <dgm:spPr/>
      <dgm:t>
        <a:bodyPr/>
        <a:lstStyle/>
        <a:p>
          <a:r>
            <a:rPr lang="en-US"/>
            <a:t>What is plasma and what percentage of it is in the blood? </a:t>
          </a:r>
        </a:p>
      </dgm:t>
    </dgm:pt>
    <dgm:pt modelId="{B57F0AD1-A5BB-4486-94B3-D5A6BBE5CB6E}" type="parTrans" cxnId="{5398F926-96E1-40BE-9A95-A53501824CCA}">
      <dgm:prSet/>
      <dgm:spPr/>
      <dgm:t>
        <a:bodyPr/>
        <a:lstStyle/>
        <a:p>
          <a:endParaRPr lang="en-US"/>
        </a:p>
      </dgm:t>
    </dgm:pt>
    <dgm:pt modelId="{FE25DD50-7B5D-4F79-A094-525CADFC83EA}" type="sibTrans" cxnId="{5398F926-96E1-40BE-9A95-A53501824CCA}">
      <dgm:prSet/>
      <dgm:spPr/>
      <dgm:t>
        <a:bodyPr/>
        <a:lstStyle/>
        <a:p>
          <a:endParaRPr lang="en-US"/>
        </a:p>
      </dgm:t>
    </dgm:pt>
    <dgm:pt modelId="{3FD07A59-0E92-4D56-8215-40EB995535CE}" type="pres">
      <dgm:prSet presAssocID="{A383EA67-98D4-487A-9CA7-FA713B41F9BA}" presName="vert0" presStyleCnt="0">
        <dgm:presLayoutVars>
          <dgm:dir/>
          <dgm:animOne val="branch"/>
          <dgm:animLvl val="lvl"/>
        </dgm:presLayoutVars>
      </dgm:prSet>
      <dgm:spPr/>
    </dgm:pt>
    <dgm:pt modelId="{B1DE0303-679F-4BB4-B0C6-8542BB740EBE}" type="pres">
      <dgm:prSet presAssocID="{85249069-D1FD-4D8F-B624-9215F1E7D81B}" presName="thickLine" presStyleLbl="alignNode1" presStyleIdx="0" presStyleCnt="3"/>
      <dgm:spPr/>
    </dgm:pt>
    <dgm:pt modelId="{8A8DF3C9-EF91-4F63-B264-876536CF5871}" type="pres">
      <dgm:prSet presAssocID="{85249069-D1FD-4D8F-B624-9215F1E7D81B}" presName="horz1" presStyleCnt="0"/>
      <dgm:spPr/>
    </dgm:pt>
    <dgm:pt modelId="{86AB83DF-426E-41B7-AB10-43CE2BF0254E}" type="pres">
      <dgm:prSet presAssocID="{85249069-D1FD-4D8F-B624-9215F1E7D81B}" presName="tx1" presStyleLbl="revTx" presStyleIdx="0" presStyleCnt="3"/>
      <dgm:spPr/>
    </dgm:pt>
    <dgm:pt modelId="{A96C092A-2ACD-466C-8BDB-309F25E30EDA}" type="pres">
      <dgm:prSet presAssocID="{85249069-D1FD-4D8F-B624-9215F1E7D81B}" presName="vert1" presStyleCnt="0"/>
      <dgm:spPr/>
    </dgm:pt>
    <dgm:pt modelId="{2D1CD301-E5E9-444C-BAEA-A72F99CB1B10}" type="pres">
      <dgm:prSet presAssocID="{9DE35887-21B3-433D-AF46-12CA040F836A}" presName="thickLine" presStyleLbl="alignNode1" presStyleIdx="1" presStyleCnt="3"/>
      <dgm:spPr/>
    </dgm:pt>
    <dgm:pt modelId="{797BCE36-A807-4741-99BC-EA67F273D15C}" type="pres">
      <dgm:prSet presAssocID="{9DE35887-21B3-433D-AF46-12CA040F836A}" presName="horz1" presStyleCnt="0"/>
      <dgm:spPr/>
    </dgm:pt>
    <dgm:pt modelId="{D5908128-8E2A-4388-9276-7D63E0A53DAF}" type="pres">
      <dgm:prSet presAssocID="{9DE35887-21B3-433D-AF46-12CA040F836A}" presName="tx1" presStyleLbl="revTx" presStyleIdx="1" presStyleCnt="3"/>
      <dgm:spPr/>
    </dgm:pt>
    <dgm:pt modelId="{A8ECEC9A-AF55-43B6-9741-1821C7CFD657}" type="pres">
      <dgm:prSet presAssocID="{9DE35887-21B3-433D-AF46-12CA040F836A}" presName="vert1" presStyleCnt="0"/>
      <dgm:spPr/>
    </dgm:pt>
    <dgm:pt modelId="{886D88B5-DF7A-43EA-9775-5F1C114BD544}" type="pres">
      <dgm:prSet presAssocID="{88A8E118-7DA0-4E76-B3BD-5C2358B50CF0}" presName="thickLine" presStyleLbl="alignNode1" presStyleIdx="2" presStyleCnt="3"/>
      <dgm:spPr/>
    </dgm:pt>
    <dgm:pt modelId="{279C0DC1-8260-46F1-8688-22B1FADCD388}" type="pres">
      <dgm:prSet presAssocID="{88A8E118-7DA0-4E76-B3BD-5C2358B50CF0}" presName="horz1" presStyleCnt="0"/>
      <dgm:spPr/>
    </dgm:pt>
    <dgm:pt modelId="{FC1D1AF7-657E-41E6-B2B6-D9C5846641A9}" type="pres">
      <dgm:prSet presAssocID="{88A8E118-7DA0-4E76-B3BD-5C2358B50CF0}" presName="tx1" presStyleLbl="revTx" presStyleIdx="2" presStyleCnt="3"/>
      <dgm:spPr/>
    </dgm:pt>
    <dgm:pt modelId="{1E0F9059-5EE7-494A-90B2-BE9290552F5F}" type="pres">
      <dgm:prSet presAssocID="{88A8E118-7DA0-4E76-B3BD-5C2358B50CF0}" presName="vert1" presStyleCnt="0"/>
      <dgm:spPr/>
    </dgm:pt>
  </dgm:ptLst>
  <dgm:cxnLst>
    <dgm:cxn modelId="{D3174606-F278-4446-917C-038F926B4C65}" srcId="{A383EA67-98D4-487A-9CA7-FA713B41F9BA}" destId="{9DE35887-21B3-433D-AF46-12CA040F836A}" srcOrd="1" destOrd="0" parTransId="{603B1ACE-AA3B-43B1-81D8-9A8C173200E0}" sibTransId="{E30934B0-BF7C-4121-9415-A6F9229E84ED}"/>
    <dgm:cxn modelId="{5398F926-96E1-40BE-9A95-A53501824CCA}" srcId="{A383EA67-98D4-487A-9CA7-FA713B41F9BA}" destId="{88A8E118-7DA0-4E76-B3BD-5C2358B50CF0}" srcOrd="2" destOrd="0" parTransId="{B57F0AD1-A5BB-4486-94B3-D5A6BBE5CB6E}" sibTransId="{FE25DD50-7B5D-4F79-A094-525CADFC83EA}"/>
    <dgm:cxn modelId="{36D1E02A-7445-48C6-A732-8B203387CBCB}" type="presOf" srcId="{A383EA67-98D4-487A-9CA7-FA713B41F9BA}" destId="{3FD07A59-0E92-4D56-8215-40EB995535CE}" srcOrd="0" destOrd="0" presId="urn:microsoft.com/office/officeart/2008/layout/LinedList"/>
    <dgm:cxn modelId="{604CFE54-0BBA-47B9-B8A4-6FE266FE3005}" type="presOf" srcId="{9DE35887-21B3-433D-AF46-12CA040F836A}" destId="{D5908128-8E2A-4388-9276-7D63E0A53DAF}" srcOrd="0" destOrd="0" presId="urn:microsoft.com/office/officeart/2008/layout/LinedList"/>
    <dgm:cxn modelId="{0E75F58B-60E2-486F-8CE8-DB4DC8B13F45}" srcId="{A383EA67-98D4-487A-9CA7-FA713B41F9BA}" destId="{85249069-D1FD-4D8F-B624-9215F1E7D81B}" srcOrd="0" destOrd="0" parTransId="{F4A81CED-4B0C-4C7B-8C85-A5AA1171EDDD}" sibTransId="{A32E67DD-5C3C-485A-8E9F-B91BD505EE24}"/>
    <dgm:cxn modelId="{3F65B4EC-B117-4630-BDBA-6B3F910F132C}" type="presOf" srcId="{88A8E118-7DA0-4E76-B3BD-5C2358B50CF0}" destId="{FC1D1AF7-657E-41E6-B2B6-D9C5846641A9}" srcOrd="0" destOrd="0" presId="urn:microsoft.com/office/officeart/2008/layout/LinedList"/>
    <dgm:cxn modelId="{25E2B5F2-1234-4E07-BEF1-EA32D5988EBF}" type="presOf" srcId="{85249069-D1FD-4D8F-B624-9215F1E7D81B}" destId="{86AB83DF-426E-41B7-AB10-43CE2BF0254E}" srcOrd="0" destOrd="0" presId="urn:microsoft.com/office/officeart/2008/layout/LinedList"/>
    <dgm:cxn modelId="{67903DE8-C506-42F8-8220-D7B48FA94223}" type="presParOf" srcId="{3FD07A59-0E92-4D56-8215-40EB995535CE}" destId="{B1DE0303-679F-4BB4-B0C6-8542BB740EBE}" srcOrd="0" destOrd="0" presId="urn:microsoft.com/office/officeart/2008/layout/LinedList"/>
    <dgm:cxn modelId="{E805A7A3-AFE1-4DF0-B77D-32C2B8275AF0}" type="presParOf" srcId="{3FD07A59-0E92-4D56-8215-40EB995535CE}" destId="{8A8DF3C9-EF91-4F63-B264-876536CF5871}" srcOrd="1" destOrd="0" presId="urn:microsoft.com/office/officeart/2008/layout/LinedList"/>
    <dgm:cxn modelId="{50D63143-C3D8-4F99-8AA8-38E2D57D0779}" type="presParOf" srcId="{8A8DF3C9-EF91-4F63-B264-876536CF5871}" destId="{86AB83DF-426E-41B7-AB10-43CE2BF0254E}" srcOrd="0" destOrd="0" presId="urn:microsoft.com/office/officeart/2008/layout/LinedList"/>
    <dgm:cxn modelId="{688C4DA2-ABC4-44CE-B185-A084297224DB}" type="presParOf" srcId="{8A8DF3C9-EF91-4F63-B264-876536CF5871}" destId="{A96C092A-2ACD-466C-8BDB-309F25E30EDA}" srcOrd="1" destOrd="0" presId="urn:microsoft.com/office/officeart/2008/layout/LinedList"/>
    <dgm:cxn modelId="{48DA8946-BEDD-4F50-9A14-873A8EB38A1D}" type="presParOf" srcId="{3FD07A59-0E92-4D56-8215-40EB995535CE}" destId="{2D1CD301-E5E9-444C-BAEA-A72F99CB1B10}" srcOrd="2" destOrd="0" presId="urn:microsoft.com/office/officeart/2008/layout/LinedList"/>
    <dgm:cxn modelId="{2637AB13-9F6C-4F01-9AEA-CD8B5BA776DD}" type="presParOf" srcId="{3FD07A59-0E92-4D56-8215-40EB995535CE}" destId="{797BCE36-A807-4741-99BC-EA67F273D15C}" srcOrd="3" destOrd="0" presId="urn:microsoft.com/office/officeart/2008/layout/LinedList"/>
    <dgm:cxn modelId="{7D5DB41C-5E09-47F5-9434-35AD396D7924}" type="presParOf" srcId="{797BCE36-A807-4741-99BC-EA67F273D15C}" destId="{D5908128-8E2A-4388-9276-7D63E0A53DAF}" srcOrd="0" destOrd="0" presId="urn:microsoft.com/office/officeart/2008/layout/LinedList"/>
    <dgm:cxn modelId="{9B0CD3FD-8B14-416B-A9FD-2F77CF303631}" type="presParOf" srcId="{797BCE36-A807-4741-99BC-EA67F273D15C}" destId="{A8ECEC9A-AF55-43B6-9741-1821C7CFD657}" srcOrd="1" destOrd="0" presId="urn:microsoft.com/office/officeart/2008/layout/LinedList"/>
    <dgm:cxn modelId="{101253B4-5260-41B7-A28F-A34FEF4D6232}" type="presParOf" srcId="{3FD07A59-0E92-4D56-8215-40EB995535CE}" destId="{886D88B5-DF7A-43EA-9775-5F1C114BD544}" srcOrd="4" destOrd="0" presId="urn:microsoft.com/office/officeart/2008/layout/LinedList"/>
    <dgm:cxn modelId="{8CEFDFF9-56D4-42F2-87AB-EDBB71D2E58A}" type="presParOf" srcId="{3FD07A59-0E92-4D56-8215-40EB995535CE}" destId="{279C0DC1-8260-46F1-8688-22B1FADCD388}" srcOrd="5" destOrd="0" presId="urn:microsoft.com/office/officeart/2008/layout/LinedList"/>
    <dgm:cxn modelId="{C26F282A-7F57-43F8-A832-C27592106590}" type="presParOf" srcId="{279C0DC1-8260-46F1-8688-22B1FADCD388}" destId="{FC1D1AF7-657E-41E6-B2B6-D9C5846641A9}" srcOrd="0" destOrd="0" presId="urn:microsoft.com/office/officeart/2008/layout/LinedList"/>
    <dgm:cxn modelId="{1B226944-0E6A-4CC0-A12E-F3E91AD548FF}" type="presParOf" srcId="{279C0DC1-8260-46F1-8688-22B1FADCD388}" destId="{1E0F9059-5EE7-494A-90B2-BE9290552F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909249-E5D9-492E-B061-1B8FABFCCB5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E17B7C7-584A-435D-B68A-AF4C6233DF04}">
      <dgm:prSet/>
      <dgm:spPr/>
      <dgm:t>
        <a:bodyPr/>
        <a:lstStyle/>
        <a:p>
          <a:r>
            <a:rPr lang="en-US"/>
            <a:t>The average human has 5 litres of blood</a:t>
          </a:r>
        </a:p>
      </dgm:t>
    </dgm:pt>
    <dgm:pt modelId="{C9FEEB31-5BF1-4A63-8382-CAAC6F22BEC7}" type="parTrans" cxnId="{F44E36F8-FBDC-41A5-BB50-80D9A9462BD8}">
      <dgm:prSet/>
      <dgm:spPr/>
      <dgm:t>
        <a:bodyPr/>
        <a:lstStyle/>
        <a:p>
          <a:endParaRPr lang="en-US"/>
        </a:p>
      </dgm:t>
    </dgm:pt>
    <dgm:pt modelId="{90963966-5A3D-4C21-B16B-3CAD9F1BD671}" type="sibTrans" cxnId="{F44E36F8-FBDC-41A5-BB50-80D9A9462BD8}">
      <dgm:prSet/>
      <dgm:spPr/>
      <dgm:t>
        <a:bodyPr/>
        <a:lstStyle/>
        <a:p>
          <a:endParaRPr lang="en-US"/>
        </a:p>
      </dgm:t>
    </dgm:pt>
    <dgm:pt modelId="{145DE507-57C6-4F67-A4A6-F47E9182C6D8}">
      <dgm:prSet/>
      <dgm:spPr/>
      <dgm:t>
        <a:bodyPr/>
        <a:lstStyle/>
        <a:p>
          <a:r>
            <a:rPr lang="en-US"/>
            <a:t>It is a transporting fluid</a:t>
          </a:r>
        </a:p>
      </dgm:t>
    </dgm:pt>
    <dgm:pt modelId="{97C7423C-82FC-47E9-B31C-0BBF106C27F8}" type="parTrans" cxnId="{A8656A36-0FE9-4065-99AC-D092153EAF7E}">
      <dgm:prSet/>
      <dgm:spPr/>
      <dgm:t>
        <a:bodyPr/>
        <a:lstStyle/>
        <a:p>
          <a:endParaRPr lang="en-US"/>
        </a:p>
      </dgm:t>
    </dgm:pt>
    <dgm:pt modelId="{2CD2DB75-F2D9-44FE-A707-6D2A1F906C8A}" type="sibTrans" cxnId="{A8656A36-0FE9-4065-99AC-D092153EAF7E}">
      <dgm:prSet/>
      <dgm:spPr/>
      <dgm:t>
        <a:bodyPr/>
        <a:lstStyle/>
        <a:p>
          <a:endParaRPr lang="en-US"/>
        </a:p>
      </dgm:t>
    </dgm:pt>
    <dgm:pt modelId="{315A2CA8-AD44-43CE-988F-39CD31A4981E}">
      <dgm:prSet/>
      <dgm:spPr/>
      <dgm:t>
        <a:bodyPr/>
        <a:lstStyle/>
        <a:p>
          <a:r>
            <a:rPr lang="en-US"/>
            <a:t>It carries vital substances to all parts of the body</a:t>
          </a:r>
        </a:p>
      </dgm:t>
    </dgm:pt>
    <dgm:pt modelId="{3EBF51C3-2F5A-4405-B763-EAE6B7104870}" type="parTrans" cxnId="{5250A375-99DF-4296-B819-D7E51A38F68E}">
      <dgm:prSet/>
      <dgm:spPr/>
      <dgm:t>
        <a:bodyPr/>
        <a:lstStyle/>
        <a:p>
          <a:endParaRPr lang="en-US"/>
        </a:p>
      </dgm:t>
    </dgm:pt>
    <dgm:pt modelId="{8A04390E-0094-44E6-B5A7-B1C5C0709BDD}" type="sibTrans" cxnId="{5250A375-99DF-4296-B819-D7E51A38F68E}">
      <dgm:prSet/>
      <dgm:spPr/>
      <dgm:t>
        <a:bodyPr/>
        <a:lstStyle/>
        <a:p>
          <a:endParaRPr lang="en-US"/>
        </a:p>
      </dgm:t>
    </dgm:pt>
    <dgm:pt modelId="{76515EA8-5BF9-4B2E-BE61-CB5C41BC75EB}" type="pres">
      <dgm:prSet presAssocID="{9F909249-E5D9-492E-B061-1B8FABFCCB52}" presName="linear" presStyleCnt="0">
        <dgm:presLayoutVars>
          <dgm:animLvl val="lvl"/>
          <dgm:resizeHandles val="exact"/>
        </dgm:presLayoutVars>
      </dgm:prSet>
      <dgm:spPr/>
    </dgm:pt>
    <dgm:pt modelId="{D9E096AD-F6F4-411D-9279-181207A05AFF}" type="pres">
      <dgm:prSet presAssocID="{8E17B7C7-584A-435D-B68A-AF4C6233DF04}" presName="parentText" presStyleLbl="node1" presStyleIdx="0" presStyleCnt="3">
        <dgm:presLayoutVars>
          <dgm:chMax val="0"/>
          <dgm:bulletEnabled val="1"/>
        </dgm:presLayoutVars>
      </dgm:prSet>
      <dgm:spPr/>
    </dgm:pt>
    <dgm:pt modelId="{8DB50A42-BB0A-4F05-8828-808D5992CF89}" type="pres">
      <dgm:prSet presAssocID="{90963966-5A3D-4C21-B16B-3CAD9F1BD671}" presName="spacer" presStyleCnt="0"/>
      <dgm:spPr/>
    </dgm:pt>
    <dgm:pt modelId="{387640BE-69A2-429A-BA9B-8CCB0829F7A8}" type="pres">
      <dgm:prSet presAssocID="{145DE507-57C6-4F67-A4A6-F47E9182C6D8}" presName="parentText" presStyleLbl="node1" presStyleIdx="1" presStyleCnt="3">
        <dgm:presLayoutVars>
          <dgm:chMax val="0"/>
          <dgm:bulletEnabled val="1"/>
        </dgm:presLayoutVars>
      </dgm:prSet>
      <dgm:spPr/>
    </dgm:pt>
    <dgm:pt modelId="{01467182-AF56-41E3-B2F2-6400A607601D}" type="pres">
      <dgm:prSet presAssocID="{2CD2DB75-F2D9-44FE-A707-6D2A1F906C8A}" presName="spacer" presStyleCnt="0"/>
      <dgm:spPr/>
    </dgm:pt>
    <dgm:pt modelId="{4D2B0FC3-6A1B-4C67-85C9-26787772B175}" type="pres">
      <dgm:prSet presAssocID="{315A2CA8-AD44-43CE-988F-39CD31A4981E}" presName="parentText" presStyleLbl="node1" presStyleIdx="2" presStyleCnt="3">
        <dgm:presLayoutVars>
          <dgm:chMax val="0"/>
          <dgm:bulletEnabled val="1"/>
        </dgm:presLayoutVars>
      </dgm:prSet>
      <dgm:spPr/>
    </dgm:pt>
  </dgm:ptLst>
  <dgm:cxnLst>
    <dgm:cxn modelId="{03B74712-2BBA-4529-8F2D-F5CAD70660D9}" type="presOf" srcId="{315A2CA8-AD44-43CE-988F-39CD31A4981E}" destId="{4D2B0FC3-6A1B-4C67-85C9-26787772B175}" srcOrd="0" destOrd="0" presId="urn:microsoft.com/office/officeart/2005/8/layout/vList2"/>
    <dgm:cxn modelId="{9477FC12-5C33-415B-AF18-8219E8967974}" type="presOf" srcId="{8E17B7C7-584A-435D-B68A-AF4C6233DF04}" destId="{D9E096AD-F6F4-411D-9279-181207A05AFF}" srcOrd="0" destOrd="0" presId="urn:microsoft.com/office/officeart/2005/8/layout/vList2"/>
    <dgm:cxn modelId="{A8656A36-0FE9-4065-99AC-D092153EAF7E}" srcId="{9F909249-E5D9-492E-B061-1B8FABFCCB52}" destId="{145DE507-57C6-4F67-A4A6-F47E9182C6D8}" srcOrd="1" destOrd="0" parTransId="{97C7423C-82FC-47E9-B31C-0BBF106C27F8}" sibTransId="{2CD2DB75-F2D9-44FE-A707-6D2A1F906C8A}"/>
    <dgm:cxn modelId="{5250A375-99DF-4296-B819-D7E51A38F68E}" srcId="{9F909249-E5D9-492E-B061-1B8FABFCCB52}" destId="{315A2CA8-AD44-43CE-988F-39CD31A4981E}" srcOrd="2" destOrd="0" parTransId="{3EBF51C3-2F5A-4405-B763-EAE6B7104870}" sibTransId="{8A04390E-0094-44E6-B5A7-B1C5C0709BDD}"/>
    <dgm:cxn modelId="{311F4688-81D2-4E73-A182-48E20276B805}" type="presOf" srcId="{9F909249-E5D9-492E-B061-1B8FABFCCB52}" destId="{76515EA8-5BF9-4B2E-BE61-CB5C41BC75EB}" srcOrd="0" destOrd="0" presId="urn:microsoft.com/office/officeart/2005/8/layout/vList2"/>
    <dgm:cxn modelId="{AFF46ADA-CEEA-4532-941E-EDB2803FDBBF}" type="presOf" srcId="{145DE507-57C6-4F67-A4A6-F47E9182C6D8}" destId="{387640BE-69A2-429A-BA9B-8CCB0829F7A8}" srcOrd="0" destOrd="0" presId="urn:microsoft.com/office/officeart/2005/8/layout/vList2"/>
    <dgm:cxn modelId="{F44E36F8-FBDC-41A5-BB50-80D9A9462BD8}" srcId="{9F909249-E5D9-492E-B061-1B8FABFCCB52}" destId="{8E17B7C7-584A-435D-B68A-AF4C6233DF04}" srcOrd="0" destOrd="0" parTransId="{C9FEEB31-5BF1-4A63-8382-CAAC6F22BEC7}" sibTransId="{90963966-5A3D-4C21-B16B-3CAD9F1BD671}"/>
    <dgm:cxn modelId="{BE670E06-0252-433A-91FD-9C3ADAC8A894}" type="presParOf" srcId="{76515EA8-5BF9-4B2E-BE61-CB5C41BC75EB}" destId="{D9E096AD-F6F4-411D-9279-181207A05AFF}" srcOrd="0" destOrd="0" presId="urn:microsoft.com/office/officeart/2005/8/layout/vList2"/>
    <dgm:cxn modelId="{EC460A59-F6BC-4D7E-A0AC-7AD441F6FF0E}" type="presParOf" srcId="{76515EA8-5BF9-4B2E-BE61-CB5C41BC75EB}" destId="{8DB50A42-BB0A-4F05-8828-808D5992CF89}" srcOrd="1" destOrd="0" presId="urn:microsoft.com/office/officeart/2005/8/layout/vList2"/>
    <dgm:cxn modelId="{A7D137D8-36E4-455A-960D-89B1E4972DD7}" type="presParOf" srcId="{76515EA8-5BF9-4B2E-BE61-CB5C41BC75EB}" destId="{387640BE-69A2-429A-BA9B-8CCB0829F7A8}" srcOrd="2" destOrd="0" presId="urn:microsoft.com/office/officeart/2005/8/layout/vList2"/>
    <dgm:cxn modelId="{F9B3D01C-4B9D-4A46-B332-393DF282E317}" type="presParOf" srcId="{76515EA8-5BF9-4B2E-BE61-CB5C41BC75EB}" destId="{01467182-AF56-41E3-B2F2-6400A607601D}" srcOrd="3" destOrd="0" presId="urn:microsoft.com/office/officeart/2005/8/layout/vList2"/>
    <dgm:cxn modelId="{52D771DC-6CB6-4F6F-9BB5-45BBA1017246}" type="presParOf" srcId="{76515EA8-5BF9-4B2E-BE61-CB5C41BC75EB}" destId="{4D2B0FC3-6A1B-4C67-85C9-26787772B17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5723F30-0800-4199-A7F6-08F308E0D6A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09CBE3F-A2A8-4045-9A8B-928B6DC3F74E}">
      <dgm:prSet/>
      <dgm:spPr/>
      <dgm:t>
        <a:bodyPr/>
        <a:lstStyle/>
        <a:p>
          <a:r>
            <a:rPr lang="en-US"/>
            <a:t>Where are plasma proteins formed?</a:t>
          </a:r>
        </a:p>
      </dgm:t>
    </dgm:pt>
    <dgm:pt modelId="{7FC0EE50-7A18-4BA6-AED7-C8D7FECE5185}" type="parTrans" cxnId="{CB1B7969-6566-4372-83BF-F3FEA339FFED}">
      <dgm:prSet/>
      <dgm:spPr/>
      <dgm:t>
        <a:bodyPr/>
        <a:lstStyle/>
        <a:p>
          <a:endParaRPr lang="en-US"/>
        </a:p>
      </dgm:t>
    </dgm:pt>
    <dgm:pt modelId="{504C980A-01FE-4DA5-95D3-5665F313213C}" type="sibTrans" cxnId="{CB1B7969-6566-4372-83BF-F3FEA339FFED}">
      <dgm:prSet/>
      <dgm:spPr/>
      <dgm:t>
        <a:bodyPr/>
        <a:lstStyle/>
        <a:p>
          <a:endParaRPr lang="en-US"/>
        </a:p>
      </dgm:t>
    </dgm:pt>
    <dgm:pt modelId="{6EFCEECB-EFDB-497A-B1CC-71A86986876C}">
      <dgm:prSet/>
      <dgm:spPr/>
      <dgm:t>
        <a:bodyPr/>
        <a:lstStyle/>
        <a:p>
          <a:r>
            <a:rPr lang="en-US"/>
            <a:t>What is the function of Albumin, Fibrinogen and prothrombin and globulins? </a:t>
          </a:r>
        </a:p>
      </dgm:t>
    </dgm:pt>
    <dgm:pt modelId="{A8946342-B463-4A8F-9446-ACD3DED90BBD}" type="parTrans" cxnId="{E211E5E2-F8B4-4822-923A-400A517E954F}">
      <dgm:prSet/>
      <dgm:spPr/>
      <dgm:t>
        <a:bodyPr/>
        <a:lstStyle/>
        <a:p>
          <a:endParaRPr lang="en-US"/>
        </a:p>
      </dgm:t>
    </dgm:pt>
    <dgm:pt modelId="{0FA4912C-3DE5-46BF-BEBA-ADCC60B84BA6}" type="sibTrans" cxnId="{E211E5E2-F8B4-4822-923A-400A517E954F}">
      <dgm:prSet/>
      <dgm:spPr/>
      <dgm:t>
        <a:bodyPr/>
        <a:lstStyle/>
        <a:p>
          <a:endParaRPr lang="en-US"/>
        </a:p>
      </dgm:t>
    </dgm:pt>
    <dgm:pt modelId="{32641943-BF3D-4CDD-8FE2-F1EA465819E8}" type="pres">
      <dgm:prSet presAssocID="{D5723F30-0800-4199-A7F6-08F308E0D6A5}" presName="root" presStyleCnt="0">
        <dgm:presLayoutVars>
          <dgm:dir/>
          <dgm:resizeHandles val="exact"/>
        </dgm:presLayoutVars>
      </dgm:prSet>
      <dgm:spPr/>
    </dgm:pt>
    <dgm:pt modelId="{34AEA70C-E4ED-4E26-9D9D-B091AE9D4CE0}" type="pres">
      <dgm:prSet presAssocID="{B09CBE3F-A2A8-4045-9A8B-928B6DC3F74E}" presName="compNode" presStyleCnt="0"/>
      <dgm:spPr/>
    </dgm:pt>
    <dgm:pt modelId="{2427D220-0295-48D2-B220-95EEC182C8FE}" type="pres">
      <dgm:prSet presAssocID="{B09CBE3F-A2A8-4045-9A8B-928B6DC3F74E}" presName="bgRect" presStyleLbl="bgShp" presStyleIdx="0" presStyleCnt="2"/>
      <dgm:spPr/>
    </dgm:pt>
    <dgm:pt modelId="{13B5A38D-9D36-4F2D-B86B-C8D00EA6538F}" type="pres">
      <dgm:prSet presAssocID="{B09CBE3F-A2A8-4045-9A8B-928B6DC3F7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EB4D1DE5-F79D-4CFE-B6A6-9061060AB5FE}" type="pres">
      <dgm:prSet presAssocID="{B09CBE3F-A2A8-4045-9A8B-928B6DC3F74E}" presName="spaceRect" presStyleCnt="0"/>
      <dgm:spPr/>
    </dgm:pt>
    <dgm:pt modelId="{FD39A433-D4DD-4E4E-9A58-80AE63710937}" type="pres">
      <dgm:prSet presAssocID="{B09CBE3F-A2A8-4045-9A8B-928B6DC3F74E}" presName="parTx" presStyleLbl="revTx" presStyleIdx="0" presStyleCnt="2">
        <dgm:presLayoutVars>
          <dgm:chMax val="0"/>
          <dgm:chPref val="0"/>
        </dgm:presLayoutVars>
      </dgm:prSet>
      <dgm:spPr/>
    </dgm:pt>
    <dgm:pt modelId="{9C156CC9-410B-43FC-8D5A-A4293D4C4924}" type="pres">
      <dgm:prSet presAssocID="{504C980A-01FE-4DA5-95D3-5665F313213C}" presName="sibTrans" presStyleCnt="0"/>
      <dgm:spPr/>
    </dgm:pt>
    <dgm:pt modelId="{BE965731-BA5C-4526-9DEC-90D89EE7F8B9}" type="pres">
      <dgm:prSet presAssocID="{6EFCEECB-EFDB-497A-B1CC-71A86986876C}" presName="compNode" presStyleCnt="0"/>
      <dgm:spPr/>
    </dgm:pt>
    <dgm:pt modelId="{21843208-49AA-4FE6-846C-3C555291CB14}" type="pres">
      <dgm:prSet presAssocID="{6EFCEECB-EFDB-497A-B1CC-71A86986876C}" presName="bgRect" presStyleLbl="bgShp" presStyleIdx="1" presStyleCnt="2"/>
      <dgm:spPr/>
    </dgm:pt>
    <dgm:pt modelId="{1602A94E-B1A8-4CF9-878D-789AB95F6401}" type="pres">
      <dgm:prSet presAssocID="{6EFCEECB-EFDB-497A-B1CC-71A86986876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633DFF95-A54C-4253-BD88-FF3A85BEEC4C}" type="pres">
      <dgm:prSet presAssocID="{6EFCEECB-EFDB-497A-B1CC-71A86986876C}" presName="spaceRect" presStyleCnt="0"/>
      <dgm:spPr/>
    </dgm:pt>
    <dgm:pt modelId="{3DDC113C-BC08-430C-A883-645EC9EA12A6}" type="pres">
      <dgm:prSet presAssocID="{6EFCEECB-EFDB-497A-B1CC-71A86986876C}" presName="parTx" presStyleLbl="revTx" presStyleIdx="1" presStyleCnt="2">
        <dgm:presLayoutVars>
          <dgm:chMax val="0"/>
          <dgm:chPref val="0"/>
        </dgm:presLayoutVars>
      </dgm:prSet>
      <dgm:spPr/>
    </dgm:pt>
  </dgm:ptLst>
  <dgm:cxnLst>
    <dgm:cxn modelId="{60C53B03-9210-4E6C-8480-DDB567355811}" type="presOf" srcId="{B09CBE3F-A2A8-4045-9A8B-928B6DC3F74E}" destId="{FD39A433-D4DD-4E4E-9A58-80AE63710937}" srcOrd="0" destOrd="0" presId="urn:microsoft.com/office/officeart/2018/2/layout/IconVerticalSolidList"/>
    <dgm:cxn modelId="{EBF5385D-E30C-4A4F-9CCF-C72583A1596E}" type="presOf" srcId="{D5723F30-0800-4199-A7F6-08F308E0D6A5}" destId="{32641943-BF3D-4CDD-8FE2-F1EA465819E8}" srcOrd="0" destOrd="0" presId="urn:microsoft.com/office/officeart/2018/2/layout/IconVerticalSolidList"/>
    <dgm:cxn modelId="{A44EF747-1A70-4AAD-9DE8-DC612504417C}" type="presOf" srcId="{6EFCEECB-EFDB-497A-B1CC-71A86986876C}" destId="{3DDC113C-BC08-430C-A883-645EC9EA12A6}" srcOrd="0" destOrd="0" presId="urn:microsoft.com/office/officeart/2018/2/layout/IconVerticalSolidList"/>
    <dgm:cxn modelId="{CB1B7969-6566-4372-83BF-F3FEA339FFED}" srcId="{D5723F30-0800-4199-A7F6-08F308E0D6A5}" destId="{B09CBE3F-A2A8-4045-9A8B-928B6DC3F74E}" srcOrd="0" destOrd="0" parTransId="{7FC0EE50-7A18-4BA6-AED7-C8D7FECE5185}" sibTransId="{504C980A-01FE-4DA5-95D3-5665F313213C}"/>
    <dgm:cxn modelId="{E211E5E2-F8B4-4822-923A-400A517E954F}" srcId="{D5723F30-0800-4199-A7F6-08F308E0D6A5}" destId="{6EFCEECB-EFDB-497A-B1CC-71A86986876C}" srcOrd="1" destOrd="0" parTransId="{A8946342-B463-4A8F-9446-ACD3DED90BBD}" sibTransId="{0FA4912C-3DE5-46BF-BEBA-ADCC60B84BA6}"/>
    <dgm:cxn modelId="{0834A49C-3C1E-44D5-B7D0-32146BF2A325}" type="presParOf" srcId="{32641943-BF3D-4CDD-8FE2-F1EA465819E8}" destId="{34AEA70C-E4ED-4E26-9D9D-B091AE9D4CE0}" srcOrd="0" destOrd="0" presId="urn:microsoft.com/office/officeart/2018/2/layout/IconVerticalSolidList"/>
    <dgm:cxn modelId="{74AFE952-EBDD-439A-B5A5-46846105D40B}" type="presParOf" srcId="{34AEA70C-E4ED-4E26-9D9D-B091AE9D4CE0}" destId="{2427D220-0295-48D2-B220-95EEC182C8FE}" srcOrd="0" destOrd="0" presId="urn:microsoft.com/office/officeart/2018/2/layout/IconVerticalSolidList"/>
    <dgm:cxn modelId="{8E01C96E-836D-4E0C-891C-50F03C80092D}" type="presParOf" srcId="{34AEA70C-E4ED-4E26-9D9D-B091AE9D4CE0}" destId="{13B5A38D-9D36-4F2D-B86B-C8D00EA6538F}" srcOrd="1" destOrd="0" presId="urn:microsoft.com/office/officeart/2018/2/layout/IconVerticalSolidList"/>
    <dgm:cxn modelId="{E131C7D2-2249-4073-AE42-E6349BA072DF}" type="presParOf" srcId="{34AEA70C-E4ED-4E26-9D9D-B091AE9D4CE0}" destId="{EB4D1DE5-F79D-4CFE-B6A6-9061060AB5FE}" srcOrd="2" destOrd="0" presId="urn:microsoft.com/office/officeart/2018/2/layout/IconVerticalSolidList"/>
    <dgm:cxn modelId="{F8808A46-1100-4A17-9788-BAA8A194653B}" type="presParOf" srcId="{34AEA70C-E4ED-4E26-9D9D-B091AE9D4CE0}" destId="{FD39A433-D4DD-4E4E-9A58-80AE63710937}" srcOrd="3" destOrd="0" presId="urn:microsoft.com/office/officeart/2018/2/layout/IconVerticalSolidList"/>
    <dgm:cxn modelId="{A0BEE8E0-122F-4767-8FC3-CDAA94A1B77D}" type="presParOf" srcId="{32641943-BF3D-4CDD-8FE2-F1EA465819E8}" destId="{9C156CC9-410B-43FC-8D5A-A4293D4C4924}" srcOrd="1" destOrd="0" presId="urn:microsoft.com/office/officeart/2018/2/layout/IconVerticalSolidList"/>
    <dgm:cxn modelId="{A854E0A1-D99F-4ADA-9519-16F31757D6FA}" type="presParOf" srcId="{32641943-BF3D-4CDD-8FE2-F1EA465819E8}" destId="{BE965731-BA5C-4526-9DEC-90D89EE7F8B9}" srcOrd="2" destOrd="0" presId="urn:microsoft.com/office/officeart/2018/2/layout/IconVerticalSolidList"/>
    <dgm:cxn modelId="{647733AE-EAB0-4F5C-B3A2-9372673D269F}" type="presParOf" srcId="{BE965731-BA5C-4526-9DEC-90D89EE7F8B9}" destId="{21843208-49AA-4FE6-846C-3C555291CB14}" srcOrd="0" destOrd="0" presId="urn:microsoft.com/office/officeart/2018/2/layout/IconVerticalSolidList"/>
    <dgm:cxn modelId="{C0550D57-EDB5-482B-961A-D3CB6B24FADE}" type="presParOf" srcId="{BE965731-BA5C-4526-9DEC-90D89EE7F8B9}" destId="{1602A94E-B1A8-4CF9-878D-789AB95F6401}" srcOrd="1" destOrd="0" presId="urn:microsoft.com/office/officeart/2018/2/layout/IconVerticalSolidList"/>
    <dgm:cxn modelId="{6A17397B-AE18-4F68-BF3A-BA90AD2B2B61}" type="presParOf" srcId="{BE965731-BA5C-4526-9DEC-90D89EE7F8B9}" destId="{633DFF95-A54C-4253-BD88-FF3A85BEEC4C}" srcOrd="2" destOrd="0" presId="urn:microsoft.com/office/officeart/2018/2/layout/IconVerticalSolidList"/>
    <dgm:cxn modelId="{9382DED3-7A8D-4CCD-A7E9-13C67D0AD63B}" type="presParOf" srcId="{BE965731-BA5C-4526-9DEC-90D89EE7F8B9}" destId="{3DDC113C-BC08-430C-A883-645EC9EA12A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42A9DE-F8BE-4422-8A0A-A5B2334F268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5C10A2-61FF-488F-853A-A6393C481316}">
      <dgm:prSet/>
      <dgm:spPr/>
      <dgm:t>
        <a:bodyPr/>
        <a:lstStyle/>
        <a:p>
          <a:r>
            <a:rPr lang="en-US"/>
            <a:t>Erythrocytes</a:t>
          </a:r>
        </a:p>
      </dgm:t>
    </dgm:pt>
    <dgm:pt modelId="{3A7CCC60-CA44-47F0-847A-5ED838154142}" type="parTrans" cxnId="{3A7B4B13-E7F5-4047-805B-5DEB8FE08876}">
      <dgm:prSet/>
      <dgm:spPr/>
      <dgm:t>
        <a:bodyPr/>
        <a:lstStyle/>
        <a:p>
          <a:endParaRPr lang="en-US"/>
        </a:p>
      </dgm:t>
    </dgm:pt>
    <dgm:pt modelId="{0B0CC681-C7E0-4927-BE56-CA7DCF2D3E9A}" type="sibTrans" cxnId="{3A7B4B13-E7F5-4047-805B-5DEB8FE08876}">
      <dgm:prSet/>
      <dgm:spPr/>
      <dgm:t>
        <a:bodyPr/>
        <a:lstStyle/>
        <a:p>
          <a:endParaRPr lang="en-US"/>
        </a:p>
      </dgm:t>
    </dgm:pt>
    <dgm:pt modelId="{5B0D78CE-0586-4ADE-80AD-89CCCAC99E02}">
      <dgm:prSet/>
      <dgm:spPr/>
      <dgm:t>
        <a:bodyPr/>
        <a:lstStyle/>
        <a:p>
          <a:r>
            <a:rPr lang="en-US"/>
            <a:t>Lymphocytes</a:t>
          </a:r>
        </a:p>
      </dgm:t>
    </dgm:pt>
    <dgm:pt modelId="{E63CBD0C-AF10-46E1-8211-3309297F0DFD}" type="parTrans" cxnId="{A4BB800C-94D1-4214-966B-4842943A4F17}">
      <dgm:prSet/>
      <dgm:spPr/>
      <dgm:t>
        <a:bodyPr/>
        <a:lstStyle/>
        <a:p>
          <a:endParaRPr lang="en-US"/>
        </a:p>
      </dgm:t>
    </dgm:pt>
    <dgm:pt modelId="{4E4A03DE-872A-42FF-9B7F-00A2D57C31E7}" type="sibTrans" cxnId="{A4BB800C-94D1-4214-966B-4842943A4F17}">
      <dgm:prSet/>
      <dgm:spPr/>
      <dgm:t>
        <a:bodyPr/>
        <a:lstStyle/>
        <a:p>
          <a:endParaRPr lang="en-US"/>
        </a:p>
      </dgm:t>
    </dgm:pt>
    <dgm:pt modelId="{EDF5D0A5-4F18-4A21-96F9-07B2A2410347}">
      <dgm:prSet/>
      <dgm:spPr/>
      <dgm:t>
        <a:bodyPr/>
        <a:lstStyle/>
        <a:p>
          <a:r>
            <a:rPr lang="en-US"/>
            <a:t>Thrombocytes </a:t>
          </a:r>
        </a:p>
      </dgm:t>
    </dgm:pt>
    <dgm:pt modelId="{55D0E03C-78B9-47D4-B261-969A64D2AC1A}" type="parTrans" cxnId="{02A25370-C022-46A8-A4F1-54C77443614B}">
      <dgm:prSet/>
      <dgm:spPr/>
      <dgm:t>
        <a:bodyPr/>
        <a:lstStyle/>
        <a:p>
          <a:endParaRPr lang="en-US"/>
        </a:p>
      </dgm:t>
    </dgm:pt>
    <dgm:pt modelId="{EC52DD03-071B-4AEB-88BB-100AF2322B5F}" type="sibTrans" cxnId="{02A25370-C022-46A8-A4F1-54C77443614B}">
      <dgm:prSet/>
      <dgm:spPr/>
      <dgm:t>
        <a:bodyPr/>
        <a:lstStyle/>
        <a:p>
          <a:endParaRPr lang="en-US"/>
        </a:p>
      </dgm:t>
    </dgm:pt>
    <dgm:pt modelId="{F8B8360F-D55F-433D-A2A8-7983BF931486}" type="pres">
      <dgm:prSet presAssocID="{0E42A9DE-F8BE-4422-8A0A-A5B2334F268A}" presName="linear" presStyleCnt="0">
        <dgm:presLayoutVars>
          <dgm:animLvl val="lvl"/>
          <dgm:resizeHandles val="exact"/>
        </dgm:presLayoutVars>
      </dgm:prSet>
      <dgm:spPr/>
    </dgm:pt>
    <dgm:pt modelId="{90245182-4234-415C-BD78-DE9F2D67E766}" type="pres">
      <dgm:prSet presAssocID="{455C10A2-61FF-488F-853A-A6393C481316}" presName="parentText" presStyleLbl="node1" presStyleIdx="0" presStyleCnt="3">
        <dgm:presLayoutVars>
          <dgm:chMax val="0"/>
          <dgm:bulletEnabled val="1"/>
        </dgm:presLayoutVars>
      </dgm:prSet>
      <dgm:spPr/>
    </dgm:pt>
    <dgm:pt modelId="{0E8BF623-2399-4B53-AB11-24576BB12542}" type="pres">
      <dgm:prSet presAssocID="{0B0CC681-C7E0-4927-BE56-CA7DCF2D3E9A}" presName="spacer" presStyleCnt="0"/>
      <dgm:spPr/>
    </dgm:pt>
    <dgm:pt modelId="{010B1078-EBA3-403B-8872-149E172153B9}" type="pres">
      <dgm:prSet presAssocID="{5B0D78CE-0586-4ADE-80AD-89CCCAC99E02}" presName="parentText" presStyleLbl="node1" presStyleIdx="1" presStyleCnt="3">
        <dgm:presLayoutVars>
          <dgm:chMax val="0"/>
          <dgm:bulletEnabled val="1"/>
        </dgm:presLayoutVars>
      </dgm:prSet>
      <dgm:spPr/>
    </dgm:pt>
    <dgm:pt modelId="{5888D8DD-58B6-449E-AB04-399CE1301253}" type="pres">
      <dgm:prSet presAssocID="{4E4A03DE-872A-42FF-9B7F-00A2D57C31E7}" presName="spacer" presStyleCnt="0"/>
      <dgm:spPr/>
    </dgm:pt>
    <dgm:pt modelId="{14F8784F-A04F-4C97-A806-364A2817A2B9}" type="pres">
      <dgm:prSet presAssocID="{EDF5D0A5-4F18-4A21-96F9-07B2A2410347}" presName="parentText" presStyleLbl="node1" presStyleIdx="2" presStyleCnt="3">
        <dgm:presLayoutVars>
          <dgm:chMax val="0"/>
          <dgm:bulletEnabled val="1"/>
        </dgm:presLayoutVars>
      </dgm:prSet>
      <dgm:spPr/>
    </dgm:pt>
  </dgm:ptLst>
  <dgm:cxnLst>
    <dgm:cxn modelId="{5B213900-B29D-4283-A7ED-E28374915CEF}" type="presOf" srcId="{0E42A9DE-F8BE-4422-8A0A-A5B2334F268A}" destId="{F8B8360F-D55F-433D-A2A8-7983BF931486}" srcOrd="0" destOrd="0" presId="urn:microsoft.com/office/officeart/2005/8/layout/vList2"/>
    <dgm:cxn modelId="{A4BB800C-94D1-4214-966B-4842943A4F17}" srcId="{0E42A9DE-F8BE-4422-8A0A-A5B2334F268A}" destId="{5B0D78CE-0586-4ADE-80AD-89CCCAC99E02}" srcOrd="1" destOrd="0" parTransId="{E63CBD0C-AF10-46E1-8211-3309297F0DFD}" sibTransId="{4E4A03DE-872A-42FF-9B7F-00A2D57C31E7}"/>
    <dgm:cxn modelId="{3A7B4B13-E7F5-4047-805B-5DEB8FE08876}" srcId="{0E42A9DE-F8BE-4422-8A0A-A5B2334F268A}" destId="{455C10A2-61FF-488F-853A-A6393C481316}" srcOrd="0" destOrd="0" parTransId="{3A7CCC60-CA44-47F0-847A-5ED838154142}" sibTransId="{0B0CC681-C7E0-4927-BE56-CA7DCF2D3E9A}"/>
    <dgm:cxn modelId="{951BD560-BB0E-40E4-82AF-D22F9F489212}" type="presOf" srcId="{EDF5D0A5-4F18-4A21-96F9-07B2A2410347}" destId="{14F8784F-A04F-4C97-A806-364A2817A2B9}" srcOrd="0" destOrd="0" presId="urn:microsoft.com/office/officeart/2005/8/layout/vList2"/>
    <dgm:cxn modelId="{02A25370-C022-46A8-A4F1-54C77443614B}" srcId="{0E42A9DE-F8BE-4422-8A0A-A5B2334F268A}" destId="{EDF5D0A5-4F18-4A21-96F9-07B2A2410347}" srcOrd="2" destOrd="0" parTransId="{55D0E03C-78B9-47D4-B261-969A64D2AC1A}" sibTransId="{EC52DD03-071B-4AEB-88BB-100AF2322B5F}"/>
    <dgm:cxn modelId="{06D73EC2-AE75-4767-AEE5-EBC9A4B3946B}" type="presOf" srcId="{5B0D78CE-0586-4ADE-80AD-89CCCAC99E02}" destId="{010B1078-EBA3-403B-8872-149E172153B9}" srcOrd="0" destOrd="0" presId="urn:microsoft.com/office/officeart/2005/8/layout/vList2"/>
    <dgm:cxn modelId="{0A7F5ECB-C40E-406B-AE7E-56DCAFA8D05C}" type="presOf" srcId="{455C10A2-61FF-488F-853A-A6393C481316}" destId="{90245182-4234-415C-BD78-DE9F2D67E766}" srcOrd="0" destOrd="0" presId="urn:microsoft.com/office/officeart/2005/8/layout/vList2"/>
    <dgm:cxn modelId="{DA939053-767A-4EDA-8480-BABD6064CB60}" type="presParOf" srcId="{F8B8360F-D55F-433D-A2A8-7983BF931486}" destId="{90245182-4234-415C-BD78-DE9F2D67E766}" srcOrd="0" destOrd="0" presId="urn:microsoft.com/office/officeart/2005/8/layout/vList2"/>
    <dgm:cxn modelId="{7E99735F-49DF-4466-A4FE-CDC5A3B03035}" type="presParOf" srcId="{F8B8360F-D55F-433D-A2A8-7983BF931486}" destId="{0E8BF623-2399-4B53-AB11-24576BB12542}" srcOrd="1" destOrd="0" presId="urn:microsoft.com/office/officeart/2005/8/layout/vList2"/>
    <dgm:cxn modelId="{34244487-37F2-4A4F-8CAD-C2F01CE952D8}" type="presParOf" srcId="{F8B8360F-D55F-433D-A2A8-7983BF931486}" destId="{010B1078-EBA3-403B-8872-149E172153B9}" srcOrd="2" destOrd="0" presId="urn:microsoft.com/office/officeart/2005/8/layout/vList2"/>
    <dgm:cxn modelId="{9ED2C41E-2D63-4AFB-8EEE-9DFDD12B2ED9}" type="presParOf" srcId="{F8B8360F-D55F-433D-A2A8-7983BF931486}" destId="{5888D8DD-58B6-449E-AB04-399CE1301253}" srcOrd="3" destOrd="0" presId="urn:microsoft.com/office/officeart/2005/8/layout/vList2"/>
    <dgm:cxn modelId="{F6BAB37A-AF04-4BF8-97A6-26381FDEA6DD}" type="presParOf" srcId="{F8B8360F-D55F-433D-A2A8-7983BF931486}" destId="{14F8784F-A04F-4C97-A806-364A2817A2B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BA9AA8-CF8A-4D70-A936-7F429FC994C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7E05109-572B-4A82-BD6F-D0FA7051FE15}">
      <dgm:prSet/>
      <dgm:spPr/>
      <dgm:t>
        <a:bodyPr/>
        <a:lstStyle/>
        <a:p>
          <a:r>
            <a:rPr lang="en-US" b="1" i="0"/>
            <a:t>N</a:t>
          </a:r>
          <a:r>
            <a:rPr lang="en-US" b="0" i="0"/>
            <a:t>ever – </a:t>
          </a:r>
          <a:r>
            <a:rPr lang="en-US" b="1" i="0"/>
            <a:t>N</a:t>
          </a:r>
          <a:r>
            <a:rPr lang="en-US" b="0" i="0"/>
            <a:t>eutrophils most prevalent so bacterial infections first responders! </a:t>
          </a:r>
          <a:endParaRPr lang="en-US"/>
        </a:p>
      </dgm:t>
    </dgm:pt>
    <dgm:pt modelId="{91983BB5-8C27-4639-8CFD-4C000F6AA646}" type="parTrans" cxnId="{30266091-2128-4B40-B980-EB4B0229D7DE}">
      <dgm:prSet/>
      <dgm:spPr/>
      <dgm:t>
        <a:bodyPr/>
        <a:lstStyle/>
        <a:p>
          <a:endParaRPr lang="en-US"/>
        </a:p>
      </dgm:t>
    </dgm:pt>
    <dgm:pt modelId="{FAD6AFBE-919E-4655-B7DB-ACBAA7261176}" type="sibTrans" cxnId="{30266091-2128-4B40-B980-EB4B0229D7DE}">
      <dgm:prSet/>
      <dgm:spPr/>
      <dgm:t>
        <a:bodyPr/>
        <a:lstStyle/>
        <a:p>
          <a:endParaRPr lang="en-US"/>
        </a:p>
      </dgm:t>
    </dgm:pt>
    <dgm:pt modelId="{475B8700-7B7D-4F6B-B452-EA8E164074B2}">
      <dgm:prSet/>
      <dgm:spPr/>
      <dgm:t>
        <a:bodyPr/>
        <a:lstStyle/>
        <a:p>
          <a:r>
            <a:rPr lang="en-US" b="1" i="0"/>
            <a:t>L</a:t>
          </a:r>
          <a:r>
            <a:rPr lang="en-US" b="0" i="0"/>
            <a:t>et – </a:t>
          </a:r>
          <a:r>
            <a:rPr lang="en-US" b="1" i="0"/>
            <a:t>L</a:t>
          </a:r>
          <a:r>
            <a:rPr lang="en-US" b="0" i="0"/>
            <a:t>ymphocytes B and T cells produce antibodies </a:t>
          </a:r>
          <a:endParaRPr lang="en-US"/>
        </a:p>
      </dgm:t>
    </dgm:pt>
    <dgm:pt modelId="{B83C11A5-DCCD-4484-893C-2117983EDCB6}" type="parTrans" cxnId="{1FBE7071-9D93-4B34-966B-805E19A359F3}">
      <dgm:prSet/>
      <dgm:spPr/>
      <dgm:t>
        <a:bodyPr/>
        <a:lstStyle/>
        <a:p>
          <a:endParaRPr lang="en-US"/>
        </a:p>
      </dgm:t>
    </dgm:pt>
    <dgm:pt modelId="{7FD22C25-7ED4-491A-9121-87B124D0633E}" type="sibTrans" cxnId="{1FBE7071-9D93-4B34-966B-805E19A359F3}">
      <dgm:prSet/>
      <dgm:spPr/>
      <dgm:t>
        <a:bodyPr/>
        <a:lstStyle/>
        <a:p>
          <a:endParaRPr lang="en-US"/>
        </a:p>
      </dgm:t>
    </dgm:pt>
    <dgm:pt modelId="{2398B72D-23E7-4C8B-B9E5-B5347DED17E8}">
      <dgm:prSet/>
      <dgm:spPr/>
      <dgm:t>
        <a:bodyPr/>
        <a:lstStyle/>
        <a:p>
          <a:r>
            <a:rPr lang="en-US" b="1" i="0"/>
            <a:t>M</a:t>
          </a:r>
          <a:r>
            <a:rPr lang="en-US" b="0" i="0"/>
            <a:t>onkeys – </a:t>
          </a:r>
          <a:r>
            <a:rPr lang="en-US" b="1" i="0"/>
            <a:t>M</a:t>
          </a:r>
          <a:r>
            <a:rPr lang="en-US" b="0" i="0"/>
            <a:t>onocytes- remember munch ) phagocytosis eat the bacteria </a:t>
          </a:r>
          <a:endParaRPr lang="en-US"/>
        </a:p>
      </dgm:t>
    </dgm:pt>
    <dgm:pt modelId="{06B843F8-84D4-474C-BC85-E0F8A8A537E2}" type="parTrans" cxnId="{DFE64235-7DC3-4F25-8A58-DF4F1E832BAB}">
      <dgm:prSet/>
      <dgm:spPr/>
      <dgm:t>
        <a:bodyPr/>
        <a:lstStyle/>
        <a:p>
          <a:endParaRPr lang="en-US"/>
        </a:p>
      </dgm:t>
    </dgm:pt>
    <dgm:pt modelId="{6D75E3E7-52A8-4813-94B9-5DE42B81AC45}" type="sibTrans" cxnId="{DFE64235-7DC3-4F25-8A58-DF4F1E832BAB}">
      <dgm:prSet/>
      <dgm:spPr/>
      <dgm:t>
        <a:bodyPr/>
        <a:lstStyle/>
        <a:p>
          <a:endParaRPr lang="en-US"/>
        </a:p>
      </dgm:t>
    </dgm:pt>
    <dgm:pt modelId="{383A6A0D-714D-4C52-88D7-5D7E3044E8AE}">
      <dgm:prSet/>
      <dgm:spPr/>
      <dgm:t>
        <a:bodyPr/>
        <a:lstStyle/>
        <a:p>
          <a:r>
            <a:rPr lang="en-US" b="1" i="0"/>
            <a:t>E</a:t>
          </a:r>
          <a:r>
            <a:rPr lang="en-US" b="0" i="0"/>
            <a:t>at – </a:t>
          </a:r>
          <a:r>
            <a:rPr lang="en-US" b="1" i="0"/>
            <a:t>E</a:t>
          </a:r>
          <a:r>
            <a:rPr lang="en-US" b="0" i="0"/>
            <a:t>osinophils- parasites and allergic responses inflammatory.</a:t>
          </a:r>
          <a:endParaRPr lang="en-US"/>
        </a:p>
      </dgm:t>
    </dgm:pt>
    <dgm:pt modelId="{C7EB61A4-4901-4045-9C69-0C5E0A31112F}" type="parTrans" cxnId="{A62CD5D3-C139-4BBC-AF37-70EE7438E816}">
      <dgm:prSet/>
      <dgm:spPr/>
      <dgm:t>
        <a:bodyPr/>
        <a:lstStyle/>
        <a:p>
          <a:endParaRPr lang="en-US"/>
        </a:p>
      </dgm:t>
    </dgm:pt>
    <dgm:pt modelId="{165668E1-1E2F-4980-AD15-26AD0F1715CA}" type="sibTrans" cxnId="{A62CD5D3-C139-4BBC-AF37-70EE7438E816}">
      <dgm:prSet/>
      <dgm:spPr/>
      <dgm:t>
        <a:bodyPr/>
        <a:lstStyle/>
        <a:p>
          <a:endParaRPr lang="en-US"/>
        </a:p>
      </dgm:t>
    </dgm:pt>
    <dgm:pt modelId="{5D95569D-FDFF-4992-A99C-0FEA7994BBD1}">
      <dgm:prSet/>
      <dgm:spPr/>
      <dgm:t>
        <a:bodyPr/>
        <a:lstStyle/>
        <a:p>
          <a:r>
            <a:rPr lang="en-US" b="1" i="0"/>
            <a:t>B</a:t>
          </a:r>
          <a:r>
            <a:rPr lang="en-US" b="0" i="0"/>
            <a:t>ananas – </a:t>
          </a:r>
          <a:r>
            <a:rPr lang="en-US" b="1" i="0"/>
            <a:t>B</a:t>
          </a:r>
          <a:r>
            <a:rPr lang="en-US" b="0" i="0"/>
            <a:t>asophils </a:t>
          </a:r>
          <a:r>
            <a:rPr lang="en-US"/>
            <a:t>Allergic and antigen response release histamine.</a:t>
          </a:r>
        </a:p>
      </dgm:t>
    </dgm:pt>
    <dgm:pt modelId="{6A01786E-DBCB-4070-8C71-86988B3F1220}" type="parTrans" cxnId="{F0EBA598-A6B0-4F5E-AE95-917608486EDE}">
      <dgm:prSet/>
      <dgm:spPr/>
      <dgm:t>
        <a:bodyPr/>
        <a:lstStyle/>
        <a:p>
          <a:endParaRPr lang="en-US"/>
        </a:p>
      </dgm:t>
    </dgm:pt>
    <dgm:pt modelId="{2F418FB4-0F95-464B-B5ED-CA2B1667218B}" type="sibTrans" cxnId="{F0EBA598-A6B0-4F5E-AE95-917608486EDE}">
      <dgm:prSet/>
      <dgm:spPr/>
      <dgm:t>
        <a:bodyPr/>
        <a:lstStyle/>
        <a:p>
          <a:endParaRPr lang="en-US"/>
        </a:p>
      </dgm:t>
    </dgm:pt>
    <dgm:pt modelId="{EDE9C6CA-5E14-4BD8-8D08-FB7A1CE73D7B}" type="pres">
      <dgm:prSet presAssocID="{5FBA9AA8-CF8A-4D70-A936-7F429FC994C5}" presName="vert0" presStyleCnt="0">
        <dgm:presLayoutVars>
          <dgm:dir/>
          <dgm:animOne val="branch"/>
          <dgm:animLvl val="lvl"/>
        </dgm:presLayoutVars>
      </dgm:prSet>
      <dgm:spPr/>
    </dgm:pt>
    <dgm:pt modelId="{2F14AEA8-E5CA-4317-936B-CE81916B55A5}" type="pres">
      <dgm:prSet presAssocID="{77E05109-572B-4A82-BD6F-D0FA7051FE15}" presName="thickLine" presStyleLbl="alignNode1" presStyleIdx="0" presStyleCnt="5"/>
      <dgm:spPr/>
    </dgm:pt>
    <dgm:pt modelId="{55BC2CB1-2506-48ED-A56C-45605D1485D5}" type="pres">
      <dgm:prSet presAssocID="{77E05109-572B-4A82-BD6F-D0FA7051FE15}" presName="horz1" presStyleCnt="0"/>
      <dgm:spPr/>
    </dgm:pt>
    <dgm:pt modelId="{D989BD78-86E6-42C7-BEAC-4B4096D41BD4}" type="pres">
      <dgm:prSet presAssocID="{77E05109-572B-4A82-BD6F-D0FA7051FE15}" presName="tx1" presStyleLbl="revTx" presStyleIdx="0" presStyleCnt="5"/>
      <dgm:spPr/>
    </dgm:pt>
    <dgm:pt modelId="{B1287A48-5E0E-43C2-A649-4748270785E4}" type="pres">
      <dgm:prSet presAssocID="{77E05109-572B-4A82-BD6F-D0FA7051FE15}" presName="vert1" presStyleCnt="0"/>
      <dgm:spPr/>
    </dgm:pt>
    <dgm:pt modelId="{42F93164-0F11-43B2-AF0E-20F6C2867197}" type="pres">
      <dgm:prSet presAssocID="{475B8700-7B7D-4F6B-B452-EA8E164074B2}" presName="thickLine" presStyleLbl="alignNode1" presStyleIdx="1" presStyleCnt="5"/>
      <dgm:spPr/>
    </dgm:pt>
    <dgm:pt modelId="{CFE5163C-27D6-434C-8EA0-E0F47AD7C256}" type="pres">
      <dgm:prSet presAssocID="{475B8700-7B7D-4F6B-B452-EA8E164074B2}" presName="horz1" presStyleCnt="0"/>
      <dgm:spPr/>
    </dgm:pt>
    <dgm:pt modelId="{F4AE12A7-0508-4425-BD5D-8BE93E787045}" type="pres">
      <dgm:prSet presAssocID="{475B8700-7B7D-4F6B-B452-EA8E164074B2}" presName="tx1" presStyleLbl="revTx" presStyleIdx="1" presStyleCnt="5"/>
      <dgm:spPr/>
    </dgm:pt>
    <dgm:pt modelId="{E92AF8F9-2375-499E-81F2-E9FDA7965EE4}" type="pres">
      <dgm:prSet presAssocID="{475B8700-7B7D-4F6B-B452-EA8E164074B2}" presName="vert1" presStyleCnt="0"/>
      <dgm:spPr/>
    </dgm:pt>
    <dgm:pt modelId="{0B9F2B21-74F3-4291-823A-8346456E82AD}" type="pres">
      <dgm:prSet presAssocID="{2398B72D-23E7-4C8B-B9E5-B5347DED17E8}" presName="thickLine" presStyleLbl="alignNode1" presStyleIdx="2" presStyleCnt="5"/>
      <dgm:spPr/>
    </dgm:pt>
    <dgm:pt modelId="{27FF83AF-7B3D-423F-BC8A-D3C442ABB9B9}" type="pres">
      <dgm:prSet presAssocID="{2398B72D-23E7-4C8B-B9E5-B5347DED17E8}" presName="horz1" presStyleCnt="0"/>
      <dgm:spPr/>
    </dgm:pt>
    <dgm:pt modelId="{6461C00A-14EA-4831-96B6-F0E5C30DB360}" type="pres">
      <dgm:prSet presAssocID="{2398B72D-23E7-4C8B-B9E5-B5347DED17E8}" presName="tx1" presStyleLbl="revTx" presStyleIdx="2" presStyleCnt="5"/>
      <dgm:spPr/>
    </dgm:pt>
    <dgm:pt modelId="{5FE6DFD9-A192-499D-95C6-46CD042A3E4D}" type="pres">
      <dgm:prSet presAssocID="{2398B72D-23E7-4C8B-B9E5-B5347DED17E8}" presName="vert1" presStyleCnt="0"/>
      <dgm:spPr/>
    </dgm:pt>
    <dgm:pt modelId="{49CB1F88-E50B-4150-9C79-819250B4FE0E}" type="pres">
      <dgm:prSet presAssocID="{383A6A0D-714D-4C52-88D7-5D7E3044E8AE}" presName="thickLine" presStyleLbl="alignNode1" presStyleIdx="3" presStyleCnt="5"/>
      <dgm:spPr/>
    </dgm:pt>
    <dgm:pt modelId="{3991896B-7EDE-4D6B-8AC7-6C9286B44058}" type="pres">
      <dgm:prSet presAssocID="{383A6A0D-714D-4C52-88D7-5D7E3044E8AE}" presName="horz1" presStyleCnt="0"/>
      <dgm:spPr/>
    </dgm:pt>
    <dgm:pt modelId="{53ADDDA4-5559-4E95-90D3-CCD2A5193290}" type="pres">
      <dgm:prSet presAssocID="{383A6A0D-714D-4C52-88D7-5D7E3044E8AE}" presName="tx1" presStyleLbl="revTx" presStyleIdx="3" presStyleCnt="5"/>
      <dgm:spPr/>
    </dgm:pt>
    <dgm:pt modelId="{7F6A39E5-B3EE-4479-9B19-C5F3885DA32A}" type="pres">
      <dgm:prSet presAssocID="{383A6A0D-714D-4C52-88D7-5D7E3044E8AE}" presName="vert1" presStyleCnt="0"/>
      <dgm:spPr/>
    </dgm:pt>
    <dgm:pt modelId="{812CA765-36CF-4E0C-A3F5-A1E26F073AD6}" type="pres">
      <dgm:prSet presAssocID="{5D95569D-FDFF-4992-A99C-0FEA7994BBD1}" presName="thickLine" presStyleLbl="alignNode1" presStyleIdx="4" presStyleCnt="5"/>
      <dgm:spPr/>
    </dgm:pt>
    <dgm:pt modelId="{8ADBC596-6F50-4B91-9E1A-4744BED78FCE}" type="pres">
      <dgm:prSet presAssocID="{5D95569D-FDFF-4992-A99C-0FEA7994BBD1}" presName="horz1" presStyleCnt="0"/>
      <dgm:spPr/>
    </dgm:pt>
    <dgm:pt modelId="{8EDF659F-B942-4194-AB7F-537D9C42E8A2}" type="pres">
      <dgm:prSet presAssocID="{5D95569D-FDFF-4992-A99C-0FEA7994BBD1}" presName="tx1" presStyleLbl="revTx" presStyleIdx="4" presStyleCnt="5"/>
      <dgm:spPr/>
    </dgm:pt>
    <dgm:pt modelId="{9EBB14E7-2D6A-4F43-9774-EAD228FBD918}" type="pres">
      <dgm:prSet presAssocID="{5D95569D-FDFF-4992-A99C-0FEA7994BBD1}" presName="vert1" presStyleCnt="0"/>
      <dgm:spPr/>
    </dgm:pt>
  </dgm:ptLst>
  <dgm:cxnLst>
    <dgm:cxn modelId="{79FBB629-97EB-4D3A-9024-155676AAC451}" type="presOf" srcId="{5D95569D-FDFF-4992-A99C-0FEA7994BBD1}" destId="{8EDF659F-B942-4194-AB7F-537D9C42E8A2}" srcOrd="0" destOrd="0" presId="urn:microsoft.com/office/officeart/2008/layout/LinedList"/>
    <dgm:cxn modelId="{DFE64235-7DC3-4F25-8A58-DF4F1E832BAB}" srcId="{5FBA9AA8-CF8A-4D70-A936-7F429FC994C5}" destId="{2398B72D-23E7-4C8B-B9E5-B5347DED17E8}" srcOrd="2" destOrd="0" parTransId="{06B843F8-84D4-474C-BC85-E0F8A8A537E2}" sibTransId="{6D75E3E7-52A8-4813-94B9-5DE42B81AC45}"/>
    <dgm:cxn modelId="{1FBE7071-9D93-4B34-966B-805E19A359F3}" srcId="{5FBA9AA8-CF8A-4D70-A936-7F429FC994C5}" destId="{475B8700-7B7D-4F6B-B452-EA8E164074B2}" srcOrd="1" destOrd="0" parTransId="{B83C11A5-DCCD-4484-893C-2117983EDCB6}" sibTransId="{7FD22C25-7ED4-491A-9121-87B124D0633E}"/>
    <dgm:cxn modelId="{D7A6398B-1583-4056-8043-719C4F9593C1}" type="presOf" srcId="{475B8700-7B7D-4F6B-B452-EA8E164074B2}" destId="{F4AE12A7-0508-4425-BD5D-8BE93E787045}" srcOrd="0" destOrd="0" presId="urn:microsoft.com/office/officeart/2008/layout/LinedList"/>
    <dgm:cxn modelId="{98F7E58F-7D52-4EA1-A8A6-394DB6492ABC}" type="presOf" srcId="{2398B72D-23E7-4C8B-B9E5-B5347DED17E8}" destId="{6461C00A-14EA-4831-96B6-F0E5C30DB360}" srcOrd="0" destOrd="0" presId="urn:microsoft.com/office/officeart/2008/layout/LinedList"/>
    <dgm:cxn modelId="{30266091-2128-4B40-B980-EB4B0229D7DE}" srcId="{5FBA9AA8-CF8A-4D70-A936-7F429FC994C5}" destId="{77E05109-572B-4A82-BD6F-D0FA7051FE15}" srcOrd="0" destOrd="0" parTransId="{91983BB5-8C27-4639-8CFD-4C000F6AA646}" sibTransId="{FAD6AFBE-919E-4655-B7DB-ACBAA7261176}"/>
    <dgm:cxn modelId="{F0EBA598-A6B0-4F5E-AE95-917608486EDE}" srcId="{5FBA9AA8-CF8A-4D70-A936-7F429FC994C5}" destId="{5D95569D-FDFF-4992-A99C-0FEA7994BBD1}" srcOrd="4" destOrd="0" parTransId="{6A01786E-DBCB-4070-8C71-86988B3F1220}" sibTransId="{2F418FB4-0F95-464B-B5ED-CA2B1667218B}"/>
    <dgm:cxn modelId="{7EC5A9B0-9482-4806-88E0-0D21831D7AF8}" type="presOf" srcId="{5FBA9AA8-CF8A-4D70-A936-7F429FC994C5}" destId="{EDE9C6CA-5E14-4BD8-8D08-FB7A1CE73D7B}" srcOrd="0" destOrd="0" presId="urn:microsoft.com/office/officeart/2008/layout/LinedList"/>
    <dgm:cxn modelId="{A62CD5D3-C139-4BBC-AF37-70EE7438E816}" srcId="{5FBA9AA8-CF8A-4D70-A936-7F429FC994C5}" destId="{383A6A0D-714D-4C52-88D7-5D7E3044E8AE}" srcOrd="3" destOrd="0" parTransId="{C7EB61A4-4901-4045-9C69-0C5E0A31112F}" sibTransId="{165668E1-1E2F-4980-AD15-26AD0F1715CA}"/>
    <dgm:cxn modelId="{C725BAF7-4BE5-4BC6-8473-D3E1E95F56CF}" type="presOf" srcId="{77E05109-572B-4A82-BD6F-D0FA7051FE15}" destId="{D989BD78-86E6-42C7-BEAC-4B4096D41BD4}" srcOrd="0" destOrd="0" presId="urn:microsoft.com/office/officeart/2008/layout/LinedList"/>
    <dgm:cxn modelId="{B839BFFE-0955-43C7-A543-E82EE71935CD}" type="presOf" srcId="{383A6A0D-714D-4C52-88D7-5D7E3044E8AE}" destId="{53ADDDA4-5559-4E95-90D3-CCD2A5193290}" srcOrd="0" destOrd="0" presId="urn:microsoft.com/office/officeart/2008/layout/LinedList"/>
    <dgm:cxn modelId="{10759A28-2823-498B-98F9-4B1AB1BF0AD2}" type="presParOf" srcId="{EDE9C6CA-5E14-4BD8-8D08-FB7A1CE73D7B}" destId="{2F14AEA8-E5CA-4317-936B-CE81916B55A5}" srcOrd="0" destOrd="0" presId="urn:microsoft.com/office/officeart/2008/layout/LinedList"/>
    <dgm:cxn modelId="{E89964DE-C4B3-47EF-A036-A4815540785B}" type="presParOf" srcId="{EDE9C6CA-5E14-4BD8-8D08-FB7A1CE73D7B}" destId="{55BC2CB1-2506-48ED-A56C-45605D1485D5}" srcOrd="1" destOrd="0" presId="urn:microsoft.com/office/officeart/2008/layout/LinedList"/>
    <dgm:cxn modelId="{4CC7C64F-E6C5-457F-9174-F6B4525D989E}" type="presParOf" srcId="{55BC2CB1-2506-48ED-A56C-45605D1485D5}" destId="{D989BD78-86E6-42C7-BEAC-4B4096D41BD4}" srcOrd="0" destOrd="0" presId="urn:microsoft.com/office/officeart/2008/layout/LinedList"/>
    <dgm:cxn modelId="{84887F47-3009-4AF3-836F-1CD0EB3E81BC}" type="presParOf" srcId="{55BC2CB1-2506-48ED-A56C-45605D1485D5}" destId="{B1287A48-5E0E-43C2-A649-4748270785E4}" srcOrd="1" destOrd="0" presId="urn:microsoft.com/office/officeart/2008/layout/LinedList"/>
    <dgm:cxn modelId="{76FD37EA-8D0F-4A63-92DF-CD753C6641C9}" type="presParOf" srcId="{EDE9C6CA-5E14-4BD8-8D08-FB7A1CE73D7B}" destId="{42F93164-0F11-43B2-AF0E-20F6C2867197}" srcOrd="2" destOrd="0" presId="urn:microsoft.com/office/officeart/2008/layout/LinedList"/>
    <dgm:cxn modelId="{918AE822-587E-4C70-A1FB-A1658A9A617E}" type="presParOf" srcId="{EDE9C6CA-5E14-4BD8-8D08-FB7A1CE73D7B}" destId="{CFE5163C-27D6-434C-8EA0-E0F47AD7C256}" srcOrd="3" destOrd="0" presId="urn:microsoft.com/office/officeart/2008/layout/LinedList"/>
    <dgm:cxn modelId="{31D69A3F-541A-49B9-916C-7C7130277039}" type="presParOf" srcId="{CFE5163C-27D6-434C-8EA0-E0F47AD7C256}" destId="{F4AE12A7-0508-4425-BD5D-8BE93E787045}" srcOrd="0" destOrd="0" presId="urn:microsoft.com/office/officeart/2008/layout/LinedList"/>
    <dgm:cxn modelId="{FF52E199-8361-4C68-91B7-CBD089B86995}" type="presParOf" srcId="{CFE5163C-27D6-434C-8EA0-E0F47AD7C256}" destId="{E92AF8F9-2375-499E-81F2-E9FDA7965EE4}" srcOrd="1" destOrd="0" presId="urn:microsoft.com/office/officeart/2008/layout/LinedList"/>
    <dgm:cxn modelId="{34A9F221-35F8-404F-A2A6-D75155F0EC4A}" type="presParOf" srcId="{EDE9C6CA-5E14-4BD8-8D08-FB7A1CE73D7B}" destId="{0B9F2B21-74F3-4291-823A-8346456E82AD}" srcOrd="4" destOrd="0" presId="urn:microsoft.com/office/officeart/2008/layout/LinedList"/>
    <dgm:cxn modelId="{E66520A6-27C6-4DB7-9CDE-A160273A2C60}" type="presParOf" srcId="{EDE9C6CA-5E14-4BD8-8D08-FB7A1CE73D7B}" destId="{27FF83AF-7B3D-423F-BC8A-D3C442ABB9B9}" srcOrd="5" destOrd="0" presId="urn:microsoft.com/office/officeart/2008/layout/LinedList"/>
    <dgm:cxn modelId="{84075CF4-1E94-4FE2-A61B-D83F6AFF6E8A}" type="presParOf" srcId="{27FF83AF-7B3D-423F-BC8A-D3C442ABB9B9}" destId="{6461C00A-14EA-4831-96B6-F0E5C30DB360}" srcOrd="0" destOrd="0" presId="urn:microsoft.com/office/officeart/2008/layout/LinedList"/>
    <dgm:cxn modelId="{D4241CE2-599A-4068-94B3-355DDE7D1A86}" type="presParOf" srcId="{27FF83AF-7B3D-423F-BC8A-D3C442ABB9B9}" destId="{5FE6DFD9-A192-499D-95C6-46CD042A3E4D}" srcOrd="1" destOrd="0" presId="urn:microsoft.com/office/officeart/2008/layout/LinedList"/>
    <dgm:cxn modelId="{A070B699-F257-469F-88A5-A8C382E1DA4D}" type="presParOf" srcId="{EDE9C6CA-5E14-4BD8-8D08-FB7A1CE73D7B}" destId="{49CB1F88-E50B-4150-9C79-819250B4FE0E}" srcOrd="6" destOrd="0" presId="urn:microsoft.com/office/officeart/2008/layout/LinedList"/>
    <dgm:cxn modelId="{E3C5B7BF-407F-44DA-9604-30DE06EB2FDB}" type="presParOf" srcId="{EDE9C6CA-5E14-4BD8-8D08-FB7A1CE73D7B}" destId="{3991896B-7EDE-4D6B-8AC7-6C9286B44058}" srcOrd="7" destOrd="0" presId="urn:microsoft.com/office/officeart/2008/layout/LinedList"/>
    <dgm:cxn modelId="{7A9DFD43-5CD3-476A-98F0-83B013235729}" type="presParOf" srcId="{3991896B-7EDE-4D6B-8AC7-6C9286B44058}" destId="{53ADDDA4-5559-4E95-90D3-CCD2A5193290}" srcOrd="0" destOrd="0" presId="urn:microsoft.com/office/officeart/2008/layout/LinedList"/>
    <dgm:cxn modelId="{BEC61B9A-8E8D-46AD-B44E-47242EBE4591}" type="presParOf" srcId="{3991896B-7EDE-4D6B-8AC7-6C9286B44058}" destId="{7F6A39E5-B3EE-4479-9B19-C5F3885DA32A}" srcOrd="1" destOrd="0" presId="urn:microsoft.com/office/officeart/2008/layout/LinedList"/>
    <dgm:cxn modelId="{456C6BF9-AB52-479B-B310-483076006BEF}" type="presParOf" srcId="{EDE9C6CA-5E14-4BD8-8D08-FB7A1CE73D7B}" destId="{812CA765-36CF-4E0C-A3F5-A1E26F073AD6}" srcOrd="8" destOrd="0" presId="urn:microsoft.com/office/officeart/2008/layout/LinedList"/>
    <dgm:cxn modelId="{FAE514E4-158C-4B2C-86F4-8456F6538131}" type="presParOf" srcId="{EDE9C6CA-5E14-4BD8-8D08-FB7A1CE73D7B}" destId="{8ADBC596-6F50-4B91-9E1A-4744BED78FCE}" srcOrd="9" destOrd="0" presId="urn:microsoft.com/office/officeart/2008/layout/LinedList"/>
    <dgm:cxn modelId="{DDC47CB9-5A51-46CC-96C3-00DCAFABD6F4}" type="presParOf" srcId="{8ADBC596-6F50-4B91-9E1A-4744BED78FCE}" destId="{8EDF659F-B942-4194-AB7F-537D9C42E8A2}" srcOrd="0" destOrd="0" presId="urn:microsoft.com/office/officeart/2008/layout/LinedList"/>
    <dgm:cxn modelId="{64D60D75-FDA3-48E0-B8FC-A45FF7F44F10}" type="presParOf" srcId="{8ADBC596-6F50-4B91-9E1A-4744BED78FCE}" destId="{9EBB14E7-2D6A-4F43-9774-EAD228FBD9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1F90ACD-597D-4B25-960F-5B2885E164BC}"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F1B6CD5B-81AC-48D7-9BCD-4CA7D9BA52EF}">
      <dgm:prSet phldrT="[Text]"/>
      <dgm:spPr/>
      <dgm:t>
        <a:bodyPr/>
        <a:lstStyle/>
        <a:p>
          <a:r>
            <a:rPr lang="en-US" dirty="0"/>
            <a:t>Kidneys detect hypoxia</a:t>
          </a:r>
          <a:endParaRPr lang="en-GB" dirty="0"/>
        </a:p>
      </dgm:t>
    </dgm:pt>
    <dgm:pt modelId="{0FA17FA4-A22F-4C2A-9F39-F449C751B3D5}" type="parTrans" cxnId="{BA86FB16-4C74-4076-BFA3-15A6392425FE}">
      <dgm:prSet/>
      <dgm:spPr/>
      <dgm:t>
        <a:bodyPr/>
        <a:lstStyle/>
        <a:p>
          <a:endParaRPr lang="en-GB"/>
        </a:p>
      </dgm:t>
    </dgm:pt>
    <dgm:pt modelId="{DE63D81E-3428-45E9-82E2-BA0941DA1FD8}" type="sibTrans" cxnId="{BA86FB16-4C74-4076-BFA3-15A6392425FE}">
      <dgm:prSet/>
      <dgm:spPr/>
      <dgm:t>
        <a:bodyPr/>
        <a:lstStyle/>
        <a:p>
          <a:endParaRPr lang="en-GB"/>
        </a:p>
      </dgm:t>
    </dgm:pt>
    <dgm:pt modelId="{7EE9FF46-7D09-4EE4-BD8B-AF1299DCD502}">
      <dgm:prSet phldrT="[Text]"/>
      <dgm:spPr/>
      <dgm:t>
        <a:bodyPr/>
        <a:lstStyle/>
        <a:p>
          <a:r>
            <a:rPr lang="en-US" dirty="0"/>
            <a:t>Erythropoietin released by kidneys into the blood. </a:t>
          </a:r>
          <a:endParaRPr lang="en-GB" dirty="0"/>
        </a:p>
      </dgm:t>
    </dgm:pt>
    <dgm:pt modelId="{9E6D976A-E319-49CF-B113-E4EFA6DDCD00}" type="parTrans" cxnId="{ABDED479-1AA2-4C89-94C8-084EBF3BE049}">
      <dgm:prSet/>
      <dgm:spPr/>
      <dgm:t>
        <a:bodyPr/>
        <a:lstStyle/>
        <a:p>
          <a:endParaRPr lang="en-GB"/>
        </a:p>
      </dgm:t>
    </dgm:pt>
    <dgm:pt modelId="{554B388B-29E9-4877-AB9C-5CA0F4EBAC75}" type="sibTrans" cxnId="{ABDED479-1AA2-4C89-94C8-084EBF3BE049}">
      <dgm:prSet/>
      <dgm:spPr/>
      <dgm:t>
        <a:bodyPr/>
        <a:lstStyle/>
        <a:p>
          <a:endParaRPr lang="en-GB"/>
        </a:p>
      </dgm:t>
    </dgm:pt>
    <dgm:pt modelId="{7BD829CF-3485-4832-B94F-17E6E0C65C35}">
      <dgm:prSet phldrT="[Text]"/>
      <dgm:spPr/>
      <dgm:t>
        <a:bodyPr/>
        <a:lstStyle/>
        <a:p>
          <a:r>
            <a:rPr lang="en-US" dirty="0"/>
            <a:t>Bone marrow increase erythropoiesis</a:t>
          </a:r>
          <a:endParaRPr lang="en-GB" dirty="0"/>
        </a:p>
      </dgm:t>
    </dgm:pt>
    <dgm:pt modelId="{7A2144C0-7217-4950-B7CE-1C64C51951C6}" type="parTrans" cxnId="{A965E825-D2C8-40CB-A799-FEDA07F292F3}">
      <dgm:prSet/>
      <dgm:spPr/>
      <dgm:t>
        <a:bodyPr/>
        <a:lstStyle/>
        <a:p>
          <a:endParaRPr lang="en-GB"/>
        </a:p>
      </dgm:t>
    </dgm:pt>
    <dgm:pt modelId="{5B3DB92A-C4AB-421D-B51D-3A2EB7AF890C}" type="sibTrans" cxnId="{A965E825-D2C8-40CB-A799-FEDA07F292F3}">
      <dgm:prSet/>
      <dgm:spPr/>
      <dgm:t>
        <a:bodyPr/>
        <a:lstStyle/>
        <a:p>
          <a:endParaRPr lang="en-GB"/>
        </a:p>
      </dgm:t>
    </dgm:pt>
    <dgm:pt modelId="{29E89504-EF45-487F-B1E1-8AF4A54C115F}">
      <dgm:prSet/>
      <dgm:spPr/>
      <dgm:t>
        <a:bodyPr/>
        <a:lstStyle/>
        <a:p>
          <a:r>
            <a:rPr lang="en-US" dirty="0"/>
            <a:t>Increases amount  of erythrocytes in blood with capacity to carry O2</a:t>
          </a:r>
          <a:endParaRPr lang="en-GB" dirty="0"/>
        </a:p>
      </dgm:t>
    </dgm:pt>
    <dgm:pt modelId="{F89C9FDB-B385-4E63-A560-38E9D9761588}" type="parTrans" cxnId="{B48E8DE6-1FAE-404D-9194-6F19AAC47FB0}">
      <dgm:prSet/>
      <dgm:spPr/>
      <dgm:t>
        <a:bodyPr/>
        <a:lstStyle/>
        <a:p>
          <a:endParaRPr lang="en-GB"/>
        </a:p>
      </dgm:t>
    </dgm:pt>
    <dgm:pt modelId="{92A0579B-89C8-402B-AA80-751F644F317D}" type="sibTrans" cxnId="{B48E8DE6-1FAE-404D-9194-6F19AAC47FB0}">
      <dgm:prSet/>
      <dgm:spPr/>
      <dgm:t>
        <a:bodyPr/>
        <a:lstStyle/>
        <a:p>
          <a:endParaRPr lang="en-GB"/>
        </a:p>
      </dgm:t>
    </dgm:pt>
    <dgm:pt modelId="{E39FA94C-D029-4DDE-96EE-D658DB5554F0}">
      <dgm:prSet/>
      <dgm:spPr/>
      <dgm:t>
        <a:bodyPr/>
        <a:lstStyle/>
        <a:p>
          <a:r>
            <a:rPr lang="en-US" dirty="0"/>
            <a:t>Reduction in tissue hypoxia due </a:t>
          </a:r>
          <a:r>
            <a:rPr lang="en-US"/>
            <a:t>to increased </a:t>
          </a:r>
          <a:endParaRPr lang="en-GB"/>
        </a:p>
      </dgm:t>
    </dgm:pt>
    <dgm:pt modelId="{4EEBB365-0D26-4AB2-80DE-7095FBD42A64}" type="parTrans" cxnId="{CCA37ECC-075F-4D9D-8DD5-346A46C05332}">
      <dgm:prSet/>
      <dgm:spPr/>
      <dgm:t>
        <a:bodyPr/>
        <a:lstStyle/>
        <a:p>
          <a:endParaRPr lang="en-GB"/>
        </a:p>
      </dgm:t>
    </dgm:pt>
    <dgm:pt modelId="{9CE9699F-A763-4034-856E-E4A347AEA026}" type="sibTrans" cxnId="{CCA37ECC-075F-4D9D-8DD5-346A46C05332}">
      <dgm:prSet/>
      <dgm:spPr/>
      <dgm:t>
        <a:bodyPr/>
        <a:lstStyle/>
        <a:p>
          <a:endParaRPr lang="en-GB"/>
        </a:p>
      </dgm:t>
    </dgm:pt>
    <dgm:pt modelId="{B1C81E4A-772A-4923-B8D6-944E6FF9CB30}" type="pres">
      <dgm:prSet presAssocID="{C1F90ACD-597D-4B25-960F-5B2885E164BC}" presName="CompostProcess" presStyleCnt="0">
        <dgm:presLayoutVars>
          <dgm:dir/>
          <dgm:resizeHandles val="exact"/>
        </dgm:presLayoutVars>
      </dgm:prSet>
      <dgm:spPr/>
    </dgm:pt>
    <dgm:pt modelId="{E61CADA2-9385-48F0-8F7F-85053EE491E0}" type="pres">
      <dgm:prSet presAssocID="{C1F90ACD-597D-4B25-960F-5B2885E164BC}" presName="arrow" presStyleLbl="bgShp" presStyleIdx="0" presStyleCnt="1"/>
      <dgm:spPr/>
    </dgm:pt>
    <dgm:pt modelId="{02824695-CF6A-4917-9C55-A6714156D42F}" type="pres">
      <dgm:prSet presAssocID="{C1F90ACD-597D-4B25-960F-5B2885E164BC}" presName="linearProcess" presStyleCnt="0"/>
      <dgm:spPr/>
    </dgm:pt>
    <dgm:pt modelId="{DF5F6813-5414-4BE9-B11F-69D61B1193FF}" type="pres">
      <dgm:prSet presAssocID="{F1B6CD5B-81AC-48D7-9BCD-4CA7D9BA52EF}" presName="textNode" presStyleLbl="node1" presStyleIdx="0" presStyleCnt="5">
        <dgm:presLayoutVars>
          <dgm:bulletEnabled val="1"/>
        </dgm:presLayoutVars>
      </dgm:prSet>
      <dgm:spPr/>
    </dgm:pt>
    <dgm:pt modelId="{0A9D2A91-976E-493A-A885-EE39DC9E14DC}" type="pres">
      <dgm:prSet presAssocID="{DE63D81E-3428-45E9-82E2-BA0941DA1FD8}" presName="sibTrans" presStyleCnt="0"/>
      <dgm:spPr/>
    </dgm:pt>
    <dgm:pt modelId="{1BDEE499-002B-4C2E-809A-757B095C1696}" type="pres">
      <dgm:prSet presAssocID="{7EE9FF46-7D09-4EE4-BD8B-AF1299DCD502}" presName="textNode" presStyleLbl="node1" presStyleIdx="1" presStyleCnt="5">
        <dgm:presLayoutVars>
          <dgm:bulletEnabled val="1"/>
        </dgm:presLayoutVars>
      </dgm:prSet>
      <dgm:spPr/>
    </dgm:pt>
    <dgm:pt modelId="{E2A14D8A-E883-4D89-80CF-6304C12D69EA}" type="pres">
      <dgm:prSet presAssocID="{554B388B-29E9-4877-AB9C-5CA0F4EBAC75}" presName="sibTrans" presStyleCnt="0"/>
      <dgm:spPr/>
    </dgm:pt>
    <dgm:pt modelId="{8D10F852-BE44-4841-B23B-D7730656908F}" type="pres">
      <dgm:prSet presAssocID="{7BD829CF-3485-4832-B94F-17E6E0C65C35}" presName="textNode" presStyleLbl="node1" presStyleIdx="2" presStyleCnt="5">
        <dgm:presLayoutVars>
          <dgm:bulletEnabled val="1"/>
        </dgm:presLayoutVars>
      </dgm:prSet>
      <dgm:spPr/>
    </dgm:pt>
    <dgm:pt modelId="{796B6DC5-255D-40AF-9BB6-BE21A0AF8083}" type="pres">
      <dgm:prSet presAssocID="{5B3DB92A-C4AB-421D-B51D-3A2EB7AF890C}" presName="sibTrans" presStyleCnt="0"/>
      <dgm:spPr/>
    </dgm:pt>
    <dgm:pt modelId="{A5089E4B-E1F9-4215-8575-81162DB9529A}" type="pres">
      <dgm:prSet presAssocID="{29E89504-EF45-487F-B1E1-8AF4A54C115F}" presName="textNode" presStyleLbl="node1" presStyleIdx="3" presStyleCnt="5">
        <dgm:presLayoutVars>
          <dgm:bulletEnabled val="1"/>
        </dgm:presLayoutVars>
      </dgm:prSet>
      <dgm:spPr/>
    </dgm:pt>
    <dgm:pt modelId="{47F616D2-0607-43F0-B61A-3B9270C11FA7}" type="pres">
      <dgm:prSet presAssocID="{92A0579B-89C8-402B-AA80-751F644F317D}" presName="sibTrans" presStyleCnt="0"/>
      <dgm:spPr/>
    </dgm:pt>
    <dgm:pt modelId="{4FFE0E22-8396-4E91-AFEB-BC6C8D72CEC8}" type="pres">
      <dgm:prSet presAssocID="{E39FA94C-D029-4DDE-96EE-D658DB5554F0}" presName="textNode" presStyleLbl="node1" presStyleIdx="4" presStyleCnt="5">
        <dgm:presLayoutVars>
          <dgm:bulletEnabled val="1"/>
        </dgm:presLayoutVars>
      </dgm:prSet>
      <dgm:spPr/>
    </dgm:pt>
  </dgm:ptLst>
  <dgm:cxnLst>
    <dgm:cxn modelId="{6344F906-57ED-4B84-8336-709E81CDB49E}" type="presOf" srcId="{7BD829CF-3485-4832-B94F-17E6E0C65C35}" destId="{8D10F852-BE44-4841-B23B-D7730656908F}" srcOrd="0" destOrd="0" presId="urn:microsoft.com/office/officeart/2005/8/layout/hProcess9"/>
    <dgm:cxn modelId="{BA86FB16-4C74-4076-BFA3-15A6392425FE}" srcId="{C1F90ACD-597D-4B25-960F-5B2885E164BC}" destId="{F1B6CD5B-81AC-48D7-9BCD-4CA7D9BA52EF}" srcOrd="0" destOrd="0" parTransId="{0FA17FA4-A22F-4C2A-9F39-F449C751B3D5}" sibTransId="{DE63D81E-3428-45E9-82E2-BA0941DA1FD8}"/>
    <dgm:cxn modelId="{A965E825-D2C8-40CB-A799-FEDA07F292F3}" srcId="{C1F90ACD-597D-4B25-960F-5B2885E164BC}" destId="{7BD829CF-3485-4832-B94F-17E6E0C65C35}" srcOrd="2" destOrd="0" parTransId="{7A2144C0-7217-4950-B7CE-1C64C51951C6}" sibTransId="{5B3DB92A-C4AB-421D-B51D-3A2EB7AF890C}"/>
    <dgm:cxn modelId="{A9752C71-4C7C-4D5C-B9CD-1F2AF1C215CC}" type="presOf" srcId="{E39FA94C-D029-4DDE-96EE-D658DB5554F0}" destId="{4FFE0E22-8396-4E91-AFEB-BC6C8D72CEC8}" srcOrd="0" destOrd="0" presId="urn:microsoft.com/office/officeart/2005/8/layout/hProcess9"/>
    <dgm:cxn modelId="{82F81979-A4B2-4766-9C9F-FE186FA5DCA9}" type="presOf" srcId="{29E89504-EF45-487F-B1E1-8AF4A54C115F}" destId="{A5089E4B-E1F9-4215-8575-81162DB9529A}" srcOrd="0" destOrd="0" presId="urn:microsoft.com/office/officeart/2005/8/layout/hProcess9"/>
    <dgm:cxn modelId="{ABDED479-1AA2-4C89-94C8-084EBF3BE049}" srcId="{C1F90ACD-597D-4B25-960F-5B2885E164BC}" destId="{7EE9FF46-7D09-4EE4-BD8B-AF1299DCD502}" srcOrd="1" destOrd="0" parTransId="{9E6D976A-E319-49CF-B113-E4EFA6DDCD00}" sibTransId="{554B388B-29E9-4877-AB9C-5CA0F4EBAC75}"/>
    <dgm:cxn modelId="{85FEBA7B-44B1-4D86-824A-B9680F11F4E7}" type="presOf" srcId="{C1F90ACD-597D-4B25-960F-5B2885E164BC}" destId="{B1C81E4A-772A-4923-B8D6-944E6FF9CB30}" srcOrd="0" destOrd="0" presId="urn:microsoft.com/office/officeart/2005/8/layout/hProcess9"/>
    <dgm:cxn modelId="{2443E785-503F-40E6-91F9-D75AF7FC882A}" type="presOf" srcId="{F1B6CD5B-81AC-48D7-9BCD-4CA7D9BA52EF}" destId="{DF5F6813-5414-4BE9-B11F-69D61B1193FF}" srcOrd="0" destOrd="0" presId="urn:microsoft.com/office/officeart/2005/8/layout/hProcess9"/>
    <dgm:cxn modelId="{4E67DAB2-F195-4C66-A4DF-4EF9B6B8D4FF}" type="presOf" srcId="{7EE9FF46-7D09-4EE4-BD8B-AF1299DCD502}" destId="{1BDEE499-002B-4C2E-809A-757B095C1696}" srcOrd="0" destOrd="0" presId="urn:microsoft.com/office/officeart/2005/8/layout/hProcess9"/>
    <dgm:cxn modelId="{CCA37ECC-075F-4D9D-8DD5-346A46C05332}" srcId="{C1F90ACD-597D-4B25-960F-5B2885E164BC}" destId="{E39FA94C-D029-4DDE-96EE-D658DB5554F0}" srcOrd="4" destOrd="0" parTransId="{4EEBB365-0D26-4AB2-80DE-7095FBD42A64}" sibTransId="{9CE9699F-A763-4034-856E-E4A347AEA026}"/>
    <dgm:cxn modelId="{B48E8DE6-1FAE-404D-9194-6F19AAC47FB0}" srcId="{C1F90ACD-597D-4B25-960F-5B2885E164BC}" destId="{29E89504-EF45-487F-B1E1-8AF4A54C115F}" srcOrd="3" destOrd="0" parTransId="{F89C9FDB-B385-4E63-A560-38E9D9761588}" sibTransId="{92A0579B-89C8-402B-AA80-751F644F317D}"/>
    <dgm:cxn modelId="{7C3870A5-938B-4E00-B4C5-6458FC698724}" type="presParOf" srcId="{B1C81E4A-772A-4923-B8D6-944E6FF9CB30}" destId="{E61CADA2-9385-48F0-8F7F-85053EE491E0}" srcOrd="0" destOrd="0" presId="urn:microsoft.com/office/officeart/2005/8/layout/hProcess9"/>
    <dgm:cxn modelId="{537B5F46-274D-47CC-9372-D09955C9D09E}" type="presParOf" srcId="{B1C81E4A-772A-4923-B8D6-944E6FF9CB30}" destId="{02824695-CF6A-4917-9C55-A6714156D42F}" srcOrd="1" destOrd="0" presId="urn:microsoft.com/office/officeart/2005/8/layout/hProcess9"/>
    <dgm:cxn modelId="{70FEC375-1CB5-4F8D-820D-44F1368BC7A1}" type="presParOf" srcId="{02824695-CF6A-4917-9C55-A6714156D42F}" destId="{DF5F6813-5414-4BE9-B11F-69D61B1193FF}" srcOrd="0" destOrd="0" presId="urn:microsoft.com/office/officeart/2005/8/layout/hProcess9"/>
    <dgm:cxn modelId="{4151EA62-D620-4AAB-BA32-EE458085C815}" type="presParOf" srcId="{02824695-CF6A-4917-9C55-A6714156D42F}" destId="{0A9D2A91-976E-493A-A885-EE39DC9E14DC}" srcOrd="1" destOrd="0" presId="urn:microsoft.com/office/officeart/2005/8/layout/hProcess9"/>
    <dgm:cxn modelId="{644B93DE-42BB-4CC7-939E-C936E858B5CF}" type="presParOf" srcId="{02824695-CF6A-4917-9C55-A6714156D42F}" destId="{1BDEE499-002B-4C2E-809A-757B095C1696}" srcOrd="2" destOrd="0" presId="urn:microsoft.com/office/officeart/2005/8/layout/hProcess9"/>
    <dgm:cxn modelId="{2ED5474C-0178-42B2-BCF7-8F550A83C3DC}" type="presParOf" srcId="{02824695-CF6A-4917-9C55-A6714156D42F}" destId="{E2A14D8A-E883-4D89-80CF-6304C12D69EA}" srcOrd="3" destOrd="0" presId="urn:microsoft.com/office/officeart/2005/8/layout/hProcess9"/>
    <dgm:cxn modelId="{5D774CAE-EF3C-4CFE-A732-ECB5B756693B}" type="presParOf" srcId="{02824695-CF6A-4917-9C55-A6714156D42F}" destId="{8D10F852-BE44-4841-B23B-D7730656908F}" srcOrd="4" destOrd="0" presId="urn:microsoft.com/office/officeart/2005/8/layout/hProcess9"/>
    <dgm:cxn modelId="{2DFDD817-8007-48BA-A717-08F84707E3C8}" type="presParOf" srcId="{02824695-CF6A-4917-9C55-A6714156D42F}" destId="{796B6DC5-255D-40AF-9BB6-BE21A0AF8083}" srcOrd="5" destOrd="0" presId="urn:microsoft.com/office/officeart/2005/8/layout/hProcess9"/>
    <dgm:cxn modelId="{984A5E60-F6A6-486B-BA54-27995765CF1D}" type="presParOf" srcId="{02824695-CF6A-4917-9C55-A6714156D42F}" destId="{A5089E4B-E1F9-4215-8575-81162DB9529A}" srcOrd="6" destOrd="0" presId="urn:microsoft.com/office/officeart/2005/8/layout/hProcess9"/>
    <dgm:cxn modelId="{FA257B3B-8ECB-4747-A430-F6D05BE4213B}" type="presParOf" srcId="{02824695-CF6A-4917-9C55-A6714156D42F}" destId="{47F616D2-0607-43F0-B61A-3B9270C11FA7}" srcOrd="7" destOrd="0" presId="urn:microsoft.com/office/officeart/2005/8/layout/hProcess9"/>
    <dgm:cxn modelId="{DC057381-74E1-4DA2-B7DD-C3F6D86345AE}" type="presParOf" srcId="{02824695-CF6A-4917-9C55-A6714156D42F}" destId="{4FFE0E22-8396-4E91-AFEB-BC6C8D72CEC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2E70B5B-80C0-4169-BAA6-C50F3FDF12F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C8A3241-2F28-4EEB-B5FB-D6383F3DF752}">
      <dgm:prSet/>
      <dgm:spPr/>
      <dgm:t>
        <a:bodyPr/>
        <a:lstStyle/>
        <a:p>
          <a:r>
            <a:rPr lang="en-US"/>
            <a:t>What are arteries</a:t>
          </a:r>
        </a:p>
      </dgm:t>
    </dgm:pt>
    <dgm:pt modelId="{5CCB3E04-3A74-478B-8273-885A8D9EA436}" type="parTrans" cxnId="{9A68BE34-05ED-4442-925C-70F01A7F4D37}">
      <dgm:prSet/>
      <dgm:spPr/>
      <dgm:t>
        <a:bodyPr/>
        <a:lstStyle/>
        <a:p>
          <a:endParaRPr lang="en-US"/>
        </a:p>
      </dgm:t>
    </dgm:pt>
    <dgm:pt modelId="{228505F4-6092-4A44-B405-03D47EDC0414}" type="sibTrans" cxnId="{9A68BE34-05ED-4442-925C-70F01A7F4D37}">
      <dgm:prSet/>
      <dgm:spPr/>
      <dgm:t>
        <a:bodyPr/>
        <a:lstStyle/>
        <a:p>
          <a:endParaRPr lang="en-US"/>
        </a:p>
      </dgm:t>
    </dgm:pt>
    <dgm:pt modelId="{7F919246-CFB3-4992-8934-363C77850906}">
      <dgm:prSet/>
      <dgm:spPr/>
      <dgm:t>
        <a:bodyPr/>
        <a:lstStyle/>
        <a:p>
          <a:r>
            <a:rPr lang="en-US"/>
            <a:t>What are veins</a:t>
          </a:r>
        </a:p>
      </dgm:t>
    </dgm:pt>
    <dgm:pt modelId="{DE18473C-AFF9-4ED2-82E6-5E97DC87F968}" type="parTrans" cxnId="{F2D388BB-7E70-40DF-ABCD-BA85BF2DA9EA}">
      <dgm:prSet/>
      <dgm:spPr/>
      <dgm:t>
        <a:bodyPr/>
        <a:lstStyle/>
        <a:p>
          <a:endParaRPr lang="en-US"/>
        </a:p>
      </dgm:t>
    </dgm:pt>
    <dgm:pt modelId="{9CAE7EBD-4EA1-46DA-848E-6B0B73EA1109}" type="sibTrans" cxnId="{F2D388BB-7E70-40DF-ABCD-BA85BF2DA9EA}">
      <dgm:prSet/>
      <dgm:spPr/>
      <dgm:t>
        <a:bodyPr/>
        <a:lstStyle/>
        <a:p>
          <a:endParaRPr lang="en-US"/>
        </a:p>
      </dgm:t>
    </dgm:pt>
    <dgm:pt modelId="{FE870A6F-F1D8-4318-9FA8-0E80163A0360}" type="pres">
      <dgm:prSet presAssocID="{12E70B5B-80C0-4169-BAA6-C50F3FDF12F3}" presName="linear" presStyleCnt="0">
        <dgm:presLayoutVars>
          <dgm:animLvl val="lvl"/>
          <dgm:resizeHandles val="exact"/>
        </dgm:presLayoutVars>
      </dgm:prSet>
      <dgm:spPr/>
    </dgm:pt>
    <dgm:pt modelId="{B9F98700-261C-47EF-AAEF-E36F669245D1}" type="pres">
      <dgm:prSet presAssocID="{6C8A3241-2F28-4EEB-B5FB-D6383F3DF752}" presName="parentText" presStyleLbl="node1" presStyleIdx="0" presStyleCnt="2">
        <dgm:presLayoutVars>
          <dgm:chMax val="0"/>
          <dgm:bulletEnabled val="1"/>
        </dgm:presLayoutVars>
      </dgm:prSet>
      <dgm:spPr/>
    </dgm:pt>
    <dgm:pt modelId="{D8D4CDAD-6599-49E9-8DC1-D5CEF6693269}" type="pres">
      <dgm:prSet presAssocID="{228505F4-6092-4A44-B405-03D47EDC0414}" presName="spacer" presStyleCnt="0"/>
      <dgm:spPr/>
    </dgm:pt>
    <dgm:pt modelId="{271588C0-02CE-4366-A689-F2E95AD400BE}" type="pres">
      <dgm:prSet presAssocID="{7F919246-CFB3-4992-8934-363C77850906}" presName="parentText" presStyleLbl="node1" presStyleIdx="1" presStyleCnt="2">
        <dgm:presLayoutVars>
          <dgm:chMax val="0"/>
          <dgm:bulletEnabled val="1"/>
        </dgm:presLayoutVars>
      </dgm:prSet>
      <dgm:spPr/>
    </dgm:pt>
  </dgm:ptLst>
  <dgm:cxnLst>
    <dgm:cxn modelId="{9A68BE34-05ED-4442-925C-70F01A7F4D37}" srcId="{12E70B5B-80C0-4169-BAA6-C50F3FDF12F3}" destId="{6C8A3241-2F28-4EEB-B5FB-D6383F3DF752}" srcOrd="0" destOrd="0" parTransId="{5CCB3E04-3A74-478B-8273-885A8D9EA436}" sibTransId="{228505F4-6092-4A44-B405-03D47EDC0414}"/>
    <dgm:cxn modelId="{F2D388BB-7E70-40DF-ABCD-BA85BF2DA9EA}" srcId="{12E70B5B-80C0-4169-BAA6-C50F3FDF12F3}" destId="{7F919246-CFB3-4992-8934-363C77850906}" srcOrd="1" destOrd="0" parTransId="{DE18473C-AFF9-4ED2-82E6-5E97DC87F968}" sibTransId="{9CAE7EBD-4EA1-46DA-848E-6B0B73EA1109}"/>
    <dgm:cxn modelId="{8BB441DB-7998-4668-A968-263FCA1FA75C}" type="presOf" srcId="{12E70B5B-80C0-4169-BAA6-C50F3FDF12F3}" destId="{FE870A6F-F1D8-4318-9FA8-0E80163A0360}" srcOrd="0" destOrd="0" presId="urn:microsoft.com/office/officeart/2005/8/layout/vList2"/>
    <dgm:cxn modelId="{8EF34FEC-2550-46C5-BF97-15A745BCC5C0}" type="presOf" srcId="{6C8A3241-2F28-4EEB-B5FB-D6383F3DF752}" destId="{B9F98700-261C-47EF-AAEF-E36F669245D1}" srcOrd="0" destOrd="0" presId="urn:microsoft.com/office/officeart/2005/8/layout/vList2"/>
    <dgm:cxn modelId="{61897CFC-BB02-4B04-9C5D-852FAC729FA9}" type="presOf" srcId="{7F919246-CFB3-4992-8934-363C77850906}" destId="{271588C0-02CE-4366-A689-F2E95AD400BE}" srcOrd="0" destOrd="0" presId="urn:microsoft.com/office/officeart/2005/8/layout/vList2"/>
    <dgm:cxn modelId="{C6323CF5-FB78-4609-A053-212775E43B08}" type="presParOf" srcId="{FE870A6F-F1D8-4318-9FA8-0E80163A0360}" destId="{B9F98700-261C-47EF-AAEF-E36F669245D1}" srcOrd="0" destOrd="0" presId="urn:microsoft.com/office/officeart/2005/8/layout/vList2"/>
    <dgm:cxn modelId="{E83D2EB2-C1A4-47B2-B7D6-8EC6CF2C7474}" type="presParOf" srcId="{FE870A6F-F1D8-4318-9FA8-0E80163A0360}" destId="{D8D4CDAD-6599-49E9-8DC1-D5CEF6693269}" srcOrd="1" destOrd="0" presId="urn:microsoft.com/office/officeart/2005/8/layout/vList2"/>
    <dgm:cxn modelId="{2656DB0D-46BC-4BE6-815D-2C60ABC91F74}" type="presParOf" srcId="{FE870A6F-F1D8-4318-9FA8-0E80163A0360}" destId="{271588C0-02CE-4366-A689-F2E95AD400B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520046-76A1-4228-9E29-8A3D318E7CF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18F420E-0067-45A0-8A11-97D6D8C18F3E}">
      <dgm:prSet/>
      <dgm:spPr/>
      <dgm:t>
        <a:bodyPr/>
        <a:lstStyle/>
        <a:p>
          <a:r>
            <a:rPr lang="en-US"/>
            <a:t>Egestion </a:t>
          </a:r>
        </a:p>
      </dgm:t>
    </dgm:pt>
    <dgm:pt modelId="{63762F80-B27C-4711-8D4F-78843E469EE6}" type="parTrans" cxnId="{559EEF87-402B-43CB-A972-8E4329FBD28B}">
      <dgm:prSet/>
      <dgm:spPr/>
      <dgm:t>
        <a:bodyPr/>
        <a:lstStyle/>
        <a:p>
          <a:endParaRPr lang="en-US"/>
        </a:p>
      </dgm:t>
    </dgm:pt>
    <dgm:pt modelId="{93555645-9CC8-48AF-8FC7-D315C1C7DA97}" type="sibTrans" cxnId="{559EEF87-402B-43CB-A972-8E4329FBD28B}">
      <dgm:prSet/>
      <dgm:spPr/>
      <dgm:t>
        <a:bodyPr/>
        <a:lstStyle/>
        <a:p>
          <a:endParaRPr lang="en-US"/>
        </a:p>
      </dgm:t>
    </dgm:pt>
    <dgm:pt modelId="{0EEB6C78-430F-4E37-A131-45ABE32BC1D7}">
      <dgm:prSet/>
      <dgm:spPr/>
      <dgm:t>
        <a:bodyPr/>
        <a:lstStyle/>
        <a:p>
          <a:r>
            <a:rPr lang="en-US"/>
            <a:t>Digestion </a:t>
          </a:r>
        </a:p>
      </dgm:t>
    </dgm:pt>
    <dgm:pt modelId="{27C19F1F-E173-430C-B379-40C6E790C37B}" type="parTrans" cxnId="{3742A1F5-C65B-4B53-8D9C-864E36FC255F}">
      <dgm:prSet/>
      <dgm:spPr/>
      <dgm:t>
        <a:bodyPr/>
        <a:lstStyle/>
        <a:p>
          <a:endParaRPr lang="en-US"/>
        </a:p>
      </dgm:t>
    </dgm:pt>
    <dgm:pt modelId="{58F4B711-BFF5-4901-B79B-361343236E81}" type="sibTrans" cxnId="{3742A1F5-C65B-4B53-8D9C-864E36FC255F}">
      <dgm:prSet/>
      <dgm:spPr/>
      <dgm:t>
        <a:bodyPr/>
        <a:lstStyle/>
        <a:p>
          <a:endParaRPr lang="en-US"/>
        </a:p>
      </dgm:t>
    </dgm:pt>
    <dgm:pt modelId="{5EAB03A3-C108-4E9D-A0CC-F8DB0AE40C6B}">
      <dgm:prSet/>
      <dgm:spPr/>
      <dgm:t>
        <a:bodyPr/>
        <a:lstStyle/>
        <a:p>
          <a:r>
            <a:rPr lang="en-US"/>
            <a:t>Ingestion</a:t>
          </a:r>
        </a:p>
      </dgm:t>
    </dgm:pt>
    <dgm:pt modelId="{E39FBB25-4C5E-4CF4-BBD1-611D817092F3}" type="parTrans" cxnId="{21206092-4F96-43DF-B117-7E2F769F8745}">
      <dgm:prSet/>
      <dgm:spPr/>
      <dgm:t>
        <a:bodyPr/>
        <a:lstStyle/>
        <a:p>
          <a:endParaRPr lang="en-US"/>
        </a:p>
      </dgm:t>
    </dgm:pt>
    <dgm:pt modelId="{A2DBD4B8-BA54-4F27-A2EE-C4AC1523A468}" type="sibTrans" cxnId="{21206092-4F96-43DF-B117-7E2F769F8745}">
      <dgm:prSet/>
      <dgm:spPr/>
      <dgm:t>
        <a:bodyPr/>
        <a:lstStyle/>
        <a:p>
          <a:endParaRPr lang="en-US"/>
        </a:p>
      </dgm:t>
    </dgm:pt>
    <dgm:pt modelId="{35AB09E8-96F7-4070-BD1E-AFE2CF099753}">
      <dgm:prSet/>
      <dgm:spPr/>
      <dgm:t>
        <a:bodyPr/>
        <a:lstStyle/>
        <a:p>
          <a:r>
            <a:rPr lang="en-US"/>
            <a:t>Absorption </a:t>
          </a:r>
        </a:p>
      </dgm:t>
    </dgm:pt>
    <dgm:pt modelId="{94648A5C-6E25-4DFD-88DB-F6C60256DCF7}" type="parTrans" cxnId="{6D5D3F03-1AC1-4499-8908-60ADF72290AD}">
      <dgm:prSet/>
      <dgm:spPr/>
      <dgm:t>
        <a:bodyPr/>
        <a:lstStyle/>
        <a:p>
          <a:endParaRPr lang="en-US"/>
        </a:p>
      </dgm:t>
    </dgm:pt>
    <dgm:pt modelId="{AD4138C3-2136-4425-B92B-06D96875943F}" type="sibTrans" cxnId="{6D5D3F03-1AC1-4499-8908-60ADF72290AD}">
      <dgm:prSet/>
      <dgm:spPr/>
      <dgm:t>
        <a:bodyPr/>
        <a:lstStyle/>
        <a:p>
          <a:endParaRPr lang="en-US"/>
        </a:p>
      </dgm:t>
    </dgm:pt>
    <dgm:pt modelId="{2F5707B7-6774-442A-81C3-4C54A251368F}" type="pres">
      <dgm:prSet presAssocID="{71520046-76A1-4228-9E29-8A3D318E7CF8}" presName="vert0" presStyleCnt="0">
        <dgm:presLayoutVars>
          <dgm:dir/>
          <dgm:animOne val="branch"/>
          <dgm:animLvl val="lvl"/>
        </dgm:presLayoutVars>
      </dgm:prSet>
      <dgm:spPr/>
    </dgm:pt>
    <dgm:pt modelId="{F52F9BB6-B107-45AE-9F3B-26CF9B500DB1}" type="pres">
      <dgm:prSet presAssocID="{118F420E-0067-45A0-8A11-97D6D8C18F3E}" presName="thickLine" presStyleLbl="alignNode1" presStyleIdx="0" presStyleCnt="4"/>
      <dgm:spPr/>
    </dgm:pt>
    <dgm:pt modelId="{7172BC24-3787-4646-BC84-E99FBE3787C3}" type="pres">
      <dgm:prSet presAssocID="{118F420E-0067-45A0-8A11-97D6D8C18F3E}" presName="horz1" presStyleCnt="0"/>
      <dgm:spPr/>
    </dgm:pt>
    <dgm:pt modelId="{C07598F0-449A-4DFB-954D-9D28012ACFEF}" type="pres">
      <dgm:prSet presAssocID="{118F420E-0067-45A0-8A11-97D6D8C18F3E}" presName="tx1" presStyleLbl="revTx" presStyleIdx="0" presStyleCnt="4"/>
      <dgm:spPr/>
    </dgm:pt>
    <dgm:pt modelId="{46F17E6D-4525-47BC-B0C6-5F33E31B2B57}" type="pres">
      <dgm:prSet presAssocID="{118F420E-0067-45A0-8A11-97D6D8C18F3E}" presName="vert1" presStyleCnt="0"/>
      <dgm:spPr/>
    </dgm:pt>
    <dgm:pt modelId="{11BA88F9-276B-468D-8C9F-98F683767163}" type="pres">
      <dgm:prSet presAssocID="{0EEB6C78-430F-4E37-A131-45ABE32BC1D7}" presName="thickLine" presStyleLbl="alignNode1" presStyleIdx="1" presStyleCnt="4"/>
      <dgm:spPr/>
    </dgm:pt>
    <dgm:pt modelId="{91C58175-F1AC-4008-99CD-E0D1081F8DA6}" type="pres">
      <dgm:prSet presAssocID="{0EEB6C78-430F-4E37-A131-45ABE32BC1D7}" presName="horz1" presStyleCnt="0"/>
      <dgm:spPr/>
    </dgm:pt>
    <dgm:pt modelId="{46940D08-1F03-4D73-994E-5AD158A1F4CB}" type="pres">
      <dgm:prSet presAssocID="{0EEB6C78-430F-4E37-A131-45ABE32BC1D7}" presName="tx1" presStyleLbl="revTx" presStyleIdx="1" presStyleCnt="4"/>
      <dgm:spPr/>
    </dgm:pt>
    <dgm:pt modelId="{21E9785A-ABC5-437A-B426-D2A1F38FE264}" type="pres">
      <dgm:prSet presAssocID="{0EEB6C78-430F-4E37-A131-45ABE32BC1D7}" presName="vert1" presStyleCnt="0"/>
      <dgm:spPr/>
    </dgm:pt>
    <dgm:pt modelId="{D09D9685-9AD5-4B95-979D-A564653D7CBC}" type="pres">
      <dgm:prSet presAssocID="{5EAB03A3-C108-4E9D-A0CC-F8DB0AE40C6B}" presName="thickLine" presStyleLbl="alignNode1" presStyleIdx="2" presStyleCnt="4"/>
      <dgm:spPr/>
    </dgm:pt>
    <dgm:pt modelId="{82C1C156-7EC8-410F-A38B-336AEA09C3F5}" type="pres">
      <dgm:prSet presAssocID="{5EAB03A3-C108-4E9D-A0CC-F8DB0AE40C6B}" presName="horz1" presStyleCnt="0"/>
      <dgm:spPr/>
    </dgm:pt>
    <dgm:pt modelId="{FF21169F-AF00-42F9-9F7A-C274B364F996}" type="pres">
      <dgm:prSet presAssocID="{5EAB03A3-C108-4E9D-A0CC-F8DB0AE40C6B}" presName="tx1" presStyleLbl="revTx" presStyleIdx="2" presStyleCnt="4"/>
      <dgm:spPr/>
    </dgm:pt>
    <dgm:pt modelId="{3BC2AA2A-1B7D-4F8C-87D4-760E77B7FB5B}" type="pres">
      <dgm:prSet presAssocID="{5EAB03A3-C108-4E9D-A0CC-F8DB0AE40C6B}" presName="vert1" presStyleCnt="0"/>
      <dgm:spPr/>
    </dgm:pt>
    <dgm:pt modelId="{D036F754-E4D6-4A36-938B-D8343DCC99BB}" type="pres">
      <dgm:prSet presAssocID="{35AB09E8-96F7-4070-BD1E-AFE2CF099753}" presName="thickLine" presStyleLbl="alignNode1" presStyleIdx="3" presStyleCnt="4"/>
      <dgm:spPr/>
    </dgm:pt>
    <dgm:pt modelId="{56E8F2BB-4970-4A43-966F-84D163140675}" type="pres">
      <dgm:prSet presAssocID="{35AB09E8-96F7-4070-BD1E-AFE2CF099753}" presName="horz1" presStyleCnt="0"/>
      <dgm:spPr/>
    </dgm:pt>
    <dgm:pt modelId="{0005FF43-9682-4662-80DE-51A16FC3FA99}" type="pres">
      <dgm:prSet presAssocID="{35AB09E8-96F7-4070-BD1E-AFE2CF099753}" presName="tx1" presStyleLbl="revTx" presStyleIdx="3" presStyleCnt="4"/>
      <dgm:spPr/>
    </dgm:pt>
    <dgm:pt modelId="{E6F491B4-2419-4102-8C3F-886D4987E8BA}" type="pres">
      <dgm:prSet presAssocID="{35AB09E8-96F7-4070-BD1E-AFE2CF099753}" presName="vert1" presStyleCnt="0"/>
      <dgm:spPr/>
    </dgm:pt>
  </dgm:ptLst>
  <dgm:cxnLst>
    <dgm:cxn modelId="{6D5D3F03-1AC1-4499-8908-60ADF72290AD}" srcId="{71520046-76A1-4228-9E29-8A3D318E7CF8}" destId="{35AB09E8-96F7-4070-BD1E-AFE2CF099753}" srcOrd="3" destOrd="0" parTransId="{94648A5C-6E25-4DFD-88DB-F6C60256DCF7}" sibTransId="{AD4138C3-2136-4425-B92B-06D96875943F}"/>
    <dgm:cxn modelId="{276CA31C-3CF7-4D42-8C70-25DBEB71F223}" type="presOf" srcId="{0EEB6C78-430F-4E37-A131-45ABE32BC1D7}" destId="{46940D08-1F03-4D73-994E-5AD158A1F4CB}" srcOrd="0" destOrd="0" presId="urn:microsoft.com/office/officeart/2008/layout/LinedList"/>
    <dgm:cxn modelId="{6B33735D-11E5-4641-88F7-B9E6DFC84907}" type="presOf" srcId="{5EAB03A3-C108-4E9D-A0CC-F8DB0AE40C6B}" destId="{FF21169F-AF00-42F9-9F7A-C274B364F996}" srcOrd="0" destOrd="0" presId="urn:microsoft.com/office/officeart/2008/layout/LinedList"/>
    <dgm:cxn modelId="{559EEF87-402B-43CB-A972-8E4329FBD28B}" srcId="{71520046-76A1-4228-9E29-8A3D318E7CF8}" destId="{118F420E-0067-45A0-8A11-97D6D8C18F3E}" srcOrd="0" destOrd="0" parTransId="{63762F80-B27C-4711-8D4F-78843E469EE6}" sibTransId="{93555645-9CC8-48AF-8FC7-D315C1C7DA97}"/>
    <dgm:cxn modelId="{21206092-4F96-43DF-B117-7E2F769F8745}" srcId="{71520046-76A1-4228-9E29-8A3D318E7CF8}" destId="{5EAB03A3-C108-4E9D-A0CC-F8DB0AE40C6B}" srcOrd="2" destOrd="0" parTransId="{E39FBB25-4C5E-4CF4-BBD1-611D817092F3}" sibTransId="{A2DBD4B8-BA54-4F27-A2EE-C4AC1523A468}"/>
    <dgm:cxn modelId="{C5DE2BA6-F8D5-41F7-888B-32325DA24D1E}" type="presOf" srcId="{71520046-76A1-4228-9E29-8A3D318E7CF8}" destId="{2F5707B7-6774-442A-81C3-4C54A251368F}" srcOrd="0" destOrd="0" presId="urn:microsoft.com/office/officeart/2008/layout/LinedList"/>
    <dgm:cxn modelId="{A5D92AEE-FC05-452D-B12F-7779342B3400}" type="presOf" srcId="{118F420E-0067-45A0-8A11-97D6D8C18F3E}" destId="{C07598F0-449A-4DFB-954D-9D28012ACFEF}" srcOrd="0" destOrd="0" presId="urn:microsoft.com/office/officeart/2008/layout/LinedList"/>
    <dgm:cxn modelId="{3742A1F5-C65B-4B53-8D9C-864E36FC255F}" srcId="{71520046-76A1-4228-9E29-8A3D318E7CF8}" destId="{0EEB6C78-430F-4E37-A131-45ABE32BC1D7}" srcOrd="1" destOrd="0" parTransId="{27C19F1F-E173-430C-B379-40C6E790C37B}" sibTransId="{58F4B711-BFF5-4901-B79B-361343236E81}"/>
    <dgm:cxn modelId="{9599F8F8-9721-40B2-931A-AD1E2FC83330}" type="presOf" srcId="{35AB09E8-96F7-4070-BD1E-AFE2CF099753}" destId="{0005FF43-9682-4662-80DE-51A16FC3FA99}" srcOrd="0" destOrd="0" presId="urn:microsoft.com/office/officeart/2008/layout/LinedList"/>
    <dgm:cxn modelId="{88BFA1B5-DEA1-47DF-BECC-49D79C8BED5C}" type="presParOf" srcId="{2F5707B7-6774-442A-81C3-4C54A251368F}" destId="{F52F9BB6-B107-45AE-9F3B-26CF9B500DB1}" srcOrd="0" destOrd="0" presId="urn:microsoft.com/office/officeart/2008/layout/LinedList"/>
    <dgm:cxn modelId="{DB1AC503-F446-45B3-8F00-AE303CCE9E77}" type="presParOf" srcId="{2F5707B7-6774-442A-81C3-4C54A251368F}" destId="{7172BC24-3787-4646-BC84-E99FBE3787C3}" srcOrd="1" destOrd="0" presId="urn:microsoft.com/office/officeart/2008/layout/LinedList"/>
    <dgm:cxn modelId="{0A264570-FEF7-415A-8E4C-8AD25B91877B}" type="presParOf" srcId="{7172BC24-3787-4646-BC84-E99FBE3787C3}" destId="{C07598F0-449A-4DFB-954D-9D28012ACFEF}" srcOrd="0" destOrd="0" presId="urn:microsoft.com/office/officeart/2008/layout/LinedList"/>
    <dgm:cxn modelId="{CFF69240-08AA-418D-9F7F-B31A3DBF04C2}" type="presParOf" srcId="{7172BC24-3787-4646-BC84-E99FBE3787C3}" destId="{46F17E6D-4525-47BC-B0C6-5F33E31B2B57}" srcOrd="1" destOrd="0" presId="urn:microsoft.com/office/officeart/2008/layout/LinedList"/>
    <dgm:cxn modelId="{45735666-FFE7-4D30-8826-2C7AE83014C4}" type="presParOf" srcId="{2F5707B7-6774-442A-81C3-4C54A251368F}" destId="{11BA88F9-276B-468D-8C9F-98F683767163}" srcOrd="2" destOrd="0" presId="urn:microsoft.com/office/officeart/2008/layout/LinedList"/>
    <dgm:cxn modelId="{0A42E0B4-9DB3-457B-B6B4-855054024FD5}" type="presParOf" srcId="{2F5707B7-6774-442A-81C3-4C54A251368F}" destId="{91C58175-F1AC-4008-99CD-E0D1081F8DA6}" srcOrd="3" destOrd="0" presId="urn:microsoft.com/office/officeart/2008/layout/LinedList"/>
    <dgm:cxn modelId="{B036CF5C-ACB7-415B-B5C0-9C3438263FBD}" type="presParOf" srcId="{91C58175-F1AC-4008-99CD-E0D1081F8DA6}" destId="{46940D08-1F03-4D73-994E-5AD158A1F4CB}" srcOrd="0" destOrd="0" presId="urn:microsoft.com/office/officeart/2008/layout/LinedList"/>
    <dgm:cxn modelId="{FE6220B6-EA12-443A-B17A-9F361FCB5253}" type="presParOf" srcId="{91C58175-F1AC-4008-99CD-E0D1081F8DA6}" destId="{21E9785A-ABC5-437A-B426-D2A1F38FE264}" srcOrd="1" destOrd="0" presId="urn:microsoft.com/office/officeart/2008/layout/LinedList"/>
    <dgm:cxn modelId="{217293FF-6E81-4726-BD81-BFDDED852638}" type="presParOf" srcId="{2F5707B7-6774-442A-81C3-4C54A251368F}" destId="{D09D9685-9AD5-4B95-979D-A564653D7CBC}" srcOrd="4" destOrd="0" presId="urn:microsoft.com/office/officeart/2008/layout/LinedList"/>
    <dgm:cxn modelId="{207E5B92-C999-455A-A5F2-F49D370BB401}" type="presParOf" srcId="{2F5707B7-6774-442A-81C3-4C54A251368F}" destId="{82C1C156-7EC8-410F-A38B-336AEA09C3F5}" srcOrd="5" destOrd="0" presId="urn:microsoft.com/office/officeart/2008/layout/LinedList"/>
    <dgm:cxn modelId="{25C36D2E-8080-464A-9051-7E97D8E613E4}" type="presParOf" srcId="{82C1C156-7EC8-410F-A38B-336AEA09C3F5}" destId="{FF21169F-AF00-42F9-9F7A-C274B364F996}" srcOrd="0" destOrd="0" presId="urn:microsoft.com/office/officeart/2008/layout/LinedList"/>
    <dgm:cxn modelId="{1F4F1555-AE68-425D-8A99-DF7B80E011AF}" type="presParOf" srcId="{82C1C156-7EC8-410F-A38B-336AEA09C3F5}" destId="{3BC2AA2A-1B7D-4F8C-87D4-760E77B7FB5B}" srcOrd="1" destOrd="0" presId="urn:microsoft.com/office/officeart/2008/layout/LinedList"/>
    <dgm:cxn modelId="{0378357B-8815-494E-AB65-BE85CEE2AA0A}" type="presParOf" srcId="{2F5707B7-6774-442A-81C3-4C54A251368F}" destId="{D036F754-E4D6-4A36-938B-D8343DCC99BB}" srcOrd="6" destOrd="0" presId="urn:microsoft.com/office/officeart/2008/layout/LinedList"/>
    <dgm:cxn modelId="{B225D41E-DD88-4CA8-88E6-81B6C68FEF29}" type="presParOf" srcId="{2F5707B7-6774-442A-81C3-4C54A251368F}" destId="{56E8F2BB-4970-4A43-966F-84D163140675}" srcOrd="7" destOrd="0" presId="urn:microsoft.com/office/officeart/2008/layout/LinedList"/>
    <dgm:cxn modelId="{EC0109F0-FBB7-48F7-89C0-9DB4854E7841}" type="presParOf" srcId="{56E8F2BB-4970-4A43-966F-84D163140675}" destId="{0005FF43-9682-4662-80DE-51A16FC3FA99}" srcOrd="0" destOrd="0" presId="urn:microsoft.com/office/officeart/2008/layout/LinedList"/>
    <dgm:cxn modelId="{54E2F4F6-2302-4FF6-813B-DE121C538D29}" type="presParOf" srcId="{56E8F2BB-4970-4A43-966F-84D163140675}" destId="{E6F491B4-2419-4102-8C3F-886D4987E8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553B1FF-BA7C-4410-8045-0631EF1B47EA}"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A880AD25-820C-434B-8BD1-F2222678AA6A}">
      <dgm:prSet/>
      <dgm:spPr/>
      <dgm:t>
        <a:bodyPr/>
        <a:lstStyle/>
        <a:p>
          <a:r>
            <a:rPr lang="en-US"/>
            <a:t>Bile</a:t>
          </a:r>
        </a:p>
      </dgm:t>
    </dgm:pt>
    <dgm:pt modelId="{2730EA9C-CA31-438A-94C2-7587987A6138}" type="parTrans" cxnId="{410E897D-D42C-48A9-9F87-0AFADB21F955}">
      <dgm:prSet/>
      <dgm:spPr/>
      <dgm:t>
        <a:bodyPr/>
        <a:lstStyle/>
        <a:p>
          <a:endParaRPr lang="en-US"/>
        </a:p>
      </dgm:t>
    </dgm:pt>
    <dgm:pt modelId="{567A7CB5-04D0-4907-B1B7-12BB62166474}" type="sibTrans" cxnId="{410E897D-D42C-48A9-9F87-0AFADB21F955}">
      <dgm:prSet/>
      <dgm:spPr/>
      <dgm:t>
        <a:bodyPr/>
        <a:lstStyle/>
        <a:p>
          <a:endParaRPr lang="en-US"/>
        </a:p>
      </dgm:t>
    </dgm:pt>
    <dgm:pt modelId="{740D543B-F0B8-4F82-B03A-BB09054B0990}">
      <dgm:prSet/>
      <dgm:spPr/>
      <dgm:t>
        <a:bodyPr/>
        <a:lstStyle/>
        <a:p>
          <a:r>
            <a:rPr lang="en-US"/>
            <a:t>Liver</a:t>
          </a:r>
        </a:p>
      </dgm:t>
    </dgm:pt>
    <dgm:pt modelId="{5680F799-88ED-4616-BC9D-B679655C049A}" type="parTrans" cxnId="{8A573312-FBC1-49C5-92E0-E11A15C44FE4}">
      <dgm:prSet/>
      <dgm:spPr/>
      <dgm:t>
        <a:bodyPr/>
        <a:lstStyle/>
        <a:p>
          <a:endParaRPr lang="en-US"/>
        </a:p>
      </dgm:t>
    </dgm:pt>
    <dgm:pt modelId="{6256B0B6-3B62-4AA8-8E80-82470FCFFBAF}" type="sibTrans" cxnId="{8A573312-FBC1-49C5-92E0-E11A15C44FE4}">
      <dgm:prSet/>
      <dgm:spPr/>
      <dgm:t>
        <a:bodyPr/>
        <a:lstStyle/>
        <a:p>
          <a:endParaRPr lang="en-US"/>
        </a:p>
      </dgm:t>
    </dgm:pt>
    <dgm:pt modelId="{C1DDF9AF-BA69-4F22-A48F-80210CA6FD7B}">
      <dgm:prSet/>
      <dgm:spPr/>
      <dgm:t>
        <a:bodyPr/>
        <a:lstStyle/>
        <a:p>
          <a:r>
            <a:rPr lang="en-US"/>
            <a:t>Protease</a:t>
          </a:r>
        </a:p>
      </dgm:t>
    </dgm:pt>
    <dgm:pt modelId="{FEDA2944-D766-498D-9C1A-D2FA3350AE09}" type="parTrans" cxnId="{12875361-8BEE-44CF-8D6C-F7065D336E6B}">
      <dgm:prSet/>
      <dgm:spPr/>
      <dgm:t>
        <a:bodyPr/>
        <a:lstStyle/>
        <a:p>
          <a:endParaRPr lang="en-US"/>
        </a:p>
      </dgm:t>
    </dgm:pt>
    <dgm:pt modelId="{2EDF1C71-0610-4547-AD0F-4589BD73DCB9}" type="sibTrans" cxnId="{12875361-8BEE-44CF-8D6C-F7065D336E6B}">
      <dgm:prSet/>
      <dgm:spPr/>
      <dgm:t>
        <a:bodyPr/>
        <a:lstStyle/>
        <a:p>
          <a:endParaRPr lang="en-US"/>
        </a:p>
      </dgm:t>
    </dgm:pt>
    <dgm:pt modelId="{1802F223-91A9-4D4E-93B3-D333218E9C16}">
      <dgm:prSet/>
      <dgm:spPr/>
      <dgm:t>
        <a:bodyPr/>
        <a:lstStyle/>
        <a:p>
          <a:r>
            <a:rPr lang="en-US"/>
            <a:t>Lipase</a:t>
          </a:r>
        </a:p>
      </dgm:t>
    </dgm:pt>
    <dgm:pt modelId="{E840E9AA-6206-4F30-8F69-257684881C23}" type="parTrans" cxnId="{9E17E3C3-F834-49AB-83A0-C31441CDC225}">
      <dgm:prSet/>
      <dgm:spPr/>
      <dgm:t>
        <a:bodyPr/>
        <a:lstStyle/>
        <a:p>
          <a:endParaRPr lang="en-US"/>
        </a:p>
      </dgm:t>
    </dgm:pt>
    <dgm:pt modelId="{4477893A-75D7-48FC-8F6A-FD611984A625}" type="sibTrans" cxnId="{9E17E3C3-F834-49AB-83A0-C31441CDC225}">
      <dgm:prSet/>
      <dgm:spPr/>
      <dgm:t>
        <a:bodyPr/>
        <a:lstStyle/>
        <a:p>
          <a:endParaRPr lang="en-US"/>
        </a:p>
      </dgm:t>
    </dgm:pt>
    <dgm:pt modelId="{CDCD62C9-A7D1-44C0-BB36-2EDEE7411CB1}">
      <dgm:prSet/>
      <dgm:spPr/>
      <dgm:t>
        <a:bodyPr/>
        <a:lstStyle/>
        <a:p>
          <a:r>
            <a:rPr lang="en-US"/>
            <a:t>Amylase </a:t>
          </a:r>
        </a:p>
      </dgm:t>
    </dgm:pt>
    <dgm:pt modelId="{84F44491-5883-4953-9997-515DF8C0A19B}" type="parTrans" cxnId="{5BF73BDE-552E-4978-AA08-B03BCECE7BC1}">
      <dgm:prSet/>
      <dgm:spPr/>
      <dgm:t>
        <a:bodyPr/>
        <a:lstStyle/>
        <a:p>
          <a:endParaRPr lang="en-US"/>
        </a:p>
      </dgm:t>
    </dgm:pt>
    <dgm:pt modelId="{EB2A3E9D-7367-4D48-BEB1-45A883DF69C2}" type="sibTrans" cxnId="{5BF73BDE-552E-4978-AA08-B03BCECE7BC1}">
      <dgm:prSet/>
      <dgm:spPr/>
      <dgm:t>
        <a:bodyPr/>
        <a:lstStyle/>
        <a:p>
          <a:endParaRPr lang="en-US"/>
        </a:p>
      </dgm:t>
    </dgm:pt>
    <dgm:pt modelId="{86863591-E3EE-4DD9-9AD0-76AEFB48B090}" type="pres">
      <dgm:prSet presAssocID="{5553B1FF-BA7C-4410-8045-0631EF1B47EA}" presName="linear" presStyleCnt="0">
        <dgm:presLayoutVars>
          <dgm:dir/>
          <dgm:animLvl val="lvl"/>
          <dgm:resizeHandles val="exact"/>
        </dgm:presLayoutVars>
      </dgm:prSet>
      <dgm:spPr/>
    </dgm:pt>
    <dgm:pt modelId="{DC053DE5-EEAF-4CDF-A6EB-4F4038B5655B}" type="pres">
      <dgm:prSet presAssocID="{A880AD25-820C-434B-8BD1-F2222678AA6A}" presName="parentLin" presStyleCnt="0"/>
      <dgm:spPr/>
    </dgm:pt>
    <dgm:pt modelId="{4BED1655-D2E8-4BCE-A4B4-5F5627C5554C}" type="pres">
      <dgm:prSet presAssocID="{A880AD25-820C-434B-8BD1-F2222678AA6A}" presName="parentLeftMargin" presStyleLbl="node1" presStyleIdx="0" presStyleCnt="5"/>
      <dgm:spPr/>
    </dgm:pt>
    <dgm:pt modelId="{EF7515A5-3A2F-4F5F-B992-95DC2EF6CCD8}" type="pres">
      <dgm:prSet presAssocID="{A880AD25-820C-434B-8BD1-F2222678AA6A}" presName="parentText" presStyleLbl="node1" presStyleIdx="0" presStyleCnt="5">
        <dgm:presLayoutVars>
          <dgm:chMax val="0"/>
          <dgm:bulletEnabled val="1"/>
        </dgm:presLayoutVars>
      </dgm:prSet>
      <dgm:spPr/>
    </dgm:pt>
    <dgm:pt modelId="{49977A19-EE37-447C-9ACB-02E57FF2CF73}" type="pres">
      <dgm:prSet presAssocID="{A880AD25-820C-434B-8BD1-F2222678AA6A}" presName="negativeSpace" presStyleCnt="0"/>
      <dgm:spPr/>
    </dgm:pt>
    <dgm:pt modelId="{B3CE3BDA-DEB8-4853-9F27-E19D57DE53A2}" type="pres">
      <dgm:prSet presAssocID="{A880AD25-820C-434B-8BD1-F2222678AA6A}" presName="childText" presStyleLbl="conFgAcc1" presStyleIdx="0" presStyleCnt="5">
        <dgm:presLayoutVars>
          <dgm:bulletEnabled val="1"/>
        </dgm:presLayoutVars>
      </dgm:prSet>
      <dgm:spPr/>
    </dgm:pt>
    <dgm:pt modelId="{ADC84BC3-083B-4D89-9EFD-9037AED8B18F}" type="pres">
      <dgm:prSet presAssocID="{567A7CB5-04D0-4907-B1B7-12BB62166474}" presName="spaceBetweenRectangles" presStyleCnt="0"/>
      <dgm:spPr/>
    </dgm:pt>
    <dgm:pt modelId="{F50A80D1-753A-480D-9705-C3A3EA3D31D6}" type="pres">
      <dgm:prSet presAssocID="{740D543B-F0B8-4F82-B03A-BB09054B0990}" presName="parentLin" presStyleCnt="0"/>
      <dgm:spPr/>
    </dgm:pt>
    <dgm:pt modelId="{09992C0A-DDEE-4840-A6AC-F8363BFC4DD4}" type="pres">
      <dgm:prSet presAssocID="{740D543B-F0B8-4F82-B03A-BB09054B0990}" presName="parentLeftMargin" presStyleLbl="node1" presStyleIdx="0" presStyleCnt="5"/>
      <dgm:spPr/>
    </dgm:pt>
    <dgm:pt modelId="{8B3F173E-EDF2-44C3-A1C9-BABB469A4578}" type="pres">
      <dgm:prSet presAssocID="{740D543B-F0B8-4F82-B03A-BB09054B0990}" presName="parentText" presStyleLbl="node1" presStyleIdx="1" presStyleCnt="5">
        <dgm:presLayoutVars>
          <dgm:chMax val="0"/>
          <dgm:bulletEnabled val="1"/>
        </dgm:presLayoutVars>
      </dgm:prSet>
      <dgm:spPr/>
    </dgm:pt>
    <dgm:pt modelId="{D2AC902A-EF8B-4453-B8D5-DD4D17EB3F33}" type="pres">
      <dgm:prSet presAssocID="{740D543B-F0B8-4F82-B03A-BB09054B0990}" presName="negativeSpace" presStyleCnt="0"/>
      <dgm:spPr/>
    </dgm:pt>
    <dgm:pt modelId="{45A488FF-919F-42DC-BE11-F46008B1C2ED}" type="pres">
      <dgm:prSet presAssocID="{740D543B-F0B8-4F82-B03A-BB09054B0990}" presName="childText" presStyleLbl="conFgAcc1" presStyleIdx="1" presStyleCnt="5">
        <dgm:presLayoutVars>
          <dgm:bulletEnabled val="1"/>
        </dgm:presLayoutVars>
      </dgm:prSet>
      <dgm:spPr/>
    </dgm:pt>
    <dgm:pt modelId="{A06C6590-78C1-4FAC-8C52-F66C7308C995}" type="pres">
      <dgm:prSet presAssocID="{6256B0B6-3B62-4AA8-8E80-82470FCFFBAF}" presName="spaceBetweenRectangles" presStyleCnt="0"/>
      <dgm:spPr/>
    </dgm:pt>
    <dgm:pt modelId="{63CB5883-EDFC-418C-B192-26B2466D1618}" type="pres">
      <dgm:prSet presAssocID="{C1DDF9AF-BA69-4F22-A48F-80210CA6FD7B}" presName="parentLin" presStyleCnt="0"/>
      <dgm:spPr/>
    </dgm:pt>
    <dgm:pt modelId="{815AA7E8-A48F-421D-97B7-6CD50492B445}" type="pres">
      <dgm:prSet presAssocID="{C1DDF9AF-BA69-4F22-A48F-80210CA6FD7B}" presName="parentLeftMargin" presStyleLbl="node1" presStyleIdx="1" presStyleCnt="5"/>
      <dgm:spPr/>
    </dgm:pt>
    <dgm:pt modelId="{9FD5B60A-3DE3-4BC9-8346-6225EEC499EB}" type="pres">
      <dgm:prSet presAssocID="{C1DDF9AF-BA69-4F22-A48F-80210CA6FD7B}" presName="parentText" presStyleLbl="node1" presStyleIdx="2" presStyleCnt="5">
        <dgm:presLayoutVars>
          <dgm:chMax val="0"/>
          <dgm:bulletEnabled val="1"/>
        </dgm:presLayoutVars>
      </dgm:prSet>
      <dgm:spPr/>
    </dgm:pt>
    <dgm:pt modelId="{511D9F0C-78B3-4411-8E98-416B6654A5AA}" type="pres">
      <dgm:prSet presAssocID="{C1DDF9AF-BA69-4F22-A48F-80210CA6FD7B}" presName="negativeSpace" presStyleCnt="0"/>
      <dgm:spPr/>
    </dgm:pt>
    <dgm:pt modelId="{7C0D6C4E-4F40-41FD-8785-AF638280694A}" type="pres">
      <dgm:prSet presAssocID="{C1DDF9AF-BA69-4F22-A48F-80210CA6FD7B}" presName="childText" presStyleLbl="conFgAcc1" presStyleIdx="2" presStyleCnt="5">
        <dgm:presLayoutVars>
          <dgm:bulletEnabled val="1"/>
        </dgm:presLayoutVars>
      </dgm:prSet>
      <dgm:spPr/>
    </dgm:pt>
    <dgm:pt modelId="{CA9839FD-F647-4640-B1BC-4FBE73F3EB06}" type="pres">
      <dgm:prSet presAssocID="{2EDF1C71-0610-4547-AD0F-4589BD73DCB9}" presName="spaceBetweenRectangles" presStyleCnt="0"/>
      <dgm:spPr/>
    </dgm:pt>
    <dgm:pt modelId="{FD8D9D07-0B54-4D33-B27F-4D3785B9345A}" type="pres">
      <dgm:prSet presAssocID="{1802F223-91A9-4D4E-93B3-D333218E9C16}" presName="parentLin" presStyleCnt="0"/>
      <dgm:spPr/>
    </dgm:pt>
    <dgm:pt modelId="{31DCABC0-7C5D-4F1E-B985-A142875B2C09}" type="pres">
      <dgm:prSet presAssocID="{1802F223-91A9-4D4E-93B3-D333218E9C16}" presName="parentLeftMargin" presStyleLbl="node1" presStyleIdx="2" presStyleCnt="5"/>
      <dgm:spPr/>
    </dgm:pt>
    <dgm:pt modelId="{4AEECE84-FA84-424C-8C30-15B99509719A}" type="pres">
      <dgm:prSet presAssocID="{1802F223-91A9-4D4E-93B3-D333218E9C16}" presName="parentText" presStyleLbl="node1" presStyleIdx="3" presStyleCnt="5">
        <dgm:presLayoutVars>
          <dgm:chMax val="0"/>
          <dgm:bulletEnabled val="1"/>
        </dgm:presLayoutVars>
      </dgm:prSet>
      <dgm:spPr/>
    </dgm:pt>
    <dgm:pt modelId="{FC073F16-7F94-458E-A8BD-66798F3E861F}" type="pres">
      <dgm:prSet presAssocID="{1802F223-91A9-4D4E-93B3-D333218E9C16}" presName="negativeSpace" presStyleCnt="0"/>
      <dgm:spPr/>
    </dgm:pt>
    <dgm:pt modelId="{57CCDFF2-BDEC-4B0E-A2EB-9EB0A3DEE51B}" type="pres">
      <dgm:prSet presAssocID="{1802F223-91A9-4D4E-93B3-D333218E9C16}" presName="childText" presStyleLbl="conFgAcc1" presStyleIdx="3" presStyleCnt="5">
        <dgm:presLayoutVars>
          <dgm:bulletEnabled val="1"/>
        </dgm:presLayoutVars>
      </dgm:prSet>
      <dgm:spPr/>
    </dgm:pt>
    <dgm:pt modelId="{8D3FDFB1-1A4E-4989-B833-577794D4A8F3}" type="pres">
      <dgm:prSet presAssocID="{4477893A-75D7-48FC-8F6A-FD611984A625}" presName="spaceBetweenRectangles" presStyleCnt="0"/>
      <dgm:spPr/>
    </dgm:pt>
    <dgm:pt modelId="{B9073AF5-FA06-40BB-9FF1-64458352DB05}" type="pres">
      <dgm:prSet presAssocID="{CDCD62C9-A7D1-44C0-BB36-2EDEE7411CB1}" presName="parentLin" presStyleCnt="0"/>
      <dgm:spPr/>
    </dgm:pt>
    <dgm:pt modelId="{29A557B6-6A05-4EBB-A123-FA4A2FF6382A}" type="pres">
      <dgm:prSet presAssocID="{CDCD62C9-A7D1-44C0-BB36-2EDEE7411CB1}" presName="parentLeftMargin" presStyleLbl="node1" presStyleIdx="3" presStyleCnt="5"/>
      <dgm:spPr/>
    </dgm:pt>
    <dgm:pt modelId="{DD735AA5-1D2D-4605-BDA7-65CC87017B6E}" type="pres">
      <dgm:prSet presAssocID="{CDCD62C9-A7D1-44C0-BB36-2EDEE7411CB1}" presName="parentText" presStyleLbl="node1" presStyleIdx="4" presStyleCnt="5">
        <dgm:presLayoutVars>
          <dgm:chMax val="0"/>
          <dgm:bulletEnabled val="1"/>
        </dgm:presLayoutVars>
      </dgm:prSet>
      <dgm:spPr/>
    </dgm:pt>
    <dgm:pt modelId="{DF9F7B39-CB58-475F-849E-321FFEB69FC6}" type="pres">
      <dgm:prSet presAssocID="{CDCD62C9-A7D1-44C0-BB36-2EDEE7411CB1}" presName="negativeSpace" presStyleCnt="0"/>
      <dgm:spPr/>
    </dgm:pt>
    <dgm:pt modelId="{455F3E1C-A07E-4302-90FA-7912049AEBDC}" type="pres">
      <dgm:prSet presAssocID="{CDCD62C9-A7D1-44C0-BB36-2EDEE7411CB1}" presName="childText" presStyleLbl="conFgAcc1" presStyleIdx="4" presStyleCnt="5">
        <dgm:presLayoutVars>
          <dgm:bulletEnabled val="1"/>
        </dgm:presLayoutVars>
      </dgm:prSet>
      <dgm:spPr/>
    </dgm:pt>
  </dgm:ptLst>
  <dgm:cxnLst>
    <dgm:cxn modelId="{8A573312-FBC1-49C5-92E0-E11A15C44FE4}" srcId="{5553B1FF-BA7C-4410-8045-0631EF1B47EA}" destId="{740D543B-F0B8-4F82-B03A-BB09054B0990}" srcOrd="1" destOrd="0" parTransId="{5680F799-88ED-4616-BC9D-B679655C049A}" sibTransId="{6256B0B6-3B62-4AA8-8E80-82470FCFFBAF}"/>
    <dgm:cxn modelId="{AB06BD29-D085-4480-A945-8EA0BF862C9C}" type="presOf" srcId="{740D543B-F0B8-4F82-B03A-BB09054B0990}" destId="{8B3F173E-EDF2-44C3-A1C9-BABB469A4578}" srcOrd="1" destOrd="0" presId="urn:microsoft.com/office/officeart/2005/8/layout/list1"/>
    <dgm:cxn modelId="{12875361-8BEE-44CF-8D6C-F7065D336E6B}" srcId="{5553B1FF-BA7C-4410-8045-0631EF1B47EA}" destId="{C1DDF9AF-BA69-4F22-A48F-80210CA6FD7B}" srcOrd="2" destOrd="0" parTransId="{FEDA2944-D766-498D-9C1A-D2FA3350AE09}" sibTransId="{2EDF1C71-0610-4547-AD0F-4589BD73DCB9}"/>
    <dgm:cxn modelId="{F6E2A968-89EE-4C80-A04D-626449647E62}" type="presOf" srcId="{A880AD25-820C-434B-8BD1-F2222678AA6A}" destId="{EF7515A5-3A2F-4F5F-B992-95DC2EF6CCD8}" srcOrd="1" destOrd="0" presId="urn:microsoft.com/office/officeart/2005/8/layout/list1"/>
    <dgm:cxn modelId="{F7BD6A50-2CDE-492A-B28C-3E3E989E2FE4}" type="presOf" srcId="{5553B1FF-BA7C-4410-8045-0631EF1B47EA}" destId="{86863591-E3EE-4DD9-9AD0-76AEFB48B090}" srcOrd="0" destOrd="0" presId="urn:microsoft.com/office/officeart/2005/8/layout/list1"/>
    <dgm:cxn modelId="{8CAA0874-755E-495E-9DC7-F046A7E6C212}" type="presOf" srcId="{C1DDF9AF-BA69-4F22-A48F-80210CA6FD7B}" destId="{9FD5B60A-3DE3-4BC9-8346-6225EEC499EB}" srcOrd="1" destOrd="0" presId="urn:microsoft.com/office/officeart/2005/8/layout/list1"/>
    <dgm:cxn modelId="{E9407574-1B4E-4913-9C2C-3EC75E343DF0}" type="presOf" srcId="{1802F223-91A9-4D4E-93B3-D333218E9C16}" destId="{31DCABC0-7C5D-4F1E-B985-A142875B2C09}" srcOrd="0" destOrd="0" presId="urn:microsoft.com/office/officeart/2005/8/layout/list1"/>
    <dgm:cxn modelId="{8BCD3B76-B8B4-46AF-B07A-49A8007ADCDE}" type="presOf" srcId="{1802F223-91A9-4D4E-93B3-D333218E9C16}" destId="{4AEECE84-FA84-424C-8C30-15B99509719A}" srcOrd="1" destOrd="0" presId="urn:microsoft.com/office/officeart/2005/8/layout/list1"/>
    <dgm:cxn modelId="{410E897D-D42C-48A9-9F87-0AFADB21F955}" srcId="{5553B1FF-BA7C-4410-8045-0631EF1B47EA}" destId="{A880AD25-820C-434B-8BD1-F2222678AA6A}" srcOrd="0" destOrd="0" parTransId="{2730EA9C-CA31-438A-94C2-7587987A6138}" sibTransId="{567A7CB5-04D0-4907-B1B7-12BB62166474}"/>
    <dgm:cxn modelId="{ADA39488-8B91-4F5D-B6CF-5A6D28AC1F6F}" type="presOf" srcId="{C1DDF9AF-BA69-4F22-A48F-80210CA6FD7B}" destId="{815AA7E8-A48F-421D-97B7-6CD50492B445}" srcOrd="0" destOrd="0" presId="urn:microsoft.com/office/officeart/2005/8/layout/list1"/>
    <dgm:cxn modelId="{2E3B0397-3307-41A7-8057-58045D5C297A}" type="presOf" srcId="{A880AD25-820C-434B-8BD1-F2222678AA6A}" destId="{4BED1655-D2E8-4BCE-A4B4-5F5627C5554C}" srcOrd="0" destOrd="0" presId="urn:microsoft.com/office/officeart/2005/8/layout/list1"/>
    <dgm:cxn modelId="{AD77D399-AC38-4FB2-AB5C-12947C8F9222}" type="presOf" srcId="{CDCD62C9-A7D1-44C0-BB36-2EDEE7411CB1}" destId="{29A557B6-6A05-4EBB-A123-FA4A2FF6382A}" srcOrd="0" destOrd="0" presId="urn:microsoft.com/office/officeart/2005/8/layout/list1"/>
    <dgm:cxn modelId="{C2D4EF9D-02E2-49CC-9F6A-18EBF0E34072}" type="presOf" srcId="{740D543B-F0B8-4F82-B03A-BB09054B0990}" destId="{09992C0A-DDEE-4840-A6AC-F8363BFC4DD4}" srcOrd="0" destOrd="0" presId="urn:microsoft.com/office/officeart/2005/8/layout/list1"/>
    <dgm:cxn modelId="{660D7DBF-0E0F-46FE-A9E5-7962FEE83853}" type="presOf" srcId="{CDCD62C9-A7D1-44C0-BB36-2EDEE7411CB1}" destId="{DD735AA5-1D2D-4605-BDA7-65CC87017B6E}" srcOrd="1" destOrd="0" presId="urn:microsoft.com/office/officeart/2005/8/layout/list1"/>
    <dgm:cxn modelId="{9E17E3C3-F834-49AB-83A0-C31441CDC225}" srcId="{5553B1FF-BA7C-4410-8045-0631EF1B47EA}" destId="{1802F223-91A9-4D4E-93B3-D333218E9C16}" srcOrd="3" destOrd="0" parTransId="{E840E9AA-6206-4F30-8F69-257684881C23}" sibTransId="{4477893A-75D7-48FC-8F6A-FD611984A625}"/>
    <dgm:cxn modelId="{5BF73BDE-552E-4978-AA08-B03BCECE7BC1}" srcId="{5553B1FF-BA7C-4410-8045-0631EF1B47EA}" destId="{CDCD62C9-A7D1-44C0-BB36-2EDEE7411CB1}" srcOrd="4" destOrd="0" parTransId="{84F44491-5883-4953-9997-515DF8C0A19B}" sibTransId="{EB2A3E9D-7367-4D48-BEB1-45A883DF69C2}"/>
    <dgm:cxn modelId="{6620EBDE-876C-40F0-BA7D-F259B74AEEAE}" type="presParOf" srcId="{86863591-E3EE-4DD9-9AD0-76AEFB48B090}" destId="{DC053DE5-EEAF-4CDF-A6EB-4F4038B5655B}" srcOrd="0" destOrd="0" presId="urn:microsoft.com/office/officeart/2005/8/layout/list1"/>
    <dgm:cxn modelId="{154F53A8-9A5A-4FF1-A716-0C95A5CEE931}" type="presParOf" srcId="{DC053DE5-EEAF-4CDF-A6EB-4F4038B5655B}" destId="{4BED1655-D2E8-4BCE-A4B4-5F5627C5554C}" srcOrd="0" destOrd="0" presId="urn:microsoft.com/office/officeart/2005/8/layout/list1"/>
    <dgm:cxn modelId="{6C4718CE-9C82-4429-9892-529EBD65CB0D}" type="presParOf" srcId="{DC053DE5-EEAF-4CDF-A6EB-4F4038B5655B}" destId="{EF7515A5-3A2F-4F5F-B992-95DC2EF6CCD8}" srcOrd="1" destOrd="0" presId="urn:microsoft.com/office/officeart/2005/8/layout/list1"/>
    <dgm:cxn modelId="{961CD40D-51EA-429D-808C-93F296501622}" type="presParOf" srcId="{86863591-E3EE-4DD9-9AD0-76AEFB48B090}" destId="{49977A19-EE37-447C-9ACB-02E57FF2CF73}" srcOrd="1" destOrd="0" presId="urn:microsoft.com/office/officeart/2005/8/layout/list1"/>
    <dgm:cxn modelId="{CB11A474-EF4A-4300-8660-54FB1A36F508}" type="presParOf" srcId="{86863591-E3EE-4DD9-9AD0-76AEFB48B090}" destId="{B3CE3BDA-DEB8-4853-9F27-E19D57DE53A2}" srcOrd="2" destOrd="0" presId="urn:microsoft.com/office/officeart/2005/8/layout/list1"/>
    <dgm:cxn modelId="{D6DC1539-D215-4F86-A9A8-E1F1DF85145D}" type="presParOf" srcId="{86863591-E3EE-4DD9-9AD0-76AEFB48B090}" destId="{ADC84BC3-083B-4D89-9EFD-9037AED8B18F}" srcOrd="3" destOrd="0" presId="urn:microsoft.com/office/officeart/2005/8/layout/list1"/>
    <dgm:cxn modelId="{63A0181F-C51F-4283-8C4F-6403D3A744B0}" type="presParOf" srcId="{86863591-E3EE-4DD9-9AD0-76AEFB48B090}" destId="{F50A80D1-753A-480D-9705-C3A3EA3D31D6}" srcOrd="4" destOrd="0" presId="urn:microsoft.com/office/officeart/2005/8/layout/list1"/>
    <dgm:cxn modelId="{C5812427-8E1F-4A01-9F9F-A6417FB609F3}" type="presParOf" srcId="{F50A80D1-753A-480D-9705-C3A3EA3D31D6}" destId="{09992C0A-DDEE-4840-A6AC-F8363BFC4DD4}" srcOrd="0" destOrd="0" presId="urn:microsoft.com/office/officeart/2005/8/layout/list1"/>
    <dgm:cxn modelId="{D2966D79-AF23-47C4-BC1C-407A8FC2655E}" type="presParOf" srcId="{F50A80D1-753A-480D-9705-C3A3EA3D31D6}" destId="{8B3F173E-EDF2-44C3-A1C9-BABB469A4578}" srcOrd="1" destOrd="0" presId="urn:microsoft.com/office/officeart/2005/8/layout/list1"/>
    <dgm:cxn modelId="{8F052177-B144-43D4-ABFB-CAB72BE82B2C}" type="presParOf" srcId="{86863591-E3EE-4DD9-9AD0-76AEFB48B090}" destId="{D2AC902A-EF8B-4453-B8D5-DD4D17EB3F33}" srcOrd="5" destOrd="0" presId="urn:microsoft.com/office/officeart/2005/8/layout/list1"/>
    <dgm:cxn modelId="{DDE46156-2438-4B6A-883D-1C366CEF278A}" type="presParOf" srcId="{86863591-E3EE-4DD9-9AD0-76AEFB48B090}" destId="{45A488FF-919F-42DC-BE11-F46008B1C2ED}" srcOrd="6" destOrd="0" presId="urn:microsoft.com/office/officeart/2005/8/layout/list1"/>
    <dgm:cxn modelId="{65358354-55A0-4953-A20B-5F4F5D51D600}" type="presParOf" srcId="{86863591-E3EE-4DD9-9AD0-76AEFB48B090}" destId="{A06C6590-78C1-4FAC-8C52-F66C7308C995}" srcOrd="7" destOrd="0" presId="urn:microsoft.com/office/officeart/2005/8/layout/list1"/>
    <dgm:cxn modelId="{EA98AE7D-3E13-4E2E-8F70-462443BA2579}" type="presParOf" srcId="{86863591-E3EE-4DD9-9AD0-76AEFB48B090}" destId="{63CB5883-EDFC-418C-B192-26B2466D1618}" srcOrd="8" destOrd="0" presId="urn:microsoft.com/office/officeart/2005/8/layout/list1"/>
    <dgm:cxn modelId="{8B5BE196-F19F-430F-8FC5-5E7F975CF7EB}" type="presParOf" srcId="{63CB5883-EDFC-418C-B192-26B2466D1618}" destId="{815AA7E8-A48F-421D-97B7-6CD50492B445}" srcOrd="0" destOrd="0" presId="urn:microsoft.com/office/officeart/2005/8/layout/list1"/>
    <dgm:cxn modelId="{9D23A588-A7BE-48C7-95F0-CEE7F9A14FAF}" type="presParOf" srcId="{63CB5883-EDFC-418C-B192-26B2466D1618}" destId="{9FD5B60A-3DE3-4BC9-8346-6225EEC499EB}" srcOrd="1" destOrd="0" presId="urn:microsoft.com/office/officeart/2005/8/layout/list1"/>
    <dgm:cxn modelId="{48E1D631-4A11-4339-9ABE-D27CA795897F}" type="presParOf" srcId="{86863591-E3EE-4DD9-9AD0-76AEFB48B090}" destId="{511D9F0C-78B3-4411-8E98-416B6654A5AA}" srcOrd="9" destOrd="0" presId="urn:microsoft.com/office/officeart/2005/8/layout/list1"/>
    <dgm:cxn modelId="{5E99F5CE-2F34-4B2D-A9F1-44E321AAB1C8}" type="presParOf" srcId="{86863591-E3EE-4DD9-9AD0-76AEFB48B090}" destId="{7C0D6C4E-4F40-41FD-8785-AF638280694A}" srcOrd="10" destOrd="0" presId="urn:microsoft.com/office/officeart/2005/8/layout/list1"/>
    <dgm:cxn modelId="{A67736CD-C60E-4A04-9188-0FFDDAA5024F}" type="presParOf" srcId="{86863591-E3EE-4DD9-9AD0-76AEFB48B090}" destId="{CA9839FD-F647-4640-B1BC-4FBE73F3EB06}" srcOrd="11" destOrd="0" presId="urn:microsoft.com/office/officeart/2005/8/layout/list1"/>
    <dgm:cxn modelId="{B8F12392-D1D9-422E-A8EF-BFFD76B96D51}" type="presParOf" srcId="{86863591-E3EE-4DD9-9AD0-76AEFB48B090}" destId="{FD8D9D07-0B54-4D33-B27F-4D3785B9345A}" srcOrd="12" destOrd="0" presId="urn:microsoft.com/office/officeart/2005/8/layout/list1"/>
    <dgm:cxn modelId="{B8A86666-9971-41D6-8C48-F7182DE6C54E}" type="presParOf" srcId="{FD8D9D07-0B54-4D33-B27F-4D3785B9345A}" destId="{31DCABC0-7C5D-4F1E-B985-A142875B2C09}" srcOrd="0" destOrd="0" presId="urn:microsoft.com/office/officeart/2005/8/layout/list1"/>
    <dgm:cxn modelId="{AB061914-5926-4C3D-900C-D9BA23889010}" type="presParOf" srcId="{FD8D9D07-0B54-4D33-B27F-4D3785B9345A}" destId="{4AEECE84-FA84-424C-8C30-15B99509719A}" srcOrd="1" destOrd="0" presId="urn:microsoft.com/office/officeart/2005/8/layout/list1"/>
    <dgm:cxn modelId="{8C222BC3-F2FC-4756-98A1-FE6947731403}" type="presParOf" srcId="{86863591-E3EE-4DD9-9AD0-76AEFB48B090}" destId="{FC073F16-7F94-458E-A8BD-66798F3E861F}" srcOrd="13" destOrd="0" presId="urn:microsoft.com/office/officeart/2005/8/layout/list1"/>
    <dgm:cxn modelId="{FC9139FE-3E37-457C-915E-2AD48D9EB1ED}" type="presParOf" srcId="{86863591-E3EE-4DD9-9AD0-76AEFB48B090}" destId="{57CCDFF2-BDEC-4B0E-A2EB-9EB0A3DEE51B}" srcOrd="14" destOrd="0" presId="urn:microsoft.com/office/officeart/2005/8/layout/list1"/>
    <dgm:cxn modelId="{FE7B6E0F-EE03-47A2-8DE1-9AA3C22473FA}" type="presParOf" srcId="{86863591-E3EE-4DD9-9AD0-76AEFB48B090}" destId="{8D3FDFB1-1A4E-4989-B833-577794D4A8F3}" srcOrd="15" destOrd="0" presId="urn:microsoft.com/office/officeart/2005/8/layout/list1"/>
    <dgm:cxn modelId="{98018343-80C9-400F-814D-B7E6721F79F7}" type="presParOf" srcId="{86863591-E3EE-4DD9-9AD0-76AEFB48B090}" destId="{B9073AF5-FA06-40BB-9FF1-64458352DB05}" srcOrd="16" destOrd="0" presId="urn:microsoft.com/office/officeart/2005/8/layout/list1"/>
    <dgm:cxn modelId="{9D1298FE-D857-4C03-B06B-93293A1042FF}" type="presParOf" srcId="{B9073AF5-FA06-40BB-9FF1-64458352DB05}" destId="{29A557B6-6A05-4EBB-A123-FA4A2FF6382A}" srcOrd="0" destOrd="0" presId="urn:microsoft.com/office/officeart/2005/8/layout/list1"/>
    <dgm:cxn modelId="{6E5E0A8C-BEE9-41B6-B20E-94EBF823AE66}" type="presParOf" srcId="{B9073AF5-FA06-40BB-9FF1-64458352DB05}" destId="{DD735AA5-1D2D-4605-BDA7-65CC87017B6E}" srcOrd="1" destOrd="0" presId="urn:microsoft.com/office/officeart/2005/8/layout/list1"/>
    <dgm:cxn modelId="{FC2986B7-EDD2-49CE-AC0A-F39B3A6D489A}" type="presParOf" srcId="{86863591-E3EE-4DD9-9AD0-76AEFB48B090}" destId="{DF9F7B39-CB58-475F-849E-321FFEB69FC6}" srcOrd="17" destOrd="0" presId="urn:microsoft.com/office/officeart/2005/8/layout/list1"/>
    <dgm:cxn modelId="{2E20F43B-6C25-412D-85CC-495129D9ECFE}" type="presParOf" srcId="{86863591-E3EE-4DD9-9AD0-76AEFB48B090}" destId="{455F3E1C-A07E-4302-90FA-7912049AEBDC}"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26043A6-D2E5-4812-BFC3-97A0179ABD8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541421-DE02-42B8-BADA-703CE0F4BD9D}">
      <dgm:prSet/>
      <dgm:spPr/>
      <dgm:t>
        <a:bodyPr/>
        <a:lstStyle/>
        <a:p>
          <a:r>
            <a:rPr lang="en-US"/>
            <a:t>What are the accessory organs and what is their function?</a:t>
          </a:r>
        </a:p>
      </dgm:t>
    </dgm:pt>
    <dgm:pt modelId="{F331BB62-C68B-483D-B9F9-45716EAC2A43}" type="parTrans" cxnId="{6FC30A45-B577-4763-BD9C-AE8E0BB515D3}">
      <dgm:prSet/>
      <dgm:spPr/>
      <dgm:t>
        <a:bodyPr/>
        <a:lstStyle/>
        <a:p>
          <a:endParaRPr lang="en-US"/>
        </a:p>
      </dgm:t>
    </dgm:pt>
    <dgm:pt modelId="{EED98AF8-E4D6-442A-94BA-09969AD01D96}" type="sibTrans" cxnId="{6FC30A45-B577-4763-BD9C-AE8E0BB515D3}">
      <dgm:prSet/>
      <dgm:spPr/>
      <dgm:t>
        <a:bodyPr/>
        <a:lstStyle/>
        <a:p>
          <a:endParaRPr lang="en-US"/>
        </a:p>
      </dgm:t>
    </dgm:pt>
    <dgm:pt modelId="{EE64D3E8-799E-41A4-8B94-B602D59840F6}">
      <dgm:prSet/>
      <dgm:spPr/>
      <dgm:t>
        <a:bodyPr/>
        <a:lstStyle/>
        <a:p>
          <a:r>
            <a:rPr lang="en-US"/>
            <a:t>What are villi and what are their function ? </a:t>
          </a:r>
        </a:p>
      </dgm:t>
    </dgm:pt>
    <dgm:pt modelId="{3C28BB2F-FADF-4ADF-8D20-731E62D67F4A}" type="parTrans" cxnId="{E619AA67-C67F-407A-BA36-0E8444B68433}">
      <dgm:prSet/>
      <dgm:spPr/>
      <dgm:t>
        <a:bodyPr/>
        <a:lstStyle/>
        <a:p>
          <a:endParaRPr lang="en-US"/>
        </a:p>
      </dgm:t>
    </dgm:pt>
    <dgm:pt modelId="{C41F53FD-C30F-4688-81E0-46F09B2B363C}" type="sibTrans" cxnId="{E619AA67-C67F-407A-BA36-0E8444B68433}">
      <dgm:prSet/>
      <dgm:spPr/>
      <dgm:t>
        <a:bodyPr/>
        <a:lstStyle/>
        <a:p>
          <a:endParaRPr lang="en-US"/>
        </a:p>
      </dgm:t>
    </dgm:pt>
    <dgm:pt modelId="{EEA33732-B8F7-4582-AE8F-E23A119DBE24}">
      <dgm:prSet/>
      <dgm:spPr/>
      <dgm:t>
        <a:bodyPr/>
        <a:lstStyle/>
        <a:p>
          <a:r>
            <a:rPr lang="en-US"/>
            <a:t>What is peristalsis ? </a:t>
          </a:r>
        </a:p>
      </dgm:t>
    </dgm:pt>
    <dgm:pt modelId="{5BEAE7A2-278B-4593-91EA-4106E8202953}" type="parTrans" cxnId="{6BD2173D-8C16-4893-87CF-8585D2A781D6}">
      <dgm:prSet/>
      <dgm:spPr/>
      <dgm:t>
        <a:bodyPr/>
        <a:lstStyle/>
        <a:p>
          <a:endParaRPr lang="en-US"/>
        </a:p>
      </dgm:t>
    </dgm:pt>
    <dgm:pt modelId="{3C33EB99-FCC4-4321-ADCC-F03117DCD522}" type="sibTrans" cxnId="{6BD2173D-8C16-4893-87CF-8585D2A781D6}">
      <dgm:prSet/>
      <dgm:spPr/>
      <dgm:t>
        <a:bodyPr/>
        <a:lstStyle/>
        <a:p>
          <a:endParaRPr lang="en-US"/>
        </a:p>
      </dgm:t>
    </dgm:pt>
    <dgm:pt modelId="{45B7BF33-4F23-4B4F-834C-72214449E6A0}" type="pres">
      <dgm:prSet presAssocID="{F26043A6-D2E5-4812-BFC3-97A0179ABD88}" presName="linear" presStyleCnt="0">
        <dgm:presLayoutVars>
          <dgm:animLvl val="lvl"/>
          <dgm:resizeHandles val="exact"/>
        </dgm:presLayoutVars>
      </dgm:prSet>
      <dgm:spPr/>
    </dgm:pt>
    <dgm:pt modelId="{4C734B81-1979-4A31-8B5C-08A1385E52CA}" type="pres">
      <dgm:prSet presAssocID="{75541421-DE02-42B8-BADA-703CE0F4BD9D}" presName="parentText" presStyleLbl="node1" presStyleIdx="0" presStyleCnt="3">
        <dgm:presLayoutVars>
          <dgm:chMax val="0"/>
          <dgm:bulletEnabled val="1"/>
        </dgm:presLayoutVars>
      </dgm:prSet>
      <dgm:spPr/>
    </dgm:pt>
    <dgm:pt modelId="{D4277603-EF0D-4DCD-BD95-45286C62D160}" type="pres">
      <dgm:prSet presAssocID="{EED98AF8-E4D6-442A-94BA-09969AD01D96}" presName="spacer" presStyleCnt="0"/>
      <dgm:spPr/>
    </dgm:pt>
    <dgm:pt modelId="{2668F624-CD87-480D-9397-D52798713259}" type="pres">
      <dgm:prSet presAssocID="{EE64D3E8-799E-41A4-8B94-B602D59840F6}" presName="parentText" presStyleLbl="node1" presStyleIdx="1" presStyleCnt="3">
        <dgm:presLayoutVars>
          <dgm:chMax val="0"/>
          <dgm:bulletEnabled val="1"/>
        </dgm:presLayoutVars>
      </dgm:prSet>
      <dgm:spPr/>
    </dgm:pt>
    <dgm:pt modelId="{14BB7FF6-453A-470D-93B5-7EFC08167758}" type="pres">
      <dgm:prSet presAssocID="{C41F53FD-C30F-4688-81E0-46F09B2B363C}" presName="spacer" presStyleCnt="0"/>
      <dgm:spPr/>
    </dgm:pt>
    <dgm:pt modelId="{F01C7DFE-4FDB-4252-8959-253161F215C1}" type="pres">
      <dgm:prSet presAssocID="{EEA33732-B8F7-4582-AE8F-E23A119DBE24}" presName="parentText" presStyleLbl="node1" presStyleIdx="2" presStyleCnt="3">
        <dgm:presLayoutVars>
          <dgm:chMax val="0"/>
          <dgm:bulletEnabled val="1"/>
        </dgm:presLayoutVars>
      </dgm:prSet>
      <dgm:spPr/>
    </dgm:pt>
  </dgm:ptLst>
  <dgm:cxnLst>
    <dgm:cxn modelId="{8493B311-CB47-4E26-B9E3-B077D44D67EE}" type="presOf" srcId="{F26043A6-D2E5-4812-BFC3-97A0179ABD88}" destId="{45B7BF33-4F23-4B4F-834C-72214449E6A0}" srcOrd="0" destOrd="0" presId="urn:microsoft.com/office/officeart/2005/8/layout/vList2"/>
    <dgm:cxn modelId="{6BD2173D-8C16-4893-87CF-8585D2A781D6}" srcId="{F26043A6-D2E5-4812-BFC3-97A0179ABD88}" destId="{EEA33732-B8F7-4582-AE8F-E23A119DBE24}" srcOrd="2" destOrd="0" parTransId="{5BEAE7A2-278B-4593-91EA-4106E8202953}" sibTransId="{3C33EB99-FCC4-4321-ADCC-F03117DCD522}"/>
    <dgm:cxn modelId="{6FC30A45-B577-4763-BD9C-AE8E0BB515D3}" srcId="{F26043A6-D2E5-4812-BFC3-97A0179ABD88}" destId="{75541421-DE02-42B8-BADA-703CE0F4BD9D}" srcOrd="0" destOrd="0" parTransId="{F331BB62-C68B-483D-B9F9-45716EAC2A43}" sibTransId="{EED98AF8-E4D6-442A-94BA-09969AD01D96}"/>
    <dgm:cxn modelId="{E619AA67-C67F-407A-BA36-0E8444B68433}" srcId="{F26043A6-D2E5-4812-BFC3-97A0179ABD88}" destId="{EE64D3E8-799E-41A4-8B94-B602D59840F6}" srcOrd="1" destOrd="0" parTransId="{3C28BB2F-FADF-4ADF-8D20-731E62D67F4A}" sibTransId="{C41F53FD-C30F-4688-81E0-46F09B2B363C}"/>
    <dgm:cxn modelId="{99CD4997-8FAA-4E1B-B12F-8BD75FB494AA}" type="presOf" srcId="{EEA33732-B8F7-4582-AE8F-E23A119DBE24}" destId="{F01C7DFE-4FDB-4252-8959-253161F215C1}" srcOrd="0" destOrd="0" presId="urn:microsoft.com/office/officeart/2005/8/layout/vList2"/>
    <dgm:cxn modelId="{CBA298D3-69D4-4BED-8171-A55E297500E5}" type="presOf" srcId="{EE64D3E8-799E-41A4-8B94-B602D59840F6}" destId="{2668F624-CD87-480D-9397-D52798713259}" srcOrd="0" destOrd="0" presId="urn:microsoft.com/office/officeart/2005/8/layout/vList2"/>
    <dgm:cxn modelId="{794808F4-05B7-4B34-B788-B2A1B7D4B20A}" type="presOf" srcId="{75541421-DE02-42B8-BADA-703CE0F4BD9D}" destId="{4C734B81-1979-4A31-8B5C-08A1385E52CA}" srcOrd="0" destOrd="0" presId="urn:microsoft.com/office/officeart/2005/8/layout/vList2"/>
    <dgm:cxn modelId="{835D610E-36BB-45C2-B4CE-2A8C5A483D6C}" type="presParOf" srcId="{45B7BF33-4F23-4B4F-834C-72214449E6A0}" destId="{4C734B81-1979-4A31-8B5C-08A1385E52CA}" srcOrd="0" destOrd="0" presId="urn:microsoft.com/office/officeart/2005/8/layout/vList2"/>
    <dgm:cxn modelId="{4373B323-2921-4693-AC42-B984655CCCDC}" type="presParOf" srcId="{45B7BF33-4F23-4B4F-834C-72214449E6A0}" destId="{D4277603-EF0D-4DCD-BD95-45286C62D160}" srcOrd="1" destOrd="0" presId="urn:microsoft.com/office/officeart/2005/8/layout/vList2"/>
    <dgm:cxn modelId="{41DB1D4A-0FAF-438B-900C-7C491247E632}" type="presParOf" srcId="{45B7BF33-4F23-4B4F-834C-72214449E6A0}" destId="{2668F624-CD87-480D-9397-D52798713259}" srcOrd="2" destOrd="0" presId="urn:microsoft.com/office/officeart/2005/8/layout/vList2"/>
    <dgm:cxn modelId="{F2B93714-7360-458F-B589-1789684ACA27}" type="presParOf" srcId="{45B7BF33-4F23-4B4F-834C-72214449E6A0}" destId="{14BB7FF6-453A-470D-93B5-7EFC08167758}" srcOrd="3" destOrd="0" presId="urn:microsoft.com/office/officeart/2005/8/layout/vList2"/>
    <dgm:cxn modelId="{5930AE77-E62D-42D1-8F87-679C3DA1FD22}" type="presParOf" srcId="{45B7BF33-4F23-4B4F-834C-72214449E6A0}" destId="{F01C7DFE-4FDB-4252-8959-253161F215C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66394FB-39DE-4E59-B92C-D6766979429C}" type="doc">
      <dgm:prSet loTypeId="urn:microsoft.com/office/officeart/2005/8/layout/hierarchy1" loCatId="hierarchy" qsTypeId="urn:microsoft.com/office/officeart/2005/8/quickstyle/simple1" qsCatId="simple" csTypeId="urn:microsoft.com/office/officeart/2005/8/colors/accent2_2" csCatId="accent2"/>
      <dgm:spPr/>
      <dgm:t>
        <a:bodyPr/>
        <a:lstStyle/>
        <a:p>
          <a:endParaRPr lang="en-US"/>
        </a:p>
      </dgm:t>
    </dgm:pt>
    <dgm:pt modelId="{28AADBA6-E2C7-4C14-8353-6299772A49D6}">
      <dgm:prSet/>
      <dgm:spPr/>
      <dgm:t>
        <a:bodyPr/>
        <a:lstStyle/>
        <a:p>
          <a:r>
            <a:rPr lang="en-GB"/>
            <a:t>The respiratory system participates in a variety of homeostatic processes, and the two most important of these are maintaining pH and regulating gas exchange.</a:t>
          </a:r>
          <a:endParaRPr lang="en-US"/>
        </a:p>
      </dgm:t>
    </dgm:pt>
    <dgm:pt modelId="{E292566E-6E95-4D4B-8FEB-42BDF728BBC4}" type="parTrans" cxnId="{8DAC0407-80E5-46F9-9502-85A4C1901EB8}">
      <dgm:prSet/>
      <dgm:spPr/>
      <dgm:t>
        <a:bodyPr/>
        <a:lstStyle/>
        <a:p>
          <a:endParaRPr lang="en-US"/>
        </a:p>
      </dgm:t>
    </dgm:pt>
    <dgm:pt modelId="{91F08B50-11D2-4D50-BAB2-78EBDC2A7238}" type="sibTrans" cxnId="{8DAC0407-80E5-46F9-9502-85A4C1901EB8}">
      <dgm:prSet/>
      <dgm:spPr/>
      <dgm:t>
        <a:bodyPr/>
        <a:lstStyle/>
        <a:p>
          <a:endParaRPr lang="en-US"/>
        </a:p>
      </dgm:t>
    </dgm:pt>
    <dgm:pt modelId="{C3E4E3D0-9DA1-40EC-9C71-A48F1E9179C8}">
      <dgm:prSet/>
      <dgm:spPr/>
      <dgm:t>
        <a:bodyPr/>
        <a:lstStyle/>
        <a:p>
          <a:r>
            <a:rPr lang="en-GB"/>
            <a:t>Normal PH of the blood should be</a:t>
          </a:r>
          <a:endParaRPr lang="en-US"/>
        </a:p>
      </dgm:t>
    </dgm:pt>
    <dgm:pt modelId="{B690209F-DCC9-4E6E-8B80-3DD04259D76C}" type="parTrans" cxnId="{B19EBC43-91A7-4AE4-8382-767AE908774C}">
      <dgm:prSet/>
      <dgm:spPr/>
      <dgm:t>
        <a:bodyPr/>
        <a:lstStyle/>
        <a:p>
          <a:endParaRPr lang="en-US"/>
        </a:p>
      </dgm:t>
    </dgm:pt>
    <dgm:pt modelId="{A16362D5-5433-4608-BD1D-57E8A2B64840}" type="sibTrans" cxnId="{B19EBC43-91A7-4AE4-8382-767AE908774C}">
      <dgm:prSet/>
      <dgm:spPr/>
      <dgm:t>
        <a:bodyPr/>
        <a:lstStyle/>
        <a:p>
          <a:endParaRPr lang="en-US"/>
        </a:p>
      </dgm:t>
    </dgm:pt>
    <dgm:pt modelId="{5FD06DD3-D851-4C61-B800-7EEAA6011904}" type="pres">
      <dgm:prSet presAssocID="{066394FB-39DE-4E59-B92C-D6766979429C}" presName="hierChild1" presStyleCnt="0">
        <dgm:presLayoutVars>
          <dgm:chPref val="1"/>
          <dgm:dir/>
          <dgm:animOne val="branch"/>
          <dgm:animLvl val="lvl"/>
          <dgm:resizeHandles/>
        </dgm:presLayoutVars>
      </dgm:prSet>
      <dgm:spPr/>
    </dgm:pt>
    <dgm:pt modelId="{F81840D2-D9CE-473D-B226-B4BD17C8220C}" type="pres">
      <dgm:prSet presAssocID="{28AADBA6-E2C7-4C14-8353-6299772A49D6}" presName="hierRoot1" presStyleCnt="0"/>
      <dgm:spPr/>
    </dgm:pt>
    <dgm:pt modelId="{B0763230-D91B-47A6-B05E-1E7BEF6A6337}" type="pres">
      <dgm:prSet presAssocID="{28AADBA6-E2C7-4C14-8353-6299772A49D6}" presName="composite" presStyleCnt="0"/>
      <dgm:spPr/>
    </dgm:pt>
    <dgm:pt modelId="{2A166A60-D523-448C-A3A3-94F5180E9E6A}" type="pres">
      <dgm:prSet presAssocID="{28AADBA6-E2C7-4C14-8353-6299772A49D6}" presName="background" presStyleLbl="node0" presStyleIdx="0" presStyleCnt="2"/>
      <dgm:spPr/>
    </dgm:pt>
    <dgm:pt modelId="{EE43F011-FCAC-49E1-8D71-A31EB19A9385}" type="pres">
      <dgm:prSet presAssocID="{28AADBA6-E2C7-4C14-8353-6299772A49D6}" presName="text" presStyleLbl="fgAcc0" presStyleIdx="0" presStyleCnt="2">
        <dgm:presLayoutVars>
          <dgm:chPref val="3"/>
        </dgm:presLayoutVars>
      </dgm:prSet>
      <dgm:spPr/>
    </dgm:pt>
    <dgm:pt modelId="{5059BDE9-C7C9-416F-940F-9201358D2C03}" type="pres">
      <dgm:prSet presAssocID="{28AADBA6-E2C7-4C14-8353-6299772A49D6}" presName="hierChild2" presStyleCnt="0"/>
      <dgm:spPr/>
    </dgm:pt>
    <dgm:pt modelId="{28C0BAAA-FEEA-4486-818D-1808E1CDAF88}" type="pres">
      <dgm:prSet presAssocID="{C3E4E3D0-9DA1-40EC-9C71-A48F1E9179C8}" presName="hierRoot1" presStyleCnt="0"/>
      <dgm:spPr/>
    </dgm:pt>
    <dgm:pt modelId="{221B737F-EEFF-4D80-8B0D-FA8A6392BCA7}" type="pres">
      <dgm:prSet presAssocID="{C3E4E3D0-9DA1-40EC-9C71-A48F1E9179C8}" presName="composite" presStyleCnt="0"/>
      <dgm:spPr/>
    </dgm:pt>
    <dgm:pt modelId="{51BCA676-0DCC-4A30-8E98-A85ACF867E84}" type="pres">
      <dgm:prSet presAssocID="{C3E4E3D0-9DA1-40EC-9C71-A48F1E9179C8}" presName="background" presStyleLbl="node0" presStyleIdx="1" presStyleCnt="2"/>
      <dgm:spPr/>
    </dgm:pt>
    <dgm:pt modelId="{0908DBD8-9499-492C-BB45-739E6CE5ED5A}" type="pres">
      <dgm:prSet presAssocID="{C3E4E3D0-9DA1-40EC-9C71-A48F1E9179C8}" presName="text" presStyleLbl="fgAcc0" presStyleIdx="1" presStyleCnt="2">
        <dgm:presLayoutVars>
          <dgm:chPref val="3"/>
        </dgm:presLayoutVars>
      </dgm:prSet>
      <dgm:spPr/>
    </dgm:pt>
    <dgm:pt modelId="{8D91E05C-A9F1-4087-AA0C-B1285DE856AF}" type="pres">
      <dgm:prSet presAssocID="{C3E4E3D0-9DA1-40EC-9C71-A48F1E9179C8}" presName="hierChild2" presStyleCnt="0"/>
      <dgm:spPr/>
    </dgm:pt>
  </dgm:ptLst>
  <dgm:cxnLst>
    <dgm:cxn modelId="{8DAC0407-80E5-46F9-9502-85A4C1901EB8}" srcId="{066394FB-39DE-4E59-B92C-D6766979429C}" destId="{28AADBA6-E2C7-4C14-8353-6299772A49D6}" srcOrd="0" destOrd="0" parTransId="{E292566E-6E95-4D4B-8FEB-42BDF728BBC4}" sibTransId="{91F08B50-11D2-4D50-BAB2-78EBDC2A7238}"/>
    <dgm:cxn modelId="{3DAAE70A-5A6A-4E94-8EB9-553F090C8735}" type="presOf" srcId="{C3E4E3D0-9DA1-40EC-9C71-A48F1E9179C8}" destId="{0908DBD8-9499-492C-BB45-739E6CE5ED5A}" srcOrd="0" destOrd="0" presId="urn:microsoft.com/office/officeart/2005/8/layout/hierarchy1"/>
    <dgm:cxn modelId="{B19EBC43-91A7-4AE4-8382-767AE908774C}" srcId="{066394FB-39DE-4E59-B92C-D6766979429C}" destId="{C3E4E3D0-9DA1-40EC-9C71-A48F1E9179C8}" srcOrd="1" destOrd="0" parTransId="{B690209F-DCC9-4E6E-8B80-3DD04259D76C}" sibTransId="{A16362D5-5433-4608-BD1D-57E8A2B64840}"/>
    <dgm:cxn modelId="{38E58E47-1BE4-43E9-9CB6-5BB1A9871874}" type="presOf" srcId="{28AADBA6-E2C7-4C14-8353-6299772A49D6}" destId="{EE43F011-FCAC-49E1-8D71-A31EB19A9385}" srcOrd="0" destOrd="0" presId="urn:microsoft.com/office/officeart/2005/8/layout/hierarchy1"/>
    <dgm:cxn modelId="{E9EFBAEB-B6CF-4957-9169-F7C6D15B627A}" type="presOf" srcId="{066394FB-39DE-4E59-B92C-D6766979429C}" destId="{5FD06DD3-D851-4C61-B800-7EEAA6011904}" srcOrd="0" destOrd="0" presId="urn:microsoft.com/office/officeart/2005/8/layout/hierarchy1"/>
    <dgm:cxn modelId="{C63472D9-49DE-4E1B-99D9-F0E2A4E6999F}" type="presParOf" srcId="{5FD06DD3-D851-4C61-B800-7EEAA6011904}" destId="{F81840D2-D9CE-473D-B226-B4BD17C8220C}" srcOrd="0" destOrd="0" presId="urn:microsoft.com/office/officeart/2005/8/layout/hierarchy1"/>
    <dgm:cxn modelId="{1B17C11A-760C-4FA9-8014-380AA03FAB02}" type="presParOf" srcId="{F81840D2-D9CE-473D-B226-B4BD17C8220C}" destId="{B0763230-D91B-47A6-B05E-1E7BEF6A6337}" srcOrd="0" destOrd="0" presId="urn:microsoft.com/office/officeart/2005/8/layout/hierarchy1"/>
    <dgm:cxn modelId="{BCDB2C05-E9F5-4F8C-8BF2-D7662D1C1483}" type="presParOf" srcId="{B0763230-D91B-47A6-B05E-1E7BEF6A6337}" destId="{2A166A60-D523-448C-A3A3-94F5180E9E6A}" srcOrd="0" destOrd="0" presId="urn:microsoft.com/office/officeart/2005/8/layout/hierarchy1"/>
    <dgm:cxn modelId="{AC43403B-8245-4BA6-83B6-E6499C3F797F}" type="presParOf" srcId="{B0763230-D91B-47A6-B05E-1E7BEF6A6337}" destId="{EE43F011-FCAC-49E1-8D71-A31EB19A9385}" srcOrd="1" destOrd="0" presId="urn:microsoft.com/office/officeart/2005/8/layout/hierarchy1"/>
    <dgm:cxn modelId="{8F01529C-F81B-43EF-B323-B5CA7D56DF7B}" type="presParOf" srcId="{F81840D2-D9CE-473D-B226-B4BD17C8220C}" destId="{5059BDE9-C7C9-416F-940F-9201358D2C03}" srcOrd="1" destOrd="0" presId="urn:microsoft.com/office/officeart/2005/8/layout/hierarchy1"/>
    <dgm:cxn modelId="{D05F15C8-306A-40B2-A40E-11BB62069287}" type="presParOf" srcId="{5FD06DD3-D851-4C61-B800-7EEAA6011904}" destId="{28C0BAAA-FEEA-4486-818D-1808E1CDAF88}" srcOrd="1" destOrd="0" presId="urn:microsoft.com/office/officeart/2005/8/layout/hierarchy1"/>
    <dgm:cxn modelId="{5F9A772A-8851-466B-AEC0-3B8673C14887}" type="presParOf" srcId="{28C0BAAA-FEEA-4486-818D-1808E1CDAF88}" destId="{221B737F-EEFF-4D80-8B0D-FA8A6392BCA7}" srcOrd="0" destOrd="0" presId="urn:microsoft.com/office/officeart/2005/8/layout/hierarchy1"/>
    <dgm:cxn modelId="{7C7EB729-E17C-43E8-8D36-E671E16E4CC9}" type="presParOf" srcId="{221B737F-EEFF-4D80-8B0D-FA8A6392BCA7}" destId="{51BCA676-0DCC-4A30-8E98-A85ACF867E84}" srcOrd="0" destOrd="0" presId="urn:microsoft.com/office/officeart/2005/8/layout/hierarchy1"/>
    <dgm:cxn modelId="{181D0F63-14BC-4E4B-8C8B-B6E3C5A2C4BF}" type="presParOf" srcId="{221B737F-EEFF-4D80-8B0D-FA8A6392BCA7}" destId="{0908DBD8-9499-492C-BB45-739E6CE5ED5A}" srcOrd="1" destOrd="0" presId="urn:microsoft.com/office/officeart/2005/8/layout/hierarchy1"/>
    <dgm:cxn modelId="{6F842A98-C092-4949-83CD-59D795D31C5F}" type="presParOf" srcId="{28C0BAAA-FEEA-4486-818D-1808E1CDAF88}" destId="{8D91E05C-A9F1-4087-AA0C-B1285DE856A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83F7B54-3B4C-4094-AEDB-DE648AA5C1AD}"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2FBA749-5B99-4B3E-B920-F55B779FB2C6}">
      <dgm:prSet/>
      <dgm:spPr/>
      <dgm:t>
        <a:bodyPr/>
        <a:lstStyle/>
        <a:p>
          <a:r>
            <a:rPr lang="en-GB"/>
            <a:t>Homeostatic functions are related to the biochemical roles played by the two primary respiratory gases, carbon dioxide and oxygen.</a:t>
          </a:r>
          <a:endParaRPr lang="en-US"/>
        </a:p>
      </dgm:t>
    </dgm:pt>
    <dgm:pt modelId="{302167F1-8BC9-4274-AE10-101016866F45}" type="parTrans" cxnId="{E8B3D368-3003-44AA-A912-15BEA30EC93C}">
      <dgm:prSet/>
      <dgm:spPr/>
      <dgm:t>
        <a:bodyPr/>
        <a:lstStyle/>
        <a:p>
          <a:endParaRPr lang="en-US"/>
        </a:p>
      </dgm:t>
    </dgm:pt>
    <dgm:pt modelId="{052FBC7F-5022-4877-9D93-A81D4829BA5C}" type="sibTrans" cxnId="{E8B3D368-3003-44AA-A912-15BEA30EC93C}">
      <dgm:prSet/>
      <dgm:spPr/>
      <dgm:t>
        <a:bodyPr/>
        <a:lstStyle/>
        <a:p>
          <a:endParaRPr lang="en-US"/>
        </a:p>
      </dgm:t>
    </dgm:pt>
    <dgm:pt modelId="{FF418462-8035-4B5F-A2D7-FB0488E764BD}">
      <dgm:prSet/>
      <dgm:spPr/>
      <dgm:t>
        <a:bodyPr/>
        <a:lstStyle/>
        <a:p>
          <a:r>
            <a:rPr lang="en-GB"/>
            <a:t>Oxygen enters the body as a component of the air we breathe and is processed by the lungs. Carbon dioxide, which is produced as a by product of cellular metabolism, travels through the bloodstream to the lungs and is exhaled.</a:t>
          </a:r>
          <a:endParaRPr lang="en-US"/>
        </a:p>
      </dgm:t>
    </dgm:pt>
    <dgm:pt modelId="{DCDB8853-7F5F-4220-A53C-B51874225845}" type="parTrans" cxnId="{41A225E9-D562-496C-8A54-1E7D01A59857}">
      <dgm:prSet/>
      <dgm:spPr/>
      <dgm:t>
        <a:bodyPr/>
        <a:lstStyle/>
        <a:p>
          <a:endParaRPr lang="en-US"/>
        </a:p>
      </dgm:t>
    </dgm:pt>
    <dgm:pt modelId="{BDC58A44-F2F5-4717-8CAF-38B12E6DF48D}" type="sibTrans" cxnId="{41A225E9-D562-496C-8A54-1E7D01A59857}">
      <dgm:prSet/>
      <dgm:spPr/>
      <dgm:t>
        <a:bodyPr/>
        <a:lstStyle/>
        <a:p>
          <a:endParaRPr lang="en-US"/>
        </a:p>
      </dgm:t>
    </dgm:pt>
    <dgm:pt modelId="{5CE5678D-3239-4B74-AE77-2783918A9D35}" type="pres">
      <dgm:prSet presAssocID="{383F7B54-3B4C-4094-AEDB-DE648AA5C1AD}" presName="hierChild1" presStyleCnt="0">
        <dgm:presLayoutVars>
          <dgm:chPref val="1"/>
          <dgm:dir/>
          <dgm:animOne val="branch"/>
          <dgm:animLvl val="lvl"/>
          <dgm:resizeHandles/>
        </dgm:presLayoutVars>
      </dgm:prSet>
      <dgm:spPr/>
    </dgm:pt>
    <dgm:pt modelId="{8A317503-471A-4EFF-B813-1ED5C68D9B5B}" type="pres">
      <dgm:prSet presAssocID="{32FBA749-5B99-4B3E-B920-F55B779FB2C6}" presName="hierRoot1" presStyleCnt="0"/>
      <dgm:spPr/>
    </dgm:pt>
    <dgm:pt modelId="{CC4C2652-4139-4FCA-A686-138BB073A4F6}" type="pres">
      <dgm:prSet presAssocID="{32FBA749-5B99-4B3E-B920-F55B779FB2C6}" presName="composite" presStyleCnt="0"/>
      <dgm:spPr/>
    </dgm:pt>
    <dgm:pt modelId="{7D533907-E486-46D7-B583-A0630D4CED83}" type="pres">
      <dgm:prSet presAssocID="{32FBA749-5B99-4B3E-B920-F55B779FB2C6}" presName="background" presStyleLbl="node0" presStyleIdx="0" presStyleCnt="2"/>
      <dgm:spPr/>
    </dgm:pt>
    <dgm:pt modelId="{55EC189C-E31A-43D3-99C9-DCC85F799135}" type="pres">
      <dgm:prSet presAssocID="{32FBA749-5B99-4B3E-B920-F55B779FB2C6}" presName="text" presStyleLbl="fgAcc0" presStyleIdx="0" presStyleCnt="2">
        <dgm:presLayoutVars>
          <dgm:chPref val="3"/>
        </dgm:presLayoutVars>
      </dgm:prSet>
      <dgm:spPr/>
    </dgm:pt>
    <dgm:pt modelId="{2166A610-791D-473E-91A6-16A0760BAA6B}" type="pres">
      <dgm:prSet presAssocID="{32FBA749-5B99-4B3E-B920-F55B779FB2C6}" presName="hierChild2" presStyleCnt="0"/>
      <dgm:spPr/>
    </dgm:pt>
    <dgm:pt modelId="{0D6E01D4-37B5-442C-9DBD-A271AEC0FE46}" type="pres">
      <dgm:prSet presAssocID="{FF418462-8035-4B5F-A2D7-FB0488E764BD}" presName="hierRoot1" presStyleCnt="0"/>
      <dgm:spPr/>
    </dgm:pt>
    <dgm:pt modelId="{58326FBC-27D7-4319-8A27-0563A5CA302A}" type="pres">
      <dgm:prSet presAssocID="{FF418462-8035-4B5F-A2D7-FB0488E764BD}" presName="composite" presStyleCnt="0"/>
      <dgm:spPr/>
    </dgm:pt>
    <dgm:pt modelId="{E43C0882-FD17-436A-B402-A16F821FA03C}" type="pres">
      <dgm:prSet presAssocID="{FF418462-8035-4B5F-A2D7-FB0488E764BD}" presName="background" presStyleLbl="node0" presStyleIdx="1" presStyleCnt="2"/>
      <dgm:spPr/>
    </dgm:pt>
    <dgm:pt modelId="{218EFF50-CD4B-4FDB-887B-AAEE76531BB9}" type="pres">
      <dgm:prSet presAssocID="{FF418462-8035-4B5F-A2D7-FB0488E764BD}" presName="text" presStyleLbl="fgAcc0" presStyleIdx="1" presStyleCnt="2">
        <dgm:presLayoutVars>
          <dgm:chPref val="3"/>
        </dgm:presLayoutVars>
      </dgm:prSet>
      <dgm:spPr/>
    </dgm:pt>
    <dgm:pt modelId="{853BD760-A153-44C9-B4C5-2EE3F3B13D10}" type="pres">
      <dgm:prSet presAssocID="{FF418462-8035-4B5F-A2D7-FB0488E764BD}" presName="hierChild2" presStyleCnt="0"/>
      <dgm:spPr/>
    </dgm:pt>
  </dgm:ptLst>
  <dgm:cxnLst>
    <dgm:cxn modelId="{E8B3D368-3003-44AA-A912-15BEA30EC93C}" srcId="{383F7B54-3B4C-4094-AEDB-DE648AA5C1AD}" destId="{32FBA749-5B99-4B3E-B920-F55B779FB2C6}" srcOrd="0" destOrd="0" parTransId="{302167F1-8BC9-4274-AE10-101016866F45}" sibTransId="{052FBC7F-5022-4877-9D93-A81D4829BA5C}"/>
    <dgm:cxn modelId="{0BE62E9D-ED8A-4459-8362-ED1DEB682722}" type="presOf" srcId="{FF418462-8035-4B5F-A2D7-FB0488E764BD}" destId="{218EFF50-CD4B-4FDB-887B-AAEE76531BB9}" srcOrd="0" destOrd="0" presId="urn:microsoft.com/office/officeart/2005/8/layout/hierarchy1"/>
    <dgm:cxn modelId="{28895AA2-82CD-4341-AD39-68FA530CF863}" type="presOf" srcId="{32FBA749-5B99-4B3E-B920-F55B779FB2C6}" destId="{55EC189C-E31A-43D3-99C9-DCC85F799135}" srcOrd="0" destOrd="0" presId="urn:microsoft.com/office/officeart/2005/8/layout/hierarchy1"/>
    <dgm:cxn modelId="{41A225E9-D562-496C-8A54-1E7D01A59857}" srcId="{383F7B54-3B4C-4094-AEDB-DE648AA5C1AD}" destId="{FF418462-8035-4B5F-A2D7-FB0488E764BD}" srcOrd="1" destOrd="0" parTransId="{DCDB8853-7F5F-4220-A53C-B51874225845}" sibTransId="{BDC58A44-F2F5-4717-8CAF-38B12E6DF48D}"/>
    <dgm:cxn modelId="{9317D6F2-A1D7-4513-8EDD-FDE81A12534A}" type="presOf" srcId="{383F7B54-3B4C-4094-AEDB-DE648AA5C1AD}" destId="{5CE5678D-3239-4B74-AE77-2783918A9D35}" srcOrd="0" destOrd="0" presId="urn:microsoft.com/office/officeart/2005/8/layout/hierarchy1"/>
    <dgm:cxn modelId="{C3613287-177D-44B2-B662-873E8D631758}" type="presParOf" srcId="{5CE5678D-3239-4B74-AE77-2783918A9D35}" destId="{8A317503-471A-4EFF-B813-1ED5C68D9B5B}" srcOrd="0" destOrd="0" presId="urn:microsoft.com/office/officeart/2005/8/layout/hierarchy1"/>
    <dgm:cxn modelId="{1D8B48D4-B4DE-47ED-B5B7-1CE12F888D27}" type="presParOf" srcId="{8A317503-471A-4EFF-B813-1ED5C68D9B5B}" destId="{CC4C2652-4139-4FCA-A686-138BB073A4F6}" srcOrd="0" destOrd="0" presId="urn:microsoft.com/office/officeart/2005/8/layout/hierarchy1"/>
    <dgm:cxn modelId="{611D88E9-FDDE-4F04-9DA2-49524CCF9478}" type="presParOf" srcId="{CC4C2652-4139-4FCA-A686-138BB073A4F6}" destId="{7D533907-E486-46D7-B583-A0630D4CED83}" srcOrd="0" destOrd="0" presId="urn:microsoft.com/office/officeart/2005/8/layout/hierarchy1"/>
    <dgm:cxn modelId="{88DECADE-18F9-4132-8E33-6BB18E05D7F8}" type="presParOf" srcId="{CC4C2652-4139-4FCA-A686-138BB073A4F6}" destId="{55EC189C-E31A-43D3-99C9-DCC85F799135}" srcOrd="1" destOrd="0" presId="urn:microsoft.com/office/officeart/2005/8/layout/hierarchy1"/>
    <dgm:cxn modelId="{6C5AD327-F566-4F84-8D5A-D92F44BB99D8}" type="presParOf" srcId="{8A317503-471A-4EFF-B813-1ED5C68D9B5B}" destId="{2166A610-791D-473E-91A6-16A0760BAA6B}" srcOrd="1" destOrd="0" presId="urn:microsoft.com/office/officeart/2005/8/layout/hierarchy1"/>
    <dgm:cxn modelId="{2F0A03D9-FEED-4D74-B118-834A81D17142}" type="presParOf" srcId="{5CE5678D-3239-4B74-AE77-2783918A9D35}" destId="{0D6E01D4-37B5-442C-9DBD-A271AEC0FE46}" srcOrd="1" destOrd="0" presId="urn:microsoft.com/office/officeart/2005/8/layout/hierarchy1"/>
    <dgm:cxn modelId="{880479FD-8EEA-4C94-8324-F61139A3F333}" type="presParOf" srcId="{0D6E01D4-37B5-442C-9DBD-A271AEC0FE46}" destId="{58326FBC-27D7-4319-8A27-0563A5CA302A}" srcOrd="0" destOrd="0" presId="urn:microsoft.com/office/officeart/2005/8/layout/hierarchy1"/>
    <dgm:cxn modelId="{CE8920A1-1FB7-4C57-9DD0-4810AFCFAE0E}" type="presParOf" srcId="{58326FBC-27D7-4319-8A27-0563A5CA302A}" destId="{E43C0882-FD17-436A-B402-A16F821FA03C}" srcOrd="0" destOrd="0" presId="urn:microsoft.com/office/officeart/2005/8/layout/hierarchy1"/>
    <dgm:cxn modelId="{872A99DC-A97D-4517-8DE8-0CC1E1E82066}" type="presParOf" srcId="{58326FBC-27D7-4319-8A27-0563A5CA302A}" destId="{218EFF50-CD4B-4FDB-887B-AAEE76531BB9}" srcOrd="1" destOrd="0" presId="urn:microsoft.com/office/officeart/2005/8/layout/hierarchy1"/>
    <dgm:cxn modelId="{646B0B91-B12F-4156-91B1-614069B0B5B3}" type="presParOf" srcId="{0D6E01D4-37B5-442C-9DBD-A271AEC0FE46}" destId="{853BD760-A153-44C9-B4C5-2EE3F3B13D1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0AFF193-39DD-4DF3-8C21-244FDC81261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ECD42CB-43B6-43E7-AD96-792B6D5335FB}">
      <dgm:prSet/>
      <dgm:spPr/>
      <dgm:t>
        <a:bodyPr/>
        <a:lstStyle/>
        <a:p>
          <a:r>
            <a:rPr lang="en-GB"/>
            <a:t>The activity of the human body is a manifestation of the combined labors of trillions of microscopic cells. The body needs food to eat and air to breathe, and the requirements of individual cells are similar.</a:t>
          </a:r>
          <a:endParaRPr lang="en-US"/>
        </a:p>
      </dgm:t>
    </dgm:pt>
    <dgm:pt modelId="{A78A2575-5484-468A-81A3-ED0FD92BD846}" type="parTrans" cxnId="{10C4D180-07F7-4BF7-BE8C-44365AA397F5}">
      <dgm:prSet/>
      <dgm:spPr/>
      <dgm:t>
        <a:bodyPr/>
        <a:lstStyle/>
        <a:p>
          <a:endParaRPr lang="en-US"/>
        </a:p>
      </dgm:t>
    </dgm:pt>
    <dgm:pt modelId="{B3B7F70D-C47C-4478-BB7E-AAA5E23ED044}" type="sibTrans" cxnId="{10C4D180-07F7-4BF7-BE8C-44365AA397F5}">
      <dgm:prSet/>
      <dgm:spPr/>
      <dgm:t>
        <a:bodyPr/>
        <a:lstStyle/>
        <a:p>
          <a:endParaRPr lang="en-US"/>
        </a:p>
      </dgm:t>
    </dgm:pt>
    <dgm:pt modelId="{9782D7B0-9029-4215-A596-9A678D77373D}">
      <dgm:prSet/>
      <dgm:spPr/>
      <dgm:t>
        <a:bodyPr/>
        <a:lstStyle/>
        <a:p>
          <a:r>
            <a:rPr lang="en-GB"/>
            <a:t>The fundamental reaction that enables cellular life transforms glucose and oxygen into carbon dioxide, water and energy. </a:t>
          </a:r>
          <a:endParaRPr lang="en-US"/>
        </a:p>
      </dgm:t>
    </dgm:pt>
    <dgm:pt modelId="{92B582DA-7487-4C96-8366-90491845A634}" type="parTrans" cxnId="{04F69EF8-D790-41BE-901E-94DEEF7D3E91}">
      <dgm:prSet/>
      <dgm:spPr/>
      <dgm:t>
        <a:bodyPr/>
        <a:lstStyle/>
        <a:p>
          <a:endParaRPr lang="en-US"/>
        </a:p>
      </dgm:t>
    </dgm:pt>
    <dgm:pt modelId="{3BBD7D6C-E9EB-4141-8E98-E9B92D947132}" type="sibTrans" cxnId="{04F69EF8-D790-41BE-901E-94DEEF7D3E91}">
      <dgm:prSet/>
      <dgm:spPr/>
      <dgm:t>
        <a:bodyPr/>
        <a:lstStyle/>
        <a:p>
          <a:endParaRPr lang="en-US"/>
        </a:p>
      </dgm:t>
    </dgm:pt>
    <dgm:pt modelId="{90D4359A-DB35-49CA-9A21-D214B53A5F24}" type="pres">
      <dgm:prSet presAssocID="{60AFF193-39DD-4DF3-8C21-244FDC812613}" presName="hierChild1" presStyleCnt="0">
        <dgm:presLayoutVars>
          <dgm:chPref val="1"/>
          <dgm:dir/>
          <dgm:animOne val="branch"/>
          <dgm:animLvl val="lvl"/>
          <dgm:resizeHandles/>
        </dgm:presLayoutVars>
      </dgm:prSet>
      <dgm:spPr/>
    </dgm:pt>
    <dgm:pt modelId="{4D02CEDB-82F6-46E9-AA7E-B0D01E29FEC3}" type="pres">
      <dgm:prSet presAssocID="{9ECD42CB-43B6-43E7-AD96-792B6D5335FB}" presName="hierRoot1" presStyleCnt="0"/>
      <dgm:spPr/>
    </dgm:pt>
    <dgm:pt modelId="{8D4DDD52-9D6B-493D-BFCA-06B2FE68794D}" type="pres">
      <dgm:prSet presAssocID="{9ECD42CB-43B6-43E7-AD96-792B6D5335FB}" presName="composite" presStyleCnt="0"/>
      <dgm:spPr/>
    </dgm:pt>
    <dgm:pt modelId="{77082DD5-806A-498F-9D71-4297A9BAC9B8}" type="pres">
      <dgm:prSet presAssocID="{9ECD42CB-43B6-43E7-AD96-792B6D5335FB}" presName="background" presStyleLbl="node0" presStyleIdx="0" presStyleCnt="2"/>
      <dgm:spPr/>
    </dgm:pt>
    <dgm:pt modelId="{B1C90B51-63B6-4D0E-B5B9-CBF482988778}" type="pres">
      <dgm:prSet presAssocID="{9ECD42CB-43B6-43E7-AD96-792B6D5335FB}" presName="text" presStyleLbl="fgAcc0" presStyleIdx="0" presStyleCnt="2">
        <dgm:presLayoutVars>
          <dgm:chPref val="3"/>
        </dgm:presLayoutVars>
      </dgm:prSet>
      <dgm:spPr/>
    </dgm:pt>
    <dgm:pt modelId="{14AAFC4B-BA46-4D40-96AD-72862F280F62}" type="pres">
      <dgm:prSet presAssocID="{9ECD42CB-43B6-43E7-AD96-792B6D5335FB}" presName="hierChild2" presStyleCnt="0"/>
      <dgm:spPr/>
    </dgm:pt>
    <dgm:pt modelId="{C8EBCF3B-9240-45D9-AB3E-4B595F7EAA74}" type="pres">
      <dgm:prSet presAssocID="{9782D7B0-9029-4215-A596-9A678D77373D}" presName="hierRoot1" presStyleCnt="0"/>
      <dgm:spPr/>
    </dgm:pt>
    <dgm:pt modelId="{F6DCF5A9-E415-49ED-ADA2-DCF625FA413A}" type="pres">
      <dgm:prSet presAssocID="{9782D7B0-9029-4215-A596-9A678D77373D}" presName="composite" presStyleCnt="0"/>
      <dgm:spPr/>
    </dgm:pt>
    <dgm:pt modelId="{DB9B1EBB-1512-4E7D-846A-B1D03076C241}" type="pres">
      <dgm:prSet presAssocID="{9782D7B0-9029-4215-A596-9A678D77373D}" presName="background" presStyleLbl="node0" presStyleIdx="1" presStyleCnt="2"/>
      <dgm:spPr/>
    </dgm:pt>
    <dgm:pt modelId="{68B56429-7BCF-4944-ADC9-845F7CDB59D3}" type="pres">
      <dgm:prSet presAssocID="{9782D7B0-9029-4215-A596-9A678D77373D}" presName="text" presStyleLbl="fgAcc0" presStyleIdx="1" presStyleCnt="2">
        <dgm:presLayoutVars>
          <dgm:chPref val="3"/>
        </dgm:presLayoutVars>
      </dgm:prSet>
      <dgm:spPr/>
    </dgm:pt>
    <dgm:pt modelId="{A3574D66-F36D-44F9-9CB6-B1668568559B}" type="pres">
      <dgm:prSet presAssocID="{9782D7B0-9029-4215-A596-9A678D77373D}" presName="hierChild2" presStyleCnt="0"/>
      <dgm:spPr/>
    </dgm:pt>
  </dgm:ptLst>
  <dgm:cxnLst>
    <dgm:cxn modelId="{EE273D3F-D56C-4AA6-93CF-849A7C26D7D2}" type="presOf" srcId="{9782D7B0-9029-4215-A596-9A678D77373D}" destId="{68B56429-7BCF-4944-ADC9-845F7CDB59D3}" srcOrd="0" destOrd="0" presId="urn:microsoft.com/office/officeart/2005/8/layout/hierarchy1"/>
    <dgm:cxn modelId="{10C4D180-07F7-4BF7-BE8C-44365AA397F5}" srcId="{60AFF193-39DD-4DF3-8C21-244FDC812613}" destId="{9ECD42CB-43B6-43E7-AD96-792B6D5335FB}" srcOrd="0" destOrd="0" parTransId="{A78A2575-5484-468A-81A3-ED0FD92BD846}" sibTransId="{B3B7F70D-C47C-4478-BB7E-AAA5E23ED044}"/>
    <dgm:cxn modelId="{42AC1BCA-47A2-44CC-8C08-247634582DE8}" type="presOf" srcId="{60AFF193-39DD-4DF3-8C21-244FDC812613}" destId="{90D4359A-DB35-49CA-9A21-D214B53A5F24}" srcOrd="0" destOrd="0" presId="urn:microsoft.com/office/officeart/2005/8/layout/hierarchy1"/>
    <dgm:cxn modelId="{A9392ED5-9C56-494E-9312-91F5A7237636}" type="presOf" srcId="{9ECD42CB-43B6-43E7-AD96-792B6D5335FB}" destId="{B1C90B51-63B6-4D0E-B5B9-CBF482988778}" srcOrd="0" destOrd="0" presId="urn:microsoft.com/office/officeart/2005/8/layout/hierarchy1"/>
    <dgm:cxn modelId="{04F69EF8-D790-41BE-901E-94DEEF7D3E91}" srcId="{60AFF193-39DD-4DF3-8C21-244FDC812613}" destId="{9782D7B0-9029-4215-A596-9A678D77373D}" srcOrd="1" destOrd="0" parTransId="{92B582DA-7487-4C96-8366-90491845A634}" sibTransId="{3BBD7D6C-E9EB-4141-8E98-E9B92D947132}"/>
    <dgm:cxn modelId="{F20F21F6-614D-4C64-B6AC-471C79BA7185}" type="presParOf" srcId="{90D4359A-DB35-49CA-9A21-D214B53A5F24}" destId="{4D02CEDB-82F6-46E9-AA7E-B0D01E29FEC3}" srcOrd="0" destOrd="0" presId="urn:microsoft.com/office/officeart/2005/8/layout/hierarchy1"/>
    <dgm:cxn modelId="{6C1C1431-C106-4883-9F05-066157AEFB7A}" type="presParOf" srcId="{4D02CEDB-82F6-46E9-AA7E-B0D01E29FEC3}" destId="{8D4DDD52-9D6B-493D-BFCA-06B2FE68794D}" srcOrd="0" destOrd="0" presId="urn:microsoft.com/office/officeart/2005/8/layout/hierarchy1"/>
    <dgm:cxn modelId="{98EB3534-FF65-4BE7-A1E2-F10EEA19A363}" type="presParOf" srcId="{8D4DDD52-9D6B-493D-BFCA-06B2FE68794D}" destId="{77082DD5-806A-498F-9D71-4297A9BAC9B8}" srcOrd="0" destOrd="0" presId="urn:microsoft.com/office/officeart/2005/8/layout/hierarchy1"/>
    <dgm:cxn modelId="{7A93C672-273A-40F7-86BB-07DA35C7A598}" type="presParOf" srcId="{8D4DDD52-9D6B-493D-BFCA-06B2FE68794D}" destId="{B1C90B51-63B6-4D0E-B5B9-CBF482988778}" srcOrd="1" destOrd="0" presId="urn:microsoft.com/office/officeart/2005/8/layout/hierarchy1"/>
    <dgm:cxn modelId="{871439B3-8771-4AB4-8246-003C7611DE15}" type="presParOf" srcId="{4D02CEDB-82F6-46E9-AA7E-B0D01E29FEC3}" destId="{14AAFC4B-BA46-4D40-96AD-72862F280F62}" srcOrd="1" destOrd="0" presId="urn:microsoft.com/office/officeart/2005/8/layout/hierarchy1"/>
    <dgm:cxn modelId="{E16AF528-06E9-4076-8567-CD78AE302B40}" type="presParOf" srcId="{90D4359A-DB35-49CA-9A21-D214B53A5F24}" destId="{C8EBCF3B-9240-45D9-AB3E-4B595F7EAA74}" srcOrd="1" destOrd="0" presId="urn:microsoft.com/office/officeart/2005/8/layout/hierarchy1"/>
    <dgm:cxn modelId="{0E4BC2F3-A54E-43DF-A45D-5E672D7ED14F}" type="presParOf" srcId="{C8EBCF3B-9240-45D9-AB3E-4B595F7EAA74}" destId="{F6DCF5A9-E415-49ED-ADA2-DCF625FA413A}" srcOrd="0" destOrd="0" presId="urn:microsoft.com/office/officeart/2005/8/layout/hierarchy1"/>
    <dgm:cxn modelId="{0BD92297-1D90-41B6-8E0A-B169F55B95D8}" type="presParOf" srcId="{F6DCF5A9-E415-49ED-ADA2-DCF625FA413A}" destId="{DB9B1EBB-1512-4E7D-846A-B1D03076C241}" srcOrd="0" destOrd="0" presId="urn:microsoft.com/office/officeart/2005/8/layout/hierarchy1"/>
    <dgm:cxn modelId="{7A0550CE-59FC-49EF-86A0-3554EFAF1E7E}" type="presParOf" srcId="{F6DCF5A9-E415-49ED-ADA2-DCF625FA413A}" destId="{68B56429-7BCF-4944-ADC9-845F7CDB59D3}" srcOrd="1" destOrd="0" presId="urn:microsoft.com/office/officeart/2005/8/layout/hierarchy1"/>
    <dgm:cxn modelId="{0DD38CDE-7C71-4868-8E60-6DB893B261D6}" type="presParOf" srcId="{C8EBCF3B-9240-45D9-AB3E-4B595F7EAA74}" destId="{A3574D66-F36D-44F9-9CB6-B1668568559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4E538FB7-F8F8-4E42-B819-B71BD5BBB27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99216BC-E98E-45D2-812D-543B74B3C293}">
      <dgm:prSet/>
      <dgm:spPr/>
      <dgm:t>
        <a:bodyPr/>
        <a:lstStyle/>
        <a:p>
          <a:r>
            <a:rPr lang="en-GB"/>
            <a:t>The concentration of hydrogen ions in blood depends on the concentration of carbon dioxide, which is directly influenced by the respiratory system. Thus, the respiratory system plays a major role in maintaining the human bloodstream at the optimal pH.</a:t>
          </a:r>
          <a:endParaRPr lang="en-US"/>
        </a:p>
      </dgm:t>
    </dgm:pt>
    <dgm:pt modelId="{2F540B8E-A216-41ED-9F31-ECCCAFE21EBC}" type="parTrans" cxnId="{1EE19403-A2C1-4A06-B2A6-6D3518B0C513}">
      <dgm:prSet/>
      <dgm:spPr/>
      <dgm:t>
        <a:bodyPr/>
        <a:lstStyle/>
        <a:p>
          <a:endParaRPr lang="en-US"/>
        </a:p>
      </dgm:t>
    </dgm:pt>
    <dgm:pt modelId="{E572F3ED-B533-4A31-92AC-90824B2123D9}" type="sibTrans" cxnId="{1EE19403-A2C1-4A06-B2A6-6D3518B0C513}">
      <dgm:prSet/>
      <dgm:spPr/>
      <dgm:t>
        <a:bodyPr/>
        <a:lstStyle/>
        <a:p>
          <a:endParaRPr lang="en-US"/>
        </a:p>
      </dgm:t>
    </dgm:pt>
    <dgm:pt modelId="{1A6E5B66-FF6C-4432-AFE3-0C9E5AC801AD}">
      <dgm:prSet/>
      <dgm:spPr/>
      <dgm:t>
        <a:bodyPr/>
        <a:lstStyle/>
        <a:p>
          <a:r>
            <a:rPr lang="en-GB"/>
            <a:t>Acidity and alkalinity are expressed on the pH scale, which ranges from 0 (strongly acidic) to 14 (strongly basic or alkaline). A pH of </a:t>
          </a:r>
          <a:r>
            <a:rPr lang="en-GB" b="1"/>
            <a:t>7.0</a:t>
          </a:r>
          <a:r>
            <a:rPr lang="en-GB"/>
            <a:t>, in the middle of this scale, is neutral. Blood is normally slightly basic, with a normal pH range of </a:t>
          </a:r>
          <a:r>
            <a:rPr lang="en-GB" b="1"/>
            <a:t>7.35 to 7.45</a:t>
          </a:r>
          <a:r>
            <a:rPr lang="en-GB"/>
            <a:t>. Usually the body maintains the pH of blood close to </a:t>
          </a:r>
          <a:r>
            <a:rPr lang="en-GB" b="1"/>
            <a:t>7.40</a:t>
          </a:r>
          <a:r>
            <a:rPr lang="en-GB"/>
            <a:t>.</a:t>
          </a:r>
          <a:endParaRPr lang="en-US"/>
        </a:p>
      </dgm:t>
    </dgm:pt>
    <dgm:pt modelId="{0048518D-1B2E-4131-B630-99D6D5C12679}" type="parTrans" cxnId="{C56F9AEE-3AF9-4260-AC9B-9D8C565903FE}">
      <dgm:prSet/>
      <dgm:spPr/>
      <dgm:t>
        <a:bodyPr/>
        <a:lstStyle/>
        <a:p>
          <a:endParaRPr lang="en-US"/>
        </a:p>
      </dgm:t>
    </dgm:pt>
    <dgm:pt modelId="{CEB369B1-7F9D-4EFB-A772-164738B3E333}" type="sibTrans" cxnId="{C56F9AEE-3AF9-4260-AC9B-9D8C565903FE}">
      <dgm:prSet/>
      <dgm:spPr/>
      <dgm:t>
        <a:bodyPr/>
        <a:lstStyle/>
        <a:p>
          <a:endParaRPr lang="en-US"/>
        </a:p>
      </dgm:t>
    </dgm:pt>
    <dgm:pt modelId="{622C0F5C-000F-4F69-878D-879C22D7A6C4}" type="pres">
      <dgm:prSet presAssocID="{4E538FB7-F8F8-4E42-B819-B71BD5BBB270}" presName="hierChild1" presStyleCnt="0">
        <dgm:presLayoutVars>
          <dgm:chPref val="1"/>
          <dgm:dir/>
          <dgm:animOne val="branch"/>
          <dgm:animLvl val="lvl"/>
          <dgm:resizeHandles/>
        </dgm:presLayoutVars>
      </dgm:prSet>
      <dgm:spPr/>
    </dgm:pt>
    <dgm:pt modelId="{645226AC-6C3D-4048-9096-E68F84AD52F2}" type="pres">
      <dgm:prSet presAssocID="{C99216BC-E98E-45D2-812D-543B74B3C293}" presName="hierRoot1" presStyleCnt="0"/>
      <dgm:spPr/>
    </dgm:pt>
    <dgm:pt modelId="{498B4361-10C5-4BC9-AE3C-F798E54AADF0}" type="pres">
      <dgm:prSet presAssocID="{C99216BC-E98E-45D2-812D-543B74B3C293}" presName="composite" presStyleCnt="0"/>
      <dgm:spPr/>
    </dgm:pt>
    <dgm:pt modelId="{8B5E0A2F-31C0-410E-8E8C-517A908D0FFC}" type="pres">
      <dgm:prSet presAssocID="{C99216BC-E98E-45D2-812D-543B74B3C293}" presName="background" presStyleLbl="node0" presStyleIdx="0" presStyleCnt="2"/>
      <dgm:spPr/>
    </dgm:pt>
    <dgm:pt modelId="{D3F4AFB1-3B6C-467E-9039-91635BFA7C5F}" type="pres">
      <dgm:prSet presAssocID="{C99216BC-E98E-45D2-812D-543B74B3C293}" presName="text" presStyleLbl="fgAcc0" presStyleIdx="0" presStyleCnt="2">
        <dgm:presLayoutVars>
          <dgm:chPref val="3"/>
        </dgm:presLayoutVars>
      </dgm:prSet>
      <dgm:spPr/>
    </dgm:pt>
    <dgm:pt modelId="{3598F7DB-B0F2-4B38-96BD-304C3013D561}" type="pres">
      <dgm:prSet presAssocID="{C99216BC-E98E-45D2-812D-543B74B3C293}" presName="hierChild2" presStyleCnt="0"/>
      <dgm:spPr/>
    </dgm:pt>
    <dgm:pt modelId="{72DE5493-9BDB-4447-B5B1-B7AA5F3C2E94}" type="pres">
      <dgm:prSet presAssocID="{1A6E5B66-FF6C-4432-AFE3-0C9E5AC801AD}" presName="hierRoot1" presStyleCnt="0"/>
      <dgm:spPr/>
    </dgm:pt>
    <dgm:pt modelId="{CDC8390B-6420-4E64-A020-B36AA14091A7}" type="pres">
      <dgm:prSet presAssocID="{1A6E5B66-FF6C-4432-AFE3-0C9E5AC801AD}" presName="composite" presStyleCnt="0"/>
      <dgm:spPr/>
    </dgm:pt>
    <dgm:pt modelId="{94CE0B98-C02E-4A2D-8214-D5BCE6F036A8}" type="pres">
      <dgm:prSet presAssocID="{1A6E5B66-FF6C-4432-AFE3-0C9E5AC801AD}" presName="background" presStyleLbl="node0" presStyleIdx="1" presStyleCnt="2"/>
      <dgm:spPr/>
    </dgm:pt>
    <dgm:pt modelId="{425C86DC-2576-4BE3-9260-C75CF87EB37F}" type="pres">
      <dgm:prSet presAssocID="{1A6E5B66-FF6C-4432-AFE3-0C9E5AC801AD}" presName="text" presStyleLbl="fgAcc0" presStyleIdx="1" presStyleCnt="2">
        <dgm:presLayoutVars>
          <dgm:chPref val="3"/>
        </dgm:presLayoutVars>
      </dgm:prSet>
      <dgm:spPr/>
    </dgm:pt>
    <dgm:pt modelId="{54F68BD8-932C-46BF-9856-5DEC986D729E}" type="pres">
      <dgm:prSet presAssocID="{1A6E5B66-FF6C-4432-AFE3-0C9E5AC801AD}" presName="hierChild2" presStyleCnt="0"/>
      <dgm:spPr/>
    </dgm:pt>
  </dgm:ptLst>
  <dgm:cxnLst>
    <dgm:cxn modelId="{1EE19403-A2C1-4A06-B2A6-6D3518B0C513}" srcId="{4E538FB7-F8F8-4E42-B819-B71BD5BBB270}" destId="{C99216BC-E98E-45D2-812D-543B74B3C293}" srcOrd="0" destOrd="0" parTransId="{2F540B8E-A216-41ED-9F31-ECCCAFE21EBC}" sibTransId="{E572F3ED-B533-4A31-92AC-90824B2123D9}"/>
    <dgm:cxn modelId="{B1F84488-2123-4A04-99CC-BE985C9EEBED}" type="presOf" srcId="{4E538FB7-F8F8-4E42-B819-B71BD5BBB270}" destId="{622C0F5C-000F-4F69-878D-879C22D7A6C4}" srcOrd="0" destOrd="0" presId="urn:microsoft.com/office/officeart/2005/8/layout/hierarchy1"/>
    <dgm:cxn modelId="{7205F2C7-0E6A-4B9A-995E-DD9960E64C37}" type="presOf" srcId="{1A6E5B66-FF6C-4432-AFE3-0C9E5AC801AD}" destId="{425C86DC-2576-4BE3-9260-C75CF87EB37F}" srcOrd="0" destOrd="0" presId="urn:microsoft.com/office/officeart/2005/8/layout/hierarchy1"/>
    <dgm:cxn modelId="{C433FEE7-0F4D-484E-A8E8-03DB6A540BAC}" type="presOf" srcId="{C99216BC-E98E-45D2-812D-543B74B3C293}" destId="{D3F4AFB1-3B6C-467E-9039-91635BFA7C5F}" srcOrd="0" destOrd="0" presId="urn:microsoft.com/office/officeart/2005/8/layout/hierarchy1"/>
    <dgm:cxn modelId="{C56F9AEE-3AF9-4260-AC9B-9D8C565903FE}" srcId="{4E538FB7-F8F8-4E42-B819-B71BD5BBB270}" destId="{1A6E5B66-FF6C-4432-AFE3-0C9E5AC801AD}" srcOrd="1" destOrd="0" parTransId="{0048518D-1B2E-4131-B630-99D6D5C12679}" sibTransId="{CEB369B1-7F9D-4EFB-A772-164738B3E333}"/>
    <dgm:cxn modelId="{49335C2C-98C7-46EA-97B8-11FCE86E206E}" type="presParOf" srcId="{622C0F5C-000F-4F69-878D-879C22D7A6C4}" destId="{645226AC-6C3D-4048-9096-E68F84AD52F2}" srcOrd="0" destOrd="0" presId="urn:microsoft.com/office/officeart/2005/8/layout/hierarchy1"/>
    <dgm:cxn modelId="{AE6FAAF0-1BAA-4D2E-8BE3-346609020276}" type="presParOf" srcId="{645226AC-6C3D-4048-9096-E68F84AD52F2}" destId="{498B4361-10C5-4BC9-AE3C-F798E54AADF0}" srcOrd="0" destOrd="0" presId="urn:microsoft.com/office/officeart/2005/8/layout/hierarchy1"/>
    <dgm:cxn modelId="{FE399949-8238-4B60-B961-5D0C55C0CF4F}" type="presParOf" srcId="{498B4361-10C5-4BC9-AE3C-F798E54AADF0}" destId="{8B5E0A2F-31C0-410E-8E8C-517A908D0FFC}" srcOrd="0" destOrd="0" presId="urn:microsoft.com/office/officeart/2005/8/layout/hierarchy1"/>
    <dgm:cxn modelId="{881FF6E4-90A9-4996-863F-AA8436D52F97}" type="presParOf" srcId="{498B4361-10C5-4BC9-AE3C-F798E54AADF0}" destId="{D3F4AFB1-3B6C-467E-9039-91635BFA7C5F}" srcOrd="1" destOrd="0" presId="urn:microsoft.com/office/officeart/2005/8/layout/hierarchy1"/>
    <dgm:cxn modelId="{8B7210FB-ED8E-4615-A7DC-C2E818DECB44}" type="presParOf" srcId="{645226AC-6C3D-4048-9096-E68F84AD52F2}" destId="{3598F7DB-B0F2-4B38-96BD-304C3013D561}" srcOrd="1" destOrd="0" presId="urn:microsoft.com/office/officeart/2005/8/layout/hierarchy1"/>
    <dgm:cxn modelId="{360A1C7F-D709-4D56-BF08-FF6FDD1A637B}" type="presParOf" srcId="{622C0F5C-000F-4F69-878D-879C22D7A6C4}" destId="{72DE5493-9BDB-4447-B5B1-B7AA5F3C2E94}" srcOrd="1" destOrd="0" presId="urn:microsoft.com/office/officeart/2005/8/layout/hierarchy1"/>
    <dgm:cxn modelId="{86ABAA77-1924-48F6-BE89-1294969DDB87}" type="presParOf" srcId="{72DE5493-9BDB-4447-B5B1-B7AA5F3C2E94}" destId="{CDC8390B-6420-4E64-A020-B36AA14091A7}" srcOrd="0" destOrd="0" presId="urn:microsoft.com/office/officeart/2005/8/layout/hierarchy1"/>
    <dgm:cxn modelId="{C5CF1811-6BC9-4C0E-B32A-8F93C762D52D}" type="presParOf" srcId="{CDC8390B-6420-4E64-A020-B36AA14091A7}" destId="{94CE0B98-C02E-4A2D-8214-D5BCE6F036A8}" srcOrd="0" destOrd="0" presId="urn:microsoft.com/office/officeart/2005/8/layout/hierarchy1"/>
    <dgm:cxn modelId="{A8061B2E-FAC5-4255-9FF2-765CE0A95892}" type="presParOf" srcId="{CDC8390B-6420-4E64-A020-B36AA14091A7}" destId="{425C86DC-2576-4BE3-9260-C75CF87EB37F}" srcOrd="1" destOrd="0" presId="urn:microsoft.com/office/officeart/2005/8/layout/hierarchy1"/>
    <dgm:cxn modelId="{11D05F4B-80EC-4905-BA23-89F1BAEAC45A}" type="presParOf" srcId="{72DE5493-9BDB-4447-B5B1-B7AA5F3C2E94}" destId="{54F68BD8-932C-46BF-9856-5DEC986D729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C80041E-6494-428D-A555-5AE64E839103}"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C9601AC3-CF36-4881-A79E-DF1E7CDA69BF}">
      <dgm:prSet/>
      <dgm:spPr/>
      <dgm:t>
        <a:bodyPr/>
        <a:lstStyle/>
        <a:p>
          <a:r>
            <a:rPr lang="en-GB"/>
            <a:t>Under normal circumstances the brain can only metabolize glucose for energy. </a:t>
          </a:r>
          <a:endParaRPr lang="en-US"/>
        </a:p>
      </dgm:t>
    </dgm:pt>
    <dgm:pt modelId="{A28052B5-8B19-42E1-BC00-8199D9DF643E}" type="parTrans" cxnId="{74ADF8FF-AA0A-4F62-9D4B-E69E8F21EB78}">
      <dgm:prSet/>
      <dgm:spPr/>
      <dgm:t>
        <a:bodyPr/>
        <a:lstStyle/>
        <a:p>
          <a:endParaRPr lang="en-US"/>
        </a:p>
      </dgm:t>
    </dgm:pt>
    <dgm:pt modelId="{957E329D-92CF-453C-B7FB-C3E235A52BD5}" type="sibTrans" cxnId="{74ADF8FF-AA0A-4F62-9D4B-E69E8F21EB78}">
      <dgm:prSet/>
      <dgm:spPr/>
      <dgm:t>
        <a:bodyPr/>
        <a:lstStyle/>
        <a:p>
          <a:endParaRPr lang="en-US"/>
        </a:p>
      </dgm:t>
    </dgm:pt>
    <dgm:pt modelId="{ABE035A1-3A6E-4E29-B97E-F21EE199F61B}">
      <dgm:prSet/>
      <dgm:spPr/>
      <dgm:t>
        <a:bodyPr/>
        <a:lstStyle/>
        <a:p>
          <a:r>
            <a:rPr lang="en-GB"/>
            <a:t>Thus, the continued supply of glucose for normal brain function is essential.</a:t>
          </a:r>
          <a:endParaRPr lang="en-US"/>
        </a:p>
      </dgm:t>
    </dgm:pt>
    <dgm:pt modelId="{E7EDF5FC-E7DB-4773-B628-76CAF8505B61}" type="parTrans" cxnId="{CB8C8102-3B8A-4A4E-8655-71D6F6F1CFDB}">
      <dgm:prSet/>
      <dgm:spPr/>
      <dgm:t>
        <a:bodyPr/>
        <a:lstStyle/>
        <a:p>
          <a:endParaRPr lang="en-US"/>
        </a:p>
      </dgm:t>
    </dgm:pt>
    <dgm:pt modelId="{FF9FC7D4-C55C-47B8-97B8-50C081F82BA1}" type="sibTrans" cxnId="{CB8C8102-3B8A-4A4E-8655-71D6F6F1CFDB}">
      <dgm:prSet/>
      <dgm:spPr/>
      <dgm:t>
        <a:bodyPr/>
        <a:lstStyle/>
        <a:p>
          <a:endParaRPr lang="en-US"/>
        </a:p>
      </dgm:t>
    </dgm:pt>
    <dgm:pt modelId="{B076E251-06EE-43AB-A563-6966934A3F38}">
      <dgm:prSet/>
      <dgm:spPr/>
      <dgm:t>
        <a:bodyPr/>
        <a:lstStyle/>
        <a:p>
          <a:r>
            <a:rPr lang="en-GB"/>
            <a:t>The main molecule that stores energy is ATP (A</a:t>
          </a:r>
          <a:r>
            <a:rPr lang="en-GB" b="0" i="0"/>
            <a:t>denosine triphosphate).</a:t>
          </a:r>
          <a:endParaRPr lang="en-US"/>
        </a:p>
      </dgm:t>
    </dgm:pt>
    <dgm:pt modelId="{C5B45CF7-A760-41B1-BCFC-B6E3808F720C}" type="parTrans" cxnId="{2DF1E227-2708-4DD2-9FC0-C0113934183D}">
      <dgm:prSet/>
      <dgm:spPr/>
      <dgm:t>
        <a:bodyPr/>
        <a:lstStyle/>
        <a:p>
          <a:endParaRPr lang="en-US"/>
        </a:p>
      </dgm:t>
    </dgm:pt>
    <dgm:pt modelId="{945F7BD2-83EA-4504-AC22-AA3F5632601E}" type="sibTrans" cxnId="{2DF1E227-2708-4DD2-9FC0-C0113934183D}">
      <dgm:prSet/>
      <dgm:spPr/>
      <dgm:t>
        <a:bodyPr/>
        <a:lstStyle/>
        <a:p>
          <a:endParaRPr lang="en-US"/>
        </a:p>
      </dgm:t>
    </dgm:pt>
    <dgm:pt modelId="{A6E8DC90-E89B-474A-9615-E4013995FD44}" type="pres">
      <dgm:prSet presAssocID="{5C80041E-6494-428D-A555-5AE64E839103}" presName="linear" presStyleCnt="0">
        <dgm:presLayoutVars>
          <dgm:animLvl val="lvl"/>
          <dgm:resizeHandles val="exact"/>
        </dgm:presLayoutVars>
      </dgm:prSet>
      <dgm:spPr/>
    </dgm:pt>
    <dgm:pt modelId="{1F5998E3-09F9-4B5E-810E-2DED07440BA3}" type="pres">
      <dgm:prSet presAssocID="{C9601AC3-CF36-4881-A79E-DF1E7CDA69BF}" presName="parentText" presStyleLbl="node1" presStyleIdx="0" presStyleCnt="3">
        <dgm:presLayoutVars>
          <dgm:chMax val="0"/>
          <dgm:bulletEnabled val="1"/>
        </dgm:presLayoutVars>
      </dgm:prSet>
      <dgm:spPr/>
    </dgm:pt>
    <dgm:pt modelId="{EEB49548-80DF-4E68-B8E9-9376F12D90A4}" type="pres">
      <dgm:prSet presAssocID="{957E329D-92CF-453C-B7FB-C3E235A52BD5}" presName="spacer" presStyleCnt="0"/>
      <dgm:spPr/>
    </dgm:pt>
    <dgm:pt modelId="{7C1171C0-F50C-4C75-95E4-997B5BA47E44}" type="pres">
      <dgm:prSet presAssocID="{ABE035A1-3A6E-4E29-B97E-F21EE199F61B}" presName="parentText" presStyleLbl="node1" presStyleIdx="1" presStyleCnt="3">
        <dgm:presLayoutVars>
          <dgm:chMax val="0"/>
          <dgm:bulletEnabled val="1"/>
        </dgm:presLayoutVars>
      </dgm:prSet>
      <dgm:spPr/>
    </dgm:pt>
    <dgm:pt modelId="{E31EC7F8-D295-42AC-9AB6-DBA402835E5C}" type="pres">
      <dgm:prSet presAssocID="{FF9FC7D4-C55C-47B8-97B8-50C081F82BA1}" presName="spacer" presStyleCnt="0"/>
      <dgm:spPr/>
    </dgm:pt>
    <dgm:pt modelId="{ACD86C82-A251-4C5F-9654-25CAA35D045C}" type="pres">
      <dgm:prSet presAssocID="{B076E251-06EE-43AB-A563-6966934A3F38}" presName="parentText" presStyleLbl="node1" presStyleIdx="2" presStyleCnt="3">
        <dgm:presLayoutVars>
          <dgm:chMax val="0"/>
          <dgm:bulletEnabled val="1"/>
        </dgm:presLayoutVars>
      </dgm:prSet>
      <dgm:spPr/>
    </dgm:pt>
  </dgm:ptLst>
  <dgm:cxnLst>
    <dgm:cxn modelId="{CB8C8102-3B8A-4A4E-8655-71D6F6F1CFDB}" srcId="{5C80041E-6494-428D-A555-5AE64E839103}" destId="{ABE035A1-3A6E-4E29-B97E-F21EE199F61B}" srcOrd="1" destOrd="0" parTransId="{E7EDF5FC-E7DB-4773-B628-76CAF8505B61}" sibTransId="{FF9FC7D4-C55C-47B8-97B8-50C081F82BA1}"/>
    <dgm:cxn modelId="{2AAFC20A-17B7-4AAE-A7BB-1442452F09AD}" type="presOf" srcId="{C9601AC3-CF36-4881-A79E-DF1E7CDA69BF}" destId="{1F5998E3-09F9-4B5E-810E-2DED07440BA3}" srcOrd="0" destOrd="0" presId="urn:microsoft.com/office/officeart/2005/8/layout/vList2"/>
    <dgm:cxn modelId="{A5594D23-9B78-4898-97BF-7033A94AF99E}" type="presOf" srcId="{5C80041E-6494-428D-A555-5AE64E839103}" destId="{A6E8DC90-E89B-474A-9615-E4013995FD44}" srcOrd="0" destOrd="0" presId="urn:microsoft.com/office/officeart/2005/8/layout/vList2"/>
    <dgm:cxn modelId="{2DF1E227-2708-4DD2-9FC0-C0113934183D}" srcId="{5C80041E-6494-428D-A555-5AE64E839103}" destId="{B076E251-06EE-43AB-A563-6966934A3F38}" srcOrd="2" destOrd="0" parTransId="{C5B45CF7-A760-41B1-BCFC-B6E3808F720C}" sibTransId="{945F7BD2-83EA-4504-AC22-AA3F5632601E}"/>
    <dgm:cxn modelId="{75014B2D-6908-4DDC-8C29-BB3E1CF86D17}" type="presOf" srcId="{B076E251-06EE-43AB-A563-6966934A3F38}" destId="{ACD86C82-A251-4C5F-9654-25CAA35D045C}" srcOrd="0" destOrd="0" presId="urn:microsoft.com/office/officeart/2005/8/layout/vList2"/>
    <dgm:cxn modelId="{9E2BA057-DE8C-4032-8BB4-44A9AF0D061E}" type="presOf" srcId="{ABE035A1-3A6E-4E29-B97E-F21EE199F61B}" destId="{7C1171C0-F50C-4C75-95E4-997B5BA47E44}" srcOrd="0" destOrd="0" presId="urn:microsoft.com/office/officeart/2005/8/layout/vList2"/>
    <dgm:cxn modelId="{74ADF8FF-AA0A-4F62-9D4B-E69E8F21EB78}" srcId="{5C80041E-6494-428D-A555-5AE64E839103}" destId="{C9601AC3-CF36-4881-A79E-DF1E7CDA69BF}" srcOrd="0" destOrd="0" parTransId="{A28052B5-8B19-42E1-BC00-8199D9DF643E}" sibTransId="{957E329D-92CF-453C-B7FB-C3E235A52BD5}"/>
    <dgm:cxn modelId="{8F36D6FC-5ADA-446E-8EDA-3D65ACFAA7EB}" type="presParOf" srcId="{A6E8DC90-E89B-474A-9615-E4013995FD44}" destId="{1F5998E3-09F9-4B5E-810E-2DED07440BA3}" srcOrd="0" destOrd="0" presId="urn:microsoft.com/office/officeart/2005/8/layout/vList2"/>
    <dgm:cxn modelId="{7446770D-F04A-4B68-B55B-7E89CB08AAE1}" type="presParOf" srcId="{A6E8DC90-E89B-474A-9615-E4013995FD44}" destId="{EEB49548-80DF-4E68-B8E9-9376F12D90A4}" srcOrd="1" destOrd="0" presId="urn:microsoft.com/office/officeart/2005/8/layout/vList2"/>
    <dgm:cxn modelId="{17A40E98-DFDE-4537-B7B5-7DA91F55CD82}" type="presParOf" srcId="{A6E8DC90-E89B-474A-9615-E4013995FD44}" destId="{7C1171C0-F50C-4C75-95E4-997B5BA47E44}" srcOrd="2" destOrd="0" presId="urn:microsoft.com/office/officeart/2005/8/layout/vList2"/>
    <dgm:cxn modelId="{E3D278A8-E220-493E-8BB1-CAB3DB9E0C99}" type="presParOf" srcId="{A6E8DC90-E89B-474A-9615-E4013995FD44}" destId="{E31EC7F8-D295-42AC-9AB6-DBA402835E5C}" srcOrd="3" destOrd="0" presId="urn:microsoft.com/office/officeart/2005/8/layout/vList2"/>
    <dgm:cxn modelId="{C386D817-D492-46CD-993B-E3082E4AC7AF}" type="presParOf" srcId="{A6E8DC90-E89B-474A-9615-E4013995FD44}" destId="{ACD86C82-A251-4C5F-9654-25CAA35D045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841B647-E2B3-48AA-9E4B-9D5A440765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D4EE85-163D-4B44-A1CD-B5649A07C945}">
      <dgm:prSet/>
      <dgm:spPr/>
      <dgm:t>
        <a:bodyPr/>
        <a:lstStyle/>
        <a:p>
          <a:r>
            <a:rPr lang="en-US" b="0" i="0"/>
            <a:t>Hyperglycemia is a defining characteristic of diabetes—when the blood glucose level is too high because the body isn't properly using or doesn't make the hormone insulin.</a:t>
          </a:r>
          <a:endParaRPr lang="en-US"/>
        </a:p>
      </dgm:t>
    </dgm:pt>
    <dgm:pt modelId="{51480318-0204-4433-AA79-CC7D9FE96EB1}" type="parTrans" cxnId="{909463D3-5EBC-400D-B124-3849E513777D}">
      <dgm:prSet/>
      <dgm:spPr/>
      <dgm:t>
        <a:bodyPr/>
        <a:lstStyle/>
        <a:p>
          <a:endParaRPr lang="en-US"/>
        </a:p>
      </dgm:t>
    </dgm:pt>
    <dgm:pt modelId="{36DB2223-A9F0-4061-8641-3A93B186F025}" type="sibTrans" cxnId="{909463D3-5EBC-400D-B124-3849E513777D}">
      <dgm:prSet/>
      <dgm:spPr/>
      <dgm:t>
        <a:bodyPr/>
        <a:lstStyle/>
        <a:p>
          <a:endParaRPr lang="en-US"/>
        </a:p>
      </dgm:t>
    </dgm:pt>
    <dgm:pt modelId="{AED28598-AF7E-47B9-A976-587DE3C11C86}">
      <dgm:prSet/>
      <dgm:spPr/>
      <dgm:t>
        <a:bodyPr/>
        <a:lstStyle/>
        <a:p>
          <a:r>
            <a:rPr lang="en-US" b="0" i="0"/>
            <a:t>If the blood glucose concentration rises too high then </a:t>
          </a:r>
          <a:r>
            <a:rPr lang="en-US" b="1" i="0"/>
            <a:t>cells can lose water</a:t>
          </a:r>
          <a:r>
            <a:rPr lang="en-US" b="0" i="0"/>
            <a:t>. This may interfere with cellular activities.</a:t>
          </a:r>
          <a:endParaRPr lang="en-US"/>
        </a:p>
      </dgm:t>
    </dgm:pt>
    <dgm:pt modelId="{D978B77E-2D51-4165-BEBE-851049FEEFC2}" type="parTrans" cxnId="{3F3977B2-D80A-4E0C-9C8E-FC425D1CE4F1}">
      <dgm:prSet/>
      <dgm:spPr/>
      <dgm:t>
        <a:bodyPr/>
        <a:lstStyle/>
        <a:p>
          <a:endParaRPr lang="en-US"/>
        </a:p>
      </dgm:t>
    </dgm:pt>
    <dgm:pt modelId="{CEB394BB-717D-467D-8BE5-8C8F99AF2B42}" type="sibTrans" cxnId="{3F3977B2-D80A-4E0C-9C8E-FC425D1CE4F1}">
      <dgm:prSet/>
      <dgm:spPr/>
      <dgm:t>
        <a:bodyPr/>
        <a:lstStyle/>
        <a:p>
          <a:endParaRPr lang="en-US"/>
        </a:p>
      </dgm:t>
    </dgm:pt>
    <dgm:pt modelId="{CA4A1868-E52A-44F8-A3BF-170112652B00}">
      <dgm:prSet/>
      <dgm:spPr/>
      <dgm:t>
        <a:bodyPr/>
        <a:lstStyle/>
        <a:p>
          <a:r>
            <a:rPr lang="en-US"/>
            <a:t>Hyperglycemia</a:t>
          </a:r>
          <a:r>
            <a:rPr lang="en-US" i="0"/>
            <a:t>, can happen when blood glucose (sugar) levels are too high – usually above 7mmol/l before a meal and above 8.5mmol/l two hours after a meal.</a:t>
          </a:r>
          <a:endParaRPr lang="en-US"/>
        </a:p>
      </dgm:t>
    </dgm:pt>
    <dgm:pt modelId="{5E3E4D68-93CD-4F58-B85B-E089A4050F81}" type="parTrans" cxnId="{403EF1CD-BD6C-4678-AF1F-0892D1BF2E4A}">
      <dgm:prSet/>
      <dgm:spPr/>
      <dgm:t>
        <a:bodyPr/>
        <a:lstStyle/>
        <a:p>
          <a:endParaRPr lang="en-US"/>
        </a:p>
      </dgm:t>
    </dgm:pt>
    <dgm:pt modelId="{CCD4BC6A-6249-42F4-92FE-7E8F99DF253F}" type="sibTrans" cxnId="{403EF1CD-BD6C-4678-AF1F-0892D1BF2E4A}">
      <dgm:prSet/>
      <dgm:spPr/>
      <dgm:t>
        <a:bodyPr/>
        <a:lstStyle/>
        <a:p>
          <a:endParaRPr lang="en-US"/>
        </a:p>
      </dgm:t>
    </dgm:pt>
    <dgm:pt modelId="{AD96937D-88D0-44AD-AE0F-676172801AB5}" type="pres">
      <dgm:prSet presAssocID="{4841B647-E2B3-48AA-9E4B-9D5A4407657D}" presName="linear" presStyleCnt="0">
        <dgm:presLayoutVars>
          <dgm:animLvl val="lvl"/>
          <dgm:resizeHandles val="exact"/>
        </dgm:presLayoutVars>
      </dgm:prSet>
      <dgm:spPr/>
    </dgm:pt>
    <dgm:pt modelId="{A17F5808-B33F-443F-97CB-F53BCAA500B0}" type="pres">
      <dgm:prSet presAssocID="{C5D4EE85-163D-4B44-A1CD-B5649A07C945}" presName="parentText" presStyleLbl="node1" presStyleIdx="0" presStyleCnt="3">
        <dgm:presLayoutVars>
          <dgm:chMax val="0"/>
          <dgm:bulletEnabled val="1"/>
        </dgm:presLayoutVars>
      </dgm:prSet>
      <dgm:spPr/>
    </dgm:pt>
    <dgm:pt modelId="{989EDAFC-6D5E-4B7C-9858-D3832513638B}" type="pres">
      <dgm:prSet presAssocID="{36DB2223-A9F0-4061-8641-3A93B186F025}" presName="spacer" presStyleCnt="0"/>
      <dgm:spPr/>
    </dgm:pt>
    <dgm:pt modelId="{C049D246-F713-472F-9B8A-EE6E50B88897}" type="pres">
      <dgm:prSet presAssocID="{AED28598-AF7E-47B9-A976-587DE3C11C86}" presName="parentText" presStyleLbl="node1" presStyleIdx="1" presStyleCnt="3">
        <dgm:presLayoutVars>
          <dgm:chMax val="0"/>
          <dgm:bulletEnabled val="1"/>
        </dgm:presLayoutVars>
      </dgm:prSet>
      <dgm:spPr/>
    </dgm:pt>
    <dgm:pt modelId="{FD5E3ABB-5AB2-445D-8BB5-D5472C4ECCA3}" type="pres">
      <dgm:prSet presAssocID="{CEB394BB-717D-467D-8BE5-8C8F99AF2B42}" presName="spacer" presStyleCnt="0"/>
      <dgm:spPr/>
    </dgm:pt>
    <dgm:pt modelId="{25968FF1-D57E-4392-80C7-DA1C0115AD73}" type="pres">
      <dgm:prSet presAssocID="{CA4A1868-E52A-44F8-A3BF-170112652B00}" presName="parentText" presStyleLbl="node1" presStyleIdx="2" presStyleCnt="3">
        <dgm:presLayoutVars>
          <dgm:chMax val="0"/>
          <dgm:bulletEnabled val="1"/>
        </dgm:presLayoutVars>
      </dgm:prSet>
      <dgm:spPr/>
    </dgm:pt>
  </dgm:ptLst>
  <dgm:cxnLst>
    <dgm:cxn modelId="{6A4B1640-47BD-4439-A8CF-730A103BFA3F}" type="presOf" srcId="{CA4A1868-E52A-44F8-A3BF-170112652B00}" destId="{25968FF1-D57E-4392-80C7-DA1C0115AD73}" srcOrd="0" destOrd="0" presId="urn:microsoft.com/office/officeart/2005/8/layout/vList2"/>
    <dgm:cxn modelId="{179BEE71-A105-41FE-A0D6-7D2655D88F86}" type="presOf" srcId="{C5D4EE85-163D-4B44-A1CD-B5649A07C945}" destId="{A17F5808-B33F-443F-97CB-F53BCAA500B0}" srcOrd="0" destOrd="0" presId="urn:microsoft.com/office/officeart/2005/8/layout/vList2"/>
    <dgm:cxn modelId="{EAB84172-61CC-44C1-916E-7C58DFEC4D07}" type="presOf" srcId="{4841B647-E2B3-48AA-9E4B-9D5A4407657D}" destId="{AD96937D-88D0-44AD-AE0F-676172801AB5}" srcOrd="0" destOrd="0" presId="urn:microsoft.com/office/officeart/2005/8/layout/vList2"/>
    <dgm:cxn modelId="{3F3977B2-D80A-4E0C-9C8E-FC425D1CE4F1}" srcId="{4841B647-E2B3-48AA-9E4B-9D5A4407657D}" destId="{AED28598-AF7E-47B9-A976-587DE3C11C86}" srcOrd="1" destOrd="0" parTransId="{D978B77E-2D51-4165-BEBE-851049FEEFC2}" sibTransId="{CEB394BB-717D-467D-8BE5-8C8F99AF2B42}"/>
    <dgm:cxn modelId="{960CF9C9-4324-4784-92C2-C480794D6BED}" type="presOf" srcId="{AED28598-AF7E-47B9-A976-587DE3C11C86}" destId="{C049D246-F713-472F-9B8A-EE6E50B88897}" srcOrd="0" destOrd="0" presId="urn:microsoft.com/office/officeart/2005/8/layout/vList2"/>
    <dgm:cxn modelId="{403EF1CD-BD6C-4678-AF1F-0892D1BF2E4A}" srcId="{4841B647-E2B3-48AA-9E4B-9D5A4407657D}" destId="{CA4A1868-E52A-44F8-A3BF-170112652B00}" srcOrd="2" destOrd="0" parTransId="{5E3E4D68-93CD-4F58-B85B-E089A4050F81}" sibTransId="{CCD4BC6A-6249-42F4-92FE-7E8F99DF253F}"/>
    <dgm:cxn modelId="{909463D3-5EBC-400D-B124-3849E513777D}" srcId="{4841B647-E2B3-48AA-9E4B-9D5A4407657D}" destId="{C5D4EE85-163D-4B44-A1CD-B5649A07C945}" srcOrd="0" destOrd="0" parTransId="{51480318-0204-4433-AA79-CC7D9FE96EB1}" sibTransId="{36DB2223-A9F0-4061-8641-3A93B186F025}"/>
    <dgm:cxn modelId="{F3D6E6A8-5180-4DAE-9DCE-8C60C905587D}" type="presParOf" srcId="{AD96937D-88D0-44AD-AE0F-676172801AB5}" destId="{A17F5808-B33F-443F-97CB-F53BCAA500B0}" srcOrd="0" destOrd="0" presId="urn:microsoft.com/office/officeart/2005/8/layout/vList2"/>
    <dgm:cxn modelId="{4BCFC044-CD44-4235-9D14-94850B6B9130}" type="presParOf" srcId="{AD96937D-88D0-44AD-AE0F-676172801AB5}" destId="{989EDAFC-6D5E-4B7C-9858-D3832513638B}" srcOrd="1" destOrd="0" presId="urn:microsoft.com/office/officeart/2005/8/layout/vList2"/>
    <dgm:cxn modelId="{FDA7E9B7-B47C-4C84-AD60-FA3CC50AFD5B}" type="presParOf" srcId="{AD96937D-88D0-44AD-AE0F-676172801AB5}" destId="{C049D246-F713-472F-9B8A-EE6E50B88897}" srcOrd="2" destOrd="0" presId="urn:microsoft.com/office/officeart/2005/8/layout/vList2"/>
    <dgm:cxn modelId="{AB12E4CC-A699-42D2-A535-2740A98352CA}" type="presParOf" srcId="{AD96937D-88D0-44AD-AE0F-676172801AB5}" destId="{FD5E3ABB-5AB2-445D-8BB5-D5472C4ECCA3}" srcOrd="3" destOrd="0" presId="urn:microsoft.com/office/officeart/2005/8/layout/vList2"/>
    <dgm:cxn modelId="{729FE810-6AB9-43A1-BFEF-F9F14870560E}" type="presParOf" srcId="{AD96937D-88D0-44AD-AE0F-676172801AB5}" destId="{25968FF1-D57E-4392-80C7-DA1C0115AD7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F9840735-B7AA-4B24-95C7-EA2D2E021B3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B8EDC4-07DB-4FEE-81CB-A268F5C20E76}">
      <dgm:prSet/>
      <dgm:spPr/>
      <dgm:t>
        <a:bodyPr/>
        <a:lstStyle/>
        <a:p>
          <a:r>
            <a:rPr lang="en-US" b="0" i="0"/>
            <a:t>The symptoms can include:</a:t>
          </a:r>
          <a:endParaRPr lang="en-US"/>
        </a:p>
      </dgm:t>
    </dgm:pt>
    <dgm:pt modelId="{1A2C04B4-F866-4052-B3BA-77B855674B5A}" type="parTrans" cxnId="{EFEDB0FB-5CD4-44D9-A124-F0582CC79E72}">
      <dgm:prSet/>
      <dgm:spPr/>
      <dgm:t>
        <a:bodyPr/>
        <a:lstStyle/>
        <a:p>
          <a:endParaRPr lang="en-US"/>
        </a:p>
      </dgm:t>
    </dgm:pt>
    <dgm:pt modelId="{C6F2AF3F-7968-400E-8E49-E2B6CCDC3293}" type="sibTrans" cxnId="{EFEDB0FB-5CD4-44D9-A124-F0582CC79E72}">
      <dgm:prSet/>
      <dgm:spPr/>
      <dgm:t>
        <a:bodyPr/>
        <a:lstStyle/>
        <a:p>
          <a:endParaRPr lang="en-US"/>
        </a:p>
      </dgm:t>
    </dgm:pt>
    <dgm:pt modelId="{E94B8AE3-E907-4C59-9B71-7CFE2880C40B}">
      <dgm:prSet/>
      <dgm:spPr/>
      <dgm:t>
        <a:bodyPr/>
        <a:lstStyle/>
        <a:p>
          <a:r>
            <a:rPr lang="en-US" b="0" i="0"/>
            <a:t>Feeling thirstier than usual</a:t>
          </a:r>
          <a:endParaRPr lang="en-US"/>
        </a:p>
      </dgm:t>
    </dgm:pt>
    <dgm:pt modelId="{438DB724-C04D-4FE0-80FC-127E9D1467E6}" type="parTrans" cxnId="{C656C823-2F45-419D-BDEE-4D67139CF7CD}">
      <dgm:prSet/>
      <dgm:spPr/>
      <dgm:t>
        <a:bodyPr/>
        <a:lstStyle/>
        <a:p>
          <a:endParaRPr lang="en-US"/>
        </a:p>
      </dgm:t>
    </dgm:pt>
    <dgm:pt modelId="{5469BDE7-9E43-4B44-A323-37C8296FF8DA}" type="sibTrans" cxnId="{C656C823-2F45-419D-BDEE-4D67139CF7CD}">
      <dgm:prSet/>
      <dgm:spPr/>
      <dgm:t>
        <a:bodyPr/>
        <a:lstStyle/>
        <a:p>
          <a:endParaRPr lang="en-US"/>
        </a:p>
      </dgm:t>
    </dgm:pt>
    <dgm:pt modelId="{B7CE66CB-1AE2-4197-ADE5-352A4E2E533F}">
      <dgm:prSet/>
      <dgm:spPr/>
      <dgm:t>
        <a:bodyPr/>
        <a:lstStyle/>
        <a:p>
          <a:r>
            <a:rPr lang="en-US" b="0" i="0"/>
            <a:t>Blurred vision</a:t>
          </a:r>
          <a:endParaRPr lang="en-US"/>
        </a:p>
      </dgm:t>
    </dgm:pt>
    <dgm:pt modelId="{09511186-ABDC-4066-A6EF-B202B24E5A8F}" type="parTrans" cxnId="{386000A3-0A70-411E-ADB8-A8D969947E8C}">
      <dgm:prSet/>
      <dgm:spPr/>
      <dgm:t>
        <a:bodyPr/>
        <a:lstStyle/>
        <a:p>
          <a:endParaRPr lang="en-US"/>
        </a:p>
      </dgm:t>
    </dgm:pt>
    <dgm:pt modelId="{165F3B4A-B522-4141-9D38-0AAFBBC541FD}" type="sibTrans" cxnId="{386000A3-0A70-411E-ADB8-A8D969947E8C}">
      <dgm:prSet/>
      <dgm:spPr/>
      <dgm:t>
        <a:bodyPr/>
        <a:lstStyle/>
        <a:p>
          <a:endParaRPr lang="en-US"/>
        </a:p>
      </dgm:t>
    </dgm:pt>
    <dgm:pt modelId="{F17735DE-2178-4B12-B3A2-19FEA0C12D07}">
      <dgm:prSet/>
      <dgm:spPr/>
      <dgm:t>
        <a:bodyPr/>
        <a:lstStyle/>
        <a:p>
          <a:r>
            <a:rPr lang="en-US" b="0" i="0"/>
            <a:t>Having to pee more often</a:t>
          </a:r>
          <a:endParaRPr lang="en-US"/>
        </a:p>
      </dgm:t>
    </dgm:pt>
    <dgm:pt modelId="{7E24DCA2-5A8B-4716-A47D-66C5DCB21EFE}" type="parTrans" cxnId="{B76762AD-CA52-42EC-B9C1-5B35CA3A3214}">
      <dgm:prSet/>
      <dgm:spPr/>
      <dgm:t>
        <a:bodyPr/>
        <a:lstStyle/>
        <a:p>
          <a:endParaRPr lang="en-US"/>
        </a:p>
      </dgm:t>
    </dgm:pt>
    <dgm:pt modelId="{E372E317-1533-4232-A695-805710CDDE8B}" type="sibTrans" cxnId="{B76762AD-CA52-42EC-B9C1-5B35CA3A3214}">
      <dgm:prSet/>
      <dgm:spPr/>
      <dgm:t>
        <a:bodyPr/>
        <a:lstStyle/>
        <a:p>
          <a:endParaRPr lang="en-US"/>
        </a:p>
      </dgm:t>
    </dgm:pt>
    <dgm:pt modelId="{7A7FBFA3-B525-44BD-B1B7-5E7475949F26}">
      <dgm:prSet/>
      <dgm:spPr/>
      <dgm:t>
        <a:bodyPr/>
        <a:lstStyle/>
        <a:p>
          <a:r>
            <a:rPr lang="en-US" b="0" i="0"/>
            <a:t>Feeling hungrier than normal</a:t>
          </a:r>
          <a:endParaRPr lang="en-US"/>
        </a:p>
      </dgm:t>
    </dgm:pt>
    <dgm:pt modelId="{A034511C-416B-4991-8C7B-35445A8F8EAA}" type="parTrans" cxnId="{0444A5BC-69FA-4522-A14E-F05C150866EE}">
      <dgm:prSet/>
      <dgm:spPr/>
      <dgm:t>
        <a:bodyPr/>
        <a:lstStyle/>
        <a:p>
          <a:endParaRPr lang="en-US"/>
        </a:p>
      </dgm:t>
    </dgm:pt>
    <dgm:pt modelId="{046C1597-CA30-45D0-A4EE-59D5CCE809BC}" type="sibTrans" cxnId="{0444A5BC-69FA-4522-A14E-F05C150866EE}">
      <dgm:prSet/>
      <dgm:spPr/>
      <dgm:t>
        <a:bodyPr/>
        <a:lstStyle/>
        <a:p>
          <a:endParaRPr lang="en-US"/>
        </a:p>
      </dgm:t>
    </dgm:pt>
    <dgm:pt modelId="{23C23319-F3F9-420B-A965-B8E86E677A48}">
      <dgm:prSet/>
      <dgm:spPr/>
      <dgm:t>
        <a:bodyPr/>
        <a:lstStyle/>
        <a:p>
          <a:r>
            <a:rPr lang="en-US" b="0" i="0"/>
            <a:t>Numb or tingling feet</a:t>
          </a:r>
          <a:endParaRPr lang="en-US"/>
        </a:p>
      </dgm:t>
    </dgm:pt>
    <dgm:pt modelId="{98BAC62E-6B4F-4B3D-B027-20EB1869FB9E}" type="parTrans" cxnId="{F99DEDF7-6F62-4F21-9B58-A9B0CFBBAD06}">
      <dgm:prSet/>
      <dgm:spPr/>
      <dgm:t>
        <a:bodyPr/>
        <a:lstStyle/>
        <a:p>
          <a:endParaRPr lang="en-US"/>
        </a:p>
      </dgm:t>
    </dgm:pt>
    <dgm:pt modelId="{87557602-10D1-4DA5-A35F-190248F6A939}" type="sibTrans" cxnId="{F99DEDF7-6F62-4F21-9B58-A9B0CFBBAD06}">
      <dgm:prSet/>
      <dgm:spPr/>
      <dgm:t>
        <a:bodyPr/>
        <a:lstStyle/>
        <a:p>
          <a:endParaRPr lang="en-US"/>
        </a:p>
      </dgm:t>
    </dgm:pt>
    <dgm:pt modelId="{08B86767-F5B0-4228-A076-6AE926C88A40}" type="pres">
      <dgm:prSet presAssocID="{F9840735-B7AA-4B24-95C7-EA2D2E021B3F}" presName="linear" presStyleCnt="0">
        <dgm:presLayoutVars>
          <dgm:animLvl val="lvl"/>
          <dgm:resizeHandles val="exact"/>
        </dgm:presLayoutVars>
      </dgm:prSet>
      <dgm:spPr/>
    </dgm:pt>
    <dgm:pt modelId="{88733480-9D64-43CE-BE7B-A7591420952F}" type="pres">
      <dgm:prSet presAssocID="{B0B8EDC4-07DB-4FEE-81CB-A268F5C20E76}" presName="parentText" presStyleLbl="node1" presStyleIdx="0" presStyleCnt="6">
        <dgm:presLayoutVars>
          <dgm:chMax val="0"/>
          <dgm:bulletEnabled val="1"/>
        </dgm:presLayoutVars>
      </dgm:prSet>
      <dgm:spPr/>
    </dgm:pt>
    <dgm:pt modelId="{8DE3FEE3-0998-415D-A884-8D035C60D2E7}" type="pres">
      <dgm:prSet presAssocID="{C6F2AF3F-7968-400E-8E49-E2B6CCDC3293}" presName="spacer" presStyleCnt="0"/>
      <dgm:spPr/>
    </dgm:pt>
    <dgm:pt modelId="{41EA8FDC-55C4-4A81-B2FC-4BC878170702}" type="pres">
      <dgm:prSet presAssocID="{E94B8AE3-E907-4C59-9B71-7CFE2880C40B}" presName="parentText" presStyleLbl="node1" presStyleIdx="1" presStyleCnt="6">
        <dgm:presLayoutVars>
          <dgm:chMax val="0"/>
          <dgm:bulletEnabled val="1"/>
        </dgm:presLayoutVars>
      </dgm:prSet>
      <dgm:spPr/>
    </dgm:pt>
    <dgm:pt modelId="{66E19FB6-24D4-4414-AB63-1EBE25717FFF}" type="pres">
      <dgm:prSet presAssocID="{5469BDE7-9E43-4B44-A323-37C8296FF8DA}" presName="spacer" presStyleCnt="0"/>
      <dgm:spPr/>
    </dgm:pt>
    <dgm:pt modelId="{645D9DDE-5F0B-4605-8E77-D20FD873234F}" type="pres">
      <dgm:prSet presAssocID="{B7CE66CB-1AE2-4197-ADE5-352A4E2E533F}" presName="parentText" presStyleLbl="node1" presStyleIdx="2" presStyleCnt="6">
        <dgm:presLayoutVars>
          <dgm:chMax val="0"/>
          <dgm:bulletEnabled val="1"/>
        </dgm:presLayoutVars>
      </dgm:prSet>
      <dgm:spPr/>
    </dgm:pt>
    <dgm:pt modelId="{19A5A85F-1594-46C6-A644-9D8C2482DA8D}" type="pres">
      <dgm:prSet presAssocID="{165F3B4A-B522-4141-9D38-0AAFBBC541FD}" presName="spacer" presStyleCnt="0"/>
      <dgm:spPr/>
    </dgm:pt>
    <dgm:pt modelId="{8B052377-83FD-4011-8805-0EBAFDF13822}" type="pres">
      <dgm:prSet presAssocID="{F17735DE-2178-4B12-B3A2-19FEA0C12D07}" presName="parentText" presStyleLbl="node1" presStyleIdx="3" presStyleCnt="6">
        <dgm:presLayoutVars>
          <dgm:chMax val="0"/>
          <dgm:bulletEnabled val="1"/>
        </dgm:presLayoutVars>
      </dgm:prSet>
      <dgm:spPr/>
    </dgm:pt>
    <dgm:pt modelId="{E438BBF0-49B1-4D8B-AF2D-56B2A3CAE418}" type="pres">
      <dgm:prSet presAssocID="{E372E317-1533-4232-A695-805710CDDE8B}" presName="spacer" presStyleCnt="0"/>
      <dgm:spPr/>
    </dgm:pt>
    <dgm:pt modelId="{E8D58037-7C1E-44D5-87F5-9F39C5F3A066}" type="pres">
      <dgm:prSet presAssocID="{7A7FBFA3-B525-44BD-B1B7-5E7475949F26}" presName="parentText" presStyleLbl="node1" presStyleIdx="4" presStyleCnt="6">
        <dgm:presLayoutVars>
          <dgm:chMax val="0"/>
          <dgm:bulletEnabled val="1"/>
        </dgm:presLayoutVars>
      </dgm:prSet>
      <dgm:spPr/>
    </dgm:pt>
    <dgm:pt modelId="{D3410BF6-5D43-494F-AF0C-3FBB7615F40E}" type="pres">
      <dgm:prSet presAssocID="{046C1597-CA30-45D0-A4EE-59D5CCE809BC}" presName="spacer" presStyleCnt="0"/>
      <dgm:spPr/>
    </dgm:pt>
    <dgm:pt modelId="{10CC76F7-F60B-43F6-9338-04C2C39C9EE0}" type="pres">
      <dgm:prSet presAssocID="{23C23319-F3F9-420B-A965-B8E86E677A48}" presName="parentText" presStyleLbl="node1" presStyleIdx="5" presStyleCnt="6">
        <dgm:presLayoutVars>
          <dgm:chMax val="0"/>
          <dgm:bulletEnabled val="1"/>
        </dgm:presLayoutVars>
      </dgm:prSet>
      <dgm:spPr/>
    </dgm:pt>
  </dgm:ptLst>
  <dgm:cxnLst>
    <dgm:cxn modelId="{C656C823-2F45-419D-BDEE-4D67139CF7CD}" srcId="{F9840735-B7AA-4B24-95C7-EA2D2E021B3F}" destId="{E94B8AE3-E907-4C59-9B71-7CFE2880C40B}" srcOrd="1" destOrd="0" parTransId="{438DB724-C04D-4FE0-80FC-127E9D1467E6}" sibTransId="{5469BDE7-9E43-4B44-A323-37C8296FF8DA}"/>
    <dgm:cxn modelId="{F91E5636-8961-4648-B4DE-B6D3A5515DE6}" type="presOf" srcId="{B0B8EDC4-07DB-4FEE-81CB-A268F5C20E76}" destId="{88733480-9D64-43CE-BE7B-A7591420952F}" srcOrd="0" destOrd="0" presId="urn:microsoft.com/office/officeart/2005/8/layout/vList2"/>
    <dgm:cxn modelId="{A5B9D960-B103-46AC-93F0-0906BF793858}" type="presOf" srcId="{E94B8AE3-E907-4C59-9B71-7CFE2880C40B}" destId="{41EA8FDC-55C4-4A81-B2FC-4BC878170702}" srcOrd="0" destOrd="0" presId="urn:microsoft.com/office/officeart/2005/8/layout/vList2"/>
    <dgm:cxn modelId="{3C2F1F45-051A-4E09-8E45-1EF665552803}" type="presOf" srcId="{7A7FBFA3-B525-44BD-B1B7-5E7475949F26}" destId="{E8D58037-7C1E-44D5-87F5-9F39C5F3A066}" srcOrd="0" destOrd="0" presId="urn:microsoft.com/office/officeart/2005/8/layout/vList2"/>
    <dgm:cxn modelId="{386000A3-0A70-411E-ADB8-A8D969947E8C}" srcId="{F9840735-B7AA-4B24-95C7-EA2D2E021B3F}" destId="{B7CE66CB-1AE2-4197-ADE5-352A4E2E533F}" srcOrd="2" destOrd="0" parTransId="{09511186-ABDC-4066-A6EF-B202B24E5A8F}" sibTransId="{165F3B4A-B522-4141-9D38-0AAFBBC541FD}"/>
    <dgm:cxn modelId="{B76762AD-CA52-42EC-B9C1-5B35CA3A3214}" srcId="{F9840735-B7AA-4B24-95C7-EA2D2E021B3F}" destId="{F17735DE-2178-4B12-B3A2-19FEA0C12D07}" srcOrd="3" destOrd="0" parTransId="{7E24DCA2-5A8B-4716-A47D-66C5DCB21EFE}" sibTransId="{E372E317-1533-4232-A695-805710CDDE8B}"/>
    <dgm:cxn modelId="{0444A5BC-69FA-4522-A14E-F05C150866EE}" srcId="{F9840735-B7AA-4B24-95C7-EA2D2E021B3F}" destId="{7A7FBFA3-B525-44BD-B1B7-5E7475949F26}" srcOrd="4" destOrd="0" parTransId="{A034511C-416B-4991-8C7B-35445A8F8EAA}" sibTransId="{046C1597-CA30-45D0-A4EE-59D5CCE809BC}"/>
    <dgm:cxn modelId="{E2FA70C6-EDE2-40DB-AD25-C8D3F3841C83}" type="presOf" srcId="{23C23319-F3F9-420B-A965-B8E86E677A48}" destId="{10CC76F7-F60B-43F6-9338-04C2C39C9EE0}" srcOrd="0" destOrd="0" presId="urn:microsoft.com/office/officeart/2005/8/layout/vList2"/>
    <dgm:cxn modelId="{2C64F2CC-D172-4FB9-8CF4-D82A03C122DE}" type="presOf" srcId="{F9840735-B7AA-4B24-95C7-EA2D2E021B3F}" destId="{08B86767-F5B0-4228-A076-6AE926C88A40}" srcOrd="0" destOrd="0" presId="urn:microsoft.com/office/officeart/2005/8/layout/vList2"/>
    <dgm:cxn modelId="{EA0413DD-5ECE-4406-9ADB-56B0DCE8A13A}" type="presOf" srcId="{F17735DE-2178-4B12-B3A2-19FEA0C12D07}" destId="{8B052377-83FD-4011-8805-0EBAFDF13822}" srcOrd="0" destOrd="0" presId="urn:microsoft.com/office/officeart/2005/8/layout/vList2"/>
    <dgm:cxn modelId="{390872E7-E675-4576-B7AD-3D097B7D7D2A}" type="presOf" srcId="{B7CE66CB-1AE2-4197-ADE5-352A4E2E533F}" destId="{645D9DDE-5F0B-4605-8E77-D20FD873234F}" srcOrd="0" destOrd="0" presId="urn:microsoft.com/office/officeart/2005/8/layout/vList2"/>
    <dgm:cxn modelId="{F99DEDF7-6F62-4F21-9B58-A9B0CFBBAD06}" srcId="{F9840735-B7AA-4B24-95C7-EA2D2E021B3F}" destId="{23C23319-F3F9-420B-A965-B8E86E677A48}" srcOrd="5" destOrd="0" parTransId="{98BAC62E-6B4F-4B3D-B027-20EB1869FB9E}" sibTransId="{87557602-10D1-4DA5-A35F-190248F6A939}"/>
    <dgm:cxn modelId="{EFEDB0FB-5CD4-44D9-A124-F0582CC79E72}" srcId="{F9840735-B7AA-4B24-95C7-EA2D2E021B3F}" destId="{B0B8EDC4-07DB-4FEE-81CB-A268F5C20E76}" srcOrd="0" destOrd="0" parTransId="{1A2C04B4-F866-4052-B3BA-77B855674B5A}" sibTransId="{C6F2AF3F-7968-400E-8E49-E2B6CCDC3293}"/>
    <dgm:cxn modelId="{5711F5BB-EB91-44A4-B5EA-CBB83C0208B2}" type="presParOf" srcId="{08B86767-F5B0-4228-A076-6AE926C88A40}" destId="{88733480-9D64-43CE-BE7B-A7591420952F}" srcOrd="0" destOrd="0" presId="urn:microsoft.com/office/officeart/2005/8/layout/vList2"/>
    <dgm:cxn modelId="{6B7DFCF3-EA6E-45F0-86CD-05E41D7E3C3A}" type="presParOf" srcId="{08B86767-F5B0-4228-A076-6AE926C88A40}" destId="{8DE3FEE3-0998-415D-A884-8D035C60D2E7}" srcOrd="1" destOrd="0" presId="urn:microsoft.com/office/officeart/2005/8/layout/vList2"/>
    <dgm:cxn modelId="{504C3084-A620-46FC-AB80-840592673970}" type="presParOf" srcId="{08B86767-F5B0-4228-A076-6AE926C88A40}" destId="{41EA8FDC-55C4-4A81-B2FC-4BC878170702}" srcOrd="2" destOrd="0" presId="urn:microsoft.com/office/officeart/2005/8/layout/vList2"/>
    <dgm:cxn modelId="{A322B18F-6EF5-4344-A1E0-198FA0E1CFF3}" type="presParOf" srcId="{08B86767-F5B0-4228-A076-6AE926C88A40}" destId="{66E19FB6-24D4-4414-AB63-1EBE25717FFF}" srcOrd="3" destOrd="0" presId="urn:microsoft.com/office/officeart/2005/8/layout/vList2"/>
    <dgm:cxn modelId="{F683081F-E3F6-4B11-944E-D3AEC9F3112D}" type="presParOf" srcId="{08B86767-F5B0-4228-A076-6AE926C88A40}" destId="{645D9DDE-5F0B-4605-8E77-D20FD873234F}" srcOrd="4" destOrd="0" presId="urn:microsoft.com/office/officeart/2005/8/layout/vList2"/>
    <dgm:cxn modelId="{DFDCAD9C-3471-43DD-AFAF-D19B4798ACB0}" type="presParOf" srcId="{08B86767-F5B0-4228-A076-6AE926C88A40}" destId="{19A5A85F-1594-46C6-A644-9D8C2482DA8D}" srcOrd="5" destOrd="0" presId="urn:microsoft.com/office/officeart/2005/8/layout/vList2"/>
    <dgm:cxn modelId="{F84EF64F-B58F-4C55-9F78-6919550B3560}" type="presParOf" srcId="{08B86767-F5B0-4228-A076-6AE926C88A40}" destId="{8B052377-83FD-4011-8805-0EBAFDF13822}" srcOrd="6" destOrd="0" presId="urn:microsoft.com/office/officeart/2005/8/layout/vList2"/>
    <dgm:cxn modelId="{79C3C2A4-CAA2-46DB-A654-04ACBCB9DB2F}" type="presParOf" srcId="{08B86767-F5B0-4228-A076-6AE926C88A40}" destId="{E438BBF0-49B1-4D8B-AF2D-56B2A3CAE418}" srcOrd="7" destOrd="0" presId="urn:microsoft.com/office/officeart/2005/8/layout/vList2"/>
    <dgm:cxn modelId="{3FEA8028-F9D5-4390-B46D-7197615F6627}" type="presParOf" srcId="{08B86767-F5B0-4228-A076-6AE926C88A40}" destId="{E8D58037-7C1E-44D5-87F5-9F39C5F3A066}" srcOrd="8" destOrd="0" presId="urn:microsoft.com/office/officeart/2005/8/layout/vList2"/>
    <dgm:cxn modelId="{3EE46C02-BE52-4EC7-A5A5-75CD3CC02AAF}" type="presParOf" srcId="{08B86767-F5B0-4228-A076-6AE926C88A40}" destId="{D3410BF6-5D43-494F-AF0C-3FBB7615F40E}" srcOrd="9" destOrd="0" presId="urn:microsoft.com/office/officeart/2005/8/layout/vList2"/>
    <dgm:cxn modelId="{38C1930C-951F-4036-9444-60B3A0B3567C}" type="presParOf" srcId="{08B86767-F5B0-4228-A076-6AE926C88A40}" destId="{10CC76F7-F60B-43F6-9338-04C2C39C9EE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FD01C46E-8321-4223-BA61-B0D68151617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5A5609F-AFD5-4A53-98D3-FDFB9616B8C2}">
      <dgm:prSet/>
      <dgm:spPr/>
      <dgm:t>
        <a:bodyPr/>
        <a:lstStyle/>
        <a:p>
          <a:r>
            <a:rPr lang="en-US" b="0" i="0"/>
            <a:t>High glucose levels can affect you from head to toe. </a:t>
          </a:r>
          <a:endParaRPr lang="en-US"/>
        </a:p>
      </dgm:t>
    </dgm:pt>
    <dgm:pt modelId="{12FCBC22-0AE1-4047-B0FB-329300A62F68}" type="parTrans" cxnId="{07DCB1D3-ACCF-47F7-951E-D52078F30AE0}">
      <dgm:prSet/>
      <dgm:spPr/>
      <dgm:t>
        <a:bodyPr/>
        <a:lstStyle/>
        <a:p>
          <a:endParaRPr lang="en-US"/>
        </a:p>
      </dgm:t>
    </dgm:pt>
    <dgm:pt modelId="{100087CF-EDE7-4AEA-811C-2E984BA987F6}" type="sibTrans" cxnId="{07DCB1D3-ACCF-47F7-951E-D52078F30AE0}">
      <dgm:prSet/>
      <dgm:spPr/>
      <dgm:t>
        <a:bodyPr/>
        <a:lstStyle/>
        <a:p>
          <a:endParaRPr lang="en-US"/>
        </a:p>
      </dgm:t>
    </dgm:pt>
    <dgm:pt modelId="{13CDC903-8B9D-4E93-B52D-75A91117C47F}">
      <dgm:prSet/>
      <dgm:spPr/>
      <dgm:t>
        <a:bodyPr/>
        <a:lstStyle/>
        <a:p>
          <a:r>
            <a:rPr lang="en-US" b="0" i="0"/>
            <a:t>Heart disease or heart attack</a:t>
          </a:r>
          <a:endParaRPr lang="en-US"/>
        </a:p>
      </dgm:t>
    </dgm:pt>
    <dgm:pt modelId="{2656B4C5-C6C3-42FC-B35C-0B1949C16FEB}" type="parTrans" cxnId="{4A396ACA-D47D-4EB3-8147-7F5E8012345F}">
      <dgm:prSet/>
      <dgm:spPr/>
      <dgm:t>
        <a:bodyPr/>
        <a:lstStyle/>
        <a:p>
          <a:endParaRPr lang="en-US"/>
        </a:p>
      </dgm:t>
    </dgm:pt>
    <dgm:pt modelId="{ED050C7D-0BCF-411F-8D75-CD884BD67937}" type="sibTrans" cxnId="{4A396ACA-D47D-4EB3-8147-7F5E8012345F}">
      <dgm:prSet/>
      <dgm:spPr/>
      <dgm:t>
        <a:bodyPr/>
        <a:lstStyle/>
        <a:p>
          <a:endParaRPr lang="en-US"/>
        </a:p>
      </dgm:t>
    </dgm:pt>
    <dgm:pt modelId="{3B12BB12-7E35-44CA-97F3-3633DA21746E}">
      <dgm:prSet/>
      <dgm:spPr/>
      <dgm:t>
        <a:bodyPr/>
        <a:lstStyle/>
        <a:p>
          <a:r>
            <a:rPr lang="en-US" b="0" i="0"/>
            <a:t>Stroke</a:t>
          </a:r>
          <a:endParaRPr lang="en-US"/>
        </a:p>
      </dgm:t>
    </dgm:pt>
    <dgm:pt modelId="{1B105540-A425-4F2F-93DF-A48D939EF833}" type="parTrans" cxnId="{42D797DC-C824-481D-BECA-BE2C657934A2}">
      <dgm:prSet/>
      <dgm:spPr/>
      <dgm:t>
        <a:bodyPr/>
        <a:lstStyle/>
        <a:p>
          <a:endParaRPr lang="en-US"/>
        </a:p>
      </dgm:t>
    </dgm:pt>
    <dgm:pt modelId="{DC9086DD-FB6E-4221-85D5-646FCB131564}" type="sibTrans" cxnId="{42D797DC-C824-481D-BECA-BE2C657934A2}">
      <dgm:prSet/>
      <dgm:spPr/>
      <dgm:t>
        <a:bodyPr/>
        <a:lstStyle/>
        <a:p>
          <a:endParaRPr lang="en-US"/>
        </a:p>
      </dgm:t>
    </dgm:pt>
    <dgm:pt modelId="{A02AD57C-7A59-4C19-B37D-A75FA057BB1F}">
      <dgm:prSet/>
      <dgm:spPr/>
      <dgm:t>
        <a:bodyPr/>
        <a:lstStyle/>
        <a:p>
          <a:r>
            <a:rPr lang="en-US" b="0" i="0"/>
            <a:t>Kidney damage</a:t>
          </a:r>
          <a:endParaRPr lang="en-US"/>
        </a:p>
      </dgm:t>
    </dgm:pt>
    <dgm:pt modelId="{3907065B-4043-497D-B688-20A8A4A2F7C3}" type="parTrans" cxnId="{E572DA7D-4159-4A86-8C61-A9AC0ECD5EB0}">
      <dgm:prSet/>
      <dgm:spPr/>
      <dgm:t>
        <a:bodyPr/>
        <a:lstStyle/>
        <a:p>
          <a:endParaRPr lang="en-US"/>
        </a:p>
      </dgm:t>
    </dgm:pt>
    <dgm:pt modelId="{CBBCB5DE-95D6-4DA5-9A1C-04AC9293D1EA}" type="sibTrans" cxnId="{E572DA7D-4159-4A86-8C61-A9AC0ECD5EB0}">
      <dgm:prSet/>
      <dgm:spPr/>
      <dgm:t>
        <a:bodyPr/>
        <a:lstStyle/>
        <a:p>
          <a:endParaRPr lang="en-US"/>
        </a:p>
      </dgm:t>
    </dgm:pt>
    <dgm:pt modelId="{7BB38F41-CD4A-40D7-8CF8-A6F16883AF00}">
      <dgm:prSet/>
      <dgm:spPr/>
      <dgm:t>
        <a:bodyPr/>
        <a:lstStyle/>
        <a:p>
          <a:r>
            <a:rPr lang="en-US" b="0" i="0"/>
            <a:t>Nerve damage</a:t>
          </a:r>
          <a:endParaRPr lang="en-US"/>
        </a:p>
      </dgm:t>
    </dgm:pt>
    <dgm:pt modelId="{0FC6B953-6827-4C91-B3BA-69DACDFCA6F8}" type="parTrans" cxnId="{F23C9B34-5DDE-470D-AC85-731FF9E671BB}">
      <dgm:prSet/>
      <dgm:spPr/>
      <dgm:t>
        <a:bodyPr/>
        <a:lstStyle/>
        <a:p>
          <a:endParaRPr lang="en-US"/>
        </a:p>
      </dgm:t>
    </dgm:pt>
    <dgm:pt modelId="{2A7B35CE-DF63-4E95-832B-FBD9BD05A532}" type="sibTrans" cxnId="{F23C9B34-5DDE-470D-AC85-731FF9E671BB}">
      <dgm:prSet/>
      <dgm:spPr/>
      <dgm:t>
        <a:bodyPr/>
        <a:lstStyle/>
        <a:p>
          <a:endParaRPr lang="en-US"/>
        </a:p>
      </dgm:t>
    </dgm:pt>
    <dgm:pt modelId="{83310BC4-C3BC-41DB-8462-A90390D223F9}">
      <dgm:prSet/>
      <dgm:spPr/>
      <dgm:t>
        <a:bodyPr/>
        <a:lstStyle/>
        <a:p>
          <a:r>
            <a:rPr lang="en-US" b="0" i="0"/>
            <a:t>Eye damage</a:t>
          </a:r>
          <a:endParaRPr lang="en-US"/>
        </a:p>
      </dgm:t>
    </dgm:pt>
    <dgm:pt modelId="{F249BD3D-661D-40A6-956B-9D2DA8A92F9B}" type="parTrans" cxnId="{56BD4FB3-8EF4-4176-9058-B302B4FA519D}">
      <dgm:prSet/>
      <dgm:spPr/>
      <dgm:t>
        <a:bodyPr/>
        <a:lstStyle/>
        <a:p>
          <a:endParaRPr lang="en-US"/>
        </a:p>
      </dgm:t>
    </dgm:pt>
    <dgm:pt modelId="{012A9D9B-399D-4E52-919B-41718C7753EC}" type="sibTrans" cxnId="{56BD4FB3-8EF4-4176-9058-B302B4FA519D}">
      <dgm:prSet/>
      <dgm:spPr/>
      <dgm:t>
        <a:bodyPr/>
        <a:lstStyle/>
        <a:p>
          <a:endParaRPr lang="en-US"/>
        </a:p>
      </dgm:t>
    </dgm:pt>
    <dgm:pt modelId="{E08A8157-FAD4-4E6C-A90B-E7EB0BD5185A}">
      <dgm:prSet/>
      <dgm:spPr/>
      <dgm:t>
        <a:bodyPr/>
        <a:lstStyle/>
        <a:p>
          <a:r>
            <a:rPr lang="en-US" b="0" i="0"/>
            <a:t>Skin problems</a:t>
          </a:r>
          <a:endParaRPr lang="en-US"/>
        </a:p>
      </dgm:t>
    </dgm:pt>
    <dgm:pt modelId="{6E5004D5-D607-43AD-BB81-F2FB1EB9E8F4}" type="parTrans" cxnId="{976A78D8-DD4F-4F5A-B76A-29D22AB00910}">
      <dgm:prSet/>
      <dgm:spPr/>
      <dgm:t>
        <a:bodyPr/>
        <a:lstStyle/>
        <a:p>
          <a:endParaRPr lang="en-US"/>
        </a:p>
      </dgm:t>
    </dgm:pt>
    <dgm:pt modelId="{B9E5BFE2-30F5-421B-A138-833E4CF9C702}" type="sibTrans" cxnId="{976A78D8-DD4F-4F5A-B76A-29D22AB00910}">
      <dgm:prSet/>
      <dgm:spPr/>
      <dgm:t>
        <a:bodyPr/>
        <a:lstStyle/>
        <a:p>
          <a:endParaRPr lang="en-US"/>
        </a:p>
      </dgm:t>
    </dgm:pt>
    <dgm:pt modelId="{DB39C82F-890C-4C13-9458-1D12DAA42005}" type="pres">
      <dgm:prSet presAssocID="{FD01C46E-8321-4223-BA61-B0D68151617E}" presName="linear" presStyleCnt="0">
        <dgm:presLayoutVars>
          <dgm:animLvl val="lvl"/>
          <dgm:resizeHandles val="exact"/>
        </dgm:presLayoutVars>
      </dgm:prSet>
      <dgm:spPr/>
    </dgm:pt>
    <dgm:pt modelId="{8D2610D0-F0C3-45A8-BB39-93D848555B21}" type="pres">
      <dgm:prSet presAssocID="{35A5609F-AFD5-4A53-98D3-FDFB9616B8C2}" presName="parentText" presStyleLbl="node1" presStyleIdx="0" presStyleCnt="7">
        <dgm:presLayoutVars>
          <dgm:chMax val="0"/>
          <dgm:bulletEnabled val="1"/>
        </dgm:presLayoutVars>
      </dgm:prSet>
      <dgm:spPr/>
    </dgm:pt>
    <dgm:pt modelId="{1576FE74-860C-4000-B4B1-571D167BE412}" type="pres">
      <dgm:prSet presAssocID="{100087CF-EDE7-4AEA-811C-2E984BA987F6}" presName="spacer" presStyleCnt="0"/>
      <dgm:spPr/>
    </dgm:pt>
    <dgm:pt modelId="{2FC8A1E4-E43E-4022-8DB9-C4EB01120DA4}" type="pres">
      <dgm:prSet presAssocID="{13CDC903-8B9D-4E93-B52D-75A91117C47F}" presName="parentText" presStyleLbl="node1" presStyleIdx="1" presStyleCnt="7">
        <dgm:presLayoutVars>
          <dgm:chMax val="0"/>
          <dgm:bulletEnabled val="1"/>
        </dgm:presLayoutVars>
      </dgm:prSet>
      <dgm:spPr/>
    </dgm:pt>
    <dgm:pt modelId="{3F7660FD-1426-4D00-9AC0-E886CB76AE59}" type="pres">
      <dgm:prSet presAssocID="{ED050C7D-0BCF-411F-8D75-CD884BD67937}" presName="spacer" presStyleCnt="0"/>
      <dgm:spPr/>
    </dgm:pt>
    <dgm:pt modelId="{5B564BA7-C7BF-44EF-8B38-410BC2A3E350}" type="pres">
      <dgm:prSet presAssocID="{3B12BB12-7E35-44CA-97F3-3633DA21746E}" presName="parentText" presStyleLbl="node1" presStyleIdx="2" presStyleCnt="7">
        <dgm:presLayoutVars>
          <dgm:chMax val="0"/>
          <dgm:bulletEnabled val="1"/>
        </dgm:presLayoutVars>
      </dgm:prSet>
      <dgm:spPr/>
    </dgm:pt>
    <dgm:pt modelId="{63A957FF-D63F-47DC-8ABD-31275A8BB3E3}" type="pres">
      <dgm:prSet presAssocID="{DC9086DD-FB6E-4221-85D5-646FCB131564}" presName="spacer" presStyleCnt="0"/>
      <dgm:spPr/>
    </dgm:pt>
    <dgm:pt modelId="{8FA7BFE9-81FE-4E20-9897-F347E23581D3}" type="pres">
      <dgm:prSet presAssocID="{A02AD57C-7A59-4C19-B37D-A75FA057BB1F}" presName="parentText" presStyleLbl="node1" presStyleIdx="3" presStyleCnt="7">
        <dgm:presLayoutVars>
          <dgm:chMax val="0"/>
          <dgm:bulletEnabled val="1"/>
        </dgm:presLayoutVars>
      </dgm:prSet>
      <dgm:spPr/>
    </dgm:pt>
    <dgm:pt modelId="{5E986B02-BDD0-4320-8DDA-DE44B9842FB4}" type="pres">
      <dgm:prSet presAssocID="{CBBCB5DE-95D6-4DA5-9A1C-04AC9293D1EA}" presName="spacer" presStyleCnt="0"/>
      <dgm:spPr/>
    </dgm:pt>
    <dgm:pt modelId="{A6FC2FFA-A0FF-4E73-B537-6BA7923983CD}" type="pres">
      <dgm:prSet presAssocID="{7BB38F41-CD4A-40D7-8CF8-A6F16883AF00}" presName="parentText" presStyleLbl="node1" presStyleIdx="4" presStyleCnt="7">
        <dgm:presLayoutVars>
          <dgm:chMax val="0"/>
          <dgm:bulletEnabled val="1"/>
        </dgm:presLayoutVars>
      </dgm:prSet>
      <dgm:spPr/>
    </dgm:pt>
    <dgm:pt modelId="{C8FD79A2-2ED0-471D-A2E6-E912960E46EE}" type="pres">
      <dgm:prSet presAssocID="{2A7B35CE-DF63-4E95-832B-FBD9BD05A532}" presName="spacer" presStyleCnt="0"/>
      <dgm:spPr/>
    </dgm:pt>
    <dgm:pt modelId="{3CCE9514-8988-463C-8143-33F628FC7120}" type="pres">
      <dgm:prSet presAssocID="{83310BC4-C3BC-41DB-8462-A90390D223F9}" presName="parentText" presStyleLbl="node1" presStyleIdx="5" presStyleCnt="7">
        <dgm:presLayoutVars>
          <dgm:chMax val="0"/>
          <dgm:bulletEnabled val="1"/>
        </dgm:presLayoutVars>
      </dgm:prSet>
      <dgm:spPr/>
    </dgm:pt>
    <dgm:pt modelId="{412B22F9-6638-4EBE-AF32-EDACCDAA0896}" type="pres">
      <dgm:prSet presAssocID="{012A9D9B-399D-4E52-919B-41718C7753EC}" presName="spacer" presStyleCnt="0"/>
      <dgm:spPr/>
    </dgm:pt>
    <dgm:pt modelId="{95847FCF-F86C-4B08-A2D6-0E49EC92EB36}" type="pres">
      <dgm:prSet presAssocID="{E08A8157-FAD4-4E6C-A90B-E7EB0BD5185A}" presName="parentText" presStyleLbl="node1" presStyleIdx="6" presStyleCnt="7">
        <dgm:presLayoutVars>
          <dgm:chMax val="0"/>
          <dgm:bulletEnabled val="1"/>
        </dgm:presLayoutVars>
      </dgm:prSet>
      <dgm:spPr/>
    </dgm:pt>
  </dgm:ptLst>
  <dgm:cxnLst>
    <dgm:cxn modelId="{DC5AB602-5995-4B01-99D2-68A06C5AB1BE}" type="presOf" srcId="{83310BC4-C3BC-41DB-8462-A90390D223F9}" destId="{3CCE9514-8988-463C-8143-33F628FC7120}" srcOrd="0" destOrd="0" presId="urn:microsoft.com/office/officeart/2005/8/layout/vList2"/>
    <dgm:cxn modelId="{283FAC07-F1DF-456D-A8BD-A0796B630197}" type="presOf" srcId="{A02AD57C-7A59-4C19-B37D-A75FA057BB1F}" destId="{8FA7BFE9-81FE-4E20-9897-F347E23581D3}" srcOrd="0" destOrd="0" presId="urn:microsoft.com/office/officeart/2005/8/layout/vList2"/>
    <dgm:cxn modelId="{F23C9B34-5DDE-470D-AC85-731FF9E671BB}" srcId="{FD01C46E-8321-4223-BA61-B0D68151617E}" destId="{7BB38F41-CD4A-40D7-8CF8-A6F16883AF00}" srcOrd="4" destOrd="0" parTransId="{0FC6B953-6827-4C91-B3BA-69DACDFCA6F8}" sibTransId="{2A7B35CE-DF63-4E95-832B-FBD9BD05A532}"/>
    <dgm:cxn modelId="{F8A55639-684C-4197-9DEA-4E5028814C36}" type="presOf" srcId="{7BB38F41-CD4A-40D7-8CF8-A6F16883AF00}" destId="{A6FC2FFA-A0FF-4E73-B537-6BA7923983CD}" srcOrd="0" destOrd="0" presId="urn:microsoft.com/office/officeart/2005/8/layout/vList2"/>
    <dgm:cxn modelId="{E572DA7D-4159-4A86-8C61-A9AC0ECD5EB0}" srcId="{FD01C46E-8321-4223-BA61-B0D68151617E}" destId="{A02AD57C-7A59-4C19-B37D-A75FA057BB1F}" srcOrd="3" destOrd="0" parTransId="{3907065B-4043-497D-B688-20A8A4A2F7C3}" sibTransId="{CBBCB5DE-95D6-4DA5-9A1C-04AC9293D1EA}"/>
    <dgm:cxn modelId="{0672A993-7B4A-4052-BCE6-C9682130667D}" type="presOf" srcId="{FD01C46E-8321-4223-BA61-B0D68151617E}" destId="{DB39C82F-890C-4C13-9458-1D12DAA42005}" srcOrd="0" destOrd="0" presId="urn:microsoft.com/office/officeart/2005/8/layout/vList2"/>
    <dgm:cxn modelId="{4AE18E98-BB76-4B14-9AAA-46A1F2959F5B}" type="presOf" srcId="{3B12BB12-7E35-44CA-97F3-3633DA21746E}" destId="{5B564BA7-C7BF-44EF-8B38-410BC2A3E350}" srcOrd="0" destOrd="0" presId="urn:microsoft.com/office/officeart/2005/8/layout/vList2"/>
    <dgm:cxn modelId="{56BD4FB3-8EF4-4176-9058-B302B4FA519D}" srcId="{FD01C46E-8321-4223-BA61-B0D68151617E}" destId="{83310BC4-C3BC-41DB-8462-A90390D223F9}" srcOrd="5" destOrd="0" parTransId="{F249BD3D-661D-40A6-956B-9D2DA8A92F9B}" sibTransId="{012A9D9B-399D-4E52-919B-41718C7753EC}"/>
    <dgm:cxn modelId="{B4A65DB4-5CE1-4133-8E2F-E9B42F84BAB4}" type="presOf" srcId="{13CDC903-8B9D-4E93-B52D-75A91117C47F}" destId="{2FC8A1E4-E43E-4022-8DB9-C4EB01120DA4}" srcOrd="0" destOrd="0" presId="urn:microsoft.com/office/officeart/2005/8/layout/vList2"/>
    <dgm:cxn modelId="{4A396ACA-D47D-4EB3-8147-7F5E8012345F}" srcId="{FD01C46E-8321-4223-BA61-B0D68151617E}" destId="{13CDC903-8B9D-4E93-B52D-75A91117C47F}" srcOrd="1" destOrd="0" parTransId="{2656B4C5-C6C3-42FC-B35C-0B1949C16FEB}" sibTransId="{ED050C7D-0BCF-411F-8D75-CD884BD67937}"/>
    <dgm:cxn modelId="{07DCB1D3-ACCF-47F7-951E-D52078F30AE0}" srcId="{FD01C46E-8321-4223-BA61-B0D68151617E}" destId="{35A5609F-AFD5-4A53-98D3-FDFB9616B8C2}" srcOrd="0" destOrd="0" parTransId="{12FCBC22-0AE1-4047-B0FB-329300A62F68}" sibTransId="{100087CF-EDE7-4AEA-811C-2E984BA987F6}"/>
    <dgm:cxn modelId="{976A78D8-DD4F-4F5A-B76A-29D22AB00910}" srcId="{FD01C46E-8321-4223-BA61-B0D68151617E}" destId="{E08A8157-FAD4-4E6C-A90B-E7EB0BD5185A}" srcOrd="6" destOrd="0" parTransId="{6E5004D5-D607-43AD-BB81-F2FB1EB9E8F4}" sibTransId="{B9E5BFE2-30F5-421B-A138-833E4CF9C702}"/>
    <dgm:cxn modelId="{42D797DC-C824-481D-BECA-BE2C657934A2}" srcId="{FD01C46E-8321-4223-BA61-B0D68151617E}" destId="{3B12BB12-7E35-44CA-97F3-3633DA21746E}" srcOrd="2" destOrd="0" parTransId="{1B105540-A425-4F2F-93DF-A48D939EF833}" sibTransId="{DC9086DD-FB6E-4221-85D5-646FCB131564}"/>
    <dgm:cxn modelId="{9C0154E2-B07C-4683-95B3-8E48CED0AF94}" type="presOf" srcId="{E08A8157-FAD4-4E6C-A90B-E7EB0BD5185A}" destId="{95847FCF-F86C-4B08-A2D6-0E49EC92EB36}" srcOrd="0" destOrd="0" presId="urn:microsoft.com/office/officeart/2005/8/layout/vList2"/>
    <dgm:cxn modelId="{771A9EF5-10F6-4A9F-A344-DD5C69D44405}" type="presOf" srcId="{35A5609F-AFD5-4A53-98D3-FDFB9616B8C2}" destId="{8D2610D0-F0C3-45A8-BB39-93D848555B21}" srcOrd="0" destOrd="0" presId="urn:microsoft.com/office/officeart/2005/8/layout/vList2"/>
    <dgm:cxn modelId="{FBFF8776-3712-439F-A9B5-700F714DE9C7}" type="presParOf" srcId="{DB39C82F-890C-4C13-9458-1D12DAA42005}" destId="{8D2610D0-F0C3-45A8-BB39-93D848555B21}" srcOrd="0" destOrd="0" presId="urn:microsoft.com/office/officeart/2005/8/layout/vList2"/>
    <dgm:cxn modelId="{AC4F2DEE-9850-4E83-9AE2-A043A1B104CE}" type="presParOf" srcId="{DB39C82F-890C-4C13-9458-1D12DAA42005}" destId="{1576FE74-860C-4000-B4B1-571D167BE412}" srcOrd="1" destOrd="0" presId="urn:microsoft.com/office/officeart/2005/8/layout/vList2"/>
    <dgm:cxn modelId="{85172325-F7A2-44F2-9175-577ACBD80327}" type="presParOf" srcId="{DB39C82F-890C-4C13-9458-1D12DAA42005}" destId="{2FC8A1E4-E43E-4022-8DB9-C4EB01120DA4}" srcOrd="2" destOrd="0" presId="urn:microsoft.com/office/officeart/2005/8/layout/vList2"/>
    <dgm:cxn modelId="{358C869E-823D-4173-B51B-9A4B1FAE579A}" type="presParOf" srcId="{DB39C82F-890C-4C13-9458-1D12DAA42005}" destId="{3F7660FD-1426-4D00-9AC0-E886CB76AE59}" srcOrd="3" destOrd="0" presId="urn:microsoft.com/office/officeart/2005/8/layout/vList2"/>
    <dgm:cxn modelId="{C6718FB3-C786-4888-ACA7-DDDB6B1F911B}" type="presParOf" srcId="{DB39C82F-890C-4C13-9458-1D12DAA42005}" destId="{5B564BA7-C7BF-44EF-8B38-410BC2A3E350}" srcOrd="4" destOrd="0" presId="urn:microsoft.com/office/officeart/2005/8/layout/vList2"/>
    <dgm:cxn modelId="{8C737793-3CCF-4ECE-B704-D42CD18F866A}" type="presParOf" srcId="{DB39C82F-890C-4C13-9458-1D12DAA42005}" destId="{63A957FF-D63F-47DC-8ABD-31275A8BB3E3}" srcOrd="5" destOrd="0" presId="urn:microsoft.com/office/officeart/2005/8/layout/vList2"/>
    <dgm:cxn modelId="{0FA28487-B528-4023-8EF5-532EA8E9C44F}" type="presParOf" srcId="{DB39C82F-890C-4C13-9458-1D12DAA42005}" destId="{8FA7BFE9-81FE-4E20-9897-F347E23581D3}" srcOrd="6" destOrd="0" presId="urn:microsoft.com/office/officeart/2005/8/layout/vList2"/>
    <dgm:cxn modelId="{8F0B7342-463F-4238-B049-641A5A0F44C5}" type="presParOf" srcId="{DB39C82F-890C-4C13-9458-1D12DAA42005}" destId="{5E986B02-BDD0-4320-8DDA-DE44B9842FB4}" srcOrd="7" destOrd="0" presId="urn:microsoft.com/office/officeart/2005/8/layout/vList2"/>
    <dgm:cxn modelId="{A80F4190-0B4D-441C-91BD-55CEA2DAEEAD}" type="presParOf" srcId="{DB39C82F-890C-4C13-9458-1D12DAA42005}" destId="{A6FC2FFA-A0FF-4E73-B537-6BA7923983CD}" srcOrd="8" destOrd="0" presId="urn:microsoft.com/office/officeart/2005/8/layout/vList2"/>
    <dgm:cxn modelId="{51089190-4FF0-4679-9078-CF3F45347FCD}" type="presParOf" srcId="{DB39C82F-890C-4C13-9458-1D12DAA42005}" destId="{C8FD79A2-2ED0-471D-A2E6-E912960E46EE}" srcOrd="9" destOrd="0" presId="urn:microsoft.com/office/officeart/2005/8/layout/vList2"/>
    <dgm:cxn modelId="{8203635E-BD79-4962-A89D-5B2BA3C8624D}" type="presParOf" srcId="{DB39C82F-890C-4C13-9458-1D12DAA42005}" destId="{3CCE9514-8988-463C-8143-33F628FC7120}" srcOrd="10" destOrd="0" presId="urn:microsoft.com/office/officeart/2005/8/layout/vList2"/>
    <dgm:cxn modelId="{9AC0DB5E-2D84-4A73-B947-B426D2D4DB98}" type="presParOf" srcId="{DB39C82F-890C-4C13-9458-1D12DAA42005}" destId="{412B22F9-6638-4EBE-AF32-EDACCDAA0896}" srcOrd="11" destOrd="0" presId="urn:microsoft.com/office/officeart/2005/8/layout/vList2"/>
    <dgm:cxn modelId="{11D45D93-5184-4948-AE62-F0F7B6CE3312}" type="presParOf" srcId="{DB39C82F-890C-4C13-9458-1D12DAA42005}" destId="{95847FCF-F86C-4B08-A2D6-0E49EC92EB36}"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BFA60A6-4D86-41FF-A3E5-9D7FCA67200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424CE5F-DD0A-49D9-A03D-2EF7ED2E00C4}">
      <dgm:prSet/>
      <dgm:spPr/>
      <dgm:t>
        <a:bodyPr/>
        <a:lstStyle/>
        <a:p>
          <a:r>
            <a:rPr lang="en-US" b="0" i="0"/>
            <a:t>Hypoglycemia is a condition in which blood sugar (glucose) level is lower than normal. Glucose is your body's main energy source.</a:t>
          </a:r>
          <a:endParaRPr lang="en-US"/>
        </a:p>
      </dgm:t>
    </dgm:pt>
    <dgm:pt modelId="{5E2C6133-4C27-43A8-B093-521CA494875C}" type="parTrans" cxnId="{4BFC544A-015F-4BDA-9161-E887FAC858B6}">
      <dgm:prSet/>
      <dgm:spPr/>
      <dgm:t>
        <a:bodyPr/>
        <a:lstStyle/>
        <a:p>
          <a:endParaRPr lang="en-US"/>
        </a:p>
      </dgm:t>
    </dgm:pt>
    <dgm:pt modelId="{526CC43D-ECE4-4212-B85C-8D28DD484F81}" type="sibTrans" cxnId="{4BFC544A-015F-4BDA-9161-E887FAC858B6}">
      <dgm:prSet/>
      <dgm:spPr/>
      <dgm:t>
        <a:bodyPr/>
        <a:lstStyle/>
        <a:p>
          <a:endParaRPr lang="en-US"/>
        </a:p>
      </dgm:t>
    </dgm:pt>
    <dgm:pt modelId="{B761C931-E8DC-49A2-AA0A-F953AA2A115D}">
      <dgm:prSet/>
      <dgm:spPr/>
      <dgm:t>
        <a:bodyPr/>
        <a:lstStyle/>
        <a:p>
          <a:r>
            <a:rPr lang="en-US" b="0" i="0"/>
            <a:t>Hypoglycemia is often related to diabetes treatment. But other drugs and a variety of conditions — many rare — can cause low blood sugar in people who don't have diabetes</a:t>
          </a:r>
          <a:endParaRPr lang="en-US"/>
        </a:p>
      </dgm:t>
    </dgm:pt>
    <dgm:pt modelId="{AF8FDDD4-6B5D-4F56-A3AA-F69D84B1BC79}" type="parTrans" cxnId="{065542D5-4358-4807-B950-DF07827AA2A9}">
      <dgm:prSet/>
      <dgm:spPr/>
      <dgm:t>
        <a:bodyPr/>
        <a:lstStyle/>
        <a:p>
          <a:endParaRPr lang="en-US"/>
        </a:p>
      </dgm:t>
    </dgm:pt>
    <dgm:pt modelId="{C9A9A258-3761-4532-8FE4-D4CA3344F3AD}" type="sibTrans" cxnId="{065542D5-4358-4807-B950-DF07827AA2A9}">
      <dgm:prSet/>
      <dgm:spPr/>
      <dgm:t>
        <a:bodyPr/>
        <a:lstStyle/>
        <a:p>
          <a:endParaRPr lang="en-US"/>
        </a:p>
      </dgm:t>
    </dgm:pt>
    <dgm:pt modelId="{A69461F2-90C6-43E5-B98D-02310311B10B}">
      <dgm:prSet/>
      <dgm:spPr/>
      <dgm:t>
        <a:bodyPr/>
        <a:lstStyle/>
        <a:p>
          <a:r>
            <a:rPr lang="en-US" b="0" i="0"/>
            <a:t>Hypoglycemia needs immediate treatment when blood sugar levels are low. For many people, a fasting blood sugar of 70 milligrams per deciliter (mg/dL), or 3.9 millimoles per liter (mmol/L), or below should serve as an alert for hypoglycemia</a:t>
          </a:r>
          <a:endParaRPr lang="en-US"/>
        </a:p>
      </dgm:t>
    </dgm:pt>
    <dgm:pt modelId="{63BC5B6E-0986-490E-8187-C19E56A2A387}" type="parTrans" cxnId="{FF794CA2-C6E4-4DD1-AC15-BB841000C448}">
      <dgm:prSet/>
      <dgm:spPr/>
      <dgm:t>
        <a:bodyPr/>
        <a:lstStyle/>
        <a:p>
          <a:endParaRPr lang="en-US"/>
        </a:p>
      </dgm:t>
    </dgm:pt>
    <dgm:pt modelId="{9CCD37E4-DB6B-47C2-89E6-A907A3C57FE3}" type="sibTrans" cxnId="{FF794CA2-C6E4-4DD1-AC15-BB841000C448}">
      <dgm:prSet/>
      <dgm:spPr/>
      <dgm:t>
        <a:bodyPr/>
        <a:lstStyle/>
        <a:p>
          <a:endParaRPr lang="en-US"/>
        </a:p>
      </dgm:t>
    </dgm:pt>
    <dgm:pt modelId="{33B1D2C0-D324-48C5-AE8A-CE7E69B8A18E}" type="pres">
      <dgm:prSet presAssocID="{EBFA60A6-4D86-41FF-A3E5-9D7FCA672004}" presName="linear" presStyleCnt="0">
        <dgm:presLayoutVars>
          <dgm:animLvl val="lvl"/>
          <dgm:resizeHandles val="exact"/>
        </dgm:presLayoutVars>
      </dgm:prSet>
      <dgm:spPr/>
    </dgm:pt>
    <dgm:pt modelId="{162A1EC3-1D96-478D-9462-B3636638CDA1}" type="pres">
      <dgm:prSet presAssocID="{8424CE5F-DD0A-49D9-A03D-2EF7ED2E00C4}" presName="parentText" presStyleLbl="node1" presStyleIdx="0" presStyleCnt="3">
        <dgm:presLayoutVars>
          <dgm:chMax val="0"/>
          <dgm:bulletEnabled val="1"/>
        </dgm:presLayoutVars>
      </dgm:prSet>
      <dgm:spPr/>
    </dgm:pt>
    <dgm:pt modelId="{F4238F4A-64D2-4B04-80FF-F604225367E1}" type="pres">
      <dgm:prSet presAssocID="{526CC43D-ECE4-4212-B85C-8D28DD484F81}" presName="spacer" presStyleCnt="0"/>
      <dgm:spPr/>
    </dgm:pt>
    <dgm:pt modelId="{429B7577-3E20-45C9-A650-BC704EA31E4B}" type="pres">
      <dgm:prSet presAssocID="{B761C931-E8DC-49A2-AA0A-F953AA2A115D}" presName="parentText" presStyleLbl="node1" presStyleIdx="1" presStyleCnt="3">
        <dgm:presLayoutVars>
          <dgm:chMax val="0"/>
          <dgm:bulletEnabled val="1"/>
        </dgm:presLayoutVars>
      </dgm:prSet>
      <dgm:spPr/>
    </dgm:pt>
    <dgm:pt modelId="{41F893D8-A4A0-4916-9B83-01AE243D8734}" type="pres">
      <dgm:prSet presAssocID="{C9A9A258-3761-4532-8FE4-D4CA3344F3AD}" presName="spacer" presStyleCnt="0"/>
      <dgm:spPr/>
    </dgm:pt>
    <dgm:pt modelId="{3CEDA883-CC33-45B6-A8E3-BDFF57DABF09}" type="pres">
      <dgm:prSet presAssocID="{A69461F2-90C6-43E5-B98D-02310311B10B}" presName="parentText" presStyleLbl="node1" presStyleIdx="2" presStyleCnt="3">
        <dgm:presLayoutVars>
          <dgm:chMax val="0"/>
          <dgm:bulletEnabled val="1"/>
        </dgm:presLayoutVars>
      </dgm:prSet>
      <dgm:spPr/>
    </dgm:pt>
  </dgm:ptLst>
  <dgm:cxnLst>
    <dgm:cxn modelId="{865DB62E-8E6D-4564-AD3F-165A7C9C00F5}" type="presOf" srcId="{EBFA60A6-4D86-41FF-A3E5-9D7FCA672004}" destId="{33B1D2C0-D324-48C5-AE8A-CE7E69B8A18E}" srcOrd="0" destOrd="0" presId="urn:microsoft.com/office/officeart/2005/8/layout/vList2"/>
    <dgm:cxn modelId="{4BFC544A-015F-4BDA-9161-E887FAC858B6}" srcId="{EBFA60A6-4D86-41FF-A3E5-9D7FCA672004}" destId="{8424CE5F-DD0A-49D9-A03D-2EF7ED2E00C4}" srcOrd="0" destOrd="0" parTransId="{5E2C6133-4C27-43A8-B093-521CA494875C}" sibTransId="{526CC43D-ECE4-4212-B85C-8D28DD484F81}"/>
    <dgm:cxn modelId="{016EA770-9C6C-4DEC-B8FF-8E5224803681}" type="presOf" srcId="{B761C931-E8DC-49A2-AA0A-F953AA2A115D}" destId="{429B7577-3E20-45C9-A650-BC704EA31E4B}" srcOrd="0" destOrd="0" presId="urn:microsoft.com/office/officeart/2005/8/layout/vList2"/>
    <dgm:cxn modelId="{FF794CA2-C6E4-4DD1-AC15-BB841000C448}" srcId="{EBFA60A6-4D86-41FF-A3E5-9D7FCA672004}" destId="{A69461F2-90C6-43E5-B98D-02310311B10B}" srcOrd="2" destOrd="0" parTransId="{63BC5B6E-0986-490E-8187-C19E56A2A387}" sibTransId="{9CCD37E4-DB6B-47C2-89E6-A907A3C57FE3}"/>
    <dgm:cxn modelId="{065542D5-4358-4807-B950-DF07827AA2A9}" srcId="{EBFA60A6-4D86-41FF-A3E5-9D7FCA672004}" destId="{B761C931-E8DC-49A2-AA0A-F953AA2A115D}" srcOrd="1" destOrd="0" parTransId="{AF8FDDD4-6B5D-4F56-A3AA-F69D84B1BC79}" sibTransId="{C9A9A258-3761-4532-8FE4-D4CA3344F3AD}"/>
    <dgm:cxn modelId="{C4E3A8E0-E9C7-4D5D-84B0-806F0A98B5A6}" type="presOf" srcId="{8424CE5F-DD0A-49D9-A03D-2EF7ED2E00C4}" destId="{162A1EC3-1D96-478D-9462-B3636638CDA1}" srcOrd="0" destOrd="0" presId="urn:microsoft.com/office/officeart/2005/8/layout/vList2"/>
    <dgm:cxn modelId="{B69A2AEC-AE85-4738-A4CE-84F16FA90EA5}" type="presOf" srcId="{A69461F2-90C6-43E5-B98D-02310311B10B}" destId="{3CEDA883-CC33-45B6-A8E3-BDFF57DABF09}" srcOrd="0" destOrd="0" presId="urn:microsoft.com/office/officeart/2005/8/layout/vList2"/>
    <dgm:cxn modelId="{1B71B6E2-3A10-41F8-A473-379F82BDA6F7}" type="presParOf" srcId="{33B1D2C0-D324-48C5-AE8A-CE7E69B8A18E}" destId="{162A1EC3-1D96-478D-9462-B3636638CDA1}" srcOrd="0" destOrd="0" presId="urn:microsoft.com/office/officeart/2005/8/layout/vList2"/>
    <dgm:cxn modelId="{3D12233D-7F33-4E45-881B-99847D3F34DC}" type="presParOf" srcId="{33B1D2C0-D324-48C5-AE8A-CE7E69B8A18E}" destId="{F4238F4A-64D2-4B04-80FF-F604225367E1}" srcOrd="1" destOrd="0" presId="urn:microsoft.com/office/officeart/2005/8/layout/vList2"/>
    <dgm:cxn modelId="{ACBEB857-E1EB-44C2-9A7B-8C5DB4D62D58}" type="presParOf" srcId="{33B1D2C0-D324-48C5-AE8A-CE7E69B8A18E}" destId="{429B7577-3E20-45C9-A650-BC704EA31E4B}" srcOrd="2" destOrd="0" presId="urn:microsoft.com/office/officeart/2005/8/layout/vList2"/>
    <dgm:cxn modelId="{DBDD57B9-844F-4DD6-85D5-A60FEFB56CBB}" type="presParOf" srcId="{33B1D2C0-D324-48C5-AE8A-CE7E69B8A18E}" destId="{41F893D8-A4A0-4916-9B83-01AE243D8734}" srcOrd="3" destOrd="0" presId="urn:microsoft.com/office/officeart/2005/8/layout/vList2"/>
    <dgm:cxn modelId="{B682CCB1-4DD4-44B1-B31F-877ADD13D5DD}" type="presParOf" srcId="{33B1D2C0-D324-48C5-AE8A-CE7E69B8A18E}" destId="{3CEDA883-CC33-45B6-A8E3-BDFF57DABF0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4235C869-8FBD-414E-84D8-ED6F88948A2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3C426C3-68C9-4394-9894-7A312C081978}">
      <dgm:prSet/>
      <dgm:spPr/>
      <dgm:t>
        <a:bodyPr/>
        <a:lstStyle/>
        <a:p>
          <a:r>
            <a:rPr lang="en-US"/>
            <a:t>Lymph - a fluid that contains white blood cells that defend against germs </a:t>
          </a:r>
        </a:p>
      </dgm:t>
    </dgm:pt>
    <dgm:pt modelId="{A38E4F2A-93D3-4B1B-90B8-9861414A4ABA}" type="parTrans" cxnId="{050EBCB7-2C5F-46E2-9011-1555096A6D7D}">
      <dgm:prSet/>
      <dgm:spPr/>
      <dgm:t>
        <a:bodyPr/>
        <a:lstStyle/>
        <a:p>
          <a:endParaRPr lang="en-US"/>
        </a:p>
      </dgm:t>
    </dgm:pt>
    <dgm:pt modelId="{E464C6EA-028C-4D21-B38A-155DC3737EE6}" type="sibTrans" cxnId="{050EBCB7-2C5F-46E2-9011-1555096A6D7D}">
      <dgm:prSet/>
      <dgm:spPr/>
      <dgm:t>
        <a:bodyPr/>
        <a:lstStyle/>
        <a:p>
          <a:endParaRPr lang="en-US"/>
        </a:p>
      </dgm:t>
    </dgm:pt>
    <dgm:pt modelId="{2C87D3B3-E96C-4EAE-A4A4-18E2CEED9A17}">
      <dgm:prSet/>
      <dgm:spPr/>
      <dgm:t>
        <a:bodyPr/>
        <a:lstStyle/>
        <a:p>
          <a:r>
            <a:rPr lang="en-US"/>
            <a:t>Lymph vessels - vessels that carry lymph throughout your body. They are different from blood vessels. </a:t>
          </a:r>
        </a:p>
      </dgm:t>
    </dgm:pt>
    <dgm:pt modelId="{24EA5966-B0BD-4953-BABA-0A6107B43B4F}" type="parTrans" cxnId="{DC68DB4B-75B4-4E4B-BD73-3F1C8E39713E}">
      <dgm:prSet/>
      <dgm:spPr/>
      <dgm:t>
        <a:bodyPr/>
        <a:lstStyle/>
        <a:p>
          <a:endParaRPr lang="en-US"/>
        </a:p>
      </dgm:t>
    </dgm:pt>
    <dgm:pt modelId="{0426D05D-FB24-4023-A670-DF724E849506}" type="sibTrans" cxnId="{DC68DB4B-75B4-4E4B-BD73-3F1C8E39713E}">
      <dgm:prSet/>
      <dgm:spPr/>
      <dgm:t>
        <a:bodyPr/>
        <a:lstStyle/>
        <a:p>
          <a:endParaRPr lang="en-US"/>
        </a:p>
      </dgm:t>
    </dgm:pt>
    <dgm:pt modelId="{6B04075B-75B3-4242-9289-07D5C18E23A6}">
      <dgm:prSet/>
      <dgm:spPr/>
      <dgm:t>
        <a:bodyPr/>
        <a:lstStyle/>
        <a:p>
          <a:r>
            <a:rPr lang="en-US"/>
            <a:t>Lymph nodes - glands found throughout the lymph vessels. Along with your spleen, these nodes are where white blood cells fight infection.</a:t>
          </a:r>
        </a:p>
      </dgm:t>
    </dgm:pt>
    <dgm:pt modelId="{34355F71-860C-4351-B33F-84DE13C13C15}" type="parTrans" cxnId="{0242A264-9B41-412C-889B-3FC7BBB64046}">
      <dgm:prSet/>
      <dgm:spPr/>
      <dgm:t>
        <a:bodyPr/>
        <a:lstStyle/>
        <a:p>
          <a:endParaRPr lang="en-US"/>
        </a:p>
      </dgm:t>
    </dgm:pt>
    <dgm:pt modelId="{1E5FB197-1D52-4E7D-9271-6A58695320F5}" type="sibTrans" cxnId="{0242A264-9B41-412C-889B-3FC7BBB64046}">
      <dgm:prSet/>
      <dgm:spPr/>
      <dgm:t>
        <a:bodyPr/>
        <a:lstStyle/>
        <a:p>
          <a:endParaRPr lang="en-US"/>
        </a:p>
      </dgm:t>
    </dgm:pt>
    <dgm:pt modelId="{39EF2CBA-E7C9-4FCB-ACC8-5CBF93C29C31}" type="pres">
      <dgm:prSet presAssocID="{4235C869-8FBD-414E-84D8-ED6F88948A26}" presName="linear" presStyleCnt="0">
        <dgm:presLayoutVars>
          <dgm:animLvl val="lvl"/>
          <dgm:resizeHandles val="exact"/>
        </dgm:presLayoutVars>
      </dgm:prSet>
      <dgm:spPr/>
    </dgm:pt>
    <dgm:pt modelId="{7C77C52F-EC64-4363-A4BB-75B652AD9143}" type="pres">
      <dgm:prSet presAssocID="{93C426C3-68C9-4394-9894-7A312C081978}" presName="parentText" presStyleLbl="node1" presStyleIdx="0" presStyleCnt="3">
        <dgm:presLayoutVars>
          <dgm:chMax val="0"/>
          <dgm:bulletEnabled val="1"/>
        </dgm:presLayoutVars>
      </dgm:prSet>
      <dgm:spPr/>
    </dgm:pt>
    <dgm:pt modelId="{269E0BBD-32E6-4038-8FD9-2539BE5433E5}" type="pres">
      <dgm:prSet presAssocID="{E464C6EA-028C-4D21-B38A-155DC3737EE6}" presName="spacer" presStyleCnt="0"/>
      <dgm:spPr/>
    </dgm:pt>
    <dgm:pt modelId="{4D182892-FE96-4C18-9D9F-5641A9828A02}" type="pres">
      <dgm:prSet presAssocID="{2C87D3B3-E96C-4EAE-A4A4-18E2CEED9A17}" presName="parentText" presStyleLbl="node1" presStyleIdx="1" presStyleCnt="3">
        <dgm:presLayoutVars>
          <dgm:chMax val="0"/>
          <dgm:bulletEnabled val="1"/>
        </dgm:presLayoutVars>
      </dgm:prSet>
      <dgm:spPr/>
    </dgm:pt>
    <dgm:pt modelId="{1DB86DD2-834F-4756-97D5-ADBD16DAF81B}" type="pres">
      <dgm:prSet presAssocID="{0426D05D-FB24-4023-A670-DF724E849506}" presName="spacer" presStyleCnt="0"/>
      <dgm:spPr/>
    </dgm:pt>
    <dgm:pt modelId="{B84CB448-8261-493C-B886-8352CAC633C8}" type="pres">
      <dgm:prSet presAssocID="{6B04075B-75B3-4242-9289-07D5C18E23A6}" presName="parentText" presStyleLbl="node1" presStyleIdx="2" presStyleCnt="3">
        <dgm:presLayoutVars>
          <dgm:chMax val="0"/>
          <dgm:bulletEnabled val="1"/>
        </dgm:presLayoutVars>
      </dgm:prSet>
      <dgm:spPr/>
    </dgm:pt>
  </dgm:ptLst>
  <dgm:cxnLst>
    <dgm:cxn modelId="{312C8F0B-52A8-495E-8E3D-71551A526DD6}" type="presOf" srcId="{4235C869-8FBD-414E-84D8-ED6F88948A26}" destId="{39EF2CBA-E7C9-4FCB-ACC8-5CBF93C29C31}" srcOrd="0" destOrd="0" presId="urn:microsoft.com/office/officeart/2005/8/layout/vList2"/>
    <dgm:cxn modelId="{0242A264-9B41-412C-889B-3FC7BBB64046}" srcId="{4235C869-8FBD-414E-84D8-ED6F88948A26}" destId="{6B04075B-75B3-4242-9289-07D5C18E23A6}" srcOrd="2" destOrd="0" parTransId="{34355F71-860C-4351-B33F-84DE13C13C15}" sibTransId="{1E5FB197-1D52-4E7D-9271-6A58695320F5}"/>
    <dgm:cxn modelId="{DC68DB4B-75B4-4E4B-BD73-3F1C8E39713E}" srcId="{4235C869-8FBD-414E-84D8-ED6F88948A26}" destId="{2C87D3B3-E96C-4EAE-A4A4-18E2CEED9A17}" srcOrd="1" destOrd="0" parTransId="{24EA5966-B0BD-4953-BABA-0A6107B43B4F}" sibTransId="{0426D05D-FB24-4023-A670-DF724E849506}"/>
    <dgm:cxn modelId="{089F756E-0662-473F-8D93-355980C57A17}" type="presOf" srcId="{2C87D3B3-E96C-4EAE-A4A4-18E2CEED9A17}" destId="{4D182892-FE96-4C18-9D9F-5641A9828A02}" srcOrd="0" destOrd="0" presId="urn:microsoft.com/office/officeart/2005/8/layout/vList2"/>
    <dgm:cxn modelId="{982A8EB5-2A61-4571-B141-32443B8FFB44}" type="presOf" srcId="{6B04075B-75B3-4242-9289-07D5C18E23A6}" destId="{B84CB448-8261-493C-B886-8352CAC633C8}" srcOrd="0" destOrd="0" presId="urn:microsoft.com/office/officeart/2005/8/layout/vList2"/>
    <dgm:cxn modelId="{050EBCB7-2C5F-46E2-9011-1555096A6D7D}" srcId="{4235C869-8FBD-414E-84D8-ED6F88948A26}" destId="{93C426C3-68C9-4394-9894-7A312C081978}" srcOrd="0" destOrd="0" parTransId="{A38E4F2A-93D3-4B1B-90B8-9861414A4ABA}" sibTransId="{E464C6EA-028C-4D21-B38A-155DC3737EE6}"/>
    <dgm:cxn modelId="{3321BCCD-2FB8-4048-BEF4-9FCF34A114DF}" type="presOf" srcId="{93C426C3-68C9-4394-9894-7A312C081978}" destId="{7C77C52F-EC64-4363-A4BB-75B652AD9143}" srcOrd="0" destOrd="0" presId="urn:microsoft.com/office/officeart/2005/8/layout/vList2"/>
    <dgm:cxn modelId="{F703AE6A-81A9-4D93-A7CC-7EDFAE783675}" type="presParOf" srcId="{39EF2CBA-E7C9-4FCB-ACC8-5CBF93C29C31}" destId="{7C77C52F-EC64-4363-A4BB-75B652AD9143}" srcOrd="0" destOrd="0" presId="urn:microsoft.com/office/officeart/2005/8/layout/vList2"/>
    <dgm:cxn modelId="{EF24921E-A8DE-49AE-AC41-FCDC48B0E768}" type="presParOf" srcId="{39EF2CBA-E7C9-4FCB-ACC8-5CBF93C29C31}" destId="{269E0BBD-32E6-4038-8FD9-2539BE5433E5}" srcOrd="1" destOrd="0" presId="urn:microsoft.com/office/officeart/2005/8/layout/vList2"/>
    <dgm:cxn modelId="{78DCD5A5-CB23-4B8B-8380-A44937EFA1F4}" type="presParOf" srcId="{39EF2CBA-E7C9-4FCB-ACC8-5CBF93C29C31}" destId="{4D182892-FE96-4C18-9D9F-5641A9828A02}" srcOrd="2" destOrd="0" presId="urn:microsoft.com/office/officeart/2005/8/layout/vList2"/>
    <dgm:cxn modelId="{C7E6060A-703B-402D-AEDA-8BA9FD04A8AF}" type="presParOf" srcId="{39EF2CBA-E7C9-4FCB-ACC8-5CBF93C29C31}" destId="{1DB86DD2-834F-4756-97D5-ADBD16DAF81B}" srcOrd="3" destOrd="0" presId="urn:microsoft.com/office/officeart/2005/8/layout/vList2"/>
    <dgm:cxn modelId="{9E35C992-E1BE-4FB4-B8E1-8D3889988E84}" type="presParOf" srcId="{39EF2CBA-E7C9-4FCB-ACC8-5CBF93C29C31}" destId="{B84CB448-8261-493C-B886-8352CAC633C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A01EDBA3-B9D1-41CF-976B-1BC95AF93D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927380-26B1-4954-9224-D42714A56292}">
      <dgm:prSet/>
      <dgm:spPr/>
      <dgm:t>
        <a:bodyPr/>
        <a:lstStyle/>
        <a:p>
          <a:r>
            <a:rPr lang="en-US"/>
            <a:t>Lymph</a:t>
          </a:r>
        </a:p>
      </dgm:t>
    </dgm:pt>
    <dgm:pt modelId="{079784E2-D15F-4710-8132-E65DA2901629}" type="parTrans" cxnId="{3B1AAEE9-760C-4771-89A2-A17274BE27C2}">
      <dgm:prSet/>
      <dgm:spPr/>
      <dgm:t>
        <a:bodyPr/>
        <a:lstStyle/>
        <a:p>
          <a:endParaRPr lang="en-US"/>
        </a:p>
      </dgm:t>
    </dgm:pt>
    <dgm:pt modelId="{CBD15CA3-95DD-4C52-9E18-F2A3B2ED2CD8}" type="sibTrans" cxnId="{3B1AAEE9-760C-4771-89A2-A17274BE27C2}">
      <dgm:prSet/>
      <dgm:spPr/>
      <dgm:t>
        <a:bodyPr/>
        <a:lstStyle/>
        <a:p>
          <a:endParaRPr lang="en-US"/>
        </a:p>
      </dgm:t>
    </dgm:pt>
    <dgm:pt modelId="{1FF7568E-16EA-4F24-9B79-0C82E67EFCE4}">
      <dgm:prSet/>
      <dgm:spPr/>
      <dgm:t>
        <a:bodyPr/>
        <a:lstStyle/>
        <a:p>
          <a:r>
            <a:rPr lang="en-US"/>
            <a:t>Network of vessels </a:t>
          </a:r>
        </a:p>
      </dgm:t>
    </dgm:pt>
    <dgm:pt modelId="{C15F9F1F-A345-48E6-9205-515143AD1554}" type="parTrans" cxnId="{F46B2E4E-8AAD-4A07-9CA7-B1C74102D955}">
      <dgm:prSet/>
      <dgm:spPr/>
      <dgm:t>
        <a:bodyPr/>
        <a:lstStyle/>
        <a:p>
          <a:endParaRPr lang="en-US"/>
        </a:p>
      </dgm:t>
    </dgm:pt>
    <dgm:pt modelId="{897240D3-B3BD-4C1C-B342-9D6B1DAAE2A7}" type="sibTrans" cxnId="{F46B2E4E-8AAD-4A07-9CA7-B1C74102D955}">
      <dgm:prSet/>
      <dgm:spPr/>
      <dgm:t>
        <a:bodyPr/>
        <a:lstStyle/>
        <a:p>
          <a:endParaRPr lang="en-US"/>
        </a:p>
      </dgm:t>
    </dgm:pt>
    <dgm:pt modelId="{D0C3C7BC-44A6-4B10-9CDA-EE7FB48D1D68}">
      <dgm:prSet/>
      <dgm:spPr/>
      <dgm:t>
        <a:bodyPr/>
        <a:lstStyle/>
        <a:p>
          <a:r>
            <a:rPr lang="en-US"/>
            <a:t>Lymph nodes and nodules </a:t>
          </a:r>
        </a:p>
      </dgm:t>
    </dgm:pt>
    <dgm:pt modelId="{F5247C8C-D817-4F0B-B7CE-D770BF323384}" type="parTrans" cxnId="{E31A7E8F-11DE-4D82-A73A-0095CC4D91C3}">
      <dgm:prSet/>
      <dgm:spPr/>
      <dgm:t>
        <a:bodyPr/>
        <a:lstStyle/>
        <a:p>
          <a:endParaRPr lang="en-US"/>
        </a:p>
      </dgm:t>
    </dgm:pt>
    <dgm:pt modelId="{498CCD79-883C-4F0B-AAF6-1FE8C363A3A3}" type="sibTrans" cxnId="{E31A7E8F-11DE-4D82-A73A-0095CC4D91C3}">
      <dgm:prSet/>
      <dgm:spPr/>
      <dgm:t>
        <a:bodyPr/>
        <a:lstStyle/>
        <a:p>
          <a:endParaRPr lang="en-US"/>
        </a:p>
      </dgm:t>
    </dgm:pt>
    <dgm:pt modelId="{A117C49D-75D5-4373-A647-3294BD6C9CDF}">
      <dgm:prSet/>
      <dgm:spPr/>
      <dgm:t>
        <a:bodyPr/>
        <a:lstStyle/>
        <a:p>
          <a:r>
            <a:rPr lang="en-US"/>
            <a:t>Tonsils </a:t>
          </a:r>
        </a:p>
      </dgm:t>
    </dgm:pt>
    <dgm:pt modelId="{04736588-2D8C-479C-9BC6-68F0433F507F}" type="parTrans" cxnId="{31972F69-D43F-4A44-80BB-4A8C4503148F}">
      <dgm:prSet/>
      <dgm:spPr/>
      <dgm:t>
        <a:bodyPr/>
        <a:lstStyle/>
        <a:p>
          <a:endParaRPr lang="en-US"/>
        </a:p>
      </dgm:t>
    </dgm:pt>
    <dgm:pt modelId="{4B6DA9C1-89C6-4E97-97C1-5A4AD59DB6DD}" type="sibTrans" cxnId="{31972F69-D43F-4A44-80BB-4A8C4503148F}">
      <dgm:prSet/>
      <dgm:spPr/>
      <dgm:t>
        <a:bodyPr/>
        <a:lstStyle/>
        <a:p>
          <a:endParaRPr lang="en-US"/>
        </a:p>
      </dgm:t>
    </dgm:pt>
    <dgm:pt modelId="{DF24F533-0C27-403A-BCD7-6FB3F6BA2DC3}">
      <dgm:prSet/>
      <dgm:spPr/>
      <dgm:t>
        <a:bodyPr/>
        <a:lstStyle/>
        <a:p>
          <a:r>
            <a:rPr lang="en-US"/>
            <a:t>Spleen </a:t>
          </a:r>
        </a:p>
      </dgm:t>
    </dgm:pt>
    <dgm:pt modelId="{AEE8D363-5935-483C-86FA-74255ECB7987}" type="parTrans" cxnId="{D67EAF98-4808-4D16-9D62-EAFC2CC1CC7B}">
      <dgm:prSet/>
      <dgm:spPr/>
      <dgm:t>
        <a:bodyPr/>
        <a:lstStyle/>
        <a:p>
          <a:endParaRPr lang="en-US"/>
        </a:p>
      </dgm:t>
    </dgm:pt>
    <dgm:pt modelId="{4128C7AC-A6E7-4B78-AD1B-CCF8DB5B9F19}" type="sibTrans" cxnId="{D67EAF98-4808-4D16-9D62-EAFC2CC1CC7B}">
      <dgm:prSet/>
      <dgm:spPr/>
      <dgm:t>
        <a:bodyPr/>
        <a:lstStyle/>
        <a:p>
          <a:endParaRPr lang="en-US"/>
        </a:p>
      </dgm:t>
    </dgm:pt>
    <dgm:pt modelId="{FDD772D0-743E-4E53-8CEC-2F04A8004EE7}">
      <dgm:prSet/>
      <dgm:spPr/>
      <dgm:t>
        <a:bodyPr/>
        <a:lstStyle/>
        <a:p>
          <a:r>
            <a:rPr lang="en-US"/>
            <a:t>Thymus gland</a:t>
          </a:r>
        </a:p>
      </dgm:t>
    </dgm:pt>
    <dgm:pt modelId="{096F8587-B533-482C-8D69-9F559E6E0582}" type="parTrans" cxnId="{65C35CB9-A3EC-428C-9F5F-AFDBAD133A36}">
      <dgm:prSet/>
      <dgm:spPr/>
      <dgm:t>
        <a:bodyPr/>
        <a:lstStyle/>
        <a:p>
          <a:endParaRPr lang="en-US"/>
        </a:p>
      </dgm:t>
    </dgm:pt>
    <dgm:pt modelId="{439239DF-C38E-4187-92C9-3D8859D6BB48}" type="sibTrans" cxnId="{65C35CB9-A3EC-428C-9F5F-AFDBAD133A36}">
      <dgm:prSet/>
      <dgm:spPr/>
      <dgm:t>
        <a:bodyPr/>
        <a:lstStyle/>
        <a:p>
          <a:endParaRPr lang="en-US"/>
        </a:p>
      </dgm:t>
    </dgm:pt>
    <dgm:pt modelId="{D81A7163-89C0-402C-95F0-511D80701030}">
      <dgm:prSet/>
      <dgm:spPr/>
      <dgm:t>
        <a:bodyPr/>
        <a:lstStyle/>
        <a:p>
          <a:r>
            <a:rPr lang="en-US"/>
            <a:t>Bone marrow</a:t>
          </a:r>
        </a:p>
      </dgm:t>
    </dgm:pt>
    <dgm:pt modelId="{54A4274D-6C29-48C3-B1A0-08C5B0214A1B}" type="parTrans" cxnId="{ED83D4E6-765E-4A39-B44E-F4231E831916}">
      <dgm:prSet/>
      <dgm:spPr/>
      <dgm:t>
        <a:bodyPr/>
        <a:lstStyle/>
        <a:p>
          <a:endParaRPr lang="en-US"/>
        </a:p>
      </dgm:t>
    </dgm:pt>
    <dgm:pt modelId="{37013216-97A3-4361-8270-E0FC144B6F81}" type="sibTrans" cxnId="{ED83D4E6-765E-4A39-B44E-F4231E831916}">
      <dgm:prSet/>
      <dgm:spPr/>
      <dgm:t>
        <a:bodyPr/>
        <a:lstStyle/>
        <a:p>
          <a:endParaRPr lang="en-US"/>
        </a:p>
      </dgm:t>
    </dgm:pt>
    <dgm:pt modelId="{93432DC8-6A9D-4766-A78B-B9F229110318}" type="pres">
      <dgm:prSet presAssocID="{A01EDBA3-B9D1-41CF-976B-1BC95AF93DB2}" presName="linear" presStyleCnt="0">
        <dgm:presLayoutVars>
          <dgm:animLvl val="lvl"/>
          <dgm:resizeHandles val="exact"/>
        </dgm:presLayoutVars>
      </dgm:prSet>
      <dgm:spPr/>
    </dgm:pt>
    <dgm:pt modelId="{AB15F478-04EF-49C4-974A-3F38E8483913}" type="pres">
      <dgm:prSet presAssocID="{D2927380-26B1-4954-9224-D42714A56292}" presName="parentText" presStyleLbl="node1" presStyleIdx="0" presStyleCnt="7">
        <dgm:presLayoutVars>
          <dgm:chMax val="0"/>
          <dgm:bulletEnabled val="1"/>
        </dgm:presLayoutVars>
      </dgm:prSet>
      <dgm:spPr/>
    </dgm:pt>
    <dgm:pt modelId="{9C2F39B1-194C-48FC-90DE-0F680D683B98}" type="pres">
      <dgm:prSet presAssocID="{CBD15CA3-95DD-4C52-9E18-F2A3B2ED2CD8}" presName="spacer" presStyleCnt="0"/>
      <dgm:spPr/>
    </dgm:pt>
    <dgm:pt modelId="{05790961-AF5E-4E08-B90C-908F9D12CB9D}" type="pres">
      <dgm:prSet presAssocID="{1FF7568E-16EA-4F24-9B79-0C82E67EFCE4}" presName="parentText" presStyleLbl="node1" presStyleIdx="1" presStyleCnt="7">
        <dgm:presLayoutVars>
          <dgm:chMax val="0"/>
          <dgm:bulletEnabled val="1"/>
        </dgm:presLayoutVars>
      </dgm:prSet>
      <dgm:spPr/>
    </dgm:pt>
    <dgm:pt modelId="{C454BE04-07C1-4A2C-9C44-EEBCD8BD2897}" type="pres">
      <dgm:prSet presAssocID="{897240D3-B3BD-4C1C-B342-9D6B1DAAE2A7}" presName="spacer" presStyleCnt="0"/>
      <dgm:spPr/>
    </dgm:pt>
    <dgm:pt modelId="{7DAF4B1E-D2FD-4BC6-B762-07087BC66251}" type="pres">
      <dgm:prSet presAssocID="{D0C3C7BC-44A6-4B10-9CDA-EE7FB48D1D68}" presName="parentText" presStyleLbl="node1" presStyleIdx="2" presStyleCnt="7">
        <dgm:presLayoutVars>
          <dgm:chMax val="0"/>
          <dgm:bulletEnabled val="1"/>
        </dgm:presLayoutVars>
      </dgm:prSet>
      <dgm:spPr/>
    </dgm:pt>
    <dgm:pt modelId="{058C921A-CDD3-4358-9A7B-2B255F8C8513}" type="pres">
      <dgm:prSet presAssocID="{498CCD79-883C-4F0B-AAF6-1FE8C363A3A3}" presName="spacer" presStyleCnt="0"/>
      <dgm:spPr/>
    </dgm:pt>
    <dgm:pt modelId="{941483F4-B59D-4B4F-993E-1466894E0482}" type="pres">
      <dgm:prSet presAssocID="{A117C49D-75D5-4373-A647-3294BD6C9CDF}" presName="parentText" presStyleLbl="node1" presStyleIdx="3" presStyleCnt="7">
        <dgm:presLayoutVars>
          <dgm:chMax val="0"/>
          <dgm:bulletEnabled val="1"/>
        </dgm:presLayoutVars>
      </dgm:prSet>
      <dgm:spPr/>
    </dgm:pt>
    <dgm:pt modelId="{66E7973D-28F9-439E-8FE1-A5AE465304AE}" type="pres">
      <dgm:prSet presAssocID="{4B6DA9C1-89C6-4E97-97C1-5A4AD59DB6DD}" presName="spacer" presStyleCnt="0"/>
      <dgm:spPr/>
    </dgm:pt>
    <dgm:pt modelId="{1D033832-26E9-4E05-8D2A-AA84A0CC760E}" type="pres">
      <dgm:prSet presAssocID="{DF24F533-0C27-403A-BCD7-6FB3F6BA2DC3}" presName="parentText" presStyleLbl="node1" presStyleIdx="4" presStyleCnt="7">
        <dgm:presLayoutVars>
          <dgm:chMax val="0"/>
          <dgm:bulletEnabled val="1"/>
        </dgm:presLayoutVars>
      </dgm:prSet>
      <dgm:spPr/>
    </dgm:pt>
    <dgm:pt modelId="{6F6D32CA-0B97-4D6E-8268-4B9815E14CD3}" type="pres">
      <dgm:prSet presAssocID="{4128C7AC-A6E7-4B78-AD1B-CCF8DB5B9F19}" presName="spacer" presStyleCnt="0"/>
      <dgm:spPr/>
    </dgm:pt>
    <dgm:pt modelId="{DFE71095-B3CF-4236-96A8-1894F2806CBB}" type="pres">
      <dgm:prSet presAssocID="{FDD772D0-743E-4E53-8CEC-2F04A8004EE7}" presName="parentText" presStyleLbl="node1" presStyleIdx="5" presStyleCnt="7">
        <dgm:presLayoutVars>
          <dgm:chMax val="0"/>
          <dgm:bulletEnabled val="1"/>
        </dgm:presLayoutVars>
      </dgm:prSet>
      <dgm:spPr/>
    </dgm:pt>
    <dgm:pt modelId="{0D49EF0E-CD45-43A3-975D-1AA702A9DE32}" type="pres">
      <dgm:prSet presAssocID="{439239DF-C38E-4187-92C9-3D8859D6BB48}" presName="spacer" presStyleCnt="0"/>
      <dgm:spPr/>
    </dgm:pt>
    <dgm:pt modelId="{D18BA615-4316-402A-B4A9-D386476F28A4}" type="pres">
      <dgm:prSet presAssocID="{D81A7163-89C0-402C-95F0-511D80701030}" presName="parentText" presStyleLbl="node1" presStyleIdx="6" presStyleCnt="7">
        <dgm:presLayoutVars>
          <dgm:chMax val="0"/>
          <dgm:bulletEnabled val="1"/>
        </dgm:presLayoutVars>
      </dgm:prSet>
      <dgm:spPr/>
    </dgm:pt>
  </dgm:ptLst>
  <dgm:cxnLst>
    <dgm:cxn modelId="{178CCD0E-BF7C-4EB6-B4F3-B6372B0AEB53}" type="presOf" srcId="{FDD772D0-743E-4E53-8CEC-2F04A8004EE7}" destId="{DFE71095-B3CF-4236-96A8-1894F2806CBB}" srcOrd="0" destOrd="0" presId="urn:microsoft.com/office/officeart/2005/8/layout/vList2"/>
    <dgm:cxn modelId="{0E772811-FD81-430E-895F-27C9F4AD2BE9}" type="presOf" srcId="{D81A7163-89C0-402C-95F0-511D80701030}" destId="{D18BA615-4316-402A-B4A9-D386476F28A4}" srcOrd="0" destOrd="0" presId="urn:microsoft.com/office/officeart/2005/8/layout/vList2"/>
    <dgm:cxn modelId="{75ABB334-5A55-4D9E-BE15-E4ADDA0FAAAC}" type="presOf" srcId="{DF24F533-0C27-403A-BCD7-6FB3F6BA2DC3}" destId="{1D033832-26E9-4E05-8D2A-AA84A0CC760E}" srcOrd="0" destOrd="0" presId="urn:microsoft.com/office/officeart/2005/8/layout/vList2"/>
    <dgm:cxn modelId="{62012267-501B-444A-AA2F-63F9BA109259}" type="presOf" srcId="{1FF7568E-16EA-4F24-9B79-0C82E67EFCE4}" destId="{05790961-AF5E-4E08-B90C-908F9D12CB9D}" srcOrd="0" destOrd="0" presId="urn:microsoft.com/office/officeart/2005/8/layout/vList2"/>
    <dgm:cxn modelId="{31115B48-5178-4E12-BDD1-C19D26A0EC90}" type="presOf" srcId="{D2927380-26B1-4954-9224-D42714A56292}" destId="{AB15F478-04EF-49C4-974A-3F38E8483913}" srcOrd="0" destOrd="0" presId="urn:microsoft.com/office/officeart/2005/8/layout/vList2"/>
    <dgm:cxn modelId="{31972F69-D43F-4A44-80BB-4A8C4503148F}" srcId="{A01EDBA3-B9D1-41CF-976B-1BC95AF93DB2}" destId="{A117C49D-75D5-4373-A647-3294BD6C9CDF}" srcOrd="3" destOrd="0" parTransId="{04736588-2D8C-479C-9BC6-68F0433F507F}" sibTransId="{4B6DA9C1-89C6-4E97-97C1-5A4AD59DB6DD}"/>
    <dgm:cxn modelId="{F46B2E4E-8AAD-4A07-9CA7-B1C74102D955}" srcId="{A01EDBA3-B9D1-41CF-976B-1BC95AF93DB2}" destId="{1FF7568E-16EA-4F24-9B79-0C82E67EFCE4}" srcOrd="1" destOrd="0" parTransId="{C15F9F1F-A345-48E6-9205-515143AD1554}" sibTransId="{897240D3-B3BD-4C1C-B342-9D6B1DAAE2A7}"/>
    <dgm:cxn modelId="{E31A7E8F-11DE-4D82-A73A-0095CC4D91C3}" srcId="{A01EDBA3-B9D1-41CF-976B-1BC95AF93DB2}" destId="{D0C3C7BC-44A6-4B10-9CDA-EE7FB48D1D68}" srcOrd="2" destOrd="0" parTransId="{F5247C8C-D817-4F0B-B7CE-D770BF323384}" sibTransId="{498CCD79-883C-4F0B-AAF6-1FE8C363A3A3}"/>
    <dgm:cxn modelId="{D67EAF98-4808-4D16-9D62-EAFC2CC1CC7B}" srcId="{A01EDBA3-B9D1-41CF-976B-1BC95AF93DB2}" destId="{DF24F533-0C27-403A-BCD7-6FB3F6BA2DC3}" srcOrd="4" destOrd="0" parTransId="{AEE8D363-5935-483C-86FA-74255ECB7987}" sibTransId="{4128C7AC-A6E7-4B78-AD1B-CCF8DB5B9F19}"/>
    <dgm:cxn modelId="{3EFF859C-8BFB-4CEE-A979-EAFDE2690168}" type="presOf" srcId="{A01EDBA3-B9D1-41CF-976B-1BC95AF93DB2}" destId="{93432DC8-6A9D-4766-A78B-B9F229110318}" srcOrd="0" destOrd="0" presId="urn:microsoft.com/office/officeart/2005/8/layout/vList2"/>
    <dgm:cxn modelId="{65C35CB9-A3EC-428C-9F5F-AFDBAD133A36}" srcId="{A01EDBA3-B9D1-41CF-976B-1BC95AF93DB2}" destId="{FDD772D0-743E-4E53-8CEC-2F04A8004EE7}" srcOrd="5" destOrd="0" parTransId="{096F8587-B533-482C-8D69-9F559E6E0582}" sibTransId="{439239DF-C38E-4187-92C9-3D8859D6BB48}"/>
    <dgm:cxn modelId="{ED83D4E6-765E-4A39-B44E-F4231E831916}" srcId="{A01EDBA3-B9D1-41CF-976B-1BC95AF93DB2}" destId="{D81A7163-89C0-402C-95F0-511D80701030}" srcOrd="6" destOrd="0" parTransId="{54A4274D-6C29-48C3-B1A0-08C5B0214A1B}" sibTransId="{37013216-97A3-4361-8270-E0FC144B6F81}"/>
    <dgm:cxn modelId="{3B1AAEE9-760C-4771-89A2-A17274BE27C2}" srcId="{A01EDBA3-B9D1-41CF-976B-1BC95AF93DB2}" destId="{D2927380-26B1-4954-9224-D42714A56292}" srcOrd="0" destOrd="0" parTransId="{079784E2-D15F-4710-8132-E65DA2901629}" sibTransId="{CBD15CA3-95DD-4C52-9E18-F2A3B2ED2CD8}"/>
    <dgm:cxn modelId="{787422EF-99BE-4F0B-93BA-E7D87092FB61}" type="presOf" srcId="{D0C3C7BC-44A6-4B10-9CDA-EE7FB48D1D68}" destId="{7DAF4B1E-D2FD-4BC6-B762-07087BC66251}" srcOrd="0" destOrd="0" presId="urn:microsoft.com/office/officeart/2005/8/layout/vList2"/>
    <dgm:cxn modelId="{FA9FBBF7-D94E-4F09-ACFD-A30D8B8AD6B1}" type="presOf" srcId="{A117C49D-75D5-4373-A647-3294BD6C9CDF}" destId="{941483F4-B59D-4B4F-993E-1466894E0482}" srcOrd="0" destOrd="0" presId="urn:microsoft.com/office/officeart/2005/8/layout/vList2"/>
    <dgm:cxn modelId="{3D5D5F34-EBD1-45EA-9E54-F50BD6657DA0}" type="presParOf" srcId="{93432DC8-6A9D-4766-A78B-B9F229110318}" destId="{AB15F478-04EF-49C4-974A-3F38E8483913}" srcOrd="0" destOrd="0" presId="urn:microsoft.com/office/officeart/2005/8/layout/vList2"/>
    <dgm:cxn modelId="{A2A31B74-93C2-4A72-94FD-AD89513C3D16}" type="presParOf" srcId="{93432DC8-6A9D-4766-A78B-B9F229110318}" destId="{9C2F39B1-194C-48FC-90DE-0F680D683B98}" srcOrd="1" destOrd="0" presId="urn:microsoft.com/office/officeart/2005/8/layout/vList2"/>
    <dgm:cxn modelId="{A01DBB28-515B-4451-9E37-98237BE5A22C}" type="presParOf" srcId="{93432DC8-6A9D-4766-A78B-B9F229110318}" destId="{05790961-AF5E-4E08-B90C-908F9D12CB9D}" srcOrd="2" destOrd="0" presId="urn:microsoft.com/office/officeart/2005/8/layout/vList2"/>
    <dgm:cxn modelId="{12288E13-D4E6-4271-9476-865FAEECB768}" type="presParOf" srcId="{93432DC8-6A9D-4766-A78B-B9F229110318}" destId="{C454BE04-07C1-4A2C-9C44-EEBCD8BD2897}" srcOrd="3" destOrd="0" presId="urn:microsoft.com/office/officeart/2005/8/layout/vList2"/>
    <dgm:cxn modelId="{5A59E8C0-22E6-4039-A6D2-60A865DECC6B}" type="presParOf" srcId="{93432DC8-6A9D-4766-A78B-B9F229110318}" destId="{7DAF4B1E-D2FD-4BC6-B762-07087BC66251}" srcOrd="4" destOrd="0" presId="urn:microsoft.com/office/officeart/2005/8/layout/vList2"/>
    <dgm:cxn modelId="{73F37E9C-FB84-482C-B122-75B4199C851F}" type="presParOf" srcId="{93432DC8-6A9D-4766-A78B-B9F229110318}" destId="{058C921A-CDD3-4358-9A7B-2B255F8C8513}" srcOrd="5" destOrd="0" presId="urn:microsoft.com/office/officeart/2005/8/layout/vList2"/>
    <dgm:cxn modelId="{78CC5866-0709-42C6-BE9A-E835DB7E981B}" type="presParOf" srcId="{93432DC8-6A9D-4766-A78B-B9F229110318}" destId="{941483F4-B59D-4B4F-993E-1466894E0482}" srcOrd="6" destOrd="0" presId="urn:microsoft.com/office/officeart/2005/8/layout/vList2"/>
    <dgm:cxn modelId="{1A6A396A-CCB4-4B17-BD4B-295679226A3F}" type="presParOf" srcId="{93432DC8-6A9D-4766-A78B-B9F229110318}" destId="{66E7973D-28F9-439E-8FE1-A5AE465304AE}" srcOrd="7" destOrd="0" presId="urn:microsoft.com/office/officeart/2005/8/layout/vList2"/>
    <dgm:cxn modelId="{8DA52BEC-F553-4EAA-971F-A578BC46D05F}" type="presParOf" srcId="{93432DC8-6A9D-4766-A78B-B9F229110318}" destId="{1D033832-26E9-4E05-8D2A-AA84A0CC760E}" srcOrd="8" destOrd="0" presId="urn:microsoft.com/office/officeart/2005/8/layout/vList2"/>
    <dgm:cxn modelId="{087D0ABF-B825-4AD2-AC2B-893A712A3352}" type="presParOf" srcId="{93432DC8-6A9D-4766-A78B-B9F229110318}" destId="{6F6D32CA-0B97-4D6E-8268-4B9815E14CD3}" srcOrd="9" destOrd="0" presId="urn:microsoft.com/office/officeart/2005/8/layout/vList2"/>
    <dgm:cxn modelId="{3D076436-938B-4ED0-946B-4E08F4A05AC2}" type="presParOf" srcId="{93432DC8-6A9D-4766-A78B-B9F229110318}" destId="{DFE71095-B3CF-4236-96A8-1894F2806CBB}" srcOrd="10" destOrd="0" presId="urn:microsoft.com/office/officeart/2005/8/layout/vList2"/>
    <dgm:cxn modelId="{597B5ED9-DC9E-499C-B893-717D1D36FBD7}" type="presParOf" srcId="{93432DC8-6A9D-4766-A78B-B9F229110318}" destId="{0D49EF0E-CD45-43A3-975D-1AA702A9DE32}" srcOrd="11" destOrd="0" presId="urn:microsoft.com/office/officeart/2005/8/layout/vList2"/>
    <dgm:cxn modelId="{8676FDF1-B512-48B1-97A1-D3BE114C55AE}" type="presParOf" srcId="{93432DC8-6A9D-4766-A78B-B9F229110318}" destId="{D18BA615-4316-402A-B4A9-D386476F28A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DAAFAAA-82D6-4226-8C52-8049C13A9B8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A958244-3093-4805-8363-97DAB2CEA8D7}">
      <dgm:prSet/>
      <dgm:spPr/>
      <dgm:t>
        <a:bodyPr/>
        <a:lstStyle/>
        <a:p>
          <a:r>
            <a:rPr lang="en-US"/>
            <a:t>Derived from tissue fluid </a:t>
          </a:r>
        </a:p>
      </dgm:t>
    </dgm:pt>
    <dgm:pt modelId="{F42C4C08-0F5B-4696-A11E-DF883F2793BD}" type="parTrans" cxnId="{D81BE968-1E94-479C-AA74-CAA8A798F4CD}">
      <dgm:prSet/>
      <dgm:spPr/>
      <dgm:t>
        <a:bodyPr/>
        <a:lstStyle/>
        <a:p>
          <a:endParaRPr lang="en-US"/>
        </a:p>
      </dgm:t>
    </dgm:pt>
    <dgm:pt modelId="{35734B63-6FC8-4006-9994-B282EEDEAD75}" type="sibTrans" cxnId="{D81BE968-1E94-479C-AA74-CAA8A798F4CD}">
      <dgm:prSet/>
      <dgm:spPr/>
      <dgm:t>
        <a:bodyPr/>
        <a:lstStyle/>
        <a:p>
          <a:endParaRPr lang="en-US"/>
        </a:p>
      </dgm:t>
    </dgm:pt>
    <dgm:pt modelId="{0F8CC34B-A10C-479B-A775-234A6561D0CC}">
      <dgm:prSet/>
      <dgm:spPr/>
      <dgm:t>
        <a:bodyPr/>
        <a:lstStyle/>
        <a:p>
          <a:r>
            <a:rPr lang="en-US"/>
            <a:t>Contains more white blood cells than plasma </a:t>
          </a:r>
        </a:p>
      </dgm:t>
    </dgm:pt>
    <dgm:pt modelId="{E5DBD0BE-5703-427A-8EA4-3ECEDA05AF7D}" type="parTrans" cxnId="{8FFB065D-E624-4DAA-BF2E-CBDA84C95D02}">
      <dgm:prSet/>
      <dgm:spPr/>
      <dgm:t>
        <a:bodyPr/>
        <a:lstStyle/>
        <a:p>
          <a:endParaRPr lang="en-US"/>
        </a:p>
      </dgm:t>
    </dgm:pt>
    <dgm:pt modelId="{FF5CFB57-FD96-4FF5-8B96-F8A17C430D38}" type="sibTrans" cxnId="{8FFB065D-E624-4DAA-BF2E-CBDA84C95D02}">
      <dgm:prSet/>
      <dgm:spPr/>
      <dgm:t>
        <a:bodyPr/>
        <a:lstStyle/>
        <a:p>
          <a:endParaRPr lang="en-US"/>
        </a:p>
      </dgm:t>
    </dgm:pt>
    <dgm:pt modelId="{2CDFFA94-D3A6-416D-9438-423471CE1352}">
      <dgm:prSet/>
      <dgm:spPr/>
      <dgm:t>
        <a:bodyPr/>
        <a:lstStyle/>
        <a:p>
          <a:r>
            <a:rPr lang="en-US"/>
            <a:t>Enters node through afferent lymphatic vessels </a:t>
          </a:r>
        </a:p>
      </dgm:t>
    </dgm:pt>
    <dgm:pt modelId="{6A7E1F50-75AE-4855-BF3B-52203A7626D1}" type="parTrans" cxnId="{C5BAAAB8-B922-4752-938C-01950D232D94}">
      <dgm:prSet/>
      <dgm:spPr/>
      <dgm:t>
        <a:bodyPr/>
        <a:lstStyle/>
        <a:p>
          <a:endParaRPr lang="en-US"/>
        </a:p>
      </dgm:t>
    </dgm:pt>
    <dgm:pt modelId="{1F033F96-943A-4F4E-8521-55A454FEB4E1}" type="sibTrans" cxnId="{C5BAAAB8-B922-4752-938C-01950D232D94}">
      <dgm:prSet/>
      <dgm:spPr/>
      <dgm:t>
        <a:bodyPr/>
        <a:lstStyle/>
        <a:p>
          <a:endParaRPr lang="en-US"/>
        </a:p>
      </dgm:t>
    </dgm:pt>
    <dgm:pt modelId="{6C92E941-7206-4399-8C92-03A9DCFCA7A4}">
      <dgm:prSet/>
      <dgm:spPr/>
      <dgm:t>
        <a:bodyPr/>
        <a:lstStyle/>
        <a:p>
          <a:r>
            <a:rPr lang="en-US"/>
            <a:t>Flows through node in one direction</a:t>
          </a:r>
        </a:p>
      </dgm:t>
    </dgm:pt>
    <dgm:pt modelId="{A5CBC5AB-921D-4E4C-BD87-004226DB9CAB}" type="parTrans" cxnId="{51D776E6-F426-4638-9FC2-D9EC85B84BC5}">
      <dgm:prSet/>
      <dgm:spPr/>
      <dgm:t>
        <a:bodyPr/>
        <a:lstStyle/>
        <a:p>
          <a:endParaRPr lang="en-US"/>
        </a:p>
      </dgm:t>
    </dgm:pt>
    <dgm:pt modelId="{83B3D8EB-915F-4175-97B3-E89459A10754}" type="sibTrans" cxnId="{51D776E6-F426-4638-9FC2-D9EC85B84BC5}">
      <dgm:prSet/>
      <dgm:spPr/>
      <dgm:t>
        <a:bodyPr/>
        <a:lstStyle/>
        <a:p>
          <a:endParaRPr lang="en-US"/>
        </a:p>
      </dgm:t>
    </dgm:pt>
    <dgm:pt modelId="{B0BE89E3-D9D8-455B-B01B-BAD967D5D7E1}" type="pres">
      <dgm:prSet presAssocID="{9DAAFAAA-82D6-4226-8C52-8049C13A9B86}" presName="linear" presStyleCnt="0">
        <dgm:presLayoutVars>
          <dgm:animLvl val="lvl"/>
          <dgm:resizeHandles val="exact"/>
        </dgm:presLayoutVars>
      </dgm:prSet>
      <dgm:spPr/>
    </dgm:pt>
    <dgm:pt modelId="{AAA06CF4-68E0-48C7-8F62-5651C65DC38F}" type="pres">
      <dgm:prSet presAssocID="{2A958244-3093-4805-8363-97DAB2CEA8D7}" presName="parentText" presStyleLbl="node1" presStyleIdx="0" presStyleCnt="4">
        <dgm:presLayoutVars>
          <dgm:chMax val="0"/>
          <dgm:bulletEnabled val="1"/>
        </dgm:presLayoutVars>
      </dgm:prSet>
      <dgm:spPr/>
    </dgm:pt>
    <dgm:pt modelId="{3594CC36-0936-4A11-BB28-2F60B568CC43}" type="pres">
      <dgm:prSet presAssocID="{35734B63-6FC8-4006-9994-B282EEDEAD75}" presName="spacer" presStyleCnt="0"/>
      <dgm:spPr/>
    </dgm:pt>
    <dgm:pt modelId="{813B96B2-CA8C-4D6E-A18F-FC25BA144110}" type="pres">
      <dgm:prSet presAssocID="{0F8CC34B-A10C-479B-A775-234A6561D0CC}" presName="parentText" presStyleLbl="node1" presStyleIdx="1" presStyleCnt="4">
        <dgm:presLayoutVars>
          <dgm:chMax val="0"/>
          <dgm:bulletEnabled val="1"/>
        </dgm:presLayoutVars>
      </dgm:prSet>
      <dgm:spPr/>
    </dgm:pt>
    <dgm:pt modelId="{56980C03-B75C-411E-92DD-14DCD570C7B6}" type="pres">
      <dgm:prSet presAssocID="{FF5CFB57-FD96-4FF5-8B96-F8A17C430D38}" presName="spacer" presStyleCnt="0"/>
      <dgm:spPr/>
    </dgm:pt>
    <dgm:pt modelId="{D5E3D63C-7FE8-4CC9-9B90-76BB87D7C3A8}" type="pres">
      <dgm:prSet presAssocID="{2CDFFA94-D3A6-416D-9438-423471CE1352}" presName="parentText" presStyleLbl="node1" presStyleIdx="2" presStyleCnt="4">
        <dgm:presLayoutVars>
          <dgm:chMax val="0"/>
          <dgm:bulletEnabled val="1"/>
        </dgm:presLayoutVars>
      </dgm:prSet>
      <dgm:spPr/>
    </dgm:pt>
    <dgm:pt modelId="{339B1AB0-2DD1-416E-8389-45898B9AEDA5}" type="pres">
      <dgm:prSet presAssocID="{1F033F96-943A-4F4E-8521-55A454FEB4E1}" presName="spacer" presStyleCnt="0"/>
      <dgm:spPr/>
    </dgm:pt>
    <dgm:pt modelId="{6FE9F3FE-2279-480E-87CF-BBBA26006085}" type="pres">
      <dgm:prSet presAssocID="{6C92E941-7206-4399-8C92-03A9DCFCA7A4}" presName="parentText" presStyleLbl="node1" presStyleIdx="3" presStyleCnt="4">
        <dgm:presLayoutVars>
          <dgm:chMax val="0"/>
          <dgm:bulletEnabled val="1"/>
        </dgm:presLayoutVars>
      </dgm:prSet>
      <dgm:spPr/>
    </dgm:pt>
  </dgm:ptLst>
  <dgm:cxnLst>
    <dgm:cxn modelId="{CCC45A30-94FF-49E2-AB36-76F3B47A8F58}" type="presOf" srcId="{2CDFFA94-D3A6-416D-9438-423471CE1352}" destId="{D5E3D63C-7FE8-4CC9-9B90-76BB87D7C3A8}" srcOrd="0" destOrd="0" presId="urn:microsoft.com/office/officeart/2005/8/layout/vList2"/>
    <dgm:cxn modelId="{89745B33-C0C4-48E6-8794-02AE1321141C}" type="presOf" srcId="{9DAAFAAA-82D6-4226-8C52-8049C13A9B86}" destId="{B0BE89E3-D9D8-455B-B01B-BAD967D5D7E1}" srcOrd="0" destOrd="0" presId="urn:microsoft.com/office/officeart/2005/8/layout/vList2"/>
    <dgm:cxn modelId="{8FFB065D-E624-4DAA-BF2E-CBDA84C95D02}" srcId="{9DAAFAAA-82D6-4226-8C52-8049C13A9B86}" destId="{0F8CC34B-A10C-479B-A775-234A6561D0CC}" srcOrd="1" destOrd="0" parTransId="{E5DBD0BE-5703-427A-8EA4-3ECEDA05AF7D}" sibTransId="{FF5CFB57-FD96-4FF5-8B96-F8A17C430D38}"/>
    <dgm:cxn modelId="{D81BE968-1E94-479C-AA74-CAA8A798F4CD}" srcId="{9DAAFAAA-82D6-4226-8C52-8049C13A9B86}" destId="{2A958244-3093-4805-8363-97DAB2CEA8D7}" srcOrd="0" destOrd="0" parTransId="{F42C4C08-0F5B-4696-A11E-DF883F2793BD}" sibTransId="{35734B63-6FC8-4006-9994-B282EEDEAD75}"/>
    <dgm:cxn modelId="{38133587-F78B-43AE-8AC3-6614133A1298}" type="presOf" srcId="{0F8CC34B-A10C-479B-A775-234A6561D0CC}" destId="{813B96B2-CA8C-4D6E-A18F-FC25BA144110}" srcOrd="0" destOrd="0" presId="urn:microsoft.com/office/officeart/2005/8/layout/vList2"/>
    <dgm:cxn modelId="{C5BAAAB8-B922-4752-938C-01950D232D94}" srcId="{9DAAFAAA-82D6-4226-8C52-8049C13A9B86}" destId="{2CDFFA94-D3A6-416D-9438-423471CE1352}" srcOrd="2" destOrd="0" parTransId="{6A7E1F50-75AE-4855-BF3B-52203A7626D1}" sibTransId="{1F033F96-943A-4F4E-8521-55A454FEB4E1}"/>
    <dgm:cxn modelId="{EA0021BA-B5D3-4194-A366-BCCAD9D1CA75}" type="presOf" srcId="{2A958244-3093-4805-8363-97DAB2CEA8D7}" destId="{AAA06CF4-68E0-48C7-8F62-5651C65DC38F}" srcOrd="0" destOrd="0" presId="urn:microsoft.com/office/officeart/2005/8/layout/vList2"/>
    <dgm:cxn modelId="{51D776E6-F426-4638-9FC2-D9EC85B84BC5}" srcId="{9DAAFAAA-82D6-4226-8C52-8049C13A9B86}" destId="{6C92E941-7206-4399-8C92-03A9DCFCA7A4}" srcOrd="3" destOrd="0" parTransId="{A5CBC5AB-921D-4E4C-BD87-004226DB9CAB}" sibTransId="{83B3D8EB-915F-4175-97B3-E89459A10754}"/>
    <dgm:cxn modelId="{1B4B83EB-99B7-49E9-9B95-26D042863FEA}" type="presOf" srcId="{6C92E941-7206-4399-8C92-03A9DCFCA7A4}" destId="{6FE9F3FE-2279-480E-87CF-BBBA26006085}" srcOrd="0" destOrd="0" presId="urn:microsoft.com/office/officeart/2005/8/layout/vList2"/>
    <dgm:cxn modelId="{88B0FA2A-88BE-4D21-B034-C86F21B9DBDA}" type="presParOf" srcId="{B0BE89E3-D9D8-455B-B01B-BAD967D5D7E1}" destId="{AAA06CF4-68E0-48C7-8F62-5651C65DC38F}" srcOrd="0" destOrd="0" presId="urn:microsoft.com/office/officeart/2005/8/layout/vList2"/>
    <dgm:cxn modelId="{A3095EA8-800E-45C3-B473-48880EAD3026}" type="presParOf" srcId="{B0BE89E3-D9D8-455B-B01B-BAD967D5D7E1}" destId="{3594CC36-0936-4A11-BB28-2F60B568CC43}" srcOrd="1" destOrd="0" presId="urn:microsoft.com/office/officeart/2005/8/layout/vList2"/>
    <dgm:cxn modelId="{55833E31-0004-4452-842D-AD78A929B54D}" type="presParOf" srcId="{B0BE89E3-D9D8-455B-B01B-BAD967D5D7E1}" destId="{813B96B2-CA8C-4D6E-A18F-FC25BA144110}" srcOrd="2" destOrd="0" presId="urn:microsoft.com/office/officeart/2005/8/layout/vList2"/>
    <dgm:cxn modelId="{FC2D0F72-159F-4954-94F7-3D930F3377F0}" type="presParOf" srcId="{B0BE89E3-D9D8-455B-B01B-BAD967D5D7E1}" destId="{56980C03-B75C-411E-92DD-14DCD570C7B6}" srcOrd="3" destOrd="0" presId="urn:microsoft.com/office/officeart/2005/8/layout/vList2"/>
    <dgm:cxn modelId="{33666EBA-2935-4987-AADD-8DB1CEC7FC8D}" type="presParOf" srcId="{B0BE89E3-D9D8-455B-B01B-BAD967D5D7E1}" destId="{D5E3D63C-7FE8-4CC9-9B90-76BB87D7C3A8}" srcOrd="4" destOrd="0" presId="urn:microsoft.com/office/officeart/2005/8/layout/vList2"/>
    <dgm:cxn modelId="{10F0E3C5-FDA0-45DF-B92B-EB2CB73B2861}" type="presParOf" srcId="{B0BE89E3-D9D8-455B-B01B-BAD967D5D7E1}" destId="{339B1AB0-2DD1-416E-8389-45898B9AEDA5}" srcOrd="5" destOrd="0" presId="urn:microsoft.com/office/officeart/2005/8/layout/vList2"/>
    <dgm:cxn modelId="{1E0C3E00-0935-42EE-9476-7976C6B23CA0}" type="presParOf" srcId="{B0BE89E3-D9D8-455B-B01B-BAD967D5D7E1}" destId="{6FE9F3FE-2279-480E-87CF-BBBA2600608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07A1F416-90E8-4F1D-B781-02ECF4FA93E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F95991A1-93AD-4129-8CFF-DAE7F03C0607}" type="pres">
      <dgm:prSet presAssocID="{07A1F416-90E8-4F1D-B781-02ECF4FA93E0}" presName="vert0" presStyleCnt="0">
        <dgm:presLayoutVars>
          <dgm:dir/>
          <dgm:animOne val="branch"/>
          <dgm:animLvl val="lvl"/>
        </dgm:presLayoutVars>
      </dgm:prSet>
      <dgm:spPr/>
    </dgm:pt>
    <dgm:pt modelId="{4CA20777-5C67-4B6E-9C5D-6E30E4C5A9CB}" type="pres">
      <dgm:prSet presAssocID="{43C05847-0B01-4321-9D7E-F927F00BF166}" presName="thickLine" presStyleLbl="alignNode1" presStyleIdx="0" presStyleCnt="5"/>
      <dgm:spPr/>
    </dgm:pt>
    <dgm:pt modelId="{0E8FA7EE-8A65-4088-AD9D-87A7D9DDC151}" type="pres">
      <dgm:prSet presAssocID="{43C05847-0B01-4321-9D7E-F927F00BF166}" presName="horz1" presStyleCnt="0"/>
      <dgm:spPr/>
    </dgm:pt>
    <dgm:pt modelId="{64D85205-3AFE-4AF7-845E-B683CFBB3AA4}" type="pres">
      <dgm:prSet presAssocID="{43C05847-0B01-4321-9D7E-F927F00BF166}" presName="tx1" presStyleLbl="revTx" presStyleIdx="0" presStyleCnt="5"/>
      <dgm:spPr/>
    </dgm:pt>
    <dgm:pt modelId="{8D8F842F-4744-498D-B21D-C77224CEC66D}" type="pres">
      <dgm:prSet presAssocID="{43C05847-0B01-4321-9D7E-F927F00BF166}" presName="vert1" presStyleCnt="0"/>
      <dgm:spPr/>
    </dgm:pt>
    <dgm:pt modelId="{07889F05-09D9-4BD4-94EE-56B101728393}" type="pres">
      <dgm:prSet presAssocID="{575BE129-A339-4F43-B04C-70C6BEB14BF9}" presName="thickLine" presStyleLbl="alignNode1" presStyleIdx="1" presStyleCnt="5"/>
      <dgm:spPr/>
    </dgm:pt>
    <dgm:pt modelId="{22F41BB6-A45A-4A9F-8218-C7ADECAD31A7}" type="pres">
      <dgm:prSet presAssocID="{575BE129-A339-4F43-B04C-70C6BEB14BF9}" presName="horz1" presStyleCnt="0"/>
      <dgm:spPr/>
    </dgm:pt>
    <dgm:pt modelId="{F02474EF-B558-4975-B51E-F3FDBD415388}" type="pres">
      <dgm:prSet presAssocID="{575BE129-A339-4F43-B04C-70C6BEB14BF9}" presName="tx1" presStyleLbl="revTx" presStyleIdx="1" presStyleCnt="5"/>
      <dgm:spPr/>
    </dgm:pt>
    <dgm:pt modelId="{4C2C6E6A-BE6B-48FE-BBBC-E2F47A8CA1B1}" type="pres">
      <dgm:prSet presAssocID="{575BE129-A339-4F43-B04C-70C6BEB14BF9}" presName="vert1" presStyleCnt="0"/>
      <dgm:spPr/>
    </dgm:pt>
    <dgm:pt modelId="{D787421F-4DD8-4309-B4C8-843B8682F7E4}" type="pres">
      <dgm:prSet presAssocID="{03296804-C04F-43F8-B004-909842C2482B}" presName="thickLine" presStyleLbl="alignNode1" presStyleIdx="2" presStyleCnt="5"/>
      <dgm:spPr/>
    </dgm:pt>
    <dgm:pt modelId="{200F44F7-DAE5-4886-AB12-6B0F94C0D08E}" type="pres">
      <dgm:prSet presAssocID="{03296804-C04F-43F8-B004-909842C2482B}" presName="horz1" presStyleCnt="0"/>
      <dgm:spPr/>
    </dgm:pt>
    <dgm:pt modelId="{24F14EA7-25E8-409C-9CD8-84E0B1BDC69A}" type="pres">
      <dgm:prSet presAssocID="{03296804-C04F-43F8-B004-909842C2482B}" presName="tx1" presStyleLbl="revTx" presStyleIdx="2" presStyleCnt="5"/>
      <dgm:spPr/>
    </dgm:pt>
    <dgm:pt modelId="{9D74C47B-7ADE-494D-BE9E-3F91A51FF5D8}" type="pres">
      <dgm:prSet presAssocID="{03296804-C04F-43F8-B004-909842C2482B}" presName="vert1" presStyleCnt="0"/>
      <dgm:spPr/>
    </dgm:pt>
    <dgm:pt modelId="{AE44D1FB-65DC-4450-A5DC-AED43F06D583}" type="pres">
      <dgm:prSet presAssocID="{F1E9E6B9-98E0-448F-A96F-78DEC4BA2667}" presName="thickLine" presStyleLbl="alignNode1" presStyleIdx="3" presStyleCnt="5"/>
      <dgm:spPr/>
    </dgm:pt>
    <dgm:pt modelId="{EBC5768D-8575-4C66-A83D-43A04E04B878}" type="pres">
      <dgm:prSet presAssocID="{F1E9E6B9-98E0-448F-A96F-78DEC4BA2667}" presName="horz1" presStyleCnt="0"/>
      <dgm:spPr/>
    </dgm:pt>
    <dgm:pt modelId="{788FE47A-6FA9-4BAA-948B-F7307AC3CAD6}" type="pres">
      <dgm:prSet presAssocID="{F1E9E6B9-98E0-448F-A96F-78DEC4BA2667}" presName="tx1" presStyleLbl="revTx" presStyleIdx="3" presStyleCnt="5"/>
      <dgm:spPr/>
    </dgm:pt>
    <dgm:pt modelId="{E2AD4A8B-2505-4366-87FA-C1EABB9226EF}" type="pres">
      <dgm:prSet presAssocID="{F1E9E6B9-98E0-448F-A96F-78DEC4BA2667}" presName="vert1" presStyleCnt="0"/>
      <dgm:spPr/>
    </dgm:pt>
    <dgm:pt modelId="{4B17AE42-4C51-4759-969D-12E11B040798}" type="pres">
      <dgm:prSet presAssocID="{88BA96A2-B408-48B3-8288-E0E4EAC339E7}" presName="thickLine" presStyleLbl="alignNode1" presStyleIdx="4" presStyleCnt="5"/>
      <dgm:spPr/>
    </dgm:pt>
    <dgm:pt modelId="{EF5D651D-778A-4FC0-BF84-4F0ED6BC549B}" type="pres">
      <dgm:prSet presAssocID="{88BA96A2-B408-48B3-8288-E0E4EAC339E7}" presName="horz1" presStyleCnt="0"/>
      <dgm:spPr/>
    </dgm:pt>
    <dgm:pt modelId="{86BD4D6B-CDE9-40E2-84CD-E653B10A8A98}" type="pres">
      <dgm:prSet presAssocID="{88BA96A2-B408-48B3-8288-E0E4EAC339E7}" presName="tx1" presStyleLbl="revTx" presStyleIdx="4" presStyleCnt="5"/>
      <dgm:spPr/>
    </dgm:pt>
    <dgm:pt modelId="{C932E8CD-BC5C-40D7-8F20-B3271A7C815B}" type="pres">
      <dgm:prSet presAssocID="{88BA96A2-B408-48B3-8288-E0E4EAC339E7}" presName="vert1" presStyleCnt="0"/>
      <dgm:spPr/>
    </dgm:pt>
  </dgm:ptLst>
  <dgm:cxnLst>
    <dgm:cxn modelId="{009A392A-A229-49CF-84B7-D6EC49244141}" type="presOf" srcId="{03296804-C04F-43F8-B004-909842C2482B}" destId="{24F14EA7-25E8-409C-9CD8-84E0B1BDC69A}" srcOrd="0" destOrd="0" presId="urn:microsoft.com/office/officeart/2008/layout/LinedList"/>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F45D4A6B-39D7-4199-AEF4-ACAC1830FEFB}" type="presOf" srcId="{07A1F416-90E8-4F1D-B781-02ECF4FA93E0}" destId="{F95991A1-93AD-4129-8CFF-DAE7F03C0607}" srcOrd="0" destOrd="0" presId="urn:microsoft.com/office/officeart/2008/layout/LinedList"/>
    <dgm:cxn modelId="{B877EF6E-25EF-4AC6-B46E-F8F71C2729E0}" srcId="{07A1F416-90E8-4F1D-B781-02ECF4FA93E0}" destId="{43C05847-0B01-4321-9D7E-F927F00BF166}" srcOrd="0" destOrd="0" parTransId="{DB7AD4C0-649B-4013-8FAE-AAF904CFB4C8}" sibTransId="{1CBDAD1B-554E-4D4A-8EB4-D2E1E0A363EA}"/>
    <dgm:cxn modelId="{BE384276-FAD6-4AF1-997D-FB81EE4B38CA}" type="presOf" srcId="{575BE129-A339-4F43-B04C-70C6BEB14BF9}" destId="{F02474EF-B558-4975-B51E-F3FDBD415388}" srcOrd="0" destOrd="0" presId="urn:microsoft.com/office/officeart/2008/layout/LinedList"/>
    <dgm:cxn modelId="{5024CF80-5369-42F7-853B-ED7A2A442393}" srcId="{07A1F416-90E8-4F1D-B781-02ECF4FA93E0}" destId="{03296804-C04F-43F8-B004-909842C2482B}" srcOrd="2" destOrd="0" parTransId="{F5CFEB8A-8DE2-46EC-8F2B-F4E20AE6CC86}" sibTransId="{5DB85A2F-027B-4AD2-8A82-1CAF7A9FB1C5}"/>
    <dgm:cxn modelId="{2EDBAA81-784F-4E8C-BC6C-F93FB98AA690}" srcId="{07A1F416-90E8-4F1D-B781-02ECF4FA93E0}" destId="{88BA96A2-B408-48B3-8288-E0E4EAC339E7}" srcOrd="4" destOrd="0" parTransId="{DEF9F9D0-2B81-4380-9CF8-AB6CCE031047}" sibTransId="{162D48CC-539B-47CD-B2E9-9DF0EB8F6D44}"/>
    <dgm:cxn modelId="{ECACA9C1-E1B2-450D-AC9F-CABBF1E11A43}" type="presOf" srcId="{43C05847-0B01-4321-9D7E-F927F00BF166}" destId="{64D85205-3AFE-4AF7-845E-B683CFBB3AA4}" srcOrd="0" destOrd="0" presId="urn:microsoft.com/office/officeart/2008/layout/LinedList"/>
    <dgm:cxn modelId="{0673D7C9-84D2-4DEC-AA4B-CA5667633DA7}" type="presOf" srcId="{F1E9E6B9-98E0-448F-A96F-78DEC4BA2667}" destId="{788FE47A-6FA9-4BAA-948B-F7307AC3CAD6}" srcOrd="0" destOrd="0" presId="urn:microsoft.com/office/officeart/2008/layout/LinedList"/>
    <dgm:cxn modelId="{55747CFC-DB65-47CB-AE63-2B42CA61D996}" type="presOf" srcId="{88BA96A2-B408-48B3-8288-E0E4EAC339E7}" destId="{86BD4D6B-CDE9-40E2-84CD-E653B10A8A98}" srcOrd="0" destOrd="0" presId="urn:microsoft.com/office/officeart/2008/layout/LinedList"/>
    <dgm:cxn modelId="{88952373-33BE-4C7B-BFBA-2CE1AD92629F}" type="presParOf" srcId="{F95991A1-93AD-4129-8CFF-DAE7F03C0607}" destId="{4CA20777-5C67-4B6E-9C5D-6E30E4C5A9CB}" srcOrd="0" destOrd="0" presId="urn:microsoft.com/office/officeart/2008/layout/LinedList"/>
    <dgm:cxn modelId="{F8D57800-4D3A-49D0-9D09-66CDA318E1F8}" type="presParOf" srcId="{F95991A1-93AD-4129-8CFF-DAE7F03C0607}" destId="{0E8FA7EE-8A65-4088-AD9D-87A7D9DDC151}" srcOrd="1" destOrd="0" presId="urn:microsoft.com/office/officeart/2008/layout/LinedList"/>
    <dgm:cxn modelId="{A192D33C-5A98-4A86-8CF8-511132AF8815}" type="presParOf" srcId="{0E8FA7EE-8A65-4088-AD9D-87A7D9DDC151}" destId="{64D85205-3AFE-4AF7-845E-B683CFBB3AA4}" srcOrd="0" destOrd="0" presId="urn:microsoft.com/office/officeart/2008/layout/LinedList"/>
    <dgm:cxn modelId="{CB5F0F87-E9E3-430C-BC59-BDCEABD082E5}" type="presParOf" srcId="{0E8FA7EE-8A65-4088-AD9D-87A7D9DDC151}" destId="{8D8F842F-4744-498D-B21D-C77224CEC66D}" srcOrd="1" destOrd="0" presId="urn:microsoft.com/office/officeart/2008/layout/LinedList"/>
    <dgm:cxn modelId="{45747FD4-7A35-4407-876D-A0A4E360267D}" type="presParOf" srcId="{F95991A1-93AD-4129-8CFF-DAE7F03C0607}" destId="{07889F05-09D9-4BD4-94EE-56B101728393}" srcOrd="2" destOrd="0" presId="urn:microsoft.com/office/officeart/2008/layout/LinedList"/>
    <dgm:cxn modelId="{D6A9AA23-A034-4228-8192-8AC6005D6E60}" type="presParOf" srcId="{F95991A1-93AD-4129-8CFF-DAE7F03C0607}" destId="{22F41BB6-A45A-4A9F-8218-C7ADECAD31A7}" srcOrd="3" destOrd="0" presId="urn:microsoft.com/office/officeart/2008/layout/LinedList"/>
    <dgm:cxn modelId="{F2872CF8-CD2A-4B17-A975-7DB4841E1687}" type="presParOf" srcId="{22F41BB6-A45A-4A9F-8218-C7ADECAD31A7}" destId="{F02474EF-B558-4975-B51E-F3FDBD415388}" srcOrd="0" destOrd="0" presId="urn:microsoft.com/office/officeart/2008/layout/LinedList"/>
    <dgm:cxn modelId="{611A85E3-E7CF-413E-A660-B170928AA22E}" type="presParOf" srcId="{22F41BB6-A45A-4A9F-8218-C7ADECAD31A7}" destId="{4C2C6E6A-BE6B-48FE-BBBC-E2F47A8CA1B1}" srcOrd="1" destOrd="0" presId="urn:microsoft.com/office/officeart/2008/layout/LinedList"/>
    <dgm:cxn modelId="{C6BFC3F3-F2A1-47BF-BCBB-ECF6D3FEF6C5}" type="presParOf" srcId="{F95991A1-93AD-4129-8CFF-DAE7F03C0607}" destId="{D787421F-4DD8-4309-B4C8-843B8682F7E4}" srcOrd="4" destOrd="0" presId="urn:microsoft.com/office/officeart/2008/layout/LinedList"/>
    <dgm:cxn modelId="{692D77D0-50C9-4B6B-B3DB-6BA6C21D549C}" type="presParOf" srcId="{F95991A1-93AD-4129-8CFF-DAE7F03C0607}" destId="{200F44F7-DAE5-4886-AB12-6B0F94C0D08E}" srcOrd="5" destOrd="0" presId="urn:microsoft.com/office/officeart/2008/layout/LinedList"/>
    <dgm:cxn modelId="{A135E7C0-D217-4F62-A3F2-B6AE7F2C7F18}" type="presParOf" srcId="{200F44F7-DAE5-4886-AB12-6B0F94C0D08E}" destId="{24F14EA7-25E8-409C-9CD8-84E0B1BDC69A}" srcOrd="0" destOrd="0" presId="urn:microsoft.com/office/officeart/2008/layout/LinedList"/>
    <dgm:cxn modelId="{1A61FED0-C9B1-4291-B7F5-AEAE5ED1F5F5}" type="presParOf" srcId="{200F44F7-DAE5-4886-AB12-6B0F94C0D08E}" destId="{9D74C47B-7ADE-494D-BE9E-3F91A51FF5D8}" srcOrd="1" destOrd="0" presId="urn:microsoft.com/office/officeart/2008/layout/LinedList"/>
    <dgm:cxn modelId="{6EB7F995-CA83-4746-8692-DA58FD2E0132}" type="presParOf" srcId="{F95991A1-93AD-4129-8CFF-DAE7F03C0607}" destId="{AE44D1FB-65DC-4450-A5DC-AED43F06D583}" srcOrd="6" destOrd="0" presId="urn:microsoft.com/office/officeart/2008/layout/LinedList"/>
    <dgm:cxn modelId="{4B170308-E9C0-44D6-BAC0-6ED3C54CAFF4}" type="presParOf" srcId="{F95991A1-93AD-4129-8CFF-DAE7F03C0607}" destId="{EBC5768D-8575-4C66-A83D-43A04E04B878}" srcOrd="7" destOrd="0" presId="urn:microsoft.com/office/officeart/2008/layout/LinedList"/>
    <dgm:cxn modelId="{924A26F2-5A23-4083-97A9-B9F3F7038CC1}" type="presParOf" srcId="{EBC5768D-8575-4C66-A83D-43A04E04B878}" destId="{788FE47A-6FA9-4BAA-948B-F7307AC3CAD6}" srcOrd="0" destOrd="0" presId="urn:microsoft.com/office/officeart/2008/layout/LinedList"/>
    <dgm:cxn modelId="{9FDFC8D7-1DD8-43F4-882E-86CB6C5FF9F6}" type="presParOf" srcId="{EBC5768D-8575-4C66-A83D-43A04E04B878}" destId="{E2AD4A8B-2505-4366-87FA-C1EABB9226EF}" srcOrd="1" destOrd="0" presId="urn:microsoft.com/office/officeart/2008/layout/LinedList"/>
    <dgm:cxn modelId="{E95848B0-024E-4FBE-8943-9F60B5EB264A}" type="presParOf" srcId="{F95991A1-93AD-4129-8CFF-DAE7F03C0607}" destId="{4B17AE42-4C51-4759-969D-12E11B040798}" srcOrd="8" destOrd="0" presId="urn:microsoft.com/office/officeart/2008/layout/LinedList"/>
    <dgm:cxn modelId="{803A74AE-9EB1-4B4B-9C93-3CABC5D7F6F9}" type="presParOf" srcId="{F95991A1-93AD-4129-8CFF-DAE7F03C0607}" destId="{EF5D651D-778A-4FC0-BF84-4F0ED6BC549B}" srcOrd="9" destOrd="0" presId="urn:microsoft.com/office/officeart/2008/layout/LinedList"/>
    <dgm:cxn modelId="{E5A55BB2-23FC-44F4-828E-BA84E6799AE7}" type="presParOf" srcId="{EF5D651D-778A-4FC0-BF84-4F0ED6BC549B}" destId="{86BD4D6B-CDE9-40E2-84CD-E653B10A8A98}" srcOrd="0" destOrd="0" presId="urn:microsoft.com/office/officeart/2008/layout/LinedList"/>
    <dgm:cxn modelId="{0D98DB85-420A-461A-B863-03073955ADA4}" type="presParOf" srcId="{EF5D651D-778A-4FC0-BF84-4F0ED6BC549B}" destId="{C932E8CD-BC5C-40D7-8F20-B3271A7C815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E5CBAC7-18FF-4882-A51A-5978B3EF4E5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6ED5E62C-6FE9-4BE7-8801-7E7F780F2E17}" type="pres">
      <dgm:prSet presAssocID="{DE5CBAC7-18FF-4882-A51A-5978B3EF4E58}" presName="vert0" presStyleCnt="0">
        <dgm:presLayoutVars>
          <dgm:dir/>
          <dgm:animOne val="branch"/>
          <dgm:animLvl val="lvl"/>
        </dgm:presLayoutVars>
      </dgm:prSet>
      <dgm:spPr/>
    </dgm:pt>
    <dgm:pt modelId="{6811436E-1FB7-48C4-BC4B-A8BFABCBC889}" type="pres">
      <dgm:prSet presAssocID="{071F9340-B2C9-44AC-8FE9-CAF6D8690984}" presName="thickLine" presStyleLbl="alignNode1" presStyleIdx="0" presStyleCnt="3"/>
      <dgm:spPr/>
    </dgm:pt>
    <dgm:pt modelId="{C147EEC5-F06D-4165-B150-FAD481E804CF}" type="pres">
      <dgm:prSet presAssocID="{071F9340-B2C9-44AC-8FE9-CAF6D8690984}" presName="horz1" presStyleCnt="0"/>
      <dgm:spPr/>
    </dgm:pt>
    <dgm:pt modelId="{A9421B01-3EF7-4DA2-8406-46959E2DE00C}" type="pres">
      <dgm:prSet presAssocID="{071F9340-B2C9-44AC-8FE9-CAF6D8690984}" presName="tx1" presStyleLbl="revTx" presStyleIdx="0" presStyleCnt="3"/>
      <dgm:spPr/>
    </dgm:pt>
    <dgm:pt modelId="{537B5B17-2822-4BF6-B265-433426C2353A}" type="pres">
      <dgm:prSet presAssocID="{071F9340-B2C9-44AC-8FE9-CAF6D8690984}" presName="vert1" presStyleCnt="0"/>
      <dgm:spPr/>
    </dgm:pt>
    <dgm:pt modelId="{337E7F6B-075D-4610-B1B9-A91CF46597D7}" type="pres">
      <dgm:prSet presAssocID="{11B1CD65-AF12-43DF-AD79-933D897C8821}" presName="thickLine" presStyleLbl="alignNode1" presStyleIdx="1" presStyleCnt="3"/>
      <dgm:spPr/>
    </dgm:pt>
    <dgm:pt modelId="{89533E5F-9B6F-4186-8B27-10CFBAE257D7}" type="pres">
      <dgm:prSet presAssocID="{11B1CD65-AF12-43DF-AD79-933D897C8821}" presName="horz1" presStyleCnt="0"/>
      <dgm:spPr/>
    </dgm:pt>
    <dgm:pt modelId="{3296B682-EC17-4A8E-9AD5-80BFA6C32E6C}" type="pres">
      <dgm:prSet presAssocID="{11B1CD65-AF12-43DF-AD79-933D897C8821}" presName="tx1" presStyleLbl="revTx" presStyleIdx="1" presStyleCnt="3"/>
      <dgm:spPr/>
    </dgm:pt>
    <dgm:pt modelId="{F6D49680-BF8B-4287-BB24-2E8C5612BB8B}" type="pres">
      <dgm:prSet presAssocID="{11B1CD65-AF12-43DF-AD79-933D897C8821}" presName="vert1" presStyleCnt="0"/>
      <dgm:spPr/>
    </dgm:pt>
    <dgm:pt modelId="{BBD99224-2BA6-4462-B44F-2034319C0D35}" type="pres">
      <dgm:prSet presAssocID="{35A439D3-F61E-4F91-8D45-9DBD04474389}" presName="thickLine" presStyleLbl="alignNode1" presStyleIdx="2" presStyleCnt="3"/>
      <dgm:spPr/>
    </dgm:pt>
    <dgm:pt modelId="{2148159C-16E1-48E2-9405-7E2A2637737F}" type="pres">
      <dgm:prSet presAssocID="{35A439D3-F61E-4F91-8D45-9DBD04474389}" presName="horz1" presStyleCnt="0"/>
      <dgm:spPr/>
    </dgm:pt>
    <dgm:pt modelId="{B9F94B9D-855D-4DC8-8254-FAAC5C6D1679}" type="pres">
      <dgm:prSet presAssocID="{35A439D3-F61E-4F91-8D45-9DBD04474389}" presName="tx1" presStyleLbl="revTx" presStyleIdx="2" presStyleCnt="3"/>
      <dgm:spPr/>
    </dgm:pt>
    <dgm:pt modelId="{BA1272FE-0478-4C51-9E42-E5CF22DC0151}" type="pres">
      <dgm:prSet presAssocID="{35A439D3-F61E-4F91-8D45-9DBD04474389}" presName="vert1" presStyleCnt="0"/>
      <dgm:spPr/>
    </dgm:pt>
  </dgm:ptLst>
  <dgm:cxnLst>
    <dgm:cxn modelId="{BD6BBF2E-0E99-447A-9D30-AD1FDDD9D814}" type="presOf" srcId="{DE5CBAC7-18FF-4882-A51A-5978B3EF4E58}" destId="{6ED5E62C-6FE9-4BE7-8801-7E7F780F2E17}" srcOrd="0" destOrd="0" presId="urn:microsoft.com/office/officeart/2008/layout/LinedList"/>
    <dgm:cxn modelId="{36FEE63D-7C45-43DF-BCC3-765ED0D3C649}" type="presOf" srcId="{071F9340-B2C9-44AC-8FE9-CAF6D8690984}" destId="{A9421B01-3EF7-4DA2-8406-46959E2DE00C}" srcOrd="0" destOrd="0" presId="urn:microsoft.com/office/officeart/2008/layout/LinedList"/>
    <dgm:cxn modelId="{7616B764-991D-43B6-9268-D0E4E85D68CF}" srcId="{DE5CBAC7-18FF-4882-A51A-5978B3EF4E58}" destId="{35A439D3-F61E-4F91-8D45-9DBD04474389}" srcOrd="2" destOrd="0" parTransId="{0974FDE5-01DA-4CDB-A71E-01F512B29AE7}" sibTransId="{453F21EB-E289-4552-94B9-D1EA2AC87609}"/>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1CB830C7-3815-40DE-94AA-49ED3EC7E0BC}" type="presOf" srcId="{35A439D3-F61E-4F91-8D45-9DBD04474389}" destId="{B9F94B9D-855D-4DC8-8254-FAAC5C6D1679}" srcOrd="0" destOrd="0" presId="urn:microsoft.com/office/officeart/2008/layout/LinedList"/>
    <dgm:cxn modelId="{F0632CD5-A208-4809-9A3C-F91A2D5B8966}" type="presOf" srcId="{11B1CD65-AF12-43DF-AD79-933D897C8821}" destId="{3296B682-EC17-4A8E-9AD5-80BFA6C32E6C}" srcOrd="0" destOrd="0" presId="urn:microsoft.com/office/officeart/2008/layout/LinedList"/>
    <dgm:cxn modelId="{A07361E9-136D-46F6-8BEA-FDE8118058F8}" type="presParOf" srcId="{6ED5E62C-6FE9-4BE7-8801-7E7F780F2E17}" destId="{6811436E-1FB7-48C4-BC4B-A8BFABCBC889}" srcOrd="0" destOrd="0" presId="urn:microsoft.com/office/officeart/2008/layout/LinedList"/>
    <dgm:cxn modelId="{996BC2FC-B78A-47A7-A8AC-EAB945162927}" type="presParOf" srcId="{6ED5E62C-6FE9-4BE7-8801-7E7F780F2E17}" destId="{C147EEC5-F06D-4165-B150-FAD481E804CF}" srcOrd="1" destOrd="0" presId="urn:microsoft.com/office/officeart/2008/layout/LinedList"/>
    <dgm:cxn modelId="{0F84231A-B10B-4721-8985-F55EAF374FFD}" type="presParOf" srcId="{C147EEC5-F06D-4165-B150-FAD481E804CF}" destId="{A9421B01-3EF7-4DA2-8406-46959E2DE00C}" srcOrd="0" destOrd="0" presId="urn:microsoft.com/office/officeart/2008/layout/LinedList"/>
    <dgm:cxn modelId="{42BB5B5B-6DFC-47D1-97AC-0886895305CE}" type="presParOf" srcId="{C147EEC5-F06D-4165-B150-FAD481E804CF}" destId="{537B5B17-2822-4BF6-B265-433426C2353A}" srcOrd="1" destOrd="0" presId="urn:microsoft.com/office/officeart/2008/layout/LinedList"/>
    <dgm:cxn modelId="{38C9BCE7-7B3F-4ACD-8165-2877E9A2615B}" type="presParOf" srcId="{6ED5E62C-6FE9-4BE7-8801-7E7F780F2E17}" destId="{337E7F6B-075D-4610-B1B9-A91CF46597D7}" srcOrd="2" destOrd="0" presId="urn:microsoft.com/office/officeart/2008/layout/LinedList"/>
    <dgm:cxn modelId="{EFFD1852-2E3D-442D-9B22-8DCEB0C8711B}" type="presParOf" srcId="{6ED5E62C-6FE9-4BE7-8801-7E7F780F2E17}" destId="{89533E5F-9B6F-4186-8B27-10CFBAE257D7}" srcOrd="3" destOrd="0" presId="urn:microsoft.com/office/officeart/2008/layout/LinedList"/>
    <dgm:cxn modelId="{A6E5D6C7-AAB1-433F-A078-BD3E4BC26CC5}" type="presParOf" srcId="{89533E5F-9B6F-4186-8B27-10CFBAE257D7}" destId="{3296B682-EC17-4A8E-9AD5-80BFA6C32E6C}" srcOrd="0" destOrd="0" presId="urn:microsoft.com/office/officeart/2008/layout/LinedList"/>
    <dgm:cxn modelId="{EB6D5FFB-BB36-4C66-94D3-B7AA7A5E23CE}" type="presParOf" srcId="{89533E5F-9B6F-4186-8B27-10CFBAE257D7}" destId="{F6D49680-BF8B-4287-BB24-2E8C5612BB8B}" srcOrd="1" destOrd="0" presId="urn:microsoft.com/office/officeart/2008/layout/LinedList"/>
    <dgm:cxn modelId="{A0BA25CF-EF9C-455C-AC70-D63F233B57E6}" type="presParOf" srcId="{6ED5E62C-6FE9-4BE7-8801-7E7F780F2E17}" destId="{BBD99224-2BA6-4462-B44F-2034319C0D35}" srcOrd="4" destOrd="0" presId="urn:microsoft.com/office/officeart/2008/layout/LinedList"/>
    <dgm:cxn modelId="{C10E37D6-98FA-422B-BBBB-1154B3CB89DD}" type="presParOf" srcId="{6ED5E62C-6FE9-4BE7-8801-7E7F780F2E17}" destId="{2148159C-16E1-48E2-9405-7E2A2637737F}" srcOrd="5" destOrd="0" presId="urn:microsoft.com/office/officeart/2008/layout/LinedList"/>
    <dgm:cxn modelId="{E089C6A7-CDE9-4429-82A2-6405DD88873E}" type="presParOf" srcId="{2148159C-16E1-48E2-9405-7E2A2637737F}" destId="{B9F94B9D-855D-4DC8-8254-FAAC5C6D1679}" srcOrd="0" destOrd="0" presId="urn:microsoft.com/office/officeart/2008/layout/LinedList"/>
    <dgm:cxn modelId="{9A37B37B-1F47-4681-AB8A-8C740AA06A52}" type="presParOf" srcId="{2148159C-16E1-48E2-9405-7E2A2637737F}" destId="{BA1272FE-0478-4C51-9E42-E5CF22DC015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F462173-52A8-43AD-A739-F1081B74849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a:t>Lymph is kept moving by: - Constriction of vessels - Skeletal muscle pump - Respiratory pump </a:t>
          </a:r>
          <a:endParaRPr lang="en-US"/>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0521D1BF-8A95-4178-BF5E-3A282056B26E}" type="pres">
      <dgm:prSet presAssocID="{FF462173-52A8-43AD-A739-F1081B748499}" presName="vert0" presStyleCnt="0">
        <dgm:presLayoutVars>
          <dgm:dir/>
          <dgm:animOne val="branch"/>
          <dgm:animLvl val="lvl"/>
        </dgm:presLayoutVars>
      </dgm:prSet>
      <dgm:spPr/>
    </dgm:pt>
    <dgm:pt modelId="{0C2E0337-518D-40D9-8075-C45CAAF5AE69}" type="pres">
      <dgm:prSet presAssocID="{B5E15751-2C90-4941-9983-40B2BECA8E65}" presName="thickLine" presStyleLbl="alignNode1" presStyleIdx="0" presStyleCnt="4"/>
      <dgm:spPr/>
    </dgm:pt>
    <dgm:pt modelId="{B3A14FF4-1BCF-4E4C-9840-53657DB8BAFD}" type="pres">
      <dgm:prSet presAssocID="{B5E15751-2C90-4941-9983-40B2BECA8E65}" presName="horz1" presStyleCnt="0"/>
      <dgm:spPr/>
    </dgm:pt>
    <dgm:pt modelId="{4CDBC780-ABC0-4362-BDAB-ABDE62B75068}" type="pres">
      <dgm:prSet presAssocID="{B5E15751-2C90-4941-9983-40B2BECA8E65}" presName="tx1" presStyleLbl="revTx" presStyleIdx="0" presStyleCnt="4"/>
      <dgm:spPr/>
    </dgm:pt>
    <dgm:pt modelId="{90203726-5459-44AD-A793-843B58843FFB}" type="pres">
      <dgm:prSet presAssocID="{B5E15751-2C90-4941-9983-40B2BECA8E65}" presName="vert1" presStyleCnt="0"/>
      <dgm:spPr/>
    </dgm:pt>
    <dgm:pt modelId="{752B0DF1-43AB-4379-B6E0-E0C8AF854147}" type="pres">
      <dgm:prSet presAssocID="{D9A5DA7C-A68C-4FF8-B8DF-876C09FA5CBD}" presName="thickLine" presStyleLbl="alignNode1" presStyleIdx="1" presStyleCnt="4"/>
      <dgm:spPr/>
    </dgm:pt>
    <dgm:pt modelId="{7EE746D6-0214-4AA8-8A9E-6C00B87366B5}" type="pres">
      <dgm:prSet presAssocID="{D9A5DA7C-A68C-4FF8-B8DF-876C09FA5CBD}" presName="horz1" presStyleCnt="0"/>
      <dgm:spPr/>
    </dgm:pt>
    <dgm:pt modelId="{9138EAED-07CD-48FC-9074-1F1F621C5742}" type="pres">
      <dgm:prSet presAssocID="{D9A5DA7C-A68C-4FF8-B8DF-876C09FA5CBD}" presName="tx1" presStyleLbl="revTx" presStyleIdx="1" presStyleCnt="4"/>
      <dgm:spPr/>
    </dgm:pt>
    <dgm:pt modelId="{ED9C5FCD-8BE8-4BE4-9238-C92D0ACC88C3}" type="pres">
      <dgm:prSet presAssocID="{D9A5DA7C-A68C-4FF8-B8DF-876C09FA5CBD}" presName="vert1" presStyleCnt="0"/>
      <dgm:spPr/>
    </dgm:pt>
    <dgm:pt modelId="{F749FCF2-5FA4-4F7D-8114-A313A2700BCD}" type="pres">
      <dgm:prSet presAssocID="{193B50EF-CA5E-44CF-8704-11A34EDC4582}" presName="thickLine" presStyleLbl="alignNode1" presStyleIdx="2" presStyleCnt="4"/>
      <dgm:spPr/>
    </dgm:pt>
    <dgm:pt modelId="{38EEE2CA-7B01-4330-93C7-3047B0BA3F52}" type="pres">
      <dgm:prSet presAssocID="{193B50EF-CA5E-44CF-8704-11A34EDC4582}" presName="horz1" presStyleCnt="0"/>
      <dgm:spPr/>
    </dgm:pt>
    <dgm:pt modelId="{FCE3B8D3-9F65-4ED0-9390-3E7AE21A0AC6}" type="pres">
      <dgm:prSet presAssocID="{193B50EF-CA5E-44CF-8704-11A34EDC4582}" presName="tx1" presStyleLbl="revTx" presStyleIdx="2" presStyleCnt="4"/>
      <dgm:spPr/>
    </dgm:pt>
    <dgm:pt modelId="{90FB52FC-586C-4D3D-A259-423B4C0F5EA4}" type="pres">
      <dgm:prSet presAssocID="{193B50EF-CA5E-44CF-8704-11A34EDC4582}" presName="vert1" presStyleCnt="0"/>
      <dgm:spPr/>
    </dgm:pt>
    <dgm:pt modelId="{83FEEC55-6381-40CD-8913-939491A2D4F2}" type="pres">
      <dgm:prSet presAssocID="{5C93A153-B6B2-4310-94FA-4812E7FD3632}" presName="thickLine" presStyleLbl="alignNode1" presStyleIdx="3" presStyleCnt="4"/>
      <dgm:spPr/>
    </dgm:pt>
    <dgm:pt modelId="{94C3A972-2C22-49CD-8EC6-EE09EB052488}" type="pres">
      <dgm:prSet presAssocID="{5C93A153-B6B2-4310-94FA-4812E7FD3632}" presName="horz1" presStyleCnt="0"/>
      <dgm:spPr/>
    </dgm:pt>
    <dgm:pt modelId="{3167D2C5-E542-452E-AB4F-1856EE97110E}" type="pres">
      <dgm:prSet presAssocID="{5C93A153-B6B2-4310-94FA-4812E7FD3632}" presName="tx1" presStyleLbl="revTx" presStyleIdx="3" presStyleCnt="4"/>
      <dgm:spPr/>
    </dgm:pt>
    <dgm:pt modelId="{EF68ED7C-34C8-4143-BA0D-118075E116A5}" type="pres">
      <dgm:prSet presAssocID="{5C93A153-B6B2-4310-94FA-4812E7FD3632}" presName="vert1" presStyleCnt="0"/>
      <dgm:spPr/>
    </dgm:pt>
  </dgm:ptLst>
  <dgm:cxnLst>
    <dgm:cxn modelId="{81DFB901-56AE-4EE4-B5CF-B3D85B1AA3A8}" srcId="{FF462173-52A8-43AD-A739-F1081B748499}" destId="{193B50EF-CA5E-44CF-8704-11A34EDC4582}" srcOrd="2" destOrd="0" parTransId="{9D5C5EBD-8260-49CF-8F97-DCFD7F6D2928}" sibTransId="{68C62D48-844E-464B-9643-C1C5DF61B600}"/>
    <dgm:cxn modelId="{36C39F0F-2A5A-428D-953A-3EED3EC8CD2F}" type="presOf" srcId="{B5E15751-2C90-4941-9983-40B2BECA8E65}" destId="{4CDBC780-ABC0-4362-BDAB-ABDE62B75068}" srcOrd="0" destOrd="0" presId="urn:microsoft.com/office/officeart/2008/layout/LinedList"/>
    <dgm:cxn modelId="{5759E42F-A8DA-4E81-81AF-E12E279323EE}" type="presOf" srcId="{FF462173-52A8-43AD-A739-F1081B748499}" destId="{0521D1BF-8A95-4178-BF5E-3A282056B26E}" srcOrd="0" destOrd="0" presId="urn:microsoft.com/office/officeart/2008/layout/LinedList"/>
    <dgm:cxn modelId="{CE82E675-EBE1-4B8D-B9D3-523DEE7F6220}" type="presOf" srcId="{5C93A153-B6B2-4310-94FA-4812E7FD3632}" destId="{3167D2C5-E542-452E-AB4F-1856EE97110E}" srcOrd="0" destOrd="0" presId="urn:microsoft.com/office/officeart/2008/layout/LinedList"/>
    <dgm:cxn modelId="{85508292-F5BE-4C65-8175-012042D5D299}" type="presOf" srcId="{193B50EF-CA5E-44CF-8704-11A34EDC4582}" destId="{FCE3B8D3-9F65-4ED0-9390-3E7AE21A0AC6}" srcOrd="0" destOrd="0" presId="urn:microsoft.com/office/officeart/2008/layout/LinedList"/>
    <dgm:cxn modelId="{FC3541B0-2ACE-4AC3-8CD4-670C04BC5904}" type="presOf" srcId="{D9A5DA7C-A68C-4FF8-B8DF-876C09FA5CBD}" destId="{9138EAED-07CD-48FC-9074-1F1F621C5742}" srcOrd="0" destOrd="0" presId="urn:microsoft.com/office/officeart/2008/layout/LinedList"/>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061C6DE4-9BAC-4897-A44D-DCDEE1712E02}" srcId="{FF462173-52A8-43AD-A739-F1081B748499}" destId="{5C93A153-B6B2-4310-94FA-4812E7FD3632}" srcOrd="3" destOrd="0" parTransId="{B702F396-D9C8-4ECE-8964-B9F855D6F5AA}" sibTransId="{566613D5-FFDF-4693-89B3-3312F32377EB}"/>
    <dgm:cxn modelId="{FCF7A712-0519-432C-91F3-BD8F1D89FB93}" type="presParOf" srcId="{0521D1BF-8A95-4178-BF5E-3A282056B26E}" destId="{0C2E0337-518D-40D9-8075-C45CAAF5AE69}" srcOrd="0" destOrd="0" presId="urn:microsoft.com/office/officeart/2008/layout/LinedList"/>
    <dgm:cxn modelId="{B8B91045-D3AC-4B44-B7FF-6976DABAB557}" type="presParOf" srcId="{0521D1BF-8A95-4178-BF5E-3A282056B26E}" destId="{B3A14FF4-1BCF-4E4C-9840-53657DB8BAFD}" srcOrd="1" destOrd="0" presId="urn:microsoft.com/office/officeart/2008/layout/LinedList"/>
    <dgm:cxn modelId="{B513BF20-6186-4A79-BE99-653AE6890C27}" type="presParOf" srcId="{B3A14FF4-1BCF-4E4C-9840-53657DB8BAFD}" destId="{4CDBC780-ABC0-4362-BDAB-ABDE62B75068}" srcOrd="0" destOrd="0" presId="urn:microsoft.com/office/officeart/2008/layout/LinedList"/>
    <dgm:cxn modelId="{37691DF1-0F8D-416F-A3DB-805DB96CBAB1}" type="presParOf" srcId="{B3A14FF4-1BCF-4E4C-9840-53657DB8BAFD}" destId="{90203726-5459-44AD-A793-843B58843FFB}" srcOrd="1" destOrd="0" presId="urn:microsoft.com/office/officeart/2008/layout/LinedList"/>
    <dgm:cxn modelId="{756F88C2-A631-421A-9E96-75C5E1C3CB39}" type="presParOf" srcId="{0521D1BF-8A95-4178-BF5E-3A282056B26E}" destId="{752B0DF1-43AB-4379-B6E0-E0C8AF854147}" srcOrd="2" destOrd="0" presId="urn:microsoft.com/office/officeart/2008/layout/LinedList"/>
    <dgm:cxn modelId="{246B03F8-5751-4EF5-BFA6-730817C3A40D}" type="presParOf" srcId="{0521D1BF-8A95-4178-BF5E-3A282056B26E}" destId="{7EE746D6-0214-4AA8-8A9E-6C00B87366B5}" srcOrd="3" destOrd="0" presId="urn:microsoft.com/office/officeart/2008/layout/LinedList"/>
    <dgm:cxn modelId="{270D759A-2D17-4B0B-B948-6A979C914309}" type="presParOf" srcId="{7EE746D6-0214-4AA8-8A9E-6C00B87366B5}" destId="{9138EAED-07CD-48FC-9074-1F1F621C5742}" srcOrd="0" destOrd="0" presId="urn:microsoft.com/office/officeart/2008/layout/LinedList"/>
    <dgm:cxn modelId="{717FB409-F5EF-4D09-8DEA-C1AA72728F65}" type="presParOf" srcId="{7EE746D6-0214-4AA8-8A9E-6C00B87366B5}" destId="{ED9C5FCD-8BE8-4BE4-9238-C92D0ACC88C3}" srcOrd="1" destOrd="0" presId="urn:microsoft.com/office/officeart/2008/layout/LinedList"/>
    <dgm:cxn modelId="{46A13977-E82B-4B3D-8854-DF4FD5212934}" type="presParOf" srcId="{0521D1BF-8A95-4178-BF5E-3A282056B26E}" destId="{F749FCF2-5FA4-4F7D-8114-A313A2700BCD}" srcOrd="4" destOrd="0" presId="urn:microsoft.com/office/officeart/2008/layout/LinedList"/>
    <dgm:cxn modelId="{16893426-62D4-4898-BF59-0F9A9D210C3F}" type="presParOf" srcId="{0521D1BF-8A95-4178-BF5E-3A282056B26E}" destId="{38EEE2CA-7B01-4330-93C7-3047B0BA3F52}" srcOrd="5" destOrd="0" presId="urn:microsoft.com/office/officeart/2008/layout/LinedList"/>
    <dgm:cxn modelId="{42CE4B1F-EA2C-432D-A721-02591D256471}" type="presParOf" srcId="{38EEE2CA-7B01-4330-93C7-3047B0BA3F52}" destId="{FCE3B8D3-9F65-4ED0-9390-3E7AE21A0AC6}" srcOrd="0" destOrd="0" presId="urn:microsoft.com/office/officeart/2008/layout/LinedList"/>
    <dgm:cxn modelId="{A730E037-E83C-4CD8-AF86-FD26E77B909F}" type="presParOf" srcId="{38EEE2CA-7B01-4330-93C7-3047B0BA3F52}" destId="{90FB52FC-586C-4D3D-A259-423B4C0F5EA4}" srcOrd="1" destOrd="0" presId="urn:microsoft.com/office/officeart/2008/layout/LinedList"/>
    <dgm:cxn modelId="{C3B9A58D-AFAD-4BF6-9649-B47AB3C813D4}" type="presParOf" srcId="{0521D1BF-8A95-4178-BF5E-3A282056B26E}" destId="{83FEEC55-6381-40CD-8913-939491A2D4F2}" srcOrd="6" destOrd="0" presId="urn:microsoft.com/office/officeart/2008/layout/LinedList"/>
    <dgm:cxn modelId="{AB2C1D78-42E4-4A59-8521-ADA9CE2FECC5}" type="presParOf" srcId="{0521D1BF-8A95-4178-BF5E-3A282056B26E}" destId="{94C3A972-2C22-49CD-8EC6-EE09EB052488}" srcOrd="7" destOrd="0" presId="urn:microsoft.com/office/officeart/2008/layout/LinedList"/>
    <dgm:cxn modelId="{1B81FCEF-9CA2-4DB5-A65D-63CE95D7CBC2}" type="presParOf" srcId="{94C3A972-2C22-49CD-8EC6-EE09EB052488}" destId="{3167D2C5-E542-452E-AB4F-1856EE97110E}" srcOrd="0" destOrd="0" presId="urn:microsoft.com/office/officeart/2008/layout/LinedList"/>
    <dgm:cxn modelId="{C1262F38-ADF0-487C-8D7D-CF3FAEB885FB}" type="presParOf" srcId="{94C3A972-2C22-49CD-8EC6-EE09EB052488}" destId="{EF68ED7C-34C8-4143-BA0D-118075E116A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1C813BD5-3F99-4E02-B03A-2F0E6084D9A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C13F2E03-CFC8-4B66-B2D8-9202FF1E1A0D}" type="pres">
      <dgm:prSet presAssocID="{1C813BD5-3F99-4E02-B03A-2F0E6084D9A3}" presName="vert0" presStyleCnt="0">
        <dgm:presLayoutVars>
          <dgm:dir/>
          <dgm:animOne val="branch"/>
          <dgm:animLvl val="lvl"/>
        </dgm:presLayoutVars>
      </dgm:prSet>
      <dgm:spPr/>
    </dgm:pt>
    <dgm:pt modelId="{99889DEC-94D0-46C2-A34B-24A1EC20E2F6}" type="pres">
      <dgm:prSet presAssocID="{0C03339E-3A27-4B48-A338-491863A4B906}" presName="thickLine" presStyleLbl="alignNode1" presStyleIdx="0" presStyleCnt="3"/>
      <dgm:spPr/>
    </dgm:pt>
    <dgm:pt modelId="{88786095-2725-4185-8001-A17842DD3440}" type="pres">
      <dgm:prSet presAssocID="{0C03339E-3A27-4B48-A338-491863A4B906}" presName="horz1" presStyleCnt="0"/>
      <dgm:spPr/>
    </dgm:pt>
    <dgm:pt modelId="{14B051C1-459C-4691-8E84-2CBFAC614A9F}" type="pres">
      <dgm:prSet presAssocID="{0C03339E-3A27-4B48-A338-491863A4B906}" presName="tx1" presStyleLbl="revTx" presStyleIdx="0" presStyleCnt="3"/>
      <dgm:spPr/>
    </dgm:pt>
    <dgm:pt modelId="{EF7F302E-D557-4BE3-A726-1772780887F4}" type="pres">
      <dgm:prSet presAssocID="{0C03339E-3A27-4B48-A338-491863A4B906}" presName="vert1" presStyleCnt="0"/>
      <dgm:spPr/>
    </dgm:pt>
    <dgm:pt modelId="{F61AC661-E97E-479B-B675-E12D26143290}" type="pres">
      <dgm:prSet presAssocID="{DF3173C2-2568-4092-962A-B5D829B64455}" presName="thickLine" presStyleLbl="alignNode1" presStyleIdx="1" presStyleCnt="3"/>
      <dgm:spPr/>
    </dgm:pt>
    <dgm:pt modelId="{F46C160E-7901-4CB8-B9FA-5C462F00EF07}" type="pres">
      <dgm:prSet presAssocID="{DF3173C2-2568-4092-962A-B5D829B64455}" presName="horz1" presStyleCnt="0"/>
      <dgm:spPr/>
    </dgm:pt>
    <dgm:pt modelId="{18129225-FF8F-43A2-BE49-B4772C6CA158}" type="pres">
      <dgm:prSet presAssocID="{DF3173C2-2568-4092-962A-B5D829B64455}" presName="tx1" presStyleLbl="revTx" presStyleIdx="1" presStyleCnt="3"/>
      <dgm:spPr/>
    </dgm:pt>
    <dgm:pt modelId="{008A6B6F-A97B-433B-9F6B-1A5C19ECC477}" type="pres">
      <dgm:prSet presAssocID="{DF3173C2-2568-4092-962A-B5D829B64455}" presName="vert1" presStyleCnt="0"/>
      <dgm:spPr/>
    </dgm:pt>
    <dgm:pt modelId="{3561AC17-29AD-4AE8-9CC5-6DCA9F6333F5}" type="pres">
      <dgm:prSet presAssocID="{020E018B-9E87-4FDD-9DF4-B2F3681FD4F6}" presName="thickLine" presStyleLbl="alignNode1" presStyleIdx="2" presStyleCnt="3"/>
      <dgm:spPr/>
    </dgm:pt>
    <dgm:pt modelId="{CE3F899A-C1FE-4A0F-A11C-82DAC507AB1C}" type="pres">
      <dgm:prSet presAssocID="{020E018B-9E87-4FDD-9DF4-B2F3681FD4F6}" presName="horz1" presStyleCnt="0"/>
      <dgm:spPr/>
    </dgm:pt>
    <dgm:pt modelId="{4CA3A626-4019-4893-A48E-FCB16257975D}" type="pres">
      <dgm:prSet presAssocID="{020E018B-9E87-4FDD-9DF4-B2F3681FD4F6}" presName="tx1" presStyleLbl="revTx" presStyleIdx="2" presStyleCnt="3"/>
      <dgm:spPr/>
    </dgm:pt>
    <dgm:pt modelId="{65851CAA-3DE2-475F-B799-3DB7008D9855}" type="pres">
      <dgm:prSet presAssocID="{020E018B-9E87-4FDD-9DF4-B2F3681FD4F6}" presName="vert1" presStyleCnt="0"/>
      <dgm:spPr/>
    </dgm:pt>
  </dgm:ptLst>
  <dgm:cxnLst>
    <dgm:cxn modelId="{FAD1AF22-93C8-4AFD-83C3-E723886994F7}" type="presOf" srcId="{0C03339E-3A27-4B48-A338-491863A4B906}" destId="{14B051C1-459C-4691-8E84-2CBFAC614A9F}" srcOrd="0" destOrd="0" presId="urn:microsoft.com/office/officeart/2008/layout/LinedList"/>
    <dgm:cxn modelId="{1536AD2A-844A-44DE-8BDB-DA267F71D68C}" type="presOf" srcId="{1C813BD5-3F99-4E02-B03A-2F0E6084D9A3}" destId="{C13F2E03-CFC8-4B66-B2D8-9202FF1E1A0D}" srcOrd="0" destOrd="0" presId="urn:microsoft.com/office/officeart/2008/layout/LinedList"/>
    <dgm:cxn modelId="{47D3469A-6867-4A3B-A3FA-7F2439A4496E}" srcId="{1C813BD5-3F99-4E02-B03A-2F0E6084D9A3}" destId="{020E018B-9E87-4FDD-9DF4-B2F3681FD4F6}" srcOrd="2" destOrd="0" parTransId="{A32F7827-0F9D-4AF7-853A-2C8E2FD27D88}" sibTransId="{BEF3C9CF-6BCD-4AEE-94E5-0C20EAC5C679}"/>
    <dgm:cxn modelId="{F69559C5-B5AF-4F90-B7BF-3F818EF97CBE}" srcId="{1C813BD5-3F99-4E02-B03A-2F0E6084D9A3}" destId="{0C03339E-3A27-4B48-A338-491863A4B906}" srcOrd="0" destOrd="0" parTransId="{A9463088-5CF9-47FC-85A8-669623FC192D}" sibTransId="{8C1990A3-60C0-40D4-9EE4-AB1EE58EBA65}"/>
    <dgm:cxn modelId="{2E30CECF-5493-4BED-BD13-7E4868EEC5AC}" type="presOf" srcId="{020E018B-9E87-4FDD-9DF4-B2F3681FD4F6}" destId="{4CA3A626-4019-4893-A48E-FCB16257975D}" srcOrd="0" destOrd="0" presId="urn:microsoft.com/office/officeart/2008/layout/LinedList"/>
    <dgm:cxn modelId="{E20286F7-91C1-47E5-9B20-04C907A4F138}" srcId="{1C813BD5-3F99-4E02-B03A-2F0E6084D9A3}" destId="{DF3173C2-2568-4092-962A-B5D829B64455}" srcOrd="1" destOrd="0" parTransId="{E7612953-BC6B-4C47-8A8C-5B82D29E08DD}" sibTransId="{36E8D4BE-9DCF-465F-9D29-E1DD3C9D21F2}"/>
    <dgm:cxn modelId="{AD3D01F9-572F-45DB-99A4-2CE83DA9881F}" type="presOf" srcId="{DF3173C2-2568-4092-962A-B5D829B64455}" destId="{18129225-FF8F-43A2-BE49-B4772C6CA158}" srcOrd="0" destOrd="0" presId="urn:microsoft.com/office/officeart/2008/layout/LinedList"/>
    <dgm:cxn modelId="{CFBDA9A0-FA90-44E3-B46C-CE2DCB721B24}" type="presParOf" srcId="{C13F2E03-CFC8-4B66-B2D8-9202FF1E1A0D}" destId="{99889DEC-94D0-46C2-A34B-24A1EC20E2F6}" srcOrd="0" destOrd="0" presId="urn:microsoft.com/office/officeart/2008/layout/LinedList"/>
    <dgm:cxn modelId="{CF54B1AB-6540-417F-9954-CA5AC61A3E2A}" type="presParOf" srcId="{C13F2E03-CFC8-4B66-B2D8-9202FF1E1A0D}" destId="{88786095-2725-4185-8001-A17842DD3440}" srcOrd="1" destOrd="0" presId="urn:microsoft.com/office/officeart/2008/layout/LinedList"/>
    <dgm:cxn modelId="{9BA4F020-DFA1-4005-9BF0-00C48C0CE454}" type="presParOf" srcId="{88786095-2725-4185-8001-A17842DD3440}" destId="{14B051C1-459C-4691-8E84-2CBFAC614A9F}" srcOrd="0" destOrd="0" presId="urn:microsoft.com/office/officeart/2008/layout/LinedList"/>
    <dgm:cxn modelId="{AF9A0AAE-C876-4834-A567-D4AD5CD3C5B6}" type="presParOf" srcId="{88786095-2725-4185-8001-A17842DD3440}" destId="{EF7F302E-D557-4BE3-A726-1772780887F4}" srcOrd="1" destOrd="0" presId="urn:microsoft.com/office/officeart/2008/layout/LinedList"/>
    <dgm:cxn modelId="{C9E91A8D-6D55-40E6-AA20-A0DB00018A49}" type="presParOf" srcId="{C13F2E03-CFC8-4B66-B2D8-9202FF1E1A0D}" destId="{F61AC661-E97E-479B-B675-E12D26143290}" srcOrd="2" destOrd="0" presId="urn:microsoft.com/office/officeart/2008/layout/LinedList"/>
    <dgm:cxn modelId="{B8D75C9B-9F85-42CC-9CC5-78C43BE94D7A}" type="presParOf" srcId="{C13F2E03-CFC8-4B66-B2D8-9202FF1E1A0D}" destId="{F46C160E-7901-4CB8-B9FA-5C462F00EF07}" srcOrd="3" destOrd="0" presId="urn:microsoft.com/office/officeart/2008/layout/LinedList"/>
    <dgm:cxn modelId="{F18A6085-832E-4AC6-B9F2-FA0AE08DEE55}" type="presParOf" srcId="{F46C160E-7901-4CB8-B9FA-5C462F00EF07}" destId="{18129225-FF8F-43A2-BE49-B4772C6CA158}" srcOrd="0" destOrd="0" presId="urn:microsoft.com/office/officeart/2008/layout/LinedList"/>
    <dgm:cxn modelId="{8475951B-60FF-48D4-89AD-3F97C7006F83}" type="presParOf" srcId="{F46C160E-7901-4CB8-B9FA-5C462F00EF07}" destId="{008A6B6F-A97B-433B-9F6B-1A5C19ECC477}" srcOrd="1" destOrd="0" presId="urn:microsoft.com/office/officeart/2008/layout/LinedList"/>
    <dgm:cxn modelId="{9FB04C27-2673-494C-A8C7-6FC72D0D06D2}" type="presParOf" srcId="{C13F2E03-CFC8-4B66-B2D8-9202FF1E1A0D}" destId="{3561AC17-29AD-4AE8-9CC5-6DCA9F6333F5}" srcOrd="4" destOrd="0" presId="urn:microsoft.com/office/officeart/2008/layout/LinedList"/>
    <dgm:cxn modelId="{006709D2-1D69-4EBA-8E3C-D541905B5F95}" type="presParOf" srcId="{C13F2E03-CFC8-4B66-B2D8-9202FF1E1A0D}" destId="{CE3F899A-C1FE-4A0F-A11C-82DAC507AB1C}" srcOrd="5" destOrd="0" presId="urn:microsoft.com/office/officeart/2008/layout/LinedList"/>
    <dgm:cxn modelId="{05AFDD46-24DF-4BE0-AC63-0ACC3BF9EAEB}" type="presParOf" srcId="{CE3F899A-C1FE-4A0F-A11C-82DAC507AB1C}" destId="{4CA3A626-4019-4893-A48E-FCB16257975D}" srcOrd="0" destOrd="0" presId="urn:microsoft.com/office/officeart/2008/layout/LinedList"/>
    <dgm:cxn modelId="{E3367F42-C2A9-47FB-972D-ACADA4278720}" type="presParOf" srcId="{CE3F899A-C1FE-4A0F-A11C-82DAC507AB1C}" destId="{65851CAA-3DE2-475F-B799-3DB7008D98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706F7257-7F84-4C4C-A3D3-46BF32CC96F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33B1FD0A-F7DA-47A6-AD72-D2A1CF76BB2B}" type="pres">
      <dgm:prSet presAssocID="{706F7257-7F84-4C4C-A3D3-46BF32CC96F3}" presName="vert0" presStyleCnt="0">
        <dgm:presLayoutVars>
          <dgm:dir/>
          <dgm:animOne val="branch"/>
          <dgm:animLvl val="lvl"/>
        </dgm:presLayoutVars>
      </dgm:prSet>
      <dgm:spPr/>
    </dgm:pt>
    <dgm:pt modelId="{D99A96E7-245D-499B-991E-2671557200A9}" type="pres">
      <dgm:prSet presAssocID="{15C9F20D-FE0C-4A35-853D-41ECA6306A06}" presName="thickLine" presStyleLbl="alignNode1" presStyleIdx="0" presStyleCnt="3"/>
      <dgm:spPr/>
    </dgm:pt>
    <dgm:pt modelId="{253EF33A-26DA-4E9A-9816-4C4358E90699}" type="pres">
      <dgm:prSet presAssocID="{15C9F20D-FE0C-4A35-853D-41ECA6306A06}" presName="horz1" presStyleCnt="0"/>
      <dgm:spPr/>
    </dgm:pt>
    <dgm:pt modelId="{4D36BC35-B70B-4F51-920C-A625C196F2E2}" type="pres">
      <dgm:prSet presAssocID="{15C9F20D-FE0C-4A35-853D-41ECA6306A06}" presName="tx1" presStyleLbl="revTx" presStyleIdx="0" presStyleCnt="3"/>
      <dgm:spPr/>
    </dgm:pt>
    <dgm:pt modelId="{2FA08FA3-00CD-492C-AAC5-6C539C3D1ACF}" type="pres">
      <dgm:prSet presAssocID="{15C9F20D-FE0C-4A35-853D-41ECA6306A06}" presName="vert1" presStyleCnt="0"/>
      <dgm:spPr/>
    </dgm:pt>
    <dgm:pt modelId="{12A431FC-6661-42E6-98A0-A0A2D82E0597}" type="pres">
      <dgm:prSet presAssocID="{B2F646B0-008F-4612-827A-75A938116A0F}" presName="thickLine" presStyleLbl="alignNode1" presStyleIdx="1" presStyleCnt="3"/>
      <dgm:spPr/>
    </dgm:pt>
    <dgm:pt modelId="{8D82B399-A872-484E-A59A-401BFBB3F953}" type="pres">
      <dgm:prSet presAssocID="{B2F646B0-008F-4612-827A-75A938116A0F}" presName="horz1" presStyleCnt="0"/>
      <dgm:spPr/>
    </dgm:pt>
    <dgm:pt modelId="{70AAC743-EC83-47ED-97CD-DE37BB74770E}" type="pres">
      <dgm:prSet presAssocID="{B2F646B0-008F-4612-827A-75A938116A0F}" presName="tx1" presStyleLbl="revTx" presStyleIdx="1" presStyleCnt="3"/>
      <dgm:spPr/>
    </dgm:pt>
    <dgm:pt modelId="{6EFFCE9E-841E-4C54-AD26-CCE8A161F854}" type="pres">
      <dgm:prSet presAssocID="{B2F646B0-008F-4612-827A-75A938116A0F}" presName="vert1" presStyleCnt="0"/>
      <dgm:spPr/>
    </dgm:pt>
    <dgm:pt modelId="{437C2E79-3023-46FC-B5BC-ADB217095055}" type="pres">
      <dgm:prSet presAssocID="{CFF779DD-C36E-4FDF-A3D0-89207E54B99E}" presName="thickLine" presStyleLbl="alignNode1" presStyleIdx="2" presStyleCnt="3"/>
      <dgm:spPr/>
    </dgm:pt>
    <dgm:pt modelId="{5583A96E-C218-499A-A3F1-834DA22F7F53}" type="pres">
      <dgm:prSet presAssocID="{CFF779DD-C36E-4FDF-A3D0-89207E54B99E}" presName="horz1" presStyleCnt="0"/>
      <dgm:spPr/>
    </dgm:pt>
    <dgm:pt modelId="{464EC30D-5AD6-4AE3-9881-824ACA894752}" type="pres">
      <dgm:prSet presAssocID="{CFF779DD-C36E-4FDF-A3D0-89207E54B99E}" presName="tx1" presStyleLbl="revTx" presStyleIdx="2" presStyleCnt="3"/>
      <dgm:spPr/>
    </dgm:pt>
    <dgm:pt modelId="{F82FEE47-ABB1-43D9-8979-956D0475B7C4}" type="pres">
      <dgm:prSet presAssocID="{CFF779DD-C36E-4FDF-A3D0-89207E54B99E}" presName="vert1" presStyleCnt="0"/>
      <dgm:spPr/>
    </dgm:pt>
  </dgm:ptLst>
  <dgm:cxnLst>
    <dgm:cxn modelId="{6556F80D-B645-4257-93DD-79851EF00A46}" srcId="{706F7257-7F84-4C4C-A3D3-46BF32CC96F3}" destId="{CFF779DD-C36E-4FDF-A3D0-89207E54B99E}" srcOrd="2" destOrd="0" parTransId="{50B6709D-6917-448A-B842-F9D9BBFEAB0D}" sibTransId="{8605FF4C-3C8B-4636-9520-DD4ACD672F24}"/>
    <dgm:cxn modelId="{49E5150F-F9CA-47F1-A3C7-EF6D1FE5E3ED}" type="presOf" srcId="{B2F646B0-008F-4612-827A-75A938116A0F}" destId="{70AAC743-EC83-47ED-97CD-DE37BB74770E}" srcOrd="0" destOrd="0" presId="urn:microsoft.com/office/officeart/2008/layout/LinedList"/>
    <dgm:cxn modelId="{D705F21B-C160-4739-A0D7-D011C6E414A7}" srcId="{706F7257-7F84-4C4C-A3D3-46BF32CC96F3}" destId="{B2F646B0-008F-4612-827A-75A938116A0F}" srcOrd="1" destOrd="0" parTransId="{7DF37ABD-1600-487A-A780-B9CCDB71D86D}" sibTransId="{C44D4747-FFE3-4049-AB96-796232F6EE2B}"/>
    <dgm:cxn modelId="{969E2C45-CDA2-45F9-B9B7-808DAC8E48B3}" type="presOf" srcId="{706F7257-7F84-4C4C-A3D3-46BF32CC96F3}" destId="{33B1FD0A-F7DA-47A6-AD72-D2A1CF76BB2B}" srcOrd="0" destOrd="0" presId="urn:microsoft.com/office/officeart/2008/layout/LinedList"/>
    <dgm:cxn modelId="{28229BA3-F684-47CE-A642-6EF31D62620F}" srcId="{706F7257-7F84-4C4C-A3D3-46BF32CC96F3}" destId="{15C9F20D-FE0C-4A35-853D-41ECA6306A06}" srcOrd="0" destOrd="0" parTransId="{8AAAC78D-25AC-41C8-8211-035F45531423}" sibTransId="{40F93C7D-C269-4A4B-B334-A3114EA5D75E}"/>
    <dgm:cxn modelId="{7ABA02B7-DC55-4C9B-96D5-35CF335317FA}" type="presOf" srcId="{15C9F20D-FE0C-4A35-853D-41ECA6306A06}" destId="{4D36BC35-B70B-4F51-920C-A625C196F2E2}" srcOrd="0" destOrd="0" presId="urn:microsoft.com/office/officeart/2008/layout/LinedList"/>
    <dgm:cxn modelId="{5DB38BE1-D877-4A8C-93F2-FA817ADAEAC8}" type="presOf" srcId="{CFF779DD-C36E-4FDF-A3D0-89207E54B99E}" destId="{464EC30D-5AD6-4AE3-9881-824ACA894752}" srcOrd="0" destOrd="0" presId="urn:microsoft.com/office/officeart/2008/layout/LinedList"/>
    <dgm:cxn modelId="{8052E152-54E7-452F-B91B-B8062A2BF50C}" type="presParOf" srcId="{33B1FD0A-F7DA-47A6-AD72-D2A1CF76BB2B}" destId="{D99A96E7-245D-499B-991E-2671557200A9}" srcOrd="0" destOrd="0" presId="urn:microsoft.com/office/officeart/2008/layout/LinedList"/>
    <dgm:cxn modelId="{29C3B5C7-A604-438A-898D-094EDD1A9FE1}" type="presParOf" srcId="{33B1FD0A-F7DA-47A6-AD72-D2A1CF76BB2B}" destId="{253EF33A-26DA-4E9A-9816-4C4358E90699}" srcOrd="1" destOrd="0" presId="urn:microsoft.com/office/officeart/2008/layout/LinedList"/>
    <dgm:cxn modelId="{D2975B08-B8E6-4045-989A-C977FD5A8D2C}" type="presParOf" srcId="{253EF33A-26DA-4E9A-9816-4C4358E90699}" destId="{4D36BC35-B70B-4F51-920C-A625C196F2E2}" srcOrd="0" destOrd="0" presId="urn:microsoft.com/office/officeart/2008/layout/LinedList"/>
    <dgm:cxn modelId="{098E51C0-1EA1-44D7-B960-5F7E83744069}" type="presParOf" srcId="{253EF33A-26DA-4E9A-9816-4C4358E90699}" destId="{2FA08FA3-00CD-492C-AAC5-6C539C3D1ACF}" srcOrd="1" destOrd="0" presId="urn:microsoft.com/office/officeart/2008/layout/LinedList"/>
    <dgm:cxn modelId="{D0D2B77D-AA62-4E73-92C3-B37DB54E89C8}" type="presParOf" srcId="{33B1FD0A-F7DA-47A6-AD72-D2A1CF76BB2B}" destId="{12A431FC-6661-42E6-98A0-A0A2D82E0597}" srcOrd="2" destOrd="0" presId="urn:microsoft.com/office/officeart/2008/layout/LinedList"/>
    <dgm:cxn modelId="{7F180D48-FC7F-491B-BBFB-24E241C6585C}" type="presParOf" srcId="{33B1FD0A-F7DA-47A6-AD72-D2A1CF76BB2B}" destId="{8D82B399-A872-484E-A59A-401BFBB3F953}" srcOrd="3" destOrd="0" presId="urn:microsoft.com/office/officeart/2008/layout/LinedList"/>
    <dgm:cxn modelId="{966085E7-0280-4D3F-B3AB-A3B5E327E3C3}" type="presParOf" srcId="{8D82B399-A872-484E-A59A-401BFBB3F953}" destId="{70AAC743-EC83-47ED-97CD-DE37BB74770E}" srcOrd="0" destOrd="0" presId="urn:microsoft.com/office/officeart/2008/layout/LinedList"/>
    <dgm:cxn modelId="{20ADE6D4-385E-4BA0-95B1-069F291C9F25}" type="presParOf" srcId="{8D82B399-A872-484E-A59A-401BFBB3F953}" destId="{6EFFCE9E-841E-4C54-AD26-CCE8A161F854}" srcOrd="1" destOrd="0" presId="urn:microsoft.com/office/officeart/2008/layout/LinedList"/>
    <dgm:cxn modelId="{E6B93235-16FD-4E3D-ADCC-967AC7EC2675}" type="presParOf" srcId="{33B1FD0A-F7DA-47A6-AD72-D2A1CF76BB2B}" destId="{437C2E79-3023-46FC-B5BC-ADB217095055}" srcOrd="4" destOrd="0" presId="urn:microsoft.com/office/officeart/2008/layout/LinedList"/>
    <dgm:cxn modelId="{6CFE6789-7211-45CA-ADA1-C9A80D3D75D9}" type="presParOf" srcId="{33B1FD0A-F7DA-47A6-AD72-D2A1CF76BB2B}" destId="{5583A96E-C218-499A-A3F1-834DA22F7F53}" srcOrd="5" destOrd="0" presId="urn:microsoft.com/office/officeart/2008/layout/LinedList"/>
    <dgm:cxn modelId="{DD428E19-01B6-46F7-92E4-1E345E5ACA2E}" type="presParOf" srcId="{5583A96E-C218-499A-A3F1-834DA22F7F53}" destId="{464EC30D-5AD6-4AE3-9881-824ACA894752}" srcOrd="0" destOrd="0" presId="urn:microsoft.com/office/officeart/2008/layout/LinedList"/>
    <dgm:cxn modelId="{BC046F9F-5635-49C5-924E-82E49EF78251}" type="presParOf" srcId="{5583A96E-C218-499A-A3F1-834DA22F7F53}" destId="{F82FEE47-ABB1-43D9-8979-956D0475B7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C799B27-7D02-46DD-9EF0-5454C3B998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5FFDBFA-B742-4A04-A201-2639D227B94E}">
      <dgm:prSet/>
      <dgm:spPr/>
      <dgm:t>
        <a:bodyPr/>
        <a:lstStyle/>
        <a:p>
          <a:r>
            <a:rPr lang="en-US"/>
            <a:t>Oval or bean-shaped </a:t>
          </a:r>
        </a:p>
      </dgm:t>
    </dgm:pt>
    <dgm:pt modelId="{EE44D079-5B61-49A0-B244-1ED9650FF159}" type="parTrans" cxnId="{6D3DE86A-D23A-4DF8-8E0E-3E61386AF42D}">
      <dgm:prSet/>
      <dgm:spPr/>
      <dgm:t>
        <a:bodyPr/>
        <a:lstStyle/>
        <a:p>
          <a:endParaRPr lang="en-US"/>
        </a:p>
      </dgm:t>
    </dgm:pt>
    <dgm:pt modelId="{B72C9089-83A5-4A1F-90C7-ADE71D034E87}" type="sibTrans" cxnId="{6D3DE86A-D23A-4DF8-8E0E-3E61386AF42D}">
      <dgm:prSet/>
      <dgm:spPr/>
      <dgm:t>
        <a:bodyPr/>
        <a:lstStyle/>
        <a:p>
          <a:endParaRPr lang="en-US"/>
        </a:p>
      </dgm:t>
    </dgm:pt>
    <dgm:pt modelId="{B68D94E4-C31C-4982-9EBA-BE9378BF577F}">
      <dgm:prSet/>
      <dgm:spPr/>
      <dgm:t>
        <a:bodyPr/>
        <a:lstStyle/>
        <a:p>
          <a:r>
            <a:rPr lang="en-US"/>
            <a:t>Masses of lymphatic tissue </a:t>
          </a:r>
        </a:p>
      </dgm:t>
    </dgm:pt>
    <dgm:pt modelId="{55B8CD6C-880E-4B0F-BDD1-4C5EF7E29557}" type="parTrans" cxnId="{F8B324FA-1AC8-4C7C-BDD7-0F272A67F8E9}">
      <dgm:prSet/>
      <dgm:spPr/>
      <dgm:t>
        <a:bodyPr/>
        <a:lstStyle/>
        <a:p>
          <a:endParaRPr lang="en-US"/>
        </a:p>
      </dgm:t>
    </dgm:pt>
    <dgm:pt modelId="{089E729D-923E-4A74-AF5E-402B10A08C7C}" type="sibTrans" cxnId="{F8B324FA-1AC8-4C7C-BDD7-0F272A67F8E9}">
      <dgm:prSet/>
      <dgm:spPr/>
      <dgm:t>
        <a:bodyPr/>
        <a:lstStyle/>
        <a:p>
          <a:endParaRPr lang="en-US"/>
        </a:p>
      </dgm:t>
    </dgm:pt>
    <dgm:pt modelId="{9FFBA7E7-83BC-4F38-9C79-8656B512B083}">
      <dgm:prSet/>
      <dgm:spPr/>
      <dgm:t>
        <a:bodyPr/>
        <a:lstStyle/>
        <a:p>
          <a:r>
            <a:rPr lang="en-US"/>
            <a:t>Aid in defense and white blood cell formation </a:t>
          </a:r>
        </a:p>
      </dgm:t>
    </dgm:pt>
    <dgm:pt modelId="{AF24C3BF-BF78-4BB4-92E0-3CB542911969}" type="parTrans" cxnId="{B71BAF30-396E-49DE-BF32-FA37A8A378A0}">
      <dgm:prSet/>
      <dgm:spPr/>
      <dgm:t>
        <a:bodyPr/>
        <a:lstStyle/>
        <a:p>
          <a:endParaRPr lang="en-US"/>
        </a:p>
      </dgm:t>
    </dgm:pt>
    <dgm:pt modelId="{A38775EF-5981-462E-96DF-D14DF3412EEF}" type="sibTrans" cxnId="{B71BAF30-396E-49DE-BF32-FA37A8A378A0}">
      <dgm:prSet/>
      <dgm:spPr/>
      <dgm:t>
        <a:bodyPr/>
        <a:lstStyle/>
        <a:p>
          <a:endParaRPr lang="en-US"/>
        </a:p>
      </dgm:t>
    </dgm:pt>
    <dgm:pt modelId="{997E7633-B49A-4923-8708-ABE0B066BCA7}">
      <dgm:prSet/>
      <dgm:spPr/>
      <dgm:t>
        <a:bodyPr/>
        <a:lstStyle/>
        <a:p>
          <a:r>
            <a:rPr lang="en-US"/>
            <a:t>Located along length of lymphatic vessels </a:t>
          </a:r>
        </a:p>
      </dgm:t>
    </dgm:pt>
    <dgm:pt modelId="{DFDB566F-0A33-43B3-9003-EEDB9451BB7D}" type="parTrans" cxnId="{1576C43F-DDFC-45B3-AE25-204B4284AD6F}">
      <dgm:prSet/>
      <dgm:spPr/>
      <dgm:t>
        <a:bodyPr/>
        <a:lstStyle/>
        <a:p>
          <a:endParaRPr lang="en-US"/>
        </a:p>
      </dgm:t>
    </dgm:pt>
    <dgm:pt modelId="{3306F20B-349C-4473-B72C-3923BCB401E5}" type="sibTrans" cxnId="{1576C43F-DDFC-45B3-AE25-204B4284AD6F}">
      <dgm:prSet/>
      <dgm:spPr/>
      <dgm:t>
        <a:bodyPr/>
        <a:lstStyle/>
        <a:p>
          <a:endParaRPr lang="en-US"/>
        </a:p>
      </dgm:t>
    </dgm:pt>
    <dgm:pt modelId="{6C9EF070-B6A8-444A-B9DA-E01E62B05CED}">
      <dgm:prSet/>
      <dgm:spPr/>
      <dgm:t>
        <a:bodyPr/>
        <a:lstStyle/>
        <a:p>
          <a:r>
            <a:rPr lang="en-US"/>
            <a:t>Scattered throughout the body usually in clusters</a:t>
          </a:r>
        </a:p>
      </dgm:t>
    </dgm:pt>
    <dgm:pt modelId="{F6A7850F-5E1E-4C80-BD38-30D0DC642644}" type="parTrans" cxnId="{9336143F-BAFA-4357-BCB4-F55686E9ADDD}">
      <dgm:prSet/>
      <dgm:spPr/>
      <dgm:t>
        <a:bodyPr/>
        <a:lstStyle/>
        <a:p>
          <a:endParaRPr lang="en-US"/>
        </a:p>
      </dgm:t>
    </dgm:pt>
    <dgm:pt modelId="{263D6A89-9511-476B-9D9E-EEC4B048D458}" type="sibTrans" cxnId="{9336143F-BAFA-4357-BCB4-F55686E9ADDD}">
      <dgm:prSet/>
      <dgm:spPr/>
      <dgm:t>
        <a:bodyPr/>
        <a:lstStyle/>
        <a:p>
          <a:endParaRPr lang="en-US"/>
        </a:p>
      </dgm:t>
    </dgm:pt>
    <dgm:pt modelId="{81B6356E-EFA5-4993-8973-45442105FC77}" type="pres">
      <dgm:prSet presAssocID="{5C799B27-7D02-46DD-9EF0-5454C3B99808}" presName="root" presStyleCnt="0">
        <dgm:presLayoutVars>
          <dgm:dir/>
          <dgm:resizeHandles val="exact"/>
        </dgm:presLayoutVars>
      </dgm:prSet>
      <dgm:spPr/>
    </dgm:pt>
    <dgm:pt modelId="{5A23F69D-0B6C-4831-9D83-EB9EFFB3F1A6}" type="pres">
      <dgm:prSet presAssocID="{15FFDBFA-B742-4A04-A201-2639D227B94E}" presName="compNode" presStyleCnt="0"/>
      <dgm:spPr/>
    </dgm:pt>
    <dgm:pt modelId="{BACD1473-ACB9-49B3-8D71-63AB79C358AC}" type="pres">
      <dgm:prSet presAssocID="{15FFDBFA-B742-4A04-A201-2639D227B94E}" presName="bgRect" presStyleLbl="bgShp" presStyleIdx="0" presStyleCnt="5"/>
      <dgm:spPr/>
    </dgm:pt>
    <dgm:pt modelId="{1151C79D-ED19-48B2-83B0-5CDEF29962DC}" type="pres">
      <dgm:prSet presAssocID="{15FFDBFA-B742-4A04-A201-2639D227B94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ne Decoration"/>
        </a:ext>
      </dgm:extLst>
    </dgm:pt>
    <dgm:pt modelId="{08D9C844-74AD-4E7B-BE84-590A72BF00E7}" type="pres">
      <dgm:prSet presAssocID="{15FFDBFA-B742-4A04-A201-2639D227B94E}" presName="spaceRect" presStyleCnt="0"/>
      <dgm:spPr/>
    </dgm:pt>
    <dgm:pt modelId="{87D1CD3B-026B-49A3-B54F-8B6A894C35A3}" type="pres">
      <dgm:prSet presAssocID="{15FFDBFA-B742-4A04-A201-2639D227B94E}" presName="parTx" presStyleLbl="revTx" presStyleIdx="0" presStyleCnt="5">
        <dgm:presLayoutVars>
          <dgm:chMax val="0"/>
          <dgm:chPref val="0"/>
        </dgm:presLayoutVars>
      </dgm:prSet>
      <dgm:spPr/>
    </dgm:pt>
    <dgm:pt modelId="{F3916B14-D5EF-4B27-B988-189B247DDA4E}" type="pres">
      <dgm:prSet presAssocID="{B72C9089-83A5-4A1F-90C7-ADE71D034E87}" presName="sibTrans" presStyleCnt="0"/>
      <dgm:spPr/>
    </dgm:pt>
    <dgm:pt modelId="{E6C57356-5B5A-4668-AEBA-0A12EBE98D74}" type="pres">
      <dgm:prSet presAssocID="{B68D94E4-C31C-4982-9EBA-BE9378BF577F}" presName="compNode" presStyleCnt="0"/>
      <dgm:spPr/>
    </dgm:pt>
    <dgm:pt modelId="{DD053678-EC30-4F8C-AD6C-C7F4A9B56141}" type="pres">
      <dgm:prSet presAssocID="{B68D94E4-C31C-4982-9EBA-BE9378BF577F}" presName="bgRect" presStyleLbl="bgShp" presStyleIdx="1" presStyleCnt="5"/>
      <dgm:spPr/>
    </dgm:pt>
    <dgm:pt modelId="{3C592883-6B7F-4062-B420-217264C58BC5}" type="pres">
      <dgm:prSet presAssocID="{B68D94E4-C31C-4982-9EBA-BE9378BF57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24023421-BC06-4A27-9168-0BEDB08442E2}" type="pres">
      <dgm:prSet presAssocID="{B68D94E4-C31C-4982-9EBA-BE9378BF577F}" presName="spaceRect" presStyleCnt="0"/>
      <dgm:spPr/>
    </dgm:pt>
    <dgm:pt modelId="{72C6E9F5-85C6-4AE7-ACEE-872294E5991D}" type="pres">
      <dgm:prSet presAssocID="{B68D94E4-C31C-4982-9EBA-BE9378BF577F}" presName="parTx" presStyleLbl="revTx" presStyleIdx="1" presStyleCnt="5">
        <dgm:presLayoutVars>
          <dgm:chMax val="0"/>
          <dgm:chPref val="0"/>
        </dgm:presLayoutVars>
      </dgm:prSet>
      <dgm:spPr/>
    </dgm:pt>
    <dgm:pt modelId="{AC5D6AA2-F374-45B5-B25B-DE6A8F8942E8}" type="pres">
      <dgm:prSet presAssocID="{089E729D-923E-4A74-AF5E-402B10A08C7C}" presName="sibTrans" presStyleCnt="0"/>
      <dgm:spPr/>
    </dgm:pt>
    <dgm:pt modelId="{AE2E395A-C41B-4894-B7F0-B3EC2378CFFD}" type="pres">
      <dgm:prSet presAssocID="{9FFBA7E7-83BC-4F38-9C79-8656B512B083}" presName="compNode" presStyleCnt="0"/>
      <dgm:spPr/>
    </dgm:pt>
    <dgm:pt modelId="{443B27DE-D26A-434A-9A68-4B8F23F51D2E}" type="pres">
      <dgm:prSet presAssocID="{9FFBA7E7-83BC-4F38-9C79-8656B512B083}" presName="bgRect" presStyleLbl="bgShp" presStyleIdx="2" presStyleCnt="5"/>
      <dgm:spPr/>
    </dgm:pt>
    <dgm:pt modelId="{C18D6F09-465E-431E-926E-D6339EFACE45}" type="pres">
      <dgm:prSet presAssocID="{9FFBA7E7-83BC-4F38-9C79-8656B512B08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V"/>
        </a:ext>
      </dgm:extLst>
    </dgm:pt>
    <dgm:pt modelId="{C430EA23-4479-4FCC-ACA0-3CB94C8A8B67}" type="pres">
      <dgm:prSet presAssocID="{9FFBA7E7-83BC-4F38-9C79-8656B512B083}" presName="spaceRect" presStyleCnt="0"/>
      <dgm:spPr/>
    </dgm:pt>
    <dgm:pt modelId="{53AB61AC-565A-4CC8-938F-ADC32AF8BAF7}" type="pres">
      <dgm:prSet presAssocID="{9FFBA7E7-83BC-4F38-9C79-8656B512B083}" presName="parTx" presStyleLbl="revTx" presStyleIdx="2" presStyleCnt="5">
        <dgm:presLayoutVars>
          <dgm:chMax val="0"/>
          <dgm:chPref val="0"/>
        </dgm:presLayoutVars>
      </dgm:prSet>
      <dgm:spPr/>
    </dgm:pt>
    <dgm:pt modelId="{0DACCD43-0ECD-4ACB-AB54-EBA3204C2D6B}" type="pres">
      <dgm:prSet presAssocID="{A38775EF-5981-462E-96DF-D14DF3412EEF}" presName="sibTrans" presStyleCnt="0"/>
      <dgm:spPr/>
    </dgm:pt>
    <dgm:pt modelId="{500BCFC8-B868-4F48-9F4B-6C928F2A56FA}" type="pres">
      <dgm:prSet presAssocID="{997E7633-B49A-4923-8708-ABE0B066BCA7}" presName="compNode" presStyleCnt="0"/>
      <dgm:spPr/>
    </dgm:pt>
    <dgm:pt modelId="{2B43ADCB-2F97-4BA6-BCEE-7C1116A97332}" type="pres">
      <dgm:prSet presAssocID="{997E7633-B49A-4923-8708-ABE0B066BCA7}" presName="bgRect" presStyleLbl="bgShp" presStyleIdx="3" presStyleCnt="5"/>
      <dgm:spPr/>
    </dgm:pt>
    <dgm:pt modelId="{8581CF7A-5280-43DB-A37E-EDF8B1DF79A7}" type="pres">
      <dgm:prSet presAssocID="{997E7633-B49A-4923-8708-ABE0B066BCA7}"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e Arrow: Straight"/>
        </a:ext>
      </dgm:extLst>
    </dgm:pt>
    <dgm:pt modelId="{4AF06B03-B187-48F9-A6EC-3C24DD8DBCEA}" type="pres">
      <dgm:prSet presAssocID="{997E7633-B49A-4923-8708-ABE0B066BCA7}" presName="spaceRect" presStyleCnt="0"/>
      <dgm:spPr/>
    </dgm:pt>
    <dgm:pt modelId="{B53D09D1-330D-45EA-BEF8-C249A3E548F6}" type="pres">
      <dgm:prSet presAssocID="{997E7633-B49A-4923-8708-ABE0B066BCA7}" presName="parTx" presStyleLbl="revTx" presStyleIdx="3" presStyleCnt="5">
        <dgm:presLayoutVars>
          <dgm:chMax val="0"/>
          <dgm:chPref val="0"/>
        </dgm:presLayoutVars>
      </dgm:prSet>
      <dgm:spPr/>
    </dgm:pt>
    <dgm:pt modelId="{D57EEDFA-2F3B-4D30-BE1C-C62F8F9AD73E}" type="pres">
      <dgm:prSet presAssocID="{3306F20B-349C-4473-B72C-3923BCB401E5}" presName="sibTrans" presStyleCnt="0"/>
      <dgm:spPr/>
    </dgm:pt>
    <dgm:pt modelId="{4E98FFEC-EDCE-43C7-9ED8-B9E7CEBE258F}" type="pres">
      <dgm:prSet presAssocID="{6C9EF070-B6A8-444A-B9DA-E01E62B05CED}" presName="compNode" presStyleCnt="0"/>
      <dgm:spPr/>
    </dgm:pt>
    <dgm:pt modelId="{64BFEDB0-9CCB-434A-B658-C597C5A9ADC2}" type="pres">
      <dgm:prSet presAssocID="{6C9EF070-B6A8-444A-B9DA-E01E62B05CED}" presName="bgRect" presStyleLbl="bgShp" presStyleIdx="4" presStyleCnt="5"/>
      <dgm:spPr/>
    </dgm:pt>
    <dgm:pt modelId="{BFEB9712-C438-4F63-A6D4-8384C35A8B7E}" type="pres">
      <dgm:prSet presAssocID="{6C9EF070-B6A8-444A-B9DA-E01E62B05CE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46B34FE4-EBE6-455C-9C8F-8DDD2797BF2D}" type="pres">
      <dgm:prSet presAssocID="{6C9EF070-B6A8-444A-B9DA-E01E62B05CED}" presName="spaceRect" presStyleCnt="0"/>
      <dgm:spPr/>
    </dgm:pt>
    <dgm:pt modelId="{548A30E2-C396-4F71-B021-64D7E38A4EFE}" type="pres">
      <dgm:prSet presAssocID="{6C9EF070-B6A8-444A-B9DA-E01E62B05CED}" presName="parTx" presStyleLbl="revTx" presStyleIdx="4" presStyleCnt="5">
        <dgm:presLayoutVars>
          <dgm:chMax val="0"/>
          <dgm:chPref val="0"/>
        </dgm:presLayoutVars>
      </dgm:prSet>
      <dgm:spPr/>
    </dgm:pt>
  </dgm:ptLst>
  <dgm:cxnLst>
    <dgm:cxn modelId="{DBA2B900-F0B2-4A5C-A735-27D74505CB79}" type="presOf" srcId="{9FFBA7E7-83BC-4F38-9C79-8656B512B083}" destId="{53AB61AC-565A-4CC8-938F-ADC32AF8BAF7}" srcOrd="0" destOrd="0" presId="urn:microsoft.com/office/officeart/2018/2/layout/IconVerticalSolidList"/>
    <dgm:cxn modelId="{5748A01C-E18C-4DFB-8A91-706121584123}" type="presOf" srcId="{6C9EF070-B6A8-444A-B9DA-E01E62B05CED}" destId="{548A30E2-C396-4F71-B021-64D7E38A4EFE}" srcOrd="0" destOrd="0" presId="urn:microsoft.com/office/officeart/2018/2/layout/IconVerticalSolidList"/>
    <dgm:cxn modelId="{B71BAF30-396E-49DE-BF32-FA37A8A378A0}" srcId="{5C799B27-7D02-46DD-9EF0-5454C3B99808}" destId="{9FFBA7E7-83BC-4F38-9C79-8656B512B083}" srcOrd="2" destOrd="0" parTransId="{AF24C3BF-BF78-4BB4-92E0-3CB542911969}" sibTransId="{A38775EF-5981-462E-96DF-D14DF3412EEF}"/>
    <dgm:cxn modelId="{9336143F-BAFA-4357-BCB4-F55686E9ADDD}" srcId="{5C799B27-7D02-46DD-9EF0-5454C3B99808}" destId="{6C9EF070-B6A8-444A-B9DA-E01E62B05CED}" srcOrd="4" destOrd="0" parTransId="{F6A7850F-5E1E-4C80-BD38-30D0DC642644}" sibTransId="{263D6A89-9511-476B-9D9E-EEC4B048D458}"/>
    <dgm:cxn modelId="{1576C43F-DDFC-45B3-AE25-204B4284AD6F}" srcId="{5C799B27-7D02-46DD-9EF0-5454C3B99808}" destId="{997E7633-B49A-4923-8708-ABE0B066BCA7}" srcOrd="3" destOrd="0" parTransId="{DFDB566F-0A33-43B3-9003-EEDB9451BB7D}" sibTransId="{3306F20B-349C-4473-B72C-3923BCB401E5}"/>
    <dgm:cxn modelId="{E46A104A-BAD5-4D48-839E-EC4C4E312726}" type="presOf" srcId="{15FFDBFA-B742-4A04-A201-2639D227B94E}" destId="{87D1CD3B-026B-49A3-B54F-8B6A894C35A3}" srcOrd="0" destOrd="0" presId="urn:microsoft.com/office/officeart/2018/2/layout/IconVerticalSolidList"/>
    <dgm:cxn modelId="{6D3DE86A-D23A-4DF8-8E0E-3E61386AF42D}" srcId="{5C799B27-7D02-46DD-9EF0-5454C3B99808}" destId="{15FFDBFA-B742-4A04-A201-2639D227B94E}" srcOrd="0" destOrd="0" parTransId="{EE44D079-5B61-49A0-B244-1ED9650FF159}" sibTransId="{B72C9089-83A5-4A1F-90C7-ADE71D034E87}"/>
    <dgm:cxn modelId="{5D35D454-8431-4F17-82DE-E0E116DDE08E}" type="presOf" srcId="{B68D94E4-C31C-4982-9EBA-BE9378BF577F}" destId="{72C6E9F5-85C6-4AE7-ACEE-872294E5991D}" srcOrd="0" destOrd="0" presId="urn:microsoft.com/office/officeart/2018/2/layout/IconVerticalSolidList"/>
    <dgm:cxn modelId="{00E34C8E-54D0-4AC3-B9C4-187101E0C240}" type="presOf" srcId="{997E7633-B49A-4923-8708-ABE0B066BCA7}" destId="{B53D09D1-330D-45EA-BEF8-C249A3E548F6}" srcOrd="0" destOrd="0" presId="urn:microsoft.com/office/officeart/2018/2/layout/IconVerticalSolidList"/>
    <dgm:cxn modelId="{13E32BB6-E126-4AB7-A65E-34FA38873E79}" type="presOf" srcId="{5C799B27-7D02-46DD-9EF0-5454C3B99808}" destId="{81B6356E-EFA5-4993-8973-45442105FC77}" srcOrd="0" destOrd="0" presId="urn:microsoft.com/office/officeart/2018/2/layout/IconVerticalSolidList"/>
    <dgm:cxn modelId="{F8B324FA-1AC8-4C7C-BDD7-0F272A67F8E9}" srcId="{5C799B27-7D02-46DD-9EF0-5454C3B99808}" destId="{B68D94E4-C31C-4982-9EBA-BE9378BF577F}" srcOrd="1" destOrd="0" parTransId="{55B8CD6C-880E-4B0F-BDD1-4C5EF7E29557}" sibTransId="{089E729D-923E-4A74-AF5E-402B10A08C7C}"/>
    <dgm:cxn modelId="{09E4318C-1946-4C39-BBFD-2C77A5B9C192}" type="presParOf" srcId="{81B6356E-EFA5-4993-8973-45442105FC77}" destId="{5A23F69D-0B6C-4831-9D83-EB9EFFB3F1A6}" srcOrd="0" destOrd="0" presId="urn:microsoft.com/office/officeart/2018/2/layout/IconVerticalSolidList"/>
    <dgm:cxn modelId="{EA1D9DC9-720A-4D45-9199-41D67D1AACD2}" type="presParOf" srcId="{5A23F69D-0B6C-4831-9D83-EB9EFFB3F1A6}" destId="{BACD1473-ACB9-49B3-8D71-63AB79C358AC}" srcOrd="0" destOrd="0" presId="urn:microsoft.com/office/officeart/2018/2/layout/IconVerticalSolidList"/>
    <dgm:cxn modelId="{CB8B6FEE-DF15-41DF-9CFF-7C46EA6AEF53}" type="presParOf" srcId="{5A23F69D-0B6C-4831-9D83-EB9EFFB3F1A6}" destId="{1151C79D-ED19-48B2-83B0-5CDEF29962DC}" srcOrd="1" destOrd="0" presId="urn:microsoft.com/office/officeart/2018/2/layout/IconVerticalSolidList"/>
    <dgm:cxn modelId="{264BE4A7-74AB-4CFF-B2BB-8D1CFFB8C940}" type="presParOf" srcId="{5A23F69D-0B6C-4831-9D83-EB9EFFB3F1A6}" destId="{08D9C844-74AD-4E7B-BE84-590A72BF00E7}" srcOrd="2" destOrd="0" presId="urn:microsoft.com/office/officeart/2018/2/layout/IconVerticalSolidList"/>
    <dgm:cxn modelId="{A8D190A1-0ACD-4DB5-8E66-911154040260}" type="presParOf" srcId="{5A23F69D-0B6C-4831-9D83-EB9EFFB3F1A6}" destId="{87D1CD3B-026B-49A3-B54F-8B6A894C35A3}" srcOrd="3" destOrd="0" presId="urn:microsoft.com/office/officeart/2018/2/layout/IconVerticalSolidList"/>
    <dgm:cxn modelId="{2C8A65AB-FFAA-402D-82BF-A7DD9A90C314}" type="presParOf" srcId="{81B6356E-EFA5-4993-8973-45442105FC77}" destId="{F3916B14-D5EF-4B27-B988-189B247DDA4E}" srcOrd="1" destOrd="0" presId="urn:microsoft.com/office/officeart/2018/2/layout/IconVerticalSolidList"/>
    <dgm:cxn modelId="{9A9A4012-A681-41BE-9EA5-342CAC782080}" type="presParOf" srcId="{81B6356E-EFA5-4993-8973-45442105FC77}" destId="{E6C57356-5B5A-4668-AEBA-0A12EBE98D74}" srcOrd="2" destOrd="0" presId="urn:microsoft.com/office/officeart/2018/2/layout/IconVerticalSolidList"/>
    <dgm:cxn modelId="{CEB37D93-CE9C-4924-AD1E-B2C8E98BDBCF}" type="presParOf" srcId="{E6C57356-5B5A-4668-AEBA-0A12EBE98D74}" destId="{DD053678-EC30-4F8C-AD6C-C7F4A9B56141}" srcOrd="0" destOrd="0" presId="urn:microsoft.com/office/officeart/2018/2/layout/IconVerticalSolidList"/>
    <dgm:cxn modelId="{4A7F9509-84EB-4CE9-A603-342EAF64CB1B}" type="presParOf" srcId="{E6C57356-5B5A-4668-AEBA-0A12EBE98D74}" destId="{3C592883-6B7F-4062-B420-217264C58BC5}" srcOrd="1" destOrd="0" presId="urn:microsoft.com/office/officeart/2018/2/layout/IconVerticalSolidList"/>
    <dgm:cxn modelId="{856DBA47-E381-4D95-8710-7510E2C8AF4E}" type="presParOf" srcId="{E6C57356-5B5A-4668-AEBA-0A12EBE98D74}" destId="{24023421-BC06-4A27-9168-0BEDB08442E2}" srcOrd="2" destOrd="0" presId="urn:microsoft.com/office/officeart/2018/2/layout/IconVerticalSolidList"/>
    <dgm:cxn modelId="{EF9D830F-4F3F-4A44-9F14-6D9CFD93B2EF}" type="presParOf" srcId="{E6C57356-5B5A-4668-AEBA-0A12EBE98D74}" destId="{72C6E9F5-85C6-4AE7-ACEE-872294E5991D}" srcOrd="3" destOrd="0" presId="urn:microsoft.com/office/officeart/2018/2/layout/IconVerticalSolidList"/>
    <dgm:cxn modelId="{400E38B4-B40F-4849-A23A-30EBEA0C00A7}" type="presParOf" srcId="{81B6356E-EFA5-4993-8973-45442105FC77}" destId="{AC5D6AA2-F374-45B5-B25B-DE6A8F8942E8}" srcOrd="3" destOrd="0" presId="urn:microsoft.com/office/officeart/2018/2/layout/IconVerticalSolidList"/>
    <dgm:cxn modelId="{C94A69E6-64CD-4C0F-8593-90C35A6251EB}" type="presParOf" srcId="{81B6356E-EFA5-4993-8973-45442105FC77}" destId="{AE2E395A-C41B-4894-B7F0-B3EC2378CFFD}" srcOrd="4" destOrd="0" presId="urn:microsoft.com/office/officeart/2018/2/layout/IconVerticalSolidList"/>
    <dgm:cxn modelId="{26FA9BC2-CB5A-4294-9D33-6B9502CDBDCB}" type="presParOf" srcId="{AE2E395A-C41B-4894-B7F0-B3EC2378CFFD}" destId="{443B27DE-D26A-434A-9A68-4B8F23F51D2E}" srcOrd="0" destOrd="0" presId="urn:microsoft.com/office/officeart/2018/2/layout/IconVerticalSolidList"/>
    <dgm:cxn modelId="{8194810D-45EE-4BA9-92BC-C1D718D9C563}" type="presParOf" srcId="{AE2E395A-C41B-4894-B7F0-B3EC2378CFFD}" destId="{C18D6F09-465E-431E-926E-D6339EFACE45}" srcOrd="1" destOrd="0" presId="urn:microsoft.com/office/officeart/2018/2/layout/IconVerticalSolidList"/>
    <dgm:cxn modelId="{E3E0B8AF-DFC8-44D8-B60D-01F57C649EA8}" type="presParOf" srcId="{AE2E395A-C41B-4894-B7F0-B3EC2378CFFD}" destId="{C430EA23-4479-4FCC-ACA0-3CB94C8A8B67}" srcOrd="2" destOrd="0" presId="urn:microsoft.com/office/officeart/2018/2/layout/IconVerticalSolidList"/>
    <dgm:cxn modelId="{D22CDC51-A9B1-4BD0-A734-44A749B077CF}" type="presParOf" srcId="{AE2E395A-C41B-4894-B7F0-B3EC2378CFFD}" destId="{53AB61AC-565A-4CC8-938F-ADC32AF8BAF7}" srcOrd="3" destOrd="0" presId="urn:microsoft.com/office/officeart/2018/2/layout/IconVerticalSolidList"/>
    <dgm:cxn modelId="{8B402C93-5541-405A-AD8D-D32938DFD2E4}" type="presParOf" srcId="{81B6356E-EFA5-4993-8973-45442105FC77}" destId="{0DACCD43-0ECD-4ACB-AB54-EBA3204C2D6B}" srcOrd="5" destOrd="0" presId="urn:microsoft.com/office/officeart/2018/2/layout/IconVerticalSolidList"/>
    <dgm:cxn modelId="{AA8FF414-E4FB-4014-B24B-EC3D499F45CD}" type="presParOf" srcId="{81B6356E-EFA5-4993-8973-45442105FC77}" destId="{500BCFC8-B868-4F48-9F4B-6C928F2A56FA}" srcOrd="6" destOrd="0" presId="urn:microsoft.com/office/officeart/2018/2/layout/IconVerticalSolidList"/>
    <dgm:cxn modelId="{96570836-42BF-445D-81CD-6CCFA7C4F513}" type="presParOf" srcId="{500BCFC8-B868-4F48-9F4B-6C928F2A56FA}" destId="{2B43ADCB-2F97-4BA6-BCEE-7C1116A97332}" srcOrd="0" destOrd="0" presId="urn:microsoft.com/office/officeart/2018/2/layout/IconVerticalSolidList"/>
    <dgm:cxn modelId="{AAA811D2-0E97-4039-9116-831AAF7D3E98}" type="presParOf" srcId="{500BCFC8-B868-4F48-9F4B-6C928F2A56FA}" destId="{8581CF7A-5280-43DB-A37E-EDF8B1DF79A7}" srcOrd="1" destOrd="0" presId="urn:microsoft.com/office/officeart/2018/2/layout/IconVerticalSolidList"/>
    <dgm:cxn modelId="{E0C8D90B-F560-4834-A494-DA600CB9BE7A}" type="presParOf" srcId="{500BCFC8-B868-4F48-9F4B-6C928F2A56FA}" destId="{4AF06B03-B187-48F9-A6EC-3C24DD8DBCEA}" srcOrd="2" destOrd="0" presId="urn:microsoft.com/office/officeart/2018/2/layout/IconVerticalSolidList"/>
    <dgm:cxn modelId="{381E5E3A-56B3-4BB0-8D61-E8289F63C4FD}" type="presParOf" srcId="{500BCFC8-B868-4F48-9F4B-6C928F2A56FA}" destId="{B53D09D1-330D-45EA-BEF8-C249A3E548F6}" srcOrd="3" destOrd="0" presId="urn:microsoft.com/office/officeart/2018/2/layout/IconVerticalSolidList"/>
    <dgm:cxn modelId="{1359551B-EB88-48E0-B261-2A890C46EF57}" type="presParOf" srcId="{81B6356E-EFA5-4993-8973-45442105FC77}" destId="{D57EEDFA-2F3B-4D30-BE1C-C62F8F9AD73E}" srcOrd="7" destOrd="0" presId="urn:microsoft.com/office/officeart/2018/2/layout/IconVerticalSolidList"/>
    <dgm:cxn modelId="{A53C2DA1-CB2A-414D-83F6-2A2F4CCBE6D0}" type="presParOf" srcId="{81B6356E-EFA5-4993-8973-45442105FC77}" destId="{4E98FFEC-EDCE-43C7-9ED8-B9E7CEBE258F}" srcOrd="8" destOrd="0" presId="urn:microsoft.com/office/officeart/2018/2/layout/IconVerticalSolidList"/>
    <dgm:cxn modelId="{8A7BFF82-5327-42D6-A34A-298EBB861497}" type="presParOf" srcId="{4E98FFEC-EDCE-43C7-9ED8-B9E7CEBE258F}" destId="{64BFEDB0-9CCB-434A-B658-C597C5A9ADC2}" srcOrd="0" destOrd="0" presId="urn:microsoft.com/office/officeart/2018/2/layout/IconVerticalSolidList"/>
    <dgm:cxn modelId="{ACC6CE84-F748-491B-A85A-5429B7BCF4D0}" type="presParOf" srcId="{4E98FFEC-EDCE-43C7-9ED8-B9E7CEBE258F}" destId="{BFEB9712-C438-4F63-A6D4-8384C35A8B7E}" srcOrd="1" destOrd="0" presId="urn:microsoft.com/office/officeart/2018/2/layout/IconVerticalSolidList"/>
    <dgm:cxn modelId="{A952E293-5CF8-4FDC-831E-40552F3A28E7}" type="presParOf" srcId="{4E98FFEC-EDCE-43C7-9ED8-B9E7CEBE258F}" destId="{46B34FE4-EBE6-455C-9C8F-8DDD2797BF2D}" srcOrd="2" destOrd="0" presId="urn:microsoft.com/office/officeart/2018/2/layout/IconVerticalSolidList"/>
    <dgm:cxn modelId="{9B857808-1446-47CC-A650-CAEC43228FE1}" type="presParOf" srcId="{4E98FFEC-EDCE-43C7-9ED8-B9E7CEBE258F}" destId="{548A30E2-C396-4F71-B021-64D7E38A4E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E934C87C-28E8-40BE-9F1A-A2AA88C4E78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59EC70F-0F79-43E0-B5F8-A8D11A8C7D50}">
      <dgm:prSet/>
      <dgm:spPr/>
      <dgm:t>
        <a:bodyPr/>
        <a:lstStyle/>
        <a:p>
          <a:r>
            <a:rPr lang="en-US"/>
            <a:t>Cortex -outer region directly beneath the capsule </a:t>
          </a:r>
        </a:p>
      </dgm:t>
    </dgm:pt>
    <dgm:pt modelId="{15419493-FCDC-4ABA-A93A-98F7DB69D3FD}" type="parTrans" cxnId="{D9A91DF6-46CC-49CF-9F27-1DF2CDD9A023}">
      <dgm:prSet/>
      <dgm:spPr/>
      <dgm:t>
        <a:bodyPr/>
        <a:lstStyle/>
        <a:p>
          <a:endParaRPr lang="en-US"/>
        </a:p>
      </dgm:t>
    </dgm:pt>
    <dgm:pt modelId="{D9DCA6A2-1A16-4735-AC64-F3B5DFD4A6A9}" type="sibTrans" cxnId="{D9A91DF6-46CC-49CF-9F27-1DF2CDD9A023}">
      <dgm:prSet/>
      <dgm:spPr/>
      <dgm:t>
        <a:bodyPr/>
        <a:lstStyle/>
        <a:p>
          <a:endParaRPr lang="en-US"/>
        </a:p>
      </dgm:t>
    </dgm:pt>
    <dgm:pt modelId="{C987473D-A024-4DCD-9C33-B024B5B95DCA}">
      <dgm:prSet/>
      <dgm:spPr/>
      <dgm:t>
        <a:bodyPr/>
        <a:lstStyle/>
        <a:p>
          <a:r>
            <a:rPr lang="en-US"/>
            <a:t>Contains densely packed lymphocytes arranged in masses called follicles - outer rim of follicle contains T cells, macrophages, and follicular dendritic cells (aid in T cell activation).</a:t>
          </a:r>
        </a:p>
      </dgm:t>
    </dgm:pt>
    <dgm:pt modelId="{51B43E71-0C8D-49BB-8B3F-43794C6C354B}" type="parTrans" cxnId="{4BD30F58-5D51-499C-816D-BECF9AFDF801}">
      <dgm:prSet/>
      <dgm:spPr/>
      <dgm:t>
        <a:bodyPr/>
        <a:lstStyle/>
        <a:p>
          <a:endParaRPr lang="en-US"/>
        </a:p>
      </dgm:t>
    </dgm:pt>
    <dgm:pt modelId="{325AFE61-6B08-4501-9940-3D59C7449A27}" type="sibTrans" cxnId="{4BD30F58-5D51-499C-816D-BECF9AFDF801}">
      <dgm:prSet/>
      <dgm:spPr/>
      <dgm:t>
        <a:bodyPr/>
        <a:lstStyle/>
        <a:p>
          <a:endParaRPr lang="en-US"/>
        </a:p>
      </dgm:t>
    </dgm:pt>
    <dgm:pt modelId="{AC59EED6-3AE3-43CF-9916-FF8545ED7FCA}">
      <dgm:prSet/>
      <dgm:spPr/>
      <dgm:t>
        <a:bodyPr/>
        <a:lstStyle/>
        <a:p>
          <a:r>
            <a:rPr lang="en-US"/>
            <a:t>Medulla-Inner region • lymphocytes are arranged in strands called medullary cords - contain macrophages and plasma cells.</a:t>
          </a:r>
        </a:p>
      </dgm:t>
    </dgm:pt>
    <dgm:pt modelId="{7D5AE8F3-88FC-4A05-B7C7-5C06B55FF345}" type="parTrans" cxnId="{BDF844C9-4C50-4A40-8F68-8D4F4E9705E8}">
      <dgm:prSet/>
      <dgm:spPr/>
      <dgm:t>
        <a:bodyPr/>
        <a:lstStyle/>
        <a:p>
          <a:endParaRPr lang="en-US"/>
        </a:p>
      </dgm:t>
    </dgm:pt>
    <dgm:pt modelId="{7330F218-6CFC-4086-A27E-B37604394C3E}" type="sibTrans" cxnId="{BDF844C9-4C50-4A40-8F68-8D4F4E9705E8}">
      <dgm:prSet/>
      <dgm:spPr/>
      <dgm:t>
        <a:bodyPr/>
        <a:lstStyle/>
        <a:p>
          <a:endParaRPr lang="en-US"/>
        </a:p>
      </dgm:t>
    </dgm:pt>
    <dgm:pt modelId="{BCA3387F-95B7-43AB-B22C-B2024FB5D45E}" type="pres">
      <dgm:prSet presAssocID="{E934C87C-28E8-40BE-9F1A-A2AA88C4E783}" presName="vert0" presStyleCnt="0">
        <dgm:presLayoutVars>
          <dgm:dir/>
          <dgm:animOne val="branch"/>
          <dgm:animLvl val="lvl"/>
        </dgm:presLayoutVars>
      </dgm:prSet>
      <dgm:spPr/>
    </dgm:pt>
    <dgm:pt modelId="{57F52D9C-2AF0-4A1A-BAC5-AE4C7632296E}" type="pres">
      <dgm:prSet presAssocID="{059EC70F-0F79-43E0-B5F8-A8D11A8C7D50}" presName="thickLine" presStyleLbl="alignNode1" presStyleIdx="0" presStyleCnt="3"/>
      <dgm:spPr/>
    </dgm:pt>
    <dgm:pt modelId="{8A93C548-4BE5-463B-95FE-BF7E7B835231}" type="pres">
      <dgm:prSet presAssocID="{059EC70F-0F79-43E0-B5F8-A8D11A8C7D50}" presName="horz1" presStyleCnt="0"/>
      <dgm:spPr/>
    </dgm:pt>
    <dgm:pt modelId="{BA496CDB-95C9-4D5B-9816-5E7B6EFC0E7D}" type="pres">
      <dgm:prSet presAssocID="{059EC70F-0F79-43E0-B5F8-A8D11A8C7D50}" presName="tx1" presStyleLbl="revTx" presStyleIdx="0" presStyleCnt="3"/>
      <dgm:spPr/>
    </dgm:pt>
    <dgm:pt modelId="{F72851AA-6DDD-44CA-87E4-660E4CC13CAF}" type="pres">
      <dgm:prSet presAssocID="{059EC70F-0F79-43E0-B5F8-A8D11A8C7D50}" presName="vert1" presStyleCnt="0"/>
      <dgm:spPr/>
    </dgm:pt>
    <dgm:pt modelId="{536F1B89-69E2-4B74-9547-73F9F30AEDF0}" type="pres">
      <dgm:prSet presAssocID="{C987473D-A024-4DCD-9C33-B024B5B95DCA}" presName="thickLine" presStyleLbl="alignNode1" presStyleIdx="1" presStyleCnt="3"/>
      <dgm:spPr/>
    </dgm:pt>
    <dgm:pt modelId="{4FB9F989-F808-4429-A5D6-A4152B05F147}" type="pres">
      <dgm:prSet presAssocID="{C987473D-A024-4DCD-9C33-B024B5B95DCA}" presName="horz1" presStyleCnt="0"/>
      <dgm:spPr/>
    </dgm:pt>
    <dgm:pt modelId="{0662314D-BEDC-4B64-AF82-48A0536B9F01}" type="pres">
      <dgm:prSet presAssocID="{C987473D-A024-4DCD-9C33-B024B5B95DCA}" presName="tx1" presStyleLbl="revTx" presStyleIdx="1" presStyleCnt="3"/>
      <dgm:spPr/>
    </dgm:pt>
    <dgm:pt modelId="{01283691-31B9-44E6-B54F-B7FADF5012CE}" type="pres">
      <dgm:prSet presAssocID="{C987473D-A024-4DCD-9C33-B024B5B95DCA}" presName="vert1" presStyleCnt="0"/>
      <dgm:spPr/>
    </dgm:pt>
    <dgm:pt modelId="{03D96C88-8FFD-416A-85E5-6FE16587B5EB}" type="pres">
      <dgm:prSet presAssocID="{AC59EED6-3AE3-43CF-9916-FF8545ED7FCA}" presName="thickLine" presStyleLbl="alignNode1" presStyleIdx="2" presStyleCnt="3"/>
      <dgm:spPr/>
    </dgm:pt>
    <dgm:pt modelId="{40D94B64-BFEF-4B66-88D1-C3EF7976A504}" type="pres">
      <dgm:prSet presAssocID="{AC59EED6-3AE3-43CF-9916-FF8545ED7FCA}" presName="horz1" presStyleCnt="0"/>
      <dgm:spPr/>
    </dgm:pt>
    <dgm:pt modelId="{B598F125-FF3F-4506-86AC-B7980158CEAC}" type="pres">
      <dgm:prSet presAssocID="{AC59EED6-3AE3-43CF-9916-FF8545ED7FCA}" presName="tx1" presStyleLbl="revTx" presStyleIdx="2" presStyleCnt="3"/>
      <dgm:spPr/>
    </dgm:pt>
    <dgm:pt modelId="{9858FB69-EF71-462C-9059-9C400E4F55E9}" type="pres">
      <dgm:prSet presAssocID="{AC59EED6-3AE3-43CF-9916-FF8545ED7FCA}" presName="vert1" presStyleCnt="0"/>
      <dgm:spPr/>
    </dgm:pt>
  </dgm:ptLst>
  <dgm:cxnLst>
    <dgm:cxn modelId="{4BD30F58-5D51-499C-816D-BECF9AFDF801}" srcId="{E934C87C-28E8-40BE-9F1A-A2AA88C4E783}" destId="{C987473D-A024-4DCD-9C33-B024B5B95DCA}" srcOrd="1" destOrd="0" parTransId="{51B43E71-0C8D-49BB-8B3F-43794C6C354B}" sibTransId="{325AFE61-6B08-4501-9940-3D59C7449A27}"/>
    <dgm:cxn modelId="{7BB65FC5-3B6F-4115-BB78-BAC90C105441}" type="presOf" srcId="{AC59EED6-3AE3-43CF-9916-FF8545ED7FCA}" destId="{B598F125-FF3F-4506-86AC-B7980158CEAC}" srcOrd="0" destOrd="0" presId="urn:microsoft.com/office/officeart/2008/layout/LinedList"/>
    <dgm:cxn modelId="{BDF844C9-4C50-4A40-8F68-8D4F4E9705E8}" srcId="{E934C87C-28E8-40BE-9F1A-A2AA88C4E783}" destId="{AC59EED6-3AE3-43CF-9916-FF8545ED7FCA}" srcOrd="2" destOrd="0" parTransId="{7D5AE8F3-88FC-4A05-B7C7-5C06B55FF345}" sibTransId="{7330F218-6CFC-4086-A27E-B37604394C3E}"/>
    <dgm:cxn modelId="{EEBAB1E2-B5A6-4086-A537-0D5DCD490E10}" type="presOf" srcId="{059EC70F-0F79-43E0-B5F8-A8D11A8C7D50}" destId="{BA496CDB-95C9-4D5B-9816-5E7B6EFC0E7D}" srcOrd="0" destOrd="0" presId="urn:microsoft.com/office/officeart/2008/layout/LinedList"/>
    <dgm:cxn modelId="{111F57F4-01B5-4285-BFC2-F838A51D0CF3}" type="presOf" srcId="{E934C87C-28E8-40BE-9F1A-A2AA88C4E783}" destId="{BCA3387F-95B7-43AB-B22C-B2024FB5D45E}" srcOrd="0" destOrd="0" presId="urn:microsoft.com/office/officeart/2008/layout/LinedList"/>
    <dgm:cxn modelId="{D9A91DF6-46CC-49CF-9F27-1DF2CDD9A023}" srcId="{E934C87C-28E8-40BE-9F1A-A2AA88C4E783}" destId="{059EC70F-0F79-43E0-B5F8-A8D11A8C7D50}" srcOrd="0" destOrd="0" parTransId="{15419493-FCDC-4ABA-A93A-98F7DB69D3FD}" sibTransId="{D9DCA6A2-1A16-4735-AC64-F3B5DFD4A6A9}"/>
    <dgm:cxn modelId="{821265FD-7677-4B8B-B4B8-0E0718F7DD5C}" type="presOf" srcId="{C987473D-A024-4DCD-9C33-B024B5B95DCA}" destId="{0662314D-BEDC-4B64-AF82-48A0536B9F01}" srcOrd="0" destOrd="0" presId="urn:microsoft.com/office/officeart/2008/layout/LinedList"/>
    <dgm:cxn modelId="{879B03B7-6089-4E58-B4EB-CBBC214765C2}" type="presParOf" srcId="{BCA3387F-95B7-43AB-B22C-B2024FB5D45E}" destId="{57F52D9C-2AF0-4A1A-BAC5-AE4C7632296E}" srcOrd="0" destOrd="0" presId="urn:microsoft.com/office/officeart/2008/layout/LinedList"/>
    <dgm:cxn modelId="{E4FF1A26-507F-45CE-B5B0-8E2BE6CFE94D}" type="presParOf" srcId="{BCA3387F-95B7-43AB-B22C-B2024FB5D45E}" destId="{8A93C548-4BE5-463B-95FE-BF7E7B835231}" srcOrd="1" destOrd="0" presId="urn:microsoft.com/office/officeart/2008/layout/LinedList"/>
    <dgm:cxn modelId="{C7A5813A-0543-4D38-AC7B-A41E86DF91F2}" type="presParOf" srcId="{8A93C548-4BE5-463B-95FE-BF7E7B835231}" destId="{BA496CDB-95C9-4D5B-9816-5E7B6EFC0E7D}" srcOrd="0" destOrd="0" presId="urn:microsoft.com/office/officeart/2008/layout/LinedList"/>
    <dgm:cxn modelId="{47CF025A-BDFA-4BC0-9445-324357EF667C}" type="presParOf" srcId="{8A93C548-4BE5-463B-95FE-BF7E7B835231}" destId="{F72851AA-6DDD-44CA-87E4-660E4CC13CAF}" srcOrd="1" destOrd="0" presId="urn:microsoft.com/office/officeart/2008/layout/LinedList"/>
    <dgm:cxn modelId="{4EE7E8D3-77BA-488B-A5E1-A99E86D5160C}" type="presParOf" srcId="{BCA3387F-95B7-43AB-B22C-B2024FB5D45E}" destId="{536F1B89-69E2-4B74-9547-73F9F30AEDF0}" srcOrd="2" destOrd="0" presId="urn:microsoft.com/office/officeart/2008/layout/LinedList"/>
    <dgm:cxn modelId="{D8EA6251-2B90-4A59-B353-96CA413D9507}" type="presParOf" srcId="{BCA3387F-95B7-43AB-B22C-B2024FB5D45E}" destId="{4FB9F989-F808-4429-A5D6-A4152B05F147}" srcOrd="3" destOrd="0" presId="urn:microsoft.com/office/officeart/2008/layout/LinedList"/>
    <dgm:cxn modelId="{3BE0307A-F48B-4E15-8269-2048A62ED6B9}" type="presParOf" srcId="{4FB9F989-F808-4429-A5D6-A4152B05F147}" destId="{0662314D-BEDC-4B64-AF82-48A0536B9F01}" srcOrd="0" destOrd="0" presId="urn:microsoft.com/office/officeart/2008/layout/LinedList"/>
    <dgm:cxn modelId="{C775007E-08F6-4BC0-83C7-97B5FBD2DA96}" type="presParOf" srcId="{4FB9F989-F808-4429-A5D6-A4152B05F147}" destId="{01283691-31B9-44E6-B54F-B7FADF5012CE}" srcOrd="1" destOrd="0" presId="urn:microsoft.com/office/officeart/2008/layout/LinedList"/>
    <dgm:cxn modelId="{D76545EF-1D9B-47CE-A29F-A8960F85BC71}" type="presParOf" srcId="{BCA3387F-95B7-43AB-B22C-B2024FB5D45E}" destId="{03D96C88-8FFD-416A-85E5-6FE16587B5EB}" srcOrd="4" destOrd="0" presId="urn:microsoft.com/office/officeart/2008/layout/LinedList"/>
    <dgm:cxn modelId="{DB850C1E-5BC8-47DB-B15E-CE4DA80043C9}" type="presParOf" srcId="{BCA3387F-95B7-43AB-B22C-B2024FB5D45E}" destId="{40D94B64-BFEF-4B66-88D1-C3EF7976A504}" srcOrd="5" destOrd="0" presId="urn:microsoft.com/office/officeart/2008/layout/LinedList"/>
    <dgm:cxn modelId="{345366B2-FB8C-4189-B707-8C7935C2518A}" type="presParOf" srcId="{40D94B64-BFEF-4B66-88D1-C3EF7976A504}" destId="{B598F125-FF3F-4506-86AC-B7980158CEAC}" srcOrd="0" destOrd="0" presId="urn:microsoft.com/office/officeart/2008/layout/LinedList"/>
    <dgm:cxn modelId="{2C6C461C-706F-43CF-BE3A-10F5DD37EF4D}" type="presParOf" srcId="{40D94B64-BFEF-4B66-88D1-C3EF7976A504}" destId="{9858FB69-EF71-462C-9059-9C400E4F55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2E9EDDDA-8425-4C77-A282-1134F61AC9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9C14F8C-82AD-4D7B-9527-B30037F1B383}">
      <dgm:prSet/>
      <dgm:spPr/>
      <dgm:t>
        <a:bodyPr/>
        <a:lstStyle/>
        <a:p>
          <a:r>
            <a:rPr lang="en-US"/>
            <a:t>As lymph passes through a node bacteria and other foreign materials are trapped by reticular fibers within the node - bacteria are then phagocytized by macrophages.</a:t>
          </a:r>
        </a:p>
      </dgm:t>
    </dgm:pt>
    <dgm:pt modelId="{B6C2B840-75AB-4316-AE8F-4866668E4E66}" type="parTrans" cxnId="{BC876126-5084-4BAC-BE52-067D51797AFF}">
      <dgm:prSet/>
      <dgm:spPr/>
      <dgm:t>
        <a:bodyPr/>
        <a:lstStyle/>
        <a:p>
          <a:endParaRPr lang="en-US"/>
        </a:p>
      </dgm:t>
    </dgm:pt>
    <dgm:pt modelId="{20468805-FE99-4F67-B1A9-E42692DF8A22}" type="sibTrans" cxnId="{BC876126-5084-4BAC-BE52-067D51797AFF}">
      <dgm:prSet/>
      <dgm:spPr/>
      <dgm:t>
        <a:bodyPr/>
        <a:lstStyle/>
        <a:p>
          <a:endParaRPr lang="en-US"/>
        </a:p>
      </dgm:t>
    </dgm:pt>
    <dgm:pt modelId="{AF0F5149-DB0A-4804-80DE-98FAB663E3F2}">
      <dgm:prSet/>
      <dgm:spPr/>
      <dgm:t>
        <a:bodyPr/>
        <a:lstStyle/>
        <a:p>
          <a:r>
            <a:rPr lang="en-US"/>
            <a:t>plasma cells produce antibodies to antigens in the lymph • antibodies, lymphocytes, and monocytes are eventually returned to the blood via subclavian veins</a:t>
          </a:r>
        </a:p>
      </dgm:t>
    </dgm:pt>
    <dgm:pt modelId="{4BF6AE21-93DA-4B01-9272-735663ACED28}" type="parTrans" cxnId="{EE75096E-DFD2-4081-8B41-AEB1AC19D4BD}">
      <dgm:prSet/>
      <dgm:spPr/>
      <dgm:t>
        <a:bodyPr/>
        <a:lstStyle/>
        <a:p>
          <a:endParaRPr lang="en-US"/>
        </a:p>
      </dgm:t>
    </dgm:pt>
    <dgm:pt modelId="{DF2F453A-5DB9-433C-9471-3CA32BB9081B}" type="sibTrans" cxnId="{EE75096E-DFD2-4081-8B41-AEB1AC19D4BD}">
      <dgm:prSet/>
      <dgm:spPr/>
      <dgm:t>
        <a:bodyPr/>
        <a:lstStyle/>
        <a:p>
          <a:endParaRPr lang="en-US"/>
        </a:p>
      </dgm:t>
    </dgm:pt>
    <dgm:pt modelId="{9FFB91D6-1D2A-419D-82CF-57A0BF42E5E7}" type="pres">
      <dgm:prSet presAssocID="{2E9EDDDA-8425-4C77-A282-1134F61AC9F2}" presName="linear" presStyleCnt="0">
        <dgm:presLayoutVars>
          <dgm:animLvl val="lvl"/>
          <dgm:resizeHandles val="exact"/>
        </dgm:presLayoutVars>
      </dgm:prSet>
      <dgm:spPr/>
    </dgm:pt>
    <dgm:pt modelId="{442BDA02-13ED-4376-AC27-7F6E47E48F04}" type="pres">
      <dgm:prSet presAssocID="{B9C14F8C-82AD-4D7B-9527-B30037F1B383}" presName="parentText" presStyleLbl="node1" presStyleIdx="0" presStyleCnt="2">
        <dgm:presLayoutVars>
          <dgm:chMax val="0"/>
          <dgm:bulletEnabled val="1"/>
        </dgm:presLayoutVars>
      </dgm:prSet>
      <dgm:spPr/>
    </dgm:pt>
    <dgm:pt modelId="{85F545E1-68DD-4530-B7A3-96CF72EBEFED}" type="pres">
      <dgm:prSet presAssocID="{20468805-FE99-4F67-B1A9-E42692DF8A22}" presName="spacer" presStyleCnt="0"/>
      <dgm:spPr/>
    </dgm:pt>
    <dgm:pt modelId="{7133DDCA-57D6-4D59-9163-F91404B34A6C}" type="pres">
      <dgm:prSet presAssocID="{AF0F5149-DB0A-4804-80DE-98FAB663E3F2}" presName="parentText" presStyleLbl="node1" presStyleIdx="1" presStyleCnt="2">
        <dgm:presLayoutVars>
          <dgm:chMax val="0"/>
          <dgm:bulletEnabled val="1"/>
        </dgm:presLayoutVars>
      </dgm:prSet>
      <dgm:spPr/>
    </dgm:pt>
  </dgm:ptLst>
  <dgm:cxnLst>
    <dgm:cxn modelId="{BC876126-5084-4BAC-BE52-067D51797AFF}" srcId="{2E9EDDDA-8425-4C77-A282-1134F61AC9F2}" destId="{B9C14F8C-82AD-4D7B-9527-B30037F1B383}" srcOrd="0" destOrd="0" parTransId="{B6C2B840-75AB-4316-AE8F-4866668E4E66}" sibTransId="{20468805-FE99-4F67-B1A9-E42692DF8A22}"/>
    <dgm:cxn modelId="{E03A4D36-C12B-42A6-8D8F-A980F62FDD8E}" type="presOf" srcId="{B9C14F8C-82AD-4D7B-9527-B30037F1B383}" destId="{442BDA02-13ED-4376-AC27-7F6E47E48F04}" srcOrd="0" destOrd="0" presId="urn:microsoft.com/office/officeart/2005/8/layout/vList2"/>
    <dgm:cxn modelId="{EE75096E-DFD2-4081-8B41-AEB1AC19D4BD}" srcId="{2E9EDDDA-8425-4C77-A282-1134F61AC9F2}" destId="{AF0F5149-DB0A-4804-80DE-98FAB663E3F2}" srcOrd="1" destOrd="0" parTransId="{4BF6AE21-93DA-4B01-9272-735663ACED28}" sibTransId="{DF2F453A-5DB9-433C-9471-3CA32BB9081B}"/>
    <dgm:cxn modelId="{A488BC72-B4F8-4D5C-A36A-32FCA13DE770}" type="presOf" srcId="{AF0F5149-DB0A-4804-80DE-98FAB663E3F2}" destId="{7133DDCA-57D6-4D59-9163-F91404B34A6C}" srcOrd="0" destOrd="0" presId="urn:microsoft.com/office/officeart/2005/8/layout/vList2"/>
    <dgm:cxn modelId="{C7119D8B-D465-41D4-A219-B644852EC8E5}" type="presOf" srcId="{2E9EDDDA-8425-4C77-A282-1134F61AC9F2}" destId="{9FFB91D6-1D2A-419D-82CF-57A0BF42E5E7}" srcOrd="0" destOrd="0" presId="urn:microsoft.com/office/officeart/2005/8/layout/vList2"/>
    <dgm:cxn modelId="{8B60B467-4718-4BFC-8EFF-1490A70BD41A}" type="presParOf" srcId="{9FFB91D6-1D2A-419D-82CF-57A0BF42E5E7}" destId="{442BDA02-13ED-4376-AC27-7F6E47E48F04}" srcOrd="0" destOrd="0" presId="urn:microsoft.com/office/officeart/2005/8/layout/vList2"/>
    <dgm:cxn modelId="{0158B319-183B-42FA-8A2B-238F342EE8C1}" type="presParOf" srcId="{9FFB91D6-1D2A-419D-82CF-57A0BF42E5E7}" destId="{85F545E1-68DD-4530-B7A3-96CF72EBEFED}" srcOrd="1" destOrd="0" presId="urn:microsoft.com/office/officeart/2005/8/layout/vList2"/>
    <dgm:cxn modelId="{97ECD27F-ED8B-40C3-B23E-6A6BEE0D7F3C}" type="presParOf" srcId="{9FFB91D6-1D2A-419D-82CF-57A0BF42E5E7}" destId="{7133DDCA-57D6-4D59-9163-F91404B34A6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5B3AA85-953B-4F97-98BC-69456780C21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D84604-60A3-45AE-BBD7-E643AA9B8200}">
      <dgm:prSet/>
      <dgm:spPr/>
      <dgm:t>
        <a:bodyPr/>
        <a:lstStyle/>
        <a:p>
          <a:r>
            <a:rPr lang="en-GB"/>
            <a:t>As well as the Lymph Nodes, there are specific organs that are part of the lymphatic system</a:t>
          </a:r>
          <a:endParaRPr lang="en-US"/>
        </a:p>
      </dgm:t>
    </dgm:pt>
    <dgm:pt modelId="{7A63758C-4536-4AE1-AFFF-BD8BF4DBCF93}" type="parTrans" cxnId="{24306793-6117-4DF2-A7DA-3EEF2B7E069F}">
      <dgm:prSet/>
      <dgm:spPr/>
      <dgm:t>
        <a:bodyPr/>
        <a:lstStyle/>
        <a:p>
          <a:endParaRPr lang="en-US"/>
        </a:p>
      </dgm:t>
    </dgm:pt>
    <dgm:pt modelId="{CD059DAA-6922-4E1A-82E8-C68CA9F23082}" type="sibTrans" cxnId="{24306793-6117-4DF2-A7DA-3EEF2B7E069F}">
      <dgm:prSet/>
      <dgm:spPr/>
      <dgm:t>
        <a:bodyPr/>
        <a:lstStyle/>
        <a:p>
          <a:endParaRPr lang="en-US"/>
        </a:p>
      </dgm:t>
    </dgm:pt>
    <dgm:pt modelId="{F675E64C-9171-4D38-8047-D25C0BBB5C45}">
      <dgm:prSet/>
      <dgm:spPr/>
      <dgm:t>
        <a:bodyPr/>
        <a:lstStyle/>
        <a:p>
          <a:r>
            <a:rPr lang="en-GB"/>
            <a:t>Thymus </a:t>
          </a:r>
          <a:endParaRPr lang="en-US"/>
        </a:p>
      </dgm:t>
    </dgm:pt>
    <dgm:pt modelId="{0D92ABB8-3533-4771-8E5D-68D4B23CCB7B}" type="parTrans" cxnId="{FD96150C-BFEA-4FDD-8B86-3B343B4479A1}">
      <dgm:prSet/>
      <dgm:spPr/>
      <dgm:t>
        <a:bodyPr/>
        <a:lstStyle/>
        <a:p>
          <a:endParaRPr lang="en-US"/>
        </a:p>
      </dgm:t>
    </dgm:pt>
    <dgm:pt modelId="{7FC85BE7-EB3B-489C-BF17-DD3991BA7461}" type="sibTrans" cxnId="{FD96150C-BFEA-4FDD-8B86-3B343B4479A1}">
      <dgm:prSet/>
      <dgm:spPr/>
      <dgm:t>
        <a:bodyPr/>
        <a:lstStyle/>
        <a:p>
          <a:endParaRPr lang="en-US"/>
        </a:p>
      </dgm:t>
    </dgm:pt>
    <dgm:pt modelId="{640BB086-AA11-45FA-B86D-D611A403F1F7}">
      <dgm:prSet/>
      <dgm:spPr/>
      <dgm:t>
        <a:bodyPr/>
        <a:lstStyle/>
        <a:p>
          <a:r>
            <a:rPr lang="en-GB"/>
            <a:t>Spleen</a:t>
          </a:r>
          <a:endParaRPr lang="en-US"/>
        </a:p>
      </dgm:t>
    </dgm:pt>
    <dgm:pt modelId="{94A87F32-03C1-41D8-8C61-628073F2A196}" type="parTrans" cxnId="{9CFF082E-41BD-46AA-95E2-E1CA63AE5CE7}">
      <dgm:prSet/>
      <dgm:spPr/>
      <dgm:t>
        <a:bodyPr/>
        <a:lstStyle/>
        <a:p>
          <a:endParaRPr lang="en-US"/>
        </a:p>
      </dgm:t>
    </dgm:pt>
    <dgm:pt modelId="{191475C4-8997-4293-9799-10110A9AF9E1}" type="sibTrans" cxnId="{9CFF082E-41BD-46AA-95E2-E1CA63AE5CE7}">
      <dgm:prSet/>
      <dgm:spPr/>
      <dgm:t>
        <a:bodyPr/>
        <a:lstStyle/>
        <a:p>
          <a:endParaRPr lang="en-US"/>
        </a:p>
      </dgm:t>
    </dgm:pt>
    <dgm:pt modelId="{89AFD9CD-BDA8-4CB8-A921-2E466EC0CB66}">
      <dgm:prSet/>
      <dgm:spPr/>
      <dgm:t>
        <a:bodyPr/>
        <a:lstStyle/>
        <a:p>
          <a:r>
            <a:rPr lang="en-GB"/>
            <a:t>Tonsils</a:t>
          </a:r>
          <a:endParaRPr lang="en-US"/>
        </a:p>
      </dgm:t>
    </dgm:pt>
    <dgm:pt modelId="{367DBABC-3EA9-4ED7-B256-BD56A780BFFC}" type="parTrans" cxnId="{53E1B03F-5B23-48B9-8F34-2DB955699A05}">
      <dgm:prSet/>
      <dgm:spPr/>
      <dgm:t>
        <a:bodyPr/>
        <a:lstStyle/>
        <a:p>
          <a:endParaRPr lang="en-US"/>
        </a:p>
      </dgm:t>
    </dgm:pt>
    <dgm:pt modelId="{70541846-07C1-4DB7-A5E0-6169DE351539}" type="sibTrans" cxnId="{53E1B03F-5B23-48B9-8F34-2DB955699A05}">
      <dgm:prSet/>
      <dgm:spPr/>
      <dgm:t>
        <a:bodyPr/>
        <a:lstStyle/>
        <a:p>
          <a:endParaRPr lang="en-US"/>
        </a:p>
      </dgm:t>
    </dgm:pt>
    <dgm:pt modelId="{0586C480-82F4-4B63-BF7D-CF8EB82FA746}" type="pres">
      <dgm:prSet presAssocID="{C5B3AA85-953B-4F97-98BC-69456780C21A}" presName="vert0" presStyleCnt="0">
        <dgm:presLayoutVars>
          <dgm:dir/>
          <dgm:animOne val="branch"/>
          <dgm:animLvl val="lvl"/>
        </dgm:presLayoutVars>
      </dgm:prSet>
      <dgm:spPr/>
    </dgm:pt>
    <dgm:pt modelId="{D5D0A35C-B6A3-4881-B3CC-CBF347CF3270}" type="pres">
      <dgm:prSet presAssocID="{12D84604-60A3-45AE-BBD7-E643AA9B8200}" presName="thickLine" presStyleLbl="alignNode1" presStyleIdx="0" presStyleCnt="4"/>
      <dgm:spPr/>
    </dgm:pt>
    <dgm:pt modelId="{8A7A8E11-A16F-4154-909E-F2F1F017569B}" type="pres">
      <dgm:prSet presAssocID="{12D84604-60A3-45AE-BBD7-E643AA9B8200}" presName="horz1" presStyleCnt="0"/>
      <dgm:spPr/>
    </dgm:pt>
    <dgm:pt modelId="{500261E8-FC62-4C3F-868D-9DEB857711D1}" type="pres">
      <dgm:prSet presAssocID="{12D84604-60A3-45AE-BBD7-E643AA9B8200}" presName="tx1" presStyleLbl="revTx" presStyleIdx="0" presStyleCnt="4"/>
      <dgm:spPr/>
    </dgm:pt>
    <dgm:pt modelId="{C9EF03DC-E5EB-4212-BE47-8B12302421A1}" type="pres">
      <dgm:prSet presAssocID="{12D84604-60A3-45AE-BBD7-E643AA9B8200}" presName="vert1" presStyleCnt="0"/>
      <dgm:spPr/>
    </dgm:pt>
    <dgm:pt modelId="{D251569B-AB55-4638-B53E-AC599BB83F67}" type="pres">
      <dgm:prSet presAssocID="{F675E64C-9171-4D38-8047-D25C0BBB5C45}" presName="thickLine" presStyleLbl="alignNode1" presStyleIdx="1" presStyleCnt="4"/>
      <dgm:spPr/>
    </dgm:pt>
    <dgm:pt modelId="{6D768C98-6D3E-46AB-A3C5-1862EBEB90D0}" type="pres">
      <dgm:prSet presAssocID="{F675E64C-9171-4D38-8047-D25C0BBB5C45}" presName="horz1" presStyleCnt="0"/>
      <dgm:spPr/>
    </dgm:pt>
    <dgm:pt modelId="{911ABA21-4F3A-45FC-9879-CB6BE0B8AA0D}" type="pres">
      <dgm:prSet presAssocID="{F675E64C-9171-4D38-8047-D25C0BBB5C45}" presName="tx1" presStyleLbl="revTx" presStyleIdx="1" presStyleCnt="4"/>
      <dgm:spPr/>
    </dgm:pt>
    <dgm:pt modelId="{5224A154-C7FD-4C6F-BD4F-FA0392A2B3AD}" type="pres">
      <dgm:prSet presAssocID="{F675E64C-9171-4D38-8047-D25C0BBB5C45}" presName="vert1" presStyleCnt="0"/>
      <dgm:spPr/>
    </dgm:pt>
    <dgm:pt modelId="{2C1DF592-A4A5-45C7-AEBF-3F655B25901B}" type="pres">
      <dgm:prSet presAssocID="{640BB086-AA11-45FA-B86D-D611A403F1F7}" presName="thickLine" presStyleLbl="alignNode1" presStyleIdx="2" presStyleCnt="4"/>
      <dgm:spPr/>
    </dgm:pt>
    <dgm:pt modelId="{5BD3650F-F7BA-43D3-958D-7AB8D1451466}" type="pres">
      <dgm:prSet presAssocID="{640BB086-AA11-45FA-B86D-D611A403F1F7}" presName="horz1" presStyleCnt="0"/>
      <dgm:spPr/>
    </dgm:pt>
    <dgm:pt modelId="{EBEF8742-5FF7-4E84-8B60-ECF843E81F16}" type="pres">
      <dgm:prSet presAssocID="{640BB086-AA11-45FA-B86D-D611A403F1F7}" presName="tx1" presStyleLbl="revTx" presStyleIdx="2" presStyleCnt="4"/>
      <dgm:spPr/>
    </dgm:pt>
    <dgm:pt modelId="{83DF8665-D256-4D65-83F3-4D35668A6493}" type="pres">
      <dgm:prSet presAssocID="{640BB086-AA11-45FA-B86D-D611A403F1F7}" presName="vert1" presStyleCnt="0"/>
      <dgm:spPr/>
    </dgm:pt>
    <dgm:pt modelId="{1EE648E7-AC4C-4CE0-8E69-59F2751CA23D}" type="pres">
      <dgm:prSet presAssocID="{89AFD9CD-BDA8-4CB8-A921-2E466EC0CB66}" presName="thickLine" presStyleLbl="alignNode1" presStyleIdx="3" presStyleCnt="4"/>
      <dgm:spPr/>
    </dgm:pt>
    <dgm:pt modelId="{D5D79375-AC49-43FA-8842-7CE2025A4CEE}" type="pres">
      <dgm:prSet presAssocID="{89AFD9CD-BDA8-4CB8-A921-2E466EC0CB66}" presName="horz1" presStyleCnt="0"/>
      <dgm:spPr/>
    </dgm:pt>
    <dgm:pt modelId="{22062BB8-939A-416C-9C90-2A74F9E81EFB}" type="pres">
      <dgm:prSet presAssocID="{89AFD9CD-BDA8-4CB8-A921-2E466EC0CB66}" presName="tx1" presStyleLbl="revTx" presStyleIdx="3" presStyleCnt="4"/>
      <dgm:spPr/>
    </dgm:pt>
    <dgm:pt modelId="{C96A6EF3-C55D-4E25-AE68-8D44702AF982}" type="pres">
      <dgm:prSet presAssocID="{89AFD9CD-BDA8-4CB8-A921-2E466EC0CB66}" presName="vert1" presStyleCnt="0"/>
      <dgm:spPr/>
    </dgm:pt>
  </dgm:ptLst>
  <dgm:cxnLst>
    <dgm:cxn modelId="{6460B800-673F-45AF-89AD-AC1C6579A253}" type="presOf" srcId="{12D84604-60A3-45AE-BBD7-E643AA9B8200}" destId="{500261E8-FC62-4C3F-868D-9DEB857711D1}" srcOrd="0" destOrd="0" presId="urn:microsoft.com/office/officeart/2008/layout/LinedList"/>
    <dgm:cxn modelId="{FD96150C-BFEA-4FDD-8B86-3B343B4479A1}" srcId="{C5B3AA85-953B-4F97-98BC-69456780C21A}" destId="{F675E64C-9171-4D38-8047-D25C0BBB5C45}" srcOrd="1" destOrd="0" parTransId="{0D92ABB8-3533-4771-8E5D-68D4B23CCB7B}" sibTransId="{7FC85BE7-EB3B-489C-BF17-DD3991BA7461}"/>
    <dgm:cxn modelId="{9CFF082E-41BD-46AA-95E2-E1CA63AE5CE7}" srcId="{C5B3AA85-953B-4F97-98BC-69456780C21A}" destId="{640BB086-AA11-45FA-B86D-D611A403F1F7}" srcOrd="2" destOrd="0" parTransId="{94A87F32-03C1-41D8-8C61-628073F2A196}" sibTransId="{191475C4-8997-4293-9799-10110A9AF9E1}"/>
    <dgm:cxn modelId="{AE7AC236-E8CC-45F2-ACDC-439DEE1BE420}" type="presOf" srcId="{C5B3AA85-953B-4F97-98BC-69456780C21A}" destId="{0586C480-82F4-4B63-BF7D-CF8EB82FA746}" srcOrd="0" destOrd="0" presId="urn:microsoft.com/office/officeart/2008/layout/LinedList"/>
    <dgm:cxn modelId="{53E1B03F-5B23-48B9-8F34-2DB955699A05}" srcId="{C5B3AA85-953B-4F97-98BC-69456780C21A}" destId="{89AFD9CD-BDA8-4CB8-A921-2E466EC0CB66}" srcOrd="3" destOrd="0" parTransId="{367DBABC-3EA9-4ED7-B256-BD56A780BFFC}" sibTransId="{70541846-07C1-4DB7-A5E0-6169DE351539}"/>
    <dgm:cxn modelId="{CEDFC250-97BB-45F5-8776-251DAEFB8C0D}" type="presOf" srcId="{89AFD9CD-BDA8-4CB8-A921-2E466EC0CB66}" destId="{22062BB8-939A-416C-9C90-2A74F9E81EFB}" srcOrd="0" destOrd="0" presId="urn:microsoft.com/office/officeart/2008/layout/LinedList"/>
    <dgm:cxn modelId="{24306793-6117-4DF2-A7DA-3EEF2B7E069F}" srcId="{C5B3AA85-953B-4F97-98BC-69456780C21A}" destId="{12D84604-60A3-45AE-BBD7-E643AA9B8200}" srcOrd="0" destOrd="0" parTransId="{7A63758C-4536-4AE1-AFFF-BD8BF4DBCF93}" sibTransId="{CD059DAA-6922-4E1A-82E8-C68CA9F23082}"/>
    <dgm:cxn modelId="{AB27C9BE-554E-4198-B5A2-2A9159D69515}" type="presOf" srcId="{640BB086-AA11-45FA-B86D-D611A403F1F7}" destId="{EBEF8742-5FF7-4E84-8B60-ECF843E81F16}" srcOrd="0" destOrd="0" presId="urn:microsoft.com/office/officeart/2008/layout/LinedList"/>
    <dgm:cxn modelId="{77F492D6-778B-44FF-B87B-C30CEA267613}" type="presOf" srcId="{F675E64C-9171-4D38-8047-D25C0BBB5C45}" destId="{911ABA21-4F3A-45FC-9879-CB6BE0B8AA0D}" srcOrd="0" destOrd="0" presId="urn:microsoft.com/office/officeart/2008/layout/LinedList"/>
    <dgm:cxn modelId="{3ADA0F04-9B00-4126-A831-7F4AD901C2B7}" type="presParOf" srcId="{0586C480-82F4-4B63-BF7D-CF8EB82FA746}" destId="{D5D0A35C-B6A3-4881-B3CC-CBF347CF3270}" srcOrd="0" destOrd="0" presId="urn:microsoft.com/office/officeart/2008/layout/LinedList"/>
    <dgm:cxn modelId="{35897ABF-E88E-4F2B-9C69-75A1BBC72496}" type="presParOf" srcId="{0586C480-82F4-4B63-BF7D-CF8EB82FA746}" destId="{8A7A8E11-A16F-4154-909E-F2F1F017569B}" srcOrd="1" destOrd="0" presId="urn:microsoft.com/office/officeart/2008/layout/LinedList"/>
    <dgm:cxn modelId="{B9C0940F-9A84-4D63-86F6-B8538BDAC3D1}" type="presParOf" srcId="{8A7A8E11-A16F-4154-909E-F2F1F017569B}" destId="{500261E8-FC62-4C3F-868D-9DEB857711D1}" srcOrd="0" destOrd="0" presId="urn:microsoft.com/office/officeart/2008/layout/LinedList"/>
    <dgm:cxn modelId="{5BEBA341-A143-41A6-A22D-98C91FAD5935}" type="presParOf" srcId="{8A7A8E11-A16F-4154-909E-F2F1F017569B}" destId="{C9EF03DC-E5EB-4212-BE47-8B12302421A1}" srcOrd="1" destOrd="0" presId="urn:microsoft.com/office/officeart/2008/layout/LinedList"/>
    <dgm:cxn modelId="{8019D353-42C1-4522-B8A1-734FCB548E38}" type="presParOf" srcId="{0586C480-82F4-4B63-BF7D-CF8EB82FA746}" destId="{D251569B-AB55-4638-B53E-AC599BB83F67}" srcOrd="2" destOrd="0" presId="urn:microsoft.com/office/officeart/2008/layout/LinedList"/>
    <dgm:cxn modelId="{3C28BF29-7A81-463B-8CE5-F3DDE83EB847}" type="presParOf" srcId="{0586C480-82F4-4B63-BF7D-CF8EB82FA746}" destId="{6D768C98-6D3E-46AB-A3C5-1862EBEB90D0}" srcOrd="3" destOrd="0" presId="urn:microsoft.com/office/officeart/2008/layout/LinedList"/>
    <dgm:cxn modelId="{2931E789-869B-4701-98EB-39C97BAFF067}" type="presParOf" srcId="{6D768C98-6D3E-46AB-A3C5-1862EBEB90D0}" destId="{911ABA21-4F3A-45FC-9879-CB6BE0B8AA0D}" srcOrd="0" destOrd="0" presId="urn:microsoft.com/office/officeart/2008/layout/LinedList"/>
    <dgm:cxn modelId="{40A87473-8148-4E73-8AC4-ADCE6D562B16}" type="presParOf" srcId="{6D768C98-6D3E-46AB-A3C5-1862EBEB90D0}" destId="{5224A154-C7FD-4C6F-BD4F-FA0392A2B3AD}" srcOrd="1" destOrd="0" presId="urn:microsoft.com/office/officeart/2008/layout/LinedList"/>
    <dgm:cxn modelId="{AD55C568-B0DA-4CB0-B236-26D81782ED4C}" type="presParOf" srcId="{0586C480-82F4-4B63-BF7D-CF8EB82FA746}" destId="{2C1DF592-A4A5-45C7-AEBF-3F655B25901B}" srcOrd="4" destOrd="0" presId="urn:microsoft.com/office/officeart/2008/layout/LinedList"/>
    <dgm:cxn modelId="{5F29F22B-16DE-44C8-8756-9A5098822C0B}" type="presParOf" srcId="{0586C480-82F4-4B63-BF7D-CF8EB82FA746}" destId="{5BD3650F-F7BA-43D3-958D-7AB8D1451466}" srcOrd="5" destOrd="0" presId="urn:microsoft.com/office/officeart/2008/layout/LinedList"/>
    <dgm:cxn modelId="{E8ECC809-F011-4942-BEA4-0A3C39596428}" type="presParOf" srcId="{5BD3650F-F7BA-43D3-958D-7AB8D1451466}" destId="{EBEF8742-5FF7-4E84-8B60-ECF843E81F16}" srcOrd="0" destOrd="0" presId="urn:microsoft.com/office/officeart/2008/layout/LinedList"/>
    <dgm:cxn modelId="{6B9B8680-3E85-4886-9BAA-D4AFD326F053}" type="presParOf" srcId="{5BD3650F-F7BA-43D3-958D-7AB8D1451466}" destId="{83DF8665-D256-4D65-83F3-4D35668A6493}" srcOrd="1" destOrd="0" presId="urn:microsoft.com/office/officeart/2008/layout/LinedList"/>
    <dgm:cxn modelId="{9996E2EC-5256-4D21-9CBE-E009A74C84DD}" type="presParOf" srcId="{0586C480-82F4-4B63-BF7D-CF8EB82FA746}" destId="{1EE648E7-AC4C-4CE0-8E69-59F2751CA23D}" srcOrd="6" destOrd="0" presId="urn:microsoft.com/office/officeart/2008/layout/LinedList"/>
    <dgm:cxn modelId="{101C42A0-3410-4814-8122-1635956670B5}" type="presParOf" srcId="{0586C480-82F4-4B63-BF7D-CF8EB82FA746}" destId="{D5D79375-AC49-43FA-8842-7CE2025A4CEE}" srcOrd="7" destOrd="0" presId="urn:microsoft.com/office/officeart/2008/layout/LinedList"/>
    <dgm:cxn modelId="{7992A998-85BF-47C1-A98F-370789758CAC}" type="presParOf" srcId="{D5D79375-AC49-43FA-8842-7CE2025A4CEE}" destId="{22062BB8-939A-416C-9C90-2A74F9E81EFB}" srcOrd="0" destOrd="0" presId="urn:microsoft.com/office/officeart/2008/layout/LinedList"/>
    <dgm:cxn modelId="{DF8B2677-7137-4BD6-A7C2-97564BE335D7}" type="presParOf" srcId="{D5D79375-AC49-43FA-8842-7CE2025A4CEE}" destId="{C96A6EF3-C55D-4E25-AE68-8D44702AF9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5A820-87B2-42F7-BC17-413B8604594B}">
      <dsp:nvSpPr>
        <dsp:cNvPr id="0" name=""/>
        <dsp:cNvSpPr/>
      </dsp:nvSpPr>
      <dsp:spPr>
        <a:xfrm>
          <a:off x="883"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A1D733-DD90-4A0F-8945-18B1E94155EA}">
      <dsp:nvSpPr>
        <dsp:cNvPr id="0" name=""/>
        <dsp:cNvSpPr/>
      </dsp:nvSpPr>
      <dsp:spPr>
        <a:xfrm>
          <a:off x="345568"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erythrocytes ? </a:t>
          </a:r>
        </a:p>
      </dsp:txBody>
      <dsp:txXfrm>
        <a:off x="403264" y="2208284"/>
        <a:ext cx="2986770" cy="1854480"/>
      </dsp:txXfrm>
    </dsp:sp>
    <dsp:sp modelId="{4A3F62F6-9F70-4B54-9E31-2EB3EE769599}">
      <dsp:nvSpPr>
        <dsp:cNvPr id="0" name=""/>
        <dsp:cNvSpPr/>
      </dsp:nvSpPr>
      <dsp:spPr>
        <a:xfrm>
          <a:off x="3792415" y="1823138"/>
          <a:ext cx="3102162" cy="19698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65222D-5278-48E9-AE38-A857A8B686D9}">
      <dsp:nvSpPr>
        <dsp:cNvPr id="0" name=""/>
        <dsp:cNvSpPr/>
      </dsp:nvSpPr>
      <dsp:spPr>
        <a:xfrm>
          <a:off x="4137100" y="2150588"/>
          <a:ext cx="3102162" cy="196987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What are lymphocytes? </a:t>
          </a:r>
        </a:p>
      </dsp:txBody>
      <dsp:txXfrm>
        <a:off x="4194796" y="2208284"/>
        <a:ext cx="2986770" cy="18544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E0303-679F-4BB4-B0C6-8542BB740EBE}">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B83DF-426E-41B7-AB10-43CE2BF0254E}">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the primary function of blood?</a:t>
          </a:r>
        </a:p>
      </dsp:txBody>
      <dsp:txXfrm>
        <a:off x="0" y="2902"/>
        <a:ext cx="7240146" cy="1979265"/>
      </dsp:txXfrm>
    </dsp:sp>
    <dsp:sp modelId="{2D1CD301-E5E9-444C-BAEA-A72F99CB1B1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908128-8E2A-4388-9276-7D63E0A53DAF}">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How much blood is in the human body?</a:t>
          </a:r>
        </a:p>
      </dsp:txBody>
      <dsp:txXfrm>
        <a:off x="0" y="1982167"/>
        <a:ext cx="7240146" cy="1979265"/>
      </dsp:txXfrm>
    </dsp:sp>
    <dsp:sp modelId="{886D88B5-DF7A-43EA-9775-5F1C114BD544}">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1D1AF7-657E-41E6-B2B6-D9C5846641A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020" tIns="160020" rIns="160020" bIns="160020" numCol="1" spcCol="1270" anchor="t" anchorCtr="0">
          <a:noAutofit/>
        </a:bodyPr>
        <a:lstStyle/>
        <a:p>
          <a:pPr marL="0" lvl="0" indent="0" algn="l" defTabSz="1866900">
            <a:lnSpc>
              <a:spcPct val="90000"/>
            </a:lnSpc>
            <a:spcBef>
              <a:spcPct val="0"/>
            </a:spcBef>
            <a:spcAft>
              <a:spcPct val="35000"/>
            </a:spcAft>
            <a:buNone/>
          </a:pPr>
          <a:r>
            <a:rPr lang="en-US" sz="4200" kern="1200"/>
            <a:t>What is plasma and what percentage of it is in the blood? </a:t>
          </a:r>
        </a:p>
      </dsp:txBody>
      <dsp:txXfrm>
        <a:off x="0" y="3961432"/>
        <a:ext cx="7240146" cy="19792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096AD-F6F4-411D-9279-181207A05AFF}">
      <dsp:nvSpPr>
        <dsp:cNvPr id="0" name=""/>
        <dsp:cNvSpPr/>
      </dsp:nvSpPr>
      <dsp:spPr>
        <a:xfrm>
          <a:off x="0" y="161809"/>
          <a:ext cx="5029199" cy="14741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average human has 5 litres of blood</a:t>
          </a:r>
        </a:p>
      </dsp:txBody>
      <dsp:txXfrm>
        <a:off x="71964" y="233773"/>
        <a:ext cx="4885271" cy="1330271"/>
      </dsp:txXfrm>
    </dsp:sp>
    <dsp:sp modelId="{387640BE-69A2-429A-BA9B-8CCB0829F7A8}">
      <dsp:nvSpPr>
        <dsp:cNvPr id="0" name=""/>
        <dsp:cNvSpPr/>
      </dsp:nvSpPr>
      <dsp:spPr>
        <a:xfrm>
          <a:off x="0" y="1736809"/>
          <a:ext cx="5029199" cy="1474199"/>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is a transporting fluid</a:t>
          </a:r>
        </a:p>
      </dsp:txBody>
      <dsp:txXfrm>
        <a:off x="71964" y="1808773"/>
        <a:ext cx="4885271" cy="1330271"/>
      </dsp:txXfrm>
    </dsp:sp>
    <dsp:sp modelId="{4D2B0FC3-6A1B-4C67-85C9-26787772B175}">
      <dsp:nvSpPr>
        <dsp:cNvPr id="0" name=""/>
        <dsp:cNvSpPr/>
      </dsp:nvSpPr>
      <dsp:spPr>
        <a:xfrm>
          <a:off x="0" y="3311808"/>
          <a:ext cx="5029199" cy="1474199"/>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It carries vital substances to all parts of the body</a:t>
          </a:r>
        </a:p>
      </dsp:txBody>
      <dsp:txXfrm>
        <a:off x="71964" y="3383772"/>
        <a:ext cx="4885271" cy="13302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27D220-0295-48D2-B220-95EEC182C8FE}">
      <dsp:nvSpPr>
        <dsp:cNvPr id="0" name=""/>
        <dsp:cNvSpPr/>
      </dsp:nvSpPr>
      <dsp:spPr>
        <a:xfrm>
          <a:off x="0" y="96583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B5A38D-9D36-4F2D-B86B-C8D00EA6538F}">
      <dsp:nvSpPr>
        <dsp:cNvPr id="0" name=""/>
        <dsp:cNvSpPr/>
      </dsp:nvSpPr>
      <dsp:spPr>
        <a:xfrm>
          <a:off x="539381" y="1367027"/>
          <a:ext cx="980694" cy="9806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39A433-D4DD-4E4E-9A58-80AE63710937}">
      <dsp:nvSpPr>
        <dsp:cNvPr id="0" name=""/>
        <dsp:cNvSpPr/>
      </dsp:nvSpPr>
      <dsp:spPr>
        <a:xfrm>
          <a:off x="2059457" y="96583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Where are plasma proteins formed?</a:t>
          </a:r>
        </a:p>
      </dsp:txBody>
      <dsp:txXfrm>
        <a:off x="2059457" y="965834"/>
        <a:ext cx="5180688" cy="1783080"/>
      </dsp:txXfrm>
    </dsp:sp>
    <dsp:sp modelId="{21843208-49AA-4FE6-846C-3C555291CB14}">
      <dsp:nvSpPr>
        <dsp:cNvPr id="0" name=""/>
        <dsp:cNvSpPr/>
      </dsp:nvSpPr>
      <dsp:spPr>
        <a:xfrm>
          <a:off x="0" y="3194684"/>
          <a:ext cx="7240146" cy="17830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02A94E-B1A8-4CF9-878D-789AB95F6401}">
      <dsp:nvSpPr>
        <dsp:cNvPr id="0" name=""/>
        <dsp:cNvSpPr/>
      </dsp:nvSpPr>
      <dsp:spPr>
        <a:xfrm>
          <a:off x="539381" y="3595878"/>
          <a:ext cx="980694" cy="9806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DC113C-BC08-430C-A883-645EC9EA12A6}">
      <dsp:nvSpPr>
        <dsp:cNvPr id="0" name=""/>
        <dsp:cNvSpPr/>
      </dsp:nvSpPr>
      <dsp:spPr>
        <a:xfrm>
          <a:off x="2059457" y="3194684"/>
          <a:ext cx="5180688" cy="1783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8709" tIns="188709" rIns="188709" bIns="188709" numCol="1" spcCol="1270" anchor="ctr" anchorCtr="0">
          <a:noAutofit/>
        </a:bodyPr>
        <a:lstStyle/>
        <a:p>
          <a:pPr marL="0" lvl="0" indent="0" algn="l" defTabSz="1111250">
            <a:lnSpc>
              <a:spcPct val="90000"/>
            </a:lnSpc>
            <a:spcBef>
              <a:spcPct val="0"/>
            </a:spcBef>
            <a:spcAft>
              <a:spcPct val="35000"/>
            </a:spcAft>
            <a:buNone/>
          </a:pPr>
          <a:r>
            <a:rPr lang="en-US" sz="2500" kern="1200"/>
            <a:t>What is the function of Albumin, Fibrinogen and prothrombin and globulins? </a:t>
          </a:r>
        </a:p>
      </dsp:txBody>
      <dsp:txXfrm>
        <a:off x="2059457" y="3194684"/>
        <a:ext cx="5180688" cy="178308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45182-4234-415C-BD78-DE9F2D67E766}">
      <dsp:nvSpPr>
        <dsp:cNvPr id="0" name=""/>
        <dsp:cNvSpPr/>
      </dsp:nvSpPr>
      <dsp:spPr>
        <a:xfrm>
          <a:off x="0" y="331987"/>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Erythrocytes</a:t>
          </a:r>
        </a:p>
      </dsp:txBody>
      <dsp:txXfrm>
        <a:off x="79818" y="411805"/>
        <a:ext cx="7080510" cy="1475439"/>
      </dsp:txXfrm>
    </dsp:sp>
    <dsp:sp modelId="{010B1078-EBA3-403B-8872-149E172153B9}">
      <dsp:nvSpPr>
        <dsp:cNvPr id="0" name=""/>
        <dsp:cNvSpPr/>
      </dsp:nvSpPr>
      <dsp:spPr>
        <a:xfrm>
          <a:off x="0" y="2154262"/>
          <a:ext cx="7240146" cy="1635075"/>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Lymphocytes</a:t>
          </a:r>
        </a:p>
      </dsp:txBody>
      <dsp:txXfrm>
        <a:off x="79818" y="2234080"/>
        <a:ext cx="7080510" cy="1475439"/>
      </dsp:txXfrm>
    </dsp:sp>
    <dsp:sp modelId="{14F8784F-A04F-4C97-A806-364A2817A2B9}">
      <dsp:nvSpPr>
        <dsp:cNvPr id="0" name=""/>
        <dsp:cNvSpPr/>
      </dsp:nvSpPr>
      <dsp:spPr>
        <a:xfrm>
          <a:off x="0" y="3976537"/>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Thrombocytes </a:t>
          </a:r>
        </a:p>
      </dsp:txBody>
      <dsp:txXfrm>
        <a:off x="79818" y="4056355"/>
        <a:ext cx="7080510" cy="147543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14AEA8-E5CA-4317-936B-CE81916B55A5}">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BD78-86E6-42C7-BEAC-4B4096D41BD4}">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N</a:t>
          </a:r>
          <a:r>
            <a:rPr lang="en-US" sz="3100" b="0" i="0" kern="1200"/>
            <a:t>ever – </a:t>
          </a:r>
          <a:r>
            <a:rPr lang="en-US" sz="3100" b="1" i="0" kern="1200"/>
            <a:t>N</a:t>
          </a:r>
          <a:r>
            <a:rPr lang="en-US" sz="3100" b="0" i="0" kern="1200"/>
            <a:t>eutrophils most prevalent so bacterial infections first responders! </a:t>
          </a:r>
          <a:endParaRPr lang="en-US" sz="3100" kern="1200"/>
        </a:p>
      </dsp:txBody>
      <dsp:txXfrm>
        <a:off x="0" y="725"/>
        <a:ext cx="7240146" cy="1188429"/>
      </dsp:txXfrm>
    </dsp:sp>
    <dsp:sp modelId="{42F93164-0F11-43B2-AF0E-20F6C2867197}">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AE12A7-0508-4425-BD5D-8BE93E787045}">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L</a:t>
          </a:r>
          <a:r>
            <a:rPr lang="en-US" sz="3100" b="0" i="0" kern="1200"/>
            <a:t>et – </a:t>
          </a:r>
          <a:r>
            <a:rPr lang="en-US" sz="3100" b="1" i="0" kern="1200"/>
            <a:t>L</a:t>
          </a:r>
          <a:r>
            <a:rPr lang="en-US" sz="3100" b="0" i="0" kern="1200"/>
            <a:t>ymphocytes B and T cells produce antibodies </a:t>
          </a:r>
          <a:endParaRPr lang="en-US" sz="3100" kern="1200"/>
        </a:p>
      </dsp:txBody>
      <dsp:txXfrm>
        <a:off x="0" y="1189155"/>
        <a:ext cx="7240146" cy="1188429"/>
      </dsp:txXfrm>
    </dsp:sp>
    <dsp:sp modelId="{0B9F2B21-74F3-4291-823A-8346456E82AD}">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C00A-14EA-4831-96B6-F0E5C30DB360}">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M</a:t>
          </a:r>
          <a:r>
            <a:rPr lang="en-US" sz="3100" b="0" i="0" kern="1200"/>
            <a:t>onkeys – </a:t>
          </a:r>
          <a:r>
            <a:rPr lang="en-US" sz="3100" b="1" i="0" kern="1200"/>
            <a:t>M</a:t>
          </a:r>
          <a:r>
            <a:rPr lang="en-US" sz="3100" b="0" i="0" kern="1200"/>
            <a:t>onocytes- remember munch ) phagocytosis eat the bacteria </a:t>
          </a:r>
          <a:endParaRPr lang="en-US" sz="3100" kern="1200"/>
        </a:p>
      </dsp:txBody>
      <dsp:txXfrm>
        <a:off x="0" y="2377585"/>
        <a:ext cx="7240146" cy="1188429"/>
      </dsp:txXfrm>
    </dsp:sp>
    <dsp:sp modelId="{49CB1F88-E50B-4150-9C79-819250B4FE0E}">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ADDDA4-5559-4E95-90D3-CCD2A5193290}">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E</a:t>
          </a:r>
          <a:r>
            <a:rPr lang="en-US" sz="3100" b="0" i="0" kern="1200"/>
            <a:t>at – </a:t>
          </a:r>
          <a:r>
            <a:rPr lang="en-US" sz="3100" b="1" i="0" kern="1200"/>
            <a:t>E</a:t>
          </a:r>
          <a:r>
            <a:rPr lang="en-US" sz="3100" b="0" i="0" kern="1200"/>
            <a:t>osinophils- parasites and allergic responses inflammatory.</a:t>
          </a:r>
          <a:endParaRPr lang="en-US" sz="3100" kern="1200"/>
        </a:p>
      </dsp:txBody>
      <dsp:txXfrm>
        <a:off x="0" y="3566014"/>
        <a:ext cx="7240146" cy="1188429"/>
      </dsp:txXfrm>
    </dsp:sp>
    <dsp:sp modelId="{812CA765-36CF-4E0C-A3F5-A1E26F073AD6}">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9F-B942-4194-AB7F-537D9C42E8A2}">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b="1" i="0" kern="1200"/>
            <a:t>B</a:t>
          </a:r>
          <a:r>
            <a:rPr lang="en-US" sz="3100" b="0" i="0" kern="1200"/>
            <a:t>ananas – </a:t>
          </a:r>
          <a:r>
            <a:rPr lang="en-US" sz="3100" b="1" i="0" kern="1200"/>
            <a:t>B</a:t>
          </a:r>
          <a:r>
            <a:rPr lang="en-US" sz="3100" b="0" i="0" kern="1200"/>
            <a:t>asophils </a:t>
          </a:r>
          <a:r>
            <a:rPr lang="en-US" sz="3100" kern="1200"/>
            <a:t>Allergic and antigen response release histamine.</a:t>
          </a:r>
        </a:p>
      </dsp:txBody>
      <dsp:txXfrm>
        <a:off x="0" y="4754444"/>
        <a:ext cx="7240146" cy="118842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1CADA2-9385-48F0-8F7F-85053EE491E0}">
      <dsp:nvSpPr>
        <dsp:cNvPr id="0" name=""/>
        <dsp:cNvSpPr/>
      </dsp:nvSpPr>
      <dsp:spPr>
        <a:xfrm>
          <a:off x="788669" y="0"/>
          <a:ext cx="8938260" cy="43513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6813-5414-4BE9-B11F-69D61B1193FF}">
      <dsp:nvSpPr>
        <dsp:cNvPr id="0" name=""/>
        <dsp:cNvSpPr/>
      </dsp:nvSpPr>
      <dsp:spPr>
        <a:xfrm>
          <a:off x="4621"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Kidneys detect hypoxia</a:t>
          </a:r>
          <a:endParaRPr lang="en-GB" sz="1800" kern="1200" dirty="0"/>
        </a:p>
      </dsp:txBody>
      <dsp:txXfrm>
        <a:off x="89587" y="1390367"/>
        <a:ext cx="1850521" cy="1570603"/>
      </dsp:txXfrm>
    </dsp:sp>
    <dsp:sp modelId="{1BDEE499-002B-4C2E-809A-757B095C1696}">
      <dsp:nvSpPr>
        <dsp:cNvPr id="0" name=""/>
        <dsp:cNvSpPr/>
      </dsp:nvSpPr>
      <dsp:spPr>
        <a:xfrm>
          <a:off x="2126097"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Erythropoietin released by kidneys into the blood. </a:t>
          </a:r>
          <a:endParaRPr lang="en-GB" sz="1800" kern="1200" dirty="0"/>
        </a:p>
      </dsp:txBody>
      <dsp:txXfrm>
        <a:off x="2211063" y="1390367"/>
        <a:ext cx="1850521" cy="1570603"/>
      </dsp:txXfrm>
    </dsp:sp>
    <dsp:sp modelId="{8D10F852-BE44-4841-B23B-D7730656908F}">
      <dsp:nvSpPr>
        <dsp:cNvPr id="0" name=""/>
        <dsp:cNvSpPr/>
      </dsp:nvSpPr>
      <dsp:spPr>
        <a:xfrm>
          <a:off x="4247573"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Bone marrow increase erythropoiesis</a:t>
          </a:r>
          <a:endParaRPr lang="en-GB" sz="1800" kern="1200" dirty="0"/>
        </a:p>
      </dsp:txBody>
      <dsp:txXfrm>
        <a:off x="4332539" y="1390367"/>
        <a:ext cx="1850521" cy="1570603"/>
      </dsp:txXfrm>
    </dsp:sp>
    <dsp:sp modelId="{A5089E4B-E1F9-4215-8575-81162DB9529A}">
      <dsp:nvSpPr>
        <dsp:cNvPr id="0" name=""/>
        <dsp:cNvSpPr/>
      </dsp:nvSpPr>
      <dsp:spPr>
        <a:xfrm>
          <a:off x="6369049"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Increases amount  of erythrocytes in blood with capacity to carry O2</a:t>
          </a:r>
          <a:endParaRPr lang="en-GB" sz="1800" kern="1200" dirty="0"/>
        </a:p>
      </dsp:txBody>
      <dsp:txXfrm>
        <a:off x="6454015" y="1390367"/>
        <a:ext cx="1850521" cy="1570603"/>
      </dsp:txXfrm>
    </dsp:sp>
    <dsp:sp modelId="{4FFE0E22-8396-4E91-AFEB-BC6C8D72CEC8}">
      <dsp:nvSpPr>
        <dsp:cNvPr id="0" name=""/>
        <dsp:cNvSpPr/>
      </dsp:nvSpPr>
      <dsp:spPr>
        <a:xfrm>
          <a:off x="8490525" y="1305401"/>
          <a:ext cx="2020453" cy="174053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Reduction in tissue hypoxia due </a:t>
          </a:r>
          <a:r>
            <a:rPr lang="en-US" sz="1800" kern="1200"/>
            <a:t>to increased </a:t>
          </a:r>
          <a:endParaRPr lang="en-GB" sz="1800" kern="1200"/>
        </a:p>
      </dsp:txBody>
      <dsp:txXfrm>
        <a:off x="8575491" y="1390367"/>
        <a:ext cx="1850521" cy="15706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98700-261C-47EF-AAEF-E36F669245D1}">
      <dsp:nvSpPr>
        <dsp:cNvPr id="0" name=""/>
        <dsp:cNvSpPr/>
      </dsp:nvSpPr>
      <dsp:spPr>
        <a:xfrm>
          <a:off x="0" y="1243124"/>
          <a:ext cx="7240146" cy="16350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arteries</a:t>
          </a:r>
        </a:p>
      </dsp:txBody>
      <dsp:txXfrm>
        <a:off x="79818" y="1322942"/>
        <a:ext cx="7080510" cy="1475439"/>
      </dsp:txXfrm>
    </dsp:sp>
    <dsp:sp modelId="{271588C0-02CE-4366-A689-F2E95AD400BE}">
      <dsp:nvSpPr>
        <dsp:cNvPr id="0" name=""/>
        <dsp:cNvSpPr/>
      </dsp:nvSpPr>
      <dsp:spPr>
        <a:xfrm>
          <a:off x="0" y="3065400"/>
          <a:ext cx="7240146" cy="1635075"/>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What are veins</a:t>
          </a:r>
        </a:p>
      </dsp:txBody>
      <dsp:txXfrm>
        <a:off x="79818" y="3145218"/>
        <a:ext cx="7080510" cy="147543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F9BB6-B107-45AE-9F3B-26CF9B500DB1}">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598F0-449A-4DFB-954D-9D28012ACFEF}">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Egestion </a:t>
          </a:r>
        </a:p>
      </dsp:txBody>
      <dsp:txXfrm>
        <a:off x="0" y="0"/>
        <a:ext cx="7240146" cy="1485900"/>
      </dsp:txXfrm>
    </dsp:sp>
    <dsp:sp modelId="{11BA88F9-276B-468D-8C9F-98F683767163}">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40D08-1F03-4D73-994E-5AD158A1F4CB}">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Digestion </a:t>
          </a:r>
        </a:p>
      </dsp:txBody>
      <dsp:txXfrm>
        <a:off x="0" y="1485900"/>
        <a:ext cx="7240146" cy="1485900"/>
      </dsp:txXfrm>
    </dsp:sp>
    <dsp:sp modelId="{D09D9685-9AD5-4B95-979D-A564653D7CBC}">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21169F-AF00-42F9-9F7A-C274B364F99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Ingestion</a:t>
          </a:r>
        </a:p>
      </dsp:txBody>
      <dsp:txXfrm>
        <a:off x="0" y="2971800"/>
        <a:ext cx="7240146" cy="1485900"/>
      </dsp:txXfrm>
    </dsp:sp>
    <dsp:sp modelId="{D036F754-E4D6-4A36-938B-D8343DCC99BB}">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05FF43-9682-4662-80DE-51A16FC3FA99}">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7650" tIns="247650" rIns="247650" bIns="247650" numCol="1" spcCol="1270" anchor="t" anchorCtr="0">
          <a:noAutofit/>
        </a:bodyPr>
        <a:lstStyle/>
        <a:p>
          <a:pPr marL="0" lvl="0" indent="0" algn="l" defTabSz="2889250">
            <a:lnSpc>
              <a:spcPct val="90000"/>
            </a:lnSpc>
            <a:spcBef>
              <a:spcPct val="0"/>
            </a:spcBef>
            <a:spcAft>
              <a:spcPct val="35000"/>
            </a:spcAft>
            <a:buNone/>
          </a:pPr>
          <a:r>
            <a:rPr lang="en-US" sz="6500" kern="1200"/>
            <a:t>Absorption </a:t>
          </a:r>
        </a:p>
      </dsp:txBody>
      <dsp:txXfrm>
        <a:off x="0" y="4457699"/>
        <a:ext cx="7240146" cy="14859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CE3BDA-DEB8-4853-9F27-E19D57DE53A2}">
      <dsp:nvSpPr>
        <dsp:cNvPr id="0" name=""/>
        <dsp:cNvSpPr/>
      </dsp:nvSpPr>
      <dsp:spPr>
        <a:xfrm>
          <a:off x="0" y="477359"/>
          <a:ext cx="7240146" cy="655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F7515A5-3A2F-4F5F-B992-95DC2EF6CCD8}">
      <dsp:nvSpPr>
        <dsp:cNvPr id="0" name=""/>
        <dsp:cNvSpPr/>
      </dsp:nvSpPr>
      <dsp:spPr>
        <a:xfrm>
          <a:off x="362007" y="93599"/>
          <a:ext cx="5068102"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Bile</a:t>
          </a:r>
        </a:p>
      </dsp:txBody>
      <dsp:txXfrm>
        <a:off x="399474" y="131066"/>
        <a:ext cx="4993168" cy="692586"/>
      </dsp:txXfrm>
    </dsp:sp>
    <dsp:sp modelId="{45A488FF-919F-42DC-BE11-F46008B1C2ED}">
      <dsp:nvSpPr>
        <dsp:cNvPr id="0" name=""/>
        <dsp:cNvSpPr/>
      </dsp:nvSpPr>
      <dsp:spPr>
        <a:xfrm>
          <a:off x="0" y="1656719"/>
          <a:ext cx="7240146" cy="655200"/>
        </a:xfrm>
        <a:prstGeom prst="rect">
          <a:avLst/>
        </a:prstGeom>
        <a:solidFill>
          <a:schemeClr val="lt1">
            <a:alpha val="90000"/>
            <a:hueOff val="0"/>
            <a:satOff val="0"/>
            <a:lumOff val="0"/>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3F173E-EDF2-44C3-A1C9-BABB469A4578}">
      <dsp:nvSpPr>
        <dsp:cNvPr id="0" name=""/>
        <dsp:cNvSpPr/>
      </dsp:nvSpPr>
      <dsp:spPr>
        <a:xfrm>
          <a:off x="362007" y="1272959"/>
          <a:ext cx="5068102" cy="767520"/>
        </a:xfrm>
        <a:prstGeom prst="roundRect">
          <a:avLst/>
        </a:prstGeom>
        <a:solidFill>
          <a:schemeClr val="accent2">
            <a:hueOff val="-379883"/>
            <a:satOff val="1500"/>
            <a:lumOff val="156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Liver</a:t>
          </a:r>
        </a:p>
      </dsp:txBody>
      <dsp:txXfrm>
        <a:off x="399474" y="1310426"/>
        <a:ext cx="4993168" cy="692586"/>
      </dsp:txXfrm>
    </dsp:sp>
    <dsp:sp modelId="{7C0D6C4E-4F40-41FD-8785-AF638280694A}">
      <dsp:nvSpPr>
        <dsp:cNvPr id="0" name=""/>
        <dsp:cNvSpPr/>
      </dsp:nvSpPr>
      <dsp:spPr>
        <a:xfrm>
          <a:off x="0" y="2836079"/>
          <a:ext cx="7240146" cy="655200"/>
        </a:xfrm>
        <a:prstGeom prst="rect">
          <a:avLst/>
        </a:prstGeom>
        <a:solidFill>
          <a:schemeClr val="lt1">
            <a:alpha val="90000"/>
            <a:hueOff val="0"/>
            <a:satOff val="0"/>
            <a:lumOff val="0"/>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dsp:style>
    </dsp:sp>
    <dsp:sp modelId="{9FD5B60A-3DE3-4BC9-8346-6225EEC499EB}">
      <dsp:nvSpPr>
        <dsp:cNvPr id="0" name=""/>
        <dsp:cNvSpPr/>
      </dsp:nvSpPr>
      <dsp:spPr>
        <a:xfrm>
          <a:off x="362007" y="2452319"/>
          <a:ext cx="5068102" cy="76752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Protease</a:t>
          </a:r>
        </a:p>
      </dsp:txBody>
      <dsp:txXfrm>
        <a:off x="399474" y="2489786"/>
        <a:ext cx="4993168" cy="692586"/>
      </dsp:txXfrm>
    </dsp:sp>
    <dsp:sp modelId="{57CCDFF2-BDEC-4B0E-A2EB-9EB0A3DEE51B}">
      <dsp:nvSpPr>
        <dsp:cNvPr id="0" name=""/>
        <dsp:cNvSpPr/>
      </dsp:nvSpPr>
      <dsp:spPr>
        <a:xfrm>
          <a:off x="0" y="4015440"/>
          <a:ext cx="7240146" cy="655200"/>
        </a:xfrm>
        <a:prstGeom prst="rect">
          <a:avLst/>
        </a:prstGeom>
        <a:solidFill>
          <a:schemeClr val="lt1">
            <a:alpha val="90000"/>
            <a:hueOff val="0"/>
            <a:satOff val="0"/>
            <a:lumOff val="0"/>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EECE84-FA84-424C-8C30-15B99509719A}">
      <dsp:nvSpPr>
        <dsp:cNvPr id="0" name=""/>
        <dsp:cNvSpPr/>
      </dsp:nvSpPr>
      <dsp:spPr>
        <a:xfrm>
          <a:off x="362007" y="3631680"/>
          <a:ext cx="5068102" cy="767520"/>
        </a:xfrm>
        <a:prstGeom prst="roundRect">
          <a:avLst/>
        </a:prstGeom>
        <a:solidFill>
          <a:schemeClr val="accent2">
            <a:hueOff val="-1139648"/>
            <a:satOff val="4501"/>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Lipase</a:t>
          </a:r>
        </a:p>
      </dsp:txBody>
      <dsp:txXfrm>
        <a:off x="399474" y="3669147"/>
        <a:ext cx="4993168" cy="692586"/>
      </dsp:txXfrm>
    </dsp:sp>
    <dsp:sp modelId="{455F3E1C-A07E-4302-90FA-7912049AEBDC}">
      <dsp:nvSpPr>
        <dsp:cNvPr id="0" name=""/>
        <dsp:cNvSpPr/>
      </dsp:nvSpPr>
      <dsp:spPr>
        <a:xfrm>
          <a:off x="0" y="5194800"/>
          <a:ext cx="7240146" cy="655200"/>
        </a:xfrm>
        <a:prstGeom prst="rect">
          <a:avLst/>
        </a:prstGeom>
        <a:solidFill>
          <a:schemeClr val="lt1">
            <a:alpha val="90000"/>
            <a:hueOff val="0"/>
            <a:satOff val="0"/>
            <a:lumOff val="0"/>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735AA5-1D2D-4605-BDA7-65CC87017B6E}">
      <dsp:nvSpPr>
        <dsp:cNvPr id="0" name=""/>
        <dsp:cNvSpPr/>
      </dsp:nvSpPr>
      <dsp:spPr>
        <a:xfrm>
          <a:off x="362007" y="4811039"/>
          <a:ext cx="5068102" cy="76752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1562" tIns="0" rIns="191562" bIns="0" numCol="1" spcCol="1270" anchor="ctr" anchorCtr="0">
          <a:noAutofit/>
        </a:bodyPr>
        <a:lstStyle/>
        <a:p>
          <a:pPr marL="0" lvl="0" indent="0" algn="l" defTabSz="1155700">
            <a:lnSpc>
              <a:spcPct val="90000"/>
            </a:lnSpc>
            <a:spcBef>
              <a:spcPct val="0"/>
            </a:spcBef>
            <a:spcAft>
              <a:spcPct val="35000"/>
            </a:spcAft>
            <a:buNone/>
          </a:pPr>
          <a:r>
            <a:rPr lang="en-US" sz="2600" kern="1200"/>
            <a:t>Amylase </a:t>
          </a:r>
        </a:p>
      </dsp:txBody>
      <dsp:txXfrm>
        <a:off x="399474" y="4848506"/>
        <a:ext cx="4993168" cy="6925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734B81-1979-4A31-8B5C-08A1385E52CA}">
      <dsp:nvSpPr>
        <dsp:cNvPr id="0" name=""/>
        <dsp:cNvSpPr/>
      </dsp:nvSpPr>
      <dsp:spPr>
        <a:xfrm>
          <a:off x="0" y="263339"/>
          <a:ext cx="7240146" cy="17269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the accessory organs and what is their function?</a:t>
          </a:r>
        </a:p>
      </dsp:txBody>
      <dsp:txXfrm>
        <a:off x="84301" y="347640"/>
        <a:ext cx="7071544" cy="1558318"/>
      </dsp:txXfrm>
    </dsp:sp>
    <dsp:sp modelId="{2668F624-CD87-480D-9397-D52798713259}">
      <dsp:nvSpPr>
        <dsp:cNvPr id="0" name=""/>
        <dsp:cNvSpPr/>
      </dsp:nvSpPr>
      <dsp:spPr>
        <a:xfrm>
          <a:off x="0" y="2108340"/>
          <a:ext cx="7240146" cy="1726920"/>
        </a:xfrm>
        <a:prstGeom prst="roundRect">
          <a:avLst/>
        </a:prstGeom>
        <a:solidFill>
          <a:schemeClr val="accent5">
            <a:hueOff val="-755398"/>
            <a:satOff val="94"/>
            <a:lumOff val="-2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are villi and what are their function ? </a:t>
          </a:r>
        </a:p>
      </dsp:txBody>
      <dsp:txXfrm>
        <a:off x="84301" y="2192641"/>
        <a:ext cx="7071544" cy="1558318"/>
      </dsp:txXfrm>
    </dsp:sp>
    <dsp:sp modelId="{F01C7DFE-4FDB-4252-8959-253161F215C1}">
      <dsp:nvSpPr>
        <dsp:cNvPr id="0" name=""/>
        <dsp:cNvSpPr/>
      </dsp:nvSpPr>
      <dsp:spPr>
        <a:xfrm>
          <a:off x="0" y="3953340"/>
          <a:ext cx="7240146" cy="1726920"/>
        </a:xfrm>
        <a:prstGeom prst="roundRect">
          <a:avLst/>
        </a:prstGeom>
        <a:solidFill>
          <a:schemeClr val="accent5">
            <a:hueOff val="-1510796"/>
            <a:satOff val="187"/>
            <a:lumOff val="-56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What is peristalsis ? </a:t>
          </a:r>
        </a:p>
      </dsp:txBody>
      <dsp:txXfrm>
        <a:off x="84301" y="4037641"/>
        <a:ext cx="7071544" cy="15583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66A60-D523-448C-A3A3-94F5180E9E6A}">
      <dsp:nvSpPr>
        <dsp:cNvPr id="0" name=""/>
        <dsp:cNvSpPr/>
      </dsp:nvSpPr>
      <dsp:spPr>
        <a:xfrm>
          <a:off x="1346" y="344205"/>
          <a:ext cx="4727286" cy="30018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43F011-FCAC-49E1-8D71-A31EB19A9385}">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The respiratory system participates in a variety of homeostatic processes, and the two most important of these are maintaining pH and regulating gas exchange.</a:t>
          </a:r>
          <a:endParaRPr lang="en-US" sz="2900" kern="1200"/>
        </a:p>
      </dsp:txBody>
      <dsp:txXfrm>
        <a:off x="614520" y="931116"/>
        <a:ext cx="4551446" cy="2825986"/>
      </dsp:txXfrm>
    </dsp:sp>
    <dsp:sp modelId="{51BCA676-0DCC-4A30-8E98-A85ACF867E84}">
      <dsp:nvSpPr>
        <dsp:cNvPr id="0" name=""/>
        <dsp:cNvSpPr/>
      </dsp:nvSpPr>
      <dsp:spPr>
        <a:xfrm>
          <a:off x="5779141" y="344205"/>
          <a:ext cx="4727286" cy="300182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08DBD8-9499-492C-BB45-739E6CE5ED5A}">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Normal PH of the blood should be</a:t>
          </a:r>
          <a:endParaRPr lang="en-US" sz="2900" kern="1200"/>
        </a:p>
      </dsp:txBody>
      <dsp:txXfrm>
        <a:off x="6392315" y="931116"/>
        <a:ext cx="4551446" cy="282598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33907-E486-46D7-B583-A0630D4CED83}">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C189C-E31A-43D3-99C9-DCC85F799135}">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Homeostatic functions are related to the biochemical roles played by the two primary respiratory gases, carbon dioxide and oxygen.</a:t>
          </a:r>
          <a:endParaRPr lang="en-US" sz="2200" kern="1200"/>
        </a:p>
      </dsp:txBody>
      <dsp:txXfrm>
        <a:off x="614520" y="931116"/>
        <a:ext cx="4551446" cy="2825986"/>
      </dsp:txXfrm>
    </dsp:sp>
    <dsp:sp modelId="{E43C0882-FD17-436A-B402-A16F821FA03C}">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8EFF50-CD4B-4FDB-887B-AAEE76531BB9}">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Oxygen enters the body as a component of the air we breathe and is processed by the lungs. Carbon dioxide, which is produced as a by product of cellular metabolism, travels through the bloodstream to the lungs and is exhaled.</a:t>
          </a:r>
          <a:endParaRPr lang="en-US" sz="2200" kern="1200"/>
        </a:p>
      </dsp:txBody>
      <dsp:txXfrm>
        <a:off x="6392315" y="931116"/>
        <a:ext cx="4551446" cy="28259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082DD5-806A-498F-9D71-4297A9BAC9B8}">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C90B51-63B6-4D0E-B5B9-CBF482988778}">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activity of the human body is a manifestation of the combined labors of trillions of microscopic cells. The body needs food to eat and air to breathe, and the requirements of individual cells are similar.</a:t>
          </a:r>
          <a:endParaRPr lang="en-US" sz="2500" kern="1200"/>
        </a:p>
      </dsp:txBody>
      <dsp:txXfrm>
        <a:off x="614520" y="931116"/>
        <a:ext cx="4551446" cy="2825986"/>
      </dsp:txXfrm>
    </dsp:sp>
    <dsp:sp modelId="{DB9B1EBB-1512-4E7D-846A-B1D03076C241}">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B56429-7BCF-4944-ADC9-845F7CDB59D3}">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The fundamental reaction that enables cellular life transforms glucose and oxygen into carbon dioxide, water and energy. </a:t>
          </a:r>
          <a:endParaRPr lang="en-US" sz="2500" kern="1200"/>
        </a:p>
      </dsp:txBody>
      <dsp:txXfrm>
        <a:off x="6392315" y="931116"/>
        <a:ext cx="4551446" cy="28259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E0A2F-31C0-410E-8E8C-517A908D0FFC}">
      <dsp:nvSpPr>
        <dsp:cNvPr id="0" name=""/>
        <dsp:cNvSpPr/>
      </dsp:nvSpPr>
      <dsp:spPr>
        <a:xfrm>
          <a:off x="1346"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F4AFB1-3B6C-467E-9039-91635BFA7C5F}">
      <dsp:nvSpPr>
        <dsp:cNvPr id="0" name=""/>
        <dsp:cNvSpPr/>
      </dsp:nvSpPr>
      <dsp:spPr>
        <a:xfrm>
          <a:off x="526600"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The concentration of hydrogen ions in blood depends on the concentration of carbon dioxide, which is directly influenced by the respiratory system. Thus, the respiratory system plays a major role in maintaining the human bloodstream at the optimal pH.</a:t>
          </a:r>
          <a:endParaRPr lang="en-US" sz="2000" kern="1200"/>
        </a:p>
      </dsp:txBody>
      <dsp:txXfrm>
        <a:off x="614520" y="931116"/>
        <a:ext cx="4551446" cy="2825986"/>
      </dsp:txXfrm>
    </dsp:sp>
    <dsp:sp modelId="{94CE0B98-C02E-4A2D-8214-D5BCE6F036A8}">
      <dsp:nvSpPr>
        <dsp:cNvPr id="0" name=""/>
        <dsp:cNvSpPr/>
      </dsp:nvSpPr>
      <dsp:spPr>
        <a:xfrm>
          <a:off x="5779141" y="344205"/>
          <a:ext cx="4727286" cy="300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5C86DC-2576-4BE3-9260-C75CF87EB37F}">
      <dsp:nvSpPr>
        <dsp:cNvPr id="0" name=""/>
        <dsp:cNvSpPr/>
      </dsp:nvSpPr>
      <dsp:spPr>
        <a:xfrm>
          <a:off x="6304395" y="843196"/>
          <a:ext cx="4727286" cy="300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Acidity and alkalinity are expressed on the pH scale, which ranges from 0 (strongly acidic) to 14 (strongly basic or alkaline). A pH of </a:t>
          </a:r>
          <a:r>
            <a:rPr lang="en-GB" sz="2000" b="1" kern="1200"/>
            <a:t>7.0</a:t>
          </a:r>
          <a:r>
            <a:rPr lang="en-GB" sz="2000" kern="1200"/>
            <a:t>, in the middle of this scale, is neutral. Blood is normally slightly basic, with a normal pH range of </a:t>
          </a:r>
          <a:r>
            <a:rPr lang="en-GB" sz="2000" b="1" kern="1200"/>
            <a:t>7.35 to 7.45</a:t>
          </a:r>
          <a:r>
            <a:rPr lang="en-GB" sz="2000" kern="1200"/>
            <a:t>. Usually the body maintains the pH of blood close to </a:t>
          </a:r>
          <a:r>
            <a:rPr lang="en-GB" sz="2000" b="1" kern="1200"/>
            <a:t>7.40</a:t>
          </a:r>
          <a:r>
            <a:rPr lang="en-GB" sz="2000" kern="1200"/>
            <a:t>.</a:t>
          </a:r>
          <a:endParaRPr lang="en-US" sz="2000" kern="1200"/>
        </a:p>
      </dsp:txBody>
      <dsp:txXfrm>
        <a:off x="6392315" y="931116"/>
        <a:ext cx="4551446" cy="282598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5998E3-09F9-4B5E-810E-2DED07440BA3}">
      <dsp:nvSpPr>
        <dsp:cNvPr id="0" name=""/>
        <dsp:cNvSpPr/>
      </dsp:nvSpPr>
      <dsp:spPr>
        <a:xfrm>
          <a:off x="0" y="46754"/>
          <a:ext cx="11033029" cy="1305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Under normal circumstances the brain can only metabolize glucose for energy. </a:t>
          </a:r>
          <a:endParaRPr lang="en-US" sz="3100" kern="1200"/>
        </a:p>
      </dsp:txBody>
      <dsp:txXfrm>
        <a:off x="63740" y="110494"/>
        <a:ext cx="10905549" cy="1178239"/>
      </dsp:txXfrm>
    </dsp:sp>
    <dsp:sp modelId="{7C1171C0-F50C-4C75-95E4-997B5BA47E44}">
      <dsp:nvSpPr>
        <dsp:cNvPr id="0" name=""/>
        <dsp:cNvSpPr/>
      </dsp:nvSpPr>
      <dsp:spPr>
        <a:xfrm>
          <a:off x="0" y="1441754"/>
          <a:ext cx="11033029" cy="130571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Thus, the continued supply of glucose for normal brain function is essential.</a:t>
          </a:r>
          <a:endParaRPr lang="en-US" sz="3100" kern="1200"/>
        </a:p>
      </dsp:txBody>
      <dsp:txXfrm>
        <a:off x="63740" y="1505494"/>
        <a:ext cx="10905549" cy="1178239"/>
      </dsp:txXfrm>
    </dsp:sp>
    <dsp:sp modelId="{ACD86C82-A251-4C5F-9654-25CAA35D045C}">
      <dsp:nvSpPr>
        <dsp:cNvPr id="0" name=""/>
        <dsp:cNvSpPr/>
      </dsp:nvSpPr>
      <dsp:spPr>
        <a:xfrm>
          <a:off x="0" y="2836754"/>
          <a:ext cx="11033029" cy="130571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main molecule that stores energy is ATP (A</a:t>
          </a:r>
          <a:r>
            <a:rPr lang="en-GB" sz="3100" b="0" i="0" kern="1200"/>
            <a:t>denosine triphosphate).</a:t>
          </a:r>
          <a:endParaRPr lang="en-US" sz="3100" kern="1200"/>
        </a:p>
      </dsp:txBody>
      <dsp:txXfrm>
        <a:off x="63740" y="2900494"/>
        <a:ext cx="10905549" cy="11782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7F5808-B33F-443F-97CB-F53BCAA500B0}">
      <dsp:nvSpPr>
        <dsp:cNvPr id="0" name=""/>
        <dsp:cNvSpPr/>
      </dsp:nvSpPr>
      <dsp:spPr>
        <a:xfrm>
          <a:off x="0" y="91799"/>
          <a:ext cx="7240146" cy="1872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Hyperglycemia is a defining characteristic of diabetes—when the blood glucose level is too high because the body isn't properly using or doesn't make the hormone insulin.</a:t>
          </a:r>
          <a:endParaRPr lang="en-US" sz="2500" kern="1200"/>
        </a:p>
      </dsp:txBody>
      <dsp:txXfrm>
        <a:off x="91384" y="183183"/>
        <a:ext cx="7057378" cy="1689232"/>
      </dsp:txXfrm>
    </dsp:sp>
    <dsp:sp modelId="{C049D246-F713-472F-9B8A-EE6E50B88897}">
      <dsp:nvSpPr>
        <dsp:cNvPr id="0" name=""/>
        <dsp:cNvSpPr/>
      </dsp:nvSpPr>
      <dsp:spPr>
        <a:xfrm>
          <a:off x="0" y="2035800"/>
          <a:ext cx="7240146" cy="187200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0" i="0" kern="1200"/>
            <a:t>If the blood glucose concentration rises too high then </a:t>
          </a:r>
          <a:r>
            <a:rPr lang="en-US" sz="2500" b="1" i="0" kern="1200"/>
            <a:t>cells can lose water</a:t>
          </a:r>
          <a:r>
            <a:rPr lang="en-US" sz="2500" b="0" i="0" kern="1200"/>
            <a:t>. This may interfere with cellular activities.</a:t>
          </a:r>
          <a:endParaRPr lang="en-US" sz="2500" kern="1200"/>
        </a:p>
      </dsp:txBody>
      <dsp:txXfrm>
        <a:off x="91384" y="2127184"/>
        <a:ext cx="7057378" cy="1689232"/>
      </dsp:txXfrm>
    </dsp:sp>
    <dsp:sp modelId="{25968FF1-D57E-4392-80C7-DA1C0115AD73}">
      <dsp:nvSpPr>
        <dsp:cNvPr id="0" name=""/>
        <dsp:cNvSpPr/>
      </dsp:nvSpPr>
      <dsp:spPr>
        <a:xfrm>
          <a:off x="0" y="3979800"/>
          <a:ext cx="7240146" cy="187200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Hyperglycemia</a:t>
          </a:r>
          <a:r>
            <a:rPr lang="en-US" sz="2500" i="0" kern="1200"/>
            <a:t>, can happen when blood glucose (sugar) levels are too high – usually above 7mmol/l before a meal and above 8.5mmol/l two hours after a meal.</a:t>
          </a:r>
          <a:endParaRPr lang="en-US" sz="2500" kern="1200"/>
        </a:p>
      </dsp:txBody>
      <dsp:txXfrm>
        <a:off x="91384" y="4071184"/>
        <a:ext cx="7057378" cy="1689232"/>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733480-9D64-43CE-BE7B-A7591420952F}">
      <dsp:nvSpPr>
        <dsp:cNvPr id="0" name=""/>
        <dsp:cNvSpPr/>
      </dsp:nvSpPr>
      <dsp:spPr>
        <a:xfrm>
          <a:off x="0" y="78524"/>
          <a:ext cx="7240146" cy="88042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a:t>The symptoms can include:</a:t>
          </a:r>
          <a:endParaRPr lang="en-US" sz="3500" kern="1200"/>
        </a:p>
      </dsp:txBody>
      <dsp:txXfrm>
        <a:off x="42979" y="121503"/>
        <a:ext cx="7154188" cy="794466"/>
      </dsp:txXfrm>
    </dsp:sp>
    <dsp:sp modelId="{41EA8FDC-55C4-4A81-B2FC-4BC878170702}">
      <dsp:nvSpPr>
        <dsp:cNvPr id="0" name=""/>
        <dsp:cNvSpPr/>
      </dsp:nvSpPr>
      <dsp:spPr>
        <a:xfrm>
          <a:off x="0" y="1059749"/>
          <a:ext cx="7240146" cy="880424"/>
        </a:xfrm>
        <a:prstGeom prst="roundRect">
          <a:avLst/>
        </a:prstGeom>
        <a:solidFill>
          <a:schemeClr val="accent2">
            <a:hueOff val="-303906"/>
            <a:satOff val="1200"/>
            <a:lumOff val="1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a:t>Feeling thirstier than usual</a:t>
          </a:r>
          <a:endParaRPr lang="en-US" sz="3500" kern="1200"/>
        </a:p>
      </dsp:txBody>
      <dsp:txXfrm>
        <a:off x="42979" y="1102728"/>
        <a:ext cx="7154188" cy="794466"/>
      </dsp:txXfrm>
    </dsp:sp>
    <dsp:sp modelId="{645D9DDE-5F0B-4605-8E77-D20FD873234F}">
      <dsp:nvSpPr>
        <dsp:cNvPr id="0" name=""/>
        <dsp:cNvSpPr/>
      </dsp:nvSpPr>
      <dsp:spPr>
        <a:xfrm>
          <a:off x="0" y="2040974"/>
          <a:ext cx="7240146" cy="880424"/>
        </a:xfrm>
        <a:prstGeom prst="roundRect">
          <a:avLst/>
        </a:prstGeom>
        <a:solidFill>
          <a:schemeClr val="accent2">
            <a:hueOff val="-607812"/>
            <a:satOff val="2401"/>
            <a:lumOff val="251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a:t>Blurred vision</a:t>
          </a:r>
          <a:endParaRPr lang="en-US" sz="3500" kern="1200"/>
        </a:p>
      </dsp:txBody>
      <dsp:txXfrm>
        <a:off x="42979" y="2083953"/>
        <a:ext cx="7154188" cy="794466"/>
      </dsp:txXfrm>
    </dsp:sp>
    <dsp:sp modelId="{8B052377-83FD-4011-8805-0EBAFDF13822}">
      <dsp:nvSpPr>
        <dsp:cNvPr id="0" name=""/>
        <dsp:cNvSpPr/>
      </dsp:nvSpPr>
      <dsp:spPr>
        <a:xfrm>
          <a:off x="0" y="3022199"/>
          <a:ext cx="7240146" cy="880424"/>
        </a:xfrm>
        <a:prstGeom prst="roundRect">
          <a:avLst/>
        </a:prstGeom>
        <a:solidFill>
          <a:schemeClr val="accent2">
            <a:hueOff val="-911719"/>
            <a:satOff val="3601"/>
            <a:lumOff val="3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a:t>Having to pee more often</a:t>
          </a:r>
          <a:endParaRPr lang="en-US" sz="3500" kern="1200"/>
        </a:p>
      </dsp:txBody>
      <dsp:txXfrm>
        <a:off x="42979" y="3065178"/>
        <a:ext cx="7154188" cy="794466"/>
      </dsp:txXfrm>
    </dsp:sp>
    <dsp:sp modelId="{E8D58037-7C1E-44D5-87F5-9F39C5F3A066}">
      <dsp:nvSpPr>
        <dsp:cNvPr id="0" name=""/>
        <dsp:cNvSpPr/>
      </dsp:nvSpPr>
      <dsp:spPr>
        <a:xfrm>
          <a:off x="0" y="4003424"/>
          <a:ext cx="7240146" cy="880424"/>
        </a:xfrm>
        <a:prstGeom prst="roundRect">
          <a:avLst/>
        </a:prstGeom>
        <a:solidFill>
          <a:schemeClr val="accent2">
            <a:hueOff val="-1215625"/>
            <a:satOff val="4802"/>
            <a:lumOff val="5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a:t>Feeling hungrier than normal</a:t>
          </a:r>
          <a:endParaRPr lang="en-US" sz="3500" kern="1200"/>
        </a:p>
      </dsp:txBody>
      <dsp:txXfrm>
        <a:off x="42979" y="4046403"/>
        <a:ext cx="7154188" cy="794466"/>
      </dsp:txXfrm>
    </dsp:sp>
    <dsp:sp modelId="{10CC76F7-F60B-43F6-9338-04C2C39C9EE0}">
      <dsp:nvSpPr>
        <dsp:cNvPr id="0" name=""/>
        <dsp:cNvSpPr/>
      </dsp:nvSpPr>
      <dsp:spPr>
        <a:xfrm>
          <a:off x="0" y="4984649"/>
          <a:ext cx="7240146" cy="880424"/>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0" i="0" kern="1200"/>
            <a:t>Numb or tingling feet</a:t>
          </a:r>
          <a:endParaRPr lang="en-US" sz="3500" kern="1200"/>
        </a:p>
      </dsp:txBody>
      <dsp:txXfrm>
        <a:off x="42979" y="5027628"/>
        <a:ext cx="7154188" cy="79446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610D0-F0C3-45A8-BB39-93D848555B21}">
      <dsp:nvSpPr>
        <dsp:cNvPr id="0" name=""/>
        <dsp:cNvSpPr/>
      </dsp:nvSpPr>
      <dsp:spPr>
        <a:xfrm>
          <a:off x="0" y="458054"/>
          <a:ext cx="7240146" cy="6540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High glucose levels can affect you from head to toe. </a:t>
          </a:r>
          <a:endParaRPr lang="en-US" sz="2600" kern="1200"/>
        </a:p>
      </dsp:txBody>
      <dsp:txXfrm>
        <a:off x="31927" y="489981"/>
        <a:ext cx="7176292" cy="590176"/>
      </dsp:txXfrm>
    </dsp:sp>
    <dsp:sp modelId="{2FC8A1E4-E43E-4022-8DB9-C4EB01120DA4}">
      <dsp:nvSpPr>
        <dsp:cNvPr id="0" name=""/>
        <dsp:cNvSpPr/>
      </dsp:nvSpPr>
      <dsp:spPr>
        <a:xfrm>
          <a:off x="0" y="1186964"/>
          <a:ext cx="7240146" cy="654030"/>
        </a:xfrm>
        <a:prstGeom prst="roundRect">
          <a:avLst/>
        </a:prstGeom>
        <a:solidFill>
          <a:schemeClr val="accent2">
            <a:hueOff val="-253255"/>
            <a:satOff val="1000"/>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Heart disease or heart attack</a:t>
          </a:r>
          <a:endParaRPr lang="en-US" sz="2600" kern="1200"/>
        </a:p>
      </dsp:txBody>
      <dsp:txXfrm>
        <a:off x="31927" y="1218891"/>
        <a:ext cx="7176292" cy="590176"/>
      </dsp:txXfrm>
    </dsp:sp>
    <dsp:sp modelId="{5B564BA7-C7BF-44EF-8B38-410BC2A3E350}">
      <dsp:nvSpPr>
        <dsp:cNvPr id="0" name=""/>
        <dsp:cNvSpPr/>
      </dsp:nvSpPr>
      <dsp:spPr>
        <a:xfrm>
          <a:off x="0" y="1915874"/>
          <a:ext cx="7240146" cy="654030"/>
        </a:xfrm>
        <a:prstGeom prst="roundRect">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Stroke</a:t>
          </a:r>
          <a:endParaRPr lang="en-US" sz="2600" kern="1200"/>
        </a:p>
      </dsp:txBody>
      <dsp:txXfrm>
        <a:off x="31927" y="1947801"/>
        <a:ext cx="7176292" cy="590176"/>
      </dsp:txXfrm>
    </dsp:sp>
    <dsp:sp modelId="{8FA7BFE9-81FE-4E20-9897-F347E23581D3}">
      <dsp:nvSpPr>
        <dsp:cNvPr id="0" name=""/>
        <dsp:cNvSpPr/>
      </dsp:nvSpPr>
      <dsp:spPr>
        <a:xfrm>
          <a:off x="0" y="2644784"/>
          <a:ext cx="7240146" cy="654030"/>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Kidney damage</a:t>
          </a:r>
          <a:endParaRPr lang="en-US" sz="2600" kern="1200"/>
        </a:p>
      </dsp:txBody>
      <dsp:txXfrm>
        <a:off x="31927" y="2676711"/>
        <a:ext cx="7176292" cy="590176"/>
      </dsp:txXfrm>
    </dsp:sp>
    <dsp:sp modelId="{A6FC2FFA-A0FF-4E73-B537-6BA7923983CD}">
      <dsp:nvSpPr>
        <dsp:cNvPr id="0" name=""/>
        <dsp:cNvSpPr/>
      </dsp:nvSpPr>
      <dsp:spPr>
        <a:xfrm>
          <a:off x="0" y="3373695"/>
          <a:ext cx="7240146" cy="654030"/>
        </a:xfrm>
        <a:prstGeom prst="roundRect">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Nerve damage</a:t>
          </a:r>
          <a:endParaRPr lang="en-US" sz="2600" kern="1200"/>
        </a:p>
      </dsp:txBody>
      <dsp:txXfrm>
        <a:off x="31927" y="3405622"/>
        <a:ext cx="7176292" cy="590176"/>
      </dsp:txXfrm>
    </dsp:sp>
    <dsp:sp modelId="{3CCE9514-8988-463C-8143-33F628FC7120}">
      <dsp:nvSpPr>
        <dsp:cNvPr id="0" name=""/>
        <dsp:cNvSpPr/>
      </dsp:nvSpPr>
      <dsp:spPr>
        <a:xfrm>
          <a:off x="0" y="4102605"/>
          <a:ext cx="7240146" cy="654030"/>
        </a:xfrm>
        <a:prstGeom prst="roundRect">
          <a:avLst/>
        </a:prstGeom>
        <a:solidFill>
          <a:schemeClr val="accent2">
            <a:hueOff val="-1266276"/>
            <a:satOff val="500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Eye damage</a:t>
          </a:r>
          <a:endParaRPr lang="en-US" sz="2600" kern="1200"/>
        </a:p>
      </dsp:txBody>
      <dsp:txXfrm>
        <a:off x="31927" y="4134532"/>
        <a:ext cx="7176292" cy="590176"/>
      </dsp:txXfrm>
    </dsp:sp>
    <dsp:sp modelId="{95847FCF-F86C-4B08-A2D6-0E49EC92EB36}">
      <dsp:nvSpPr>
        <dsp:cNvPr id="0" name=""/>
        <dsp:cNvSpPr/>
      </dsp:nvSpPr>
      <dsp:spPr>
        <a:xfrm>
          <a:off x="0" y="4831515"/>
          <a:ext cx="7240146" cy="654030"/>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b="0" i="0" kern="1200"/>
            <a:t>Skin problems</a:t>
          </a:r>
          <a:endParaRPr lang="en-US" sz="2600" kern="1200"/>
        </a:p>
      </dsp:txBody>
      <dsp:txXfrm>
        <a:off x="31927" y="4863442"/>
        <a:ext cx="7176292" cy="59017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2A1EC3-1D96-478D-9462-B3636638CDA1}">
      <dsp:nvSpPr>
        <dsp:cNvPr id="0" name=""/>
        <dsp:cNvSpPr/>
      </dsp:nvSpPr>
      <dsp:spPr>
        <a:xfrm>
          <a:off x="0" y="550296"/>
          <a:ext cx="7240146" cy="157401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is a condition in which blood sugar (glucose) level is lower than normal. Glucose is your body's main energy source.</a:t>
          </a:r>
          <a:endParaRPr lang="en-US" sz="2100" kern="1200"/>
        </a:p>
      </dsp:txBody>
      <dsp:txXfrm>
        <a:off x="76837" y="627133"/>
        <a:ext cx="7086472" cy="1420341"/>
      </dsp:txXfrm>
    </dsp:sp>
    <dsp:sp modelId="{429B7577-3E20-45C9-A650-BC704EA31E4B}">
      <dsp:nvSpPr>
        <dsp:cNvPr id="0" name=""/>
        <dsp:cNvSpPr/>
      </dsp:nvSpPr>
      <dsp:spPr>
        <a:xfrm>
          <a:off x="0" y="2184792"/>
          <a:ext cx="7240146" cy="1574015"/>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is often related to diabetes treatment. But other drugs and a variety of conditions — many rare — can cause low blood sugar in people who don't have diabetes</a:t>
          </a:r>
          <a:endParaRPr lang="en-US" sz="2100" kern="1200"/>
        </a:p>
      </dsp:txBody>
      <dsp:txXfrm>
        <a:off x="76837" y="2261629"/>
        <a:ext cx="7086472" cy="1420341"/>
      </dsp:txXfrm>
    </dsp:sp>
    <dsp:sp modelId="{3CEDA883-CC33-45B6-A8E3-BDFF57DABF09}">
      <dsp:nvSpPr>
        <dsp:cNvPr id="0" name=""/>
        <dsp:cNvSpPr/>
      </dsp:nvSpPr>
      <dsp:spPr>
        <a:xfrm>
          <a:off x="0" y="3819287"/>
          <a:ext cx="7240146" cy="1574015"/>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a:t>Hypoglycemia needs immediate treatment when blood sugar levels are low. For many people, a fasting blood sugar of 70 milligrams per deciliter (mg/dL), or 3.9 millimoles per liter (mmol/L), or below should serve as an alert for hypoglycemia</a:t>
          </a:r>
          <a:endParaRPr lang="en-US" sz="2100" kern="1200"/>
        </a:p>
      </dsp:txBody>
      <dsp:txXfrm>
        <a:off x="76837" y="3896124"/>
        <a:ext cx="7086472" cy="14203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7C52F-EC64-4363-A4BB-75B652AD9143}">
      <dsp:nvSpPr>
        <dsp:cNvPr id="0" name=""/>
        <dsp:cNvSpPr/>
      </dsp:nvSpPr>
      <dsp:spPr>
        <a:xfrm>
          <a:off x="0" y="495174"/>
          <a:ext cx="7240146" cy="159924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Lymph - a fluid that contains white blood cells that defend against germs </a:t>
          </a:r>
        </a:p>
      </dsp:txBody>
      <dsp:txXfrm>
        <a:off x="78069" y="573243"/>
        <a:ext cx="7084008" cy="1443105"/>
      </dsp:txXfrm>
    </dsp:sp>
    <dsp:sp modelId="{4D182892-FE96-4C18-9D9F-5641A9828A02}">
      <dsp:nvSpPr>
        <dsp:cNvPr id="0" name=""/>
        <dsp:cNvSpPr/>
      </dsp:nvSpPr>
      <dsp:spPr>
        <a:xfrm>
          <a:off x="0" y="2172178"/>
          <a:ext cx="7240146" cy="1599243"/>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Lymph vessels - vessels that carry lymph throughout your body. They are different from blood vessels. </a:t>
          </a:r>
        </a:p>
      </dsp:txBody>
      <dsp:txXfrm>
        <a:off x="78069" y="2250247"/>
        <a:ext cx="7084008" cy="1443105"/>
      </dsp:txXfrm>
    </dsp:sp>
    <dsp:sp modelId="{B84CB448-8261-493C-B886-8352CAC633C8}">
      <dsp:nvSpPr>
        <dsp:cNvPr id="0" name=""/>
        <dsp:cNvSpPr/>
      </dsp:nvSpPr>
      <dsp:spPr>
        <a:xfrm>
          <a:off x="0" y="3849181"/>
          <a:ext cx="7240146" cy="1599243"/>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Lymph nodes - glands found throughout the lymph vessels. Along with your spleen, these nodes are where white blood cells fight infection.</a:t>
          </a:r>
        </a:p>
      </dsp:txBody>
      <dsp:txXfrm>
        <a:off x="78069" y="3927250"/>
        <a:ext cx="7084008" cy="1443105"/>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15F478-04EF-49C4-974A-3F38E8483913}">
      <dsp:nvSpPr>
        <dsp:cNvPr id="0" name=""/>
        <dsp:cNvSpPr/>
      </dsp:nvSpPr>
      <dsp:spPr>
        <a:xfrm>
          <a:off x="0" y="71324"/>
          <a:ext cx="7240146" cy="7546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Lymph</a:t>
          </a:r>
        </a:p>
      </dsp:txBody>
      <dsp:txXfrm>
        <a:off x="36839" y="108163"/>
        <a:ext cx="7166468" cy="680971"/>
      </dsp:txXfrm>
    </dsp:sp>
    <dsp:sp modelId="{05790961-AF5E-4E08-B90C-908F9D12CB9D}">
      <dsp:nvSpPr>
        <dsp:cNvPr id="0" name=""/>
        <dsp:cNvSpPr/>
      </dsp:nvSpPr>
      <dsp:spPr>
        <a:xfrm>
          <a:off x="0" y="912374"/>
          <a:ext cx="7240146" cy="754649"/>
        </a:xfrm>
        <a:prstGeom prst="roundRect">
          <a:avLst/>
        </a:prstGeom>
        <a:solidFill>
          <a:schemeClr val="accent2">
            <a:hueOff val="-253255"/>
            <a:satOff val="1000"/>
            <a:lumOff val="10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Network of vessels </a:t>
          </a:r>
        </a:p>
      </dsp:txBody>
      <dsp:txXfrm>
        <a:off x="36839" y="949213"/>
        <a:ext cx="7166468" cy="680971"/>
      </dsp:txXfrm>
    </dsp:sp>
    <dsp:sp modelId="{7DAF4B1E-D2FD-4BC6-B762-07087BC66251}">
      <dsp:nvSpPr>
        <dsp:cNvPr id="0" name=""/>
        <dsp:cNvSpPr/>
      </dsp:nvSpPr>
      <dsp:spPr>
        <a:xfrm>
          <a:off x="0" y="1753424"/>
          <a:ext cx="7240146" cy="754649"/>
        </a:xfrm>
        <a:prstGeom prst="roundRect">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Lymph nodes and nodules </a:t>
          </a:r>
        </a:p>
      </dsp:txBody>
      <dsp:txXfrm>
        <a:off x="36839" y="1790263"/>
        <a:ext cx="7166468" cy="680971"/>
      </dsp:txXfrm>
    </dsp:sp>
    <dsp:sp modelId="{941483F4-B59D-4B4F-993E-1466894E0482}">
      <dsp:nvSpPr>
        <dsp:cNvPr id="0" name=""/>
        <dsp:cNvSpPr/>
      </dsp:nvSpPr>
      <dsp:spPr>
        <a:xfrm>
          <a:off x="0" y="2594474"/>
          <a:ext cx="7240146" cy="754649"/>
        </a:xfrm>
        <a:prstGeom prst="roundRect">
          <a:avLst/>
        </a:prstGeom>
        <a:solidFill>
          <a:schemeClr val="accent2">
            <a:hueOff val="-759766"/>
            <a:satOff val="3001"/>
            <a:lumOff val="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Tonsils </a:t>
          </a:r>
        </a:p>
      </dsp:txBody>
      <dsp:txXfrm>
        <a:off x="36839" y="2631313"/>
        <a:ext cx="7166468" cy="680971"/>
      </dsp:txXfrm>
    </dsp:sp>
    <dsp:sp modelId="{1D033832-26E9-4E05-8D2A-AA84A0CC760E}">
      <dsp:nvSpPr>
        <dsp:cNvPr id="0" name=""/>
        <dsp:cNvSpPr/>
      </dsp:nvSpPr>
      <dsp:spPr>
        <a:xfrm>
          <a:off x="0" y="3435525"/>
          <a:ext cx="7240146" cy="754649"/>
        </a:xfrm>
        <a:prstGeom prst="roundRect">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Spleen </a:t>
          </a:r>
        </a:p>
      </dsp:txBody>
      <dsp:txXfrm>
        <a:off x="36839" y="3472364"/>
        <a:ext cx="7166468" cy="680971"/>
      </dsp:txXfrm>
    </dsp:sp>
    <dsp:sp modelId="{DFE71095-B3CF-4236-96A8-1894F2806CBB}">
      <dsp:nvSpPr>
        <dsp:cNvPr id="0" name=""/>
        <dsp:cNvSpPr/>
      </dsp:nvSpPr>
      <dsp:spPr>
        <a:xfrm>
          <a:off x="0" y="4276575"/>
          <a:ext cx="7240146" cy="754649"/>
        </a:xfrm>
        <a:prstGeom prst="roundRect">
          <a:avLst/>
        </a:prstGeom>
        <a:solidFill>
          <a:schemeClr val="accent2">
            <a:hueOff val="-1266276"/>
            <a:satOff val="500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Thymus gland</a:t>
          </a:r>
        </a:p>
      </dsp:txBody>
      <dsp:txXfrm>
        <a:off x="36839" y="4313414"/>
        <a:ext cx="7166468" cy="680971"/>
      </dsp:txXfrm>
    </dsp:sp>
    <dsp:sp modelId="{D18BA615-4316-402A-B4A9-D386476F28A4}">
      <dsp:nvSpPr>
        <dsp:cNvPr id="0" name=""/>
        <dsp:cNvSpPr/>
      </dsp:nvSpPr>
      <dsp:spPr>
        <a:xfrm>
          <a:off x="0" y="5117625"/>
          <a:ext cx="7240146" cy="754649"/>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Bone marrow</a:t>
          </a:r>
        </a:p>
      </dsp:txBody>
      <dsp:txXfrm>
        <a:off x="36839" y="5154464"/>
        <a:ext cx="7166468" cy="680971"/>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A06CF4-68E0-48C7-8F62-5651C65DC38F}">
      <dsp:nvSpPr>
        <dsp:cNvPr id="0" name=""/>
        <dsp:cNvSpPr/>
      </dsp:nvSpPr>
      <dsp:spPr>
        <a:xfrm>
          <a:off x="0" y="79484"/>
          <a:ext cx="7240146" cy="137487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Derived from tissue fluid </a:t>
          </a:r>
        </a:p>
      </dsp:txBody>
      <dsp:txXfrm>
        <a:off x="67116" y="146600"/>
        <a:ext cx="7105914" cy="1240645"/>
      </dsp:txXfrm>
    </dsp:sp>
    <dsp:sp modelId="{813B96B2-CA8C-4D6E-A18F-FC25BA144110}">
      <dsp:nvSpPr>
        <dsp:cNvPr id="0" name=""/>
        <dsp:cNvSpPr/>
      </dsp:nvSpPr>
      <dsp:spPr>
        <a:xfrm>
          <a:off x="0" y="1549402"/>
          <a:ext cx="7240146" cy="1374877"/>
        </a:xfrm>
        <a:prstGeom prst="roundRect">
          <a:avLst/>
        </a:prstGeom>
        <a:solidFill>
          <a:schemeClr val="accent2">
            <a:hueOff val="-506510"/>
            <a:satOff val="2001"/>
            <a:lumOff val="2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Contains more white blood cells than plasma </a:t>
          </a:r>
        </a:p>
      </dsp:txBody>
      <dsp:txXfrm>
        <a:off x="67116" y="1616518"/>
        <a:ext cx="7105914" cy="1240645"/>
      </dsp:txXfrm>
    </dsp:sp>
    <dsp:sp modelId="{D5E3D63C-7FE8-4CC9-9B90-76BB87D7C3A8}">
      <dsp:nvSpPr>
        <dsp:cNvPr id="0" name=""/>
        <dsp:cNvSpPr/>
      </dsp:nvSpPr>
      <dsp:spPr>
        <a:xfrm>
          <a:off x="0" y="3019320"/>
          <a:ext cx="7240146" cy="1374877"/>
        </a:xfrm>
        <a:prstGeom prst="roundRect">
          <a:avLst/>
        </a:prstGeom>
        <a:solidFill>
          <a:schemeClr val="accent2">
            <a:hueOff val="-1013021"/>
            <a:satOff val="4001"/>
            <a:lumOff val="41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Enters node through afferent lymphatic vessels </a:t>
          </a:r>
        </a:p>
      </dsp:txBody>
      <dsp:txXfrm>
        <a:off x="67116" y="3086436"/>
        <a:ext cx="7105914" cy="1240645"/>
      </dsp:txXfrm>
    </dsp:sp>
    <dsp:sp modelId="{6FE9F3FE-2279-480E-87CF-BBBA26006085}">
      <dsp:nvSpPr>
        <dsp:cNvPr id="0" name=""/>
        <dsp:cNvSpPr/>
      </dsp:nvSpPr>
      <dsp:spPr>
        <a:xfrm>
          <a:off x="0" y="4489237"/>
          <a:ext cx="7240146" cy="1374877"/>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Flows through node in one direction</a:t>
          </a:r>
        </a:p>
      </dsp:txBody>
      <dsp:txXfrm>
        <a:off x="67116" y="4556353"/>
        <a:ext cx="7105914" cy="1240645"/>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A20777-5C67-4B6E-9C5D-6E30E4C5A9CB}">
      <dsp:nvSpPr>
        <dsp:cNvPr id="0" name=""/>
        <dsp:cNvSpPr/>
      </dsp:nvSpPr>
      <dsp:spPr>
        <a:xfrm>
          <a:off x="0" y="725"/>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D85205-3AFE-4AF7-845E-B683CFBB3AA4}">
      <dsp:nvSpPr>
        <dsp:cNvPr id="0" name=""/>
        <dsp:cNvSpPr/>
      </dsp:nvSpPr>
      <dsp:spPr>
        <a:xfrm>
          <a:off x="0" y="72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Microscopic closed-ended vessels </a:t>
          </a:r>
          <a:endParaRPr lang="en-US" sz="3100" kern="1200"/>
        </a:p>
      </dsp:txBody>
      <dsp:txXfrm>
        <a:off x="0" y="725"/>
        <a:ext cx="7240146" cy="1188429"/>
      </dsp:txXfrm>
    </dsp:sp>
    <dsp:sp modelId="{07889F05-09D9-4BD4-94EE-56B101728393}">
      <dsp:nvSpPr>
        <dsp:cNvPr id="0" name=""/>
        <dsp:cNvSpPr/>
      </dsp:nvSpPr>
      <dsp:spPr>
        <a:xfrm>
          <a:off x="0" y="1189155"/>
          <a:ext cx="7240146" cy="0"/>
        </a:xfrm>
        <a:prstGeom prst="line">
          <a:avLst/>
        </a:prstGeom>
        <a:solidFill>
          <a:schemeClr val="accent2">
            <a:hueOff val="-379883"/>
            <a:satOff val="1500"/>
            <a:lumOff val="1569"/>
            <a:alphaOff val="0"/>
          </a:schemeClr>
        </a:solidFill>
        <a:ln w="12700" cap="flat" cmpd="sng" algn="ctr">
          <a:solidFill>
            <a:schemeClr val="accent2">
              <a:hueOff val="-379883"/>
              <a:satOff val="1500"/>
              <a:lumOff val="15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2474EF-B558-4975-B51E-F3FDBD415388}">
      <dsp:nvSpPr>
        <dsp:cNvPr id="0" name=""/>
        <dsp:cNvSpPr/>
      </dsp:nvSpPr>
      <dsp:spPr>
        <a:xfrm>
          <a:off x="0" y="118915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Located next to blood capillaries in tissue spaces </a:t>
          </a:r>
          <a:endParaRPr lang="en-US" sz="3100" kern="1200"/>
        </a:p>
      </dsp:txBody>
      <dsp:txXfrm>
        <a:off x="0" y="1189155"/>
        <a:ext cx="7240146" cy="1188429"/>
      </dsp:txXfrm>
    </dsp:sp>
    <dsp:sp modelId="{D787421F-4DD8-4309-B4C8-843B8682F7E4}">
      <dsp:nvSpPr>
        <dsp:cNvPr id="0" name=""/>
        <dsp:cNvSpPr/>
      </dsp:nvSpPr>
      <dsp:spPr>
        <a:xfrm>
          <a:off x="0" y="2377585"/>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F14EA7-25E8-409C-9CD8-84E0B1BDC69A}">
      <dsp:nvSpPr>
        <dsp:cNvPr id="0" name=""/>
        <dsp:cNvSpPr/>
      </dsp:nvSpPr>
      <dsp:spPr>
        <a:xfrm>
          <a:off x="0" y="2377585"/>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Larger diameter than blood capillaries </a:t>
          </a:r>
          <a:endParaRPr lang="en-US" sz="3100" kern="1200"/>
        </a:p>
      </dsp:txBody>
      <dsp:txXfrm>
        <a:off x="0" y="2377585"/>
        <a:ext cx="7240146" cy="1188429"/>
      </dsp:txXfrm>
    </dsp:sp>
    <dsp:sp modelId="{AE44D1FB-65DC-4450-A5DC-AED43F06D583}">
      <dsp:nvSpPr>
        <dsp:cNvPr id="0" name=""/>
        <dsp:cNvSpPr/>
      </dsp:nvSpPr>
      <dsp:spPr>
        <a:xfrm>
          <a:off x="0" y="3566014"/>
          <a:ext cx="7240146" cy="0"/>
        </a:xfrm>
        <a:prstGeom prst="line">
          <a:avLst/>
        </a:prstGeom>
        <a:solidFill>
          <a:schemeClr val="accent2">
            <a:hueOff val="-1139648"/>
            <a:satOff val="4501"/>
            <a:lumOff val="4706"/>
            <a:alphaOff val="0"/>
          </a:schemeClr>
        </a:solidFill>
        <a:ln w="12700" cap="flat" cmpd="sng" algn="ctr">
          <a:solidFill>
            <a:schemeClr val="accent2">
              <a:hueOff val="-1139648"/>
              <a:satOff val="4501"/>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8FE47A-6FA9-4BAA-948B-F7307AC3CAD6}">
      <dsp:nvSpPr>
        <dsp:cNvPr id="0" name=""/>
        <dsp:cNvSpPr/>
      </dsp:nvSpPr>
      <dsp:spPr>
        <a:xfrm>
          <a:off x="0" y="356601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Are very permeable and collect tissue fluid and proteins </a:t>
          </a:r>
          <a:endParaRPr lang="en-US" sz="3100" kern="1200"/>
        </a:p>
      </dsp:txBody>
      <dsp:txXfrm>
        <a:off x="0" y="3566014"/>
        <a:ext cx="7240146" cy="1188429"/>
      </dsp:txXfrm>
    </dsp:sp>
    <dsp:sp modelId="{4B17AE42-4C51-4759-969D-12E11B040798}">
      <dsp:nvSpPr>
        <dsp:cNvPr id="0" name=""/>
        <dsp:cNvSpPr/>
      </dsp:nvSpPr>
      <dsp:spPr>
        <a:xfrm>
          <a:off x="0" y="4754444"/>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BD4D6B-CDE9-40E2-84CD-E653B10A8A98}">
      <dsp:nvSpPr>
        <dsp:cNvPr id="0" name=""/>
        <dsp:cNvSpPr/>
      </dsp:nvSpPr>
      <dsp:spPr>
        <a:xfrm>
          <a:off x="0" y="4754444"/>
          <a:ext cx="7240146"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Lymph capillaries merge to form larger lymph vessels</a:t>
          </a:r>
          <a:endParaRPr lang="en-US" sz="3100" kern="1200"/>
        </a:p>
      </dsp:txBody>
      <dsp:txXfrm>
        <a:off x="0" y="4754444"/>
        <a:ext cx="7240146" cy="118842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1436E-1FB7-48C4-BC4B-A8BFABCBC889}">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421B01-3EF7-4DA2-8406-46959E2DE00C}">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Resemble veins but have thinner walls and more valves </a:t>
          </a:r>
        </a:p>
      </dsp:txBody>
      <dsp:txXfrm>
        <a:off x="0" y="2902"/>
        <a:ext cx="7240146" cy="1979265"/>
      </dsp:txXfrm>
    </dsp:sp>
    <dsp:sp modelId="{337E7F6B-075D-4610-B1B9-A91CF46597D7}">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96B682-EC17-4A8E-9AD5-80BFA6C32E6C}">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Ends of endothelial cells overlap - Act as one-way valves allowing interstitial fluid to flow in but not out </a:t>
          </a:r>
        </a:p>
      </dsp:txBody>
      <dsp:txXfrm>
        <a:off x="0" y="1982167"/>
        <a:ext cx="7240146" cy="1979265"/>
      </dsp:txXfrm>
    </dsp:sp>
    <dsp:sp modelId="{BBD99224-2BA6-4462-B44F-2034319C0D35}">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F94B9D-855D-4DC8-8254-FAAC5C6D1679}">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a:t>Attached to surrounding tissue by anchoring filaments</a:t>
          </a:r>
        </a:p>
      </dsp:txBody>
      <dsp:txXfrm>
        <a:off x="0" y="3961432"/>
        <a:ext cx="7240146" cy="197926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E0337-518D-40D9-8075-C45CAAF5AE69}">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DBC780-ABC0-4362-BDAB-ABDE62B75068}">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No pump for lymph </a:t>
          </a:r>
          <a:endParaRPr lang="en-US" sz="2800" kern="1200"/>
        </a:p>
      </dsp:txBody>
      <dsp:txXfrm>
        <a:off x="0" y="0"/>
        <a:ext cx="7240146" cy="1485900"/>
      </dsp:txXfrm>
    </dsp:sp>
    <dsp:sp modelId="{752B0DF1-43AB-4379-B6E0-E0C8AF854147}">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38EAED-07CD-48FC-9074-1F1F621C5742}">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Lymph is kept moving by: - Constriction of vessels - Skeletal muscle pump - Respiratory pump </a:t>
          </a:r>
          <a:endParaRPr lang="en-US" sz="2800" kern="1200"/>
        </a:p>
      </dsp:txBody>
      <dsp:txXfrm>
        <a:off x="0" y="1485900"/>
        <a:ext cx="7240146" cy="1485900"/>
      </dsp:txXfrm>
    </dsp:sp>
    <dsp:sp modelId="{F749FCF2-5FA4-4F7D-8114-A313A2700BCD}">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3B8D3-9F65-4ED0-9390-3E7AE21A0AC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At intervals along vessels lymph flows into lymph nodes </a:t>
          </a:r>
          <a:endParaRPr lang="en-US" sz="2800" kern="1200"/>
        </a:p>
      </dsp:txBody>
      <dsp:txXfrm>
        <a:off x="0" y="2971800"/>
        <a:ext cx="7240146" cy="1485900"/>
      </dsp:txXfrm>
    </dsp:sp>
    <dsp:sp modelId="{83FEEC55-6381-40CD-8913-939491A2D4F2}">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7D2C5-E542-452E-AB4F-1856EE97110E}">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Lymphatic vessels unite to form lymph trunks</a:t>
          </a:r>
          <a:endParaRPr lang="en-US" sz="2800" kern="1200"/>
        </a:p>
      </dsp:txBody>
      <dsp:txXfrm>
        <a:off x="0" y="4457699"/>
        <a:ext cx="7240146" cy="1485900"/>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89DEC-94D0-46C2-A34B-24A1EC20E2F6}">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B051C1-459C-4691-8E84-2CBFAC614A9F}">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formed by lymphatic vessels uniting </a:t>
          </a:r>
        </a:p>
      </dsp:txBody>
      <dsp:txXfrm>
        <a:off x="0" y="2902"/>
        <a:ext cx="7240146" cy="1979265"/>
      </dsp:txXfrm>
    </dsp:sp>
    <dsp:sp modelId="{F61AC661-E97E-479B-B675-E12D26143290}">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129225-FF8F-43A2-BE49-B4772C6CA158}">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large tubes </a:t>
          </a:r>
        </a:p>
      </dsp:txBody>
      <dsp:txXfrm>
        <a:off x="0" y="1982167"/>
        <a:ext cx="7240146" cy="1979265"/>
      </dsp:txXfrm>
    </dsp:sp>
    <dsp:sp modelId="{3561AC17-29AD-4AE8-9CC5-6DCA9F6333F5}">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A3A626-4019-4893-A48E-FCB16257975D}">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8120" tIns="198120" rIns="198120" bIns="198120" numCol="1" spcCol="1270" anchor="t" anchorCtr="0">
          <a:noAutofit/>
        </a:bodyPr>
        <a:lstStyle/>
        <a:p>
          <a:pPr marL="0" lvl="0" indent="0" algn="l" defTabSz="2311400">
            <a:lnSpc>
              <a:spcPct val="90000"/>
            </a:lnSpc>
            <a:spcBef>
              <a:spcPct val="0"/>
            </a:spcBef>
            <a:spcAft>
              <a:spcPct val="35000"/>
            </a:spcAft>
            <a:buNone/>
          </a:pPr>
          <a:r>
            <a:rPr lang="en-US" sz="5200" kern="1200"/>
            <a:t>Empty their lymph into lymphatic ducts</a:t>
          </a:r>
        </a:p>
      </dsp:txBody>
      <dsp:txXfrm>
        <a:off x="0" y="3961432"/>
        <a:ext cx="7240146" cy="197926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A96E7-245D-499B-991E-2671557200A9}">
      <dsp:nvSpPr>
        <dsp:cNvPr id="0" name=""/>
        <dsp:cNvSpPr/>
      </dsp:nvSpPr>
      <dsp:spPr>
        <a:xfrm>
          <a:off x="0" y="2902"/>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36BC35-B70B-4F51-920C-A625C196F2E2}">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empties into two conducting ducts: </a:t>
          </a:r>
        </a:p>
      </dsp:txBody>
      <dsp:txXfrm>
        <a:off x="0" y="2902"/>
        <a:ext cx="7240146" cy="1979265"/>
      </dsp:txXfrm>
    </dsp:sp>
    <dsp:sp modelId="{12A431FC-6661-42E6-98A0-A0A2D82E0597}">
      <dsp:nvSpPr>
        <dsp:cNvPr id="0" name=""/>
        <dsp:cNvSpPr/>
      </dsp:nvSpPr>
      <dsp:spPr>
        <a:xfrm>
          <a:off x="0" y="1982167"/>
          <a:ext cx="7240146" cy="0"/>
        </a:xfrm>
        <a:prstGeom prst="line">
          <a:avLst/>
        </a:prstGeom>
        <a:solidFill>
          <a:schemeClr val="accent2">
            <a:hueOff val="-759766"/>
            <a:satOff val="3001"/>
            <a:lumOff val="3137"/>
            <a:alphaOff val="0"/>
          </a:schemeClr>
        </a:solidFill>
        <a:ln w="12700" cap="flat" cmpd="sng" algn="ctr">
          <a:solidFill>
            <a:schemeClr val="accent2">
              <a:hueOff val="-759766"/>
              <a:satOff val="3001"/>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AAC743-EC83-47ED-97CD-DE37BB74770E}">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the thoracic duct (left lymphatic duct) - the right lymphatic duct</a:t>
          </a:r>
        </a:p>
      </dsp:txBody>
      <dsp:txXfrm>
        <a:off x="0" y="1982167"/>
        <a:ext cx="7240146" cy="1979265"/>
      </dsp:txXfrm>
    </dsp:sp>
    <dsp:sp modelId="{437C2E79-3023-46FC-B5BC-ADB217095055}">
      <dsp:nvSpPr>
        <dsp:cNvPr id="0" name=""/>
        <dsp:cNvSpPr/>
      </dsp:nvSpPr>
      <dsp:spPr>
        <a:xfrm>
          <a:off x="0" y="3961432"/>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4EC30D-5AD6-4AE3-9881-824ACA894752}">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Lymph from these ducts enters the blood stream via the left subclavian vein and the right subclavian vein</a:t>
          </a:r>
        </a:p>
      </dsp:txBody>
      <dsp:txXfrm>
        <a:off x="0" y="3961432"/>
        <a:ext cx="7240146" cy="197926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CD1473-ACB9-49B3-8D71-63AB79C358AC}">
      <dsp:nvSpPr>
        <dsp:cNvPr id="0" name=""/>
        <dsp:cNvSpPr/>
      </dsp:nvSpPr>
      <dsp:spPr>
        <a:xfrm>
          <a:off x="0" y="464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51C79D-ED19-48B2-83B0-5CDEF29962DC}">
      <dsp:nvSpPr>
        <dsp:cNvPr id="0" name=""/>
        <dsp:cNvSpPr/>
      </dsp:nvSpPr>
      <dsp:spPr>
        <a:xfrm>
          <a:off x="299188" y="227180"/>
          <a:ext cx="543978" cy="5439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D1CD3B-026B-49A3-B54F-8B6A894C35A3}">
      <dsp:nvSpPr>
        <dsp:cNvPr id="0" name=""/>
        <dsp:cNvSpPr/>
      </dsp:nvSpPr>
      <dsp:spPr>
        <a:xfrm>
          <a:off x="1142355" y="464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US" sz="1900" kern="1200"/>
            <a:t>Oval or bean-shaped </a:t>
          </a:r>
        </a:p>
      </dsp:txBody>
      <dsp:txXfrm>
        <a:off x="1142355" y="4643"/>
        <a:ext cx="6097790" cy="989052"/>
      </dsp:txXfrm>
    </dsp:sp>
    <dsp:sp modelId="{DD053678-EC30-4F8C-AD6C-C7F4A9B56141}">
      <dsp:nvSpPr>
        <dsp:cNvPr id="0" name=""/>
        <dsp:cNvSpPr/>
      </dsp:nvSpPr>
      <dsp:spPr>
        <a:xfrm>
          <a:off x="0" y="1240958"/>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92883-6B7F-4062-B420-217264C58BC5}">
      <dsp:nvSpPr>
        <dsp:cNvPr id="0" name=""/>
        <dsp:cNvSpPr/>
      </dsp:nvSpPr>
      <dsp:spPr>
        <a:xfrm>
          <a:off x="299188" y="1463495"/>
          <a:ext cx="543978" cy="5439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C6E9F5-85C6-4AE7-ACEE-872294E5991D}">
      <dsp:nvSpPr>
        <dsp:cNvPr id="0" name=""/>
        <dsp:cNvSpPr/>
      </dsp:nvSpPr>
      <dsp:spPr>
        <a:xfrm>
          <a:off x="1142355" y="1240958"/>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US" sz="1900" kern="1200"/>
            <a:t>Masses of lymphatic tissue </a:t>
          </a:r>
        </a:p>
      </dsp:txBody>
      <dsp:txXfrm>
        <a:off x="1142355" y="1240958"/>
        <a:ext cx="6097790" cy="989052"/>
      </dsp:txXfrm>
    </dsp:sp>
    <dsp:sp modelId="{443B27DE-D26A-434A-9A68-4B8F23F51D2E}">
      <dsp:nvSpPr>
        <dsp:cNvPr id="0" name=""/>
        <dsp:cNvSpPr/>
      </dsp:nvSpPr>
      <dsp:spPr>
        <a:xfrm>
          <a:off x="0" y="2477273"/>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8D6F09-465E-431E-926E-D6339EFACE45}">
      <dsp:nvSpPr>
        <dsp:cNvPr id="0" name=""/>
        <dsp:cNvSpPr/>
      </dsp:nvSpPr>
      <dsp:spPr>
        <a:xfrm>
          <a:off x="299188" y="2699810"/>
          <a:ext cx="543978" cy="5439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AB61AC-565A-4CC8-938F-ADC32AF8BAF7}">
      <dsp:nvSpPr>
        <dsp:cNvPr id="0" name=""/>
        <dsp:cNvSpPr/>
      </dsp:nvSpPr>
      <dsp:spPr>
        <a:xfrm>
          <a:off x="1142355" y="2477273"/>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US" sz="1900" kern="1200"/>
            <a:t>Aid in defense and white blood cell formation </a:t>
          </a:r>
        </a:p>
      </dsp:txBody>
      <dsp:txXfrm>
        <a:off x="1142355" y="2477273"/>
        <a:ext cx="6097790" cy="989052"/>
      </dsp:txXfrm>
    </dsp:sp>
    <dsp:sp modelId="{2B43ADCB-2F97-4BA6-BCEE-7C1116A97332}">
      <dsp:nvSpPr>
        <dsp:cNvPr id="0" name=""/>
        <dsp:cNvSpPr/>
      </dsp:nvSpPr>
      <dsp:spPr>
        <a:xfrm>
          <a:off x="0" y="3713589"/>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81CF7A-5280-43DB-A37E-EDF8B1DF79A7}">
      <dsp:nvSpPr>
        <dsp:cNvPr id="0" name=""/>
        <dsp:cNvSpPr/>
      </dsp:nvSpPr>
      <dsp:spPr>
        <a:xfrm>
          <a:off x="299188" y="3936125"/>
          <a:ext cx="543978" cy="5439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3D09D1-330D-45EA-BEF8-C249A3E548F6}">
      <dsp:nvSpPr>
        <dsp:cNvPr id="0" name=""/>
        <dsp:cNvSpPr/>
      </dsp:nvSpPr>
      <dsp:spPr>
        <a:xfrm>
          <a:off x="1142355" y="3713589"/>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US" sz="1900" kern="1200"/>
            <a:t>Located along length of lymphatic vessels </a:t>
          </a:r>
        </a:p>
      </dsp:txBody>
      <dsp:txXfrm>
        <a:off x="1142355" y="3713589"/>
        <a:ext cx="6097790" cy="989052"/>
      </dsp:txXfrm>
    </dsp:sp>
    <dsp:sp modelId="{64BFEDB0-9CCB-434A-B658-C597C5A9ADC2}">
      <dsp:nvSpPr>
        <dsp:cNvPr id="0" name=""/>
        <dsp:cNvSpPr/>
      </dsp:nvSpPr>
      <dsp:spPr>
        <a:xfrm>
          <a:off x="0" y="4949904"/>
          <a:ext cx="7240146" cy="98905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EB9712-C438-4F63-A6D4-8384C35A8B7E}">
      <dsp:nvSpPr>
        <dsp:cNvPr id="0" name=""/>
        <dsp:cNvSpPr/>
      </dsp:nvSpPr>
      <dsp:spPr>
        <a:xfrm>
          <a:off x="299188" y="5172441"/>
          <a:ext cx="543978" cy="5439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8A30E2-C396-4F71-B021-64D7E38A4EFE}">
      <dsp:nvSpPr>
        <dsp:cNvPr id="0" name=""/>
        <dsp:cNvSpPr/>
      </dsp:nvSpPr>
      <dsp:spPr>
        <a:xfrm>
          <a:off x="1142355" y="4949904"/>
          <a:ext cx="6097790" cy="9890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75" tIns="104675" rIns="104675" bIns="104675" numCol="1" spcCol="1270" anchor="ctr" anchorCtr="0">
          <a:noAutofit/>
        </a:bodyPr>
        <a:lstStyle/>
        <a:p>
          <a:pPr marL="0" lvl="0" indent="0" algn="l" defTabSz="844550">
            <a:lnSpc>
              <a:spcPct val="90000"/>
            </a:lnSpc>
            <a:spcBef>
              <a:spcPct val="0"/>
            </a:spcBef>
            <a:spcAft>
              <a:spcPct val="35000"/>
            </a:spcAft>
            <a:buNone/>
          </a:pPr>
          <a:r>
            <a:rPr lang="en-US" sz="1900" kern="1200"/>
            <a:t>Scattered throughout the body usually in clusters</a:t>
          </a:r>
        </a:p>
      </dsp:txBody>
      <dsp:txXfrm>
        <a:off x="1142355" y="4949904"/>
        <a:ext cx="6097790" cy="98905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F52D9C-2AF0-4A1A-BAC5-AE4C7632296E}">
      <dsp:nvSpPr>
        <dsp:cNvPr id="0" name=""/>
        <dsp:cNvSpPr/>
      </dsp:nvSpPr>
      <dsp:spPr>
        <a:xfrm>
          <a:off x="0" y="290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96CDB-95C9-4D5B-9816-5E7B6EFC0E7D}">
      <dsp:nvSpPr>
        <dsp:cNvPr id="0" name=""/>
        <dsp:cNvSpPr/>
      </dsp:nvSpPr>
      <dsp:spPr>
        <a:xfrm>
          <a:off x="0" y="290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Cortex -outer region directly beneath the capsule </a:t>
          </a:r>
        </a:p>
      </dsp:txBody>
      <dsp:txXfrm>
        <a:off x="0" y="2902"/>
        <a:ext cx="7240146" cy="1979265"/>
      </dsp:txXfrm>
    </dsp:sp>
    <dsp:sp modelId="{536F1B89-69E2-4B74-9547-73F9F30AEDF0}">
      <dsp:nvSpPr>
        <dsp:cNvPr id="0" name=""/>
        <dsp:cNvSpPr/>
      </dsp:nvSpPr>
      <dsp:spPr>
        <a:xfrm>
          <a:off x="0" y="1982167"/>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2314D-BEDC-4B64-AF82-48A0536B9F01}">
      <dsp:nvSpPr>
        <dsp:cNvPr id="0" name=""/>
        <dsp:cNvSpPr/>
      </dsp:nvSpPr>
      <dsp:spPr>
        <a:xfrm>
          <a:off x="0" y="1982167"/>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Contains densely packed lymphocytes arranged in masses called follicles - outer rim of follicle contains T cells, macrophages, and follicular dendritic cells (aid in T cell activation).</a:t>
          </a:r>
        </a:p>
      </dsp:txBody>
      <dsp:txXfrm>
        <a:off x="0" y="1982167"/>
        <a:ext cx="7240146" cy="1979265"/>
      </dsp:txXfrm>
    </dsp:sp>
    <dsp:sp modelId="{03D96C88-8FFD-416A-85E5-6FE16587B5EB}">
      <dsp:nvSpPr>
        <dsp:cNvPr id="0" name=""/>
        <dsp:cNvSpPr/>
      </dsp:nvSpPr>
      <dsp:spPr>
        <a:xfrm>
          <a:off x="0" y="3961432"/>
          <a:ext cx="724014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98F125-FF3F-4506-86AC-B7980158CEAC}">
      <dsp:nvSpPr>
        <dsp:cNvPr id="0" name=""/>
        <dsp:cNvSpPr/>
      </dsp:nvSpPr>
      <dsp:spPr>
        <a:xfrm>
          <a:off x="0" y="3961432"/>
          <a:ext cx="7240146" cy="19792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Medulla-Inner region • lymphocytes are arranged in strands called medullary cords - contain macrophages and plasma cells.</a:t>
          </a:r>
        </a:p>
      </dsp:txBody>
      <dsp:txXfrm>
        <a:off x="0" y="3961432"/>
        <a:ext cx="7240146" cy="1979265"/>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BDA02-13ED-4376-AC27-7F6E47E48F04}">
      <dsp:nvSpPr>
        <dsp:cNvPr id="0" name=""/>
        <dsp:cNvSpPr/>
      </dsp:nvSpPr>
      <dsp:spPr>
        <a:xfrm>
          <a:off x="0" y="5400"/>
          <a:ext cx="7240146" cy="2920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As lymph passes through a node bacteria and other foreign materials are trapped by reticular fibers within the node - bacteria are then phagocytized by macrophages.</a:t>
          </a:r>
        </a:p>
      </dsp:txBody>
      <dsp:txXfrm>
        <a:off x="142558" y="147958"/>
        <a:ext cx="6955030" cy="2635203"/>
      </dsp:txXfrm>
    </dsp:sp>
    <dsp:sp modelId="{7133DDCA-57D6-4D59-9163-F91404B34A6C}">
      <dsp:nvSpPr>
        <dsp:cNvPr id="0" name=""/>
        <dsp:cNvSpPr/>
      </dsp:nvSpPr>
      <dsp:spPr>
        <a:xfrm>
          <a:off x="0" y="3017880"/>
          <a:ext cx="7240146" cy="2920319"/>
        </a:xfrm>
        <a:prstGeom prst="roundRect">
          <a:avLst/>
        </a:prstGeom>
        <a:solidFill>
          <a:schemeClr val="accent2">
            <a:hueOff val="-1519531"/>
            <a:satOff val="6002"/>
            <a:lumOff val="6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plasma cells produce antibodies to antigens in the lymph • antibodies, lymphocytes, and monocytes are eventually returned to the blood via subclavian veins</a:t>
          </a:r>
        </a:p>
      </dsp:txBody>
      <dsp:txXfrm>
        <a:off x="142558" y="3160438"/>
        <a:ext cx="6955030" cy="2635203"/>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D0A35C-B6A3-4881-B3CC-CBF347CF3270}">
      <dsp:nvSpPr>
        <dsp:cNvPr id="0" name=""/>
        <dsp:cNvSpPr/>
      </dsp:nvSpPr>
      <dsp:spPr>
        <a:xfrm>
          <a:off x="0" y="0"/>
          <a:ext cx="724014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0261E8-FC62-4C3F-868D-9DEB857711D1}">
      <dsp:nvSpPr>
        <dsp:cNvPr id="0" name=""/>
        <dsp:cNvSpPr/>
      </dsp:nvSpPr>
      <dsp:spPr>
        <a:xfrm>
          <a:off x="0" y="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As well as the Lymph Nodes, there are specific organs that are part of the lymphatic system</a:t>
          </a:r>
          <a:endParaRPr lang="en-US" sz="2800" kern="1200"/>
        </a:p>
      </dsp:txBody>
      <dsp:txXfrm>
        <a:off x="0" y="0"/>
        <a:ext cx="7240146" cy="1485900"/>
      </dsp:txXfrm>
    </dsp:sp>
    <dsp:sp modelId="{D251569B-AB55-4638-B53E-AC599BB83F67}">
      <dsp:nvSpPr>
        <dsp:cNvPr id="0" name=""/>
        <dsp:cNvSpPr/>
      </dsp:nvSpPr>
      <dsp:spPr>
        <a:xfrm>
          <a:off x="0" y="1485900"/>
          <a:ext cx="7240146" cy="0"/>
        </a:xfrm>
        <a:prstGeom prst="line">
          <a:avLst/>
        </a:prstGeom>
        <a:solidFill>
          <a:schemeClr val="accent2">
            <a:hueOff val="-506510"/>
            <a:satOff val="2001"/>
            <a:lumOff val="2092"/>
            <a:alphaOff val="0"/>
          </a:schemeClr>
        </a:solidFill>
        <a:ln w="12700" cap="flat" cmpd="sng" algn="ctr">
          <a:solidFill>
            <a:schemeClr val="accent2">
              <a:hueOff val="-506510"/>
              <a:satOff val="2001"/>
              <a:lumOff val="2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1ABA21-4F3A-45FC-9879-CB6BE0B8AA0D}">
      <dsp:nvSpPr>
        <dsp:cNvPr id="0" name=""/>
        <dsp:cNvSpPr/>
      </dsp:nvSpPr>
      <dsp:spPr>
        <a:xfrm>
          <a:off x="0" y="14859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Thymus </a:t>
          </a:r>
          <a:endParaRPr lang="en-US" sz="2800" kern="1200"/>
        </a:p>
      </dsp:txBody>
      <dsp:txXfrm>
        <a:off x="0" y="1485900"/>
        <a:ext cx="7240146" cy="1485900"/>
      </dsp:txXfrm>
    </dsp:sp>
    <dsp:sp modelId="{2C1DF592-A4A5-45C7-AEBF-3F655B25901B}">
      <dsp:nvSpPr>
        <dsp:cNvPr id="0" name=""/>
        <dsp:cNvSpPr/>
      </dsp:nvSpPr>
      <dsp:spPr>
        <a:xfrm>
          <a:off x="0" y="2971800"/>
          <a:ext cx="7240146" cy="0"/>
        </a:xfrm>
        <a:prstGeom prst="line">
          <a:avLst/>
        </a:prstGeom>
        <a:solidFill>
          <a:schemeClr val="accent2">
            <a:hueOff val="-1013021"/>
            <a:satOff val="4001"/>
            <a:lumOff val="4183"/>
            <a:alphaOff val="0"/>
          </a:schemeClr>
        </a:solidFill>
        <a:ln w="12700" cap="flat" cmpd="sng" algn="ctr">
          <a:solidFill>
            <a:schemeClr val="accent2">
              <a:hueOff val="-1013021"/>
              <a:satOff val="4001"/>
              <a:lumOff val="41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F8742-5FF7-4E84-8B60-ECF843E81F16}">
      <dsp:nvSpPr>
        <dsp:cNvPr id="0" name=""/>
        <dsp:cNvSpPr/>
      </dsp:nvSpPr>
      <dsp:spPr>
        <a:xfrm>
          <a:off x="0" y="2971800"/>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Spleen</a:t>
          </a:r>
          <a:endParaRPr lang="en-US" sz="2800" kern="1200"/>
        </a:p>
      </dsp:txBody>
      <dsp:txXfrm>
        <a:off x="0" y="2971800"/>
        <a:ext cx="7240146" cy="1485900"/>
      </dsp:txXfrm>
    </dsp:sp>
    <dsp:sp modelId="{1EE648E7-AC4C-4CE0-8E69-59F2751CA23D}">
      <dsp:nvSpPr>
        <dsp:cNvPr id="0" name=""/>
        <dsp:cNvSpPr/>
      </dsp:nvSpPr>
      <dsp:spPr>
        <a:xfrm>
          <a:off x="0" y="4457699"/>
          <a:ext cx="7240146" cy="0"/>
        </a:xfrm>
        <a:prstGeom prst="line">
          <a:avLst/>
        </a:prstGeom>
        <a:solidFill>
          <a:schemeClr val="accent2">
            <a:hueOff val="-1519531"/>
            <a:satOff val="6002"/>
            <a:lumOff val="6275"/>
            <a:alphaOff val="0"/>
          </a:schemeClr>
        </a:solidFill>
        <a:ln w="12700" cap="flat" cmpd="sng" algn="ctr">
          <a:solidFill>
            <a:schemeClr val="accent2">
              <a:hueOff val="-1519531"/>
              <a:satOff val="6002"/>
              <a:lumOff val="6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062BB8-939A-416C-9C90-2A74F9E81EFB}">
      <dsp:nvSpPr>
        <dsp:cNvPr id="0" name=""/>
        <dsp:cNvSpPr/>
      </dsp:nvSpPr>
      <dsp:spPr>
        <a:xfrm>
          <a:off x="0" y="4457699"/>
          <a:ext cx="7240146" cy="1485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Tonsils</a:t>
          </a:r>
          <a:endParaRPr lang="en-US" sz="2800" kern="1200"/>
        </a:p>
      </dsp:txBody>
      <dsp:txXfrm>
        <a:off x="0" y="4457699"/>
        <a:ext cx="7240146" cy="14859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E925E-5FF4-4E74-A72C-8E9A8D8D250F}"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F07991-2D1F-4208-A0B3-9024E71BF40C}" type="slidenum">
              <a:rPr lang="en-GB" smtClean="0"/>
              <a:t>‹#›</a:t>
            </a:fld>
            <a:endParaRPr lang="en-GB"/>
          </a:p>
        </p:txBody>
      </p:sp>
    </p:spTree>
    <p:extLst>
      <p:ext uri="{BB962C8B-B14F-4D97-AF65-F5344CB8AC3E}">
        <p14:creationId xmlns:p14="http://schemas.microsoft.com/office/powerpoint/2010/main" val="14028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i6mIBpHs-aE" TargetMode="External"/><Relationship Id="rId2" Type="http://schemas.openxmlformats.org/officeDocument/2006/relationships/slide" Target="../slides/slide27.xml"/><Relationship Id="rId1" Type="http://schemas.openxmlformats.org/officeDocument/2006/relationships/notesMaster" Target="../notesMasters/notesMaster1.xml"/><Relationship Id="rId4" Type="http://schemas.openxmlformats.org/officeDocument/2006/relationships/hyperlink" Target="https://www.youtube.com/watch?v=FKJr5uqPv5s"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RrXJsf9x_sY"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E72B33C-58A1-4326-8928-B65F50D80BE1}"/>
              </a:ext>
            </a:extLst>
          </p:cNvPr>
          <p:cNvSpPr>
            <a:spLocks noGrp="1" noChangeArrowheads="1"/>
          </p:cNvSpPr>
          <p:nvPr>
            <p:ph type="sldNum" sz="quarter" idx="5"/>
          </p:nvPr>
        </p:nvSpPr>
        <p:spPr>
          <a:ln/>
        </p:spPr>
        <p:txBody>
          <a:bodyPr/>
          <a:lstStyle/>
          <a:p>
            <a:fld id="{1634421F-B6E0-4685-AD00-529A3564B465}" type="slidenum">
              <a:rPr lang="en-GB" altLang="en-US"/>
              <a:pPr/>
              <a:t>6</a:t>
            </a:fld>
            <a:endParaRPr lang="en-GB" altLang="en-US"/>
          </a:p>
        </p:txBody>
      </p:sp>
      <p:sp>
        <p:nvSpPr>
          <p:cNvPr id="32770" name="Rectangle 2">
            <a:extLst>
              <a:ext uri="{FF2B5EF4-FFF2-40B4-BE49-F238E27FC236}">
                <a16:creationId xmlns:a16="http://schemas.microsoft.com/office/drawing/2014/main" id="{ABBA0017-C0CF-4967-AC78-9FFAC1F32EA0}"/>
              </a:ext>
            </a:extLst>
          </p:cNvPr>
          <p:cNvSpPr>
            <a:spLocks noGrp="1" noRot="1" noChangeAspect="1" noChangeArrowheads="1" noTextEdit="1"/>
          </p:cNvSpPr>
          <p:nvPr>
            <p:ph type="sldImg"/>
          </p:nvPr>
        </p:nvSpPr>
        <p:spPr>
          <a:ln/>
        </p:spPr>
      </p:sp>
      <p:sp>
        <p:nvSpPr>
          <p:cNvPr id="32771" name="Rectangle 3">
            <a:extLst>
              <a:ext uri="{FF2B5EF4-FFF2-40B4-BE49-F238E27FC236}">
                <a16:creationId xmlns:a16="http://schemas.microsoft.com/office/drawing/2014/main" id="{AA822100-32C5-4AF3-B034-797ADE121F74}"/>
              </a:ext>
            </a:extLst>
          </p:cNvPr>
          <p:cNvSpPr>
            <a:spLocks noGrp="1" noChangeArrowheads="1"/>
          </p:cNvSpPr>
          <p:nvPr>
            <p:ph type="body" idx="1"/>
          </p:nvPr>
        </p:nvSpPr>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4213EBB7-996C-4528-AB54-5DAA9086D0ED}"/>
              </a:ext>
            </a:extLst>
          </p:cNvPr>
          <p:cNvSpPr>
            <a:spLocks noGrp="1" noChangeArrowheads="1"/>
          </p:cNvSpPr>
          <p:nvPr>
            <p:ph type="sldNum" sz="quarter" idx="5"/>
          </p:nvPr>
        </p:nvSpPr>
        <p:spPr>
          <a:ln/>
        </p:spPr>
        <p:txBody>
          <a:bodyPr/>
          <a:lstStyle/>
          <a:p>
            <a:fld id="{F58A08AB-9D24-481D-A212-78A6C936ECEA}" type="slidenum">
              <a:rPr lang="en-GB" altLang="en-US"/>
              <a:pPr/>
              <a:t>9</a:t>
            </a:fld>
            <a:endParaRPr lang="en-GB" altLang="en-US"/>
          </a:p>
        </p:txBody>
      </p:sp>
      <p:sp>
        <p:nvSpPr>
          <p:cNvPr id="36866" name="Rectangle 2">
            <a:extLst>
              <a:ext uri="{FF2B5EF4-FFF2-40B4-BE49-F238E27FC236}">
                <a16:creationId xmlns:a16="http://schemas.microsoft.com/office/drawing/2014/main" id="{84C4F04A-98AE-4ED1-9470-CAF705E70312}"/>
              </a:ext>
            </a:extLst>
          </p:cNvPr>
          <p:cNvSpPr>
            <a:spLocks noGrp="1" noRot="1" noChangeAspect="1" noChangeArrowheads="1" noTextEdit="1"/>
          </p:cNvSpPr>
          <p:nvPr>
            <p:ph type="sldImg"/>
          </p:nvPr>
        </p:nvSpPr>
        <p:spPr>
          <a:ln/>
        </p:spPr>
      </p:sp>
      <p:sp>
        <p:nvSpPr>
          <p:cNvPr id="36867" name="Rectangle 3">
            <a:extLst>
              <a:ext uri="{FF2B5EF4-FFF2-40B4-BE49-F238E27FC236}">
                <a16:creationId xmlns:a16="http://schemas.microsoft.com/office/drawing/2014/main" id="{F7EC0FA6-8AF6-4525-82A0-743560F8338B}"/>
              </a:ext>
            </a:extLst>
          </p:cNvPr>
          <p:cNvSpPr>
            <a:spLocks noGrp="1" noChangeArrowheads="1"/>
          </p:cNvSpPr>
          <p:nvPr>
            <p:ph type="body" idx="1"/>
          </p:nvPr>
        </p:nvSpPr>
        <p:spPr/>
        <p:txBody>
          <a:bodyPr/>
          <a:lstStyle/>
          <a:p>
            <a:r>
              <a:rPr lang="en-US" altLang="en-US" dirty="0"/>
              <a:t>Fibrinogen ( factor 1) - is a glycoprotein made in the liver. During tissue injury such as a cut it is converted by thrombin to fibrin and then to a fibrin based blood clot. This is what stops you from bleeding after cutting yourself. </a:t>
            </a:r>
            <a:endParaRPr lang="en-GB" alt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B4CEF9D-A9BA-488E-AF74-EDB9BB48A3C3}"/>
              </a:ext>
            </a:extLst>
          </p:cNvPr>
          <p:cNvSpPr>
            <a:spLocks noGrp="1" noChangeArrowheads="1"/>
          </p:cNvSpPr>
          <p:nvPr>
            <p:ph type="sldNum" sz="quarter" idx="5"/>
          </p:nvPr>
        </p:nvSpPr>
        <p:spPr>
          <a:ln/>
        </p:spPr>
        <p:txBody>
          <a:bodyPr/>
          <a:lstStyle/>
          <a:p>
            <a:fld id="{3352E713-8DAB-4D97-AD44-09D639ABF82D}" type="slidenum">
              <a:rPr lang="en-GB" altLang="en-US"/>
              <a:pPr/>
              <a:t>11</a:t>
            </a:fld>
            <a:endParaRPr lang="en-GB" altLang="en-US"/>
          </a:p>
        </p:txBody>
      </p:sp>
      <p:sp>
        <p:nvSpPr>
          <p:cNvPr id="40962" name="Rectangle 2">
            <a:extLst>
              <a:ext uri="{FF2B5EF4-FFF2-40B4-BE49-F238E27FC236}">
                <a16:creationId xmlns:a16="http://schemas.microsoft.com/office/drawing/2014/main" id="{0C28CDD1-E8E5-49A6-8B17-17A640360CB8}"/>
              </a:ext>
            </a:extLst>
          </p:cNvPr>
          <p:cNvSpPr>
            <a:spLocks noGrp="1" noRot="1" noChangeAspect="1" noChangeArrowheads="1" noTextEdit="1"/>
          </p:cNvSpPr>
          <p:nvPr>
            <p:ph type="sldImg"/>
          </p:nvPr>
        </p:nvSpPr>
        <p:spPr>
          <a:ln/>
        </p:spPr>
      </p:sp>
      <p:sp>
        <p:nvSpPr>
          <p:cNvPr id="40963" name="Rectangle 3">
            <a:extLst>
              <a:ext uri="{FF2B5EF4-FFF2-40B4-BE49-F238E27FC236}">
                <a16:creationId xmlns:a16="http://schemas.microsoft.com/office/drawing/2014/main" id="{51C99804-E3B5-4C8E-AE21-B963406490D0}"/>
              </a:ext>
            </a:extLst>
          </p:cNvPr>
          <p:cNvSpPr>
            <a:spLocks noGrp="1" noChangeArrowheads="1"/>
          </p:cNvSpPr>
          <p:nvPr>
            <p:ph type="body" idx="1"/>
          </p:nvPr>
        </p:nvSpPr>
        <p:spPr/>
        <p:txBody>
          <a:bodyPr/>
          <a:lstStyle/>
          <a:p>
            <a:r>
              <a:rPr lang="en-US" altLang="en-US" dirty="0"/>
              <a:t>Erythrocytes are the most abundant blood cells. They are formed in the red bone marrow in the Centre of bones. The biconcave shape increase the surface area, thus allowing for greater absorption of gases such as oxygen and carbon dioxide ( CO2) . Red blood cells contain the pigment </a:t>
            </a:r>
            <a:r>
              <a:rPr lang="en-US" altLang="en-US" dirty="0" err="1"/>
              <a:t>haemoglobin</a:t>
            </a:r>
            <a:r>
              <a:rPr lang="en-US" altLang="en-US" dirty="0"/>
              <a:t> this transports oxygen and Carbon dioxide to all the cells of the body. </a:t>
            </a:r>
            <a:r>
              <a:rPr lang="en-US" altLang="en-US" dirty="0" err="1"/>
              <a:t>Haemoglobin</a:t>
            </a:r>
            <a:r>
              <a:rPr lang="en-US" altLang="en-US" dirty="0"/>
              <a:t> consists of </a:t>
            </a:r>
            <a:r>
              <a:rPr lang="en-US" altLang="en-US" dirty="0" err="1"/>
              <a:t>globlin</a:t>
            </a:r>
            <a:r>
              <a:rPr lang="en-US" altLang="en-US" dirty="0"/>
              <a:t> a protein and complex called </a:t>
            </a:r>
            <a:r>
              <a:rPr lang="en-US" altLang="en-US" dirty="0" err="1"/>
              <a:t>haem</a:t>
            </a:r>
            <a:r>
              <a:rPr lang="en-US" altLang="en-US" dirty="0"/>
              <a:t> oxygen attaches itself to the </a:t>
            </a:r>
            <a:r>
              <a:rPr lang="en-US" altLang="en-US" dirty="0" err="1"/>
              <a:t>haem</a:t>
            </a:r>
            <a:r>
              <a:rPr lang="en-US" altLang="en-US" dirty="0"/>
              <a:t> portion of the red blood cell. Red blood cells have a limited life of about 120 days after which they are broken down and recycled. If oxygen levels become low due to </a:t>
            </a:r>
            <a:r>
              <a:rPr lang="en-US" altLang="en-US" dirty="0" err="1"/>
              <a:t>anaemia</a:t>
            </a:r>
            <a:r>
              <a:rPr lang="en-US" altLang="en-US" dirty="0"/>
              <a:t>, blood loss the body needs to respond to this loss and makes new blood cells </a:t>
            </a:r>
            <a:r>
              <a:rPr lang="en-US" altLang="en-US" dirty="0" err="1"/>
              <a:t>Erthropoiesis</a:t>
            </a:r>
            <a:r>
              <a:rPr lang="en-US" altLang="en-US" dirty="0"/>
              <a:t> formation of red blood cells is stimulated. Low oxygen stimulates the production of erythropoietin (EPO) from the kidneys this stimulates the red bone marrow to produce more erythrocytes or red blood cells thus increasing the amount of oxygen in the blood. It is essential that the body has sufficient iron, B12 and folic acid in order to produce red blood cells, </a:t>
            </a:r>
            <a:endParaRPr lang="en-GB"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Hypoxia is when your are suffering from low levels of oxygen </a:t>
            </a:r>
            <a:endParaRPr lang="en-GB" dirty="0"/>
          </a:p>
        </p:txBody>
      </p:sp>
      <p:sp>
        <p:nvSpPr>
          <p:cNvPr id="4" name="Slide Number Placeholder 3"/>
          <p:cNvSpPr>
            <a:spLocks noGrp="1"/>
          </p:cNvSpPr>
          <p:nvPr>
            <p:ph type="sldNum" sz="quarter" idx="5"/>
          </p:nvPr>
        </p:nvSpPr>
        <p:spPr/>
        <p:txBody>
          <a:bodyPr/>
          <a:lstStyle/>
          <a:p>
            <a:fld id="{54F5B741-B8B0-4FDE-8D8D-21B401C5FEB7}" type="slidenum">
              <a:rPr lang="en-GB" smtClean="0"/>
              <a:t>14</a:t>
            </a:fld>
            <a:endParaRPr lang="en-GB"/>
          </a:p>
        </p:txBody>
      </p:sp>
    </p:spTree>
    <p:extLst>
      <p:ext uri="{BB962C8B-B14F-4D97-AF65-F5344CB8AC3E}">
        <p14:creationId xmlns:p14="http://schemas.microsoft.com/office/powerpoint/2010/main" val="241082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More information or for more visual learners</a:t>
            </a:r>
          </a:p>
          <a:p>
            <a:endParaRPr lang="en-US" dirty="0"/>
          </a:p>
          <a:p>
            <a:r>
              <a:rPr lang="en-GB" dirty="0">
                <a:hlinkClick r:id="rId3"/>
              </a:rPr>
              <a:t>https://www.youtube.com/watch?v=i6mIBpHs-aE</a:t>
            </a:r>
            <a:r>
              <a:rPr lang="en-GB" dirty="0"/>
              <a:t>   respiratory pump</a:t>
            </a:r>
          </a:p>
          <a:p>
            <a:endParaRPr lang="en-GB" dirty="0"/>
          </a:p>
          <a:p>
            <a:r>
              <a:rPr lang="en-GB" dirty="0">
                <a:hlinkClick r:id="rId4"/>
              </a:rPr>
              <a:t>https://www.youtube.com/watch?v=FKJr5uqPv5s</a:t>
            </a:r>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27</a:t>
            </a:fld>
            <a:endParaRPr lang="en-GB"/>
          </a:p>
        </p:txBody>
      </p:sp>
    </p:spTree>
    <p:extLst>
      <p:ext uri="{BB962C8B-B14F-4D97-AF65-F5344CB8AC3E}">
        <p14:creationId xmlns:p14="http://schemas.microsoft.com/office/powerpoint/2010/main" val="1868325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means you can change it non modifiable means you can’t change it. </a:t>
            </a:r>
          </a:p>
          <a:p>
            <a:endParaRPr lang="en-US" dirty="0"/>
          </a:p>
          <a:p>
            <a:r>
              <a:rPr lang="en-US" dirty="0"/>
              <a:t>For more information please watch the following </a:t>
            </a:r>
          </a:p>
          <a:p>
            <a:endParaRPr lang="en-US" dirty="0"/>
          </a:p>
          <a:p>
            <a:r>
              <a:rPr lang="en-GB" dirty="0">
                <a:hlinkClick r:id="rId3"/>
              </a:rPr>
              <a:t>https://www.youtube.com/watch?v=RrXJsf9x_sY</a:t>
            </a:r>
            <a:endParaRPr lang="en-GB" dirty="0"/>
          </a:p>
        </p:txBody>
      </p:sp>
      <p:sp>
        <p:nvSpPr>
          <p:cNvPr id="4" name="Slide Number Placeholder 3"/>
          <p:cNvSpPr>
            <a:spLocks noGrp="1"/>
          </p:cNvSpPr>
          <p:nvPr>
            <p:ph type="sldNum" sz="quarter" idx="5"/>
          </p:nvPr>
        </p:nvSpPr>
        <p:spPr/>
        <p:txBody>
          <a:bodyPr/>
          <a:lstStyle/>
          <a:p>
            <a:fld id="{E0024CBF-2525-40F0-8923-77CB41B523D3}" type="slidenum">
              <a:rPr lang="en-GB" smtClean="0"/>
              <a:t>31</a:t>
            </a:fld>
            <a:endParaRPr lang="en-GB"/>
          </a:p>
        </p:txBody>
      </p:sp>
    </p:spTree>
    <p:extLst>
      <p:ext uri="{BB962C8B-B14F-4D97-AF65-F5344CB8AC3E}">
        <p14:creationId xmlns:p14="http://schemas.microsoft.com/office/powerpoint/2010/main" val="418593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35</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Acinar cells are the exocrine  </a:t>
            </a:r>
            <a:r>
              <a:rPr lang="en-GB" dirty="0" err="1"/>
              <a:t>exo</a:t>
            </a:r>
            <a:r>
              <a:rPr lang="en-GB" dirty="0"/>
              <a:t> outwards cells of the pancreases that produce and transport enzymes that are passed into the duodenum.</a:t>
            </a:r>
          </a:p>
          <a:p>
            <a:endParaRPr lang="en-GB" dirty="0"/>
          </a:p>
          <a:p>
            <a:r>
              <a:rPr lang="en-GB" dirty="0"/>
              <a:t>Delta cells make somatostatin a hormone that inhibits the release of numerous hormones in the body.</a:t>
            </a:r>
          </a:p>
          <a:p>
            <a:endParaRPr lang="en-GB" dirty="0"/>
          </a:p>
          <a:p>
            <a:r>
              <a:rPr lang="en-GB" dirty="0"/>
              <a:t>F cells 36 amino acid peptide they make pancreatic polypeptide</a:t>
            </a:r>
          </a:p>
        </p:txBody>
      </p:sp>
      <p:sp>
        <p:nvSpPr>
          <p:cNvPr id="4" name="Slide Number Placeholder 3"/>
          <p:cNvSpPr>
            <a:spLocks noGrp="1"/>
          </p:cNvSpPr>
          <p:nvPr>
            <p:ph type="sldNum" sz="quarter" idx="5"/>
          </p:nvPr>
        </p:nvSpPr>
        <p:spPr/>
        <p:txBody>
          <a:bodyPr/>
          <a:lstStyle/>
          <a:p>
            <a:fld id="{C59BE87E-936C-4A8D-97EE-D766E0221FC4}" type="slidenum">
              <a:rPr lang="en-GB" smtClean="0"/>
              <a:t>71</a:t>
            </a:fld>
            <a:endParaRPr lang="en-GB"/>
          </a:p>
        </p:txBody>
      </p:sp>
    </p:spTree>
    <p:extLst>
      <p:ext uri="{BB962C8B-B14F-4D97-AF65-F5344CB8AC3E}">
        <p14:creationId xmlns:p14="http://schemas.microsoft.com/office/powerpoint/2010/main" val="30414673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Tuesday, February 24, 2026</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39450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Tuesday, February 24, 2026</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58197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Tuesday, February 24, 2026</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06585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Tuesday, February 24, 2026</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413357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Tuesday, February 24, 2026</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63923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Tuesday, February 24, 2026</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078221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Tuesday, February 24, 2026</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89740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Tuesday, February 24, 2026</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713883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Tuesday, February 24, 2026</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86207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Tuesday, February 24, 2026</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97851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Tuesday, February 24, 2026</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183440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7E71-3F8C-4C4E-8873-B1A0D816CDDE}"/>
              </a:ext>
            </a:extLst>
          </p:cNvPr>
          <p:cNvSpPr>
            <a:spLocks noGrp="1"/>
          </p:cNvSpPr>
          <p:nvPr>
            <p:ph type="title"/>
          </p:nvPr>
        </p:nvSpPr>
        <p:spPr>
          <a:xfrm>
            <a:off x="766233" y="304801"/>
            <a:ext cx="10668000" cy="1216025"/>
          </a:xfr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CC4345A-5E70-4D47-A12F-ED4163AF2FDD}"/>
              </a:ext>
            </a:extLst>
          </p:cNvPr>
          <p:cNvSpPr>
            <a:spLocks noGrp="1"/>
          </p:cNvSpPr>
          <p:nvPr>
            <p:ph sz="half" idx="1"/>
          </p:nvPr>
        </p:nvSpPr>
        <p:spPr>
          <a:xfrm>
            <a:off x="7556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1C5523-86FD-44AB-8EC9-EC194F7B9921}"/>
              </a:ext>
            </a:extLst>
          </p:cNvPr>
          <p:cNvSpPr>
            <a:spLocks noGrp="1"/>
          </p:cNvSpPr>
          <p:nvPr>
            <p:ph type="body" sz="half" idx="2"/>
          </p:nvPr>
        </p:nvSpPr>
        <p:spPr>
          <a:xfrm>
            <a:off x="6191251" y="1752600"/>
            <a:ext cx="52324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B7B177-A95E-47A6-8301-CC4471BE20B0}"/>
              </a:ext>
            </a:extLst>
          </p:cNvPr>
          <p:cNvSpPr>
            <a:spLocks noGrp="1"/>
          </p:cNvSpPr>
          <p:nvPr>
            <p:ph type="dt" sz="half" idx="10"/>
          </p:nvPr>
        </p:nvSpPr>
        <p:spPr>
          <a:xfrm>
            <a:off x="812800" y="6245225"/>
            <a:ext cx="2641600" cy="47625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A227B869-F373-4FD8-883E-D6ED0DCB2E5F}"/>
              </a:ext>
            </a:extLst>
          </p:cNvPr>
          <p:cNvSpPr>
            <a:spLocks noGrp="1"/>
          </p:cNvSpPr>
          <p:nvPr>
            <p:ph type="ftr" sz="quarter" idx="11"/>
          </p:nvPr>
        </p:nvSpPr>
        <p:spPr>
          <a:xfrm>
            <a:off x="4165600" y="6245225"/>
            <a:ext cx="3860800" cy="47625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172A6126-B33A-4183-826B-54517D902B23}"/>
              </a:ext>
            </a:extLst>
          </p:cNvPr>
          <p:cNvSpPr>
            <a:spLocks noGrp="1"/>
          </p:cNvSpPr>
          <p:nvPr>
            <p:ph type="sldNum" sz="quarter" idx="12"/>
          </p:nvPr>
        </p:nvSpPr>
        <p:spPr>
          <a:xfrm>
            <a:off x="8737600" y="6245225"/>
            <a:ext cx="2641600" cy="476250"/>
          </a:xfrm>
        </p:spPr>
        <p:txBody>
          <a:bodyPr/>
          <a:lstStyle>
            <a:lvl1pPr>
              <a:defRPr/>
            </a:lvl1pPr>
          </a:lstStyle>
          <a:p>
            <a:fld id="{295B4F5F-A517-454A-A715-D2AD036B5A71}" type="slidenum">
              <a:rPr lang="en-US" altLang="en-US"/>
              <a:pPr/>
              <a:t>‹#›</a:t>
            </a:fld>
            <a:endParaRPr lang="en-US" altLang="en-US"/>
          </a:p>
        </p:txBody>
      </p:sp>
    </p:spTree>
    <p:extLst>
      <p:ext uri="{BB962C8B-B14F-4D97-AF65-F5344CB8AC3E}">
        <p14:creationId xmlns:p14="http://schemas.microsoft.com/office/powerpoint/2010/main" val="3042676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Tuesday, February 24, 2026</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96544996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 id="2147483672" r:id="rId12"/>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uwtsd.hosted.panopto.com/Panopto/Pages/Viewer.aspx?id=1e131d05-470b-4c69-bbd4-acb40110ba71"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hyperlink" Target="https://study.com/academy/lesson/what-is-the-composition-of-blood.html"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fE1GfwKsvjc?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vyroses.com/HumanBody/Blood/Blood_StructureandFunctions.php" TargetMode="External"/><Relationship Id="rId2" Type="http://schemas.openxmlformats.org/officeDocument/2006/relationships/image" Target="../media/image12.jpg"/><Relationship Id="rId1" Type="http://schemas.openxmlformats.org/officeDocument/2006/relationships/slideLayout" Target="../slideLayouts/slideLayout4.xml"/><Relationship Id="rId4" Type="http://schemas.openxmlformats.org/officeDocument/2006/relationships/hyperlink" Target="https://www.ivyroses.com/HumanBody/Blood/Heart_Structure.php"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6mfqH1wmJBw?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uwtsd.hosted.panopto.com/Panopto/Pages/Viewer.aspx?id=13e0eac7-c6a5-4949-ae69-acb40100b813" TargetMode="Externa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_4fqzp58BfY?feature=oembed"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7.xml"/><Relationship Id="rId1" Type="http://schemas.openxmlformats.org/officeDocument/2006/relationships/video" Target="https://www.youtube.com/embed/R7yAOEv0jHQ?feature=oembed" TargetMode="Externa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ajLgwCygHsc?feature=oembed"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Z4N0cgpgAMc?feature=oembed"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3.xml.rels><?xml version="1.0" encoding="UTF-8" standalone="yes"?>
<Relationships xmlns="http://schemas.openxmlformats.org/package/2006/relationships"><Relationship Id="rId3" Type="http://schemas.openxmlformats.org/officeDocument/2006/relationships/hyperlink" Target="https://www.britannica.com/science/oxygen" TargetMode="External"/><Relationship Id="rId7"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hyperlink" Target="https://www.britannica.com/science/carbon-dioxide" TargetMode="External"/><Relationship Id="rId5" Type="http://schemas.openxmlformats.org/officeDocument/2006/relationships/hyperlink" Target="https://www.britannica.com/science/chemical-energy" TargetMode="External"/><Relationship Id="rId4" Type="http://schemas.openxmlformats.org/officeDocument/2006/relationships/hyperlink" Target="https://www.britannica.com/science/molecule"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27.svg"/></Relationships>
</file>

<file path=ppt/slides/_rels/slide4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4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4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slideLayout" Target="../slideLayouts/slideLayout2.xml"/><Relationship Id="rId1" Type="http://schemas.openxmlformats.org/officeDocument/2006/relationships/video" Target="https://www.youtube.com/embed/mZvzl8KH6iI?feature=oembed"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2.xml"/><Relationship Id="rId1" Type="http://schemas.openxmlformats.org/officeDocument/2006/relationships/video" Target="https://www.youtube.com/embed/rUVMok4Qp-Y?feature=oembed"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5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69.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7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xml"/></Relationships>
</file>

<file path=ppt/slides/_rels/slide75.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76.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7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7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slideLayout" Target="../slideLayouts/slideLayout2.xml"/><Relationship Id="rId1" Type="http://schemas.openxmlformats.org/officeDocument/2006/relationships/video" Target="https://www.youtube.com/embed/2Bq2xopLew8?feature=oembed" TargetMode="External"/></Relationships>
</file>

<file path=ppt/slides/_rels/slide8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8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8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85.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86.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87.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88.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89.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9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92.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93.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19DE0E-F039-443E-AF60-E4B6AA72D2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A065953-3D69-4CD4-80C3-DF10DEB4C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0"/>
            <a:ext cx="8104091" cy="6857571"/>
          </a:xfrm>
          <a:prstGeom prst="rect">
            <a:avLst/>
          </a:prstGeom>
          <a:gradFill>
            <a:gsLst>
              <a:gs pos="0">
                <a:schemeClr val="accent4">
                  <a:alpha val="80000"/>
                </a:schemeClr>
              </a:gs>
              <a:gs pos="100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AB36DB5-F10D-4EDB-87E2-ECB9301FF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74250" y="627728"/>
            <a:ext cx="4355593" cy="8104092"/>
          </a:xfrm>
          <a:prstGeom prst="rect">
            <a:avLst/>
          </a:prstGeom>
          <a:gradFill>
            <a:gsLst>
              <a:gs pos="0">
                <a:schemeClr val="accent5">
                  <a:alpha val="0"/>
                </a:schemeClr>
              </a:gs>
              <a:gs pos="91000">
                <a:schemeClr val="accent2">
                  <a:alpha val="43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46F195D-95DC-419E-BBC1-E2B601A60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1"/>
            <a:ext cx="5638801" cy="6886827"/>
          </a:xfrm>
          <a:prstGeom prst="rect">
            <a:avLst/>
          </a:prstGeom>
          <a:gradFill>
            <a:gsLst>
              <a:gs pos="49000">
                <a:schemeClr val="accent6">
                  <a:lumMod val="75000"/>
                  <a:alpha val="0"/>
                </a:schemeClr>
              </a:gs>
              <a:gs pos="99000">
                <a:schemeClr val="accent6">
                  <a:alpha val="79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55993D72-5628-4E5E-BB9F-96066414EE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609180" y="724988"/>
            <a:ext cx="5121259" cy="5458067"/>
          </a:xfrm>
          <a:prstGeom prst="ellipse">
            <a:avLst/>
          </a:prstGeom>
          <a:gradFill>
            <a:gsLst>
              <a:gs pos="39000">
                <a:schemeClr val="accent4">
                  <a:lumMod val="20000"/>
                  <a:lumOff val="80000"/>
                  <a:alpha val="0"/>
                </a:schemeClr>
              </a:gs>
              <a:gs pos="100000">
                <a:schemeClr val="accent6">
                  <a:alpha val="29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07DD0E-F01F-4207-B385-91E74287E6A6}"/>
              </a:ext>
            </a:extLst>
          </p:cNvPr>
          <p:cNvSpPr>
            <a:spLocks noGrp="1"/>
          </p:cNvSpPr>
          <p:nvPr>
            <p:ph type="ctrTitle"/>
          </p:nvPr>
        </p:nvSpPr>
        <p:spPr>
          <a:xfrm>
            <a:off x="920151" y="2920878"/>
            <a:ext cx="6292690" cy="2992576"/>
          </a:xfrm>
        </p:spPr>
        <p:txBody>
          <a:bodyPr anchor="t">
            <a:normAutofit/>
          </a:bodyPr>
          <a:lstStyle/>
          <a:p>
            <a:pPr algn="l"/>
            <a:r>
              <a:rPr lang="en-US" dirty="0">
                <a:solidFill>
                  <a:schemeClr val="bg1"/>
                </a:solidFill>
              </a:rPr>
              <a:t>Revision Exam 1</a:t>
            </a:r>
            <a:endParaRPr lang="en-GB" dirty="0">
              <a:solidFill>
                <a:schemeClr val="bg1"/>
              </a:solidFill>
            </a:endParaRPr>
          </a:p>
        </p:txBody>
      </p:sp>
      <p:sp>
        <p:nvSpPr>
          <p:cNvPr id="3" name="Subtitle 2">
            <a:extLst>
              <a:ext uri="{FF2B5EF4-FFF2-40B4-BE49-F238E27FC236}">
                <a16:creationId xmlns:a16="http://schemas.microsoft.com/office/drawing/2014/main" id="{52EAFDCA-A1CF-471A-AE4B-990ECBC4C8C0}"/>
              </a:ext>
            </a:extLst>
          </p:cNvPr>
          <p:cNvSpPr>
            <a:spLocks noGrp="1"/>
          </p:cNvSpPr>
          <p:nvPr>
            <p:ph type="subTitle" idx="1"/>
          </p:nvPr>
        </p:nvSpPr>
        <p:spPr>
          <a:xfrm>
            <a:off x="920151" y="1017038"/>
            <a:ext cx="5392495" cy="1248274"/>
          </a:xfrm>
        </p:spPr>
        <p:txBody>
          <a:bodyPr anchor="b">
            <a:normAutofit/>
          </a:bodyPr>
          <a:lstStyle/>
          <a:p>
            <a:pPr algn="l"/>
            <a:r>
              <a:rPr lang="en-US" sz="1400" dirty="0">
                <a:solidFill>
                  <a:schemeClr val="bg1"/>
                </a:solidFill>
              </a:rPr>
              <a:t>Putting it all together. </a:t>
            </a:r>
            <a:endParaRPr lang="en-GB" sz="1400" dirty="0">
              <a:solidFill>
                <a:schemeClr val="bg1"/>
              </a:solidFill>
            </a:endParaRPr>
          </a:p>
        </p:txBody>
      </p:sp>
      <p:pic>
        <p:nvPicPr>
          <p:cNvPr id="4" name="Picture 3">
            <a:extLst>
              <a:ext uri="{FF2B5EF4-FFF2-40B4-BE49-F238E27FC236}">
                <a16:creationId xmlns:a16="http://schemas.microsoft.com/office/drawing/2014/main" id="{4A227C19-6B78-4314-B9F9-38B1A3BBA11C}"/>
              </a:ext>
            </a:extLst>
          </p:cNvPr>
          <p:cNvPicPr>
            <a:picLocks noChangeAspect="1"/>
          </p:cNvPicPr>
          <p:nvPr/>
        </p:nvPicPr>
        <p:blipFill rotWithShape="1">
          <a:blip r:embed="rId2"/>
          <a:srcRect l="17531" r="42863" b="-1"/>
          <a:stretch/>
        </p:blipFill>
        <p:spPr>
          <a:xfrm>
            <a:off x="8104092" y="10"/>
            <a:ext cx="4099858" cy="6857990"/>
          </a:xfrm>
          <a:prstGeom prst="rect">
            <a:avLst/>
          </a:prstGeom>
        </p:spPr>
      </p:pic>
    </p:spTree>
    <p:extLst>
      <p:ext uri="{BB962C8B-B14F-4D97-AF65-F5344CB8AC3E}">
        <p14:creationId xmlns:p14="http://schemas.microsoft.com/office/powerpoint/2010/main" val="901966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E46E6-45BD-4751-AA60-64B253ADB3D5}"/>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Blood can you answer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E862654-A764-436C-9CEB-666DD3F99FD9}"/>
              </a:ext>
            </a:extLst>
          </p:cNvPr>
          <p:cNvGraphicFramePr>
            <a:graphicFrameLocks noGrp="1"/>
          </p:cNvGraphicFramePr>
          <p:nvPr>
            <p:ph idx="1"/>
            <p:extLst>
              <p:ext uri="{D42A27DB-BD31-4B8C-83A1-F6EECF244321}">
                <p14:modId xmlns:p14="http://schemas.microsoft.com/office/powerpoint/2010/main" val="12936242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536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0FC33-B7F4-3479-620C-E24E35C74B52}"/>
              </a:ext>
            </a:extLst>
          </p:cNvPr>
          <p:cNvSpPr>
            <a:spLocks noGrp="1"/>
          </p:cNvSpPr>
          <p:nvPr>
            <p:ph type="title"/>
          </p:nvPr>
        </p:nvSpPr>
        <p:spPr/>
        <p:txBody>
          <a:bodyPr/>
          <a:lstStyle/>
          <a:p>
            <a:r>
              <a:rPr lang="en-US" dirty="0"/>
              <a:t>Recording one </a:t>
            </a:r>
            <a:endParaRPr lang="en-GB" dirty="0"/>
          </a:p>
        </p:txBody>
      </p:sp>
      <p:sp>
        <p:nvSpPr>
          <p:cNvPr id="3" name="Content Placeholder 2">
            <a:extLst>
              <a:ext uri="{FF2B5EF4-FFF2-40B4-BE49-F238E27FC236}">
                <a16:creationId xmlns:a16="http://schemas.microsoft.com/office/drawing/2014/main" id="{A0A1DFCF-A229-68C3-436D-1D900E139124}"/>
              </a:ext>
            </a:extLst>
          </p:cNvPr>
          <p:cNvSpPr>
            <a:spLocks noGrp="1"/>
          </p:cNvSpPr>
          <p:nvPr>
            <p:ph idx="1"/>
          </p:nvPr>
        </p:nvSpPr>
        <p:spPr/>
        <p:txBody>
          <a:bodyPr/>
          <a:lstStyle/>
          <a:p>
            <a:endParaRPr lang="en-US" dirty="0"/>
          </a:p>
          <a:p>
            <a:r>
              <a:rPr lang="en-GB" dirty="0">
                <a:hlinkClick r:id="rId2"/>
              </a:rPr>
              <a:t>https://uwtsd.hosted.panopto.com/Panopto/Pages/Viewer.aspx?id=1e131d05-470b-4c69-bbd4-acb40110ba71</a:t>
            </a:r>
            <a:endParaRPr lang="en-GB" dirty="0"/>
          </a:p>
        </p:txBody>
      </p:sp>
    </p:spTree>
    <p:extLst>
      <p:ext uri="{BB962C8B-B14F-4D97-AF65-F5344CB8AC3E}">
        <p14:creationId xmlns:p14="http://schemas.microsoft.com/office/powerpoint/2010/main" val="23123524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7F94DF-E74A-447C-8310-47ABB6FB611D}"/>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Can you answer the following ? </a:t>
            </a:r>
            <a:endParaRPr lang="en-GB" sz="3000">
              <a:solidFill>
                <a:schemeClr val="bg1"/>
              </a:solidFill>
            </a:endParaRPr>
          </a:p>
        </p:txBody>
      </p:sp>
      <p:graphicFrame>
        <p:nvGraphicFramePr>
          <p:cNvPr id="24" name="Content Placeholder 2">
            <a:extLst>
              <a:ext uri="{FF2B5EF4-FFF2-40B4-BE49-F238E27FC236}">
                <a16:creationId xmlns:a16="http://schemas.microsoft.com/office/drawing/2014/main" id="{7FA23A5B-FFD3-47D4-A628-F2BAD5411159}"/>
              </a:ext>
            </a:extLst>
          </p:cNvPr>
          <p:cNvGraphicFramePr>
            <a:graphicFrameLocks noGrp="1"/>
          </p:cNvGraphicFramePr>
          <p:nvPr>
            <p:ph idx="1"/>
            <p:extLst>
              <p:ext uri="{D42A27DB-BD31-4B8C-83A1-F6EECF244321}">
                <p14:modId xmlns:p14="http://schemas.microsoft.com/office/powerpoint/2010/main" val="2069011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70564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D3D1694-3775-0CF3-1778-0B319B6D3136}"/>
              </a:ext>
            </a:extLst>
          </p:cNvPr>
          <p:cNvSpPr txBox="1"/>
          <p:nvPr/>
        </p:nvSpPr>
        <p:spPr>
          <a:xfrm>
            <a:off x="3048778" y="3105835"/>
            <a:ext cx="6097554" cy="646331"/>
          </a:xfrm>
          <a:prstGeom prst="rect">
            <a:avLst/>
          </a:prstGeom>
          <a:noFill/>
        </p:spPr>
        <p:txBody>
          <a:bodyPr wrap="square">
            <a:spAutoFit/>
          </a:bodyPr>
          <a:lstStyle/>
          <a:p>
            <a:r>
              <a:rPr lang="en-GB" dirty="0">
                <a:hlinkClick r:id="rId2"/>
              </a:rPr>
              <a:t>Composition of Blood | Components, Function &amp; Percentage - Lesson | Study.com</a:t>
            </a:r>
            <a:endParaRPr lang="en-GB" dirty="0"/>
          </a:p>
        </p:txBody>
      </p:sp>
    </p:spTree>
    <p:extLst>
      <p:ext uri="{BB962C8B-B14F-4D97-AF65-F5344CB8AC3E}">
        <p14:creationId xmlns:p14="http://schemas.microsoft.com/office/powerpoint/2010/main" val="2450795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Rectangle 77">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Freeform: Shape 85">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267" name="Text Box 3">
            <a:extLst>
              <a:ext uri="{FF2B5EF4-FFF2-40B4-BE49-F238E27FC236}">
                <a16:creationId xmlns:a16="http://schemas.microsoft.com/office/drawing/2014/main" id="{0640C4A1-1185-451A-838D-96777C4ECB89}"/>
              </a:ext>
            </a:extLst>
          </p:cNvPr>
          <p:cNvSpPr txBox="1">
            <a:spLocks noChangeArrowheads="1"/>
          </p:cNvSpPr>
          <p:nvPr/>
        </p:nvSpPr>
        <p:spPr bwMode="auto">
          <a:xfrm>
            <a:off x="474243" y="681317"/>
            <a:ext cx="3236613" cy="340618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rtlCol="0" anchor="b">
            <a:normAutofit/>
          </a:bodyPr>
          <a:lstStyle/>
          <a:p>
            <a:pPr algn="r">
              <a:spcBef>
                <a:spcPct val="0"/>
              </a:spcBef>
              <a:spcAft>
                <a:spcPts val="600"/>
              </a:spcAft>
            </a:pPr>
            <a:r>
              <a:rPr lang="en-US" altLang="en-US" sz="3200" b="1" cap="all" spc="750">
                <a:solidFill>
                  <a:schemeClr val="bg1"/>
                </a:solidFill>
                <a:effectLst>
                  <a:outerShdw blurRad="38100" dist="38100" dir="2700000" algn="tl">
                    <a:srgbClr val="C0C0C0"/>
                  </a:outerShdw>
                </a:effectLst>
                <a:latin typeface="+mj-lt"/>
                <a:ea typeface="+mj-ea"/>
                <a:cs typeface="+mj-cs"/>
              </a:rPr>
              <a:t>Blood</a:t>
            </a:r>
          </a:p>
        </p:txBody>
      </p:sp>
      <p:graphicFrame>
        <p:nvGraphicFramePr>
          <p:cNvPr id="11269" name="Rectangle 2">
            <a:extLst>
              <a:ext uri="{FF2B5EF4-FFF2-40B4-BE49-F238E27FC236}">
                <a16:creationId xmlns:a16="http://schemas.microsoft.com/office/drawing/2014/main" id="{B9FC6699-BEE3-49BD-B8C8-DEDB0404EE44}"/>
              </a:ext>
            </a:extLst>
          </p:cNvPr>
          <p:cNvGraphicFramePr/>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5953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0D6903-A473-4EBE-9A97-1E2B75CA7BDC}"/>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Plasma </a:t>
            </a:r>
            <a:endParaRPr lang="en-GB" sz="3200">
              <a:solidFill>
                <a:schemeClr val="bg1"/>
              </a:solidFill>
            </a:endParaRPr>
          </a:p>
        </p:txBody>
      </p:sp>
      <p:sp>
        <p:nvSpPr>
          <p:cNvPr id="3" name="Content Placeholder 2">
            <a:extLst>
              <a:ext uri="{FF2B5EF4-FFF2-40B4-BE49-F238E27FC236}">
                <a16:creationId xmlns:a16="http://schemas.microsoft.com/office/drawing/2014/main" id="{64F10863-9B60-4C82-871E-F4AEC4965C04}"/>
              </a:ext>
            </a:extLst>
          </p:cNvPr>
          <p:cNvSpPr>
            <a:spLocks noGrp="1"/>
          </p:cNvSpPr>
          <p:nvPr>
            <p:ph idx="1"/>
          </p:nvPr>
        </p:nvSpPr>
        <p:spPr>
          <a:xfrm>
            <a:off x="4777409" y="1028702"/>
            <a:ext cx="6273972" cy="4843462"/>
          </a:xfrm>
        </p:spPr>
        <p:txBody>
          <a:bodyPr>
            <a:normAutofit/>
          </a:bodyPr>
          <a:lstStyle/>
          <a:p>
            <a:r>
              <a:rPr lang="en-US" sz="2800" dirty="0"/>
              <a:t>Liquid portion of blood </a:t>
            </a:r>
          </a:p>
          <a:p>
            <a:r>
              <a:rPr lang="en-US" sz="2800" dirty="0"/>
              <a:t>55 % of the blood is plasma </a:t>
            </a:r>
          </a:p>
          <a:p>
            <a:r>
              <a:rPr lang="en-US" sz="2800" dirty="0"/>
              <a:t>90-92 % water and a range of dissolves substances such as enzymes, hormones, gases, plasma proteins, waste products. All of which have a vital part to pay in maintaining the internal environment or homeostasis.</a:t>
            </a:r>
            <a:endParaRPr lang="en-GB" sz="2800" dirty="0"/>
          </a:p>
        </p:txBody>
      </p:sp>
    </p:spTree>
    <p:extLst>
      <p:ext uri="{BB962C8B-B14F-4D97-AF65-F5344CB8AC3E}">
        <p14:creationId xmlns:p14="http://schemas.microsoft.com/office/powerpoint/2010/main" val="1009020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B950B-18D8-4169-93C0-6CE4B61E028E}"/>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Questions </a:t>
            </a: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AF9AE7F7-4BD0-4F75-B63C-E59A32DE3090}"/>
              </a:ext>
            </a:extLst>
          </p:cNvPr>
          <p:cNvGraphicFramePr>
            <a:graphicFrameLocks noGrp="1"/>
          </p:cNvGraphicFramePr>
          <p:nvPr>
            <p:ph idx="1"/>
            <p:extLst>
              <p:ext uri="{D42A27DB-BD31-4B8C-83A1-F6EECF244321}">
                <p14:modId xmlns:p14="http://schemas.microsoft.com/office/powerpoint/2010/main" val="91418499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92812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8BA5B3-FDDB-4B35-8420-C08417B3454E}"/>
              </a:ext>
            </a:extLst>
          </p:cNvPr>
          <p:cNvSpPr>
            <a:spLocks noGrp="1"/>
          </p:cNvSpPr>
          <p:nvPr>
            <p:ph type="title"/>
          </p:nvPr>
        </p:nvSpPr>
        <p:spPr/>
        <p:txBody>
          <a:bodyPr/>
          <a:lstStyle/>
          <a:p>
            <a:r>
              <a:rPr lang="en-US" dirty="0"/>
              <a:t>Plasma proteins are formed in the liver. </a:t>
            </a:r>
            <a:endParaRPr lang="en-GB" dirty="0"/>
          </a:p>
        </p:txBody>
      </p:sp>
      <p:sp>
        <p:nvSpPr>
          <p:cNvPr id="15362" name="Rectangle 2">
            <a:extLst>
              <a:ext uri="{FF2B5EF4-FFF2-40B4-BE49-F238E27FC236}">
                <a16:creationId xmlns:a16="http://schemas.microsoft.com/office/drawing/2014/main" id="{C50B614A-3836-47A8-A085-34ED5F46A859}"/>
              </a:ext>
            </a:extLst>
          </p:cNvPr>
          <p:cNvSpPr>
            <a:spLocks noGrp="1" noChangeArrowheads="1"/>
          </p:cNvSpPr>
          <p:nvPr>
            <p:ph type="body" idx="1"/>
          </p:nvPr>
        </p:nvSpPr>
        <p:spPr/>
        <p:txBody>
          <a:bodyPr>
            <a:normAutofit/>
          </a:bodyPr>
          <a:lstStyle/>
          <a:p>
            <a:r>
              <a:rPr lang="en-US" altLang="en-US" sz="3200" b="1" u="sng" dirty="0">
                <a:latin typeface="Comic Sans MS" panose="030F0702030302020204" pitchFamily="66" charset="0"/>
              </a:rPr>
              <a:t>Three types </a:t>
            </a:r>
            <a:endParaRPr lang="en-GB" altLang="en-US" sz="3200" b="1" u="sng" dirty="0">
              <a:latin typeface="Comic Sans MS" panose="030F0702030302020204" pitchFamily="66" charset="0"/>
            </a:endParaRPr>
          </a:p>
        </p:txBody>
      </p:sp>
      <p:sp>
        <p:nvSpPr>
          <p:cNvPr id="4" name="Content Placeholder 3">
            <a:extLst>
              <a:ext uri="{FF2B5EF4-FFF2-40B4-BE49-F238E27FC236}">
                <a16:creationId xmlns:a16="http://schemas.microsoft.com/office/drawing/2014/main" id="{746FC318-5A49-4568-A49A-0B795DBA871D}"/>
              </a:ext>
            </a:extLst>
          </p:cNvPr>
          <p:cNvSpPr>
            <a:spLocks noGrp="1"/>
          </p:cNvSpPr>
          <p:nvPr>
            <p:ph sz="half" idx="2"/>
          </p:nvPr>
        </p:nvSpPr>
        <p:spPr/>
        <p:txBody>
          <a:bodyPr/>
          <a:lstStyle/>
          <a:p>
            <a:r>
              <a:rPr lang="en-US" dirty="0"/>
              <a:t>Albumin</a:t>
            </a:r>
          </a:p>
          <a:p>
            <a:endParaRPr lang="en-US" dirty="0"/>
          </a:p>
          <a:p>
            <a:r>
              <a:rPr lang="en-US" dirty="0"/>
              <a:t>Fibrinogen and prothrombin</a:t>
            </a:r>
          </a:p>
          <a:p>
            <a:endParaRPr lang="en-US" dirty="0"/>
          </a:p>
          <a:p>
            <a:r>
              <a:rPr lang="en-US" dirty="0"/>
              <a:t>Globulins</a:t>
            </a:r>
            <a:endParaRPr lang="en-GB" dirty="0"/>
          </a:p>
        </p:txBody>
      </p:sp>
      <p:sp>
        <p:nvSpPr>
          <p:cNvPr id="5" name="Text Placeholder 4">
            <a:extLst>
              <a:ext uri="{FF2B5EF4-FFF2-40B4-BE49-F238E27FC236}">
                <a16:creationId xmlns:a16="http://schemas.microsoft.com/office/drawing/2014/main" id="{601622F8-C46F-40A0-A17D-66DF206BF529}"/>
              </a:ext>
            </a:extLst>
          </p:cNvPr>
          <p:cNvSpPr>
            <a:spLocks noGrp="1"/>
          </p:cNvSpPr>
          <p:nvPr>
            <p:ph type="body" sz="quarter" idx="3"/>
          </p:nvPr>
        </p:nvSpPr>
        <p:spPr/>
        <p:txBody>
          <a:bodyPr>
            <a:normAutofit/>
          </a:bodyPr>
          <a:lstStyle/>
          <a:p>
            <a:r>
              <a:rPr lang="en-US" dirty="0"/>
              <a:t>Function </a:t>
            </a:r>
            <a:endParaRPr lang="en-GB" dirty="0"/>
          </a:p>
        </p:txBody>
      </p:sp>
      <p:sp>
        <p:nvSpPr>
          <p:cNvPr id="6" name="Content Placeholder 5">
            <a:extLst>
              <a:ext uri="{FF2B5EF4-FFF2-40B4-BE49-F238E27FC236}">
                <a16:creationId xmlns:a16="http://schemas.microsoft.com/office/drawing/2014/main" id="{17EFB33D-1B4C-4803-8D2A-7F168E0181BC}"/>
              </a:ext>
            </a:extLst>
          </p:cNvPr>
          <p:cNvSpPr>
            <a:spLocks noGrp="1"/>
          </p:cNvSpPr>
          <p:nvPr>
            <p:ph sz="quarter" idx="4"/>
          </p:nvPr>
        </p:nvSpPr>
        <p:spPr/>
        <p:txBody>
          <a:bodyPr/>
          <a:lstStyle/>
          <a:p>
            <a:r>
              <a:rPr lang="en-US" dirty="0"/>
              <a:t>Increasing osmatic pressure drawing fluid back into the capillaries. </a:t>
            </a:r>
          </a:p>
          <a:p>
            <a:r>
              <a:rPr lang="en-US" dirty="0"/>
              <a:t>Involved in blood clotting.</a:t>
            </a:r>
          </a:p>
          <a:p>
            <a:endParaRPr lang="en-US" dirty="0"/>
          </a:p>
          <a:p>
            <a:r>
              <a:rPr lang="en-US" dirty="0"/>
              <a:t>Formed in liver or lymph tissue responsible for immunity and fighting infection. </a:t>
            </a:r>
          </a:p>
          <a:p>
            <a:pPr marL="0" indent="0">
              <a:buNone/>
            </a:pPr>
            <a:endParaRPr lang="en-US" dirty="0"/>
          </a:p>
          <a:p>
            <a:pPr marL="0" indent="0">
              <a:buNone/>
            </a:pPr>
            <a:endParaRPr lang="en-GB" dirty="0"/>
          </a:p>
        </p:txBody>
      </p:sp>
      <p:cxnSp>
        <p:nvCxnSpPr>
          <p:cNvPr id="8" name="Straight Arrow Connector 7">
            <a:extLst>
              <a:ext uri="{FF2B5EF4-FFF2-40B4-BE49-F238E27FC236}">
                <a16:creationId xmlns:a16="http://schemas.microsoft.com/office/drawing/2014/main" id="{38858253-4E12-468D-9AD4-C3BD13493CF7}"/>
              </a:ext>
            </a:extLst>
          </p:cNvPr>
          <p:cNvCxnSpPr/>
          <p:nvPr/>
        </p:nvCxnSpPr>
        <p:spPr>
          <a:xfrm>
            <a:off x="3120705" y="2801923"/>
            <a:ext cx="305149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2EFA4EC-BAE4-4BCF-9041-3D02CF0814B5}"/>
              </a:ext>
            </a:extLst>
          </p:cNvPr>
          <p:cNvCxnSpPr/>
          <p:nvPr/>
        </p:nvCxnSpPr>
        <p:spPr>
          <a:xfrm>
            <a:off x="5226341" y="3783435"/>
            <a:ext cx="945859" cy="318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CE56BB7-3E8D-4964-BB57-FAD3B2E618E8}"/>
              </a:ext>
            </a:extLst>
          </p:cNvPr>
          <p:cNvCxnSpPr/>
          <p:nvPr/>
        </p:nvCxnSpPr>
        <p:spPr>
          <a:xfrm>
            <a:off x="2692866" y="4756558"/>
            <a:ext cx="3691156" cy="3020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8104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B87B1-A7DF-4D97-9365-838B5E73BAA3}"/>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38177638-0450-496C-8089-EBFA9691759B}"/>
              </a:ext>
            </a:extLst>
          </p:cNvPr>
          <p:cNvGraphicFramePr>
            <a:graphicFrameLocks noGrp="1"/>
          </p:cNvGraphicFramePr>
          <p:nvPr>
            <p:ph idx="1"/>
            <p:extLst>
              <p:ext uri="{D42A27DB-BD31-4B8C-83A1-F6EECF244321}">
                <p14:modId xmlns:p14="http://schemas.microsoft.com/office/powerpoint/2010/main" val="274839454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586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81CE346-84F6-4CCE-AB39-09355CB61F8A}"/>
              </a:ext>
            </a:extLst>
          </p:cNvPr>
          <p:cNvSpPr>
            <a:spLocks noGrp="1" noChangeArrowheads="1"/>
          </p:cNvSpPr>
          <p:nvPr>
            <p:ph type="title"/>
          </p:nvPr>
        </p:nvSpPr>
        <p:spPr>
          <a:xfrm>
            <a:off x="1047280" y="759805"/>
            <a:ext cx="10306520" cy="1325563"/>
          </a:xfrm>
        </p:spPr>
        <p:txBody>
          <a:bodyPr vert="horz" lIns="91440" tIns="45720" rIns="91440" bIns="45720" rtlCol="0" anchor="ctr">
            <a:normAutofit/>
          </a:bodyPr>
          <a:lstStyle/>
          <a:p>
            <a:r>
              <a:rPr lang="en-US" altLang="en-US" sz="4000" b="1">
                <a:solidFill>
                  <a:srgbClr val="FFFFFF"/>
                </a:solidFill>
                <a:effectLst>
                  <a:outerShdw blurRad="38100" dist="38100" dir="2700000" algn="tl">
                    <a:srgbClr val="C0C0C0"/>
                  </a:outerShdw>
                </a:effectLst>
              </a:rPr>
              <a:t>Erythrocytes (Red blood cells) </a:t>
            </a:r>
          </a:p>
        </p:txBody>
      </p:sp>
      <p:pic>
        <p:nvPicPr>
          <p:cNvPr id="17412" name="Picture 4">
            <a:extLst>
              <a:ext uri="{FF2B5EF4-FFF2-40B4-BE49-F238E27FC236}">
                <a16:creationId xmlns:a16="http://schemas.microsoft.com/office/drawing/2014/main" id="{3FE19D9E-9DC4-411F-A77C-7C7204266449}"/>
              </a:ext>
            </a:extLst>
          </p:cNvPr>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10099" r="25209"/>
          <a:stretch/>
        </p:blipFill>
        <p:spPr>
          <a:xfrm>
            <a:off x="1424902" y="2492376"/>
            <a:ext cx="3209779"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17411" name="Rectangle 3">
            <a:extLst>
              <a:ext uri="{FF2B5EF4-FFF2-40B4-BE49-F238E27FC236}">
                <a16:creationId xmlns:a16="http://schemas.microsoft.com/office/drawing/2014/main" id="{A0A5968A-CB94-454D-8EB8-5DAA1B96754C}"/>
              </a:ext>
            </a:extLst>
          </p:cNvPr>
          <p:cNvSpPr>
            <a:spLocks noGrp="1" noChangeArrowheads="1"/>
          </p:cNvSpPr>
          <p:nvPr>
            <p:ph type="body" sz="half" idx="2"/>
          </p:nvPr>
        </p:nvSpPr>
        <p:spPr>
          <a:xfrm>
            <a:off x="5295569" y="2494450"/>
            <a:ext cx="5471529" cy="3563159"/>
          </a:xfrm>
        </p:spPr>
        <p:txBody>
          <a:bodyPr vert="horz" lIns="91440" tIns="45720" rIns="91440" bIns="45720" rtlCol="0">
            <a:normAutofit fontScale="92500" lnSpcReduction="20000"/>
          </a:bodyPr>
          <a:lstStyle/>
          <a:p>
            <a:pPr marL="533400">
              <a:buClr>
                <a:schemeClr val="tx1"/>
              </a:buClr>
            </a:pPr>
            <a:r>
              <a:rPr lang="en-US" altLang="en-US" sz="2400"/>
              <a:t>2) </a:t>
            </a:r>
            <a:r>
              <a:rPr lang="en-US" altLang="en-US" sz="2400" b="1" u="sng"/>
              <a:t>no</a:t>
            </a:r>
            <a:r>
              <a:rPr lang="en-US" altLang="en-US" sz="2400" b="1"/>
              <a:t> nucleus</a:t>
            </a:r>
          </a:p>
          <a:p>
            <a:pPr marL="533400">
              <a:buClr>
                <a:schemeClr val="tx1"/>
              </a:buClr>
            </a:pPr>
            <a:r>
              <a:rPr lang="en-US" altLang="en-US" sz="2400"/>
              <a:t> </a:t>
            </a:r>
            <a:r>
              <a:rPr lang="en-US" altLang="en-US" sz="2400">
                <a:sym typeface="Symbol" panose="05050102010706020507" pitchFamily="18" charset="2"/>
              </a:rPr>
              <a:t> </a:t>
            </a:r>
            <a:r>
              <a:rPr lang="en-US" altLang="en-US" sz="2400"/>
              <a:t>extra space inside made in red bone marrow</a:t>
            </a:r>
          </a:p>
          <a:p>
            <a:pPr marL="533400">
              <a:buClr>
                <a:schemeClr val="tx1"/>
              </a:buClr>
            </a:pPr>
            <a:endParaRPr lang="en-US" altLang="en-US" sz="2400"/>
          </a:p>
          <a:p>
            <a:pPr marL="533400">
              <a:buClr>
                <a:schemeClr val="tx1"/>
              </a:buClr>
            </a:pPr>
            <a:r>
              <a:rPr lang="en-US" altLang="en-US" sz="2400"/>
              <a:t>3) contain </a:t>
            </a:r>
            <a:r>
              <a:rPr lang="en-US" altLang="en-US" sz="2400" b="1" u="sng"/>
              <a:t>haemoglobin </a:t>
            </a:r>
          </a:p>
          <a:p>
            <a:pPr marL="533400">
              <a:buClr>
                <a:schemeClr val="tx1"/>
              </a:buClr>
            </a:pPr>
            <a:r>
              <a:rPr lang="en-US" altLang="en-US" sz="2400">
                <a:sym typeface="Symbol" panose="05050102010706020507" pitchFamily="18" charset="2"/>
              </a:rPr>
              <a:t>  the oxygen carrying molecule</a:t>
            </a:r>
          </a:p>
          <a:p>
            <a:pPr marL="533400">
              <a:buClr>
                <a:schemeClr val="tx1"/>
              </a:buClr>
            </a:pPr>
            <a:r>
              <a:rPr lang="en-US" altLang="en-US" sz="2400">
                <a:sym typeface="Symbol" panose="05050102010706020507" pitchFamily="18" charset="2"/>
              </a:rPr>
              <a:t>  250million molecules / cell most abundant</a:t>
            </a:r>
          </a:p>
        </p:txBody>
      </p:sp>
      <p:sp>
        <p:nvSpPr>
          <p:cNvPr id="17413" name="Text Box 5">
            <a:extLst>
              <a:ext uri="{FF2B5EF4-FFF2-40B4-BE49-F238E27FC236}">
                <a16:creationId xmlns:a16="http://schemas.microsoft.com/office/drawing/2014/main" id="{40B058F5-2AC3-4ABE-A42C-FEADD2016F36}"/>
              </a:ext>
            </a:extLst>
          </p:cNvPr>
          <p:cNvSpPr txBox="1">
            <a:spLocks noChangeArrowheads="1"/>
          </p:cNvSpPr>
          <p:nvPr/>
        </p:nvSpPr>
        <p:spPr bwMode="auto">
          <a:xfrm>
            <a:off x="2279650" y="1557338"/>
            <a:ext cx="3671888"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1) </a:t>
            </a:r>
            <a:r>
              <a:rPr lang="en-GB" altLang="en-US" sz="2800" b="1"/>
              <a:t>biconcave shape</a:t>
            </a:r>
          </a:p>
        </p:txBody>
      </p:sp>
      <p:sp>
        <p:nvSpPr>
          <p:cNvPr id="17414" name="Text Box 6">
            <a:extLst>
              <a:ext uri="{FF2B5EF4-FFF2-40B4-BE49-F238E27FC236}">
                <a16:creationId xmlns:a16="http://schemas.microsoft.com/office/drawing/2014/main" id="{DE654F6F-549E-4DEC-B3A0-1E3ED0B285AD}"/>
              </a:ext>
            </a:extLst>
          </p:cNvPr>
          <p:cNvSpPr txBox="1">
            <a:spLocks noChangeArrowheads="1"/>
          </p:cNvSpPr>
          <p:nvPr/>
        </p:nvSpPr>
        <p:spPr bwMode="auto">
          <a:xfrm>
            <a:off x="2279650" y="4868864"/>
            <a:ext cx="3455988"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800"/>
              <a:t>increases the surface area so more oxygen can be carried</a:t>
            </a:r>
          </a:p>
        </p:txBody>
      </p:sp>
    </p:spTree>
    <p:extLst>
      <p:ext uri="{BB962C8B-B14F-4D97-AF65-F5344CB8AC3E}">
        <p14:creationId xmlns:p14="http://schemas.microsoft.com/office/powerpoint/2010/main" val="2103950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6E3EF-9F6B-4326-AE04-BAC641CE3CEC}"/>
              </a:ext>
            </a:extLst>
          </p:cNvPr>
          <p:cNvSpPr>
            <a:spLocks noGrp="1"/>
          </p:cNvSpPr>
          <p:nvPr>
            <p:ph type="title"/>
          </p:nvPr>
        </p:nvSpPr>
        <p:spPr/>
        <p:txBody>
          <a:bodyPr/>
          <a:lstStyle/>
          <a:p>
            <a:endParaRPr lang="en-GB"/>
          </a:p>
        </p:txBody>
      </p:sp>
      <p:pic>
        <p:nvPicPr>
          <p:cNvPr id="4" name="Online Media 3" title="Blood Components (Hematocrit)">
            <a:hlinkClick r:id="" action="ppaction://media"/>
            <a:extLst>
              <a:ext uri="{FF2B5EF4-FFF2-40B4-BE49-F238E27FC236}">
                <a16:creationId xmlns:a16="http://schemas.microsoft.com/office/drawing/2014/main" id="{91B148AA-6FD3-4644-8F13-382B49FC7A8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175078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328280-0B2B-4D61-A270-B2EAF2EFE9A8}"/>
              </a:ext>
            </a:extLst>
          </p:cNvPr>
          <p:cNvSpPr>
            <a:spLocks noGrp="1"/>
          </p:cNvSpPr>
          <p:nvPr>
            <p:ph type="title"/>
          </p:nvPr>
        </p:nvSpPr>
        <p:spPr>
          <a:xfrm>
            <a:off x="457200" y="868280"/>
            <a:ext cx="3390645" cy="3363597"/>
          </a:xfrm>
        </p:spPr>
        <p:txBody>
          <a:bodyPr>
            <a:normAutofit/>
          </a:bodyPr>
          <a:lstStyle/>
          <a:p>
            <a:pPr algn="r"/>
            <a:r>
              <a:rPr lang="en-US" sz="3200">
                <a:solidFill>
                  <a:schemeClr val="bg1"/>
                </a:solidFill>
              </a:rPr>
              <a:t>How to remember? </a:t>
            </a:r>
            <a:endParaRPr lang="en-GB" sz="3200">
              <a:solidFill>
                <a:schemeClr val="bg1"/>
              </a:solidFill>
            </a:endParaRPr>
          </a:p>
        </p:txBody>
      </p:sp>
      <p:graphicFrame>
        <p:nvGraphicFramePr>
          <p:cNvPr id="18" name="Content Placeholder 2">
            <a:extLst>
              <a:ext uri="{FF2B5EF4-FFF2-40B4-BE49-F238E27FC236}">
                <a16:creationId xmlns:a16="http://schemas.microsoft.com/office/drawing/2014/main" id="{F97010A0-F298-464F-8E02-C41D7BCF9190}"/>
              </a:ext>
            </a:extLst>
          </p:cNvPr>
          <p:cNvGraphicFramePr>
            <a:graphicFrameLocks noGrp="1"/>
          </p:cNvGraphicFramePr>
          <p:nvPr>
            <p:ph idx="1"/>
            <p:extLst>
              <p:ext uri="{D42A27DB-BD31-4B8C-83A1-F6EECF244321}">
                <p14:modId xmlns:p14="http://schemas.microsoft.com/office/powerpoint/2010/main" val="218519700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21666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95E617A-E671-4B07-9309-26EF7758B028}"/>
              </a:ext>
            </a:extLst>
          </p:cNvPr>
          <p:cNvSpPr>
            <a:spLocks noGrp="1"/>
          </p:cNvSpPr>
          <p:nvPr>
            <p:ph type="title"/>
          </p:nvPr>
        </p:nvSpPr>
        <p:spPr/>
        <p:txBody>
          <a:bodyPr/>
          <a:lstStyle/>
          <a:p>
            <a:r>
              <a:rPr lang="en-US" dirty="0"/>
              <a:t>Erythropoiesis </a:t>
            </a:r>
            <a:endParaRPr lang="en-GB" dirty="0"/>
          </a:p>
        </p:txBody>
      </p:sp>
      <p:graphicFrame>
        <p:nvGraphicFramePr>
          <p:cNvPr id="5" name="Content Placeholder 4">
            <a:extLst>
              <a:ext uri="{FF2B5EF4-FFF2-40B4-BE49-F238E27FC236}">
                <a16:creationId xmlns:a16="http://schemas.microsoft.com/office/drawing/2014/main" id="{6BC422BA-5D23-4EF6-A3E3-A39D0988062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77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7183E-36DF-48FF-89A2-BB2610C0CB0B}"/>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8441BFC7-272E-4C32-B353-38F5E2E660A5}"/>
              </a:ext>
            </a:extLst>
          </p:cNvPr>
          <p:cNvGraphicFramePr>
            <a:graphicFrameLocks noGrp="1"/>
          </p:cNvGraphicFramePr>
          <p:nvPr>
            <p:ph idx="1"/>
            <p:extLst>
              <p:ext uri="{D42A27DB-BD31-4B8C-83A1-F6EECF244321}">
                <p14:modId xmlns:p14="http://schemas.microsoft.com/office/powerpoint/2010/main" val="198307309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1469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F92BF-0F81-4809-934F-656C098E971E}"/>
              </a:ext>
            </a:extLst>
          </p:cNvPr>
          <p:cNvSpPr>
            <a:spLocks noGrp="1"/>
          </p:cNvSpPr>
          <p:nvPr>
            <p:ph type="title"/>
          </p:nvPr>
        </p:nvSpPr>
        <p:spPr/>
        <p:txBody>
          <a:bodyPr/>
          <a:lstStyle/>
          <a:p>
            <a:r>
              <a:rPr lang="en-US" dirty="0"/>
              <a:t>Arteries </a:t>
            </a:r>
            <a:endParaRPr lang="en-GB" dirty="0"/>
          </a:p>
        </p:txBody>
      </p:sp>
      <p:sp>
        <p:nvSpPr>
          <p:cNvPr id="6" name="Content Placeholder 5">
            <a:extLst>
              <a:ext uri="{FF2B5EF4-FFF2-40B4-BE49-F238E27FC236}">
                <a16:creationId xmlns:a16="http://schemas.microsoft.com/office/drawing/2014/main" id="{F970C066-35FE-4051-882E-07636EB46C8E}"/>
              </a:ext>
            </a:extLst>
          </p:cNvPr>
          <p:cNvSpPr>
            <a:spLocks noGrp="1"/>
          </p:cNvSpPr>
          <p:nvPr>
            <p:ph sz="half" idx="1"/>
          </p:nvPr>
        </p:nvSpPr>
        <p:spPr/>
        <p:txBody>
          <a:bodyPr>
            <a:normAutofit/>
          </a:bodyPr>
          <a:lstStyle/>
          <a:p>
            <a:r>
              <a:rPr lang="en-US" dirty="0"/>
              <a:t>Carry blood away from the heart at high pressure.</a:t>
            </a:r>
          </a:p>
          <a:p>
            <a:r>
              <a:rPr lang="en-US" dirty="0"/>
              <a:t>Arteries require elastic walls to cope with the pressure caused when the ventricles contract and  muscle to provide a further contraction to help move the blood. The muscles also help dilate (open) the artery to increase blood flow. </a:t>
            </a:r>
            <a:endParaRPr lang="en-GB" dirty="0"/>
          </a:p>
        </p:txBody>
      </p:sp>
      <p:pic>
        <p:nvPicPr>
          <p:cNvPr id="10" name="Content Placeholder 9" descr="A picture containing device&#10;&#10;Description automatically generated">
            <a:extLst>
              <a:ext uri="{FF2B5EF4-FFF2-40B4-BE49-F238E27FC236}">
                <a16:creationId xmlns:a16="http://schemas.microsoft.com/office/drawing/2014/main" id="{72F2380C-2E4D-46EF-B30E-D703731C7D8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48500" y="2629694"/>
            <a:ext cx="3429000" cy="2743200"/>
          </a:xfrm>
        </p:spPr>
      </p:pic>
      <p:sp>
        <p:nvSpPr>
          <p:cNvPr id="5" name="Text Placeholder 4">
            <a:extLst>
              <a:ext uri="{FF2B5EF4-FFF2-40B4-BE49-F238E27FC236}">
                <a16:creationId xmlns:a16="http://schemas.microsoft.com/office/drawing/2014/main" id="{5DAA5F74-FB4D-4E96-A2F1-FB495EA325C2}"/>
              </a:ext>
            </a:extLst>
          </p:cNvPr>
          <p:cNvSpPr>
            <a:spLocks noGrp="1"/>
          </p:cNvSpPr>
          <p:nvPr>
            <p:ph type="body" idx="4294967295"/>
          </p:nvPr>
        </p:nvSpPr>
        <p:spPr>
          <a:xfrm>
            <a:off x="0" y="1681163"/>
            <a:ext cx="5157788" cy="823912"/>
          </a:xfrm>
        </p:spPr>
        <p:txBody>
          <a:bodyPr/>
          <a:lstStyle/>
          <a:p>
            <a:pPr marL="0" indent="0">
              <a:buNone/>
            </a:pPr>
            <a:r>
              <a:rPr lang="en-US" dirty="0"/>
              <a:t> </a:t>
            </a:r>
            <a:endParaRPr lang="en-GB" dirty="0"/>
          </a:p>
        </p:txBody>
      </p:sp>
    </p:spTree>
    <p:extLst>
      <p:ext uri="{BB962C8B-B14F-4D97-AF65-F5344CB8AC3E}">
        <p14:creationId xmlns:p14="http://schemas.microsoft.com/office/powerpoint/2010/main" val="23180865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E4DE54-60F4-45A9-8D65-9F2E1F056DAA}"/>
              </a:ext>
            </a:extLst>
          </p:cNvPr>
          <p:cNvSpPr>
            <a:spLocks noGrp="1"/>
          </p:cNvSpPr>
          <p:nvPr>
            <p:ph type="title"/>
          </p:nvPr>
        </p:nvSpPr>
        <p:spPr>
          <a:xfrm>
            <a:off x="1371598" y="462743"/>
            <a:ext cx="5327375" cy="1560022"/>
          </a:xfrm>
        </p:spPr>
        <p:txBody>
          <a:bodyPr vert="horz" lIns="0" tIns="0" rIns="0" bIns="0" rtlCol="0" anchor="b">
            <a:normAutofit/>
          </a:bodyPr>
          <a:lstStyle/>
          <a:p>
            <a:r>
              <a:rPr lang="en-US"/>
              <a:t>Veins</a:t>
            </a:r>
          </a:p>
        </p:txBody>
      </p:sp>
      <p:sp>
        <p:nvSpPr>
          <p:cNvPr id="4" name="Content Placeholder 3">
            <a:extLst>
              <a:ext uri="{FF2B5EF4-FFF2-40B4-BE49-F238E27FC236}">
                <a16:creationId xmlns:a16="http://schemas.microsoft.com/office/drawing/2014/main" id="{DF23B625-F310-4DAF-9AEB-11893BEBE06E}"/>
              </a:ext>
            </a:extLst>
          </p:cNvPr>
          <p:cNvSpPr>
            <a:spLocks noGrp="1"/>
          </p:cNvSpPr>
          <p:nvPr>
            <p:ph sz="half" idx="1"/>
          </p:nvPr>
        </p:nvSpPr>
        <p:spPr>
          <a:xfrm>
            <a:off x="1371600" y="2279374"/>
            <a:ext cx="5327373" cy="3601436"/>
          </a:xfrm>
        </p:spPr>
        <p:txBody>
          <a:bodyPr vert="horz" lIns="0" tIns="0" rIns="0" bIns="0" rtlCol="0">
            <a:normAutofit/>
          </a:bodyPr>
          <a:lstStyle/>
          <a:p>
            <a:r>
              <a:rPr lang="en-US" sz="1600"/>
              <a:t>Provide the tubing to take blood back to the heart. </a:t>
            </a:r>
          </a:p>
          <a:p>
            <a:r>
              <a:rPr lang="en-US" sz="1600"/>
              <a:t>Veins have a thinner wall because they do not have to deal with constant changes in blood pressure with heart contractions, and the blood moves more slowly through them. </a:t>
            </a:r>
          </a:p>
          <a:p>
            <a:r>
              <a:rPr lang="en-US" sz="1600"/>
              <a:t>They contain valves, which help to prevent blood flowing in the wrong direction. This is needed especially in veins that are bringing blood up-wards against gravity</a:t>
            </a:r>
          </a:p>
        </p:txBody>
      </p:sp>
      <p:sp>
        <p:nvSpPr>
          <p:cNvPr id="18" name="Rectangle 17">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descr="A close up of a logo&#10;&#10;Description automatically generated">
            <a:extLst>
              <a:ext uri="{FF2B5EF4-FFF2-40B4-BE49-F238E27FC236}">
                <a16:creationId xmlns:a16="http://schemas.microsoft.com/office/drawing/2014/main" id="{CE8C209C-9A1F-4A9B-8C2C-48641FE4394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9796" y="1028699"/>
            <a:ext cx="4076701" cy="3261360"/>
          </a:xfrm>
          <a:prstGeom prst="rect">
            <a:avLst/>
          </a:prstGeom>
        </p:spPr>
      </p:pic>
    </p:spTree>
    <p:extLst>
      <p:ext uri="{BB962C8B-B14F-4D97-AF65-F5344CB8AC3E}">
        <p14:creationId xmlns:p14="http://schemas.microsoft.com/office/powerpoint/2010/main" val="14175006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018CB0C-F212-414A-BF5D-334E5885D8F6}"/>
              </a:ext>
            </a:extLst>
          </p:cNvPr>
          <p:cNvSpPr>
            <a:spLocks noGrp="1"/>
          </p:cNvSpPr>
          <p:nvPr>
            <p:ph type="title"/>
          </p:nvPr>
        </p:nvSpPr>
        <p:spPr>
          <a:xfrm>
            <a:off x="474243" y="681317"/>
            <a:ext cx="3236613" cy="3406187"/>
          </a:xfrm>
        </p:spPr>
        <p:txBody>
          <a:bodyPr vert="horz" lIns="0" tIns="0" rIns="0" bIns="0" rtlCol="0" anchor="b">
            <a:normAutofit/>
          </a:bodyPr>
          <a:lstStyle/>
          <a:p>
            <a:pPr algn="r">
              <a:lnSpc>
                <a:spcPct val="90000"/>
              </a:lnSpc>
            </a:pPr>
            <a:r>
              <a:rPr lang="en-US" sz="2700" spc="750">
                <a:solidFill>
                  <a:schemeClr val="bg1"/>
                </a:solidFill>
              </a:rPr>
              <a:t>What is the flow of blood through the arteries on leaving the heart </a:t>
            </a:r>
          </a:p>
        </p:txBody>
      </p:sp>
      <p:pic>
        <p:nvPicPr>
          <p:cNvPr id="7" name="Graphic 6" descr="Heart">
            <a:extLst>
              <a:ext uri="{FF2B5EF4-FFF2-40B4-BE49-F238E27FC236}">
                <a16:creationId xmlns:a16="http://schemas.microsoft.com/office/drawing/2014/main" id="{F1AAD77F-AF71-4509-A1E2-CFCFA8274C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35131" y="457200"/>
            <a:ext cx="5951114" cy="5951114"/>
          </a:xfrm>
          <a:prstGeom prst="rect">
            <a:avLst/>
          </a:prstGeom>
        </p:spPr>
      </p:pic>
    </p:spTree>
    <p:extLst>
      <p:ext uri="{BB962C8B-B14F-4D97-AF65-F5344CB8AC3E}">
        <p14:creationId xmlns:p14="http://schemas.microsoft.com/office/powerpoint/2010/main" val="37468353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E7379D1-22F6-4D56-A874-AF9DD5BE9A0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a:solidFill>
                  <a:srgbClr val="000000"/>
                </a:solidFill>
                <a:latin typeface="+mj-lt"/>
                <a:ea typeface="+mj-ea"/>
                <a:cs typeface="+mj-cs"/>
              </a:rPr>
              <a:t>Venules </a:t>
            </a:r>
          </a:p>
        </p:txBody>
      </p:sp>
      <p:pic>
        <p:nvPicPr>
          <p:cNvPr id="9" name="Content Placeholder 8" descr="A picture containing drawing&#10;&#10;Description automatically generated">
            <a:extLst>
              <a:ext uri="{FF2B5EF4-FFF2-40B4-BE49-F238E27FC236}">
                <a16:creationId xmlns:a16="http://schemas.microsoft.com/office/drawing/2014/main" id="{D92C897E-8182-4AAE-B15E-55B30F2430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9349" y="2747929"/>
            <a:ext cx="3661831" cy="1382341"/>
          </a:xfrm>
          <a:prstGeom prst="rect">
            <a:avLst/>
          </a:prstGeom>
        </p:spPr>
      </p:pic>
      <p:sp>
        <p:nvSpPr>
          <p:cNvPr id="5" name="Content Placeholder 4">
            <a:extLst>
              <a:ext uri="{FF2B5EF4-FFF2-40B4-BE49-F238E27FC236}">
                <a16:creationId xmlns:a16="http://schemas.microsoft.com/office/drawing/2014/main" id="{637658FC-933C-4B23-8FE6-BBCD114976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000" b="1">
                <a:solidFill>
                  <a:srgbClr val="000000"/>
                </a:solidFill>
              </a:rPr>
              <a:t>venules</a:t>
            </a:r>
            <a:r>
              <a:rPr lang="en-US" sz="2000">
                <a:solidFill>
                  <a:srgbClr val="000000"/>
                </a:solidFill>
              </a:rPr>
              <a:t> are minute vessels that drain </a:t>
            </a:r>
            <a:r>
              <a:rPr lang="en-US" sz="2000">
                <a:solidFill>
                  <a:srgbClr val="000000"/>
                </a:solidFill>
                <a:hlinkClick r:id="rId3"/>
              </a:rPr>
              <a:t>blood</a:t>
            </a:r>
            <a:r>
              <a:rPr lang="en-US" sz="2000">
                <a:solidFill>
                  <a:srgbClr val="000000"/>
                </a:solidFill>
              </a:rPr>
              <a:t> from capillaries into veins.</a:t>
            </a:r>
          </a:p>
          <a:p>
            <a:r>
              <a:rPr lang="en-US" sz="2000">
                <a:solidFill>
                  <a:srgbClr val="000000"/>
                </a:solidFill>
              </a:rPr>
              <a:t>Many venules unite to form a vein.</a:t>
            </a:r>
          </a:p>
          <a:p>
            <a:pPr marL="0"/>
            <a:endParaRPr lang="en-US" sz="2000">
              <a:solidFill>
                <a:srgbClr val="000000"/>
              </a:solidFill>
            </a:endParaRPr>
          </a:p>
          <a:p>
            <a:r>
              <a:rPr lang="en-US" sz="2000">
                <a:solidFill>
                  <a:srgbClr val="000000"/>
                </a:solidFill>
              </a:rPr>
              <a:t>Drains blood from capillaries into veins, for return to the </a:t>
            </a:r>
            <a:r>
              <a:rPr lang="en-US" sz="2000">
                <a:solidFill>
                  <a:srgbClr val="000000"/>
                </a:solidFill>
                <a:hlinkClick r:id="rId4"/>
              </a:rPr>
              <a:t>heart</a:t>
            </a:r>
            <a:r>
              <a:rPr lang="en-US" sz="2000">
                <a:solidFill>
                  <a:srgbClr val="000000"/>
                </a:solidFill>
              </a:rPr>
              <a:t>.</a:t>
            </a:r>
          </a:p>
          <a:p>
            <a:endParaRPr lang="en-US" sz="2000">
              <a:solidFill>
                <a:srgbClr val="000000"/>
              </a:solidFill>
            </a:endParaRPr>
          </a:p>
          <a:p>
            <a:endParaRPr lang="en-US" sz="2000">
              <a:solidFill>
                <a:srgbClr val="000000"/>
              </a:solidFill>
            </a:endParaRPr>
          </a:p>
        </p:txBody>
      </p:sp>
    </p:spTree>
    <p:extLst>
      <p:ext uri="{BB962C8B-B14F-4D97-AF65-F5344CB8AC3E}">
        <p14:creationId xmlns:p14="http://schemas.microsoft.com/office/powerpoint/2010/main" val="4229236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89192-F8D5-43F2-A42E-8A2547C4C794}"/>
              </a:ext>
            </a:extLst>
          </p:cNvPr>
          <p:cNvSpPr>
            <a:spLocks noGrp="1"/>
          </p:cNvSpPr>
          <p:nvPr>
            <p:ph type="title"/>
          </p:nvPr>
        </p:nvSpPr>
        <p:spPr/>
        <p:txBody>
          <a:bodyPr/>
          <a:lstStyle/>
          <a:p>
            <a:r>
              <a:rPr lang="en-GB" dirty="0"/>
              <a:t>Blood vessels </a:t>
            </a:r>
          </a:p>
        </p:txBody>
      </p:sp>
      <p:pic>
        <p:nvPicPr>
          <p:cNvPr id="4" name="Online Media 3" title="Blood Vessels | Cardiology">
            <a:hlinkClick r:id="" action="ppaction://media"/>
            <a:extLst>
              <a:ext uri="{FF2B5EF4-FFF2-40B4-BE49-F238E27FC236}">
                <a16:creationId xmlns:a16="http://schemas.microsoft.com/office/drawing/2014/main" id="{85439A31-6D4E-492C-A54F-91EBC822EBCE}"/>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521361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4B965F9-A399-4DE1-BACB-AC9F23836486}"/>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2700" spc="750">
                <a:solidFill>
                  <a:schemeClr val="bg1"/>
                </a:solidFill>
              </a:rPr>
              <a:t>Can you label the following </a:t>
            </a:r>
          </a:p>
        </p:txBody>
      </p:sp>
      <p:pic>
        <p:nvPicPr>
          <p:cNvPr id="5" name="Content Placeholder 4" descr="A picture containing drawing&#10;&#10;Description automatically generated">
            <a:extLst>
              <a:ext uri="{FF2B5EF4-FFF2-40B4-BE49-F238E27FC236}">
                <a16:creationId xmlns:a16="http://schemas.microsoft.com/office/drawing/2014/main" id="{4A63FCB8-1D5A-4F21-90A5-CD62D96133F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11220" y="457200"/>
            <a:ext cx="4998935" cy="5951114"/>
          </a:xfrm>
          <a:prstGeom prst="rect">
            <a:avLst/>
          </a:prstGeom>
        </p:spPr>
      </p:pic>
    </p:spTree>
    <p:extLst>
      <p:ext uri="{BB962C8B-B14F-4D97-AF65-F5344CB8AC3E}">
        <p14:creationId xmlns:p14="http://schemas.microsoft.com/office/powerpoint/2010/main" val="24273480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EFB117A-041C-610E-FBEF-4241DCFED9BA}"/>
              </a:ext>
            </a:extLst>
          </p:cNvPr>
          <p:cNvSpPr txBox="1"/>
          <p:nvPr/>
        </p:nvSpPr>
        <p:spPr>
          <a:xfrm>
            <a:off x="3048778" y="3105835"/>
            <a:ext cx="6097554" cy="646331"/>
          </a:xfrm>
          <a:prstGeom prst="rect">
            <a:avLst/>
          </a:prstGeom>
          <a:noFill/>
        </p:spPr>
        <p:txBody>
          <a:bodyPr wrap="square">
            <a:spAutoFit/>
          </a:bodyPr>
          <a:lstStyle/>
          <a:p>
            <a:r>
              <a:rPr lang="en-GB" dirty="0">
                <a:hlinkClick r:id="rId2"/>
              </a:rPr>
              <a:t>https://uwtsd.hosted.panopto.com/Panopto/Pages/Viewer.aspx?id=13e0eac7-c6a5-4949-ae69-acb40100b813</a:t>
            </a:r>
            <a:endParaRPr lang="en-GB" dirty="0"/>
          </a:p>
        </p:txBody>
      </p:sp>
    </p:spTree>
    <p:extLst>
      <p:ext uri="{BB962C8B-B14F-4D97-AF65-F5344CB8AC3E}">
        <p14:creationId xmlns:p14="http://schemas.microsoft.com/office/powerpoint/2010/main" val="29130637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D44DA-9046-F9DB-D062-B7D89F80C767}"/>
              </a:ext>
            </a:extLst>
          </p:cNvPr>
          <p:cNvSpPr>
            <a:spLocks noGrp="1"/>
          </p:cNvSpPr>
          <p:nvPr>
            <p:ph type="title"/>
          </p:nvPr>
        </p:nvSpPr>
        <p:spPr/>
        <p:txBody>
          <a:bodyPr/>
          <a:lstStyle/>
          <a:p>
            <a:r>
              <a:rPr lang="en-US" dirty="0"/>
              <a:t>How to remember the heart in five minutes </a:t>
            </a:r>
            <a:endParaRPr lang="en-GB" dirty="0"/>
          </a:p>
        </p:txBody>
      </p:sp>
      <p:pic>
        <p:nvPicPr>
          <p:cNvPr id="4" name="Online Media 3" title="[IGCSE/GCSE] Heart Structure - Memorize In 5 Minutes Or Less!">
            <a:hlinkClick r:id="" action="ppaction://media"/>
            <a:extLst>
              <a:ext uri="{FF2B5EF4-FFF2-40B4-BE49-F238E27FC236}">
                <a16:creationId xmlns:a16="http://schemas.microsoft.com/office/drawing/2014/main" id="{110C33CA-A890-0C89-1622-4C2FE3C0249C}"/>
              </a:ext>
            </a:extLst>
          </p:cNvPr>
          <p:cNvPicPr>
            <a:picLocks noGrp="1" noRot="1" noChangeAspect="1"/>
          </p:cNvPicPr>
          <p:nvPr>
            <p:ph idx="1"/>
            <a:videoFile r:link="rId1"/>
          </p:nvPr>
        </p:nvPicPr>
        <p:blipFill>
          <a:blip r:embed="rId3"/>
          <a:stretch>
            <a:fillRect/>
          </a:stretch>
        </p:blipFill>
        <p:spPr>
          <a:xfrm>
            <a:off x="2984500" y="2112963"/>
            <a:ext cx="7013575" cy="3959225"/>
          </a:xfrm>
          <a:prstGeom prst="rect">
            <a:avLst/>
          </a:prstGeom>
        </p:spPr>
      </p:pic>
    </p:spTree>
    <p:extLst>
      <p:ext uri="{BB962C8B-B14F-4D97-AF65-F5344CB8AC3E}">
        <p14:creationId xmlns:p14="http://schemas.microsoft.com/office/powerpoint/2010/main" val="379153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BFA82BA-4027-4A2C-8842-7C790527E5D8}"/>
              </a:ext>
            </a:extLst>
          </p:cNvPr>
          <p:cNvSpPr>
            <a:spLocks noGrp="1"/>
          </p:cNvSpPr>
          <p:nvPr>
            <p:ph type="title"/>
          </p:nvPr>
        </p:nvSpPr>
        <p:spPr>
          <a:xfrm>
            <a:off x="387927" y="1028701"/>
            <a:ext cx="3248863" cy="3020785"/>
          </a:xfrm>
        </p:spPr>
        <p:txBody>
          <a:bodyPr>
            <a:normAutofit/>
          </a:bodyPr>
          <a:lstStyle/>
          <a:p>
            <a:pPr algn="r"/>
            <a:r>
              <a:rPr lang="en-US" sz="2700">
                <a:solidFill>
                  <a:schemeClr val="bg1"/>
                </a:solidFill>
              </a:rPr>
              <a:t>Can you answer the following?</a:t>
            </a:r>
            <a:endParaRPr lang="en-GB" sz="2700">
              <a:solidFill>
                <a:schemeClr val="bg1"/>
              </a:solidFill>
            </a:endParaRPr>
          </a:p>
        </p:txBody>
      </p:sp>
      <p:sp>
        <p:nvSpPr>
          <p:cNvPr id="3" name="Content Placeholder 2">
            <a:extLst>
              <a:ext uri="{FF2B5EF4-FFF2-40B4-BE49-F238E27FC236}">
                <a16:creationId xmlns:a16="http://schemas.microsoft.com/office/drawing/2014/main" id="{D4132474-AAEE-4509-8C03-656C5D263F5A}"/>
              </a:ext>
            </a:extLst>
          </p:cNvPr>
          <p:cNvSpPr>
            <a:spLocks noGrp="1"/>
          </p:cNvSpPr>
          <p:nvPr>
            <p:ph idx="1"/>
          </p:nvPr>
        </p:nvSpPr>
        <p:spPr>
          <a:xfrm>
            <a:off x="4777409" y="1028702"/>
            <a:ext cx="6273972" cy="4843462"/>
          </a:xfrm>
        </p:spPr>
        <p:txBody>
          <a:bodyPr>
            <a:normAutofit/>
          </a:bodyPr>
          <a:lstStyle/>
          <a:p>
            <a:r>
              <a:rPr lang="en-US" sz="1800" dirty="0"/>
              <a:t>What is blood pressure</a:t>
            </a:r>
          </a:p>
          <a:p>
            <a:r>
              <a:rPr lang="en-US" sz="1800" dirty="0"/>
              <a:t>What is the systolic</a:t>
            </a:r>
          </a:p>
          <a:p>
            <a:r>
              <a:rPr lang="en-US" sz="1800" dirty="0"/>
              <a:t>What is the diastolic</a:t>
            </a:r>
          </a:p>
          <a:p>
            <a:r>
              <a:rPr lang="en-US" sz="1800" dirty="0"/>
              <a:t>What is hypertension</a:t>
            </a:r>
          </a:p>
          <a:p>
            <a:r>
              <a:rPr lang="en-US" sz="1800" dirty="0"/>
              <a:t>What is hypotension</a:t>
            </a:r>
          </a:p>
          <a:p>
            <a:r>
              <a:rPr lang="en-US" sz="1800" dirty="0"/>
              <a:t>What is the pace maker of the heart called</a:t>
            </a:r>
          </a:p>
          <a:p>
            <a:r>
              <a:rPr lang="en-US" sz="1800" dirty="0"/>
              <a:t>What is mean arterial pressure</a:t>
            </a:r>
          </a:p>
          <a:p>
            <a:r>
              <a:rPr lang="en-US" sz="1800" dirty="0"/>
              <a:t>What is blood pressure determined by </a:t>
            </a:r>
          </a:p>
          <a:p>
            <a:r>
              <a:rPr lang="en-US" sz="1800" dirty="0"/>
              <a:t>What factors affect venous return. </a:t>
            </a:r>
            <a:endParaRPr lang="en-GB" sz="1800" dirty="0"/>
          </a:p>
        </p:txBody>
      </p:sp>
    </p:spTree>
    <p:extLst>
      <p:ext uri="{BB962C8B-B14F-4D97-AF65-F5344CB8AC3E}">
        <p14:creationId xmlns:p14="http://schemas.microsoft.com/office/powerpoint/2010/main" val="964062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Electrical Conduction System of the Heart - Easy">
            <a:hlinkClick r:id="" action="ppaction://media"/>
            <a:extLst>
              <a:ext uri="{FF2B5EF4-FFF2-40B4-BE49-F238E27FC236}">
                <a16:creationId xmlns:a16="http://schemas.microsoft.com/office/drawing/2014/main" id="{0BDEFED2-0052-1928-DB57-FBBE5E97E964}"/>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20770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p:cNvPicPr>
            <a:picLocks noChangeAspect="1" noChangeArrowheads="1"/>
          </p:cNvPicPr>
          <p:nvPr/>
        </p:nvPicPr>
        <p:blipFill>
          <a:blip r:embed="rId2" cstate="print"/>
          <a:stretch>
            <a:fillRect/>
          </a:stretch>
        </p:blipFill>
        <p:spPr bwMode="auto">
          <a:xfrm>
            <a:off x="2381956" y="643467"/>
            <a:ext cx="7428088" cy="5571066"/>
          </a:xfrm>
          <a:prstGeom prst="rect">
            <a:avLst/>
          </a:prstGeom>
          <a:noFill/>
        </p:spPr>
      </p:pic>
    </p:spTree>
    <p:extLst>
      <p:ext uri="{BB962C8B-B14F-4D97-AF65-F5344CB8AC3E}">
        <p14:creationId xmlns:p14="http://schemas.microsoft.com/office/powerpoint/2010/main" val="15296327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ChangeArrowheads="1"/>
          </p:cNvSpPr>
          <p:nvPr/>
        </p:nvSpPr>
        <p:spPr bwMode="auto">
          <a:xfrm>
            <a:off x="4965430" y="629268"/>
            <a:ext cx="6586491" cy="128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a:latin typeface="+mj-lt"/>
                <a:ea typeface="+mj-ea"/>
                <a:cs typeface="+mj-cs"/>
              </a:rPr>
              <a:t>Factors Aiding Venous Return</a:t>
            </a:r>
          </a:p>
        </p:txBody>
      </p:sp>
      <p:sp>
        <p:nvSpPr>
          <p:cNvPr id="109572" name="Rectangle 4"/>
          <p:cNvSpPr>
            <a:spLocks noGrp="1" noChangeArrowheads="1"/>
          </p:cNvSpPr>
          <p:nvPr>
            <p:ph idx="1"/>
          </p:nvPr>
        </p:nvSpPr>
        <p:spPr>
          <a:xfrm>
            <a:off x="4965431" y="2438400"/>
            <a:ext cx="6586489" cy="3785419"/>
          </a:xfrm>
        </p:spPr>
        <p:txBody>
          <a:bodyPr vert="horz" lIns="91440" tIns="45720" rIns="91440" bIns="45720" rtlCol="0">
            <a:normAutofit fontScale="92500" lnSpcReduction="20000"/>
          </a:bodyPr>
          <a:lstStyle/>
          <a:p>
            <a:r>
              <a:rPr lang="en-US" sz="1600" dirty="0"/>
              <a:t>Venous blood pressure alone is too low to promote adequate blood return and is aided by the:</a:t>
            </a:r>
          </a:p>
          <a:p>
            <a:endParaRPr lang="en-US" sz="1600" dirty="0"/>
          </a:p>
          <a:p>
            <a:pPr lvl="1"/>
            <a:r>
              <a:rPr lang="en-US" sz="1600" b="1" dirty="0"/>
              <a:t>Respiratory “pump</a:t>
            </a:r>
            <a:r>
              <a:rPr lang="en-US" sz="1600" dirty="0"/>
              <a:t>” – </a:t>
            </a:r>
            <a:r>
              <a:rPr lang="en-US" sz="1600" i="1" dirty="0"/>
              <a:t>pressure </a:t>
            </a:r>
          </a:p>
          <a:p>
            <a:pPr lvl="1"/>
            <a:r>
              <a:rPr lang="en-US" sz="1600" i="1" dirty="0"/>
              <a:t>	changes</a:t>
            </a:r>
            <a:r>
              <a:rPr lang="en-US" sz="1600" dirty="0"/>
              <a:t> created during breathing suck blood toward the heart by</a:t>
            </a:r>
          </a:p>
          <a:p>
            <a:pPr lvl="1"/>
            <a:r>
              <a:rPr lang="en-US" sz="1600" dirty="0"/>
              <a:t>     squeezing local veins </a:t>
            </a:r>
          </a:p>
          <a:p>
            <a:pPr lvl="1"/>
            <a:endParaRPr lang="en-US" sz="1600" dirty="0"/>
          </a:p>
          <a:p>
            <a:pPr lvl="1"/>
            <a:r>
              <a:rPr lang="en-US" sz="1600" b="1" dirty="0"/>
              <a:t>Muscular “pump”</a:t>
            </a:r>
            <a:r>
              <a:rPr lang="en-US" sz="1600" dirty="0"/>
              <a:t> – </a:t>
            </a:r>
            <a:r>
              <a:rPr lang="en-US" sz="1600" i="1" dirty="0"/>
              <a:t>contraction </a:t>
            </a:r>
          </a:p>
          <a:p>
            <a:pPr lvl="1"/>
            <a:r>
              <a:rPr lang="en-US" sz="1600" i="1" dirty="0"/>
              <a:t>	of skeletal muscles</a:t>
            </a:r>
            <a:r>
              <a:rPr lang="en-US" sz="1600" dirty="0"/>
              <a:t> moves blood </a:t>
            </a:r>
          </a:p>
          <a:p>
            <a:pPr lvl="1"/>
            <a:r>
              <a:rPr lang="en-US" sz="1600" dirty="0"/>
              <a:t>	toward heart</a:t>
            </a:r>
          </a:p>
          <a:p>
            <a:pPr lvl="1"/>
            <a:endParaRPr lang="en-US" sz="1600" dirty="0"/>
          </a:p>
          <a:p>
            <a:pPr lvl="1"/>
            <a:r>
              <a:rPr lang="en-US" sz="1600" dirty="0"/>
              <a:t>	</a:t>
            </a:r>
            <a:r>
              <a:rPr lang="en-US" sz="1600" b="1" dirty="0"/>
              <a:t>Valves </a:t>
            </a:r>
            <a:r>
              <a:rPr lang="en-US" sz="1600" dirty="0"/>
              <a:t>prevent backflow during venous return</a:t>
            </a:r>
          </a:p>
        </p:txBody>
      </p:sp>
      <p:pic>
        <p:nvPicPr>
          <p:cNvPr id="109571" name="Picture 3"/>
          <p:cNvPicPr>
            <a:picLocks noChangeAspect="1" noChangeArrowheads="1"/>
          </p:cNvPicPr>
          <p:nvPr/>
        </p:nvPicPr>
        <p:blipFill rotWithShape="1">
          <a:blip r:embed="rId3" cstate="print"/>
          <a:srcRect r="1" b="2729"/>
          <a:stretch/>
        </p:blipFill>
        <p:spPr bwMode="auto">
          <a:xfrm>
            <a:off x="20" y="10"/>
            <a:ext cx="4635571" cy="6857990"/>
          </a:xfrm>
          <a:prstGeom prst="rect">
            <a:avLst/>
          </a:prstGeom>
          <a:noFill/>
          <a:effectLst/>
        </p:spPr>
      </p:pic>
    </p:spTree>
    <p:extLst>
      <p:ext uri="{BB962C8B-B14F-4D97-AF65-F5344CB8AC3E}">
        <p14:creationId xmlns:p14="http://schemas.microsoft.com/office/powerpoint/2010/main" val="45003043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4D78F-452A-D3E7-82E4-EC076E0316AC}"/>
              </a:ext>
            </a:extLst>
          </p:cNvPr>
          <p:cNvSpPr>
            <a:spLocks noGrp="1"/>
          </p:cNvSpPr>
          <p:nvPr>
            <p:ph type="title"/>
          </p:nvPr>
        </p:nvSpPr>
        <p:spPr/>
        <p:txBody>
          <a:bodyPr/>
          <a:lstStyle/>
          <a:p>
            <a:r>
              <a:rPr lang="en-US" dirty="0"/>
              <a:t>Can you define the following</a:t>
            </a:r>
            <a:endParaRPr lang="en-GB" dirty="0"/>
          </a:p>
        </p:txBody>
      </p:sp>
      <p:sp>
        <p:nvSpPr>
          <p:cNvPr id="3" name="Content Placeholder 2">
            <a:extLst>
              <a:ext uri="{FF2B5EF4-FFF2-40B4-BE49-F238E27FC236}">
                <a16:creationId xmlns:a16="http://schemas.microsoft.com/office/drawing/2014/main" id="{192BF073-06EC-5FCB-8769-15AED52ACA28}"/>
              </a:ext>
            </a:extLst>
          </p:cNvPr>
          <p:cNvSpPr>
            <a:spLocks noGrp="1"/>
          </p:cNvSpPr>
          <p:nvPr>
            <p:ph idx="1"/>
          </p:nvPr>
        </p:nvSpPr>
        <p:spPr/>
        <p:txBody>
          <a:bodyPr/>
          <a:lstStyle/>
          <a:p>
            <a:r>
              <a:rPr lang="en-US" dirty="0"/>
              <a:t>Cardiac output</a:t>
            </a:r>
          </a:p>
          <a:p>
            <a:r>
              <a:rPr lang="en-US" dirty="0"/>
              <a:t>Peripheral resistance</a:t>
            </a:r>
          </a:p>
          <a:p>
            <a:r>
              <a:rPr lang="en-US" dirty="0"/>
              <a:t>The formula for Blood pressure – BP= CO X TPR</a:t>
            </a:r>
          </a:p>
          <a:p>
            <a:r>
              <a:rPr lang="en-US" dirty="0"/>
              <a:t>CO determined by heart rate x stroke volume  </a:t>
            </a:r>
            <a:endParaRPr lang="en-GB" dirty="0"/>
          </a:p>
        </p:txBody>
      </p:sp>
    </p:spTree>
    <p:extLst>
      <p:ext uri="{BB962C8B-B14F-4D97-AF65-F5344CB8AC3E}">
        <p14:creationId xmlns:p14="http://schemas.microsoft.com/office/powerpoint/2010/main" val="33864463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DA854F7-9872-2203-0CAA-914E2B15AF7F}"/>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1500" spc="750">
                <a:solidFill>
                  <a:schemeClr val="bg1"/>
                </a:solidFill>
              </a:rPr>
              <a:t>Baroreceptors and blood pressure control.</a:t>
            </a:r>
          </a:p>
        </p:txBody>
      </p:sp>
      <p:pic>
        <p:nvPicPr>
          <p:cNvPr id="4" name="Online Media 3" title="Regulation of blood pressure with baroreceptors | NCLEX-RN | Khan Academy">
            <a:hlinkClick r:id="" action="ppaction://media"/>
            <a:extLst>
              <a:ext uri="{FF2B5EF4-FFF2-40B4-BE49-F238E27FC236}">
                <a16:creationId xmlns:a16="http://schemas.microsoft.com/office/drawing/2014/main" id="{EE839055-6856-9AE9-6C06-0407A2CA10AC}"/>
              </a:ext>
            </a:extLst>
          </p:cNvPr>
          <p:cNvPicPr>
            <a:picLocks noGrp="1" noRot="1" noChangeAspect="1"/>
          </p:cNvPicPr>
          <p:nvPr>
            <p:ph idx="1"/>
            <a:videoFile r:link="rId1"/>
          </p:nvPr>
        </p:nvPicPr>
        <p:blipFill>
          <a:blip r:embed="rId3"/>
          <a:stretch>
            <a:fillRect/>
          </a:stretch>
        </p:blipFill>
        <p:spPr>
          <a:xfrm>
            <a:off x="4503619" y="727455"/>
            <a:ext cx="7214138" cy="5410603"/>
          </a:xfrm>
          <a:prstGeom prst="rect">
            <a:avLst/>
          </a:prstGeom>
        </p:spPr>
      </p:pic>
    </p:spTree>
    <p:extLst>
      <p:ext uri="{BB962C8B-B14F-4D97-AF65-F5344CB8AC3E}">
        <p14:creationId xmlns:p14="http://schemas.microsoft.com/office/powerpoint/2010/main" val="2188457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5B699-57B8-4D5C-9C62-255CE8A6BF03}"/>
              </a:ext>
            </a:extLst>
          </p:cNvPr>
          <p:cNvSpPr>
            <a:spLocks noGrp="1"/>
          </p:cNvSpPr>
          <p:nvPr>
            <p:ph type="title"/>
          </p:nvPr>
        </p:nvSpPr>
        <p:spPr/>
        <p:txBody>
          <a:bodyPr/>
          <a:lstStyle/>
          <a:p>
            <a:r>
              <a:rPr lang="en-US" dirty="0"/>
              <a:t>Can you answer the following?</a:t>
            </a:r>
            <a:endParaRPr lang="en-GB" dirty="0"/>
          </a:p>
        </p:txBody>
      </p:sp>
      <p:sp>
        <p:nvSpPr>
          <p:cNvPr id="3" name="Content Placeholder 2">
            <a:extLst>
              <a:ext uri="{FF2B5EF4-FFF2-40B4-BE49-F238E27FC236}">
                <a16:creationId xmlns:a16="http://schemas.microsoft.com/office/drawing/2014/main" id="{F902A575-5666-406D-8F51-E530639D65C5}"/>
              </a:ext>
            </a:extLst>
          </p:cNvPr>
          <p:cNvSpPr>
            <a:spLocks noGrp="1"/>
          </p:cNvSpPr>
          <p:nvPr>
            <p:ph idx="1"/>
          </p:nvPr>
        </p:nvSpPr>
        <p:spPr/>
        <p:txBody>
          <a:bodyPr/>
          <a:lstStyle/>
          <a:p>
            <a:r>
              <a:rPr lang="en-US" dirty="0"/>
              <a:t>What are the consequences of a high blood pressure</a:t>
            </a:r>
          </a:p>
          <a:p>
            <a:r>
              <a:rPr lang="en-US" dirty="0"/>
              <a:t>What are the consequences of a low blood pressure</a:t>
            </a:r>
          </a:p>
          <a:p>
            <a:r>
              <a:rPr lang="en-US" dirty="0"/>
              <a:t>What are the modifiable causes of high blood pressure</a:t>
            </a:r>
          </a:p>
          <a:p>
            <a:r>
              <a:rPr lang="en-US" dirty="0"/>
              <a:t>What are the non modifiable causes of high blood pressure</a:t>
            </a:r>
          </a:p>
          <a:p>
            <a:r>
              <a:rPr lang="en-US" dirty="0"/>
              <a:t>What is the rennin aldosterone system</a:t>
            </a:r>
          </a:p>
          <a:p>
            <a:r>
              <a:rPr lang="en-US" dirty="0"/>
              <a:t>What readings are associated with high blood pressure and low blood pressure </a:t>
            </a:r>
            <a:endParaRPr lang="en-GB" dirty="0"/>
          </a:p>
        </p:txBody>
      </p:sp>
    </p:spTree>
    <p:extLst>
      <p:ext uri="{BB962C8B-B14F-4D97-AF65-F5344CB8AC3E}">
        <p14:creationId xmlns:p14="http://schemas.microsoft.com/office/powerpoint/2010/main" val="11663246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7084" y="374427"/>
            <a:ext cx="10374517" cy="971512"/>
          </a:xfrm>
        </p:spPr>
        <p:txBody>
          <a:bodyPr vert="horz" lIns="0" tIns="0" rIns="0" bIns="0" rtlCol="0" anchor="ctr">
            <a:normAutofit/>
          </a:bodyPr>
          <a:lstStyle/>
          <a:p>
            <a:pPr>
              <a:lnSpc>
                <a:spcPct val="90000"/>
              </a:lnSpc>
            </a:pPr>
            <a:r>
              <a:rPr lang="en-US" sz="1800">
                <a:solidFill>
                  <a:schemeClr val="bg1"/>
                </a:solidFill>
              </a:rPr>
              <a:t>An adult’s blood pressure is considered high when the readings are greater than 140 mm Hg systolic or 90 mm Hg diastolic (BHS, 2004)</a:t>
            </a:r>
          </a:p>
        </p:txBody>
      </p:sp>
      <p:sp>
        <p:nvSpPr>
          <p:cNvPr id="3" name="Content Placeholder 2"/>
          <p:cNvSpPr>
            <a:spLocks/>
          </p:cNvSpPr>
          <p:nvPr/>
        </p:nvSpPr>
        <p:spPr>
          <a:xfrm>
            <a:off x="3130260" y="2062715"/>
            <a:ext cx="2808996" cy="4189229"/>
          </a:xfrm>
          <a:prstGeom prst="rect">
            <a:avLst/>
          </a:prstGeom>
        </p:spPr>
        <p:txBody>
          <a:bodyPr>
            <a:normAutofit/>
          </a:bodyPr>
          <a:lstStyle/>
          <a:p>
            <a:pPr defTabSz="868680">
              <a:spcAft>
                <a:spcPts val="600"/>
              </a:spcAft>
            </a:pPr>
            <a:r>
              <a:rPr lang="en-GB" sz="1900" b="1" u="sng" kern="1200">
                <a:solidFill>
                  <a:schemeClr val="tx1"/>
                </a:solidFill>
                <a:latin typeface="+mn-lt"/>
                <a:ea typeface="+mn-ea"/>
                <a:cs typeface="+mn-cs"/>
              </a:rPr>
              <a:t>Non-modifiable Risk Factors:</a:t>
            </a:r>
          </a:p>
          <a:p>
            <a:pPr defTabSz="868680">
              <a:spcAft>
                <a:spcPts val="600"/>
              </a:spcAft>
            </a:pPr>
            <a:r>
              <a:rPr lang="en-GB" sz="1900" kern="1200">
                <a:solidFill>
                  <a:schemeClr val="tx1"/>
                </a:solidFill>
                <a:latin typeface="+mn-lt"/>
                <a:ea typeface="+mn-ea"/>
                <a:cs typeface="+mn-cs"/>
              </a:rPr>
              <a:t>Age</a:t>
            </a:r>
          </a:p>
          <a:p>
            <a:pPr defTabSz="868680">
              <a:spcAft>
                <a:spcPts val="600"/>
              </a:spcAft>
            </a:pPr>
            <a:r>
              <a:rPr lang="en-GB" sz="1900" kern="1200">
                <a:solidFill>
                  <a:schemeClr val="tx1"/>
                </a:solidFill>
                <a:latin typeface="+mn-lt"/>
                <a:ea typeface="+mn-ea"/>
                <a:cs typeface="+mn-cs"/>
              </a:rPr>
              <a:t> male sex</a:t>
            </a:r>
          </a:p>
          <a:p>
            <a:pPr defTabSz="868680">
              <a:spcAft>
                <a:spcPts val="600"/>
              </a:spcAft>
            </a:pPr>
            <a:r>
              <a:rPr lang="en-GB" sz="1900" kern="1200">
                <a:solidFill>
                  <a:schemeClr val="tx1"/>
                </a:solidFill>
                <a:latin typeface="+mn-lt"/>
                <a:ea typeface="+mn-ea"/>
                <a:cs typeface="+mn-cs"/>
              </a:rPr>
              <a:t> family history</a:t>
            </a:r>
          </a:p>
          <a:p>
            <a:pPr defTabSz="868680">
              <a:spcAft>
                <a:spcPts val="600"/>
              </a:spcAft>
            </a:pPr>
            <a:r>
              <a:rPr lang="en-GB" sz="1900" kern="1200">
                <a:solidFill>
                  <a:schemeClr val="tx1"/>
                </a:solidFill>
                <a:latin typeface="+mn-lt"/>
                <a:ea typeface="+mn-ea"/>
                <a:cs typeface="+mn-cs"/>
              </a:rPr>
              <a:t>Primary cause of raised cholesterol (genetic)</a:t>
            </a:r>
          </a:p>
          <a:p>
            <a:pPr defTabSz="868680">
              <a:spcAft>
                <a:spcPts val="600"/>
              </a:spcAft>
            </a:pPr>
            <a:r>
              <a:rPr lang="en-GB" sz="1900" kern="1200">
                <a:solidFill>
                  <a:schemeClr val="tx1"/>
                </a:solidFill>
                <a:latin typeface="+mn-lt"/>
                <a:ea typeface="+mn-ea"/>
                <a:cs typeface="+mn-cs"/>
              </a:rPr>
              <a:t>diabetes mellitus (autoimmune)</a:t>
            </a:r>
          </a:p>
          <a:p>
            <a:pPr marL="434340" lvl="1" defTabSz="868680">
              <a:spcAft>
                <a:spcPts val="600"/>
              </a:spcAft>
            </a:pPr>
            <a:endParaRPr lang="en-GB" sz="1900" kern="1200">
              <a:solidFill>
                <a:schemeClr val="tx1"/>
              </a:solidFill>
              <a:latin typeface="+mn-lt"/>
              <a:ea typeface="+mn-ea"/>
              <a:cs typeface="+mn-cs"/>
            </a:endParaRPr>
          </a:p>
          <a:p>
            <a:pPr>
              <a:spcAft>
                <a:spcPts val="600"/>
              </a:spcAft>
            </a:pPr>
            <a:endParaRPr lang="en-GB" sz="2000"/>
          </a:p>
        </p:txBody>
      </p:sp>
      <p:sp>
        <p:nvSpPr>
          <p:cNvPr id="4" name="Content Placeholder 3"/>
          <p:cNvSpPr>
            <a:spLocks/>
          </p:cNvSpPr>
          <p:nvPr/>
        </p:nvSpPr>
        <p:spPr>
          <a:xfrm>
            <a:off x="6252721" y="2062715"/>
            <a:ext cx="2808996" cy="4189229"/>
          </a:xfrm>
          <a:prstGeom prst="rect">
            <a:avLst/>
          </a:prstGeom>
        </p:spPr>
        <p:txBody>
          <a:bodyPr>
            <a:normAutofit/>
          </a:bodyPr>
          <a:lstStyle/>
          <a:p>
            <a:pPr defTabSz="868680">
              <a:spcAft>
                <a:spcPts val="600"/>
              </a:spcAft>
            </a:pPr>
            <a:r>
              <a:rPr lang="en-GB" sz="1615" b="1" u="sng" kern="1200">
                <a:solidFill>
                  <a:schemeClr val="tx1"/>
                </a:solidFill>
                <a:latin typeface="+mn-lt"/>
                <a:ea typeface="+mn-ea"/>
                <a:cs typeface="+mn-cs"/>
              </a:rPr>
              <a:t>Modifiable Risk Factors</a:t>
            </a:r>
          </a:p>
          <a:p>
            <a:pPr defTabSz="868680">
              <a:spcAft>
                <a:spcPts val="600"/>
              </a:spcAft>
            </a:pPr>
            <a:r>
              <a:rPr lang="en-GB" sz="1615" kern="1200">
                <a:solidFill>
                  <a:schemeClr val="tx1"/>
                </a:solidFill>
                <a:latin typeface="+mn-lt"/>
                <a:ea typeface="+mn-ea"/>
                <a:cs typeface="+mn-cs"/>
              </a:rPr>
              <a:t>Excess alcohol (43 units/day)</a:t>
            </a:r>
          </a:p>
          <a:p>
            <a:pPr defTabSz="868680">
              <a:spcAft>
                <a:spcPts val="600"/>
              </a:spcAft>
            </a:pPr>
            <a:r>
              <a:rPr lang="en-GB" sz="1615" kern="1200">
                <a:solidFill>
                  <a:schemeClr val="tx1"/>
                </a:solidFill>
                <a:latin typeface="+mn-lt"/>
                <a:ea typeface="+mn-ea"/>
                <a:cs typeface="+mn-cs"/>
              </a:rPr>
              <a:t>Excess salt intake</a:t>
            </a:r>
          </a:p>
          <a:p>
            <a:pPr defTabSz="868680">
              <a:spcAft>
                <a:spcPts val="600"/>
              </a:spcAft>
            </a:pPr>
            <a:r>
              <a:rPr lang="en-GB" sz="1615" kern="1200">
                <a:solidFill>
                  <a:schemeClr val="tx1"/>
                </a:solidFill>
                <a:latin typeface="+mn-lt"/>
                <a:ea typeface="+mn-ea"/>
                <a:cs typeface="+mn-cs"/>
              </a:rPr>
              <a:t>Lack of exercise</a:t>
            </a:r>
          </a:p>
          <a:p>
            <a:pPr defTabSz="868680">
              <a:spcAft>
                <a:spcPts val="600"/>
              </a:spcAft>
            </a:pPr>
            <a:r>
              <a:rPr lang="en-GB" sz="1615" kern="1200">
                <a:solidFill>
                  <a:schemeClr val="tx1"/>
                </a:solidFill>
                <a:latin typeface="+mn-lt"/>
                <a:ea typeface="+mn-ea"/>
                <a:cs typeface="+mn-cs"/>
              </a:rPr>
              <a:t>Environmental stress</a:t>
            </a:r>
          </a:p>
          <a:p>
            <a:pPr defTabSz="868680">
              <a:spcAft>
                <a:spcPts val="600"/>
              </a:spcAft>
            </a:pPr>
            <a:r>
              <a:rPr lang="en-GB" sz="1615" kern="1200">
                <a:solidFill>
                  <a:schemeClr val="tx1"/>
                </a:solidFill>
                <a:latin typeface="+mn-lt"/>
                <a:ea typeface="+mn-ea"/>
                <a:cs typeface="+mn-cs"/>
              </a:rPr>
              <a:t>smoking</a:t>
            </a:r>
          </a:p>
          <a:p>
            <a:pPr defTabSz="868680">
              <a:spcAft>
                <a:spcPts val="600"/>
              </a:spcAft>
            </a:pPr>
            <a:r>
              <a:rPr lang="en-GB" sz="1615" kern="1200">
                <a:solidFill>
                  <a:schemeClr val="tx1"/>
                </a:solidFill>
                <a:latin typeface="+mn-lt"/>
                <a:ea typeface="+mn-ea"/>
                <a:cs typeface="+mn-cs"/>
              </a:rPr>
              <a:t>Overweight (obesity) </a:t>
            </a:r>
          </a:p>
          <a:p>
            <a:pPr defTabSz="868680">
              <a:spcAft>
                <a:spcPts val="600"/>
              </a:spcAft>
            </a:pPr>
            <a:r>
              <a:rPr lang="en-GB" sz="1615" kern="1200">
                <a:solidFill>
                  <a:schemeClr val="tx1"/>
                </a:solidFill>
                <a:latin typeface="+mn-lt"/>
                <a:ea typeface="+mn-ea"/>
                <a:cs typeface="+mn-cs"/>
              </a:rPr>
              <a:t>Type II -Diabetes </a:t>
            </a:r>
          </a:p>
          <a:p>
            <a:pPr defTabSz="868680">
              <a:spcAft>
                <a:spcPts val="600"/>
              </a:spcAft>
            </a:pPr>
            <a:r>
              <a:rPr lang="en-GB" sz="1615" kern="1200">
                <a:solidFill>
                  <a:schemeClr val="tx1"/>
                </a:solidFill>
                <a:latin typeface="+mn-lt"/>
                <a:ea typeface="+mn-ea"/>
                <a:cs typeface="+mn-cs"/>
              </a:rPr>
              <a:t>(Type II can often coexists with obesity, dyslipidaemia, hypertension)</a:t>
            </a:r>
          </a:p>
          <a:p>
            <a:pPr marL="434340" lvl="1" defTabSz="868680">
              <a:spcAft>
                <a:spcPts val="600"/>
              </a:spcAft>
            </a:pPr>
            <a:endParaRPr lang="en-GB" sz="1615" kern="1200">
              <a:solidFill>
                <a:schemeClr val="tx1"/>
              </a:solidFill>
              <a:latin typeface="+mn-lt"/>
              <a:ea typeface="+mn-ea"/>
              <a:cs typeface="+mn-cs"/>
            </a:endParaRPr>
          </a:p>
          <a:p>
            <a:pPr>
              <a:spcAft>
                <a:spcPts val="600"/>
              </a:spcAft>
            </a:pPr>
            <a:endParaRPr lang="en-GB" sz="1700"/>
          </a:p>
        </p:txBody>
      </p:sp>
    </p:spTree>
    <p:extLst>
      <p:ext uri="{BB962C8B-B14F-4D97-AF65-F5344CB8AC3E}">
        <p14:creationId xmlns:p14="http://schemas.microsoft.com/office/powerpoint/2010/main" val="3769987571"/>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5EFBF-015C-479A-9557-B0B04971C32D}"/>
              </a:ext>
            </a:extLst>
          </p:cNvPr>
          <p:cNvSpPr>
            <a:spLocks noGrp="1"/>
          </p:cNvSpPr>
          <p:nvPr>
            <p:ph type="title"/>
          </p:nvPr>
        </p:nvSpPr>
        <p:spPr/>
        <p:txBody>
          <a:bodyPr/>
          <a:lstStyle/>
          <a:p>
            <a:r>
              <a:rPr lang="en-US" sz="3960" dirty="0"/>
              <a:t>Formula for cellular respiration </a:t>
            </a:r>
            <a:endParaRPr lang="en-GB" sz="3960" dirty="0"/>
          </a:p>
        </p:txBody>
      </p:sp>
      <p:sp>
        <p:nvSpPr>
          <p:cNvPr id="4" name="Content Placeholder 3">
            <a:extLst>
              <a:ext uri="{FF2B5EF4-FFF2-40B4-BE49-F238E27FC236}">
                <a16:creationId xmlns:a16="http://schemas.microsoft.com/office/drawing/2014/main" id="{67B04CB9-D7A4-4914-8CD6-129EFF423780}"/>
              </a:ext>
            </a:extLst>
          </p:cNvPr>
          <p:cNvSpPr>
            <a:spLocks noGrp="1"/>
          </p:cNvSpPr>
          <p:nvPr>
            <p:ph idx="1"/>
          </p:nvPr>
        </p:nvSpPr>
        <p:spPr/>
        <p:txBody>
          <a:bodyPr/>
          <a:lstStyle/>
          <a:p>
            <a:r>
              <a:rPr lang="en-US" dirty="0"/>
              <a:t>Oxygen + Glucose =   CO2 + H20 + ATP </a:t>
            </a:r>
            <a:endParaRPr lang="en-GB" dirty="0"/>
          </a:p>
          <a:p>
            <a:endParaRPr lang="en-GB" dirty="0"/>
          </a:p>
        </p:txBody>
      </p:sp>
      <p:cxnSp>
        <p:nvCxnSpPr>
          <p:cNvPr id="5" name="Straight Arrow Connector 4">
            <a:extLst>
              <a:ext uri="{FF2B5EF4-FFF2-40B4-BE49-F238E27FC236}">
                <a16:creationId xmlns:a16="http://schemas.microsoft.com/office/drawing/2014/main" id="{440F47EB-1858-4001-AD50-39A092B39DCB}"/>
              </a:ext>
            </a:extLst>
          </p:cNvPr>
          <p:cNvCxnSpPr>
            <a:cxnSpLocks/>
          </p:cNvCxnSpPr>
          <p:nvPr/>
        </p:nvCxnSpPr>
        <p:spPr bwMode="auto">
          <a:xfrm>
            <a:off x="6781800" y="3977640"/>
            <a:ext cx="342900" cy="0"/>
          </a:xfrm>
          <a:prstGeom prst="straightConnector1">
            <a:avLst/>
          </a:prstGeom>
          <a:solidFill>
            <a:srgbClr val="268CDF">
              <a:alpha val="69803"/>
            </a:srgbClr>
          </a:solidFill>
          <a:ln w="25400" cap="flat" cmpd="sng" algn="ctr">
            <a:noFill/>
            <a:prstDash val="solid"/>
            <a:round/>
            <a:headEnd type="none" w="med" len="med"/>
            <a:tailEnd type="triangle"/>
          </a:ln>
          <a:effectLst/>
        </p:spPr>
      </p:cxnSp>
    </p:spTree>
    <p:extLst>
      <p:ext uri="{BB962C8B-B14F-4D97-AF65-F5344CB8AC3E}">
        <p14:creationId xmlns:p14="http://schemas.microsoft.com/office/powerpoint/2010/main" val="30129878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3">
            <a:extLst>
              <a:ext uri="{FF2B5EF4-FFF2-40B4-BE49-F238E27FC236}">
                <a16:creationId xmlns:a16="http://schemas.microsoft.com/office/drawing/2014/main" id="{F73DEDF6-813D-447B-BC3C-537866BFD803}"/>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Digestion can you label the diagram? </a:t>
            </a:r>
          </a:p>
        </p:txBody>
      </p:sp>
      <p:pic>
        <p:nvPicPr>
          <p:cNvPr id="7" name="Content Placeholder 6" descr="Diagram, engineering drawing&#10;&#10;Description automatically generated">
            <a:extLst>
              <a:ext uri="{FF2B5EF4-FFF2-40B4-BE49-F238E27FC236}">
                <a16:creationId xmlns:a16="http://schemas.microsoft.com/office/drawing/2014/main" id="{E148A4B6-79E4-4C85-98C4-35BFC21730A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22804" y="457200"/>
            <a:ext cx="4775768" cy="5951114"/>
          </a:xfrm>
          <a:prstGeom prst="rect">
            <a:avLst/>
          </a:prstGeom>
        </p:spPr>
      </p:pic>
    </p:spTree>
    <p:extLst>
      <p:ext uri="{BB962C8B-B14F-4D97-AF65-F5344CB8AC3E}">
        <p14:creationId xmlns:p14="http://schemas.microsoft.com/office/powerpoint/2010/main" val="40397769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F77B5-1BDC-450E-B0A5-BB4020C95ED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What are the following</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72116A08-5203-433B-9A34-2A018121E75E}"/>
              </a:ext>
            </a:extLst>
          </p:cNvPr>
          <p:cNvGraphicFramePr>
            <a:graphicFrameLocks noGrp="1"/>
          </p:cNvGraphicFramePr>
          <p:nvPr>
            <p:ph idx="1"/>
            <p:extLst>
              <p:ext uri="{D42A27DB-BD31-4B8C-83A1-F6EECF244321}">
                <p14:modId xmlns:p14="http://schemas.microsoft.com/office/powerpoint/2010/main" val="162896968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61930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7" name="Rectangle 72">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8" name="Rectangle 74">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9" name="Rectangle 76">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387927" y="1028701"/>
            <a:ext cx="3248863" cy="3020785"/>
          </a:xfrm>
        </p:spPr>
        <p:txBody>
          <a:bodyPr>
            <a:normAutofit/>
          </a:bodyPr>
          <a:lstStyle/>
          <a:p>
            <a:pPr algn="r" eaLnBrk="1" hangingPunct="1"/>
            <a:r>
              <a:rPr lang="en-US" altLang="en-US" sz="2700">
                <a:solidFill>
                  <a:schemeClr val="bg1"/>
                </a:solidFill>
                <a:latin typeface="Comic Sans MS" panose="030F0702030302020204" pitchFamily="66" charset="0"/>
              </a:rPr>
              <a:t>Processing food</a:t>
            </a:r>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4777409" y="1028702"/>
            <a:ext cx="6273972" cy="4843462"/>
          </a:xfrm>
        </p:spPr>
        <p:txBody>
          <a:bodyPr>
            <a:normAutofit/>
          </a:bodyPr>
          <a:lstStyle/>
          <a:p>
            <a:pPr marL="457200" indent="-457200">
              <a:buFontTx/>
              <a:buAutoNum type="arabicPeriod"/>
            </a:pPr>
            <a:r>
              <a:rPr lang="en-US" altLang="en-US" sz="1800" b="1">
                <a:latin typeface="Comic Sans MS" panose="030F0702030302020204" pitchFamily="66" charset="0"/>
              </a:rPr>
              <a:t>Ingestion</a:t>
            </a:r>
            <a:r>
              <a:rPr lang="en-US" altLang="en-US" sz="1800">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1800">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Digestion</a:t>
            </a:r>
            <a:r>
              <a:rPr lang="en-US" altLang="en-US" sz="1800">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Absorption-</a:t>
            </a:r>
            <a:r>
              <a:rPr lang="en-US" altLang="en-US" sz="1800">
                <a:latin typeface="Comic Sans MS" panose="030F0702030302020204" pitchFamily="66" charset="0"/>
              </a:rPr>
              <a:t> nutrients pass from the guts to the blood   stream</a:t>
            </a:r>
          </a:p>
          <a:p>
            <a:pPr marL="457200" indent="-457200">
              <a:buFontTx/>
              <a:buAutoNum type="arabicPeriod"/>
            </a:pPr>
            <a:endParaRPr lang="en-US" altLang="en-US" sz="1800" b="1">
              <a:latin typeface="Comic Sans MS" panose="030F0702030302020204" pitchFamily="66" charset="0"/>
            </a:endParaRPr>
          </a:p>
          <a:p>
            <a:pPr marL="457200" indent="-457200">
              <a:buFontTx/>
              <a:buAutoNum type="arabicPeriod"/>
            </a:pPr>
            <a:r>
              <a:rPr lang="en-US" altLang="en-US" sz="1800" b="1">
                <a:latin typeface="Comic Sans MS" panose="030F0702030302020204" pitchFamily="66" charset="0"/>
              </a:rPr>
              <a:t>Egestion- </a:t>
            </a:r>
            <a:r>
              <a:rPr lang="en-US" altLang="en-US" sz="1800">
                <a:latin typeface="Comic Sans MS" panose="030F0702030302020204" pitchFamily="66" charset="0"/>
              </a:rPr>
              <a:t>elimination of indigested food </a:t>
            </a:r>
          </a:p>
          <a:p>
            <a:pPr marL="457200" indent="-457200">
              <a:buFontTx/>
              <a:buAutoNum type="arabicPeriod"/>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BADF5A6-CBFE-4DD2-AC5B-834CC0D7FED3}"/>
              </a:ext>
            </a:extLst>
          </p:cNvPr>
          <p:cNvSpPr>
            <a:spLocks noGrp="1"/>
          </p:cNvSpPr>
          <p:nvPr>
            <p:ph type="title"/>
          </p:nvPr>
        </p:nvSpPr>
        <p:spPr>
          <a:xfrm>
            <a:off x="387927" y="1028701"/>
            <a:ext cx="3248863" cy="3020785"/>
          </a:xfrm>
        </p:spPr>
        <p:txBody>
          <a:bodyPr>
            <a:normAutofit/>
          </a:bodyPr>
          <a:lstStyle/>
          <a:p>
            <a:pPr algn="r"/>
            <a:r>
              <a:rPr lang="en-US" sz="3200">
                <a:solidFill>
                  <a:schemeClr val="bg1"/>
                </a:solidFill>
              </a:rPr>
              <a:t>What happens where </a:t>
            </a:r>
            <a:endParaRPr lang="en-GB" sz="3200">
              <a:solidFill>
                <a:schemeClr val="bg1"/>
              </a:solidFill>
            </a:endParaRPr>
          </a:p>
        </p:txBody>
      </p:sp>
      <p:sp>
        <p:nvSpPr>
          <p:cNvPr id="3" name="Content Placeholder 2">
            <a:extLst>
              <a:ext uri="{FF2B5EF4-FFF2-40B4-BE49-F238E27FC236}">
                <a16:creationId xmlns:a16="http://schemas.microsoft.com/office/drawing/2014/main" id="{B392B08C-71C9-464C-9AE1-88D22C3E5370}"/>
              </a:ext>
            </a:extLst>
          </p:cNvPr>
          <p:cNvSpPr>
            <a:spLocks noGrp="1"/>
          </p:cNvSpPr>
          <p:nvPr>
            <p:ph idx="1"/>
          </p:nvPr>
        </p:nvSpPr>
        <p:spPr>
          <a:xfrm>
            <a:off x="4777409" y="1028702"/>
            <a:ext cx="6273972" cy="4843462"/>
          </a:xfrm>
        </p:spPr>
        <p:txBody>
          <a:bodyPr>
            <a:normAutofit/>
          </a:bodyPr>
          <a:lstStyle/>
          <a:p>
            <a:r>
              <a:rPr lang="en-US" dirty="0"/>
              <a:t>Mouth</a:t>
            </a:r>
          </a:p>
          <a:p>
            <a:r>
              <a:rPr lang="en-US" dirty="0"/>
              <a:t>Epiglottis</a:t>
            </a:r>
          </a:p>
          <a:p>
            <a:r>
              <a:rPr lang="en-US" dirty="0"/>
              <a:t>Stomach</a:t>
            </a:r>
          </a:p>
          <a:p>
            <a:r>
              <a:rPr lang="en-US" dirty="0"/>
              <a:t>Small intestines</a:t>
            </a:r>
          </a:p>
          <a:p>
            <a:r>
              <a:rPr lang="en-US" dirty="0"/>
              <a:t>Large intestines</a:t>
            </a:r>
            <a:endParaRPr lang="en-GB" dirty="0"/>
          </a:p>
        </p:txBody>
      </p:sp>
    </p:spTree>
    <p:extLst>
      <p:ext uri="{BB962C8B-B14F-4D97-AF65-F5344CB8AC3E}">
        <p14:creationId xmlns:p14="http://schemas.microsoft.com/office/powerpoint/2010/main" val="16334440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8AAA7E-D670-4E8F-BC85-45CC94B83DBA}"/>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What are the functions of the following? </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755C17B0-61A8-4A49-899A-DBEBC292131D}"/>
              </a:ext>
            </a:extLst>
          </p:cNvPr>
          <p:cNvGraphicFramePr>
            <a:graphicFrameLocks noGrp="1"/>
          </p:cNvGraphicFramePr>
          <p:nvPr>
            <p:ph idx="1"/>
            <p:extLst>
              <p:ext uri="{D42A27DB-BD31-4B8C-83A1-F6EECF244321}">
                <p14:modId xmlns:p14="http://schemas.microsoft.com/office/powerpoint/2010/main" val="83925309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2162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D5471B-928D-454C-9ADB-33DB27606ADC}"/>
              </a:ext>
            </a:extLst>
          </p:cNvPr>
          <p:cNvSpPr>
            <a:spLocks noGrp="1"/>
          </p:cNvSpPr>
          <p:nvPr>
            <p:ph type="title"/>
          </p:nvPr>
        </p:nvSpPr>
        <p:spPr>
          <a:xfrm>
            <a:off x="457200" y="868280"/>
            <a:ext cx="3390645" cy="3363597"/>
          </a:xfrm>
        </p:spPr>
        <p:txBody>
          <a:bodyPr>
            <a:normAutofit/>
          </a:bodyPr>
          <a:lstStyle/>
          <a:p>
            <a:pPr algn="r"/>
            <a:r>
              <a:rPr lang="en-US" sz="2700">
                <a:solidFill>
                  <a:schemeClr val="bg1"/>
                </a:solidFill>
              </a:rPr>
              <a:t>Can you answer the following?</a:t>
            </a:r>
            <a:endParaRPr lang="en-GB" sz="2700">
              <a:solidFill>
                <a:schemeClr val="bg1"/>
              </a:solidFill>
            </a:endParaRPr>
          </a:p>
        </p:txBody>
      </p:sp>
      <p:graphicFrame>
        <p:nvGraphicFramePr>
          <p:cNvPr id="5" name="Content Placeholder 2">
            <a:extLst>
              <a:ext uri="{FF2B5EF4-FFF2-40B4-BE49-F238E27FC236}">
                <a16:creationId xmlns:a16="http://schemas.microsoft.com/office/drawing/2014/main" id="{67573D95-94D9-40CB-A8F2-4379DDA67EAE}"/>
              </a:ext>
            </a:extLst>
          </p:cNvPr>
          <p:cNvGraphicFramePr>
            <a:graphicFrameLocks noGrp="1"/>
          </p:cNvGraphicFramePr>
          <p:nvPr>
            <p:ph idx="1"/>
            <p:extLst>
              <p:ext uri="{D42A27DB-BD31-4B8C-83A1-F6EECF244321}">
                <p14:modId xmlns:p14="http://schemas.microsoft.com/office/powerpoint/2010/main" val="396173191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14094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0700C2-73C5-4B50-B712-3F5C7510C1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48075" y="0"/>
            <a:ext cx="489426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2311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A8B28-4A37-47FB-AE34-BC3969836B90}"/>
              </a:ext>
            </a:extLst>
          </p:cNvPr>
          <p:cNvSpPr>
            <a:spLocks noGrp="1"/>
          </p:cNvSpPr>
          <p:nvPr>
            <p:ph type="title"/>
          </p:nvPr>
        </p:nvSpPr>
        <p:spPr/>
        <p:txBody>
          <a:bodyPr/>
          <a:lstStyle/>
          <a:p>
            <a:r>
              <a:rPr lang="en-GB" dirty="0"/>
              <a:t>Digestion overview </a:t>
            </a:r>
          </a:p>
        </p:txBody>
      </p:sp>
      <p:pic>
        <p:nvPicPr>
          <p:cNvPr id="4" name="Online Media 3" title="Overview of the Digestive System">
            <a:hlinkClick r:id="" action="ppaction://media"/>
            <a:extLst>
              <a:ext uri="{FF2B5EF4-FFF2-40B4-BE49-F238E27FC236}">
                <a16:creationId xmlns:a16="http://schemas.microsoft.com/office/drawing/2014/main" id="{59AE6878-DF51-430B-8227-F7E9EC5BDAAF}"/>
              </a:ext>
            </a:extLst>
          </p:cNvPr>
          <p:cNvPicPr>
            <a:picLocks noGrp="1" noRot="1" noChangeAspect="1"/>
          </p:cNvPicPr>
          <p:nvPr>
            <p:ph idx="1"/>
            <a:videoFile r:link="rId1"/>
          </p:nvPr>
        </p:nvPicPr>
        <p:blipFill>
          <a:blip r:embed="rId3"/>
          <a:stretch>
            <a:fillRect/>
          </a:stretch>
        </p:blipFill>
        <p:spPr>
          <a:xfrm>
            <a:off x="2989263" y="2112963"/>
            <a:ext cx="7007225" cy="3959225"/>
          </a:xfrm>
          <a:prstGeom prst="rect">
            <a:avLst/>
          </a:prstGeom>
        </p:spPr>
      </p:pic>
    </p:spTree>
    <p:extLst>
      <p:ext uri="{BB962C8B-B14F-4D97-AF65-F5344CB8AC3E}">
        <p14:creationId xmlns:p14="http://schemas.microsoft.com/office/powerpoint/2010/main" val="3420480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C797-CD99-42D3-8671-E69FC6A16CAF}"/>
              </a:ext>
            </a:extLst>
          </p:cNvPr>
          <p:cNvSpPr>
            <a:spLocks noGrp="1"/>
          </p:cNvSpPr>
          <p:nvPr>
            <p:ph type="title"/>
          </p:nvPr>
        </p:nvSpPr>
        <p:spPr/>
        <p:txBody>
          <a:bodyPr>
            <a:normAutofit fontScale="90000"/>
          </a:bodyPr>
          <a:lstStyle/>
          <a:p>
            <a:r>
              <a:rPr lang="en-GB" dirty="0"/>
              <a:t>Formula for cellular respiration ATP is the energy currency of the body!</a:t>
            </a:r>
          </a:p>
        </p:txBody>
      </p:sp>
      <p:pic>
        <p:nvPicPr>
          <p:cNvPr id="1026" name="Picture 2" descr="See the source image">
            <a:extLst>
              <a:ext uri="{FF2B5EF4-FFF2-40B4-BE49-F238E27FC236}">
                <a16:creationId xmlns:a16="http://schemas.microsoft.com/office/drawing/2014/main" id="{1C659240-02B7-4B4F-9868-1BB89731F25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28975" y="2386806"/>
            <a:ext cx="5734050" cy="3228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58459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8" name="Rectangle 1536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0" name="Rectangle 1536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2" name="Rectangle 1537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4" name="Rectangle 1537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6" name="Freeform: Shape 1537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362" name="Rectangle 2">
            <a:extLst>
              <a:ext uri="{FF2B5EF4-FFF2-40B4-BE49-F238E27FC236}">
                <a16:creationId xmlns:a16="http://schemas.microsoft.com/office/drawing/2014/main" id="{5C891509-189A-4EE4-9F2A-C66137FE6B90}"/>
              </a:ext>
            </a:extLst>
          </p:cNvPr>
          <p:cNvSpPr>
            <a:spLocks noGrp="1" noChangeArrowheads="1"/>
          </p:cNvSpPr>
          <p:nvPr>
            <p:ph type="title"/>
          </p:nvPr>
        </p:nvSpPr>
        <p:spPr>
          <a:xfrm>
            <a:off x="387927" y="1028701"/>
            <a:ext cx="3248863" cy="3020785"/>
          </a:xfrm>
        </p:spPr>
        <p:txBody>
          <a:bodyPr>
            <a:normAutofit/>
          </a:bodyPr>
          <a:lstStyle/>
          <a:p>
            <a:pPr algn="r" eaLnBrk="1" hangingPunct="1"/>
            <a:r>
              <a:rPr lang="en-US" altLang="en-US" sz="2000">
                <a:solidFill>
                  <a:schemeClr val="bg1"/>
                </a:solidFill>
              </a:rPr>
              <a:t>Warning: terminology!</a:t>
            </a:r>
          </a:p>
        </p:txBody>
      </p:sp>
      <p:sp>
        <p:nvSpPr>
          <p:cNvPr id="15363" name="Rectangle 3">
            <a:extLst>
              <a:ext uri="{FF2B5EF4-FFF2-40B4-BE49-F238E27FC236}">
                <a16:creationId xmlns:a16="http://schemas.microsoft.com/office/drawing/2014/main" id="{785FE204-10EE-414F-8BFF-746B227012A3}"/>
              </a:ext>
            </a:extLst>
          </p:cNvPr>
          <p:cNvSpPr>
            <a:spLocks noGrp="1" noChangeArrowheads="1"/>
          </p:cNvSpPr>
          <p:nvPr>
            <p:ph type="body" idx="1"/>
          </p:nvPr>
        </p:nvSpPr>
        <p:spPr>
          <a:xfrm>
            <a:off x="4777409" y="1028702"/>
            <a:ext cx="6273972" cy="4843462"/>
          </a:xfrm>
        </p:spPr>
        <p:txBody>
          <a:bodyPr>
            <a:normAutofit/>
          </a:bodyPr>
          <a:lstStyle/>
          <a:p>
            <a:pPr marL="630079"/>
            <a:r>
              <a:rPr lang="en-US" altLang="en-US" sz="1800"/>
              <a:t>“Respiration” is used several different ways:</a:t>
            </a:r>
          </a:p>
          <a:p>
            <a:pPr marL="938689" lvl="1"/>
            <a:r>
              <a:rPr lang="en-US" altLang="en-US" sz="1800" i="1"/>
              <a:t>Cellular respiration</a:t>
            </a:r>
            <a:r>
              <a:rPr lang="en-US" altLang="en-US" sz="1800"/>
              <a:t> is the aerobic breakdown of glucose in the mitochondria to make ATP.</a:t>
            </a:r>
          </a:p>
          <a:p>
            <a:pPr marL="938689" lvl="1"/>
            <a:r>
              <a:rPr lang="en-US" altLang="en-US" sz="1800" i="1"/>
              <a:t>Respiratory systems</a:t>
            </a:r>
            <a:r>
              <a:rPr lang="en-US" altLang="en-US" sz="1800"/>
              <a:t> are the organs in animals that exchange gases with the environment.</a:t>
            </a:r>
          </a:p>
          <a:p>
            <a:pPr marL="938689" lvl="1"/>
            <a:r>
              <a:rPr lang="en-US" altLang="en-US" sz="1800"/>
              <a:t>“Respiration” is an everyday term that is often used to mean “breathing.”</a:t>
            </a:r>
          </a:p>
        </p:txBody>
      </p:sp>
    </p:spTree>
    <p:custDataLst>
      <p:tags r:id="rId1"/>
    </p:custDataLst>
  </p:cSld>
  <p:clrMapOvr>
    <a:masterClrMapping/>
  </p:clrMapOvr>
  <p:transition spd="med">
    <p:fade/>
  </p:transition>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1344A-4776-43FF-9BA9-CBC5BC018E59}"/>
              </a:ext>
            </a:extLst>
          </p:cNvPr>
          <p:cNvSpPr>
            <a:spLocks noGrp="1"/>
          </p:cNvSpPr>
          <p:nvPr>
            <p:ph type="title"/>
          </p:nvPr>
        </p:nvSpPr>
        <p:spPr>
          <a:xfrm>
            <a:off x="1380236" y="286601"/>
            <a:ext cx="5929422" cy="1852976"/>
          </a:xfrm>
        </p:spPr>
        <p:txBody>
          <a:bodyPr>
            <a:normAutofit/>
          </a:bodyPr>
          <a:lstStyle/>
          <a:p>
            <a:r>
              <a:rPr lang="en-US" sz="4000"/>
              <a:t>Cellular respiration </a:t>
            </a:r>
            <a:endParaRPr lang="en-GB" sz="4000"/>
          </a:p>
        </p:txBody>
      </p:sp>
      <p:sp>
        <p:nvSpPr>
          <p:cNvPr id="3" name="Content Placeholder 2">
            <a:extLst>
              <a:ext uri="{FF2B5EF4-FFF2-40B4-BE49-F238E27FC236}">
                <a16:creationId xmlns:a16="http://schemas.microsoft.com/office/drawing/2014/main" id="{A89EBF0F-E39C-4A7B-9E5C-F5D3ED8E62CF}"/>
              </a:ext>
            </a:extLst>
          </p:cNvPr>
          <p:cNvSpPr>
            <a:spLocks noGrp="1"/>
          </p:cNvSpPr>
          <p:nvPr>
            <p:ph idx="1"/>
          </p:nvPr>
        </p:nvSpPr>
        <p:spPr>
          <a:xfrm>
            <a:off x="1380237" y="2621381"/>
            <a:ext cx="5929422" cy="3322219"/>
          </a:xfrm>
        </p:spPr>
        <p:txBody>
          <a:bodyPr>
            <a:normAutofit/>
          </a:bodyPr>
          <a:lstStyle/>
          <a:p>
            <a:r>
              <a:rPr lang="en-US" sz="1800" b="1" i="0">
                <a:effectLst/>
                <a:latin typeface="Georgia" panose="02040502050405020303" pitchFamily="18" charset="0"/>
              </a:rPr>
              <a:t>Cellular respiration</a:t>
            </a:r>
            <a:r>
              <a:rPr lang="en-US" sz="1800" b="0" i="0">
                <a:effectLst/>
                <a:latin typeface="Georgia" panose="02040502050405020303" pitchFamily="18" charset="0"/>
              </a:rPr>
              <a:t>, the process by which organisms combine </a:t>
            </a:r>
            <a:r>
              <a:rPr lang="en-US" sz="1800" b="0" i="0" u="none" strike="noStrike">
                <a:effectLst/>
                <a:latin typeface="Georgia" panose="02040502050405020303" pitchFamily="18" charset="0"/>
                <a:hlinkClick r:id="rId3"/>
              </a:rPr>
              <a:t>oxygen</a:t>
            </a:r>
            <a:r>
              <a:rPr lang="en-US" sz="1800" b="0" i="0">
                <a:effectLst/>
                <a:latin typeface="Georgia" panose="02040502050405020303" pitchFamily="18" charset="0"/>
              </a:rPr>
              <a:t> with foodstuff </a:t>
            </a:r>
            <a:r>
              <a:rPr lang="en-US" sz="1800" b="0" i="0" u="none" strike="noStrike">
                <a:effectLst/>
                <a:latin typeface="Georgia" panose="02040502050405020303" pitchFamily="18" charset="0"/>
                <a:hlinkClick r:id="rId4"/>
              </a:rPr>
              <a:t>molecules</a:t>
            </a:r>
            <a:r>
              <a:rPr lang="en-US" sz="1800" b="0" i="0">
                <a:effectLst/>
                <a:latin typeface="Georgia" panose="02040502050405020303" pitchFamily="18" charset="0"/>
              </a:rPr>
              <a:t>, diverting the </a:t>
            </a:r>
            <a:r>
              <a:rPr lang="en-US" sz="1800" b="0" i="0" u="none" strike="noStrike">
                <a:effectLst/>
                <a:latin typeface="Georgia" panose="02040502050405020303" pitchFamily="18" charset="0"/>
                <a:hlinkClick r:id="rId5"/>
              </a:rPr>
              <a:t>chemical energy</a:t>
            </a:r>
            <a:r>
              <a:rPr lang="en-US" sz="1800" b="0" i="0">
                <a:effectLst/>
                <a:latin typeface="Georgia" panose="02040502050405020303" pitchFamily="18" charset="0"/>
              </a:rPr>
              <a:t> in these substances into life-sustaining activities and discarding, as waste products, </a:t>
            </a:r>
            <a:r>
              <a:rPr lang="en-US" sz="1800" b="0" i="0" u="none" strike="noStrike">
                <a:effectLst/>
                <a:latin typeface="Georgia" panose="02040502050405020303" pitchFamily="18" charset="0"/>
                <a:hlinkClick r:id="rId6"/>
              </a:rPr>
              <a:t>carbon dioxide</a:t>
            </a:r>
            <a:r>
              <a:rPr lang="en-US" sz="1800" b="0" i="0">
                <a:effectLst/>
                <a:latin typeface="Georgia" panose="02040502050405020303" pitchFamily="18" charset="0"/>
              </a:rPr>
              <a:t> and water. </a:t>
            </a:r>
            <a:endParaRPr lang="en-GB" sz="1800"/>
          </a:p>
        </p:txBody>
      </p:sp>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4D78C71-4735-8A68-D92D-9455228B60A6}"/>
              </a:ext>
            </a:extLst>
          </p:cNvPr>
          <p:cNvPicPr>
            <a:picLocks noChangeAspect="1"/>
          </p:cNvPicPr>
          <p:nvPr/>
        </p:nvPicPr>
        <p:blipFill>
          <a:blip r:embed="rId7"/>
          <a:srcRect l="35376" r="24928" b="2"/>
          <a:stretch/>
        </p:blipFill>
        <p:spPr>
          <a:xfrm>
            <a:off x="8115300" y="-12515"/>
            <a:ext cx="4076700" cy="6418631"/>
          </a:xfrm>
          <a:prstGeom prst="rect">
            <a:avLst/>
          </a:prstGeom>
        </p:spPr>
      </p:pic>
    </p:spTree>
    <p:custDataLst>
      <p:tags r:id="rId1"/>
    </p:custData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F07574F4-A7CE-4321-B682-47B12EAEF5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402"/>
            <a:ext cx="12192000" cy="6763196"/>
          </a:xfrm>
          <a:prstGeom prst="rect">
            <a:avLst/>
          </a:prstGeom>
        </p:spPr>
      </p:pic>
    </p:spTree>
    <p:extLst>
      <p:ext uri="{BB962C8B-B14F-4D97-AF65-F5344CB8AC3E}">
        <p14:creationId xmlns:p14="http://schemas.microsoft.com/office/powerpoint/2010/main" val="22124860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2800C27E-6828-4F5C-A17B-9F979662E738}"/>
              </a:ext>
            </a:extLst>
          </p:cNvPr>
          <p:cNvSpPr>
            <a:spLocks noGrp="1" noChangeArrowheads="1"/>
          </p:cNvSpPr>
          <p:nvPr>
            <p:ph type="title"/>
          </p:nvPr>
        </p:nvSpPr>
        <p:spPr>
          <a:xfrm>
            <a:off x="6094105" y="802955"/>
            <a:ext cx="4977976" cy="1454051"/>
          </a:xfrm>
        </p:spPr>
        <p:txBody>
          <a:bodyPr>
            <a:normAutofit fontScale="90000"/>
          </a:bodyPr>
          <a:lstStyle/>
          <a:p>
            <a:pPr eaLnBrk="1" hangingPunct="1"/>
            <a:r>
              <a:rPr lang="en-US" altLang="en-US">
                <a:solidFill>
                  <a:srgbClr val="000000"/>
                </a:solidFill>
              </a:rPr>
              <a:t>Respiratory system function</a:t>
            </a:r>
          </a:p>
        </p:txBody>
      </p:sp>
      <p:pic>
        <p:nvPicPr>
          <p:cNvPr id="71" name="Graphic 70" descr="Lungs">
            <a:extLst>
              <a:ext uri="{FF2B5EF4-FFF2-40B4-BE49-F238E27FC236}">
                <a16:creationId xmlns:a16="http://schemas.microsoft.com/office/drawing/2014/main" id="{022980FD-A7B4-4565-915E-A8204F2FF0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16387" name="Rectangle 2">
            <a:extLst>
              <a:ext uri="{FF2B5EF4-FFF2-40B4-BE49-F238E27FC236}">
                <a16:creationId xmlns:a16="http://schemas.microsoft.com/office/drawing/2014/main" id="{89843333-3F8E-46B7-92F5-86EAFDA64E7F}"/>
              </a:ext>
            </a:extLst>
          </p:cNvPr>
          <p:cNvSpPr>
            <a:spLocks noGrp="1" noChangeArrowheads="1"/>
          </p:cNvSpPr>
          <p:nvPr>
            <p:ph type="body" idx="1"/>
          </p:nvPr>
        </p:nvSpPr>
        <p:spPr>
          <a:xfrm>
            <a:off x="6090574" y="2421682"/>
            <a:ext cx="4977578" cy="3639289"/>
          </a:xfrm>
        </p:spPr>
        <p:txBody>
          <a:bodyPr anchor="ctr">
            <a:normAutofit/>
          </a:bodyPr>
          <a:lstStyle/>
          <a:p>
            <a:pPr marL="630079"/>
            <a:r>
              <a:rPr lang="en-US" altLang="en-US" sz="2000">
                <a:solidFill>
                  <a:srgbClr val="000000"/>
                </a:solidFill>
              </a:rPr>
              <a:t>Respiratory systems allow animals to move oxygen (needed for cellular respiration) into body tissues and remove carbon dioxide (waste product of cellular respiration) from cells.</a:t>
            </a:r>
          </a:p>
        </p:txBody>
      </p:sp>
    </p:spTree>
    <p:custDataLst>
      <p:tags r:id="rId1"/>
    </p:custDataLst>
  </p:cSld>
  <p:clrMapOvr>
    <a:masterClrMapping/>
  </p:clrMapOvr>
  <p:transition spd="med">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8E57C2DA-6308-4DE0-B5DC-830555674E41}"/>
              </a:ext>
            </a:extLst>
          </p:cNvPr>
          <p:cNvSpPr>
            <a:spLocks noGrp="1" noChangeArrowheads="1"/>
          </p:cNvSpPr>
          <p:nvPr>
            <p:ph type="title"/>
          </p:nvPr>
        </p:nvSpPr>
        <p:spPr>
          <a:xfrm>
            <a:off x="1047280" y="759805"/>
            <a:ext cx="10306520" cy="1325563"/>
          </a:xfrm>
        </p:spPr>
        <p:txBody>
          <a:bodyPr>
            <a:normAutofit/>
          </a:bodyPr>
          <a:lstStyle/>
          <a:p>
            <a:r>
              <a:rPr lang="en-US" altLang="en-US" sz="4000">
                <a:solidFill>
                  <a:srgbClr val="FFFFFF"/>
                </a:solidFill>
              </a:rPr>
              <a:t>Moving air in and out</a:t>
            </a:r>
          </a:p>
        </p:txBody>
      </p:sp>
      <p:sp>
        <p:nvSpPr>
          <p:cNvPr id="22531" name="Content Placeholder 2">
            <a:extLst>
              <a:ext uri="{FF2B5EF4-FFF2-40B4-BE49-F238E27FC236}">
                <a16:creationId xmlns:a16="http://schemas.microsoft.com/office/drawing/2014/main" id="{D6FC2B59-AAFD-46C8-906D-3925CB91AE0A}"/>
              </a:ext>
            </a:extLst>
          </p:cNvPr>
          <p:cNvSpPr>
            <a:spLocks noGrp="1" noChangeArrowheads="1"/>
          </p:cNvSpPr>
          <p:nvPr>
            <p:ph idx="1"/>
          </p:nvPr>
        </p:nvSpPr>
        <p:spPr>
          <a:xfrm>
            <a:off x="1424904" y="2494450"/>
            <a:ext cx="4053545" cy="3563159"/>
          </a:xfrm>
        </p:spPr>
        <p:txBody>
          <a:bodyPr>
            <a:normAutofit/>
          </a:bodyPr>
          <a:lstStyle/>
          <a:p>
            <a:r>
              <a:rPr lang="en-US" altLang="en-US" sz="2400"/>
              <a:t>During inspiration (inhalation), the diaphragm and intercostal muscles contract.</a:t>
            </a:r>
          </a:p>
          <a:p>
            <a:r>
              <a:rPr lang="en-US" altLang="en-US" sz="2400"/>
              <a:t>During exhalation, these muscles relax. The diaphragm domes upwards.</a:t>
            </a:r>
          </a:p>
        </p:txBody>
      </p:sp>
      <p:pic>
        <p:nvPicPr>
          <p:cNvPr id="22532" name="Picture 2">
            <a:extLst>
              <a:ext uri="{FF2B5EF4-FFF2-40B4-BE49-F238E27FC236}">
                <a16:creationId xmlns:a16="http://schemas.microsoft.com/office/drawing/2014/main" id="{FEB15853-D73D-4987-AF39-053822778D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0716" b="2"/>
          <a:stretch/>
        </p:blipFill>
        <p:spPr bwMode="auto">
          <a:xfrm>
            <a:off x="6098892" y="2492376"/>
            <a:ext cx="4802404" cy="35633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
            <a:extLst>
              <a:ext uri="{FF2B5EF4-FFF2-40B4-BE49-F238E27FC236}">
                <a16:creationId xmlns:a16="http://schemas.microsoft.com/office/drawing/2014/main" id="{01D8DC0D-9828-4270-86DD-EA294E0984E3}"/>
              </a:ext>
            </a:extLst>
          </p:cNvPr>
          <p:cNvSpPr>
            <a:spLocks noGrp="1" noChangeArrowheads="1"/>
          </p:cNvSpPr>
          <p:nvPr>
            <p:ph type="title"/>
          </p:nvPr>
        </p:nvSpPr>
        <p:spPr>
          <a:xfrm>
            <a:off x="4965430" y="629268"/>
            <a:ext cx="6586491" cy="1286160"/>
          </a:xfrm>
        </p:spPr>
        <p:txBody>
          <a:bodyPr anchor="b">
            <a:normAutofit/>
          </a:bodyPr>
          <a:lstStyle/>
          <a:p>
            <a:pPr eaLnBrk="1" hangingPunct="1"/>
            <a:r>
              <a:rPr lang="en-US" altLang="en-US"/>
              <a:t>Alveoli</a:t>
            </a:r>
          </a:p>
        </p:txBody>
      </p:sp>
      <p:sp>
        <p:nvSpPr>
          <p:cNvPr id="23555" name="Rectangle 2">
            <a:extLst>
              <a:ext uri="{FF2B5EF4-FFF2-40B4-BE49-F238E27FC236}">
                <a16:creationId xmlns:a16="http://schemas.microsoft.com/office/drawing/2014/main" id="{6E1A28F7-970C-4C9E-B86F-9109BE008A16}"/>
              </a:ext>
            </a:extLst>
          </p:cNvPr>
          <p:cNvSpPr>
            <a:spLocks noGrp="1" noChangeArrowheads="1"/>
          </p:cNvSpPr>
          <p:nvPr>
            <p:ph type="body" idx="1"/>
          </p:nvPr>
        </p:nvSpPr>
        <p:spPr>
          <a:xfrm>
            <a:off x="4965431" y="2438400"/>
            <a:ext cx="6586489" cy="3785419"/>
          </a:xfrm>
        </p:spPr>
        <p:txBody>
          <a:bodyPr>
            <a:normAutofit/>
          </a:bodyPr>
          <a:lstStyle/>
          <a:p>
            <a:pPr marL="597218"/>
            <a:r>
              <a:rPr lang="en-US" altLang="en-US" sz="2000"/>
              <a:t>The alveoli are moist, thin-walled pockets which are the site of gas exchange.</a:t>
            </a:r>
          </a:p>
          <a:p>
            <a:pPr marL="597218"/>
            <a:r>
              <a:rPr lang="en-US" altLang="en-US" sz="2000"/>
              <a:t>A slightly oily surfactant prevents the alveolar walls from collapsing and sticking together.</a:t>
            </a:r>
          </a:p>
        </p:txBody>
      </p:sp>
      <p:pic>
        <p:nvPicPr>
          <p:cNvPr id="23556" name="Picture 3">
            <a:extLst>
              <a:ext uri="{FF2B5EF4-FFF2-40B4-BE49-F238E27FC236}">
                <a16:creationId xmlns:a16="http://schemas.microsoft.com/office/drawing/2014/main" id="{9115A1BD-AF26-4106-8F8A-B88A89F5E0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98"/>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ustDataLst>
      <p:tags r:id="rId1"/>
    </p:custDataLst>
  </p:cSld>
  <p:clrMapOvr>
    <a:masterClrMapping/>
  </p:clrMapOvr>
  <p:transition spd="med">
    <p:fade/>
  </p:transition>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5061D9B-1278-4A04-964E-4B780DCA0AC8}"/>
              </a:ext>
            </a:extLst>
          </p:cNvPr>
          <p:cNvSpPr>
            <a:spLocks noGrp="1"/>
          </p:cNvSpPr>
          <p:nvPr>
            <p:ph type="title"/>
          </p:nvPr>
        </p:nvSpPr>
        <p:spPr>
          <a:xfrm>
            <a:off x="474243" y="681317"/>
            <a:ext cx="3236613" cy="3406187"/>
          </a:xfrm>
          <a:prstGeom prst="ellipse">
            <a:avLst/>
          </a:prstGeom>
        </p:spPr>
        <p:txBody>
          <a:bodyPr vert="horz" lIns="0" tIns="0" rIns="0" bIns="0" rtlCol="0" anchor="b">
            <a:normAutofit/>
          </a:bodyPr>
          <a:lstStyle/>
          <a:p>
            <a:pPr algn="r">
              <a:lnSpc>
                <a:spcPct val="90000"/>
              </a:lnSpc>
            </a:pPr>
            <a:r>
              <a:rPr lang="en-US" sz="2000" spc="750">
                <a:solidFill>
                  <a:schemeClr val="bg1"/>
                </a:solidFill>
              </a:rPr>
              <a:t>Gas exchange in the lungs </a:t>
            </a:r>
          </a:p>
        </p:txBody>
      </p:sp>
      <p:pic>
        <p:nvPicPr>
          <p:cNvPr id="7" name="Online Media 6" title="Alveoli: Gas Exchange">
            <a:hlinkClick r:id="" action="ppaction://media"/>
            <a:extLst>
              <a:ext uri="{FF2B5EF4-FFF2-40B4-BE49-F238E27FC236}">
                <a16:creationId xmlns:a16="http://schemas.microsoft.com/office/drawing/2014/main" id="{04E88865-3E9B-48B3-BCEA-08C3B9572F3A}"/>
              </a:ext>
            </a:extLst>
          </p:cNvPr>
          <p:cNvPicPr>
            <a:picLocks noGrp="1" noRot="1" noChangeAspect="1"/>
          </p:cNvPicPr>
          <p:nvPr>
            <p:ph idx="1"/>
            <a:videoFile r:link="rId1"/>
          </p:nvPr>
        </p:nvPicPr>
        <p:blipFill>
          <a:blip r:embed="rId3"/>
          <a:stretch>
            <a:fillRect/>
          </a:stretch>
        </p:blipFill>
        <p:spPr>
          <a:xfrm>
            <a:off x="4503619" y="1403781"/>
            <a:ext cx="7214138" cy="4057952"/>
          </a:xfrm>
          <a:prstGeom prst="rect">
            <a:avLst/>
          </a:prstGeom>
        </p:spPr>
      </p:pic>
    </p:spTree>
    <p:extLst>
      <p:ext uri="{BB962C8B-B14F-4D97-AF65-F5344CB8AC3E}">
        <p14:creationId xmlns:p14="http://schemas.microsoft.com/office/powerpoint/2010/main" val="396125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A54FB-B0C8-45DF-9395-23125186FCFA}"/>
              </a:ext>
            </a:extLst>
          </p:cNvPr>
          <p:cNvSpPr>
            <a:spLocks noGrp="1"/>
          </p:cNvSpPr>
          <p:nvPr>
            <p:ph type="title"/>
          </p:nvPr>
        </p:nvSpPr>
        <p:spPr/>
        <p:txBody>
          <a:bodyPr/>
          <a:lstStyle/>
          <a:p>
            <a:r>
              <a:rPr lang="en-US" dirty="0"/>
              <a:t>Respiration </a:t>
            </a:r>
            <a:endParaRPr lang="en-GB" dirty="0"/>
          </a:p>
        </p:txBody>
      </p:sp>
      <p:pic>
        <p:nvPicPr>
          <p:cNvPr id="4" name="Online Media 3" title="Operation Ouch - The Diaphragm | Science for Kids">
            <a:hlinkClick r:id="" action="ppaction://media"/>
            <a:extLst>
              <a:ext uri="{FF2B5EF4-FFF2-40B4-BE49-F238E27FC236}">
                <a16:creationId xmlns:a16="http://schemas.microsoft.com/office/drawing/2014/main" id="{A1AC8926-A0C8-4402-A653-EFB5D2750B1F}"/>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3448635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72" name="Rectangle 27671">
            <a:extLst>
              <a:ext uri="{FF2B5EF4-FFF2-40B4-BE49-F238E27FC236}">
                <a16:creationId xmlns:a16="http://schemas.microsoft.com/office/drawing/2014/main" id="{446ECDAF-E08A-4938-9E85-2C8C46EE8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6F878765-19F5-4E4B-AC77-E1356C68BFFF}"/>
              </a:ext>
            </a:extLst>
          </p:cNvPr>
          <p:cNvSpPr>
            <a:spLocks noGrp="1" noChangeArrowheads="1"/>
          </p:cNvSpPr>
          <p:nvPr>
            <p:ph type="title"/>
          </p:nvPr>
        </p:nvSpPr>
        <p:spPr>
          <a:xfrm>
            <a:off x="1055076" y="473826"/>
            <a:ext cx="5160667" cy="1658471"/>
          </a:xfrm>
        </p:spPr>
        <p:txBody>
          <a:bodyPr anchor="b">
            <a:normAutofit/>
          </a:bodyPr>
          <a:lstStyle/>
          <a:p>
            <a:pPr algn="r"/>
            <a:r>
              <a:rPr lang="en-US" altLang="en-US" sz="4000"/>
              <a:t>In the alveolus</a:t>
            </a:r>
          </a:p>
        </p:txBody>
      </p:sp>
      <p:sp>
        <p:nvSpPr>
          <p:cNvPr id="27651" name="Content Placeholder 2">
            <a:extLst>
              <a:ext uri="{FF2B5EF4-FFF2-40B4-BE49-F238E27FC236}">
                <a16:creationId xmlns:a16="http://schemas.microsoft.com/office/drawing/2014/main" id="{2C0D31B1-96A5-45BF-9436-B63A89D9F6AB}"/>
              </a:ext>
            </a:extLst>
          </p:cNvPr>
          <p:cNvSpPr>
            <a:spLocks noGrp="1" noChangeArrowheads="1"/>
          </p:cNvSpPr>
          <p:nvPr>
            <p:ph idx="1"/>
          </p:nvPr>
        </p:nvSpPr>
        <p:spPr>
          <a:xfrm>
            <a:off x="1371601" y="2606123"/>
            <a:ext cx="4724400" cy="3262414"/>
          </a:xfrm>
        </p:spPr>
        <p:txBody>
          <a:bodyPr anchor="b">
            <a:normAutofit/>
          </a:bodyPr>
          <a:lstStyle/>
          <a:p>
            <a:pPr algn="r"/>
            <a:r>
              <a:rPr lang="en-US" altLang="en-US" sz="1600"/>
              <a:t>The respiratory surface is made up of the alveoli and capillary walls. </a:t>
            </a:r>
          </a:p>
          <a:p>
            <a:pPr algn="r"/>
            <a:r>
              <a:rPr lang="en-US" altLang="en-US" sz="1600"/>
              <a:t>The walls of the capillaries and the alveoli may share the same membrane.</a:t>
            </a:r>
          </a:p>
        </p:txBody>
      </p:sp>
      <p:pic>
        <p:nvPicPr>
          <p:cNvPr id="27652" name="Picture 2">
            <a:extLst>
              <a:ext uri="{FF2B5EF4-FFF2-40B4-BE49-F238E27FC236}">
                <a16:creationId xmlns:a16="http://schemas.microsoft.com/office/drawing/2014/main" id="{1EEAEFD5-9987-47BD-86C5-866E4B4F86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7118" r="-1" b="4714"/>
          <a:stretch/>
        </p:blipFill>
        <p:spPr bwMode="auto">
          <a:xfrm>
            <a:off x="6633135" y="1028699"/>
            <a:ext cx="5558865" cy="48398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73" name="Rectangle 27672">
            <a:extLst>
              <a:ext uri="{FF2B5EF4-FFF2-40B4-BE49-F238E27FC236}">
                <a16:creationId xmlns:a16="http://schemas.microsoft.com/office/drawing/2014/main" id="{84E30AF0-4FE2-4C74-AE5B-8386D6520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74" name="Rectangle 27673">
            <a:extLst>
              <a:ext uri="{FF2B5EF4-FFF2-40B4-BE49-F238E27FC236}">
                <a16:creationId xmlns:a16="http://schemas.microsoft.com/office/drawing/2014/main" id="{61F8C671-E083-47BA-A195-0232B7B78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tx2">
                  <a:lumMod val="50000"/>
                  <a:lumOff val="50000"/>
                  <a:alpha val="3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ustDataLst>
      <p:tags r:id="rId1"/>
    </p:custData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7404E292-5FAB-47E8-A663-A07530CED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80FF8ED-64CE-400C-A4D5-9F943FC26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1999" cy="6858000"/>
          </a:xfrm>
          <a:prstGeom prst="rect">
            <a:avLst/>
          </a:prstGeom>
          <a:gradFill>
            <a:gsLst>
              <a:gs pos="0">
                <a:schemeClr val="accent5">
                  <a:alpha val="75000"/>
                </a:schemeClr>
              </a:gs>
              <a:gs pos="100000">
                <a:schemeClr val="accent2">
                  <a:lumMod val="60000"/>
                  <a:lumOff val="40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68868AD-100D-45F3-B11E-8A2936712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91999" cy="6858000"/>
          </a:xfrm>
          <a:prstGeom prst="rect">
            <a:avLst/>
          </a:prstGeom>
          <a:gradFill>
            <a:gsLst>
              <a:gs pos="49000">
                <a:schemeClr val="accent5">
                  <a:alpha val="50000"/>
                </a:schemeClr>
              </a:gs>
              <a:gs pos="100000">
                <a:schemeClr val="accent2">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14742CC-05F9-44AC-AF98-AB6EF810E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96001" cy="6858000"/>
          </a:xfrm>
          <a:prstGeom prst="rect">
            <a:avLst/>
          </a:prstGeom>
          <a:gradFill>
            <a:gsLst>
              <a:gs pos="0">
                <a:schemeClr val="accent2">
                  <a:alpha val="17000"/>
                </a:schemeClr>
              </a:gs>
              <a:gs pos="85000">
                <a:schemeClr val="accent4">
                  <a:alpha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3">
            <a:extLst>
              <a:ext uri="{FF2B5EF4-FFF2-40B4-BE49-F238E27FC236}">
                <a16:creationId xmlns:a16="http://schemas.microsoft.com/office/drawing/2014/main" id="{853C77DB-C7E3-4B1F-9AD0-1EB2982A8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460656" y="-2569189"/>
            <a:ext cx="5115722" cy="10255626"/>
          </a:xfrm>
          <a:custGeom>
            <a:avLst/>
            <a:gdLst>
              <a:gd name="connsiteX0" fmla="*/ 2065105 w 2065105"/>
              <a:gd name="connsiteY0" fmla="*/ 0 h 4139967"/>
              <a:gd name="connsiteX1" fmla="*/ 2065105 w 2065105"/>
              <a:gd name="connsiteY1" fmla="*/ 4139967 h 4139967"/>
              <a:gd name="connsiteX2" fmla="*/ 1858573 w 2065105"/>
              <a:gd name="connsiteY2" fmla="*/ 4129538 h 4139967"/>
              <a:gd name="connsiteX3" fmla="*/ 0 w 2065105"/>
              <a:gd name="connsiteY3" fmla="*/ 2069983 h 4139967"/>
              <a:gd name="connsiteX4" fmla="*/ 1858573 w 2065105"/>
              <a:gd name="connsiteY4" fmla="*/ 10428 h 41399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5105" h="4139967">
                <a:moveTo>
                  <a:pt x="2065105" y="0"/>
                </a:moveTo>
                <a:lnTo>
                  <a:pt x="2065105" y="4139967"/>
                </a:lnTo>
                <a:lnTo>
                  <a:pt x="1858573" y="4129538"/>
                </a:lnTo>
                <a:cubicBezTo>
                  <a:pt x="814640" y="4023521"/>
                  <a:pt x="0" y="3141887"/>
                  <a:pt x="0" y="2069983"/>
                </a:cubicBezTo>
                <a:cubicBezTo>
                  <a:pt x="0" y="998079"/>
                  <a:pt x="814640" y="116446"/>
                  <a:pt x="1858573" y="10428"/>
                </a:cubicBezTo>
                <a:close/>
              </a:path>
            </a:pathLst>
          </a:custGeom>
          <a:gradFill flip="none" rotWithShape="1">
            <a:gsLst>
              <a:gs pos="7000">
                <a:schemeClr val="accent4">
                  <a:lumMod val="60000"/>
                  <a:lumOff val="40000"/>
                  <a:alpha val="3000"/>
                </a:schemeClr>
              </a:gs>
              <a:gs pos="100000">
                <a:schemeClr val="accent4">
                  <a:lumMod val="60000"/>
                  <a:lumOff val="40000"/>
                  <a:alpha val="37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524000" y="1104445"/>
            <a:ext cx="9144000" cy="2826182"/>
          </a:xfrm>
        </p:spPr>
        <p:txBody>
          <a:bodyPr vert="horz" lIns="0" tIns="0" rIns="0" bIns="0" rtlCol="0" anchor="ctr">
            <a:normAutofit/>
          </a:bodyPr>
          <a:lstStyle/>
          <a:p>
            <a:pPr algn="ctr"/>
            <a:r>
              <a:rPr lang="en-US">
                <a:solidFill>
                  <a:schemeClr val="bg1"/>
                </a:solidFill>
              </a:rPr>
              <a:t>What Is the Respiratory System's Role in Homeostasis?</a:t>
            </a:r>
            <a:br>
              <a:rPr lang="en-US">
                <a:solidFill>
                  <a:schemeClr val="bg1"/>
                </a:solidFill>
              </a:rPr>
            </a:br>
            <a:endParaRPr lang="en-US">
              <a:solidFill>
                <a:schemeClr val="bg1"/>
              </a:solidFill>
            </a:endParaRPr>
          </a:p>
        </p:txBody>
      </p:sp>
      <p:sp>
        <p:nvSpPr>
          <p:cNvPr id="10" name="Text Placeholder 9"/>
          <p:cNvSpPr>
            <a:spLocks noGrp="1"/>
          </p:cNvSpPr>
          <p:nvPr>
            <p:ph type="body" idx="1"/>
          </p:nvPr>
        </p:nvSpPr>
        <p:spPr>
          <a:xfrm>
            <a:off x="2022582" y="5369289"/>
            <a:ext cx="8138765" cy="756919"/>
          </a:xfrm>
        </p:spPr>
        <p:txBody>
          <a:bodyPr vert="horz" lIns="0" tIns="0" rIns="0" bIns="0" rtlCol="0" anchor="ctr">
            <a:normAutofit/>
          </a:bodyPr>
          <a:lstStyle/>
          <a:p>
            <a:pPr algn="ctr">
              <a:lnSpc>
                <a:spcPct val="150000"/>
              </a:lnSpc>
            </a:pPr>
            <a:r>
              <a:rPr lang="en-US" sz="1400" b="1">
                <a:solidFill>
                  <a:schemeClr val="bg1"/>
                </a:solidFill>
              </a:rPr>
              <a:t>Maintaining The Internal Environment. </a:t>
            </a:r>
          </a:p>
        </p:txBody>
      </p:sp>
    </p:spTree>
    <p:extLst>
      <p:ext uri="{BB962C8B-B14F-4D97-AF65-F5344CB8AC3E}">
        <p14:creationId xmlns:p14="http://schemas.microsoft.com/office/powerpoint/2010/main" val="38786491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157084" y="374427"/>
            <a:ext cx="10374517" cy="971512"/>
          </a:xfrm>
        </p:spPr>
        <p:txBody>
          <a:bodyPr anchor="ctr">
            <a:normAutofit/>
          </a:bodyPr>
          <a:lstStyle/>
          <a:p>
            <a:pPr>
              <a:lnSpc>
                <a:spcPct val="90000"/>
              </a:lnSpc>
            </a:pPr>
            <a:r>
              <a:rPr lang="en-GB" sz="3200" b="1">
                <a:solidFill>
                  <a:schemeClr val="bg1"/>
                </a:solidFill>
              </a:rPr>
              <a:t>Oxygen In, Carbon Dioxide Out</a:t>
            </a:r>
            <a:br>
              <a:rPr lang="en-GB" sz="3200" b="1">
                <a:solidFill>
                  <a:schemeClr val="bg1"/>
                </a:solidFill>
              </a:rPr>
            </a:br>
            <a:endParaRPr lang="en-GB" sz="3200">
              <a:solidFill>
                <a:schemeClr val="bg1"/>
              </a:solidFill>
            </a:endParaRPr>
          </a:p>
        </p:txBody>
      </p:sp>
      <p:graphicFrame>
        <p:nvGraphicFramePr>
          <p:cNvPr id="7" name="Content Placeholder 4">
            <a:extLst>
              <a:ext uri="{FF2B5EF4-FFF2-40B4-BE49-F238E27FC236}">
                <a16:creationId xmlns:a16="http://schemas.microsoft.com/office/drawing/2014/main" id="{271B47FE-7C2F-49FE-AA57-81F2D7831C17}"/>
              </a:ext>
            </a:extLst>
          </p:cNvPr>
          <p:cNvGraphicFramePr>
            <a:graphicFrameLocks noGrp="1"/>
          </p:cNvGraphicFramePr>
          <p:nvPr>
            <p:ph idx="1"/>
            <p:extLst>
              <p:ext uri="{D42A27DB-BD31-4B8C-83A1-F6EECF244321}">
                <p14:modId xmlns:p14="http://schemas.microsoft.com/office/powerpoint/2010/main" val="1080745863"/>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7453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7084" y="374427"/>
            <a:ext cx="10374517" cy="971512"/>
          </a:xfrm>
        </p:spPr>
        <p:txBody>
          <a:bodyPr anchor="ctr">
            <a:normAutofit/>
          </a:bodyPr>
          <a:lstStyle/>
          <a:p>
            <a:r>
              <a:rPr lang="en-GB" sz="3200">
                <a:solidFill>
                  <a:schemeClr val="bg1"/>
                </a:solidFill>
              </a:rPr>
              <a:t>Homeostatic control</a:t>
            </a:r>
          </a:p>
        </p:txBody>
      </p:sp>
      <p:graphicFrame>
        <p:nvGraphicFramePr>
          <p:cNvPr id="5" name="Content Placeholder 2">
            <a:extLst>
              <a:ext uri="{FF2B5EF4-FFF2-40B4-BE49-F238E27FC236}">
                <a16:creationId xmlns:a16="http://schemas.microsoft.com/office/drawing/2014/main" id="{F9F29423-F52C-70B2-024C-C3BEA7163832}"/>
              </a:ext>
            </a:extLst>
          </p:cNvPr>
          <p:cNvGraphicFramePr>
            <a:graphicFrameLocks noGrp="1"/>
          </p:cNvGraphicFramePr>
          <p:nvPr>
            <p:ph idx="1"/>
            <p:extLst>
              <p:ext uri="{D42A27DB-BD31-4B8C-83A1-F6EECF244321}">
                <p14:modId xmlns:p14="http://schemas.microsoft.com/office/powerpoint/2010/main" val="2496866018"/>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233130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7084" y="374427"/>
            <a:ext cx="10374517" cy="971512"/>
          </a:xfrm>
        </p:spPr>
        <p:txBody>
          <a:bodyPr anchor="ctr">
            <a:normAutofit/>
          </a:bodyPr>
          <a:lstStyle/>
          <a:p>
            <a:pPr>
              <a:lnSpc>
                <a:spcPct val="90000"/>
              </a:lnSpc>
            </a:pPr>
            <a:r>
              <a:rPr lang="en-GB" sz="3200" b="1">
                <a:solidFill>
                  <a:schemeClr val="bg1"/>
                </a:solidFill>
              </a:rPr>
              <a:t>Carbon dioxide and oxygen</a:t>
            </a:r>
            <a:br>
              <a:rPr lang="en-GB" sz="3200" b="1">
                <a:solidFill>
                  <a:schemeClr val="bg1"/>
                </a:solidFill>
              </a:rPr>
            </a:br>
            <a:endParaRPr lang="en-GB" sz="3200">
              <a:solidFill>
                <a:schemeClr val="bg1"/>
              </a:solidFill>
            </a:endParaRPr>
          </a:p>
        </p:txBody>
      </p:sp>
      <p:graphicFrame>
        <p:nvGraphicFramePr>
          <p:cNvPr id="5" name="Content Placeholder 2">
            <a:extLst>
              <a:ext uri="{FF2B5EF4-FFF2-40B4-BE49-F238E27FC236}">
                <a16:creationId xmlns:a16="http://schemas.microsoft.com/office/drawing/2014/main" id="{1AAC7168-0DD8-F6FD-0627-B3630BD2B50E}"/>
              </a:ext>
            </a:extLst>
          </p:cNvPr>
          <p:cNvGraphicFramePr>
            <a:graphicFrameLocks noGrp="1"/>
          </p:cNvGraphicFramePr>
          <p:nvPr>
            <p:ph idx="1"/>
            <p:extLst>
              <p:ext uri="{D42A27DB-BD31-4B8C-83A1-F6EECF244321}">
                <p14:modId xmlns:p14="http://schemas.microsoft.com/office/powerpoint/2010/main" val="4020350627"/>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531430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80236" y="286601"/>
            <a:ext cx="5929422" cy="1852976"/>
          </a:xfrm>
        </p:spPr>
        <p:txBody>
          <a:bodyPr>
            <a:normAutofit/>
          </a:bodyPr>
          <a:lstStyle/>
          <a:p>
            <a:r>
              <a:rPr lang="en-GB" sz="4000"/>
              <a:t>Why is it so important?</a:t>
            </a:r>
          </a:p>
        </p:txBody>
      </p:sp>
      <p:sp>
        <p:nvSpPr>
          <p:cNvPr id="3" name="Content Placeholder 2"/>
          <p:cNvSpPr>
            <a:spLocks noGrp="1"/>
          </p:cNvSpPr>
          <p:nvPr>
            <p:ph idx="1"/>
          </p:nvPr>
        </p:nvSpPr>
        <p:spPr>
          <a:xfrm>
            <a:off x="1380237" y="2621381"/>
            <a:ext cx="5929422" cy="3322219"/>
          </a:xfrm>
        </p:spPr>
        <p:txBody>
          <a:bodyPr>
            <a:normAutofit/>
          </a:bodyPr>
          <a:lstStyle/>
          <a:p>
            <a:r>
              <a:rPr lang="en-GB" sz="1800"/>
              <a:t>The supply of oxygen in the bloodstream is a critical aspect of homeostasis -- with insufficient oxygen, cells cannot make energy. Carbon dioxide must also be carefully managed so that this waste product does not accumulate to problematic levels. By inhaling and exhaling, the respiratory system is able to take in oxygen and release carbon dioxide, and thus it plays a dominant role in homeostatic gas exchange.</a:t>
            </a:r>
          </a:p>
        </p:txBody>
      </p:sp>
      <p:sp>
        <p:nvSpPr>
          <p:cNvPr id="24" name="Rectangle 23">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Laboratory glassware containing solution">
            <a:extLst>
              <a:ext uri="{FF2B5EF4-FFF2-40B4-BE49-F238E27FC236}">
                <a16:creationId xmlns:a16="http://schemas.microsoft.com/office/drawing/2014/main" id="{78FE45E0-5BEF-BB09-68D9-8CFA8BA38B91}"/>
              </a:ext>
            </a:extLst>
          </p:cNvPr>
          <p:cNvPicPr>
            <a:picLocks noChangeAspect="1"/>
          </p:cNvPicPr>
          <p:nvPr/>
        </p:nvPicPr>
        <p:blipFill>
          <a:blip r:embed="rId2"/>
          <a:srcRect l="3751" r="48612" b="-2"/>
          <a:stretch/>
        </p:blipFill>
        <p:spPr>
          <a:xfrm>
            <a:off x="8115300" y="-12515"/>
            <a:ext cx="4076700" cy="6418631"/>
          </a:xfrm>
          <a:prstGeom prst="rect">
            <a:avLst/>
          </a:prstGeom>
        </p:spPr>
      </p:pic>
    </p:spTree>
    <p:extLst>
      <p:ext uri="{BB962C8B-B14F-4D97-AF65-F5344CB8AC3E}">
        <p14:creationId xmlns:p14="http://schemas.microsoft.com/office/powerpoint/2010/main" val="223333209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7084" y="374427"/>
            <a:ext cx="10374517" cy="971512"/>
          </a:xfrm>
        </p:spPr>
        <p:txBody>
          <a:bodyPr anchor="ctr">
            <a:normAutofit/>
          </a:bodyPr>
          <a:lstStyle/>
          <a:p>
            <a:pPr>
              <a:lnSpc>
                <a:spcPct val="90000"/>
              </a:lnSpc>
            </a:pPr>
            <a:r>
              <a:rPr lang="en-GB" sz="3200">
                <a:solidFill>
                  <a:schemeClr val="bg1"/>
                </a:solidFill>
              </a:rPr>
              <a:t>What effects the pH of the blood stream?</a:t>
            </a:r>
          </a:p>
        </p:txBody>
      </p:sp>
      <p:graphicFrame>
        <p:nvGraphicFramePr>
          <p:cNvPr id="5" name="Content Placeholder 2">
            <a:extLst>
              <a:ext uri="{FF2B5EF4-FFF2-40B4-BE49-F238E27FC236}">
                <a16:creationId xmlns:a16="http://schemas.microsoft.com/office/drawing/2014/main" id="{2023E2E5-9105-2ACC-D28A-06D3F54D9088}"/>
              </a:ext>
            </a:extLst>
          </p:cNvPr>
          <p:cNvGraphicFramePr>
            <a:graphicFrameLocks noGrp="1"/>
          </p:cNvGraphicFramePr>
          <p:nvPr>
            <p:ph idx="1"/>
            <p:extLst>
              <p:ext uri="{D42A27DB-BD31-4B8C-83A1-F6EECF244321}">
                <p14:modId xmlns:p14="http://schemas.microsoft.com/office/powerpoint/2010/main" val="45704699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408928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7"/>
          <p:cNvSpPr>
            <a:spLocks noGrp="1"/>
          </p:cNvSpPr>
          <p:nvPr>
            <p:ph idx="1"/>
          </p:nvPr>
        </p:nvSpPr>
        <p:spPr>
          <a:xfrm>
            <a:off x="5953126" y="1500188"/>
            <a:ext cx="4500563" cy="4525962"/>
          </a:xfrm>
        </p:spPr>
        <p:txBody>
          <a:bodyPr/>
          <a:lstStyle/>
          <a:p>
            <a:r>
              <a:rPr lang="en-GB" altLang="en-US" sz="2400" b="1" dirty="0"/>
              <a:t>Chemoreceptor's</a:t>
            </a:r>
            <a:r>
              <a:rPr lang="en-GB" altLang="en-US" sz="2400" dirty="0"/>
              <a:t> in the carotid arteries and aorta are sensitive to the concentrations of CO</a:t>
            </a:r>
            <a:r>
              <a:rPr lang="en-GB" altLang="en-US" sz="2400" baseline="-25000" dirty="0"/>
              <a:t>2</a:t>
            </a:r>
            <a:r>
              <a:rPr lang="en-GB" altLang="en-US" sz="2400" dirty="0"/>
              <a:t> in the bloodstream. A rise in CO</a:t>
            </a:r>
            <a:r>
              <a:rPr lang="en-GB" altLang="en-US" sz="2400" baseline="-25000" dirty="0"/>
              <a:t>2</a:t>
            </a:r>
            <a:r>
              <a:rPr lang="en-GB" altLang="en-US" sz="2400" dirty="0"/>
              <a:t> levels during vigorous exercise causes these sensory cells to send an increased number of nerve impulses to the </a:t>
            </a:r>
            <a:r>
              <a:rPr lang="en-GB" altLang="en-US" sz="2400" b="1" dirty="0"/>
              <a:t>respiratory control centre</a:t>
            </a:r>
            <a:r>
              <a:rPr lang="en-GB" altLang="en-US" sz="2400" dirty="0"/>
              <a:t> in the </a:t>
            </a:r>
            <a:r>
              <a:rPr lang="en-GB" altLang="en-US" sz="2400" b="1" dirty="0"/>
              <a:t>medulla</a:t>
            </a:r>
            <a:r>
              <a:rPr lang="en-GB" altLang="en-US" sz="2400" dirty="0"/>
              <a:t>.</a:t>
            </a:r>
          </a:p>
        </p:txBody>
      </p:sp>
      <p:pic>
        <p:nvPicPr>
          <p:cNvPr id="26628"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dirty="0">
                <a:solidFill>
                  <a:schemeClr val="tx2"/>
                </a:solidFill>
                <a:latin typeface="Calibri" panose="020F0502020204030204" pitchFamily="34" charset="0"/>
              </a:rPr>
              <a:t>The effect of Exercise on the Respiratory System: Homeostatic control:</a:t>
            </a:r>
          </a:p>
        </p:txBody>
      </p:sp>
    </p:spTree>
    <p:extLst>
      <p:ext uri="{BB962C8B-B14F-4D97-AF65-F5344CB8AC3E}">
        <p14:creationId xmlns:p14="http://schemas.microsoft.com/office/powerpoint/2010/main" val="27001572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7"/>
          <p:cNvSpPr>
            <a:spLocks noGrp="1"/>
          </p:cNvSpPr>
          <p:nvPr>
            <p:ph idx="1"/>
          </p:nvPr>
        </p:nvSpPr>
        <p:spPr>
          <a:xfrm>
            <a:off x="5953126" y="1500188"/>
            <a:ext cx="4500563" cy="4525962"/>
          </a:xfrm>
        </p:spPr>
        <p:txBody>
          <a:bodyPr>
            <a:normAutofit fontScale="92500" lnSpcReduction="10000"/>
          </a:bodyPr>
          <a:lstStyle/>
          <a:p>
            <a:r>
              <a:rPr lang="en-GB" altLang="en-US" sz="2400"/>
              <a:t>This region of the brain responds by sending a greater number of nerve impulses to the </a:t>
            </a:r>
            <a:r>
              <a:rPr lang="en-GB" altLang="en-US" sz="2400" b="1"/>
              <a:t>intercostal muscles</a:t>
            </a:r>
            <a:r>
              <a:rPr lang="en-GB" altLang="en-US" sz="2400"/>
              <a:t> and diaphragm. The subsequent increased activity of these structures brings about an increase in rate and depth of breathing.</a:t>
            </a:r>
          </a:p>
          <a:p>
            <a:r>
              <a:rPr lang="en-GB" altLang="en-US" sz="2400"/>
              <a:t>Excess CO</a:t>
            </a:r>
            <a:r>
              <a:rPr lang="en-GB" altLang="en-US" sz="2400" baseline="-25000"/>
              <a:t>2</a:t>
            </a:r>
            <a:r>
              <a:rPr lang="en-GB" altLang="en-US" sz="2400"/>
              <a:t> is removed and the internal environment is kept within tolerable limits.</a:t>
            </a:r>
          </a:p>
        </p:txBody>
      </p:sp>
      <p:sp>
        <p:nvSpPr>
          <p:cNvPr id="27651" name="Slide Number Placeholder 5"/>
          <p:cNvSpPr>
            <a:spLocks noGrp="1"/>
          </p:cNvSpPr>
          <p:nvPr>
            <p:ph type="sldNum" sz="quarter" idx="12"/>
          </p:nvPr>
        </p:nvSpPr>
        <p:spPr>
          <a:xfrm>
            <a:off x="8024813" y="6215063"/>
            <a:ext cx="2133600" cy="4762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782CB95A-F5DB-47A3-9927-8DC360EC14EC}" type="slidenum">
              <a:rPr lang="en-US" altLang="en-US" sz="1400"/>
              <a:pPr>
                <a:spcBef>
                  <a:spcPct val="0"/>
                </a:spcBef>
                <a:buFontTx/>
                <a:buNone/>
              </a:pPr>
              <a:t>58</a:t>
            </a:fld>
            <a:endParaRPr lang="en-US" altLang="en-US" sz="1400"/>
          </a:p>
        </p:txBody>
      </p:sp>
      <p:pic>
        <p:nvPicPr>
          <p:cNvPr id="27652" name="Picture 2" descr="C:\Users\Mrs Smith\Desktop\homeostasis breathing0001.jpg"/>
          <p:cNvPicPr>
            <a:picLocks noChangeAspect="1" noChangeArrowheads="1"/>
          </p:cNvPicPr>
          <p:nvPr/>
        </p:nvPicPr>
        <p:blipFill>
          <a:blip r:embed="rId2">
            <a:extLst>
              <a:ext uri="{28A0092B-C50C-407E-A947-70E740481C1C}">
                <a14:useLocalDpi xmlns:a14="http://schemas.microsoft.com/office/drawing/2010/main" val="0"/>
              </a:ext>
            </a:extLst>
          </a:blip>
          <a:srcRect l="1888"/>
          <a:stretch>
            <a:fillRect/>
          </a:stretch>
        </p:blipFill>
        <p:spPr bwMode="auto">
          <a:xfrm>
            <a:off x="2095500" y="1500188"/>
            <a:ext cx="3714750" cy="470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3" name="Rectangle 2"/>
          <p:cNvSpPr>
            <a:spLocks noChangeArrowheads="1"/>
          </p:cNvSpPr>
          <p:nvPr/>
        </p:nvSpPr>
        <p:spPr bwMode="auto">
          <a:xfrm>
            <a:off x="2095500" y="214314"/>
            <a:ext cx="8072438"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The effect of Exercise on the Respiratory System: Homeostatic control: Part 2!</a:t>
            </a:r>
          </a:p>
        </p:txBody>
      </p:sp>
    </p:spTree>
    <p:extLst>
      <p:ext uri="{BB962C8B-B14F-4D97-AF65-F5344CB8AC3E}">
        <p14:creationId xmlns:p14="http://schemas.microsoft.com/office/powerpoint/2010/main" val="76160831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024064" y="142876"/>
            <a:ext cx="8072437" cy="1190625"/>
          </a:xfrm>
          <a:prstGeom prst="rect">
            <a:avLst/>
          </a:prstGeom>
          <a:solidFill>
            <a:srgbClr val="99CCFF"/>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3600" b="1">
                <a:solidFill>
                  <a:schemeClr val="tx2"/>
                </a:solidFill>
                <a:latin typeface="Calibri" panose="020F0502020204030204" pitchFamily="34" charset="0"/>
              </a:rPr>
              <a:t>SUMMARY: The effect of Exercise on the Respiratory System: Homeostatic control</a:t>
            </a:r>
          </a:p>
        </p:txBody>
      </p:sp>
      <p:sp>
        <p:nvSpPr>
          <p:cNvPr id="28675" name="Rectangle 3"/>
          <p:cNvSpPr>
            <a:spLocks noChangeArrowheads="1"/>
          </p:cNvSpPr>
          <p:nvPr/>
        </p:nvSpPr>
        <p:spPr bwMode="auto">
          <a:xfrm>
            <a:off x="1676400" y="2819400"/>
            <a:ext cx="28194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C64847"/>
                </a:solidFill>
                <a:latin typeface="Constantia" panose="02030602050306030303" pitchFamily="18" charset="0"/>
              </a:rPr>
              <a:t>Chemoreceptors</a:t>
            </a:r>
            <a:r>
              <a:rPr lang="en-GB" altLang="en-US" sz="2400">
                <a:solidFill>
                  <a:srgbClr val="000099"/>
                </a:solidFill>
                <a:latin typeface="Constantia" panose="02030602050306030303" pitchFamily="18" charset="0"/>
              </a:rPr>
              <a:t> in </a:t>
            </a:r>
            <a:r>
              <a:rPr lang="en-GB" altLang="en-US" sz="2400">
                <a:solidFill>
                  <a:srgbClr val="C64847"/>
                </a:solidFill>
                <a:latin typeface="Constantia" panose="02030602050306030303" pitchFamily="18" charset="0"/>
              </a:rPr>
              <a:t>cartoid arteries</a:t>
            </a:r>
            <a:r>
              <a:rPr lang="en-GB" altLang="en-US" sz="2400">
                <a:solidFill>
                  <a:srgbClr val="000099"/>
                </a:solidFill>
                <a:latin typeface="Constantia" panose="02030602050306030303" pitchFamily="18" charset="0"/>
              </a:rPr>
              <a:t> &amp; aorta detect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pic>
        <p:nvPicPr>
          <p:cNvPr id="28676"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7401" y="4600576"/>
            <a:ext cx="1897063" cy="225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9" name="Rectangle 5"/>
          <p:cNvSpPr>
            <a:spLocks noChangeArrowheads="1"/>
          </p:cNvSpPr>
          <p:nvPr/>
        </p:nvSpPr>
        <p:spPr bwMode="auto">
          <a:xfrm>
            <a:off x="4095750" y="1285875"/>
            <a:ext cx="3276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respiratory control centre in </a:t>
            </a:r>
            <a:r>
              <a:rPr lang="en-GB" altLang="en-US" sz="2400">
                <a:solidFill>
                  <a:schemeClr val="tx2"/>
                </a:solidFill>
                <a:latin typeface="Constantia" panose="02030602050306030303" pitchFamily="18" charset="0"/>
              </a:rPr>
              <a:t>medulla</a:t>
            </a:r>
          </a:p>
        </p:txBody>
      </p:sp>
      <p:sp>
        <p:nvSpPr>
          <p:cNvPr id="16390" name="Rectangle 6"/>
          <p:cNvSpPr>
            <a:spLocks noChangeArrowheads="1"/>
          </p:cNvSpPr>
          <p:nvPr/>
        </p:nvSpPr>
        <p:spPr bwMode="auto">
          <a:xfrm>
            <a:off x="7524750" y="2857500"/>
            <a:ext cx="2895600"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a:solidFill>
                  <a:srgbClr val="000099"/>
                </a:solidFill>
                <a:latin typeface="Constantia" panose="02030602050306030303" pitchFamily="18" charset="0"/>
              </a:rPr>
              <a:t>More nerve impulses sent to </a:t>
            </a:r>
            <a:r>
              <a:rPr lang="en-GB" altLang="en-US" sz="2400">
                <a:solidFill>
                  <a:srgbClr val="006600"/>
                </a:solidFill>
                <a:latin typeface="Constantia" panose="02030602050306030303" pitchFamily="18" charset="0"/>
              </a:rPr>
              <a:t>intercostal muscles</a:t>
            </a:r>
            <a:r>
              <a:rPr lang="en-GB" altLang="en-US" sz="2400">
                <a:solidFill>
                  <a:srgbClr val="000099"/>
                </a:solidFill>
                <a:latin typeface="Constantia" panose="02030602050306030303" pitchFamily="18" charset="0"/>
              </a:rPr>
              <a:t> and diaphragm</a:t>
            </a:r>
          </a:p>
        </p:txBody>
      </p:sp>
      <p:sp>
        <p:nvSpPr>
          <p:cNvPr id="16391" name="Rectangle 7"/>
          <p:cNvSpPr>
            <a:spLocks noChangeArrowheads="1"/>
          </p:cNvSpPr>
          <p:nvPr/>
        </p:nvSpPr>
        <p:spPr bwMode="auto">
          <a:xfrm>
            <a:off x="4495800" y="4648200"/>
            <a:ext cx="2895600" cy="1938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400" b="1">
                <a:solidFill>
                  <a:schemeClr val="hlink"/>
                </a:solidFill>
                <a:latin typeface="Constantia" panose="02030602050306030303" pitchFamily="18" charset="0"/>
              </a:rPr>
              <a:t>Breathing rate</a:t>
            </a:r>
            <a:r>
              <a:rPr lang="en-GB" altLang="en-US" sz="2400">
                <a:solidFill>
                  <a:schemeClr val="hlink"/>
                </a:solidFill>
                <a:latin typeface="Constantia" panose="02030602050306030303" pitchFamily="18" charset="0"/>
              </a:rPr>
              <a:t> &amp; </a:t>
            </a:r>
            <a:r>
              <a:rPr lang="en-GB" altLang="en-US" sz="2400" b="1">
                <a:solidFill>
                  <a:schemeClr val="hlink"/>
                </a:solidFill>
                <a:latin typeface="Constantia" panose="02030602050306030303" pitchFamily="18" charset="0"/>
              </a:rPr>
              <a:t>depth</a:t>
            </a:r>
            <a:r>
              <a:rPr lang="en-GB" altLang="en-US" sz="2400">
                <a:solidFill>
                  <a:schemeClr val="hlink"/>
                </a:solidFill>
                <a:latin typeface="Constantia" panose="02030602050306030303" pitchFamily="18" charset="0"/>
              </a:rPr>
              <a:t> </a:t>
            </a:r>
            <a:r>
              <a:rPr lang="en-GB" altLang="en-US" sz="2400" b="1">
                <a:solidFill>
                  <a:schemeClr val="hlink"/>
                </a:solidFill>
                <a:latin typeface="Constantia" panose="02030602050306030303" pitchFamily="18" charset="0"/>
              </a:rPr>
              <a:t>increases</a:t>
            </a:r>
            <a:r>
              <a:rPr lang="en-GB" altLang="en-US" sz="2400" b="1">
                <a:solidFill>
                  <a:srgbClr val="000099"/>
                </a:solidFill>
                <a:latin typeface="Constantia" panose="02030602050306030303" pitchFamily="18" charset="0"/>
              </a:rPr>
              <a:t> </a:t>
            </a:r>
            <a:r>
              <a:rPr lang="en-GB" altLang="en-US" sz="2400">
                <a:solidFill>
                  <a:srgbClr val="000099"/>
                </a:solidFill>
                <a:latin typeface="Constantia" panose="02030602050306030303" pitchFamily="18" charset="0"/>
              </a:rPr>
              <a:t>causing a return to normal </a:t>
            </a:r>
            <a:r>
              <a:rPr lang="en-GB" altLang="en-US" sz="2400" b="1">
                <a:solidFill>
                  <a:srgbClr val="000099"/>
                </a:solidFill>
                <a:latin typeface="Constantia" panose="02030602050306030303" pitchFamily="18" charset="0"/>
              </a:rPr>
              <a:t>CO</a:t>
            </a:r>
            <a:r>
              <a:rPr lang="en-GB" altLang="en-US" sz="2400" b="1" baseline="-25000">
                <a:solidFill>
                  <a:srgbClr val="000099"/>
                </a:solidFill>
                <a:latin typeface="Constantia" panose="02030602050306030303" pitchFamily="18" charset="0"/>
              </a:rPr>
              <a:t>2</a:t>
            </a:r>
            <a:r>
              <a:rPr lang="en-GB" altLang="en-US" sz="2400">
                <a:solidFill>
                  <a:srgbClr val="000099"/>
                </a:solidFill>
                <a:latin typeface="Constantia" panose="02030602050306030303" pitchFamily="18" charset="0"/>
              </a:rPr>
              <a:t> concentration</a:t>
            </a:r>
          </a:p>
        </p:txBody>
      </p:sp>
      <p:grpSp>
        <p:nvGrpSpPr>
          <p:cNvPr id="2" name="Group 14"/>
          <p:cNvGrpSpPr>
            <a:grpSpLocks/>
          </p:cNvGrpSpPr>
          <p:nvPr/>
        </p:nvGrpSpPr>
        <p:grpSpPr bwMode="auto">
          <a:xfrm>
            <a:off x="1981200" y="1752600"/>
            <a:ext cx="2514600" cy="1066800"/>
            <a:chOff x="288" y="1104"/>
            <a:chExt cx="1584" cy="672"/>
          </a:xfrm>
        </p:grpSpPr>
        <p:sp>
          <p:nvSpPr>
            <p:cNvPr id="28686" name="Line 8"/>
            <p:cNvSpPr>
              <a:spLocks noChangeShapeType="1"/>
            </p:cNvSpPr>
            <p:nvPr/>
          </p:nvSpPr>
          <p:spPr bwMode="auto">
            <a:xfrm flipV="1">
              <a:off x="1152" y="1296"/>
              <a:ext cx="720" cy="48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7" name="Rectangle 9"/>
            <p:cNvSpPr>
              <a:spLocks noChangeArrowheads="1"/>
            </p:cNvSpPr>
            <p:nvPr/>
          </p:nvSpPr>
          <p:spPr bwMode="auto">
            <a:xfrm>
              <a:off x="288" y="1104"/>
              <a:ext cx="1152"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2000">
                  <a:latin typeface="Comic Sans MS" panose="030F0702030302020204" pitchFamily="66" charset="0"/>
                </a:rPr>
                <a:t>High </a:t>
              </a:r>
              <a:r>
                <a:rPr lang="en-GB" altLang="en-US" sz="2000" b="1">
                  <a:latin typeface="Comic Sans MS" panose="030F0702030302020204" pitchFamily="66" charset="0"/>
                </a:rPr>
                <a:t>CO</a:t>
              </a:r>
              <a:r>
                <a:rPr lang="en-GB" altLang="en-US" sz="2000" b="1" baseline="-25000">
                  <a:latin typeface="Comic Sans MS" panose="030F0702030302020204" pitchFamily="66" charset="0"/>
                </a:rPr>
                <a:t>2</a:t>
              </a:r>
              <a:r>
                <a:rPr lang="en-GB" altLang="en-US" sz="2000">
                  <a:latin typeface="Comic Sans MS" panose="030F0702030302020204" pitchFamily="66" charset="0"/>
                </a:rPr>
                <a:t> concentration</a:t>
              </a:r>
            </a:p>
          </p:txBody>
        </p:sp>
      </p:grpSp>
      <p:sp>
        <p:nvSpPr>
          <p:cNvPr id="16395" name="Line 11"/>
          <p:cNvSpPr>
            <a:spLocks noChangeShapeType="1"/>
          </p:cNvSpPr>
          <p:nvPr/>
        </p:nvSpPr>
        <p:spPr bwMode="auto">
          <a:xfrm flipH="1">
            <a:off x="7239000" y="4572000"/>
            <a:ext cx="129540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6" name="Line 12"/>
          <p:cNvSpPr>
            <a:spLocks noChangeShapeType="1"/>
          </p:cNvSpPr>
          <p:nvPr/>
        </p:nvSpPr>
        <p:spPr bwMode="auto">
          <a:xfrm flipH="1" flipV="1">
            <a:off x="3733800" y="4419600"/>
            <a:ext cx="990600" cy="8382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397" name="Line 13"/>
          <p:cNvSpPr>
            <a:spLocks noChangeShapeType="1"/>
          </p:cNvSpPr>
          <p:nvPr/>
        </p:nvSpPr>
        <p:spPr bwMode="auto">
          <a:xfrm>
            <a:off x="7086600" y="1905000"/>
            <a:ext cx="990600" cy="914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8684" name="Text Box 15"/>
          <p:cNvSpPr txBox="1">
            <a:spLocks noChangeArrowheads="1"/>
          </p:cNvSpPr>
          <p:nvPr/>
        </p:nvSpPr>
        <p:spPr bwMode="auto">
          <a:xfrm>
            <a:off x="4953000" y="3071813"/>
            <a:ext cx="2286000" cy="1016000"/>
          </a:xfrm>
          <a:prstGeom prst="rect">
            <a:avLst/>
          </a:prstGeom>
          <a:solidFill>
            <a:srgbClr val="FFFF99"/>
          </a:solidFill>
          <a:ln w="9525">
            <a:solidFill>
              <a:srgbClr val="663300"/>
            </a:solidFill>
            <a:miter lim="800000"/>
            <a:headEnd/>
            <a:tailEnd/>
          </a:ln>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50000"/>
              </a:spcBef>
              <a:buFontTx/>
              <a:buNone/>
            </a:pPr>
            <a:r>
              <a:rPr lang="en-GB" altLang="en-US" sz="2000">
                <a:latin typeface="Comic Sans MS" panose="030F0702030302020204" pitchFamily="66" charset="0"/>
              </a:rPr>
              <a:t>An example of </a:t>
            </a:r>
            <a:r>
              <a:rPr lang="en-GB" altLang="en-US" sz="2000" b="1">
                <a:latin typeface="Comic Sans MS" panose="030F0702030302020204" pitchFamily="66" charset="0"/>
              </a:rPr>
              <a:t>negative feedback control</a:t>
            </a:r>
          </a:p>
        </p:txBody>
      </p:sp>
      <p:sp>
        <p:nvSpPr>
          <p:cNvPr id="28685" name="Slide Number Placeholder 18"/>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fld id="{63AF7D3A-03F2-449F-A0FD-FE4D5BDCF348}" type="slidenum">
              <a:rPr lang="en-US" altLang="en-US" sz="1400"/>
              <a:pPr>
                <a:spcBef>
                  <a:spcPct val="0"/>
                </a:spcBef>
                <a:buFontTx/>
                <a:buNone/>
              </a:pPr>
              <a:t>59</a:t>
            </a:fld>
            <a:endParaRPr lang="en-US" altLang="en-US" sz="1400"/>
          </a:p>
        </p:txBody>
      </p:sp>
    </p:spTree>
    <p:extLst>
      <p:ext uri="{BB962C8B-B14F-4D97-AF65-F5344CB8AC3E}">
        <p14:creationId xmlns:p14="http://schemas.microsoft.com/office/powerpoint/2010/main" val="33835755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6389"/>
                                        </p:tgtEl>
                                        <p:attrNameLst>
                                          <p:attrName>style.visibility</p:attrName>
                                        </p:attrNameLst>
                                      </p:cBhvr>
                                      <p:to>
                                        <p:strVal val="visible"/>
                                      </p:to>
                                    </p:set>
                                  </p:childTnLst>
                                </p:cTn>
                              </p:par>
                            </p:childTnLst>
                          </p:cTn>
                        </p:par>
                        <p:par>
                          <p:cTn id="11" fill="hold" nodeType="afterGroup">
                            <p:stCondLst>
                              <p:cond delay="500"/>
                            </p:stCondLst>
                            <p:childTnLst>
                              <p:par>
                                <p:cTn id="12" presetID="1" presetClass="entr" presetSubtype="0" fill="hold" grpId="0" nodeType="afterEffect">
                                  <p:stCondLst>
                                    <p:cond delay="0"/>
                                  </p:stCondLst>
                                  <p:childTnLst>
                                    <p:set>
                                      <p:cBhvr>
                                        <p:cTn id="13" dur="1" fill="hold">
                                          <p:stCondLst>
                                            <p:cond delay="499"/>
                                          </p:stCondLst>
                                        </p:cTn>
                                        <p:tgtEl>
                                          <p:spTgt spid="16397"/>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16390"/>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grpId="0" nodeType="afterEffect">
                                  <p:stCondLst>
                                    <p:cond delay="0"/>
                                  </p:stCondLst>
                                  <p:childTnLst>
                                    <p:set>
                                      <p:cBhvr>
                                        <p:cTn id="20" dur="1" fill="hold">
                                          <p:stCondLst>
                                            <p:cond delay="499"/>
                                          </p:stCondLst>
                                        </p:cTn>
                                        <p:tgtEl>
                                          <p:spTgt spid="16395"/>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6391"/>
                                        </p:tgtEl>
                                        <p:attrNameLst>
                                          <p:attrName>style.visibility</p:attrName>
                                        </p:attrNameLst>
                                      </p:cBhvr>
                                      <p:to>
                                        <p:strVal val="visible"/>
                                      </p:to>
                                    </p:set>
                                  </p:childTnLst>
                                </p:cTn>
                              </p:par>
                            </p:childTnLst>
                          </p:cTn>
                        </p:par>
                        <p:par>
                          <p:cTn id="25" fill="hold" nodeType="afterGroup">
                            <p:stCondLst>
                              <p:cond delay="500"/>
                            </p:stCondLst>
                            <p:childTnLst>
                              <p:par>
                                <p:cTn id="26" presetID="1" presetClass="entr" presetSubtype="0" fill="hold" grpId="0" nodeType="afterEffect">
                                  <p:stCondLst>
                                    <p:cond delay="0"/>
                                  </p:stCondLst>
                                  <p:childTnLst>
                                    <p:set>
                                      <p:cBhvr>
                                        <p:cTn id="27" dur="1" fill="hold">
                                          <p:stCondLst>
                                            <p:cond delay="499"/>
                                          </p:stCondLst>
                                        </p:cTn>
                                        <p:tgtEl>
                                          <p:spTgt spid="163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autoUpdateAnimBg="0"/>
      <p:bldP spid="16390" grpId="0" autoUpdateAnimBg="0"/>
      <p:bldP spid="16391" grpId="0" autoUpdateAnimBg="0"/>
      <p:bldP spid="16395" grpId="0" animBg="1"/>
      <p:bldP spid="16396" grpId="0" animBg="1"/>
      <p:bldP spid="16397"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1EDB4-762D-4940-9222-FEB8B2E372DB}"/>
              </a:ext>
            </a:extLst>
          </p:cNvPr>
          <p:cNvSpPr>
            <a:spLocks noGrp="1"/>
          </p:cNvSpPr>
          <p:nvPr>
            <p:ph type="title"/>
          </p:nvPr>
        </p:nvSpPr>
        <p:spPr>
          <a:xfrm>
            <a:off x="1371600" y="457200"/>
            <a:ext cx="4911393" cy="1556724"/>
          </a:xfrm>
        </p:spPr>
        <p:txBody>
          <a:bodyPr anchor="b">
            <a:normAutofit/>
          </a:bodyPr>
          <a:lstStyle/>
          <a:p>
            <a:pPr>
              <a:lnSpc>
                <a:spcPct val="90000"/>
              </a:lnSpc>
            </a:pPr>
            <a:r>
              <a:rPr lang="en-GB" sz="2800"/>
              <a:t>What is glucose and what is all the fuss about?</a:t>
            </a:r>
          </a:p>
        </p:txBody>
      </p:sp>
      <p:sp>
        <p:nvSpPr>
          <p:cNvPr id="3" name="Content Placeholder 2">
            <a:extLst>
              <a:ext uri="{FF2B5EF4-FFF2-40B4-BE49-F238E27FC236}">
                <a16:creationId xmlns:a16="http://schemas.microsoft.com/office/drawing/2014/main" id="{665AAF3F-D893-4DDE-B447-7B82B44EFD0E}"/>
              </a:ext>
            </a:extLst>
          </p:cNvPr>
          <p:cNvSpPr>
            <a:spLocks noGrp="1"/>
          </p:cNvSpPr>
          <p:nvPr>
            <p:ph idx="1"/>
          </p:nvPr>
        </p:nvSpPr>
        <p:spPr>
          <a:xfrm>
            <a:off x="1371601" y="2345635"/>
            <a:ext cx="4911392" cy="3583940"/>
          </a:xfrm>
        </p:spPr>
        <p:txBody>
          <a:bodyPr anchor="t">
            <a:normAutofit/>
          </a:bodyPr>
          <a:lstStyle/>
          <a:p>
            <a:r>
              <a:rPr lang="en-GB" sz="1600"/>
              <a:t>Thinking about previous sessions why is glucose so important?</a:t>
            </a:r>
          </a:p>
        </p:txBody>
      </p:sp>
      <p:pic>
        <p:nvPicPr>
          <p:cNvPr id="14" name="Picture 4" descr="White puzzle with one red piece">
            <a:extLst>
              <a:ext uri="{FF2B5EF4-FFF2-40B4-BE49-F238E27FC236}">
                <a16:creationId xmlns:a16="http://schemas.microsoft.com/office/drawing/2014/main" id="{BF5C7B22-6C30-4351-818E-75D1DD2DA791}"/>
              </a:ext>
            </a:extLst>
          </p:cNvPr>
          <p:cNvPicPr>
            <a:picLocks noChangeAspect="1"/>
          </p:cNvPicPr>
          <p:nvPr/>
        </p:nvPicPr>
        <p:blipFill rotWithShape="1">
          <a:blip r:embed="rId2"/>
          <a:srcRect l="34059" r="32456"/>
          <a:stretch/>
        </p:blipFill>
        <p:spPr>
          <a:xfrm>
            <a:off x="7560897" y="457200"/>
            <a:ext cx="3257645" cy="5472375"/>
          </a:xfrm>
          <a:prstGeom prst="rect">
            <a:avLst/>
          </a:prstGeom>
        </p:spPr>
      </p:pic>
      <p:sp>
        <p:nvSpPr>
          <p:cNvPr id="21" name="Rectangle 2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142013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3" name="Rectangle 7182">
            <a:extLst>
              <a:ext uri="{FF2B5EF4-FFF2-40B4-BE49-F238E27FC236}">
                <a16:creationId xmlns:a16="http://schemas.microsoft.com/office/drawing/2014/main" id="{168BBE1A-B148-4F48-8E8C-EEB4A444E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634AA-EF19-4BB6-9A26-374BC31E3949}"/>
              </a:ext>
            </a:extLst>
          </p:cNvPr>
          <p:cNvSpPr>
            <a:spLocks noGrp="1"/>
          </p:cNvSpPr>
          <p:nvPr>
            <p:ph type="title"/>
          </p:nvPr>
        </p:nvSpPr>
        <p:spPr>
          <a:xfrm>
            <a:off x="980902" y="622852"/>
            <a:ext cx="4045528" cy="3289672"/>
          </a:xfrm>
        </p:spPr>
        <p:txBody>
          <a:bodyPr anchor="b">
            <a:normAutofit/>
          </a:bodyPr>
          <a:lstStyle/>
          <a:p>
            <a:pPr algn="r"/>
            <a:r>
              <a:rPr lang="en-GB" sz="3100"/>
              <a:t>Controlling blood glucose levels.</a:t>
            </a:r>
          </a:p>
        </p:txBody>
      </p:sp>
      <p:pic>
        <p:nvPicPr>
          <p:cNvPr id="7170" name="Picture 2" descr="Image result for crenation of red blood cells diabetes">
            <a:extLst>
              <a:ext uri="{FF2B5EF4-FFF2-40B4-BE49-F238E27FC236}">
                <a16:creationId xmlns:a16="http://schemas.microsoft.com/office/drawing/2014/main" id="{1C332D5D-EEFF-4FB7-BCC6-F42742D9E2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24" r="2" b="2"/>
          <a:stretch/>
        </p:blipFill>
        <p:spPr bwMode="auto">
          <a:xfrm>
            <a:off x="5270269" y="1014850"/>
            <a:ext cx="5852159" cy="28976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519BB8-3868-46EE-AA70-EE3C0C5BFC41}"/>
              </a:ext>
            </a:extLst>
          </p:cNvPr>
          <p:cNvSpPr>
            <a:spLocks noGrp="1"/>
          </p:cNvSpPr>
          <p:nvPr>
            <p:ph idx="1"/>
          </p:nvPr>
        </p:nvSpPr>
        <p:spPr>
          <a:xfrm>
            <a:off x="5270270" y="4198217"/>
            <a:ext cx="5852158" cy="1820198"/>
          </a:xfrm>
        </p:spPr>
        <p:txBody>
          <a:bodyPr anchor="t">
            <a:normAutofit/>
          </a:bodyPr>
          <a:lstStyle/>
          <a:p>
            <a:r>
              <a:rPr lang="en-GB" sz="1600"/>
              <a:t>Excess glucose; blood plasma and tissue fluids around cells become too concentrated  which can seriously damage cells e.g. crenation in red blood cells. </a:t>
            </a:r>
          </a:p>
          <a:p>
            <a:endParaRPr lang="en-GB" sz="1600"/>
          </a:p>
          <a:p>
            <a:endParaRPr lang="en-GB" sz="1600"/>
          </a:p>
          <a:p>
            <a:pPr marL="0" indent="0">
              <a:buNone/>
            </a:pPr>
            <a:endParaRPr lang="en-GB" sz="1600"/>
          </a:p>
        </p:txBody>
      </p:sp>
      <p:sp>
        <p:nvSpPr>
          <p:cNvPr id="7184" name="Rectangle 7183">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801"/>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185" name="Rectangle 7184">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1"/>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166739444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168BBE1A-B148-4F48-8E8C-EEB4A444E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D12333-85EE-4469-AC8E-46F40BDC68E5}"/>
              </a:ext>
            </a:extLst>
          </p:cNvPr>
          <p:cNvSpPr>
            <a:spLocks noGrp="1"/>
          </p:cNvSpPr>
          <p:nvPr>
            <p:ph type="title"/>
          </p:nvPr>
        </p:nvSpPr>
        <p:spPr>
          <a:xfrm>
            <a:off x="980902" y="622852"/>
            <a:ext cx="4045528" cy="3289672"/>
          </a:xfrm>
        </p:spPr>
        <p:txBody>
          <a:bodyPr anchor="b">
            <a:normAutofit/>
          </a:bodyPr>
          <a:lstStyle/>
          <a:p>
            <a:pPr algn="r"/>
            <a:r>
              <a:rPr lang="en-GB"/>
              <a:t>Low blood glucose levels </a:t>
            </a:r>
          </a:p>
        </p:txBody>
      </p:sp>
      <p:pic>
        <p:nvPicPr>
          <p:cNvPr id="8194" name="Picture 2" descr="See the source image">
            <a:extLst>
              <a:ext uri="{FF2B5EF4-FFF2-40B4-BE49-F238E27FC236}">
                <a16:creationId xmlns:a16="http://schemas.microsoft.com/office/drawing/2014/main" id="{6460621D-DFB4-41FB-BFDE-76FB2484431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58" b="-1"/>
          <a:stretch/>
        </p:blipFill>
        <p:spPr bwMode="auto">
          <a:xfrm>
            <a:off x="5270269" y="0"/>
            <a:ext cx="5701420" cy="391252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AAA8071-A28D-44AA-B2D7-156DF3471D57}"/>
              </a:ext>
            </a:extLst>
          </p:cNvPr>
          <p:cNvSpPr>
            <a:spLocks noGrp="1"/>
          </p:cNvSpPr>
          <p:nvPr>
            <p:ph idx="1"/>
          </p:nvPr>
        </p:nvSpPr>
        <p:spPr>
          <a:xfrm>
            <a:off x="5270270" y="4198217"/>
            <a:ext cx="5852158" cy="1820198"/>
          </a:xfrm>
        </p:spPr>
        <p:txBody>
          <a:bodyPr anchor="t">
            <a:normAutofit/>
          </a:bodyPr>
          <a:lstStyle/>
          <a:p>
            <a:r>
              <a:rPr lang="en-GB" sz="1600"/>
              <a:t>Cells swell up and and burst lysis.</a:t>
            </a:r>
          </a:p>
          <a:p>
            <a:endParaRPr lang="en-GB" sz="1600" b="1"/>
          </a:p>
        </p:txBody>
      </p:sp>
      <p:sp>
        <p:nvSpPr>
          <p:cNvPr id="8201" name="Rectangle 8200">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801"/>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8203" name="Rectangle 8202">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1"/>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361024855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68BBE1A-B148-4F48-8E8C-EEB4A444E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36A77-9A4D-4052-8CBF-983890009362}"/>
              </a:ext>
            </a:extLst>
          </p:cNvPr>
          <p:cNvSpPr>
            <a:spLocks noGrp="1"/>
          </p:cNvSpPr>
          <p:nvPr>
            <p:ph type="title"/>
          </p:nvPr>
        </p:nvSpPr>
        <p:spPr>
          <a:xfrm>
            <a:off x="980902" y="622852"/>
            <a:ext cx="4045528" cy="3289672"/>
          </a:xfrm>
        </p:spPr>
        <p:txBody>
          <a:bodyPr anchor="b">
            <a:normAutofit/>
          </a:bodyPr>
          <a:lstStyle/>
          <a:p>
            <a:pPr algn="r"/>
            <a:r>
              <a:rPr lang="en-GB" sz="3300"/>
              <a:t>Key definitions </a:t>
            </a:r>
          </a:p>
        </p:txBody>
      </p:sp>
      <p:pic>
        <p:nvPicPr>
          <p:cNvPr id="1026" name="Picture 2" descr="See the source image">
            <a:extLst>
              <a:ext uri="{FF2B5EF4-FFF2-40B4-BE49-F238E27FC236}">
                <a16:creationId xmlns:a16="http://schemas.microsoft.com/office/drawing/2014/main" id="{640C5F3F-506D-4DB5-ABB6-61472598D0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47"/>
          <a:stretch/>
        </p:blipFill>
        <p:spPr bwMode="auto">
          <a:xfrm>
            <a:off x="5270269" y="0"/>
            <a:ext cx="5272985" cy="391252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BFE80D7-B25E-4438-A44C-B1BF4CC252CB}"/>
              </a:ext>
            </a:extLst>
          </p:cNvPr>
          <p:cNvSpPr>
            <a:spLocks noGrp="1"/>
          </p:cNvSpPr>
          <p:nvPr>
            <p:ph idx="1"/>
          </p:nvPr>
        </p:nvSpPr>
        <p:spPr>
          <a:xfrm>
            <a:off x="5270270" y="4198217"/>
            <a:ext cx="5852158" cy="1820198"/>
          </a:xfrm>
        </p:spPr>
        <p:txBody>
          <a:bodyPr anchor="t">
            <a:normAutofit/>
          </a:bodyPr>
          <a:lstStyle/>
          <a:p>
            <a:r>
              <a:rPr lang="en-GB" sz="1600"/>
              <a:t>Homeostasis- maintaining the internal environment within defined parameters. </a:t>
            </a:r>
          </a:p>
          <a:p>
            <a:r>
              <a:rPr lang="en-GB" sz="1600"/>
              <a:t>Cellular respiration</a:t>
            </a:r>
          </a:p>
          <a:p>
            <a:endParaRPr lang="en-GB" sz="1600"/>
          </a:p>
        </p:txBody>
      </p:sp>
      <p:sp>
        <p:nvSpPr>
          <p:cNvPr id="1033" name="Rectangle 1032">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801"/>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5" name="Rectangle 1034">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1"/>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Tree>
    <p:extLst>
      <p:ext uri="{BB962C8B-B14F-4D97-AF65-F5344CB8AC3E}">
        <p14:creationId xmlns:p14="http://schemas.microsoft.com/office/powerpoint/2010/main" val="40819458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383CC5D-71E8-4CB2-8E4A-F1E4FF6DC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
            <a:ext cx="12192000" cy="1600201"/>
          </a:xfrm>
          <a:prstGeom prst="rect">
            <a:avLst/>
          </a:prstGeom>
          <a:gradFill>
            <a:gsLst>
              <a:gs pos="0">
                <a:schemeClr val="accent5">
                  <a:alpha val="83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9161" y="9109"/>
            <a:ext cx="7792839" cy="1594270"/>
          </a:xfrm>
          <a:prstGeom prst="rect">
            <a:avLst/>
          </a:prstGeom>
          <a:gradFill>
            <a:gsLst>
              <a:gs pos="22000">
                <a:schemeClr val="accent2">
                  <a:alpha val="0"/>
                </a:schemeClr>
              </a:gs>
              <a:gs pos="99000">
                <a:schemeClr val="accent2"/>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1C2185E4-B584-4B9D-9440-DEA0FB9D94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021976" y="-906246"/>
            <a:ext cx="1602951" cy="3416298"/>
          </a:xfrm>
          <a:prstGeom prst="rect">
            <a:avLst/>
          </a:prstGeom>
          <a:gradFill>
            <a:gsLst>
              <a:gs pos="45000">
                <a:schemeClr val="accent4">
                  <a:alpha val="0"/>
                </a:schemeClr>
              </a:gs>
              <a:gs pos="99000">
                <a:schemeClr val="accent6">
                  <a:alpha val="33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451242" y="0"/>
            <a:ext cx="9729549" cy="1600198"/>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430"/>
            <a:ext cx="7910111" cy="1600198"/>
          </a:xfrm>
          <a:prstGeom prst="rect">
            <a:avLst/>
          </a:prstGeom>
          <a:gradFill>
            <a:gsLst>
              <a:gs pos="0">
                <a:schemeClr val="accent5">
                  <a:alpha val="21000"/>
                </a:schemeClr>
              </a:gs>
              <a:gs pos="99000">
                <a:schemeClr val="accent5">
                  <a:alpha val="0"/>
                </a:scheme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CB55E-73D6-4A0B-8DF6-DC14B679A476}"/>
              </a:ext>
            </a:extLst>
          </p:cNvPr>
          <p:cNvSpPr>
            <a:spLocks noGrp="1"/>
          </p:cNvSpPr>
          <p:nvPr>
            <p:ph type="title"/>
          </p:nvPr>
        </p:nvSpPr>
        <p:spPr>
          <a:xfrm>
            <a:off x="1157084" y="374427"/>
            <a:ext cx="10374517" cy="971512"/>
          </a:xfrm>
        </p:spPr>
        <p:txBody>
          <a:bodyPr anchor="ctr">
            <a:normAutofit/>
          </a:bodyPr>
          <a:lstStyle/>
          <a:p>
            <a:r>
              <a:rPr lang="en-GB" sz="3200">
                <a:solidFill>
                  <a:schemeClr val="bg1"/>
                </a:solidFill>
              </a:rPr>
              <a:t>Important note</a:t>
            </a:r>
          </a:p>
        </p:txBody>
      </p:sp>
      <p:graphicFrame>
        <p:nvGraphicFramePr>
          <p:cNvPr id="5" name="Content Placeholder 2">
            <a:extLst>
              <a:ext uri="{FF2B5EF4-FFF2-40B4-BE49-F238E27FC236}">
                <a16:creationId xmlns:a16="http://schemas.microsoft.com/office/drawing/2014/main" id="{D599F8BE-8B69-40A4-9473-75156461870E}"/>
              </a:ext>
            </a:extLst>
          </p:cNvPr>
          <p:cNvGraphicFramePr>
            <a:graphicFrameLocks noGrp="1"/>
          </p:cNvGraphicFramePr>
          <p:nvPr>
            <p:ph idx="1"/>
            <p:extLst>
              <p:ext uri="{D42A27DB-BD31-4B8C-83A1-F6EECF244321}">
                <p14:modId xmlns:p14="http://schemas.microsoft.com/office/powerpoint/2010/main" val="2488741379"/>
              </p:ext>
            </p:extLst>
          </p:nvPr>
        </p:nvGraphicFramePr>
        <p:xfrm>
          <a:off x="579474" y="2062715"/>
          <a:ext cx="11033029" cy="4189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29659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F130D-11ED-4E6B-A74E-9081FD25890D}"/>
              </a:ext>
            </a:extLst>
          </p:cNvPr>
          <p:cNvSpPr>
            <a:spLocks noGrp="1"/>
          </p:cNvSpPr>
          <p:nvPr>
            <p:ph type="title"/>
          </p:nvPr>
        </p:nvSpPr>
        <p:spPr>
          <a:xfrm>
            <a:off x="4965430" y="629268"/>
            <a:ext cx="6586491" cy="1286160"/>
          </a:xfrm>
        </p:spPr>
        <p:txBody>
          <a:bodyPr anchor="b">
            <a:normAutofit/>
          </a:bodyPr>
          <a:lstStyle/>
          <a:p>
            <a:r>
              <a:rPr lang="en-GB" dirty="0"/>
              <a:t>Normal glucose levels </a:t>
            </a:r>
          </a:p>
        </p:txBody>
      </p:sp>
      <p:sp>
        <p:nvSpPr>
          <p:cNvPr id="3" name="Content Placeholder 2">
            <a:extLst>
              <a:ext uri="{FF2B5EF4-FFF2-40B4-BE49-F238E27FC236}">
                <a16:creationId xmlns:a16="http://schemas.microsoft.com/office/drawing/2014/main" id="{1BA4FE3E-7E79-43F2-898C-C1315EECF9C0}"/>
              </a:ext>
            </a:extLst>
          </p:cNvPr>
          <p:cNvSpPr>
            <a:spLocks noGrp="1"/>
          </p:cNvSpPr>
          <p:nvPr>
            <p:ph idx="1"/>
          </p:nvPr>
        </p:nvSpPr>
        <p:spPr>
          <a:xfrm>
            <a:off x="4965431" y="2438400"/>
            <a:ext cx="6586489" cy="3785419"/>
          </a:xfrm>
        </p:spPr>
        <p:txBody>
          <a:bodyPr>
            <a:normAutofit/>
          </a:bodyPr>
          <a:lstStyle/>
          <a:p>
            <a:r>
              <a:rPr lang="en-US" sz="2000" b="0" i="0" dirty="0">
                <a:effectLst/>
                <a:latin typeface="Roboto"/>
              </a:rPr>
              <a:t>The body's homeostatic mechanism of blood sugar regulation (known as glucose homeostasis), when operating normally, restores the blood sugar level to a narrow range of about </a:t>
            </a:r>
            <a:r>
              <a:rPr lang="en-US" sz="2000" b="1" i="0" dirty="0">
                <a:effectLst/>
                <a:latin typeface="Roboto"/>
              </a:rPr>
              <a:t>4.4 to 6.1 mmol /L (79 to 110 mg/dL)</a:t>
            </a:r>
            <a:r>
              <a:rPr lang="en-US" sz="2000" b="0" i="0" dirty="0">
                <a:effectLst/>
                <a:latin typeface="Roboto"/>
              </a:rPr>
              <a:t> (as measured by a fasting blood glucose test).</a:t>
            </a:r>
            <a:endParaRPr lang="en-GB" sz="2000" dirty="0"/>
          </a:p>
        </p:txBody>
      </p:sp>
      <p:pic>
        <p:nvPicPr>
          <p:cNvPr id="5" name="Picture 4" descr="A row of samples for medical testing">
            <a:extLst>
              <a:ext uri="{FF2B5EF4-FFF2-40B4-BE49-F238E27FC236}">
                <a16:creationId xmlns:a16="http://schemas.microsoft.com/office/drawing/2014/main" id="{412424B7-ADF3-4236-98D3-204DB274E9A0}"/>
              </a:ext>
            </a:extLst>
          </p:cNvPr>
          <p:cNvPicPr>
            <a:picLocks noChangeAspect="1"/>
          </p:cNvPicPr>
          <p:nvPr/>
        </p:nvPicPr>
        <p:blipFill rotWithShape="1">
          <a:blip r:embed="rId2"/>
          <a:srcRect l="48152" r="1153"/>
          <a:stretch/>
        </p:blipFill>
        <p:spPr>
          <a:xfrm>
            <a:off x="20" y="10"/>
            <a:ext cx="4635571" cy="6857990"/>
          </a:xfrm>
          <a:prstGeom prst="rect">
            <a:avLst/>
          </a:prstGeom>
          <a:effectLst/>
        </p:spPr>
      </p:pic>
    </p:spTree>
    <p:extLst>
      <p:ext uri="{BB962C8B-B14F-4D97-AF65-F5344CB8AC3E}">
        <p14:creationId xmlns:p14="http://schemas.microsoft.com/office/powerpoint/2010/main" val="281977834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33B3FC-0D45-4A5D-B564-A0A10E558819}"/>
              </a:ext>
            </a:extLst>
          </p:cNvPr>
          <p:cNvSpPr>
            <a:spLocks noGrp="1"/>
          </p:cNvSpPr>
          <p:nvPr>
            <p:ph type="title"/>
          </p:nvPr>
        </p:nvSpPr>
        <p:spPr>
          <a:xfrm>
            <a:off x="457200" y="868280"/>
            <a:ext cx="3390645" cy="3363597"/>
          </a:xfrm>
        </p:spPr>
        <p:txBody>
          <a:bodyPr>
            <a:normAutofit/>
          </a:bodyPr>
          <a:lstStyle/>
          <a:p>
            <a:pPr algn="r"/>
            <a:r>
              <a:rPr lang="en-US" sz="2000" b="0" i="0">
                <a:solidFill>
                  <a:schemeClr val="bg1"/>
                </a:solidFill>
                <a:effectLst/>
                <a:latin typeface="Lato"/>
              </a:rPr>
              <a:t>Hyperglycemia: When Your Blood Glucose Level Goes Too High</a:t>
            </a:r>
            <a:br>
              <a:rPr lang="en-US" sz="2000" b="0" i="0">
                <a:solidFill>
                  <a:schemeClr val="bg1"/>
                </a:solidFill>
                <a:effectLst/>
                <a:latin typeface="Lato"/>
              </a:rPr>
            </a:br>
            <a:endParaRPr lang="en-GB" sz="2000">
              <a:solidFill>
                <a:schemeClr val="bg1"/>
              </a:solidFill>
            </a:endParaRPr>
          </a:p>
        </p:txBody>
      </p:sp>
      <p:graphicFrame>
        <p:nvGraphicFramePr>
          <p:cNvPr id="26" name="Content Placeholder 2">
            <a:extLst>
              <a:ext uri="{FF2B5EF4-FFF2-40B4-BE49-F238E27FC236}">
                <a16:creationId xmlns:a16="http://schemas.microsoft.com/office/drawing/2014/main" id="{A2663451-A546-5C5B-526E-5BFE6E9E988E}"/>
              </a:ext>
            </a:extLst>
          </p:cNvPr>
          <p:cNvGraphicFramePr>
            <a:graphicFrameLocks noGrp="1"/>
          </p:cNvGraphicFramePr>
          <p:nvPr>
            <p:ph idx="1"/>
            <p:extLst>
              <p:ext uri="{D42A27DB-BD31-4B8C-83A1-F6EECF244321}">
                <p14:modId xmlns:p14="http://schemas.microsoft.com/office/powerpoint/2010/main" val="2768819428"/>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18219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8D1913-62E8-46D4-8869-EE4FE165C95A}"/>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The symptoms</a:t>
            </a:r>
          </a:p>
        </p:txBody>
      </p:sp>
      <p:graphicFrame>
        <p:nvGraphicFramePr>
          <p:cNvPr id="5" name="Content Placeholder 2">
            <a:extLst>
              <a:ext uri="{FF2B5EF4-FFF2-40B4-BE49-F238E27FC236}">
                <a16:creationId xmlns:a16="http://schemas.microsoft.com/office/drawing/2014/main" id="{8A259153-7183-0FB2-5B1E-04ECC14DED2E}"/>
              </a:ext>
            </a:extLst>
          </p:cNvPr>
          <p:cNvGraphicFramePr>
            <a:graphicFrameLocks noGrp="1"/>
          </p:cNvGraphicFramePr>
          <p:nvPr>
            <p:ph idx="1"/>
            <p:extLst>
              <p:ext uri="{D42A27DB-BD31-4B8C-83A1-F6EECF244321}">
                <p14:modId xmlns:p14="http://schemas.microsoft.com/office/powerpoint/2010/main" val="229327174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07032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A3AC0-7BAA-4EDD-8E81-5A0E5841E56E}"/>
              </a:ext>
            </a:extLst>
          </p:cNvPr>
          <p:cNvSpPr>
            <a:spLocks noGrp="1"/>
          </p:cNvSpPr>
          <p:nvPr>
            <p:ph type="title"/>
          </p:nvPr>
        </p:nvSpPr>
        <p:spPr>
          <a:xfrm>
            <a:off x="457200" y="868280"/>
            <a:ext cx="3390645" cy="3363597"/>
          </a:xfrm>
        </p:spPr>
        <p:txBody>
          <a:bodyPr>
            <a:normAutofit/>
          </a:bodyPr>
          <a:lstStyle/>
          <a:p>
            <a:pPr algn="r"/>
            <a:r>
              <a:rPr lang="en-GB" sz="2000">
                <a:solidFill>
                  <a:schemeClr val="bg1"/>
                </a:solidFill>
              </a:rPr>
              <a:t>Complications</a:t>
            </a:r>
          </a:p>
        </p:txBody>
      </p:sp>
      <p:graphicFrame>
        <p:nvGraphicFramePr>
          <p:cNvPr id="5" name="Content Placeholder 2">
            <a:extLst>
              <a:ext uri="{FF2B5EF4-FFF2-40B4-BE49-F238E27FC236}">
                <a16:creationId xmlns:a16="http://schemas.microsoft.com/office/drawing/2014/main" id="{0FC08496-AEE7-6974-67C1-68C6A2BA145F}"/>
              </a:ext>
            </a:extLst>
          </p:cNvPr>
          <p:cNvGraphicFramePr>
            <a:graphicFrameLocks noGrp="1"/>
          </p:cNvGraphicFramePr>
          <p:nvPr>
            <p:ph idx="1"/>
            <p:extLst>
              <p:ext uri="{D42A27DB-BD31-4B8C-83A1-F6EECF244321}">
                <p14:modId xmlns:p14="http://schemas.microsoft.com/office/powerpoint/2010/main" val="187761972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17078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6ED750-1BB7-40DB-AEDE-9219C036B0BF}"/>
              </a:ext>
            </a:extLst>
          </p:cNvPr>
          <p:cNvSpPr>
            <a:spLocks noGrp="1"/>
          </p:cNvSpPr>
          <p:nvPr>
            <p:ph type="title"/>
          </p:nvPr>
        </p:nvSpPr>
        <p:spPr>
          <a:xfrm>
            <a:off x="457200" y="868280"/>
            <a:ext cx="3390645" cy="3363597"/>
          </a:xfrm>
        </p:spPr>
        <p:txBody>
          <a:bodyPr>
            <a:normAutofit/>
          </a:bodyPr>
          <a:lstStyle/>
          <a:p>
            <a:pPr algn="r"/>
            <a:r>
              <a:rPr lang="en-GB" sz="1800">
                <a:solidFill>
                  <a:schemeClr val="bg1"/>
                </a:solidFill>
              </a:rPr>
              <a:t>Hypoglycaemia</a:t>
            </a:r>
          </a:p>
        </p:txBody>
      </p:sp>
      <p:graphicFrame>
        <p:nvGraphicFramePr>
          <p:cNvPr id="5" name="Content Placeholder 2">
            <a:extLst>
              <a:ext uri="{FF2B5EF4-FFF2-40B4-BE49-F238E27FC236}">
                <a16:creationId xmlns:a16="http://schemas.microsoft.com/office/drawing/2014/main" id="{9E104822-DB73-3F5C-07AC-107D29FADADE}"/>
              </a:ext>
            </a:extLst>
          </p:cNvPr>
          <p:cNvGraphicFramePr>
            <a:graphicFrameLocks noGrp="1"/>
          </p:cNvGraphicFramePr>
          <p:nvPr>
            <p:ph idx="1"/>
            <p:extLst>
              <p:ext uri="{D42A27DB-BD31-4B8C-83A1-F6EECF244321}">
                <p14:modId xmlns:p14="http://schemas.microsoft.com/office/powerpoint/2010/main" val="69370449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647595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D3A29E52-5C42-438C-B54F-96566DBDF4AA}"/>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3574221" y="156776"/>
            <a:ext cx="3824956" cy="6544448"/>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883932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9" name="Rectangle 2058">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Freeform: Shape 2066">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B354919-C61A-4018-9CD3-9A35A6380D92}"/>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The pancreas</a:t>
            </a:r>
          </a:p>
        </p:txBody>
      </p:sp>
      <p:pic>
        <p:nvPicPr>
          <p:cNvPr id="2050" name="Picture 2" descr="See the source image">
            <a:extLst>
              <a:ext uri="{FF2B5EF4-FFF2-40B4-BE49-F238E27FC236}">
                <a16:creationId xmlns:a16="http://schemas.microsoft.com/office/drawing/2014/main" id="{C1D791FB-0035-4A04-A711-0321EDEAA73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2475" r="1" b="1"/>
          <a:stretch/>
        </p:blipFill>
        <p:spPr bwMode="auto">
          <a:xfrm>
            <a:off x="4579364" y="457200"/>
            <a:ext cx="7062647" cy="595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671041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Freeform: Shape 3090">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DA5BE16-B702-46CC-BF24-81D5915D3F21}"/>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The pancreas</a:t>
            </a:r>
          </a:p>
        </p:txBody>
      </p:sp>
      <p:pic>
        <p:nvPicPr>
          <p:cNvPr id="3074" name="Picture 2">
            <a:extLst>
              <a:ext uri="{FF2B5EF4-FFF2-40B4-BE49-F238E27FC236}">
                <a16:creationId xmlns:a16="http://schemas.microsoft.com/office/drawing/2014/main" id="{A79BE66C-6843-4AFC-BA99-59923571178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575"/>
          <a:stretch/>
        </p:blipFill>
        <p:spPr bwMode="auto">
          <a:xfrm>
            <a:off x="4579401" y="457200"/>
            <a:ext cx="7062574" cy="595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621227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497FD608-DCDE-471C-A164-85036859C7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78168" y="643467"/>
            <a:ext cx="683566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48314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Freeform: Shape 1038">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74243" y="681317"/>
            <a:ext cx="3236613" cy="3406187"/>
          </a:xfrm>
        </p:spPr>
        <p:txBody>
          <a:bodyPr vert="horz" lIns="91440" tIns="45720" rIns="91440" bIns="45720" rtlCol="0">
            <a:normAutofit/>
          </a:bodyPr>
          <a:lstStyle/>
          <a:p>
            <a:pPr algn="r"/>
            <a:r>
              <a:rPr lang="en-US" sz="2200" b="1" u="sng" kern="1200">
                <a:solidFill>
                  <a:schemeClr val="bg1"/>
                </a:solidFill>
                <a:latin typeface="+mj-lt"/>
                <a:ea typeface="+mj-ea"/>
                <a:cs typeface="+mj-cs"/>
              </a:rPr>
              <a:t>Regulation of blood glucose</a:t>
            </a:r>
          </a:p>
        </p:txBody>
      </p:sp>
      <p:pic>
        <p:nvPicPr>
          <p:cNvPr id="1026" name="Picture 2" descr="https://bohone09.wikispaces.com/file/view/Glucose_Homeostasis.jpg/89638413/Glucose_Homeostasis.jpg"/>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28542" y="457200"/>
            <a:ext cx="5564291" cy="5951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225865"/>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097AF4C-C4B7-46C8-892B-3B979309588A}"/>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Lymphatic system. </a:t>
            </a:r>
          </a:p>
        </p:txBody>
      </p:sp>
      <p:graphicFrame>
        <p:nvGraphicFramePr>
          <p:cNvPr id="7" name="Content Placeholder 4">
            <a:extLst>
              <a:ext uri="{FF2B5EF4-FFF2-40B4-BE49-F238E27FC236}">
                <a16:creationId xmlns:a16="http://schemas.microsoft.com/office/drawing/2014/main" id="{13FCF085-1E01-C2A2-5558-C67A228D29D0}"/>
              </a:ext>
            </a:extLst>
          </p:cNvPr>
          <p:cNvGraphicFramePr>
            <a:graphicFrameLocks noGrp="1"/>
          </p:cNvGraphicFramePr>
          <p:nvPr>
            <p:ph idx="1"/>
            <p:extLst>
              <p:ext uri="{D42A27DB-BD31-4B8C-83A1-F6EECF244321}">
                <p14:modId xmlns:p14="http://schemas.microsoft.com/office/powerpoint/2010/main" val="371882408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65351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F4ABD-32F0-4467-A20F-49A72F2E261C}"/>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Consists of; </a:t>
            </a:r>
          </a:p>
        </p:txBody>
      </p:sp>
      <p:graphicFrame>
        <p:nvGraphicFramePr>
          <p:cNvPr id="5" name="Content Placeholder 2">
            <a:extLst>
              <a:ext uri="{FF2B5EF4-FFF2-40B4-BE49-F238E27FC236}">
                <a16:creationId xmlns:a16="http://schemas.microsoft.com/office/drawing/2014/main" id="{0F665D39-3137-11F8-EB73-CBB482AF467A}"/>
              </a:ext>
            </a:extLst>
          </p:cNvPr>
          <p:cNvGraphicFramePr>
            <a:graphicFrameLocks noGrp="1"/>
          </p:cNvGraphicFramePr>
          <p:nvPr>
            <p:ph idx="1"/>
            <p:extLst>
              <p:ext uri="{D42A27DB-BD31-4B8C-83A1-F6EECF244321}">
                <p14:modId xmlns:p14="http://schemas.microsoft.com/office/powerpoint/2010/main" val="389871028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27354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7" y="643467"/>
            <a:ext cx="7428086"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852767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38BDF-2BC3-46C5-9E54-8A2FFD3A1F28}"/>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a clear fluid </a:t>
            </a:r>
          </a:p>
        </p:txBody>
      </p:sp>
      <p:graphicFrame>
        <p:nvGraphicFramePr>
          <p:cNvPr id="5" name="Content Placeholder 2">
            <a:extLst>
              <a:ext uri="{FF2B5EF4-FFF2-40B4-BE49-F238E27FC236}">
                <a16:creationId xmlns:a16="http://schemas.microsoft.com/office/drawing/2014/main" id="{0329D8F9-4AFC-C70B-D56B-9B01A7ECACE6}"/>
              </a:ext>
            </a:extLst>
          </p:cNvPr>
          <p:cNvGraphicFramePr>
            <a:graphicFrameLocks noGrp="1"/>
          </p:cNvGraphicFramePr>
          <p:nvPr>
            <p:ph idx="1"/>
            <p:extLst>
              <p:ext uri="{D42A27DB-BD31-4B8C-83A1-F6EECF244321}">
                <p14:modId xmlns:p14="http://schemas.microsoft.com/office/powerpoint/2010/main" val="114126497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9101255"/>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7BB7B-BDFA-4C00-A904-E40D796A820C}"/>
              </a:ext>
            </a:extLst>
          </p:cNvPr>
          <p:cNvSpPr>
            <a:spLocks noGrp="1"/>
          </p:cNvSpPr>
          <p:nvPr>
            <p:ph type="title"/>
          </p:nvPr>
        </p:nvSpPr>
        <p:spPr/>
        <p:txBody>
          <a:bodyPr/>
          <a:lstStyle/>
          <a:p>
            <a:r>
              <a:rPr lang="en-GB" dirty="0"/>
              <a:t>Lymph </a:t>
            </a:r>
          </a:p>
        </p:txBody>
      </p:sp>
      <p:pic>
        <p:nvPicPr>
          <p:cNvPr id="4" name="Online Media 3" title="What is actually in lymph | Lymphatic system physiology | NCLEX-RN | Khan Academy">
            <a:hlinkClick r:id="" action="ppaction://media"/>
            <a:extLst>
              <a:ext uri="{FF2B5EF4-FFF2-40B4-BE49-F238E27FC236}">
                <a16:creationId xmlns:a16="http://schemas.microsoft.com/office/drawing/2014/main" id="{4117EB9D-803E-452D-9750-B1E99B3C356E}"/>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179157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91032" y="1176793"/>
            <a:ext cx="3152844"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extLst>
              <p:ext uri="{D42A27DB-BD31-4B8C-83A1-F6EECF244321}">
                <p14:modId xmlns:p14="http://schemas.microsoft.com/office/powerpoint/2010/main" val="413805978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extLst>
              <p:ext uri="{D42A27DB-BD31-4B8C-83A1-F6EECF244321}">
                <p14:modId xmlns:p14="http://schemas.microsoft.com/office/powerpoint/2010/main" val="3257820481"/>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extLst>
              <p:ext uri="{D42A27DB-BD31-4B8C-83A1-F6EECF244321}">
                <p14:modId xmlns:p14="http://schemas.microsoft.com/office/powerpoint/2010/main" val="2677950436"/>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extLst>
              <p:ext uri="{D42A27DB-BD31-4B8C-83A1-F6EECF244321}">
                <p14:modId xmlns:p14="http://schemas.microsoft.com/office/powerpoint/2010/main" val="408410642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extLst>
              <p:ext uri="{D42A27DB-BD31-4B8C-83A1-F6EECF244321}">
                <p14:modId xmlns:p14="http://schemas.microsoft.com/office/powerpoint/2010/main" val="4067904564"/>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85FC4-C26D-4CA3-B39A-D60F4B1E869F}"/>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nodes </a:t>
            </a:r>
          </a:p>
        </p:txBody>
      </p:sp>
      <p:graphicFrame>
        <p:nvGraphicFramePr>
          <p:cNvPr id="5" name="Content Placeholder 2">
            <a:extLst>
              <a:ext uri="{FF2B5EF4-FFF2-40B4-BE49-F238E27FC236}">
                <a16:creationId xmlns:a16="http://schemas.microsoft.com/office/drawing/2014/main" id="{C5E2544E-4350-80B6-D906-7EA4F49DFD4A}"/>
              </a:ext>
            </a:extLst>
          </p:cNvPr>
          <p:cNvGraphicFramePr>
            <a:graphicFrameLocks noGrp="1"/>
          </p:cNvGraphicFramePr>
          <p:nvPr>
            <p:ph idx="1"/>
            <p:extLst>
              <p:ext uri="{D42A27DB-BD31-4B8C-83A1-F6EECF244321}">
                <p14:modId xmlns:p14="http://schemas.microsoft.com/office/powerpoint/2010/main" val="2810456289"/>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501941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CBABC-B277-4BE2-850E-9C0F43685A47}"/>
              </a:ext>
            </a:extLst>
          </p:cNvPr>
          <p:cNvSpPr>
            <a:spLocks noGrp="1"/>
          </p:cNvSpPr>
          <p:nvPr>
            <p:ph type="title"/>
          </p:nvPr>
        </p:nvSpPr>
        <p:spPr>
          <a:xfrm>
            <a:off x="457200" y="868280"/>
            <a:ext cx="3390645" cy="3363597"/>
          </a:xfrm>
        </p:spPr>
        <p:txBody>
          <a:bodyPr>
            <a:normAutofit/>
          </a:bodyPr>
          <a:lstStyle/>
          <a:p>
            <a:pPr algn="r"/>
            <a:r>
              <a:rPr lang="en-US" sz="3000">
                <a:solidFill>
                  <a:schemeClr val="bg1"/>
                </a:solidFill>
              </a:rPr>
              <a:t>Two main regions of a lymph node: Cortex and Medulla </a:t>
            </a:r>
            <a:endParaRPr lang="en-GB" sz="3000">
              <a:solidFill>
                <a:schemeClr val="bg1"/>
              </a:solidFill>
            </a:endParaRPr>
          </a:p>
        </p:txBody>
      </p:sp>
      <p:graphicFrame>
        <p:nvGraphicFramePr>
          <p:cNvPr id="5" name="Content Placeholder 2">
            <a:extLst>
              <a:ext uri="{FF2B5EF4-FFF2-40B4-BE49-F238E27FC236}">
                <a16:creationId xmlns:a16="http://schemas.microsoft.com/office/drawing/2014/main" id="{CE23248D-171E-4EBC-90AC-8BA2DF4005ED}"/>
              </a:ext>
            </a:extLst>
          </p:cNvPr>
          <p:cNvGraphicFramePr>
            <a:graphicFrameLocks noGrp="1"/>
          </p:cNvGraphicFramePr>
          <p:nvPr>
            <p:ph idx="1"/>
            <p:extLst>
              <p:ext uri="{D42A27DB-BD31-4B8C-83A1-F6EECF244321}">
                <p14:modId xmlns:p14="http://schemas.microsoft.com/office/powerpoint/2010/main" val="301941980"/>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63623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457200" y="868280"/>
            <a:ext cx="3390645" cy="3363597"/>
          </a:xfrm>
        </p:spPr>
        <p:txBody>
          <a:bodyPr>
            <a:normAutofit/>
          </a:bodyPr>
          <a:lstStyle/>
          <a:p>
            <a:pPr algn="r"/>
            <a:r>
              <a:rPr lang="en-GB" sz="3000">
                <a:solidFill>
                  <a:schemeClr val="bg1"/>
                </a:solidFill>
              </a:rPr>
              <a:t>BIOLOGICAL FILTRATION</a:t>
            </a:r>
          </a:p>
        </p:txBody>
      </p:sp>
      <p:graphicFrame>
        <p:nvGraphicFramePr>
          <p:cNvPr id="5" name="Content Placeholder 2">
            <a:extLst>
              <a:ext uri="{FF2B5EF4-FFF2-40B4-BE49-F238E27FC236}">
                <a16:creationId xmlns:a16="http://schemas.microsoft.com/office/drawing/2014/main" id="{3DAFE57E-BB90-0CA1-6411-62D845355D6F}"/>
              </a:ext>
            </a:extLst>
          </p:cNvPr>
          <p:cNvGraphicFramePr>
            <a:graphicFrameLocks noGrp="1"/>
          </p:cNvGraphicFramePr>
          <p:nvPr>
            <p:ph idx="1"/>
            <p:extLst>
              <p:ext uri="{D42A27DB-BD31-4B8C-83A1-F6EECF244321}">
                <p14:modId xmlns:p14="http://schemas.microsoft.com/office/powerpoint/2010/main" val="1166145583"/>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469640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2D8FDB57-A73C-40B8-BB07-C552E3AC74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76452" y="643467"/>
            <a:ext cx="6039095"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969782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reeform: Shape 49">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2" name="Rectangle 51">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E8D3A-21E3-42AA-A7F3-ED1C9603FE32}"/>
              </a:ext>
            </a:extLst>
          </p:cNvPr>
          <p:cNvSpPr>
            <a:spLocks noGrp="1"/>
          </p:cNvSpPr>
          <p:nvPr>
            <p:ph type="title"/>
          </p:nvPr>
        </p:nvSpPr>
        <p:spPr>
          <a:xfrm>
            <a:off x="457200" y="868280"/>
            <a:ext cx="3390645" cy="3363597"/>
          </a:xfrm>
        </p:spPr>
        <p:txBody>
          <a:bodyPr>
            <a:normAutofit/>
          </a:bodyPr>
          <a:lstStyle/>
          <a:p>
            <a:pPr algn="r"/>
            <a:r>
              <a:rPr lang="en-GB" sz="3200">
                <a:solidFill>
                  <a:schemeClr val="bg1"/>
                </a:solidFill>
              </a:rPr>
              <a:t>Lymph Organs</a:t>
            </a:r>
          </a:p>
        </p:txBody>
      </p:sp>
      <p:graphicFrame>
        <p:nvGraphicFramePr>
          <p:cNvPr id="39" name="Content Placeholder 2">
            <a:extLst>
              <a:ext uri="{FF2B5EF4-FFF2-40B4-BE49-F238E27FC236}">
                <a16:creationId xmlns:a16="http://schemas.microsoft.com/office/drawing/2014/main" id="{9E1FB521-089A-47F0-A936-A040CC85C429}"/>
              </a:ext>
            </a:extLst>
          </p:cNvPr>
          <p:cNvGraphicFramePr>
            <a:graphicFrameLocks noGrp="1"/>
          </p:cNvGraphicFramePr>
          <p:nvPr>
            <p:ph idx="1"/>
            <p:extLst>
              <p:ext uri="{D42A27DB-BD31-4B8C-83A1-F6EECF244321}">
                <p14:modId xmlns:p14="http://schemas.microsoft.com/office/powerpoint/2010/main" val="2871723602"/>
              </p:ext>
            </p:extLst>
          </p:nvPr>
        </p:nvGraphicFramePr>
        <p:xfrm>
          <a:off x="4494654"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38515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57200"/>
            <a:ext cx="4911393" cy="1556724"/>
          </a:xfrm>
        </p:spPr>
        <p:txBody>
          <a:bodyPr anchor="b">
            <a:normAutofit/>
          </a:bodyPr>
          <a:lstStyle/>
          <a:p>
            <a:r>
              <a:rPr lang="en-GB"/>
              <a:t>Tonsils</a:t>
            </a:r>
          </a:p>
        </p:txBody>
      </p:sp>
      <p:sp>
        <p:nvSpPr>
          <p:cNvPr id="3" name="Content Placeholder 2"/>
          <p:cNvSpPr>
            <a:spLocks noGrp="1"/>
          </p:cNvSpPr>
          <p:nvPr>
            <p:ph idx="1"/>
          </p:nvPr>
        </p:nvSpPr>
        <p:spPr>
          <a:xfrm>
            <a:off x="1371601" y="2345635"/>
            <a:ext cx="4911392" cy="3583940"/>
          </a:xfrm>
        </p:spPr>
        <p:txBody>
          <a:bodyPr anchor="t">
            <a:normAutofit/>
          </a:bodyPr>
          <a:lstStyle/>
          <a:p>
            <a:r>
              <a:rPr lang="en-GB" sz="16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6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644639" y="1304947"/>
            <a:ext cx="5090161" cy="377688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6794645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Lst>
</file>

<file path=ppt/tags/tag2.xml><?xml version="1.0" encoding="utf-8"?>
<p:tagLst xmlns:a="http://schemas.openxmlformats.org/drawingml/2006/main" xmlns:r="http://schemas.openxmlformats.org/officeDocument/2006/relationships" xmlns:p="http://schemas.openxmlformats.org/presentationml/2006/main">
  <p:tag name="DELIMITERS" val="3.1"/>
</p:tagLst>
</file>

<file path=ppt/tags/tag3.xml><?xml version="1.0" encoding="utf-8"?>
<p:tagLst xmlns:a="http://schemas.openxmlformats.org/drawingml/2006/main" xmlns:r="http://schemas.openxmlformats.org/officeDocument/2006/relationships" xmlns:p="http://schemas.openxmlformats.org/presentationml/2006/main">
  <p:tag name="NOPREFERENCE" val="False"/>
</p:tagLst>
</file>

<file path=ppt/tags/tag4.xml><?xml version="1.0" encoding="utf-8"?>
<p:tagLst xmlns:a="http://schemas.openxmlformats.org/drawingml/2006/main" xmlns:r="http://schemas.openxmlformats.org/officeDocument/2006/relationships" xmlns:p="http://schemas.openxmlformats.org/presentationml/2006/main">
  <p:tag name="DELIMITERS" val="3.1"/>
</p:tagLst>
</file>

<file path=ppt/tags/tag5.xml><?xml version="1.0" encoding="utf-8"?>
<p:tagLst xmlns:a="http://schemas.openxmlformats.org/drawingml/2006/main" xmlns:r="http://schemas.openxmlformats.org/officeDocument/2006/relationships" xmlns:p="http://schemas.openxmlformats.org/presentationml/2006/main">
  <p:tag name="NOPREFERENCE" val="False"/>
</p:tagLst>
</file>

<file path=ppt/tags/tag6.xml><?xml version="1.0" encoding="utf-8"?>
<p:tagLst xmlns:a="http://schemas.openxmlformats.org/drawingml/2006/main" xmlns:r="http://schemas.openxmlformats.org/officeDocument/2006/relationships" xmlns:p="http://schemas.openxmlformats.org/presentationml/2006/main">
  <p:tag name="DELIMITERS" val="3.1"/>
</p:tagLst>
</file>

<file path=ppt/theme/theme1.xml><?xml version="1.0" encoding="utf-8"?>
<a:theme xmlns:a="http://schemas.openxmlformats.org/drawingml/2006/main" name="GradientRiseVTI">
  <a:themeElements>
    <a:clrScheme name="AnalogousFromLightSeedLeftStep">
      <a:dk1>
        <a:srgbClr val="000000"/>
      </a:dk1>
      <a:lt1>
        <a:srgbClr val="FFFFFF"/>
      </a:lt1>
      <a:dk2>
        <a:srgbClr val="1F2D37"/>
      </a:dk2>
      <a:lt2>
        <a:srgbClr val="E4E2E8"/>
      </a:lt2>
      <a:accent1>
        <a:srgbClr val="9AA67D"/>
      </a:accent1>
      <a:accent2>
        <a:srgbClr val="A9A273"/>
      </a:accent2>
      <a:accent3>
        <a:srgbClr val="BB9B81"/>
      </a:accent3>
      <a:accent4>
        <a:srgbClr val="BA827F"/>
      </a:accent4>
      <a:accent5>
        <a:srgbClr val="C492A4"/>
      </a:accent5>
      <a:accent6>
        <a:srgbClr val="BA7FAD"/>
      </a:accent6>
      <a:hlink>
        <a:srgbClr val="7E69AE"/>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EDC92A4854F54BB239D23D7A986030" ma:contentTypeVersion="11" ma:contentTypeDescription="Create a new document." ma:contentTypeScope="" ma:versionID="cf05957b0233f6a2d4f10003a95a7d45">
  <xsd:schema xmlns:xsd="http://www.w3.org/2001/XMLSchema" xmlns:xs="http://www.w3.org/2001/XMLSchema" xmlns:p="http://schemas.microsoft.com/office/2006/metadata/properties" xmlns:ns3="741459c1-fc13-496f-a31c-ce7560468e89" xmlns:ns4="ce163182-9ffc-4bcc-9d9a-c6af5b586840" targetNamespace="http://schemas.microsoft.com/office/2006/metadata/properties" ma:root="true" ma:fieldsID="314022646cfd2c15f741b4baab92dd78" ns3:_="" ns4:_="">
    <xsd:import namespace="741459c1-fc13-496f-a31c-ce7560468e89"/>
    <xsd:import namespace="ce163182-9ffc-4bcc-9d9a-c6af5b58684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41459c1-fc13-496f-a31c-ce7560468e89"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163182-9ffc-4bcc-9d9a-c6af5b58684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B31194D-2801-4866-8A75-4C3503483A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41459c1-fc13-496f-a31c-ce7560468e89"/>
    <ds:schemaRef ds:uri="ce163182-9ffc-4bcc-9d9a-c6af5b5868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CBB218A-3E89-4442-9B84-02CBBFEDD0AD}">
  <ds:schemaRefs>
    <ds:schemaRef ds:uri="http://schemas.microsoft.com/sharepoint/v3/contenttype/forms"/>
  </ds:schemaRefs>
</ds:datastoreItem>
</file>

<file path=customXml/itemProps3.xml><?xml version="1.0" encoding="utf-8"?>
<ds:datastoreItem xmlns:ds="http://schemas.openxmlformats.org/officeDocument/2006/customXml" ds:itemID="{F08165AC-02CA-49B0-97F0-50DE06AA93CB}">
  <ds:schemaRefs>
    <ds:schemaRef ds:uri="http://schemas.openxmlformats.org/package/2006/metadata/core-properties"/>
    <ds:schemaRef ds:uri="http://purl.org/dc/dcmitype/"/>
    <ds:schemaRef ds:uri="http://www.w3.org/XML/1998/namespace"/>
    <ds:schemaRef ds:uri="http://schemas.microsoft.com/office/2006/metadata/properties"/>
    <ds:schemaRef ds:uri="http://schemas.microsoft.com/office/2006/documentManagement/types"/>
    <ds:schemaRef ds:uri="http://schemas.microsoft.com/office/infopath/2007/PartnerControls"/>
    <ds:schemaRef ds:uri="http://purl.org/dc/elements/1.1/"/>
    <ds:schemaRef ds:uri="http://purl.org/dc/terms/"/>
    <ds:schemaRef ds:uri="ce163182-9ffc-4bcc-9d9a-c6af5b586840"/>
    <ds:schemaRef ds:uri="741459c1-fc13-496f-a31c-ce7560468e89"/>
  </ds:schemaRefs>
</ds:datastoreItem>
</file>

<file path=docProps/app.xml><?xml version="1.0" encoding="utf-8"?>
<Properties xmlns="http://schemas.openxmlformats.org/officeDocument/2006/extended-properties" xmlns:vt="http://schemas.openxmlformats.org/officeDocument/2006/docPropsVTypes">
  <TotalTime>86</TotalTime>
  <Words>3345</Words>
  <Application>Microsoft Office PowerPoint</Application>
  <PresentationFormat>Widescreen</PresentationFormat>
  <Paragraphs>358</Paragraphs>
  <Slides>95</Slides>
  <Notes>8</Notes>
  <HiddenSlides>0</HiddenSlides>
  <MMClips>10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95</vt:i4>
      </vt:variant>
    </vt:vector>
  </HeadingPairs>
  <TitlesOfParts>
    <vt:vector size="105" baseType="lpstr">
      <vt:lpstr>Arial</vt:lpstr>
      <vt:lpstr>Calibri</vt:lpstr>
      <vt:lpstr>Comic Sans MS</vt:lpstr>
      <vt:lpstr>Constantia</vt:lpstr>
      <vt:lpstr>Georgia</vt:lpstr>
      <vt:lpstr>Gill Sans Nova</vt:lpstr>
      <vt:lpstr>Lato</vt:lpstr>
      <vt:lpstr>Roboto</vt:lpstr>
      <vt:lpstr>Symbol</vt:lpstr>
      <vt:lpstr>GradientRiseVTI</vt:lpstr>
      <vt:lpstr>Revision Exam 1</vt:lpstr>
      <vt:lpstr>Blood can you answer the following? </vt:lpstr>
      <vt:lpstr>Recording one </vt:lpstr>
      <vt:lpstr>Can you answer the following ? </vt:lpstr>
      <vt:lpstr>PowerPoint Presentation</vt:lpstr>
      <vt:lpstr>PowerPoint Presentation</vt:lpstr>
      <vt:lpstr>Plasma </vt:lpstr>
      <vt:lpstr>Questions </vt:lpstr>
      <vt:lpstr>Plasma proteins are formed in the liver. </vt:lpstr>
      <vt:lpstr>What are the following? </vt:lpstr>
      <vt:lpstr>Erythrocytes (Red blood cells) </vt:lpstr>
      <vt:lpstr>PowerPoint Presentation</vt:lpstr>
      <vt:lpstr>How to remember? </vt:lpstr>
      <vt:lpstr>Erythropoiesis </vt:lpstr>
      <vt:lpstr>Can you answer the following?</vt:lpstr>
      <vt:lpstr>Arteries </vt:lpstr>
      <vt:lpstr>Veins</vt:lpstr>
      <vt:lpstr>What is the flow of blood through the arteries on leaving the heart </vt:lpstr>
      <vt:lpstr>Venules </vt:lpstr>
      <vt:lpstr>Blood vessels </vt:lpstr>
      <vt:lpstr>Can you label the following </vt:lpstr>
      <vt:lpstr>PowerPoint Presentation</vt:lpstr>
      <vt:lpstr>How to remember the heart in five minutes </vt:lpstr>
      <vt:lpstr>Can you answer the following?</vt:lpstr>
      <vt:lpstr>PowerPoint Presentation</vt:lpstr>
      <vt:lpstr>PowerPoint Presentation</vt:lpstr>
      <vt:lpstr>PowerPoint Presentation</vt:lpstr>
      <vt:lpstr>Can you define the following</vt:lpstr>
      <vt:lpstr>Baroreceptors and blood pressure control.</vt:lpstr>
      <vt:lpstr>Can you answer the following?</vt:lpstr>
      <vt:lpstr>An adult’s blood pressure is considered high when the readings are greater than 140 mm Hg systolic or 90 mm Hg diastolic (BHS, 2004)</vt:lpstr>
      <vt:lpstr>Formula for cellular respiration </vt:lpstr>
      <vt:lpstr>Digestion can you label the diagram? </vt:lpstr>
      <vt:lpstr>What are the following</vt:lpstr>
      <vt:lpstr>Processing food</vt:lpstr>
      <vt:lpstr>What happens where </vt:lpstr>
      <vt:lpstr>What are the functions of the following? </vt:lpstr>
      <vt:lpstr>Can you answer the following?</vt:lpstr>
      <vt:lpstr>PowerPoint Presentation</vt:lpstr>
      <vt:lpstr>Digestion overview </vt:lpstr>
      <vt:lpstr>Formula for cellular respiration ATP is the energy currency of the body!</vt:lpstr>
      <vt:lpstr>Warning: terminology!</vt:lpstr>
      <vt:lpstr>Cellular respiration </vt:lpstr>
      <vt:lpstr>PowerPoint Presentation</vt:lpstr>
      <vt:lpstr>Respiratory system function</vt:lpstr>
      <vt:lpstr>Moving air in and out</vt:lpstr>
      <vt:lpstr>Alveoli</vt:lpstr>
      <vt:lpstr>Gas exchange in the lungs </vt:lpstr>
      <vt:lpstr>Respiration </vt:lpstr>
      <vt:lpstr>In the alveolus</vt:lpstr>
      <vt:lpstr>What Is the Respiratory System's Role in Homeostasis? </vt:lpstr>
      <vt:lpstr>Oxygen In, Carbon Dioxide Out </vt:lpstr>
      <vt:lpstr>Homeostatic control</vt:lpstr>
      <vt:lpstr>Carbon dioxide and oxygen </vt:lpstr>
      <vt:lpstr>Why is it so important?</vt:lpstr>
      <vt:lpstr>What effects the pH of the blood stream?</vt:lpstr>
      <vt:lpstr>PowerPoint Presentation</vt:lpstr>
      <vt:lpstr>PowerPoint Presentation</vt:lpstr>
      <vt:lpstr>PowerPoint Presentation</vt:lpstr>
      <vt:lpstr>What is glucose and what is all the fuss about?</vt:lpstr>
      <vt:lpstr>Controlling blood glucose levels.</vt:lpstr>
      <vt:lpstr>Low blood glucose levels </vt:lpstr>
      <vt:lpstr>Key definitions </vt:lpstr>
      <vt:lpstr>Important note</vt:lpstr>
      <vt:lpstr>Normal glucose levels </vt:lpstr>
      <vt:lpstr>Hyperglycemia: When Your Blood Glucose Level Goes Too High </vt:lpstr>
      <vt:lpstr>The symptoms</vt:lpstr>
      <vt:lpstr>Complications</vt:lpstr>
      <vt:lpstr>Hypoglycaemia</vt:lpstr>
      <vt:lpstr>PowerPoint Presentation</vt:lpstr>
      <vt:lpstr>The pancreas</vt:lpstr>
      <vt:lpstr>The pancreas</vt:lpstr>
      <vt:lpstr>PowerPoint Presentation</vt:lpstr>
      <vt:lpstr>Regulation of blood glucose</vt:lpstr>
      <vt:lpstr>Lymphatic system. </vt:lpstr>
      <vt:lpstr>Consists of; </vt:lpstr>
      <vt:lpstr>PowerPoint Presentation</vt:lpstr>
      <vt:lpstr>Lymph a clear fluid </vt:lpstr>
      <vt:lpstr>Lymph </vt:lpstr>
      <vt:lpstr>PowerPoint Presentation</vt:lpstr>
      <vt:lpstr>PowerPoint Presentation</vt:lpstr>
      <vt:lpstr>Lymph Capillaries</vt:lpstr>
      <vt:lpstr>Lymph Vessels</vt:lpstr>
      <vt:lpstr>Lymph vessels </vt:lpstr>
      <vt:lpstr>Lymph Trunks </vt:lpstr>
      <vt:lpstr>Lymphatic ducts </vt:lpstr>
      <vt:lpstr>Lymph nodes </vt:lpstr>
      <vt:lpstr>Two main regions of a lymph node: Cortex and Medulla </vt:lpstr>
      <vt:lpstr>BIOLOGICAL FILTRATION</vt:lpstr>
      <vt:lpstr>PowerPoint Presentation</vt:lpstr>
      <vt:lpstr>Lymphatic system role in immunity </vt:lpstr>
      <vt:lpstr>Lymph Organs</vt:lpstr>
      <vt:lpstr>Thymus</vt:lpstr>
      <vt:lpstr>Spleen</vt:lpstr>
      <vt:lpstr>Tonsils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Revision</dc:title>
  <dc:creator>Felicity Page</dc:creator>
  <cp:lastModifiedBy>Felicity Peacock</cp:lastModifiedBy>
  <cp:revision>9</cp:revision>
  <dcterms:created xsi:type="dcterms:W3CDTF">2020-11-30T16:24:06Z</dcterms:created>
  <dcterms:modified xsi:type="dcterms:W3CDTF">2026-02-24T15:30:44Z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0x01010074EDC92A4854F54BB239D23D7A986030</vt:lpwstr>
  </property>
</Properties>
</file>