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58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61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6133C9E-A7D2-4B9A-BC07-9BCC725FF6D8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92DC4160-B2D9-4EFB-94EC-D3FC4BDFC88D}">
      <dgm:prSet phldrT="[Text]"/>
      <dgm:spPr/>
      <dgm:t>
        <a:bodyPr/>
        <a:lstStyle/>
        <a:p>
          <a:r>
            <a:rPr lang="en-US" dirty="0" smtClean="0"/>
            <a:t>Vision</a:t>
          </a:r>
          <a:endParaRPr lang="en-US" dirty="0"/>
        </a:p>
      </dgm:t>
    </dgm:pt>
    <dgm:pt modelId="{DDC41DC7-62FF-498F-BC9A-4C430DD1885F}" type="parTrans" cxnId="{394FFF3B-6979-495F-A7D6-C13D46AD15D1}">
      <dgm:prSet/>
      <dgm:spPr/>
      <dgm:t>
        <a:bodyPr/>
        <a:lstStyle/>
        <a:p>
          <a:endParaRPr lang="en-US"/>
        </a:p>
      </dgm:t>
    </dgm:pt>
    <dgm:pt modelId="{8E630A53-C36B-4641-A41E-42966AC5362F}" type="sibTrans" cxnId="{394FFF3B-6979-495F-A7D6-C13D46AD15D1}">
      <dgm:prSet/>
      <dgm:spPr/>
      <dgm:t>
        <a:bodyPr/>
        <a:lstStyle/>
        <a:p>
          <a:endParaRPr lang="en-US"/>
        </a:p>
      </dgm:t>
    </dgm:pt>
    <dgm:pt modelId="{DFFAB6E4-545A-4FB2-996D-BA3E315B4A39}">
      <dgm:prSet phldrT="[Text]"/>
      <dgm:spPr/>
      <dgm:t>
        <a:bodyPr/>
        <a:lstStyle/>
        <a:p>
          <a:r>
            <a:rPr lang="en-US" dirty="0" smtClean="0"/>
            <a:t>Values</a:t>
          </a:r>
          <a:endParaRPr lang="en-US" dirty="0"/>
        </a:p>
      </dgm:t>
    </dgm:pt>
    <dgm:pt modelId="{0E03FE9E-294B-4C87-AC8C-D5A591BBA134}" type="parTrans" cxnId="{82449620-1055-4988-A822-69BFE7E069CF}">
      <dgm:prSet/>
      <dgm:spPr/>
      <dgm:t>
        <a:bodyPr/>
        <a:lstStyle/>
        <a:p>
          <a:endParaRPr lang="en-US"/>
        </a:p>
      </dgm:t>
    </dgm:pt>
    <dgm:pt modelId="{40B1DC67-9EEB-485A-81DF-85F3DC7F0B48}" type="sibTrans" cxnId="{82449620-1055-4988-A822-69BFE7E069CF}">
      <dgm:prSet/>
      <dgm:spPr/>
      <dgm:t>
        <a:bodyPr/>
        <a:lstStyle/>
        <a:p>
          <a:endParaRPr lang="en-US"/>
        </a:p>
      </dgm:t>
    </dgm:pt>
    <dgm:pt modelId="{89949595-905B-409E-A4E7-B452F058F161}">
      <dgm:prSet phldrT="[Text]"/>
      <dgm:spPr/>
      <dgm:t>
        <a:bodyPr/>
        <a:lstStyle/>
        <a:p>
          <a:r>
            <a:rPr lang="en-US" dirty="0" smtClean="0"/>
            <a:t>Policies and Strategies </a:t>
          </a:r>
          <a:endParaRPr lang="en-US" dirty="0"/>
        </a:p>
      </dgm:t>
    </dgm:pt>
    <dgm:pt modelId="{C8390C2B-3BF1-4AF2-B2F5-CD1E259220A9}" type="parTrans" cxnId="{27B5B67C-CCA2-44E0-9DEF-020244F8F43E}">
      <dgm:prSet/>
      <dgm:spPr/>
      <dgm:t>
        <a:bodyPr/>
        <a:lstStyle/>
        <a:p>
          <a:endParaRPr lang="en-US"/>
        </a:p>
      </dgm:t>
    </dgm:pt>
    <dgm:pt modelId="{D8CF29E9-F82E-493C-8DAC-FEE861FD75AB}" type="sibTrans" cxnId="{27B5B67C-CCA2-44E0-9DEF-020244F8F43E}">
      <dgm:prSet/>
      <dgm:spPr/>
      <dgm:t>
        <a:bodyPr/>
        <a:lstStyle/>
        <a:p>
          <a:endParaRPr lang="en-US"/>
        </a:p>
      </dgm:t>
    </dgm:pt>
    <dgm:pt modelId="{59B00DD8-6135-4EA1-8E77-2A3F8B9D7C03}">
      <dgm:prSet/>
      <dgm:spPr/>
      <dgm:t>
        <a:bodyPr/>
        <a:lstStyle/>
        <a:p>
          <a:r>
            <a:rPr lang="en-US" dirty="0" smtClean="0"/>
            <a:t>Targets</a:t>
          </a:r>
          <a:endParaRPr lang="en-US" dirty="0"/>
        </a:p>
      </dgm:t>
    </dgm:pt>
    <dgm:pt modelId="{EF7AE481-7CEF-4BBF-9FA8-99AE8331A35D}" type="parTrans" cxnId="{70179CE3-D032-471E-AA64-BB6884244428}">
      <dgm:prSet/>
      <dgm:spPr/>
      <dgm:t>
        <a:bodyPr/>
        <a:lstStyle/>
        <a:p>
          <a:endParaRPr lang="en-US"/>
        </a:p>
      </dgm:t>
    </dgm:pt>
    <dgm:pt modelId="{E698F383-D78B-4AB0-9825-80A9DBB51FB7}" type="sibTrans" cxnId="{70179CE3-D032-471E-AA64-BB6884244428}">
      <dgm:prSet/>
      <dgm:spPr/>
      <dgm:t>
        <a:bodyPr/>
        <a:lstStyle/>
        <a:p>
          <a:endParaRPr lang="en-US"/>
        </a:p>
      </dgm:t>
    </dgm:pt>
    <dgm:pt modelId="{53B59EB8-E6FF-4EB5-8468-C7B26603E7E4}">
      <dgm:prSet/>
      <dgm:spPr/>
      <dgm:t>
        <a:bodyPr/>
        <a:lstStyle/>
        <a:p>
          <a:r>
            <a:rPr lang="en-US" dirty="0" smtClean="0"/>
            <a:t>Aims</a:t>
          </a:r>
          <a:endParaRPr lang="en-US" dirty="0"/>
        </a:p>
      </dgm:t>
    </dgm:pt>
    <dgm:pt modelId="{78A4BD8C-A990-4D5D-8E01-6999C3CB22CD}" type="parTrans" cxnId="{52227E29-7437-4E4C-A725-A2761FD90B04}">
      <dgm:prSet/>
      <dgm:spPr/>
      <dgm:t>
        <a:bodyPr/>
        <a:lstStyle/>
        <a:p>
          <a:endParaRPr lang="en-US"/>
        </a:p>
      </dgm:t>
    </dgm:pt>
    <dgm:pt modelId="{76357710-4B9C-451A-9488-76A4138C5A42}" type="sibTrans" cxnId="{52227E29-7437-4E4C-A725-A2761FD90B04}">
      <dgm:prSet/>
      <dgm:spPr/>
      <dgm:t>
        <a:bodyPr/>
        <a:lstStyle/>
        <a:p>
          <a:endParaRPr lang="en-US"/>
        </a:p>
      </dgm:t>
    </dgm:pt>
    <dgm:pt modelId="{FFC0069D-D376-4A17-AEFA-9EBDA8B5D4D7}" type="pres">
      <dgm:prSet presAssocID="{A6133C9E-A7D2-4B9A-BC07-9BCC725FF6D8}" presName="Name0" presStyleCnt="0">
        <dgm:presLayoutVars>
          <dgm:dir/>
          <dgm:resizeHandles val="exact"/>
        </dgm:presLayoutVars>
      </dgm:prSet>
      <dgm:spPr/>
    </dgm:pt>
    <dgm:pt modelId="{DA77EE62-EAE6-40F0-95E0-C3E2E29BF55E}" type="pres">
      <dgm:prSet presAssocID="{92DC4160-B2D9-4EFB-94EC-D3FC4BDFC88D}" presName="parTxOnly" presStyleLbl="node1" presStyleIdx="0" presStyleCnt="5">
        <dgm:presLayoutVars>
          <dgm:bulletEnabled val="1"/>
        </dgm:presLayoutVars>
      </dgm:prSet>
      <dgm:spPr/>
    </dgm:pt>
    <dgm:pt modelId="{BA1CADE3-5BA3-46A0-BEC4-8158066E52D8}" type="pres">
      <dgm:prSet presAssocID="{8E630A53-C36B-4641-A41E-42966AC5362F}" presName="parSpace" presStyleCnt="0"/>
      <dgm:spPr/>
    </dgm:pt>
    <dgm:pt modelId="{6F4E550D-6A00-43A0-B3F7-D3C53A05871D}" type="pres">
      <dgm:prSet presAssocID="{DFFAB6E4-545A-4FB2-996D-BA3E315B4A39}" presName="parTxOnly" presStyleLbl="node1" presStyleIdx="1" presStyleCnt="5">
        <dgm:presLayoutVars>
          <dgm:bulletEnabled val="1"/>
        </dgm:presLayoutVars>
      </dgm:prSet>
      <dgm:spPr/>
    </dgm:pt>
    <dgm:pt modelId="{CD3FC997-B0B1-4C3D-8EF9-73FDF4948F40}" type="pres">
      <dgm:prSet presAssocID="{40B1DC67-9EEB-485A-81DF-85F3DC7F0B48}" presName="parSpace" presStyleCnt="0"/>
      <dgm:spPr/>
    </dgm:pt>
    <dgm:pt modelId="{A11F0928-1963-4895-AE19-3AC8D1B5AB83}" type="pres">
      <dgm:prSet presAssocID="{89949595-905B-409E-A4E7-B452F058F161}" presName="parTxOnly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1965733-1068-4118-8296-110214E3F38D}" type="pres">
      <dgm:prSet presAssocID="{D8CF29E9-F82E-493C-8DAC-FEE861FD75AB}" presName="parSpace" presStyleCnt="0"/>
      <dgm:spPr/>
    </dgm:pt>
    <dgm:pt modelId="{6FB8AED6-2B76-4716-9CE4-16051F2F30AC}" type="pres">
      <dgm:prSet presAssocID="{53B59EB8-E6FF-4EB5-8468-C7B26603E7E4}" presName="parTxOnly" presStyleLbl="node1" presStyleIdx="3" presStyleCnt="5">
        <dgm:presLayoutVars>
          <dgm:bulletEnabled val="1"/>
        </dgm:presLayoutVars>
      </dgm:prSet>
      <dgm:spPr/>
    </dgm:pt>
    <dgm:pt modelId="{2C16573A-6298-41C6-A34B-7C1B9545693F}" type="pres">
      <dgm:prSet presAssocID="{76357710-4B9C-451A-9488-76A4138C5A42}" presName="parSpace" presStyleCnt="0"/>
      <dgm:spPr/>
    </dgm:pt>
    <dgm:pt modelId="{CEAB18A1-7910-40BF-9298-82F8CF96808C}" type="pres">
      <dgm:prSet presAssocID="{59B00DD8-6135-4EA1-8E77-2A3F8B9D7C03}" presName="parTxOnly" presStyleLbl="node1" presStyleIdx="4" presStyleCnt="5">
        <dgm:presLayoutVars>
          <dgm:bulletEnabled val="1"/>
        </dgm:presLayoutVars>
      </dgm:prSet>
      <dgm:spPr/>
    </dgm:pt>
  </dgm:ptLst>
  <dgm:cxnLst>
    <dgm:cxn modelId="{27B5B67C-CCA2-44E0-9DEF-020244F8F43E}" srcId="{A6133C9E-A7D2-4B9A-BC07-9BCC725FF6D8}" destId="{89949595-905B-409E-A4E7-B452F058F161}" srcOrd="2" destOrd="0" parTransId="{C8390C2B-3BF1-4AF2-B2F5-CD1E259220A9}" sibTransId="{D8CF29E9-F82E-493C-8DAC-FEE861FD75AB}"/>
    <dgm:cxn modelId="{52227E29-7437-4E4C-A725-A2761FD90B04}" srcId="{A6133C9E-A7D2-4B9A-BC07-9BCC725FF6D8}" destId="{53B59EB8-E6FF-4EB5-8468-C7B26603E7E4}" srcOrd="3" destOrd="0" parTransId="{78A4BD8C-A990-4D5D-8E01-6999C3CB22CD}" sibTransId="{76357710-4B9C-451A-9488-76A4138C5A42}"/>
    <dgm:cxn modelId="{D37B101F-3D96-4857-83D6-B4A7D700F0AC}" type="presOf" srcId="{89949595-905B-409E-A4E7-B452F058F161}" destId="{A11F0928-1963-4895-AE19-3AC8D1B5AB83}" srcOrd="0" destOrd="0" presId="urn:microsoft.com/office/officeart/2005/8/layout/hChevron3"/>
    <dgm:cxn modelId="{394FFF3B-6979-495F-A7D6-C13D46AD15D1}" srcId="{A6133C9E-A7D2-4B9A-BC07-9BCC725FF6D8}" destId="{92DC4160-B2D9-4EFB-94EC-D3FC4BDFC88D}" srcOrd="0" destOrd="0" parTransId="{DDC41DC7-62FF-498F-BC9A-4C430DD1885F}" sibTransId="{8E630A53-C36B-4641-A41E-42966AC5362F}"/>
    <dgm:cxn modelId="{70179CE3-D032-471E-AA64-BB6884244428}" srcId="{A6133C9E-A7D2-4B9A-BC07-9BCC725FF6D8}" destId="{59B00DD8-6135-4EA1-8E77-2A3F8B9D7C03}" srcOrd="4" destOrd="0" parTransId="{EF7AE481-7CEF-4BBF-9FA8-99AE8331A35D}" sibTransId="{E698F383-D78B-4AB0-9825-80A9DBB51FB7}"/>
    <dgm:cxn modelId="{4E41098E-2808-4D21-98C8-D078E28C0528}" type="presOf" srcId="{A6133C9E-A7D2-4B9A-BC07-9BCC725FF6D8}" destId="{FFC0069D-D376-4A17-AEFA-9EBDA8B5D4D7}" srcOrd="0" destOrd="0" presId="urn:microsoft.com/office/officeart/2005/8/layout/hChevron3"/>
    <dgm:cxn modelId="{A98ABCB2-F00F-4006-9E05-6A45DE6C8698}" type="presOf" srcId="{53B59EB8-E6FF-4EB5-8468-C7B26603E7E4}" destId="{6FB8AED6-2B76-4716-9CE4-16051F2F30AC}" srcOrd="0" destOrd="0" presId="urn:microsoft.com/office/officeart/2005/8/layout/hChevron3"/>
    <dgm:cxn modelId="{20B514A7-0F1B-426A-A6E7-221A49775D0D}" type="presOf" srcId="{59B00DD8-6135-4EA1-8E77-2A3F8B9D7C03}" destId="{CEAB18A1-7910-40BF-9298-82F8CF96808C}" srcOrd="0" destOrd="0" presId="urn:microsoft.com/office/officeart/2005/8/layout/hChevron3"/>
    <dgm:cxn modelId="{15F7D449-89E7-49A2-A9C0-003830D79C79}" type="presOf" srcId="{92DC4160-B2D9-4EFB-94EC-D3FC4BDFC88D}" destId="{DA77EE62-EAE6-40F0-95E0-C3E2E29BF55E}" srcOrd="0" destOrd="0" presId="urn:microsoft.com/office/officeart/2005/8/layout/hChevron3"/>
    <dgm:cxn modelId="{82449620-1055-4988-A822-69BFE7E069CF}" srcId="{A6133C9E-A7D2-4B9A-BC07-9BCC725FF6D8}" destId="{DFFAB6E4-545A-4FB2-996D-BA3E315B4A39}" srcOrd="1" destOrd="0" parTransId="{0E03FE9E-294B-4C87-AC8C-D5A591BBA134}" sibTransId="{40B1DC67-9EEB-485A-81DF-85F3DC7F0B48}"/>
    <dgm:cxn modelId="{5ED36C23-19BC-47C8-95C1-9BD7B95777B2}" type="presOf" srcId="{DFFAB6E4-545A-4FB2-996D-BA3E315B4A39}" destId="{6F4E550D-6A00-43A0-B3F7-D3C53A05871D}" srcOrd="0" destOrd="0" presId="urn:microsoft.com/office/officeart/2005/8/layout/hChevron3"/>
    <dgm:cxn modelId="{EF45AC0A-CAF5-4CBB-BC2F-6BBA6AA1B445}" type="presParOf" srcId="{FFC0069D-D376-4A17-AEFA-9EBDA8B5D4D7}" destId="{DA77EE62-EAE6-40F0-95E0-C3E2E29BF55E}" srcOrd="0" destOrd="0" presId="urn:microsoft.com/office/officeart/2005/8/layout/hChevron3"/>
    <dgm:cxn modelId="{E7455888-0D3D-4AA8-9055-730FFA9F33F1}" type="presParOf" srcId="{FFC0069D-D376-4A17-AEFA-9EBDA8B5D4D7}" destId="{BA1CADE3-5BA3-46A0-BEC4-8158066E52D8}" srcOrd="1" destOrd="0" presId="urn:microsoft.com/office/officeart/2005/8/layout/hChevron3"/>
    <dgm:cxn modelId="{C92F32C8-4BAD-4CC6-AB54-54722C148714}" type="presParOf" srcId="{FFC0069D-D376-4A17-AEFA-9EBDA8B5D4D7}" destId="{6F4E550D-6A00-43A0-B3F7-D3C53A05871D}" srcOrd="2" destOrd="0" presId="urn:microsoft.com/office/officeart/2005/8/layout/hChevron3"/>
    <dgm:cxn modelId="{B508EBC9-C22A-40A6-BABD-0CF395615B13}" type="presParOf" srcId="{FFC0069D-D376-4A17-AEFA-9EBDA8B5D4D7}" destId="{CD3FC997-B0B1-4C3D-8EF9-73FDF4948F40}" srcOrd="3" destOrd="0" presId="urn:microsoft.com/office/officeart/2005/8/layout/hChevron3"/>
    <dgm:cxn modelId="{3843C4E2-B03E-44D3-AD76-F0A105CC159F}" type="presParOf" srcId="{FFC0069D-D376-4A17-AEFA-9EBDA8B5D4D7}" destId="{A11F0928-1963-4895-AE19-3AC8D1B5AB83}" srcOrd="4" destOrd="0" presId="urn:microsoft.com/office/officeart/2005/8/layout/hChevron3"/>
    <dgm:cxn modelId="{03BEF970-6DAE-468B-8E49-5C277EA47A90}" type="presParOf" srcId="{FFC0069D-D376-4A17-AEFA-9EBDA8B5D4D7}" destId="{31965733-1068-4118-8296-110214E3F38D}" srcOrd="5" destOrd="0" presId="urn:microsoft.com/office/officeart/2005/8/layout/hChevron3"/>
    <dgm:cxn modelId="{3EE33B37-5DF5-4F1C-BEFA-15B850FA1B52}" type="presParOf" srcId="{FFC0069D-D376-4A17-AEFA-9EBDA8B5D4D7}" destId="{6FB8AED6-2B76-4716-9CE4-16051F2F30AC}" srcOrd="6" destOrd="0" presId="urn:microsoft.com/office/officeart/2005/8/layout/hChevron3"/>
    <dgm:cxn modelId="{C6956A93-2FF4-46AE-8F91-7838BD4E5803}" type="presParOf" srcId="{FFC0069D-D376-4A17-AEFA-9EBDA8B5D4D7}" destId="{2C16573A-6298-41C6-A34B-7C1B9545693F}" srcOrd="7" destOrd="0" presId="urn:microsoft.com/office/officeart/2005/8/layout/hChevron3"/>
    <dgm:cxn modelId="{59FE0D7E-48FD-4055-B46B-CC2A57936D98}" type="presParOf" srcId="{FFC0069D-D376-4A17-AEFA-9EBDA8B5D4D7}" destId="{CEAB18A1-7910-40BF-9298-82F8CF96808C}" srcOrd="8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608C726-A667-42B2-A4E2-309800018078}" type="doc">
      <dgm:prSet loTypeId="urn:microsoft.com/office/officeart/2011/layout/CircleProcess" loCatId="process" qsTypeId="urn:microsoft.com/office/officeart/2005/8/quickstyle/simple1" qsCatId="simple" csTypeId="urn:microsoft.com/office/officeart/2005/8/colors/accent1_2" csCatId="accent1" phldr="1"/>
      <dgm:spPr/>
    </dgm:pt>
    <dgm:pt modelId="{C62B7F97-082A-48B3-9617-F9162643A0E2}">
      <dgm:prSet phldrT="[Text]" custT="1"/>
      <dgm:spPr/>
      <dgm:t>
        <a:bodyPr/>
        <a:lstStyle/>
        <a:p>
          <a:r>
            <a:rPr lang="en-US" sz="1800" dirty="0" smtClean="0"/>
            <a:t>Purpose (improve QOL of young people who are lonely)</a:t>
          </a:r>
          <a:endParaRPr lang="en-US" sz="1800" dirty="0"/>
        </a:p>
      </dgm:t>
    </dgm:pt>
    <dgm:pt modelId="{207CF33C-71AF-44BF-A8A6-DF2123CD4C37}" type="parTrans" cxnId="{0BDA346C-C47B-480E-B001-175ADDC69EE3}">
      <dgm:prSet/>
      <dgm:spPr/>
      <dgm:t>
        <a:bodyPr/>
        <a:lstStyle/>
        <a:p>
          <a:endParaRPr lang="en-US"/>
        </a:p>
      </dgm:t>
    </dgm:pt>
    <dgm:pt modelId="{9B9D6B26-17EF-4ABC-BE66-7E30E6C25272}" type="sibTrans" cxnId="{0BDA346C-C47B-480E-B001-175ADDC69EE3}">
      <dgm:prSet/>
      <dgm:spPr/>
      <dgm:t>
        <a:bodyPr/>
        <a:lstStyle/>
        <a:p>
          <a:endParaRPr lang="en-US"/>
        </a:p>
      </dgm:t>
    </dgm:pt>
    <dgm:pt modelId="{0559538B-1C00-4447-82A6-E04F6ADB003C}">
      <dgm:prSet phldrT="[Text]" custT="1"/>
      <dgm:spPr/>
      <dgm:t>
        <a:bodyPr/>
        <a:lstStyle/>
        <a:p>
          <a:r>
            <a:rPr lang="en-US" sz="1800" dirty="0" smtClean="0"/>
            <a:t>Aims</a:t>
          </a:r>
          <a:endParaRPr lang="en-US" sz="1800" dirty="0"/>
        </a:p>
      </dgm:t>
    </dgm:pt>
    <dgm:pt modelId="{7705C133-6236-420F-80DD-5C46C7BB1491}" type="parTrans" cxnId="{AD64F6FD-5629-4E33-8EE9-BF0AB7939AEA}">
      <dgm:prSet/>
      <dgm:spPr/>
      <dgm:t>
        <a:bodyPr/>
        <a:lstStyle/>
        <a:p>
          <a:endParaRPr lang="en-US"/>
        </a:p>
      </dgm:t>
    </dgm:pt>
    <dgm:pt modelId="{EBEE6CF4-EB78-4D85-B239-E4A596C1AF3F}" type="sibTrans" cxnId="{AD64F6FD-5629-4E33-8EE9-BF0AB7939AEA}">
      <dgm:prSet/>
      <dgm:spPr/>
      <dgm:t>
        <a:bodyPr/>
        <a:lstStyle/>
        <a:p>
          <a:endParaRPr lang="en-US"/>
        </a:p>
      </dgm:t>
    </dgm:pt>
    <dgm:pt modelId="{B3945951-F769-4F28-A61A-777562FEB5A6}">
      <dgm:prSet phldrT="[Text]" custT="1"/>
      <dgm:spPr/>
      <dgm:t>
        <a:bodyPr/>
        <a:lstStyle/>
        <a:p>
          <a:r>
            <a:rPr lang="en-US" sz="1800" dirty="0" smtClean="0"/>
            <a:t>Increase social contact for young people who are lonely</a:t>
          </a:r>
        </a:p>
      </dgm:t>
    </dgm:pt>
    <dgm:pt modelId="{7FEDEE6C-0FEF-402C-9107-512433F2863E}" type="parTrans" cxnId="{08692C19-8F5E-45B8-B1D6-02115BE2A939}">
      <dgm:prSet/>
      <dgm:spPr/>
      <dgm:t>
        <a:bodyPr/>
        <a:lstStyle/>
        <a:p>
          <a:endParaRPr lang="en-US"/>
        </a:p>
      </dgm:t>
    </dgm:pt>
    <dgm:pt modelId="{65388E9B-BA21-4314-B853-3BD4A2DC5DB7}" type="sibTrans" cxnId="{08692C19-8F5E-45B8-B1D6-02115BE2A939}">
      <dgm:prSet/>
      <dgm:spPr/>
      <dgm:t>
        <a:bodyPr/>
        <a:lstStyle/>
        <a:p>
          <a:endParaRPr lang="en-US"/>
        </a:p>
      </dgm:t>
    </dgm:pt>
    <dgm:pt modelId="{310C83BB-3C30-4BE8-9B0B-9E8D5DC3FDD4}">
      <dgm:prSet custT="1"/>
      <dgm:spPr/>
      <dgm:t>
        <a:bodyPr/>
        <a:lstStyle/>
        <a:p>
          <a:r>
            <a:rPr lang="en-US" sz="1800" dirty="0" smtClean="0"/>
            <a:t>Objectives</a:t>
          </a:r>
          <a:endParaRPr lang="en-US" sz="1800" dirty="0"/>
        </a:p>
      </dgm:t>
    </dgm:pt>
    <dgm:pt modelId="{AB9B84A4-A610-4916-93CC-B23DB0F512C6}" type="parTrans" cxnId="{42699250-4A33-4F26-B9C0-A725541F72E4}">
      <dgm:prSet/>
      <dgm:spPr/>
      <dgm:t>
        <a:bodyPr/>
        <a:lstStyle/>
        <a:p>
          <a:endParaRPr lang="en-US"/>
        </a:p>
      </dgm:t>
    </dgm:pt>
    <dgm:pt modelId="{D1FA38C2-7EF2-4A6A-A952-87AC6959C784}" type="sibTrans" cxnId="{42699250-4A33-4F26-B9C0-A725541F72E4}">
      <dgm:prSet/>
      <dgm:spPr/>
      <dgm:t>
        <a:bodyPr/>
        <a:lstStyle/>
        <a:p>
          <a:endParaRPr lang="en-US"/>
        </a:p>
      </dgm:t>
    </dgm:pt>
    <dgm:pt modelId="{E4A44C07-C640-49CF-8E7D-C5F5C84F8F60}">
      <dgm:prSet custT="1"/>
      <dgm:spPr/>
      <dgm:t>
        <a:bodyPr/>
        <a:lstStyle/>
        <a:p>
          <a:r>
            <a:rPr lang="en-US" sz="1800" dirty="0" smtClean="0"/>
            <a:t>Activities</a:t>
          </a:r>
          <a:endParaRPr lang="en-US" sz="1800" dirty="0"/>
        </a:p>
      </dgm:t>
    </dgm:pt>
    <dgm:pt modelId="{D6EB22F5-EED4-4FBF-891B-789CB066D367}" type="parTrans" cxnId="{59AA2E96-B7C1-4AF0-B4F6-CB814609E382}">
      <dgm:prSet/>
      <dgm:spPr/>
      <dgm:t>
        <a:bodyPr/>
        <a:lstStyle/>
        <a:p>
          <a:endParaRPr lang="en-US"/>
        </a:p>
      </dgm:t>
    </dgm:pt>
    <dgm:pt modelId="{B55D5D05-7F25-4277-A373-1729A66ECCA7}" type="sibTrans" cxnId="{59AA2E96-B7C1-4AF0-B4F6-CB814609E382}">
      <dgm:prSet/>
      <dgm:spPr/>
      <dgm:t>
        <a:bodyPr/>
        <a:lstStyle/>
        <a:p>
          <a:endParaRPr lang="en-US"/>
        </a:p>
      </dgm:t>
    </dgm:pt>
    <dgm:pt modelId="{A9A9A2E4-DB4F-440E-A834-DF67E6FC1AAC}">
      <dgm:prSet phldrT="[Text]" custT="1"/>
      <dgm:spPr/>
      <dgm:t>
        <a:bodyPr/>
        <a:lstStyle/>
        <a:p>
          <a:r>
            <a:rPr lang="en-US" sz="1800" dirty="0" smtClean="0"/>
            <a:t>Recruit and train 50 volunteer visitors to support young people</a:t>
          </a:r>
        </a:p>
      </dgm:t>
    </dgm:pt>
    <dgm:pt modelId="{79E0F1AC-FD0A-4FAF-BAA6-C2D09357A59A}" type="parTrans" cxnId="{16C3F5D0-9D6D-4771-B5BA-43F31C667342}">
      <dgm:prSet/>
      <dgm:spPr/>
      <dgm:t>
        <a:bodyPr/>
        <a:lstStyle/>
        <a:p>
          <a:endParaRPr lang="en-US"/>
        </a:p>
      </dgm:t>
    </dgm:pt>
    <dgm:pt modelId="{A0DD11CE-2D5C-4C03-9E72-9CDE9045295C}" type="sibTrans" cxnId="{16C3F5D0-9D6D-4771-B5BA-43F31C667342}">
      <dgm:prSet/>
      <dgm:spPr/>
      <dgm:t>
        <a:bodyPr/>
        <a:lstStyle/>
        <a:p>
          <a:endParaRPr lang="en-US"/>
        </a:p>
      </dgm:t>
    </dgm:pt>
    <dgm:pt modelId="{B54E09AD-235C-4A47-993C-34D45D4F4AF9}">
      <dgm:prSet phldrT="[Text]" custT="1"/>
      <dgm:spPr/>
      <dgm:t>
        <a:bodyPr/>
        <a:lstStyle/>
        <a:p>
          <a:r>
            <a:rPr lang="en-US" sz="1700" dirty="0" smtClean="0"/>
            <a:t>Advertising, planning a training </a:t>
          </a:r>
          <a:r>
            <a:rPr lang="en-US" sz="1700" dirty="0" err="1" smtClean="0"/>
            <a:t>programmedelivering</a:t>
          </a:r>
          <a:r>
            <a:rPr lang="en-US" sz="1700" dirty="0" smtClean="0"/>
            <a:t> the  training</a:t>
          </a:r>
        </a:p>
      </dgm:t>
    </dgm:pt>
    <dgm:pt modelId="{412D71BE-F9BF-4186-9171-208FF10C7C6E}" type="parTrans" cxnId="{55B5AB92-F5C6-41D0-B1B2-13165DFA5446}">
      <dgm:prSet/>
      <dgm:spPr/>
      <dgm:t>
        <a:bodyPr/>
        <a:lstStyle/>
        <a:p>
          <a:endParaRPr lang="en-US"/>
        </a:p>
      </dgm:t>
    </dgm:pt>
    <dgm:pt modelId="{91E44978-1B45-46B0-83A2-9A1E652B9DA2}" type="sibTrans" cxnId="{55B5AB92-F5C6-41D0-B1B2-13165DFA5446}">
      <dgm:prSet/>
      <dgm:spPr/>
      <dgm:t>
        <a:bodyPr/>
        <a:lstStyle/>
        <a:p>
          <a:endParaRPr lang="en-US"/>
        </a:p>
      </dgm:t>
    </dgm:pt>
    <dgm:pt modelId="{E3981EB4-F2BA-43EB-A543-637E7FF83BC2}" type="pres">
      <dgm:prSet presAssocID="{D608C726-A667-42B2-A4E2-309800018078}" presName="Name0" presStyleCnt="0">
        <dgm:presLayoutVars>
          <dgm:chMax val="11"/>
          <dgm:chPref val="11"/>
          <dgm:dir/>
          <dgm:resizeHandles/>
        </dgm:presLayoutVars>
      </dgm:prSet>
      <dgm:spPr/>
    </dgm:pt>
    <dgm:pt modelId="{34669ADF-012C-418B-93A7-675CCC8FA9E5}" type="pres">
      <dgm:prSet presAssocID="{B54E09AD-235C-4A47-993C-34D45D4F4AF9}" presName="Accent7" presStyleCnt="0"/>
      <dgm:spPr/>
    </dgm:pt>
    <dgm:pt modelId="{8491B4B1-426A-4DB1-9966-84FCFB2A2436}" type="pres">
      <dgm:prSet presAssocID="{B54E09AD-235C-4A47-993C-34D45D4F4AF9}" presName="Accent" presStyleLbl="node1" presStyleIdx="0" presStyleCnt="7"/>
      <dgm:spPr/>
    </dgm:pt>
    <dgm:pt modelId="{12E3EFBE-DCBA-4B03-91CC-075B10AE216D}" type="pres">
      <dgm:prSet presAssocID="{B54E09AD-235C-4A47-993C-34D45D4F4AF9}" presName="ParentBackground7" presStyleCnt="0"/>
      <dgm:spPr/>
    </dgm:pt>
    <dgm:pt modelId="{A96B6A72-0D05-40F9-9B18-0B5B3957AD7B}" type="pres">
      <dgm:prSet presAssocID="{B54E09AD-235C-4A47-993C-34D45D4F4AF9}" presName="ParentBackground" presStyleLbl="fgAcc1" presStyleIdx="0" presStyleCnt="7"/>
      <dgm:spPr/>
      <dgm:t>
        <a:bodyPr/>
        <a:lstStyle/>
        <a:p>
          <a:endParaRPr lang="en-US"/>
        </a:p>
      </dgm:t>
    </dgm:pt>
    <dgm:pt modelId="{BC9B2C71-C829-4C75-AB2E-C4794079B6F0}" type="pres">
      <dgm:prSet presAssocID="{B54E09AD-235C-4A47-993C-34D45D4F4AF9}" presName="Parent7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02D6714-0D50-4E4F-BA94-2B74DF4AB38B}" type="pres">
      <dgm:prSet presAssocID="{E4A44C07-C640-49CF-8E7D-C5F5C84F8F60}" presName="Accent6" presStyleCnt="0"/>
      <dgm:spPr/>
    </dgm:pt>
    <dgm:pt modelId="{BFA3D4FD-969E-46FA-A90C-2F7F43731705}" type="pres">
      <dgm:prSet presAssocID="{E4A44C07-C640-49CF-8E7D-C5F5C84F8F60}" presName="Accent" presStyleLbl="node1" presStyleIdx="1" presStyleCnt="7"/>
      <dgm:spPr/>
    </dgm:pt>
    <dgm:pt modelId="{F5705D94-B6F0-46A8-88C9-E3A36CA78AD7}" type="pres">
      <dgm:prSet presAssocID="{E4A44C07-C640-49CF-8E7D-C5F5C84F8F60}" presName="ParentBackground6" presStyleCnt="0"/>
      <dgm:spPr/>
    </dgm:pt>
    <dgm:pt modelId="{A1CFE5AE-8DD1-4FBF-8D0A-99B2F29FD2C0}" type="pres">
      <dgm:prSet presAssocID="{E4A44C07-C640-49CF-8E7D-C5F5C84F8F60}" presName="ParentBackground" presStyleLbl="fgAcc1" presStyleIdx="1" presStyleCnt="7"/>
      <dgm:spPr/>
    </dgm:pt>
    <dgm:pt modelId="{AD6F5D7D-7C01-4B4F-827D-6E0B29EC3512}" type="pres">
      <dgm:prSet presAssocID="{E4A44C07-C640-49CF-8E7D-C5F5C84F8F60}" presName="Parent6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C239DAC3-2E77-406C-AE9F-1A3F2ADD9E05}" type="pres">
      <dgm:prSet presAssocID="{A9A9A2E4-DB4F-440E-A834-DF67E6FC1AAC}" presName="Accent5" presStyleCnt="0"/>
      <dgm:spPr/>
    </dgm:pt>
    <dgm:pt modelId="{75137228-DD54-47BF-B9E5-4974B117B2BB}" type="pres">
      <dgm:prSet presAssocID="{A9A9A2E4-DB4F-440E-A834-DF67E6FC1AAC}" presName="Accent" presStyleLbl="node1" presStyleIdx="2" presStyleCnt="7"/>
      <dgm:spPr/>
    </dgm:pt>
    <dgm:pt modelId="{8DEC0AEA-B7AD-4B30-8AC8-C45900C5881C}" type="pres">
      <dgm:prSet presAssocID="{A9A9A2E4-DB4F-440E-A834-DF67E6FC1AAC}" presName="ParentBackground5" presStyleCnt="0"/>
      <dgm:spPr/>
    </dgm:pt>
    <dgm:pt modelId="{11F66B5C-A2C5-4938-92CA-72C62177ED18}" type="pres">
      <dgm:prSet presAssocID="{A9A9A2E4-DB4F-440E-A834-DF67E6FC1AAC}" presName="ParentBackground" presStyleLbl="fgAcc1" presStyleIdx="2" presStyleCnt="7"/>
      <dgm:spPr/>
    </dgm:pt>
    <dgm:pt modelId="{7ED1F7DC-6DA3-4EFB-9E67-17D97E375979}" type="pres">
      <dgm:prSet presAssocID="{A9A9A2E4-DB4F-440E-A834-DF67E6FC1AAC}" presName="Parent5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8C6A5368-C3B6-423B-B06C-DDEDF18D1F60}" type="pres">
      <dgm:prSet presAssocID="{310C83BB-3C30-4BE8-9B0B-9E8D5DC3FDD4}" presName="Accent4" presStyleCnt="0"/>
      <dgm:spPr/>
    </dgm:pt>
    <dgm:pt modelId="{6D6A5DD3-4ED0-465A-8F64-A7263EE4EA74}" type="pres">
      <dgm:prSet presAssocID="{310C83BB-3C30-4BE8-9B0B-9E8D5DC3FDD4}" presName="Accent" presStyleLbl="node1" presStyleIdx="3" presStyleCnt="7"/>
      <dgm:spPr/>
    </dgm:pt>
    <dgm:pt modelId="{56D5E851-B096-43AF-A2F9-7512259EE2C6}" type="pres">
      <dgm:prSet presAssocID="{310C83BB-3C30-4BE8-9B0B-9E8D5DC3FDD4}" presName="ParentBackground4" presStyleCnt="0"/>
      <dgm:spPr/>
    </dgm:pt>
    <dgm:pt modelId="{F69A676F-03C9-4BFC-B8D0-3FD6A601AA1A}" type="pres">
      <dgm:prSet presAssocID="{310C83BB-3C30-4BE8-9B0B-9E8D5DC3FDD4}" presName="ParentBackground" presStyleLbl="fgAcc1" presStyleIdx="3" presStyleCnt="7"/>
      <dgm:spPr/>
    </dgm:pt>
    <dgm:pt modelId="{2F06D251-F6B8-4016-BE22-B04B1D682EBE}" type="pres">
      <dgm:prSet presAssocID="{310C83BB-3C30-4BE8-9B0B-9E8D5DC3FDD4}" presName="Parent4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59FE6E75-B34D-41F6-83EA-5585524A0359}" type="pres">
      <dgm:prSet presAssocID="{B3945951-F769-4F28-A61A-777562FEB5A6}" presName="Accent3" presStyleCnt="0"/>
      <dgm:spPr/>
    </dgm:pt>
    <dgm:pt modelId="{BBD24A90-093C-4ABC-9B9A-D0CBB0899575}" type="pres">
      <dgm:prSet presAssocID="{B3945951-F769-4F28-A61A-777562FEB5A6}" presName="Accent" presStyleLbl="node1" presStyleIdx="4" presStyleCnt="7"/>
      <dgm:spPr/>
    </dgm:pt>
    <dgm:pt modelId="{C9A659B0-A072-4468-B736-991C6E9FDC75}" type="pres">
      <dgm:prSet presAssocID="{B3945951-F769-4F28-A61A-777562FEB5A6}" presName="ParentBackground3" presStyleCnt="0"/>
      <dgm:spPr/>
    </dgm:pt>
    <dgm:pt modelId="{7FBBDA5E-6249-4774-870E-BEE8F3F0DFCE}" type="pres">
      <dgm:prSet presAssocID="{B3945951-F769-4F28-A61A-777562FEB5A6}" presName="ParentBackground" presStyleLbl="fgAcc1" presStyleIdx="4" presStyleCnt="7"/>
      <dgm:spPr/>
    </dgm:pt>
    <dgm:pt modelId="{4320442B-A04B-4F16-A9D7-E4CE7147A159}" type="pres">
      <dgm:prSet presAssocID="{B3945951-F769-4F28-A61A-777562FEB5A6}" presName="Parent3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C5E09DA3-A348-42BE-AAA5-3062EF510685}" type="pres">
      <dgm:prSet presAssocID="{0559538B-1C00-4447-82A6-E04F6ADB003C}" presName="Accent2" presStyleCnt="0"/>
      <dgm:spPr/>
    </dgm:pt>
    <dgm:pt modelId="{F5C3F527-1CC9-45EC-A9A8-1561E4ABEF19}" type="pres">
      <dgm:prSet presAssocID="{0559538B-1C00-4447-82A6-E04F6ADB003C}" presName="Accent" presStyleLbl="node1" presStyleIdx="5" presStyleCnt="7"/>
      <dgm:spPr/>
    </dgm:pt>
    <dgm:pt modelId="{03F0C706-EE73-47AD-81A1-DF1298CA0DAB}" type="pres">
      <dgm:prSet presAssocID="{0559538B-1C00-4447-82A6-E04F6ADB003C}" presName="ParentBackground2" presStyleCnt="0"/>
      <dgm:spPr/>
    </dgm:pt>
    <dgm:pt modelId="{BF6F42B0-B7D1-458B-A484-63F64AAF6ADB}" type="pres">
      <dgm:prSet presAssocID="{0559538B-1C00-4447-82A6-E04F6ADB003C}" presName="ParentBackground" presStyleLbl="fgAcc1" presStyleIdx="5" presStyleCnt="7"/>
      <dgm:spPr/>
    </dgm:pt>
    <dgm:pt modelId="{70EB7EA4-8955-4E3B-AA78-FAE0826FFFFE}" type="pres">
      <dgm:prSet presAssocID="{0559538B-1C00-4447-82A6-E04F6ADB003C}" presName="Parent2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64027938-C0C4-4483-B5F4-4BC44122727C}" type="pres">
      <dgm:prSet presAssocID="{C62B7F97-082A-48B3-9617-F9162643A0E2}" presName="Accent1" presStyleCnt="0"/>
      <dgm:spPr/>
    </dgm:pt>
    <dgm:pt modelId="{F1993511-4BED-42E4-BB60-5C45D6B8C2F7}" type="pres">
      <dgm:prSet presAssocID="{C62B7F97-082A-48B3-9617-F9162643A0E2}" presName="Accent" presStyleLbl="node1" presStyleIdx="6" presStyleCnt="7"/>
      <dgm:spPr/>
    </dgm:pt>
    <dgm:pt modelId="{BA7EEC0B-2689-408C-9F5F-2E4722008A63}" type="pres">
      <dgm:prSet presAssocID="{C62B7F97-082A-48B3-9617-F9162643A0E2}" presName="ParentBackground1" presStyleCnt="0"/>
      <dgm:spPr/>
    </dgm:pt>
    <dgm:pt modelId="{351CBD2A-B2BE-43C5-91CC-00AE7782A5D2}" type="pres">
      <dgm:prSet presAssocID="{C62B7F97-082A-48B3-9617-F9162643A0E2}" presName="ParentBackground" presStyleLbl="fgAcc1" presStyleIdx="6" presStyleCnt="7"/>
      <dgm:spPr/>
      <dgm:t>
        <a:bodyPr/>
        <a:lstStyle/>
        <a:p>
          <a:endParaRPr lang="en-US"/>
        </a:p>
      </dgm:t>
    </dgm:pt>
    <dgm:pt modelId="{BDFFE7C1-36A1-4405-A36E-50777AF836AD}" type="pres">
      <dgm:prSet presAssocID="{C62B7F97-082A-48B3-9617-F9162643A0E2}" presName="Parent1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55B5AB92-F5C6-41D0-B1B2-13165DFA5446}" srcId="{D608C726-A667-42B2-A4E2-309800018078}" destId="{B54E09AD-235C-4A47-993C-34D45D4F4AF9}" srcOrd="6" destOrd="0" parTransId="{412D71BE-F9BF-4186-9171-208FF10C7C6E}" sibTransId="{91E44978-1B45-46B0-83A2-9A1E652B9DA2}"/>
    <dgm:cxn modelId="{59AA2E96-B7C1-4AF0-B4F6-CB814609E382}" srcId="{D608C726-A667-42B2-A4E2-309800018078}" destId="{E4A44C07-C640-49CF-8E7D-C5F5C84F8F60}" srcOrd="5" destOrd="0" parTransId="{D6EB22F5-EED4-4FBF-891B-789CB066D367}" sibTransId="{B55D5D05-7F25-4277-A373-1729A66ECCA7}"/>
    <dgm:cxn modelId="{0BDA346C-C47B-480E-B001-175ADDC69EE3}" srcId="{D608C726-A667-42B2-A4E2-309800018078}" destId="{C62B7F97-082A-48B3-9617-F9162643A0E2}" srcOrd="0" destOrd="0" parTransId="{207CF33C-71AF-44BF-A8A6-DF2123CD4C37}" sibTransId="{9B9D6B26-17EF-4ABC-BE66-7E30E6C25272}"/>
    <dgm:cxn modelId="{1B7165B3-BBA4-4A75-BC6C-2D8AC9E1CC2E}" type="presOf" srcId="{E4A44C07-C640-49CF-8E7D-C5F5C84F8F60}" destId="{A1CFE5AE-8DD1-4FBF-8D0A-99B2F29FD2C0}" srcOrd="0" destOrd="0" presId="urn:microsoft.com/office/officeart/2011/layout/CircleProcess"/>
    <dgm:cxn modelId="{E3A0C948-1696-453C-919E-DC4B7C865F3B}" type="presOf" srcId="{0559538B-1C00-4447-82A6-E04F6ADB003C}" destId="{70EB7EA4-8955-4E3B-AA78-FAE0826FFFFE}" srcOrd="1" destOrd="0" presId="urn:microsoft.com/office/officeart/2011/layout/CircleProcess"/>
    <dgm:cxn modelId="{42699250-4A33-4F26-B9C0-A725541F72E4}" srcId="{D608C726-A667-42B2-A4E2-309800018078}" destId="{310C83BB-3C30-4BE8-9B0B-9E8D5DC3FDD4}" srcOrd="3" destOrd="0" parTransId="{AB9B84A4-A610-4916-93CC-B23DB0F512C6}" sibTransId="{D1FA38C2-7EF2-4A6A-A952-87AC6959C784}"/>
    <dgm:cxn modelId="{08692C19-8F5E-45B8-B1D6-02115BE2A939}" srcId="{D608C726-A667-42B2-A4E2-309800018078}" destId="{B3945951-F769-4F28-A61A-777562FEB5A6}" srcOrd="2" destOrd="0" parTransId="{7FEDEE6C-0FEF-402C-9107-512433F2863E}" sibTransId="{65388E9B-BA21-4314-B853-3BD4A2DC5DB7}"/>
    <dgm:cxn modelId="{31DC9ACF-3620-4B2B-9D69-EDBFCE807830}" type="presOf" srcId="{C62B7F97-082A-48B3-9617-F9162643A0E2}" destId="{351CBD2A-B2BE-43C5-91CC-00AE7782A5D2}" srcOrd="0" destOrd="0" presId="urn:microsoft.com/office/officeart/2011/layout/CircleProcess"/>
    <dgm:cxn modelId="{E867DDCE-8F1F-41C8-A5E4-508B70261C88}" type="presOf" srcId="{0559538B-1C00-4447-82A6-E04F6ADB003C}" destId="{BF6F42B0-B7D1-458B-A484-63F64AAF6ADB}" srcOrd="0" destOrd="0" presId="urn:microsoft.com/office/officeart/2011/layout/CircleProcess"/>
    <dgm:cxn modelId="{6F69B534-4A7F-45A8-A2DB-FA467E4AEB6F}" type="presOf" srcId="{B3945951-F769-4F28-A61A-777562FEB5A6}" destId="{7FBBDA5E-6249-4774-870E-BEE8F3F0DFCE}" srcOrd="0" destOrd="0" presId="urn:microsoft.com/office/officeart/2011/layout/CircleProcess"/>
    <dgm:cxn modelId="{27D4298F-8205-4BC2-96C6-1CB413C184AB}" type="presOf" srcId="{B54E09AD-235C-4A47-993C-34D45D4F4AF9}" destId="{BC9B2C71-C829-4C75-AB2E-C4794079B6F0}" srcOrd="1" destOrd="0" presId="urn:microsoft.com/office/officeart/2011/layout/CircleProcess"/>
    <dgm:cxn modelId="{AF7D77D6-F257-4115-B35F-0F54CB9E1B5A}" type="presOf" srcId="{A9A9A2E4-DB4F-440E-A834-DF67E6FC1AAC}" destId="{7ED1F7DC-6DA3-4EFB-9E67-17D97E375979}" srcOrd="1" destOrd="0" presId="urn:microsoft.com/office/officeart/2011/layout/CircleProcess"/>
    <dgm:cxn modelId="{11A2C27F-1DD6-4C69-9E19-53AD38BB1F5F}" type="presOf" srcId="{B3945951-F769-4F28-A61A-777562FEB5A6}" destId="{4320442B-A04B-4F16-A9D7-E4CE7147A159}" srcOrd="1" destOrd="0" presId="urn:microsoft.com/office/officeart/2011/layout/CircleProcess"/>
    <dgm:cxn modelId="{65C01550-9ECC-40D0-88FD-CF0905136E48}" type="presOf" srcId="{C62B7F97-082A-48B3-9617-F9162643A0E2}" destId="{BDFFE7C1-36A1-4405-A36E-50777AF836AD}" srcOrd="1" destOrd="0" presId="urn:microsoft.com/office/officeart/2011/layout/CircleProcess"/>
    <dgm:cxn modelId="{632A53B3-6AE9-47B8-A103-952CD680ACE0}" type="presOf" srcId="{E4A44C07-C640-49CF-8E7D-C5F5C84F8F60}" destId="{AD6F5D7D-7C01-4B4F-827D-6E0B29EC3512}" srcOrd="1" destOrd="0" presId="urn:microsoft.com/office/officeart/2011/layout/CircleProcess"/>
    <dgm:cxn modelId="{0A1646A2-B184-48E3-8F32-B4A83E9A236D}" type="presOf" srcId="{310C83BB-3C30-4BE8-9B0B-9E8D5DC3FDD4}" destId="{2F06D251-F6B8-4016-BE22-B04B1D682EBE}" srcOrd="1" destOrd="0" presId="urn:microsoft.com/office/officeart/2011/layout/CircleProcess"/>
    <dgm:cxn modelId="{9B4AB16F-793F-47EE-96F4-CC3DF1467E63}" type="presOf" srcId="{B54E09AD-235C-4A47-993C-34D45D4F4AF9}" destId="{A96B6A72-0D05-40F9-9B18-0B5B3957AD7B}" srcOrd="0" destOrd="0" presId="urn:microsoft.com/office/officeart/2011/layout/CircleProcess"/>
    <dgm:cxn modelId="{AD64F6FD-5629-4E33-8EE9-BF0AB7939AEA}" srcId="{D608C726-A667-42B2-A4E2-309800018078}" destId="{0559538B-1C00-4447-82A6-E04F6ADB003C}" srcOrd="1" destOrd="0" parTransId="{7705C133-6236-420F-80DD-5C46C7BB1491}" sibTransId="{EBEE6CF4-EB78-4D85-B239-E4A596C1AF3F}"/>
    <dgm:cxn modelId="{16C3F5D0-9D6D-4771-B5BA-43F31C667342}" srcId="{D608C726-A667-42B2-A4E2-309800018078}" destId="{A9A9A2E4-DB4F-440E-A834-DF67E6FC1AAC}" srcOrd="4" destOrd="0" parTransId="{79E0F1AC-FD0A-4FAF-BAA6-C2D09357A59A}" sibTransId="{A0DD11CE-2D5C-4C03-9E72-9CDE9045295C}"/>
    <dgm:cxn modelId="{BA8442D1-E7DD-44F1-B696-B1B0516E3103}" type="presOf" srcId="{A9A9A2E4-DB4F-440E-A834-DF67E6FC1AAC}" destId="{11F66B5C-A2C5-4938-92CA-72C62177ED18}" srcOrd="0" destOrd="0" presId="urn:microsoft.com/office/officeart/2011/layout/CircleProcess"/>
    <dgm:cxn modelId="{4F370DC3-BFCA-4BC2-A2F1-C94DB53F3FB1}" type="presOf" srcId="{D608C726-A667-42B2-A4E2-309800018078}" destId="{E3981EB4-F2BA-43EB-A543-637E7FF83BC2}" srcOrd="0" destOrd="0" presId="urn:microsoft.com/office/officeart/2011/layout/CircleProcess"/>
    <dgm:cxn modelId="{6DAF55AB-B14F-4BA4-A9E7-838588EA376D}" type="presOf" srcId="{310C83BB-3C30-4BE8-9B0B-9E8D5DC3FDD4}" destId="{F69A676F-03C9-4BFC-B8D0-3FD6A601AA1A}" srcOrd="0" destOrd="0" presId="urn:microsoft.com/office/officeart/2011/layout/CircleProcess"/>
    <dgm:cxn modelId="{9042E32B-8792-43B7-A252-8FFDA2EBD031}" type="presParOf" srcId="{E3981EB4-F2BA-43EB-A543-637E7FF83BC2}" destId="{34669ADF-012C-418B-93A7-675CCC8FA9E5}" srcOrd="0" destOrd="0" presId="urn:microsoft.com/office/officeart/2011/layout/CircleProcess"/>
    <dgm:cxn modelId="{3902C840-C82B-4B18-8575-91C52C8228BA}" type="presParOf" srcId="{34669ADF-012C-418B-93A7-675CCC8FA9E5}" destId="{8491B4B1-426A-4DB1-9966-84FCFB2A2436}" srcOrd="0" destOrd="0" presId="urn:microsoft.com/office/officeart/2011/layout/CircleProcess"/>
    <dgm:cxn modelId="{2749385C-DEF1-4466-9A38-D04E40341D71}" type="presParOf" srcId="{E3981EB4-F2BA-43EB-A543-637E7FF83BC2}" destId="{12E3EFBE-DCBA-4B03-91CC-075B10AE216D}" srcOrd="1" destOrd="0" presId="urn:microsoft.com/office/officeart/2011/layout/CircleProcess"/>
    <dgm:cxn modelId="{5ADE7454-26D2-4C74-9A52-309BFF376713}" type="presParOf" srcId="{12E3EFBE-DCBA-4B03-91CC-075B10AE216D}" destId="{A96B6A72-0D05-40F9-9B18-0B5B3957AD7B}" srcOrd="0" destOrd="0" presId="urn:microsoft.com/office/officeart/2011/layout/CircleProcess"/>
    <dgm:cxn modelId="{9448DCB8-C785-4DAB-ACBD-61022831E6C6}" type="presParOf" srcId="{E3981EB4-F2BA-43EB-A543-637E7FF83BC2}" destId="{BC9B2C71-C829-4C75-AB2E-C4794079B6F0}" srcOrd="2" destOrd="0" presId="urn:microsoft.com/office/officeart/2011/layout/CircleProcess"/>
    <dgm:cxn modelId="{1F120187-273E-470E-B9BF-55970CDA23FB}" type="presParOf" srcId="{E3981EB4-F2BA-43EB-A543-637E7FF83BC2}" destId="{002D6714-0D50-4E4F-BA94-2B74DF4AB38B}" srcOrd="3" destOrd="0" presId="urn:microsoft.com/office/officeart/2011/layout/CircleProcess"/>
    <dgm:cxn modelId="{10D2B930-81FC-418C-A8F5-5B1416C0DCCF}" type="presParOf" srcId="{002D6714-0D50-4E4F-BA94-2B74DF4AB38B}" destId="{BFA3D4FD-969E-46FA-A90C-2F7F43731705}" srcOrd="0" destOrd="0" presId="urn:microsoft.com/office/officeart/2011/layout/CircleProcess"/>
    <dgm:cxn modelId="{1AFBF1DC-1A40-4CE2-A362-C1FAF3900B30}" type="presParOf" srcId="{E3981EB4-F2BA-43EB-A543-637E7FF83BC2}" destId="{F5705D94-B6F0-46A8-88C9-E3A36CA78AD7}" srcOrd="4" destOrd="0" presId="urn:microsoft.com/office/officeart/2011/layout/CircleProcess"/>
    <dgm:cxn modelId="{ADEB6A6F-5655-46A6-8A18-8C40582410D9}" type="presParOf" srcId="{F5705D94-B6F0-46A8-88C9-E3A36CA78AD7}" destId="{A1CFE5AE-8DD1-4FBF-8D0A-99B2F29FD2C0}" srcOrd="0" destOrd="0" presId="urn:microsoft.com/office/officeart/2011/layout/CircleProcess"/>
    <dgm:cxn modelId="{E08EA73D-A02B-4970-B123-59DF52B2ABAB}" type="presParOf" srcId="{E3981EB4-F2BA-43EB-A543-637E7FF83BC2}" destId="{AD6F5D7D-7C01-4B4F-827D-6E0B29EC3512}" srcOrd="5" destOrd="0" presId="urn:microsoft.com/office/officeart/2011/layout/CircleProcess"/>
    <dgm:cxn modelId="{047F12E3-26EA-4D3A-9CF9-68581DFE8350}" type="presParOf" srcId="{E3981EB4-F2BA-43EB-A543-637E7FF83BC2}" destId="{C239DAC3-2E77-406C-AE9F-1A3F2ADD9E05}" srcOrd="6" destOrd="0" presId="urn:microsoft.com/office/officeart/2011/layout/CircleProcess"/>
    <dgm:cxn modelId="{BBF10CF7-80BD-433F-A0D0-CC555ADE8C45}" type="presParOf" srcId="{C239DAC3-2E77-406C-AE9F-1A3F2ADD9E05}" destId="{75137228-DD54-47BF-B9E5-4974B117B2BB}" srcOrd="0" destOrd="0" presId="urn:microsoft.com/office/officeart/2011/layout/CircleProcess"/>
    <dgm:cxn modelId="{4CDA7088-06DA-43F5-8351-A5EB9D37DA9A}" type="presParOf" srcId="{E3981EB4-F2BA-43EB-A543-637E7FF83BC2}" destId="{8DEC0AEA-B7AD-4B30-8AC8-C45900C5881C}" srcOrd="7" destOrd="0" presId="urn:microsoft.com/office/officeart/2011/layout/CircleProcess"/>
    <dgm:cxn modelId="{25F40EC8-5F17-4B6D-833E-81D9D63C5BCB}" type="presParOf" srcId="{8DEC0AEA-B7AD-4B30-8AC8-C45900C5881C}" destId="{11F66B5C-A2C5-4938-92CA-72C62177ED18}" srcOrd="0" destOrd="0" presId="urn:microsoft.com/office/officeart/2011/layout/CircleProcess"/>
    <dgm:cxn modelId="{CFB602B6-C39C-4424-8C5C-558AF544682B}" type="presParOf" srcId="{E3981EB4-F2BA-43EB-A543-637E7FF83BC2}" destId="{7ED1F7DC-6DA3-4EFB-9E67-17D97E375979}" srcOrd="8" destOrd="0" presId="urn:microsoft.com/office/officeart/2011/layout/CircleProcess"/>
    <dgm:cxn modelId="{54175339-BF45-497C-A691-7D9FF3AB449A}" type="presParOf" srcId="{E3981EB4-F2BA-43EB-A543-637E7FF83BC2}" destId="{8C6A5368-C3B6-423B-B06C-DDEDF18D1F60}" srcOrd="9" destOrd="0" presId="urn:microsoft.com/office/officeart/2011/layout/CircleProcess"/>
    <dgm:cxn modelId="{FD508D47-F3BD-44F9-BC67-FBC6750B1515}" type="presParOf" srcId="{8C6A5368-C3B6-423B-B06C-DDEDF18D1F60}" destId="{6D6A5DD3-4ED0-465A-8F64-A7263EE4EA74}" srcOrd="0" destOrd="0" presId="urn:microsoft.com/office/officeart/2011/layout/CircleProcess"/>
    <dgm:cxn modelId="{5D4B8E1D-E3EE-4EEF-9A2C-14841FC38E1A}" type="presParOf" srcId="{E3981EB4-F2BA-43EB-A543-637E7FF83BC2}" destId="{56D5E851-B096-43AF-A2F9-7512259EE2C6}" srcOrd="10" destOrd="0" presId="urn:microsoft.com/office/officeart/2011/layout/CircleProcess"/>
    <dgm:cxn modelId="{49C262E1-7D07-4B02-9409-560726FC030C}" type="presParOf" srcId="{56D5E851-B096-43AF-A2F9-7512259EE2C6}" destId="{F69A676F-03C9-4BFC-B8D0-3FD6A601AA1A}" srcOrd="0" destOrd="0" presId="urn:microsoft.com/office/officeart/2011/layout/CircleProcess"/>
    <dgm:cxn modelId="{7DDD709D-560D-4CD5-A5B0-06033FC557B9}" type="presParOf" srcId="{E3981EB4-F2BA-43EB-A543-637E7FF83BC2}" destId="{2F06D251-F6B8-4016-BE22-B04B1D682EBE}" srcOrd="11" destOrd="0" presId="urn:microsoft.com/office/officeart/2011/layout/CircleProcess"/>
    <dgm:cxn modelId="{DBD007A5-84D0-4F24-86C4-D732163DE8EF}" type="presParOf" srcId="{E3981EB4-F2BA-43EB-A543-637E7FF83BC2}" destId="{59FE6E75-B34D-41F6-83EA-5585524A0359}" srcOrd="12" destOrd="0" presId="urn:microsoft.com/office/officeart/2011/layout/CircleProcess"/>
    <dgm:cxn modelId="{C2AF7B0F-FBAF-40B6-8328-89C934177109}" type="presParOf" srcId="{59FE6E75-B34D-41F6-83EA-5585524A0359}" destId="{BBD24A90-093C-4ABC-9B9A-D0CBB0899575}" srcOrd="0" destOrd="0" presId="urn:microsoft.com/office/officeart/2011/layout/CircleProcess"/>
    <dgm:cxn modelId="{F95D56A0-AFE4-4B02-9B6A-EFCD72A48A2C}" type="presParOf" srcId="{E3981EB4-F2BA-43EB-A543-637E7FF83BC2}" destId="{C9A659B0-A072-4468-B736-991C6E9FDC75}" srcOrd="13" destOrd="0" presId="urn:microsoft.com/office/officeart/2011/layout/CircleProcess"/>
    <dgm:cxn modelId="{8422453D-FADC-4BD5-B1A3-30E0ADB80FF6}" type="presParOf" srcId="{C9A659B0-A072-4468-B736-991C6E9FDC75}" destId="{7FBBDA5E-6249-4774-870E-BEE8F3F0DFCE}" srcOrd="0" destOrd="0" presId="urn:microsoft.com/office/officeart/2011/layout/CircleProcess"/>
    <dgm:cxn modelId="{D0A17378-4C7D-4D57-A79A-A87785C5BD64}" type="presParOf" srcId="{E3981EB4-F2BA-43EB-A543-637E7FF83BC2}" destId="{4320442B-A04B-4F16-A9D7-E4CE7147A159}" srcOrd="14" destOrd="0" presId="urn:microsoft.com/office/officeart/2011/layout/CircleProcess"/>
    <dgm:cxn modelId="{8C44A4B0-16C2-407D-B8C8-8194E070F780}" type="presParOf" srcId="{E3981EB4-F2BA-43EB-A543-637E7FF83BC2}" destId="{C5E09DA3-A348-42BE-AAA5-3062EF510685}" srcOrd="15" destOrd="0" presId="urn:microsoft.com/office/officeart/2011/layout/CircleProcess"/>
    <dgm:cxn modelId="{A857AA07-CB31-4D41-896E-4773205A4B83}" type="presParOf" srcId="{C5E09DA3-A348-42BE-AAA5-3062EF510685}" destId="{F5C3F527-1CC9-45EC-A9A8-1561E4ABEF19}" srcOrd="0" destOrd="0" presId="urn:microsoft.com/office/officeart/2011/layout/CircleProcess"/>
    <dgm:cxn modelId="{F1881F83-597B-4335-A095-92A03D563E25}" type="presParOf" srcId="{E3981EB4-F2BA-43EB-A543-637E7FF83BC2}" destId="{03F0C706-EE73-47AD-81A1-DF1298CA0DAB}" srcOrd="16" destOrd="0" presId="urn:microsoft.com/office/officeart/2011/layout/CircleProcess"/>
    <dgm:cxn modelId="{89DB6B81-80FB-4ADE-BACD-D0182F14AED1}" type="presParOf" srcId="{03F0C706-EE73-47AD-81A1-DF1298CA0DAB}" destId="{BF6F42B0-B7D1-458B-A484-63F64AAF6ADB}" srcOrd="0" destOrd="0" presId="urn:microsoft.com/office/officeart/2011/layout/CircleProcess"/>
    <dgm:cxn modelId="{02E2F57C-4E09-4F86-A1EC-11F2718E6FF9}" type="presParOf" srcId="{E3981EB4-F2BA-43EB-A543-637E7FF83BC2}" destId="{70EB7EA4-8955-4E3B-AA78-FAE0826FFFFE}" srcOrd="17" destOrd="0" presId="urn:microsoft.com/office/officeart/2011/layout/CircleProcess"/>
    <dgm:cxn modelId="{788CA8BB-A2DE-45E4-A088-64CEC54BADF8}" type="presParOf" srcId="{E3981EB4-F2BA-43EB-A543-637E7FF83BC2}" destId="{64027938-C0C4-4483-B5F4-4BC44122727C}" srcOrd="18" destOrd="0" presId="urn:microsoft.com/office/officeart/2011/layout/CircleProcess"/>
    <dgm:cxn modelId="{26F12A10-03A7-4336-8F82-FA647768A0A7}" type="presParOf" srcId="{64027938-C0C4-4483-B5F4-4BC44122727C}" destId="{F1993511-4BED-42E4-BB60-5C45D6B8C2F7}" srcOrd="0" destOrd="0" presId="urn:microsoft.com/office/officeart/2011/layout/CircleProcess"/>
    <dgm:cxn modelId="{FF6E65A7-001E-46FB-ADB6-FEBDB50B9AAF}" type="presParOf" srcId="{E3981EB4-F2BA-43EB-A543-637E7FF83BC2}" destId="{BA7EEC0B-2689-408C-9F5F-2E4722008A63}" srcOrd="19" destOrd="0" presId="urn:microsoft.com/office/officeart/2011/layout/CircleProcess"/>
    <dgm:cxn modelId="{77F33784-5D4B-467C-9897-C45C29F64002}" type="presParOf" srcId="{BA7EEC0B-2689-408C-9F5F-2E4722008A63}" destId="{351CBD2A-B2BE-43C5-91CC-00AE7782A5D2}" srcOrd="0" destOrd="0" presId="urn:microsoft.com/office/officeart/2011/layout/CircleProcess"/>
    <dgm:cxn modelId="{F9FB1928-5957-43E7-8801-02B937BCFF16}" type="presParOf" srcId="{E3981EB4-F2BA-43EB-A543-637E7FF83BC2}" destId="{BDFFE7C1-36A1-4405-A36E-50777AF836AD}" srcOrd="20" destOrd="0" presId="urn:microsoft.com/office/officeart/2011/layout/Circle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77EE62-EAE6-40F0-95E0-C3E2E29BF55E}">
      <dsp:nvSpPr>
        <dsp:cNvPr id="0" name=""/>
        <dsp:cNvSpPr/>
      </dsp:nvSpPr>
      <dsp:spPr>
        <a:xfrm>
          <a:off x="1283" y="1675048"/>
          <a:ext cx="2503103" cy="1001241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7348" tIns="58674" rIns="29337" bIns="58674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 smtClean="0"/>
            <a:t>Vision</a:t>
          </a:r>
          <a:endParaRPr lang="en-US" sz="2200" kern="1200" dirty="0"/>
        </a:p>
      </dsp:txBody>
      <dsp:txXfrm>
        <a:off x="1283" y="1675048"/>
        <a:ext cx="2252793" cy="1001241"/>
      </dsp:txXfrm>
    </dsp:sp>
    <dsp:sp modelId="{6F4E550D-6A00-43A0-B3F7-D3C53A05871D}">
      <dsp:nvSpPr>
        <dsp:cNvPr id="0" name=""/>
        <dsp:cNvSpPr/>
      </dsp:nvSpPr>
      <dsp:spPr>
        <a:xfrm>
          <a:off x="2003766" y="1675048"/>
          <a:ext cx="2503103" cy="100124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011" tIns="58674" rIns="29337" bIns="58674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 smtClean="0"/>
            <a:t>Values</a:t>
          </a:r>
          <a:endParaRPr lang="en-US" sz="2200" kern="1200" dirty="0"/>
        </a:p>
      </dsp:txBody>
      <dsp:txXfrm>
        <a:off x="2504387" y="1675048"/>
        <a:ext cx="1501862" cy="1001241"/>
      </dsp:txXfrm>
    </dsp:sp>
    <dsp:sp modelId="{A11F0928-1963-4895-AE19-3AC8D1B5AB83}">
      <dsp:nvSpPr>
        <dsp:cNvPr id="0" name=""/>
        <dsp:cNvSpPr/>
      </dsp:nvSpPr>
      <dsp:spPr>
        <a:xfrm>
          <a:off x="4006248" y="1675048"/>
          <a:ext cx="2503103" cy="100124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011" tIns="58674" rIns="29337" bIns="58674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 smtClean="0"/>
            <a:t>Policies and Strategies </a:t>
          </a:r>
          <a:endParaRPr lang="en-US" sz="2200" kern="1200" dirty="0"/>
        </a:p>
      </dsp:txBody>
      <dsp:txXfrm>
        <a:off x="4506869" y="1675048"/>
        <a:ext cx="1501862" cy="1001241"/>
      </dsp:txXfrm>
    </dsp:sp>
    <dsp:sp modelId="{6FB8AED6-2B76-4716-9CE4-16051F2F30AC}">
      <dsp:nvSpPr>
        <dsp:cNvPr id="0" name=""/>
        <dsp:cNvSpPr/>
      </dsp:nvSpPr>
      <dsp:spPr>
        <a:xfrm>
          <a:off x="6008730" y="1675048"/>
          <a:ext cx="2503103" cy="100124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011" tIns="58674" rIns="29337" bIns="58674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 smtClean="0"/>
            <a:t>Aims</a:t>
          </a:r>
          <a:endParaRPr lang="en-US" sz="2200" kern="1200" dirty="0"/>
        </a:p>
      </dsp:txBody>
      <dsp:txXfrm>
        <a:off x="6509351" y="1675048"/>
        <a:ext cx="1501862" cy="1001241"/>
      </dsp:txXfrm>
    </dsp:sp>
    <dsp:sp modelId="{CEAB18A1-7910-40BF-9298-82F8CF96808C}">
      <dsp:nvSpPr>
        <dsp:cNvPr id="0" name=""/>
        <dsp:cNvSpPr/>
      </dsp:nvSpPr>
      <dsp:spPr>
        <a:xfrm>
          <a:off x="8011213" y="1675048"/>
          <a:ext cx="2503103" cy="100124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011" tIns="58674" rIns="29337" bIns="58674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 smtClean="0"/>
            <a:t>Targets</a:t>
          </a:r>
          <a:endParaRPr lang="en-US" sz="2200" kern="1200" dirty="0"/>
        </a:p>
      </dsp:txBody>
      <dsp:txXfrm>
        <a:off x="8511834" y="1675048"/>
        <a:ext cx="1501862" cy="100124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91B4B1-426A-4DB1-9966-84FCFB2A2436}">
      <dsp:nvSpPr>
        <dsp:cNvPr id="0" name=""/>
        <dsp:cNvSpPr/>
      </dsp:nvSpPr>
      <dsp:spPr>
        <a:xfrm>
          <a:off x="10703462" y="1988334"/>
          <a:ext cx="1654219" cy="165371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6B6A72-0D05-40F9-9B18-0B5B3957AD7B}">
      <dsp:nvSpPr>
        <dsp:cNvPr id="0" name=""/>
        <dsp:cNvSpPr/>
      </dsp:nvSpPr>
      <dsp:spPr>
        <a:xfrm>
          <a:off x="10759661" y="2043467"/>
          <a:ext cx="1543042" cy="1543445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 dirty="0" smtClean="0"/>
            <a:t>Advertising, planning a training </a:t>
          </a:r>
          <a:r>
            <a:rPr lang="en-US" sz="1700" kern="1200" dirty="0" err="1" smtClean="0"/>
            <a:t>programmedelivering</a:t>
          </a:r>
          <a:r>
            <a:rPr lang="en-US" sz="1700" kern="1200" dirty="0" smtClean="0"/>
            <a:t> the  training</a:t>
          </a:r>
        </a:p>
      </dsp:txBody>
      <dsp:txXfrm>
        <a:off x="10979572" y="2264001"/>
        <a:ext cx="1101998" cy="1102378"/>
      </dsp:txXfrm>
    </dsp:sp>
    <dsp:sp modelId="{BFA3D4FD-969E-46FA-A90C-2F7F43731705}">
      <dsp:nvSpPr>
        <dsp:cNvPr id="0" name=""/>
        <dsp:cNvSpPr/>
      </dsp:nvSpPr>
      <dsp:spPr>
        <a:xfrm rot="2700000">
          <a:off x="8995088" y="1988148"/>
          <a:ext cx="1653794" cy="1653794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CFE5AE-8DD1-4FBF-8D0A-99B2F29FD2C0}">
      <dsp:nvSpPr>
        <dsp:cNvPr id="0" name=""/>
        <dsp:cNvSpPr/>
      </dsp:nvSpPr>
      <dsp:spPr>
        <a:xfrm>
          <a:off x="9050464" y="2043467"/>
          <a:ext cx="1543042" cy="1543445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Activities</a:t>
          </a:r>
          <a:endParaRPr lang="en-US" sz="1800" kern="1200" dirty="0"/>
        </a:p>
      </dsp:txBody>
      <dsp:txXfrm>
        <a:off x="9270375" y="2264001"/>
        <a:ext cx="1101998" cy="1102378"/>
      </dsp:txXfrm>
    </dsp:sp>
    <dsp:sp modelId="{75137228-DD54-47BF-B9E5-4974B117B2BB}">
      <dsp:nvSpPr>
        <dsp:cNvPr id="0" name=""/>
        <dsp:cNvSpPr/>
      </dsp:nvSpPr>
      <dsp:spPr>
        <a:xfrm rot="2700000">
          <a:off x="7287112" y="1988148"/>
          <a:ext cx="1653794" cy="1653794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F66B5C-A2C5-4938-92CA-72C62177ED18}">
      <dsp:nvSpPr>
        <dsp:cNvPr id="0" name=""/>
        <dsp:cNvSpPr/>
      </dsp:nvSpPr>
      <dsp:spPr>
        <a:xfrm>
          <a:off x="7341267" y="2043467"/>
          <a:ext cx="1543042" cy="1543445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Recruit and train 50 volunteer visitors to support young people</a:t>
          </a:r>
        </a:p>
      </dsp:txBody>
      <dsp:txXfrm>
        <a:off x="7562399" y="2264001"/>
        <a:ext cx="1101998" cy="1102378"/>
      </dsp:txXfrm>
    </dsp:sp>
    <dsp:sp modelId="{6D6A5DD3-4ED0-465A-8F64-A7263EE4EA74}">
      <dsp:nvSpPr>
        <dsp:cNvPr id="0" name=""/>
        <dsp:cNvSpPr/>
      </dsp:nvSpPr>
      <dsp:spPr>
        <a:xfrm rot="2700000">
          <a:off x="5577915" y="1988148"/>
          <a:ext cx="1653794" cy="1653794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9A676F-03C9-4BFC-B8D0-3FD6A601AA1A}">
      <dsp:nvSpPr>
        <dsp:cNvPr id="0" name=""/>
        <dsp:cNvSpPr/>
      </dsp:nvSpPr>
      <dsp:spPr>
        <a:xfrm>
          <a:off x="5633291" y="2043467"/>
          <a:ext cx="1543042" cy="1543445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Objectives</a:t>
          </a:r>
          <a:endParaRPr lang="en-US" sz="1800" kern="1200" dirty="0"/>
        </a:p>
      </dsp:txBody>
      <dsp:txXfrm>
        <a:off x="5853202" y="2264001"/>
        <a:ext cx="1101998" cy="1102378"/>
      </dsp:txXfrm>
    </dsp:sp>
    <dsp:sp modelId="{BBD24A90-093C-4ABC-9B9A-D0CBB0899575}">
      <dsp:nvSpPr>
        <dsp:cNvPr id="0" name=""/>
        <dsp:cNvSpPr/>
      </dsp:nvSpPr>
      <dsp:spPr>
        <a:xfrm rot="2700000">
          <a:off x="3868718" y="1988148"/>
          <a:ext cx="1653794" cy="1653794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BBDA5E-6249-4774-870E-BEE8F3F0DFCE}">
      <dsp:nvSpPr>
        <dsp:cNvPr id="0" name=""/>
        <dsp:cNvSpPr/>
      </dsp:nvSpPr>
      <dsp:spPr>
        <a:xfrm>
          <a:off x="3924094" y="2043467"/>
          <a:ext cx="1543042" cy="1543445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Increase social contact for young people who are lonely</a:t>
          </a:r>
        </a:p>
      </dsp:txBody>
      <dsp:txXfrm>
        <a:off x="4144005" y="2264001"/>
        <a:ext cx="1101998" cy="1102378"/>
      </dsp:txXfrm>
    </dsp:sp>
    <dsp:sp modelId="{F5C3F527-1CC9-45EC-A9A8-1561E4ABEF19}">
      <dsp:nvSpPr>
        <dsp:cNvPr id="0" name=""/>
        <dsp:cNvSpPr/>
      </dsp:nvSpPr>
      <dsp:spPr>
        <a:xfrm rot="2700000">
          <a:off x="2160742" y="1988148"/>
          <a:ext cx="1653794" cy="1653794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6F42B0-B7D1-458B-A484-63F64AAF6ADB}">
      <dsp:nvSpPr>
        <dsp:cNvPr id="0" name=""/>
        <dsp:cNvSpPr/>
      </dsp:nvSpPr>
      <dsp:spPr>
        <a:xfrm>
          <a:off x="2214897" y="2043467"/>
          <a:ext cx="1543042" cy="1543445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Aims</a:t>
          </a:r>
          <a:endParaRPr lang="en-US" sz="1800" kern="1200" dirty="0"/>
        </a:p>
      </dsp:txBody>
      <dsp:txXfrm>
        <a:off x="2436029" y="2264001"/>
        <a:ext cx="1101998" cy="1102378"/>
      </dsp:txXfrm>
    </dsp:sp>
    <dsp:sp modelId="{F1993511-4BED-42E4-BB60-5C45D6B8C2F7}">
      <dsp:nvSpPr>
        <dsp:cNvPr id="0" name=""/>
        <dsp:cNvSpPr/>
      </dsp:nvSpPr>
      <dsp:spPr>
        <a:xfrm rot="2700000">
          <a:off x="451545" y="1988148"/>
          <a:ext cx="1653794" cy="1653794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1CBD2A-B2BE-43C5-91CC-00AE7782A5D2}">
      <dsp:nvSpPr>
        <dsp:cNvPr id="0" name=""/>
        <dsp:cNvSpPr/>
      </dsp:nvSpPr>
      <dsp:spPr>
        <a:xfrm>
          <a:off x="506921" y="2043467"/>
          <a:ext cx="1543042" cy="1543445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Purpose (improve QOL of young people who are lonely)</a:t>
          </a:r>
          <a:endParaRPr lang="en-US" sz="1800" kern="1200" dirty="0"/>
        </a:p>
      </dsp:txBody>
      <dsp:txXfrm>
        <a:off x="726832" y="2264001"/>
        <a:ext cx="1101998" cy="11023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1/layout/CircleProcess">
  <dgm:title val="Circle Process"/>
  <dgm:desc val="Use to show sequential steps in a process. Limited to eleven Level 1 shapes with an unlimited number of Level 2 shapes. Works best with small amounts of text. Unused text does not appear, but remains available if you switch layouts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fgAcc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B388-FBD2-4355-95E5-5CAC5D29D184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9A97E-FE77-4AA5-B5DD-63CD3336CC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1505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B388-FBD2-4355-95E5-5CAC5D29D184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9A97E-FE77-4AA5-B5DD-63CD3336CC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9318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B388-FBD2-4355-95E5-5CAC5D29D184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9A97E-FE77-4AA5-B5DD-63CD3336CC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3109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B388-FBD2-4355-95E5-5CAC5D29D184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9A97E-FE77-4AA5-B5DD-63CD3336CC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661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B388-FBD2-4355-95E5-5CAC5D29D184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9A97E-FE77-4AA5-B5DD-63CD3336CC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64283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B388-FBD2-4355-95E5-5CAC5D29D184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9A97E-FE77-4AA5-B5DD-63CD3336CC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0053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B388-FBD2-4355-95E5-5CAC5D29D184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9A97E-FE77-4AA5-B5DD-63CD3336CC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0365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B388-FBD2-4355-95E5-5CAC5D29D184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9A97E-FE77-4AA5-B5DD-63CD3336CC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67702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B388-FBD2-4355-95E5-5CAC5D29D184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9A97E-FE77-4AA5-B5DD-63CD3336CC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50426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B388-FBD2-4355-95E5-5CAC5D29D184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9A97E-FE77-4AA5-B5DD-63CD3336CC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4724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BB388-FBD2-4355-95E5-5CAC5D29D184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89A97E-FE77-4AA5-B5DD-63CD3336CC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4818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9BB388-FBD2-4355-95E5-5CAC5D29D184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89A97E-FE77-4AA5-B5DD-63CD3336CC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52917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infed.org/mobi/community-profiling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dsc.org.uk/wp-content/uploads/2015/07/Look-inside-Business-and-Strategic-Planning-4th-edition.pdf%2003.12.19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Business Planning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331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953589"/>
            <a:ext cx="10515600" cy="522337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7200" dirty="0">
                <a:solidFill>
                  <a:schemeClr val="accent6">
                    <a:lumMod val="75000"/>
                  </a:schemeClr>
                </a:solidFill>
              </a:rPr>
              <a:t>Complete a fully costed business plan for a project with an annual budget of £50,000 PA.</a:t>
            </a:r>
          </a:p>
        </p:txBody>
      </p:sp>
    </p:spTree>
    <p:extLst>
      <p:ext uri="{BB962C8B-B14F-4D97-AF65-F5344CB8AC3E}">
        <p14:creationId xmlns:p14="http://schemas.microsoft.com/office/powerpoint/2010/main" val="10974352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Business Planning is about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28354"/>
            <a:ext cx="10515600" cy="487244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putting the analysis and agreed direction into a formal planning format that can be used to guide the organisation; </a:t>
            </a:r>
            <a:endParaRPr lang="en-GB" dirty="0"/>
          </a:p>
          <a:p>
            <a:r>
              <a:rPr lang="en-GB" dirty="0" smtClean="0"/>
              <a:t>allocating resources to priorities; </a:t>
            </a:r>
          </a:p>
          <a:p>
            <a:r>
              <a:rPr lang="en-GB" dirty="0" smtClean="0"/>
              <a:t>showing/persuading others that the organisation has (or can get) the resources to deliver the strategy: that the plan is credible, achievable and worth backing; </a:t>
            </a:r>
          </a:p>
          <a:p>
            <a:r>
              <a:rPr lang="en-GB" dirty="0" smtClean="0"/>
              <a:t>how the organisation will manage and use its resources to achieve the strategy; </a:t>
            </a:r>
          </a:p>
          <a:p>
            <a:r>
              <a:rPr lang="en-GB" dirty="0" smtClean="0"/>
              <a:t>setting out the outputs that need to be delivered to create the desired outcomes; </a:t>
            </a:r>
          </a:p>
          <a:p>
            <a:r>
              <a:rPr lang="en-GB" dirty="0" smtClean="0"/>
              <a:t>showing that the organisation has the capacity, resources and management ability to achieve the strategy.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12657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Turning vision into action in a business plan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132256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312272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Developing a Vision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Drawing a vision</a:t>
            </a:r>
          </a:p>
          <a:p>
            <a:endParaRPr lang="en-GB" dirty="0"/>
          </a:p>
          <a:p>
            <a:r>
              <a:rPr lang="en-GB" dirty="0" smtClean="0"/>
              <a:t>Imagine that you are an advertising agency with the task of designing a poster that can:</a:t>
            </a:r>
          </a:p>
          <a:p>
            <a:endParaRPr lang="en-GB" dirty="0" smtClean="0"/>
          </a:p>
          <a:p>
            <a:pPr lvl="1"/>
            <a:r>
              <a:rPr lang="en-GB" dirty="0" smtClean="0"/>
              <a:t>Sell the project to users</a:t>
            </a:r>
          </a:p>
          <a:p>
            <a:pPr lvl="1"/>
            <a:r>
              <a:rPr lang="en-GB" dirty="0" smtClean="0"/>
              <a:t>Describe what the project or organisation does</a:t>
            </a:r>
          </a:p>
          <a:p>
            <a:pPr lvl="1"/>
            <a:r>
              <a:rPr lang="en-GB" dirty="0" smtClean="0"/>
              <a:t>Be attractive and easy to read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8246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Thinking about your project idea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Key ideas for you to consider when you are designing a youth work project: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WHO is your project aimed at?  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WHERE/ WHY this is self-explanatory, which geographical area are you operating in?  Why are you working with these individuals or groups?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WHAT are you trying to achieve in your work?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QUALITY how will your project demonstrate that it is providing a quality service for your funders?</a:t>
            </a:r>
          </a:p>
        </p:txBody>
      </p:sp>
    </p:spTree>
    <p:extLst>
      <p:ext uri="{BB962C8B-B14F-4D97-AF65-F5344CB8AC3E}">
        <p14:creationId xmlns:p14="http://schemas.microsoft.com/office/powerpoint/2010/main" val="33764885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Linking Purpose to Action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06791473"/>
              </p:ext>
            </p:extLst>
          </p:nvPr>
        </p:nvGraphicFramePr>
        <p:xfrm>
          <a:off x="-274320" y="1110343"/>
          <a:ext cx="12466320" cy="56300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207508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Community Level Information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>
              <a:hlinkClick r:id="rId2"/>
            </a:endParaRPr>
          </a:p>
          <a:p>
            <a:endParaRPr lang="en-GB" dirty="0">
              <a:hlinkClick r:id="rId2"/>
            </a:endParaRPr>
          </a:p>
          <a:p>
            <a:r>
              <a:rPr lang="en-GB" dirty="0" smtClean="0">
                <a:hlinkClick r:id="rId2"/>
              </a:rPr>
              <a:t>http://infed.org/mobi/community-profiling/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00870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Structure of a Business 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endParaRPr lang="en-GB" dirty="0"/>
          </a:p>
          <a:p>
            <a:r>
              <a:rPr lang="en-GB" dirty="0" smtClean="0"/>
              <a:t>Executive </a:t>
            </a:r>
            <a:r>
              <a:rPr lang="en-GB" dirty="0"/>
              <a:t>Summary </a:t>
            </a:r>
          </a:p>
          <a:p>
            <a:r>
              <a:rPr lang="en-GB" dirty="0" smtClean="0"/>
              <a:t>Aims </a:t>
            </a:r>
            <a:r>
              <a:rPr lang="en-GB" dirty="0"/>
              <a:t>and Objectives </a:t>
            </a:r>
          </a:p>
          <a:p>
            <a:r>
              <a:rPr lang="en-GB" dirty="0" smtClean="0"/>
              <a:t>Staffing </a:t>
            </a:r>
            <a:r>
              <a:rPr lang="en-GB" dirty="0"/>
              <a:t>and Management </a:t>
            </a:r>
          </a:p>
          <a:p>
            <a:r>
              <a:rPr lang="en-GB" dirty="0" smtClean="0"/>
              <a:t>Services </a:t>
            </a:r>
            <a:r>
              <a:rPr lang="en-GB" dirty="0"/>
              <a:t>Offered </a:t>
            </a:r>
          </a:p>
          <a:p>
            <a:r>
              <a:rPr lang="en-GB" dirty="0" smtClean="0"/>
              <a:t>Operations </a:t>
            </a:r>
            <a:endParaRPr lang="en-GB" dirty="0"/>
          </a:p>
          <a:p>
            <a:r>
              <a:rPr lang="en-GB" dirty="0" smtClean="0"/>
              <a:t>Market </a:t>
            </a:r>
            <a:endParaRPr lang="en-GB" dirty="0"/>
          </a:p>
          <a:p>
            <a:r>
              <a:rPr lang="en-GB" dirty="0" smtClean="0"/>
              <a:t>Marketing </a:t>
            </a:r>
            <a:r>
              <a:rPr lang="en-GB" dirty="0"/>
              <a:t>Strategy </a:t>
            </a:r>
          </a:p>
          <a:p>
            <a:r>
              <a:rPr lang="en-GB" dirty="0" smtClean="0"/>
              <a:t>Risks </a:t>
            </a:r>
            <a:endParaRPr lang="en-GB" dirty="0"/>
          </a:p>
          <a:p>
            <a:r>
              <a:rPr lang="en-GB" dirty="0" smtClean="0"/>
              <a:t>Case </a:t>
            </a:r>
            <a:r>
              <a:rPr lang="en-GB" dirty="0"/>
              <a:t>Studies </a:t>
            </a:r>
          </a:p>
          <a:p>
            <a:r>
              <a:rPr lang="en-GB" dirty="0" smtClean="0"/>
              <a:t>Finances </a:t>
            </a:r>
          </a:p>
          <a:p>
            <a:pPr marL="0" indent="0" algn="r">
              <a:buNone/>
            </a:pPr>
            <a:r>
              <a:rPr lang="en-GB" dirty="0" err="1" smtClean="0"/>
              <a:t>Reaney</a:t>
            </a:r>
            <a:r>
              <a:rPr lang="en-GB" dirty="0" smtClean="0"/>
              <a:t> et al, (no date)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81951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 smtClean="0"/>
              <a:t>Gawlinski</a:t>
            </a:r>
            <a:r>
              <a:rPr lang="en-GB" dirty="0" smtClean="0"/>
              <a:t>, G. and </a:t>
            </a:r>
            <a:r>
              <a:rPr lang="en-GB" dirty="0" err="1" smtClean="0"/>
              <a:t>Graessle</a:t>
            </a:r>
            <a:r>
              <a:rPr lang="en-GB" dirty="0" smtClean="0"/>
              <a:t>, L. (2002) </a:t>
            </a:r>
            <a:r>
              <a:rPr lang="en-GB" i="1" dirty="0" smtClean="0"/>
              <a:t>PLANNING TOGETHER: THE ART OF EFFECTIVE TEAMWORK. </a:t>
            </a:r>
            <a:r>
              <a:rPr lang="en-GB" dirty="0" smtClean="0"/>
              <a:t>Norfolk. Planning Together Associates. </a:t>
            </a:r>
          </a:p>
          <a:p>
            <a:pPr marL="0" indent="0">
              <a:buNone/>
            </a:pPr>
            <a:r>
              <a:rPr lang="en-GB" dirty="0" smtClean="0"/>
              <a:t>Lawrie, A. (2014) </a:t>
            </a:r>
            <a:r>
              <a:rPr lang="en-GB" i="1" dirty="0" smtClean="0"/>
              <a:t>Business and Strategic Planning for Voluntary Organisations (4</a:t>
            </a:r>
            <a:r>
              <a:rPr lang="en-GB" i="1" baseline="30000" dirty="0" smtClean="0"/>
              <a:t>th</a:t>
            </a:r>
            <a:r>
              <a:rPr lang="en-GB" i="1" dirty="0" smtClean="0"/>
              <a:t> ed.). </a:t>
            </a:r>
            <a:r>
              <a:rPr lang="en-GB" dirty="0" smtClean="0"/>
              <a:t>Directory of Social Change, [Online] Available at: </a:t>
            </a:r>
            <a:r>
              <a:rPr lang="en-GB" dirty="0" smtClean="0">
                <a:hlinkClick r:id="rId2"/>
              </a:rPr>
              <a:t>https://www.dsc.org.uk/wp-content/uploads/2015/07/Look-inside-Business-and-Strategic-Planning-4th-edition.pdf 03.12.19</a:t>
            </a:r>
            <a:endParaRPr lang="en-GB" dirty="0" smtClean="0"/>
          </a:p>
          <a:p>
            <a:pPr marL="0" indent="0">
              <a:buNone/>
            </a:pPr>
            <a:r>
              <a:rPr lang="en-GB" dirty="0" err="1" smtClean="0"/>
              <a:t>Reaney</a:t>
            </a:r>
            <a:r>
              <a:rPr lang="en-GB" dirty="0" smtClean="0"/>
              <a:t>, J. et. al.(No date) </a:t>
            </a:r>
            <a:r>
              <a:rPr lang="en-GB" i="1" dirty="0" smtClean="0"/>
              <a:t>Great Doing Business With You. The </a:t>
            </a:r>
            <a:r>
              <a:rPr lang="en-GB" i="1" dirty="0"/>
              <a:t>Social Enterprise Youth Work Methodology </a:t>
            </a:r>
            <a:r>
              <a:rPr lang="en-GB" i="1" dirty="0" smtClean="0"/>
              <a:t>Handbook. 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3470983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148</TotalTime>
  <Words>428</Words>
  <Application>Microsoft Office PowerPoint</Application>
  <PresentationFormat>Widescreen</PresentationFormat>
  <Paragraphs>62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Business Planning</vt:lpstr>
      <vt:lpstr>PowerPoint Presentation</vt:lpstr>
      <vt:lpstr>Business Planning is about</vt:lpstr>
      <vt:lpstr>Turning vision into action in a business plan</vt:lpstr>
      <vt:lpstr>Developing a Vision</vt:lpstr>
      <vt:lpstr>Thinking about your project idea</vt:lpstr>
      <vt:lpstr>Linking Purpose to Action</vt:lpstr>
      <vt:lpstr>Community Level Information</vt:lpstr>
      <vt:lpstr>Structure of a Business Plan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Planning</dc:title>
  <dc:creator>Darrel Williams</dc:creator>
  <cp:lastModifiedBy>Darrel Williams</cp:lastModifiedBy>
  <cp:revision>7</cp:revision>
  <dcterms:created xsi:type="dcterms:W3CDTF">2019-12-03T09:58:54Z</dcterms:created>
  <dcterms:modified xsi:type="dcterms:W3CDTF">2019-12-03T12:27:06Z</dcterms:modified>
</cp:coreProperties>
</file>