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7" r:id="rId1"/>
  </p:sldMasterIdLst>
  <p:sldIdLst>
    <p:sldId id="256" r:id="rId2"/>
    <p:sldId id="258" r:id="rId3"/>
    <p:sldId id="261" r:id="rId4"/>
    <p:sldId id="260" r:id="rId5"/>
    <p:sldId id="263" r:id="rId6"/>
    <p:sldId id="265" r:id="rId7"/>
    <p:sldId id="264" r:id="rId8"/>
    <p:sldId id="266" r:id="rId9"/>
    <p:sldId id="267" r:id="rId10"/>
    <p:sldId id="268" r:id="rId11"/>
    <p:sldId id="269" r:id="rId12"/>
    <p:sldId id="270" r:id="rId13"/>
    <p:sldId id="271" r:id="rId14"/>
    <p:sldId id="272" r:id="rId15"/>
    <p:sldId id="273" r:id="rId16"/>
    <p:sldId id="274" r:id="rId17"/>
    <p:sldId id="275" r:id="rId18"/>
    <p:sldId id="280" r:id="rId19"/>
    <p:sldId id="277" r:id="rId20"/>
    <p:sldId id="278" r:id="rId21"/>
    <p:sldId id="279" r:id="rId22"/>
    <p:sldId id="282" r:id="rId23"/>
    <p:sldId id="283" r:id="rId24"/>
    <p:sldId id="284" r:id="rId25"/>
    <p:sldId id="285" r:id="rId26"/>
    <p:sldId id="286" r:id="rId27"/>
    <p:sldId id="287" r:id="rId28"/>
    <p:sldId id="288" r:id="rId2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2E82E2-F614-EC9F-4C45-1DCC8E0D8017}" v="5" dt="2026-06-14T09:14:12.496"/>
    <p1510:client id="{5BF57173-26D3-ED40-EE66-C960D5DD0147}" v="1" dt="2026-06-12T10:07:12.877"/>
    <p1510:client id="{B90F628E-ACAC-CF30-AB9B-F927D5B46B19}" v="4" dt="2026-06-12T09:19:40.849"/>
    <p1510:client id="{CAB7F877-C9B1-F067-35BD-0F29CCECA256}" v="598" dt="2026-06-13T23:29:05.685"/>
    <p1510:client id="{E87BB2A6-E556-B714-2930-4A509AE7E086}" v="619" dt="2026-06-12T14:12:42.421"/>
    <p1510:client id="{F56FB42A-3807-BCD5-D9B4-4CFC13AC0C42}" v="2" dt="2026-06-14T08:54:25.2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dia Farooq (2541963)" userId="S::2541963@student.uwtsd.ac.uk::d1f5af1a-0f2b-41bd-8771-14d770b5bcb9" providerId="AD" clId="Web-{B90F628E-ACAC-CF30-AB9B-F927D5B46B19}"/>
    <pc:docChg chg="addSld delSld">
      <pc:chgData name="Nadia Farooq (2541963)" userId="S::2541963@student.uwtsd.ac.uk::d1f5af1a-0f2b-41bd-8771-14d770b5bcb9" providerId="AD" clId="Web-{B90F628E-ACAC-CF30-AB9B-F927D5B46B19}" dt="2026-06-12T09:19:40.849" v="3"/>
      <pc:docMkLst>
        <pc:docMk/>
      </pc:docMkLst>
      <pc:sldChg chg="new">
        <pc:chgData name="Nadia Farooq (2541963)" userId="S::2541963@student.uwtsd.ac.uk::d1f5af1a-0f2b-41bd-8771-14d770b5bcb9" providerId="AD" clId="Web-{B90F628E-ACAC-CF30-AB9B-F927D5B46B19}" dt="2026-06-12T09:14:21.653" v="2"/>
        <pc:sldMkLst>
          <pc:docMk/>
          <pc:sldMk cId="2710828694" sldId="264"/>
        </pc:sldMkLst>
      </pc:sldChg>
      <pc:sldChg chg="new del">
        <pc:chgData name="Nadia Farooq (2541963)" userId="S::2541963@student.uwtsd.ac.uk::d1f5af1a-0f2b-41bd-8771-14d770b5bcb9" providerId="AD" clId="Web-{B90F628E-ACAC-CF30-AB9B-F927D5B46B19}" dt="2026-06-12T09:03:01.197" v="1"/>
        <pc:sldMkLst>
          <pc:docMk/>
          <pc:sldMk cId="2764855595" sldId="264"/>
        </pc:sldMkLst>
      </pc:sldChg>
      <pc:sldChg chg="new">
        <pc:chgData name="Nadia Farooq (2541963)" userId="S::2541963@student.uwtsd.ac.uk::d1f5af1a-0f2b-41bd-8771-14d770b5bcb9" providerId="AD" clId="Web-{B90F628E-ACAC-CF30-AB9B-F927D5B46B19}" dt="2026-06-12T09:19:40.849" v="3"/>
        <pc:sldMkLst>
          <pc:docMk/>
          <pc:sldMk cId="884259679" sldId="265"/>
        </pc:sldMkLst>
      </pc:sldChg>
    </pc:docChg>
  </pc:docChgLst>
  <pc:docChgLst>
    <pc:chgData name="Nadia Farooq (2541963)" userId="S::2541963@student.uwtsd.ac.uk::d1f5af1a-0f2b-41bd-8771-14d770b5bcb9" providerId="AD" clId="Web-{7938C4FD-0020-A72E-993D-C88E471600AD}"/>
    <pc:docChg chg="delSld modSld">
      <pc:chgData name="Nadia Farooq (2541963)" userId="S::2541963@student.uwtsd.ac.uk::d1f5af1a-0f2b-41bd-8771-14d770b5bcb9" providerId="AD" clId="Web-{7938C4FD-0020-A72E-993D-C88E471600AD}" dt="2026-06-05T09:26:30.575" v="32" actId="1076"/>
      <pc:docMkLst>
        <pc:docMk/>
      </pc:docMkLst>
      <pc:sldChg chg="addSp delSp modSp addAnim delAnim">
        <pc:chgData name="Nadia Farooq (2541963)" userId="S::2541963@student.uwtsd.ac.uk::d1f5af1a-0f2b-41bd-8771-14d770b5bcb9" providerId="AD" clId="Web-{7938C4FD-0020-A72E-993D-C88E471600AD}" dt="2026-06-05T09:19:11.778" v="19" actId="1076"/>
        <pc:sldMkLst>
          <pc:docMk/>
          <pc:sldMk cId="2850844777" sldId="258"/>
        </pc:sldMkLst>
        <pc:spChg chg="mod">
          <ac:chgData name="Nadia Farooq (2541963)" userId="S::2541963@student.uwtsd.ac.uk::d1f5af1a-0f2b-41bd-8771-14d770b5bcb9" providerId="AD" clId="Web-{7938C4FD-0020-A72E-993D-C88E471600AD}" dt="2026-06-05T08:46:03.809" v="1" actId="1076"/>
          <ac:spMkLst>
            <pc:docMk/>
            <pc:sldMk cId="2850844777" sldId="258"/>
            <ac:spMk id="109" creationId="{D34FB31A-E3C3-EA6B-9A51-A906CB8F7B88}"/>
          </ac:spMkLst>
        </pc:spChg>
        <pc:spChg chg="mod">
          <ac:chgData name="Nadia Farooq (2541963)" userId="S::2541963@student.uwtsd.ac.uk::d1f5af1a-0f2b-41bd-8771-14d770b5bcb9" providerId="AD" clId="Web-{7938C4FD-0020-A72E-993D-C88E471600AD}" dt="2026-06-05T08:47:42.863" v="11" actId="20577"/>
          <ac:spMkLst>
            <pc:docMk/>
            <pc:sldMk cId="2850844777" sldId="258"/>
            <ac:spMk id="113" creationId="{98D7A0A0-DA40-6571-1A6C-0C007F7F2D1D}"/>
          </ac:spMkLst>
        </pc:spChg>
        <pc:picChg chg="add mod">
          <ac:chgData name="Nadia Farooq (2541963)" userId="S::2541963@student.uwtsd.ac.uk::d1f5af1a-0f2b-41bd-8771-14d770b5bcb9" providerId="AD" clId="Web-{7938C4FD-0020-A72E-993D-C88E471600AD}" dt="2026-06-05T09:19:11.778" v="19" actId="1076"/>
          <ac:picMkLst>
            <pc:docMk/>
            <pc:sldMk cId="2850844777" sldId="258"/>
            <ac:picMk id="11" creationId="{DB0638DC-AB81-11E9-1CFE-4A23BE142C01}"/>
          </ac:picMkLst>
        </pc:picChg>
      </pc:sldChg>
      <pc:sldChg chg="addSp delSp modSp mod setBg">
        <pc:chgData name="Nadia Farooq (2541963)" userId="S::2541963@student.uwtsd.ac.uk::d1f5af1a-0f2b-41bd-8771-14d770b5bcb9" providerId="AD" clId="Web-{7938C4FD-0020-A72E-993D-C88E471600AD}" dt="2026-06-05T09:26:30.575" v="32" actId="1076"/>
        <pc:sldMkLst>
          <pc:docMk/>
          <pc:sldMk cId="1818520708" sldId="261"/>
        </pc:sldMkLst>
        <pc:spChg chg="mod">
          <ac:chgData name="Nadia Farooq (2541963)" userId="S::2541963@student.uwtsd.ac.uk::d1f5af1a-0f2b-41bd-8771-14d770b5bcb9" providerId="AD" clId="Web-{7938C4FD-0020-A72E-993D-C88E471600AD}" dt="2026-06-05T09:26:21.949" v="31" actId="20577"/>
          <ac:spMkLst>
            <pc:docMk/>
            <pc:sldMk cId="1818520708" sldId="261"/>
            <ac:spMk id="13" creationId="{9364CCEA-B168-1826-4ECF-135DA3A940DA}"/>
          </ac:spMkLst>
        </pc:spChg>
        <pc:picChg chg="add mod">
          <ac:chgData name="Nadia Farooq (2541963)" userId="S::2541963@student.uwtsd.ac.uk::d1f5af1a-0f2b-41bd-8771-14d770b5bcb9" providerId="AD" clId="Web-{7938C4FD-0020-A72E-993D-C88E471600AD}" dt="2026-06-05T09:26:30.575" v="32" actId="1076"/>
          <ac:picMkLst>
            <pc:docMk/>
            <pc:sldMk cId="1818520708" sldId="261"/>
            <ac:picMk id="2" creationId="{532B0E95-0ACD-E74E-9E59-6E8DCE346822}"/>
          </ac:picMkLst>
        </pc:picChg>
      </pc:sldChg>
    </pc:docChg>
  </pc:docChgLst>
  <pc:docChgLst>
    <pc:chgData name="Nadia Farooq" userId="70791ec81338dd2e" providerId="Windows Live" clId="Web-{D5F6132C-959B-42EE-A4EB-2DA5FCB6E5CD}"/>
    <pc:docChg chg="modSld">
      <pc:chgData name="Nadia Farooq" userId="70791ec81338dd2e" providerId="Windows Live" clId="Web-{D5F6132C-959B-42EE-A4EB-2DA5FCB6E5CD}" dt="2026-05-25T16:42:43.694" v="714" actId="14100"/>
      <pc:docMkLst>
        <pc:docMk/>
      </pc:docMkLst>
      <pc:sldChg chg="modSp addAnim">
        <pc:chgData name="Nadia Farooq" userId="70791ec81338dd2e" providerId="Windows Live" clId="Web-{D5F6132C-959B-42EE-A4EB-2DA5FCB6E5CD}" dt="2026-05-25T16:42:43.694" v="714" actId="14100"/>
        <pc:sldMkLst>
          <pc:docMk/>
          <pc:sldMk cId="2847734807" sldId="260"/>
        </pc:sldMkLst>
        <pc:spChg chg="mod">
          <ac:chgData name="Nadia Farooq" userId="70791ec81338dd2e" providerId="Windows Live" clId="Web-{D5F6132C-959B-42EE-A4EB-2DA5FCB6E5CD}" dt="2026-05-25T16:42:43.694" v="714" actId="14100"/>
          <ac:spMkLst>
            <pc:docMk/>
            <pc:sldMk cId="2847734807" sldId="260"/>
            <ac:spMk id="7" creationId="{684B9DA0-0739-0DFE-591B-0D8231FCD014}"/>
          </ac:spMkLst>
        </pc:spChg>
      </pc:sldChg>
      <pc:sldChg chg="addSp modSp addAnim">
        <pc:chgData name="Nadia Farooq" userId="70791ec81338dd2e" providerId="Windows Live" clId="Web-{D5F6132C-959B-42EE-A4EB-2DA5FCB6E5CD}" dt="2026-05-25T16:35:52.800" v="710"/>
        <pc:sldMkLst>
          <pc:docMk/>
          <pc:sldMk cId="289925879" sldId="263"/>
        </pc:sldMkLst>
        <pc:spChg chg="mod">
          <ac:chgData name="Nadia Farooq" userId="70791ec81338dd2e" providerId="Windows Live" clId="Web-{D5F6132C-959B-42EE-A4EB-2DA5FCB6E5CD}" dt="2026-05-25T16:34:35.456" v="685" actId="1076"/>
          <ac:spMkLst>
            <pc:docMk/>
            <pc:sldMk cId="289925879" sldId="263"/>
            <ac:spMk id="2" creationId="{1ADC414B-8881-8C8C-F3E2-767A25FD8D6D}"/>
          </ac:spMkLst>
        </pc:spChg>
        <pc:spChg chg="mod">
          <ac:chgData name="Nadia Farooq" userId="70791ec81338dd2e" providerId="Windows Live" clId="Web-{D5F6132C-959B-42EE-A4EB-2DA5FCB6E5CD}" dt="2026-05-25T16:35:26.472" v="708" actId="20577"/>
          <ac:spMkLst>
            <pc:docMk/>
            <pc:sldMk cId="289925879" sldId="263"/>
            <ac:spMk id="3" creationId="{52CF28B2-038D-33AB-912D-5209F4635F8B}"/>
          </ac:spMkLst>
        </pc:spChg>
        <pc:spChg chg="add mod">
          <ac:chgData name="Nadia Farooq" userId="70791ec81338dd2e" providerId="Windows Live" clId="Web-{D5F6132C-959B-42EE-A4EB-2DA5FCB6E5CD}" dt="2026-05-25T16:33:41.471" v="669" actId="20577"/>
          <ac:spMkLst>
            <pc:docMk/>
            <pc:sldMk cId="289925879" sldId="263"/>
            <ac:spMk id="4" creationId="{5E65414D-84B7-E7BA-9573-3FE1C95E6308}"/>
          </ac:spMkLst>
        </pc:spChg>
        <pc:spChg chg="add mod">
          <ac:chgData name="Nadia Farooq" userId="70791ec81338dd2e" providerId="Windows Live" clId="Web-{D5F6132C-959B-42EE-A4EB-2DA5FCB6E5CD}" dt="2026-05-25T16:34:15.315" v="684" actId="20577"/>
          <ac:spMkLst>
            <pc:docMk/>
            <pc:sldMk cId="289925879" sldId="263"/>
            <ac:spMk id="5" creationId="{69F038BF-9B03-B120-CACA-4D448A95CE2E}"/>
          </ac:spMkLst>
        </pc:spChg>
      </pc:sldChg>
    </pc:docChg>
  </pc:docChgLst>
  <pc:docChgLst>
    <pc:chgData name="Maira Ali (2539951)" userId="S::2539951@student.uwtsd.ac.uk::a5f6544a-6726-4b62-8e5a-a1422be6ea96" providerId="AD" clId="Web-{152633BB-E093-755D-01EE-1C0B7DDB6DDC}"/>
    <pc:docChg chg="addSld modSld">
      <pc:chgData name="Maira Ali (2539951)" userId="S::2539951@student.uwtsd.ac.uk::a5f6544a-6726-4b62-8e5a-a1422be6ea96" providerId="AD" clId="Web-{152633BB-E093-755D-01EE-1C0B7DDB6DDC}" dt="2026-05-30T00:09:00.652" v="23" actId="20577"/>
      <pc:docMkLst>
        <pc:docMk/>
      </pc:docMkLst>
      <pc:sldChg chg="modSp">
        <pc:chgData name="Maira Ali (2539951)" userId="S::2539951@student.uwtsd.ac.uk::a5f6544a-6726-4b62-8e5a-a1422be6ea96" providerId="AD" clId="Web-{152633BB-E093-755D-01EE-1C0B7DDB6DDC}" dt="2026-05-30T00:09:00.652" v="23" actId="20577"/>
        <pc:sldMkLst>
          <pc:docMk/>
          <pc:sldMk cId="289925879" sldId="263"/>
        </pc:sldMkLst>
        <pc:spChg chg="mod">
          <ac:chgData name="Maira Ali (2539951)" userId="S::2539951@student.uwtsd.ac.uk::a5f6544a-6726-4b62-8e5a-a1422be6ea96" providerId="AD" clId="Web-{152633BB-E093-755D-01EE-1C0B7DDB6DDC}" dt="2026-05-30T00:09:00.652" v="23" actId="20577"/>
          <ac:spMkLst>
            <pc:docMk/>
            <pc:sldMk cId="289925879" sldId="263"/>
            <ac:spMk id="4" creationId="{5E65414D-84B7-E7BA-9573-3FE1C95E6308}"/>
          </ac:spMkLst>
        </pc:spChg>
      </pc:sldChg>
    </pc:docChg>
  </pc:docChgLst>
  <pc:docChgLst>
    <pc:chgData name="Nadia Farooq" userId="70791ec81338dd2e" providerId="Windows Live" clId="Web-{00504D4C-6851-3264-78CB-289C561615FF}"/>
    <pc:docChg chg="mod delSld modSld sldOrd addMainMaster delMainMaster">
      <pc:chgData name="Nadia Farooq" userId="70791ec81338dd2e" providerId="Windows Live" clId="Web-{00504D4C-6851-3264-78CB-289C561615FF}" dt="2026-05-25T16:15:55.998" v="981" actId="20577"/>
      <pc:docMkLst>
        <pc:docMk/>
      </pc:docMkLst>
      <pc:sldChg chg="addSp modSp mod modClrScheme chgLayout">
        <pc:chgData name="Nadia Farooq" userId="70791ec81338dd2e" providerId="Windows Live" clId="Web-{00504D4C-6851-3264-78CB-289C561615FF}" dt="2026-05-25T14:06:33.536" v="749" actId="20577"/>
        <pc:sldMkLst>
          <pc:docMk/>
          <pc:sldMk cId="109857222" sldId="256"/>
        </pc:sldMkLst>
        <pc:spChg chg="mod ord">
          <ac:chgData name="Nadia Farooq" userId="70791ec81338dd2e" providerId="Windows Live" clId="Web-{00504D4C-6851-3264-78CB-289C561615FF}" dt="2026-05-25T13:07:20.845" v="48" actId="1076"/>
          <ac:spMkLst>
            <pc:docMk/>
            <pc:sldMk cId="109857222" sldId="256"/>
            <ac:spMk id="2" creationId="{00000000-0000-0000-0000-000000000000}"/>
          </ac:spMkLst>
        </pc:spChg>
        <pc:spChg chg="mod ord">
          <ac:chgData name="Nadia Farooq" userId="70791ec81338dd2e" providerId="Windows Live" clId="Web-{00504D4C-6851-3264-78CB-289C561615FF}" dt="2026-05-25T13:07:27.361" v="49" actId="1076"/>
          <ac:spMkLst>
            <pc:docMk/>
            <pc:sldMk cId="109857222" sldId="256"/>
            <ac:spMk id="3" creationId="{00000000-0000-0000-0000-000000000000}"/>
          </ac:spMkLst>
        </pc:spChg>
        <pc:spChg chg="add mod">
          <ac:chgData name="Nadia Farooq" userId="70791ec81338dd2e" providerId="Windows Live" clId="Web-{00504D4C-6851-3264-78CB-289C561615FF}" dt="2026-05-25T14:06:33.536" v="749" actId="20577"/>
          <ac:spMkLst>
            <pc:docMk/>
            <pc:sldMk cId="109857222" sldId="256"/>
            <ac:spMk id="4" creationId="{D7682E94-BD0F-574B-5334-CEBAF849F201}"/>
          </ac:spMkLst>
        </pc:spChg>
      </pc:sldChg>
      <pc:sldChg chg="addSp delSp modSp mod modClrScheme addAnim modAnim delDesignElem chgLayout">
        <pc:chgData name="Nadia Farooq" userId="70791ec81338dd2e" providerId="Windows Live" clId="Web-{00504D4C-6851-3264-78CB-289C561615FF}" dt="2026-05-25T13:47:42.543" v="507" actId="20577"/>
        <pc:sldMkLst>
          <pc:docMk/>
          <pc:sldMk cId="2850844777" sldId="258"/>
        </pc:sldMkLst>
        <pc:spChg chg="mod ord">
          <ac:chgData name="Nadia Farooq" userId="70791ec81338dd2e" providerId="Windows Live" clId="Web-{00504D4C-6851-3264-78CB-289C561615FF}" dt="2026-05-25T13:07:01.642" v="45"/>
          <ac:spMkLst>
            <pc:docMk/>
            <pc:sldMk cId="2850844777" sldId="258"/>
            <ac:spMk id="2" creationId="{AF8B5616-01EA-0AA7-A2E2-2EBA22483D88}"/>
          </ac:spMkLst>
        </pc:spChg>
        <pc:spChg chg="add mod">
          <ac:chgData name="Nadia Farooq" userId="70791ec81338dd2e" providerId="Windows Live" clId="Web-{00504D4C-6851-3264-78CB-289C561615FF}" dt="2026-05-25T13:15:50.350" v="138" actId="1076"/>
          <ac:spMkLst>
            <pc:docMk/>
            <pc:sldMk cId="2850844777" sldId="258"/>
            <ac:spMk id="109" creationId="{D34FB31A-E3C3-EA6B-9A51-A906CB8F7B88}"/>
          </ac:spMkLst>
        </pc:spChg>
        <pc:spChg chg="add mod">
          <ac:chgData name="Nadia Farooq" userId="70791ec81338dd2e" providerId="Windows Live" clId="Web-{00504D4C-6851-3264-78CB-289C561615FF}" dt="2026-05-25T13:43:31.869" v="426" actId="1076"/>
          <ac:spMkLst>
            <pc:docMk/>
            <pc:sldMk cId="2850844777" sldId="258"/>
            <ac:spMk id="113" creationId="{98D7A0A0-DA40-6571-1A6C-0C007F7F2D1D}"/>
          </ac:spMkLst>
        </pc:spChg>
        <pc:spChg chg="add mod">
          <ac:chgData name="Nadia Farooq" userId="70791ec81338dd2e" providerId="Windows Live" clId="Web-{00504D4C-6851-3264-78CB-289C561615FF}" dt="2026-05-25T13:47:42.543" v="507" actId="20577"/>
          <ac:spMkLst>
            <pc:docMk/>
            <pc:sldMk cId="2850844777" sldId="258"/>
            <ac:spMk id="115" creationId="{D48425A7-788E-94C8-3968-72F1356A1238}"/>
          </ac:spMkLst>
        </pc:spChg>
      </pc:sldChg>
      <pc:sldChg chg="addSp delSp modSp mod modClrScheme delDesignElem chgLayout">
        <pc:chgData name="Nadia Farooq" userId="70791ec81338dd2e" providerId="Windows Live" clId="Web-{00504D4C-6851-3264-78CB-289C561615FF}" dt="2026-05-25T16:15:55.998" v="981" actId="20577"/>
        <pc:sldMkLst>
          <pc:docMk/>
          <pc:sldMk cId="2847734807" sldId="260"/>
        </pc:sldMkLst>
        <pc:spChg chg="mod ord">
          <ac:chgData name="Nadia Farooq" userId="70791ec81338dd2e" providerId="Windows Live" clId="Web-{00504D4C-6851-3264-78CB-289C561615FF}" dt="2026-05-25T13:49:28.794" v="509" actId="20577"/>
          <ac:spMkLst>
            <pc:docMk/>
            <pc:sldMk cId="2847734807" sldId="260"/>
            <ac:spMk id="3" creationId="{BD6AE808-B47A-7C6C-DFCF-03F6199F326C}"/>
          </ac:spMkLst>
        </pc:spChg>
        <pc:spChg chg="add mod">
          <ac:chgData name="Nadia Farooq" userId="70791ec81338dd2e" providerId="Windows Live" clId="Web-{00504D4C-6851-3264-78CB-289C561615FF}" dt="2026-05-25T13:52:37.545" v="546" actId="20577"/>
          <ac:spMkLst>
            <pc:docMk/>
            <pc:sldMk cId="2847734807" sldId="260"/>
            <ac:spMk id="5" creationId="{DD8EECA2-2DB6-4721-3E8B-0643DBD7FCB1}"/>
          </ac:spMkLst>
        </pc:spChg>
        <pc:spChg chg="add mod">
          <ac:chgData name="Nadia Farooq" userId="70791ec81338dd2e" providerId="Windows Live" clId="Web-{00504D4C-6851-3264-78CB-289C561615FF}" dt="2026-05-25T16:15:55.998" v="981" actId="20577"/>
          <ac:spMkLst>
            <pc:docMk/>
            <pc:sldMk cId="2847734807" sldId="260"/>
            <ac:spMk id="7" creationId="{684B9DA0-0739-0DFE-591B-0D8231FCD014}"/>
          </ac:spMkLst>
        </pc:spChg>
      </pc:sldChg>
      <pc:sldChg chg="addSp delSp modSp mod ord modClrScheme addAnim delDesignElem chgLayout">
        <pc:chgData name="Nadia Farooq" userId="70791ec81338dd2e" providerId="Windows Live" clId="Web-{00504D4C-6851-3264-78CB-289C561615FF}" dt="2026-05-25T15:39:21.401" v="766" actId="20577"/>
        <pc:sldMkLst>
          <pc:docMk/>
          <pc:sldMk cId="1818520708" sldId="261"/>
        </pc:sldMkLst>
        <pc:spChg chg="mod ord">
          <ac:chgData name="Nadia Farooq" userId="70791ec81338dd2e" providerId="Windows Live" clId="Web-{00504D4C-6851-3264-78CB-289C561615FF}" dt="2026-05-25T15:39:21.401" v="766" actId="20577"/>
          <ac:spMkLst>
            <pc:docMk/>
            <pc:sldMk cId="1818520708" sldId="261"/>
            <ac:spMk id="13" creationId="{9364CCEA-B168-1826-4ECF-135DA3A940DA}"/>
          </ac:spMkLst>
        </pc:spChg>
      </pc:sldChg>
      <pc:sldChg chg="modSp mod modClrScheme chgLayout">
        <pc:chgData name="Nadia Farooq" userId="70791ec81338dd2e" providerId="Windows Live" clId="Web-{00504D4C-6851-3264-78CB-289C561615FF}" dt="2026-05-25T16:08:36.579" v="807" actId="20577"/>
        <pc:sldMkLst>
          <pc:docMk/>
          <pc:sldMk cId="289925879" sldId="263"/>
        </pc:sldMkLst>
        <pc:spChg chg="mod ord">
          <ac:chgData name="Nadia Farooq" userId="70791ec81338dd2e" providerId="Windows Live" clId="Web-{00504D4C-6851-3264-78CB-289C561615FF}" dt="2026-05-25T15:36:19.308" v="759" actId="20577"/>
          <ac:spMkLst>
            <pc:docMk/>
            <pc:sldMk cId="289925879" sldId="263"/>
            <ac:spMk id="2" creationId="{1ADC414B-8881-8C8C-F3E2-767A25FD8D6D}"/>
          </ac:spMkLst>
        </pc:spChg>
        <pc:spChg chg="mod ord">
          <ac:chgData name="Nadia Farooq" userId="70791ec81338dd2e" providerId="Windows Live" clId="Web-{00504D4C-6851-3264-78CB-289C561615FF}" dt="2026-05-25T16:08:36.579" v="807" actId="20577"/>
          <ac:spMkLst>
            <pc:docMk/>
            <pc:sldMk cId="289925879" sldId="263"/>
            <ac:spMk id="3" creationId="{52CF28B2-038D-33AB-912D-5209F4635F8B}"/>
          </ac:spMkLst>
        </pc:spChg>
      </pc:sldChg>
    </pc:docChg>
  </pc:docChgLst>
  <pc:docChgLst>
    <pc:chgData name="Maira Ali (2539951)" userId="S::2539951@student.uwtsd.ac.uk::a5f6544a-6726-4b62-8e5a-a1422be6ea96" providerId="AD" clId="Web-{E87BB2A6-E556-B714-2930-4A509AE7E086}"/>
    <pc:docChg chg="mod addSld delSld modSld">
      <pc:chgData name="Maira Ali (2539951)" userId="S::2539951@student.uwtsd.ac.uk::a5f6544a-6726-4b62-8e5a-a1422be6ea96" providerId="AD" clId="Web-{E87BB2A6-E556-B714-2930-4A509AE7E086}" dt="2026-06-12T14:12:42.421" v="540" actId="20577"/>
      <pc:docMkLst>
        <pc:docMk/>
      </pc:docMkLst>
      <pc:sldChg chg="modSp">
        <pc:chgData name="Maira Ali (2539951)" userId="S::2539951@student.uwtsd.ac.uk::a5f6544a-6726-4b62-8e5a-a1422be6ea96" providerId="AD" clId="Web-{E87BB2A6-E556-B714-2930-4A509AE7E086}" dt="2026-06-12T13:55:31.382" v="412" actId="20577"/>
        <pc:sldMkLst>
          <pc:docMk/>
          <pc:sldMk cId="109857222" sldId="256"/>
        </pc:sldMkLst>
        <pc:spChg chg="mod">
          <ac:chgData name="Maira Ali (2539951)" userId="S::2539951@student.uwtsd.ac.uk::a5f6544a-6726-4b62-8e5a-a1422be6ea96" providerId="AD" clId="Web-{E87BB2A6-E556-B714-2930-4A509AE7E086}" dt="2026-06-12T13:55:21.741" v="411" actId="20577"/>
          <ac:spMkLst>
            <pc:docMk/>
            <pc:sldMk cId="109857222" sldId="256"/>
            <ac:spMk id="2" creationId="{00000000-0000-0000-0000-000000000000}"/>
          </ac:spMkLst>
        </pc:spChg>
        <pc:spChg chg="mod">
          <ac:chgData name="Maira Ali (2539951)" userId="S::2539951@student.uwtsd.ac.uk::a5f6544a-6726-4b62-8e5a-a1422be6ea96" providerId="AD" clId="Web-{E87BB2A6-E556-B714-2930-4A509AE7E086}" dt="2026-06-12T13:55:31.382" v="412" actId="20577"/>
          <ac:spMkLst>
            <pc:docMk/>
            <pc:sldMk cId="109857222" sldId="256"/>
            <ac:spMk id="3" creationId="{00000000-0000-0000-0000-000000000000}"/>
          </ac:spMkLst>
        </pc:spChg>
      </pc:sldChg>
      <pc:sldChg chg="modSp">
        <pc:chgData name="Maira Ali (2539951)" userId="S::2539951@student.uwtsd.ac.uk::a5f6544a-6726-4b62-8e5a-a1422be6ea96" providerId="AD" clId="Web-{E87BB2A6-E556-B714-2930-4A509AE7E086}" dt="2026-06-12T13:56:40.512" v="417" actId="20577"/>
        <pc:sldMkLst>
          <pc:docMk/>
          <pc:sldMk cId="2847734807" sldId="260"/>
        </pc:sldMkLst>
        <pc:spChg chg="mod">
          <ac:chgData name="Maira Ali (2539951)" userId="S::2539951@student.uwtsd.ac.uk::a5f6544a-6726-4b62-8e5a-a1422be6ea96" providerId="AD" clId="Web-{E87BB2A6-E556-B714-2930-4A509AE7E086}" dt="2026-06-12T13:55:47.696" v="413" actId="20577"/>
          <ac:spMkLst>
            <pc:docMk/>
            <pc:sldMk cId="2847734807" sldId="260"/>
            <ac:spMk id="5" creationId="{DD8EECA2-2DB6-4721-3E8B-0643DBD7FCB1}"/>
          </ac:spMkLst>
        </pc:spChg>
        <pc:spChg chg="mod">
          <ac:chgData name="Maira Ali (2539951)" userId="S::2539951@student.uwtsd.ac.uk::a5f6544a-6726-4b62-8e5a-a1422be6ea96" providerId="AD" clId="Web-{E87BB2A6-E556-B714-2930-4A509AE7E086}" dt="2026-06-12T13:56:40.512" v="417" actId="20577"/>
          <ac:spMkLst>
            <pc:docMk/>
            <pc:sldMk cId="2847734807" sldId="260"/>
            <ac:spMk id="7" creationId="{684B9DA0-0739-0DFE-591B-0D8231FCD014}"/>
          </ac:spMkLst>
        </pc:spChg>
      </pc:sldChg>
      <pc:sldChg chg="modSp">
        <pc:chgData name="Maira Ali (2539951)" userId="S::2539951@student.uwtsd.ac.uk::a5f6544a-6726-4b62-8e5a-a1422be6ea96" providerId="AD" clId="Web-{E87BB2A6-E556-B714-2930-4A509AE7E086}" dt="2026-06-12T13:57:07.998" v="418" actId="20577"/>
        <pc:sldMkLst>
          <pc:docMk/>
          <pc:sldMk cId="289925879" sldId="263"/>
        </pc:sldMkLst>
        <pc:spChg chg="mod">
          <ac:chgData name="Maira Ali (2539951)" userId="S::2539951@student.uwtsd.ac.uk::a5f6544a-6726-4b62-8e5a-a1422be6ea96" providerId="AD" clId="Web-{E87BB2A6-E556-B714-2930-4A509AE7E086}" dt="2026-06-12T13:57:07.998" v="418" actId="20577"/>
          <ac:spMkLst>
            <pc:docMk/>
            <pc:sldMk cId="289925879" sldId="263"/>
            <ac:spMk id="2" creationId="{1ADC414B-8881-8C8C-F3E2-767A25FD8D6D}"/>
          </ac:spMkLst>
        </pc:spChg>
      </pc:sldChg>
      <pc:sldChg chg="addSp delSp modSp">
        <pc:chgData name="Maira Ali (2539951)" userId="S::2539951@student.uwtsd.ac.uk::a5f6544a-6726-4b62-8e5a-a1422be6ea96" providerId="AD" clId="Web-{E87BB2A6-E556-B714-2930-4A509AE7E086}" dt="2026-06-12T13:59:50.509" v="443" actId="20577"/>
        <pc:sldMkLst>
          <pc:docMk/>
          <pc:sldMk cId="2710828694" sldId="264"/>
        </pc:sldMkLst>
        <pc:spChg chg="mod">
          <ac:chgData name="Maira Ali (2539951)" userId="S::2539951@student.uwtsd.ac.uk::a5f6544a-6726-4b62-8e5a-a1422be6ea96" providerId="AD" clId="Web-{E87BB2A6-E556-B714-2930-4A509AE7E086}" dt="2026-06-12T13:58:07.549" v="420" actId="20577"/>
          <ac:spMkLst>
            <pc:docMk/>
            <pc:sldMk cId="2710828694" sldId="264"/>
            <ac:spMk id="2" creationId="{1341209D-70A5-6D8E-6B69-EB58F45CF47F}"/>
          </ac:spMkLst>
        </pc:spChg>
        <pc:spChg chg="mod">
          <ac:chgData name="Maira Ali (2539951)" userId="S::2539951@student.uwtsd.ac.uk::a5f6544a-6726-4b62-8e5a-a1422be6ea96" providerId="AD" clId="Web-{E87BB2A6-E556-B714-2930-4A509AE7E086}" dt="2026-06-12T13:59:35.617" v="442" actId="20577"/>
          <ac:spMkLst>
            <pc:docMk/>
            <pc:sldMk cId="2710828694" sldId="264"/>
            <ac:spMk id="3" creationId="{0F81F23C-47CB-F3C0-28BF-16A3BBC5FF71}"/>
          </ac:spMkLst>
        </pc:spChg>
        <pc:spChg chg="add mod">
          <ac:chgData name="Maira Ali (2539951)" userId="S::2539951@student.uwtsd.ac.uk::a5f6544a-6726-4b62-8e5a-a1422be6ea96" providerId="AD" clId="Web-{E87BB2A6-E556-B714-2930-4A509AE7E086}" dt="2026-06-12T13:59:18.413" v="440" actId="20577"/>
          <ac:spMkLst>
            <pc:docMk/>
            <pc:sldMk cId="2710828694" sldId="264"/>
            <ac:spMk id="4" creationId="{56770BE2-CD96-1461-4ECC-22946CBC4BF1}"/>
          </ac:spMkLst>
        </pc:spChg>
        <pc:spChg chg="add del">
          <ac:chgData name="Maira Ali (2539951)" userId="S::2539951@student.uwtsd.ac.uk::a5f6544a-6726-4b62-8e5a-a1422be6ea96" providerId="AD" clId="Web-{E87BB2A6-E556-B714-2930-4A509AE7E086}" dt="2026-06-12T11:16:06.931" v="44"/>
          <ac:spMkLst>
            <pc:docMk/>
            <pc:sldMk cId="2710828694" sldId="264"/>
            <ac:spMk id="5" creationId="{14B85C8A-9574-D3B7-1D11-1C9A59857B6F}"/>
          </ac:spMkLst>
        </pc:spChg>
        <pc:spChg chg="add mod">
          <ac:chgData name="Maira Ali (2539951)" userId="S::2539951@student.uwtsd.ac.uk::a5f6544a-6726-4b62-8e5a-a1422be6ea96" providerId="AD" clId="Web-{E87BB2A6-E556-B714-2930-4A509AE7E086}" dt="2026-06-12T13:59:50.509" v="443" actId="20577"/>
          <ac:spMkLst>
            <pc:docMk/>
            <pc:sldMk cId="2710828694" sldId="264"/>
            <ac:spMk id="6" creationId="{96952EA5-633B-EDE6-3280-EC273949C220}"/>
          </ac:spMkLst>
        </pc:spChg>
      </pc:sldChg>
      <pc:sldChg chg="modSp">
        <pc:chgData name="Maira Ali (2539951)" userId="S::2539951@student.uwtsd.ac.uk::a5f6544a-6726-4b62-8e5a-a1422be6ea96" providerId="AD" clId="Web-{E87BB2A6-E556-B714-2930-4A509AE7E086}" dt="2026-06-12T11:11:02.154" v="12" actId="20577"/>
        <pc:sldMkLst>
          <pc:docMk/>
          <pc:sldMk cId="884259679" sldId="265"/>
        </pc:sldMkLst>
        <pc:spChg chg="mod">
          <ac:chgData name="Maira Ali (2539951)" userId="S::2539951@student.uwtsd.ac.uk::a5f6544a-6726-4b62-8e5a-a1422be6ea96" providerId="AD" clId="Web-{E87BB2A6-E556-B714-2930-4A509AE7E086}" dt="2026-06-12T11:10:12.730" v="5" actId="1076"/>
          <ac:spMkLst>
            <pc:docMk/>
            <pc:sldMk cId="884259679" sldId="265"/>
            <ac:spMk id="2" creationId="{1D0306C2-678B-EC10-05FF-2BAA13FA954A}"/>
          </ac:spMkLst>
        </pc:spChg>
        <pc:spChg chg="mod">
          <ac:chgData name="Maira Ali (2539951)" userId="S::2539951@student.uwtsd.ac.uk::a5f6544a-6726-4b62-8e5a-a1422be6ea96" providerId="AD" clId="Web-{E87BB2A6-E556-B714-2930-4A509AE7E086}" dt="2026-06-12T11:11:02.154" v="12" actId="20577"/>
          <ac:spMkLst>
            <pc:docMk/>
            <pc:sldMk cId="884259679" sldId="265"/>
            <ac:spMk id="3" creationId="{07D54A97-96BD-A97F-1A69-F0D6AFE49655}"/>
          </ac:spMkLst>
        </pc:spChg>
      </pc:sldChg>
      <pc:sldChg chg="addSp delSp modSp new mod setBg">
        <pc:chgData name="Maira Ali (2539951)" userId="S::2539951@student.uwtsd.ac.uk::a5f6544a-6726-4b62-8e5a-a1422be6ea96" providerId="AD" clId="Web-{E87BB2A6-E556-B714-2930-4A509AE7E086}" dt="2026-06-12T14:00:14.292" v="445" actId="20577"/>
        <pc:sldMkLst>
          <pc:docMk/>
          <pc:sldMk cId="399711162" sldId="266"/>
        </pc:sldMkLst>
        <pc:spChg chg="add del">
          <ac:chgData name="Maira Ali (2539951)" userId="S::2539951@student.uwtsd.ac.uk::a5f6544a-6726-4b62-8e5a-a1422be6ea96" providerId="AD" clId="Web-{E87BB2A6-E556-B714-2930-4A509AE7E086}" dt="2026-06-12T11:18:33.453" v="52"/>
          <ac:spMkLst>
            <pc:docMk/>
            <pc:sldMk cId="399711162" sldId="266"/>
            <ac:spMk id="2" creationId="{BDBE346F-F286-BA38-B8AC-D79A5E81243E}"/>
          </ac:spMkLst>
        </pc:spChg>
        <pc:spChg chg="add mod">
          <ac:chgData name="Maira Ali (2539951)" userId="S::2539951@student.uwtsd.ac.uk::a5f6544a-6726-4b62-8e5a-a1422be6ea96" providerId="AD" clId="Web-{E87BB2A6-E556-B714-2930-4A509AE7E086}" dt="2026-06-12T14:00:14.292" v="445" actId="20577"/>
          <ac:spMkLst>
            <pc:docMk/>
            <pc:sldMk cId="399711162" sldId="266"/>
            <ac:spMk id="3" creationId="{C4FAFADD-BA02-70DE-A0AC-F2A010E8B59A}"/>
          </ac:spMkLst>
        </pc:spChg>
        <pc:spChg chg="add">
          <ac:chgData name="Maira Ali (2539951)" userId="S::2539951@student.uwtsd.ac.uk::a5f6544a-6726-4b62-8e5a-a1422be6ea96" providerId="AD" clId="Web-{E87BB2A6-E556-B714-2930-4A509AE7E086}" dt="2026-06-12T11:28:29.133" v="116"/>
          <ac:spMkLst>
            <pc:docMk/>
            <pc:sldMk cId="399711162" sldId="266"/>
            <ac:spMk id="37" creationId="{DE91395A-2D18-4AF6-A0AC-AAA7189FED11}"/>
          </ac:spMkLst>
        </pc:spChg>
        <pc:spChg chg="add">
          <ac:chgData name="Maira Ali (2539951)" userId="S::2539951@student.uwtsd.ac.uk::a5f6544a-6726-4b62-8e5a-a1422be6ea96" providerId="AD" clId="Web-{E87BB2A6-E556-B714-2930-4A509AE7E086}" dt="2026-06-12T11:28:29.133" v="116"/>
          <ac:spMkLst>
            <pc:docMk/>
            <pc:sldMk cId="399711162" sldId="266"/>
            <ac:spMk id="39" creationId="{A57352BE-A213-4040-BE8E-D4A925AD9DF8}"/>
          </ac:spMkLst>
        </pc:spChg>
        <pc:spChg chg="add">
          <ac:chgData name="Maira Ali (2539951)" userId="S::2539951@student.uwtsd.ac.uk::a5f6544a-6726-4b62-8e5a-a1422be6ea96" providerId="AD" clId="Web-{E87BB2A6-E556-B714-2930-4A509AE7E086}" dt="2026-06-12T11:28:29.133" v="116"/>
          <ac:spMkLst>
            <pc:docMk/>
            <pc:sldMk cId="399711162" sldId="266"/>
            <ac:spMk id="41" creationId="{2F21E579-4785-4A4E-8D09-42E5246D8E58}"/>
          </ac:spMkLst>
        </pc:spChg>
        <pc:spChg chg="add">
          <ac:chgData name="Maira Ali (2539951)" userId="S::2539951@student.uwtsd.ac.uk::a5f6544a-6726-4b62-8e5a-a1422be6ea96" providerId="AD" clId="Web-{E87BB2A6-E556-B714-2930-4A509AE7E086}" dt="2026-06-12T11:28:29.133" v="116"/>
          <ac:spMkLst>
            <pc:docMk/>
            <pc:sldMk cId="399711162" sldId="266"/>
            <ac:spMk id="43" creationId="{3BE96D34-9D7C-4984-961D-7165FA21612E}"/>
          </ac:spMkLst>
        </pc:spChg>
        <pc:spChg chg="add">
          <ac:chgData name="Maira Ali (2539951)" userId="S::2539951@student.uwtsd.ac.uk::a5f6544a-6726-4b62-8e5a-a1422be6ea96" providerId="AD" clId="Web-{E87BB2A6-E556-B714-2930-4A509AE7E086}" dt="2026-06-12T11:28:29.133" v="116"/>
          <ac:spMkLst>
            <pc:docMk/>
            <pc:sldMk cId="399711162" sldId="266"/>
            <ac:spMk id="45" creationId="{C8DE1BEC-DAE3-43F4-8D9F-384C3D694130}"/>
          </ac:spMkLst>
        </pc:spChg>
        <pc:grpChg chg="add">
          <ac:chgData name="Maira Ali (2539951)" userId="S::2539951@student.uwtsd.ac.uk::a5f6544a-6726-4b62-8e5a-a1422be6ea96" providerId="AD" clId="Web-{E87BB2A6-E556-B714-2930-4A509AE7E086}" dt="2026-06-12T11:28:29.133" v="116"/>
          <ac:grpSpMkLst>
            <pc:docMk/>
            <pc:sldMk cId="399711162" sldId="266"/>
            <ac:grpSpMk id="9" creationId="{7398C59F-5A18-487B-91D6-B955AACF2E50}"/>
          </ac:grpSpMkLst>
        </pc:grpChg>
        <pc:grpChg chg="add">
          <ac:chgData name="Maira Ali (2539951)" userId="S::2539951@student.uwtsd.ac.uk::a5f6544a-6726-4b62-8e5a-a1422be6ea96" providerId="AD" clId="Web-{E87BB2A6-E556-B714-2930-4A509AE7E086}" dt="2026-06-12T11:28:29.133" v="116"/>
          <ac:grpSpMkLst>
            <pc:docMk/>
            <pc:sldMk cId="399711162" sldId="266"/>
            <ac:grpSpMk id="23" creationId="{520234FB-542E-4550-9C2F-1B56FD41A1CA}"/>
          </ac:grpSpMkLst>
        </pc:grpChg>
        <pc:picChg chg="add mod modCrop">
          <ac:chgData name="Maira Ali (2539951)" userId="S::2539951@student.uwtsd.ac.uk::a5f6544a-6726-4b62-8e5a-a1422be6ea96" providerId="AD" clId="Web-{E87BB2A6-E556-B714-2930-4A509AE7E086}" dt="2026-06-12T11:28:29.133" v="116"/>
          <ac:picMkLst>
            <pc:docMk/>
            <pc:sldMk cId="399711162" sldId="266"/>
            <ac:picMk id="4" creationId="{35581A6E-6DC5-2C75-3886-3AB0DD003AD2}"/>
          </ac:picMkLst>
        </pc:picChg>
      </pc:sldChg>
      <pc:sldChg chg="addSp delSp modSp new">
        <pc:chgData name="Maira Ali (2539951)" userId="S::2539951@student.uwtsd.ac.uk::a5f6544a-6726-4b62-8e5a-a1422be6ea96" providerId="AD" clId="Web-{E87BB2A6-E556-B714-2930-4A509AE7E086}" dt="2026-06-12T11:20:45.271" v="70"/>
        <pc:sldMkLst>
          <pc:docMk/>
          <pc:sldMk cId="2472063545" sldId="267"/>
        </pc:sldMkLst>
        <pc:spChg chg="add mod">
          <ac:chgData name="Maira Ali (2539951)" userId="S::2539951@student.uwtsd.ac.uk::a5f6544a-6726-4b62-8e5a-a1422be6ea96" providerId="AD" clId="Web-{E87BB2A6-E556-B714-2930-4A509AE7E086}" dt="2026-06-12T11:19:21.689" v="58" actId="1076"/>
          <ac:spMkLst>
            <pc:docMk/>
            <pc:sldMk cId="2472063545" sldId="267"/>
            <ac:spMk id="2" creationId="{4284201F-D65C-AD07-7AD3-90B716C77100}"/>
          </ac:spMkLst>
        </pc:spChg>
        <pc:spChg chg="add del">
          <ac:chgData name="Maira Ali (2539951)" userId="S::2539951@student.uwtsd.ac.uk::a5f6544a-6726-4b62-8e5a-a1422be6ea96" providerId="AD" clId="Web-{E87BB2A6-E556-B714-2930-4A509AE7E086}" dt="2026-06-12T11:20:03.832" v="64"/>
          <ac:spMkLst>
            <pc:docMk/>
            <pc:sldMk cId="2472063545" sldId="267"/>
            <ac:spMk id="3" creationId="{3BA4F1D6-B483-E63D-8EE2-554E8A5BF8EE}"/>
          </ac:spMkLst>
        </pc:spChg>
        <pc:spChg chg="add mod">
          <ac:chgData name="Maira Ali (2539951)" userId="S::2539951@student.uwtsd.ac.uk::a5f6544a-6726-4b62-8e5a-a1422be6ea96" providerId="AD" clId="Web-{E87BB2A6-E556-B714-2930-4A509AE7E086}" dt="2026-06-12T11:20:02.363" v="63" actId="14100"/>
          <ac:spMkLst>
            <pc:docMk/>
            <pc:sldMk cId="2472063545" sldId="267"/>
            <ac:spMk id="4" creationId="{2265210C-39FD-A0EA-10B1-28CBBC112089}"/>
          </ac:spMkLst>
        </pc:spChg>
        <pc:spChg chg="add del">
          <ac:chgData name="Maira Ali (2539951)" userId="S::2539951@student.uwtsd.ac.uk::a5f6544a-6726-4b62-8e5a-a1422be6ea96" providerId="AD" clId="Web-{E87BB2A6-E556-B714-2930-4A509AE7E086}" dt="2026-06-12T11:20:45.271" v="70"/>
          <ac:spMkLst>
            <pc:docMk/>
            <pc:sldMk cId="2472063545" sldId="267"/>
            <ac:spMk id="5" creationId="{D964F62A-3AAC-A22B-41AE-8E83EC2D6CD3}"/>
          </ac:spMkLst>
        </pc:spChg>
        <pc:spChg chg="add mod">
          <ac:chgData name="Maira Ali (2539951)" userId="S::2539951@student.uwtsd.ac.uk::a5f6544a-6726-4b62-8e5a-a1422be6ea96" providerId="AD" clId="Web-{E87BB2A6-E556-B714-2930-4A509AE7E086}" dt="2026-06-12T11:20:43.302" v="69" actId="1076"/>
          <ac:spMkLst>
            <pc:docMk/>
            <pc:sldMk cId="2472063545" sldId="267"/>
            <ac:spMk id="6" creationId="{C9FFCE51-BB5C-5A46-6C2C-3A492DE9DE3B}"/>
          </ac:spMkLst>
        </pc:spChg>
      </pc:sldChg>
      <pc:sldChg chg="addSp delSp modSp new mod setBg">
        <pc:chgData name="Maira Ali (2539951)" userId="S::2539951@student.uwtsd.ac.uk::a5f6544a-6726-4b62-8e5a-a1422be6ea96" providerId="AD" clId="Web-{E87BB2A6-E556-B714-2930-4A509AE7E086}" dt="2026-06-12T14:00:46.638" v="451" actId="14100"/>
        <pc:sldMkLst>
          <pc:docMk/>
          <pc:sldMk cId="2989286888" sldId="268"/>
        </pc:sldMkLst>
        <pc:spChg chg="add del">
          <ac:chgData name="Maira Ali (2539951)" userId="S::2539951@student.uwtsd.ac.uk::a5f6544a-6726-4b62-8e5a-a1422be6ea96" providerId="AD" clId="Web-{E87BB2A6-E556-B714-2930-4A509AE7E086}" dt="2026-06-12T11:21:37.570" v="76"/>
          <ac:spMkLst>
            <pc:docMk/>
            <pc:sldMk cId="2989286888" sldId="268"/>
            <ac:spMk id="2" creationId="{B4D2CAA0-F5DA-126C-3EAA-5C6D25783580}"/>
          </ac:spMkLst>
        </pc:spChg>
        <pc:spChg chg="add mod">
          <ac:chgData name="Maira Ali (2539951)" userId="S::2539951@student.uwtsd.ac.uk::a5f6544a-6726-4b62-8e5a-a1422be6ea96" providerId="AD" clId="Web-{E87BB2A6-E556-B714-2930-4A509AE7E086}" dt="2026-06-12T11:25:30.516" v="109" actId="1076"/>
          <ac:spMkLst>
            <pc:docMk/>
            <pc:sldMk cId="2989286888" sldId="268"/>
            <ac:spMk id="3" creationId="{2A291652-48E0-50D2-28C6-51157A6A3302}"/>
          </ac:spMkLst>
        </pc:spChg>
        <pc:spChg chg="add mod">
          <ac:chgData name="Maira Ali (2539951)" userId="S::2539951@student.uwtsd.ac.uk::a5f6544a-6726-4b62-8e5a-a1422be6ea96" providerId="AD" clId="Web-{E87BB2A6-E556-B714-2930-4A509AE7E086}" dt="2026-06-12T14:00:46.638" v="451" actId="14100"/>
          <ac:spMkLst>
            <pc:docMk/>
            <pc:sldMk cId="2989286888" sldId="268"/>
            <ac:spMk id="4" creationId="{12E4C0E2-BC6B-E626-D522-6A584FD4EB49}"/>
          </ac:spMkLst>
        </pc:spChg>
        <pc:spChg chg="add del">
          <ac:chgData name="Maira Ali (2539951)" userId="S::2539951@student.uwtsd.ac.uk::a5f6544a-6726-4b62-8e5a-a1422be6ea96" providerId="AD" clId="Web-{E87BB2A6-E556-B714-2930-4A509AE7E086}" dt="2026-06-12T11:24:23.608" v="99"/>
          <ac:spMkLst>
            <pc:docMk/>
            <pc:sldMk cId="2989286888" sldId="268"/>
            <ac:spMk id="38" creationId="{1996130F-9AB5-4DE9-8574-3AF891C5C172}"/>
          </ac:spMkLst>
        </pc:spChg>
        <pc:spChg chg="add del">
          <ac:chgData name="Maira Ali (2539951)" userId="S::2539951@student.uwtsd.ac.uk::a5f6544a-6726-4b62-8e5a-a1422be6ea96" providerId="AD" clId="Web-{E87BB2A6-E556-B714-2930-4A509AE7E086}" dt="2026-06-12T11:24:23.608" v="99"/>
          <ac:spMkLst>
            <pc:docMk/>
            <pc:sldMk cId="2989286888" sldId="268"/>
            <ac:spMk id="40" creationId="{7326F4E6-9131-42DA-97B2-0BA8D1E258AD}"/>
          </ac:spMkLst>
        </pc:spChg>
        <pc:spChg chg="add del">
          <ac:chgData name="Maira Ali (2539951)" userId="S::2539951@student.uwtsd.ac.uk::a5f6544a-6726-4b62-8e5a-a1422be6ea96" providerId="AD" clId="Web-{E87BB2A6-E556-B714-2930-4A509AE7E086}" dt="2026-06-12T11:24:34.295" v="101"/>
          <ac:spMkLst>
            <pc:docMk/>
            <pc:sldMk cId="2989286888" sldId="268"/>
            <ac:spMk id="42" creationId="{3F4C104D-5F30-4811-9376-566B26E4719A}"/>
          </ac:spMkLst>
        </pc:spChg>
        <pc:spChg chg="add del">
          <ac:chgData name="Maira Ali (2539951)" userId="S::2539951@student.uwtsd.ac.uk::a5f6544a-6726-4b62-8e5a-a1422be6ea96" providerId="AD" clId="Web-{E87BB2A6-E556-B714-2930-4A509AE7E086}" dt="2026-06-12T11:24:34.295" v="101"/>
          <ac:spMkLst>
            <pc:docMk/>
            <pc:sldMk cId="2989286888" sldId="268"/>
            <ac:spMk id="44" creationId="{0815E34B-5D02-4E01-A936-E8E1C0AB6F12}"/>
          </ac:spMkLst>
        </pc:spChg>
        <pc:spChg chg="add del">
          <ac:chgData name="Maira Ali (2539951)" userId="S::2539951@student.uwtsd.ac.uk::a5f6544a-6726-4b62-8e5a-a1422be6ea96" providerId="AD" clId="Web-{E87BB2A6-E556-B714-2930-4A509AE7E086}" dt="2026-06-12T11:24:34.295" v="101"/>
          <ac:spMkLst>
            <pc:docMk/>
            <pc:sldMk cId="2989286888" sldId="268"/>
            <ac:spMk id="46" creationId="{7DE3414B-B032-4710-A468-D3285E38C5FF}"/>
          </ac:spMkLst>
        </pc:spChg>
        <pc:spChg chg="add del">
          <ac:chgData name="Maira Ali (2539951)" userId="S::2539951@student.uwtsd.ac.uk::a5f6544a-6726-4b62-8e5a-a1422be6ea96" providerId="AD" clId="Web-{E87BB2A6-E556-B714-2930-4A509AE7E086}" dt="2026-06-12T11:24:34.295" v="101"/>
          <ac:spMkLst>
            <pc:docMk/>
            <pc:sldMk cId="2989286888" sldId="268"/>
            <ac:spMk id="47" creationId="{1996130F-9AB5-4DE9-8574-3AF891C5C172}"/>
          </ac:spMkLst>
        </pc:spChg>
        <pc:spChg chg="add del">
          <ac:chgData name="Maira Ali (2539951)" userId="S::2539951@student.uwtsd.ac.uk::a5f6544a-6726-4b62-8e5a-a1422be6ea96" providerId="AD" clId="Web-{E87BB2A6-E556-B714-2930-4A509AE7E086}" dt="2026-06-12T11:24:34.295" v="101"/>
          <ac:spMkLst>
            <pc:docMk/>
            <pc:sldMk cId="2989286888" sldId="268"/>
            <ac:spMk id="48" creationId="{7326F4E6-9131-42DA-97B2-0BA8D1E258AD}"/>
          </ac:spMkLst>
        </pc:spChg>
        <pc:spChg chg="add del">
          <ac:chgData name="Maira Ali (2539951)" userId="S::2539951@student.uwtsd.ac.uk::a5f6544a-6726-4b62-8e5a-a1422be6ea96" providerId="AD" clId="Web-{E87BB2A6-E556-B714-2930-4A509AE7E086}" dt="2026-06-12T11:24:38.358" v="103"/>
          <ac:spMkLst>
            <pc:docMk/>
            <pc:sldMk cId="2989286888" sldId="268"/>
            <ac:spMk id="52" creationId="{1996130F-9AB5-4DE9-8574-3AF891C5C172}"/>
          </ac:spMkLst>
        </pc:spChg>
        <pc:spChg chg="add del">
          <ac:chgData name="Maira Ali (2539951)" userId="S::2539951@student.uwtsd.ac.uk::a5f6544a-6726-4b62-8e5a-a1422be6ea96" providerId="AD" clId="Web-{E87BB2A6-E556-B714-2930-4A509AE7E086}" dt="2026-06-12T11:24:38.358" v="103"/>
          <ac:spMkLst>
            <pc:docMk/>
            <pc:sldMk cId="2989286888" sldId="268"/>
            <ac:spMk id="53" creationId="{7326F4E6-9131-42DA-97B2-0BA8D1E258AD}"/>
          </ac:spMkLst>
        </pc:spChg>
        <pc:spChg chg="add del">
          <ac:chgData name="Maira Ali (2539951)" userId="S::2539951@student.uwtsd.ac.uk::a5f6544a-6726-4b62-8e5a-a1422be6ea96" providerId="AD" clId="Web-{E87BB2A6-E556-B714-2930-4A509AE7E086}" dt="2026-06-12T11:24:38.358" v="103"/>
          <ac:spMkLst>
            <pc:docMk/>
            <pc:sldMk cId="2989286888" sldId="268"/>
            <ac:spMk id="54" creationId="{1EDD21E1-BAF0-4314-AB31-82ECB8AC9EA9}"/>
          </ac:spMkLst>
        </pc:spChg>
        <pc:spChg chg="add del">
          <ac:chgData name="Maira Ali (2539951)" userId="S::2539951@student.uwtsd.ac.uk::a5f6544a-6726-4b62-8e5a-a1422be6ea96" providerId="AD" clId="Web-{E87BB2A6-E556-B714-2930-4A509AE7E086}" dt="2026-06-12T11:24:38.358" v="103"/>
          <ac:spMkLst>
            <pc:docMk/>
            <pc:sldMk cId="2989286888" sldId="268"/>
            <ac:spMk id="55" creationId="{FDC8619C-F25D-468E-95FA-2A2151D7DDD2}"/>
          </ac:spMkLst>
        </pc:spChg>
        <pc:spChg chg="add del">
          <ac:chgData name="Maira Ali (2539951)" userId="S::2539951@student.uwtsd.ac.uk::a5f6544a-6726-4b62-8e5a-a1422be6ea96" providerId="AD" clId="Web-{E87BB2A6-E556-B714-2930-4A509AE7E086}" dt="2026-06-12T11:24:38.358" v="103"/>
          <ac:spMkLst>
            <pc:docMk/>
            <pc:sldMk cId="2989286888" sldId="268"/>
            <ac:spMk id="56" creationId="{7D9439D6-DEAD-4CEB-A61B-BE3D64D1B598}"/>
          </ac:spMkLst>
        </pc:spChg>
        <pc:spChg chg="add del">
          <ac:chgData name="Maira Ali (2539951)" userId="S::2539951@student.uwtsd.ac.uk::a5f6544a-6726-4b62-8e5a-a1422be6ea96" providerId="AD" clId="Web-{E87BB2A6-E556-B714-2930-4A509AE7E086}" dt="2026-06-12T11:24:56.312" v="105"/>
          <ac:spMkLst>
            <pc:docMk/>
            <pc:sldMk cId="2989286888" sldId="268"/>
            <ac:spMk id="60" creationId="{DE91395A-2D18-4AF6-A0AC-AAA7189FED11}"/>
          </ac:spMkLst>
        </pc:spChg>
        <pc:spChg chg="add del">
          <ac:chgData name="Maira Ali (2539951)" userId="S::2539951@student.uwtsd.ac.uk::a5f6544a-6726-4b62-8e5a-a1422be6ea96" providerId="AD" clId="Web-{E87BB2A6-E556-B714-2930-4A509AE7E086}" dt="2026-06-12T11:24:56.312" v="105"/>
          <ac:spMkLst>
            <pc:docMk/>
            <pc:sldMk cId="2989286888" sldId="268"/>
            <ac:spMk id="61" creationId="{A57352BE-A213-4040-BE8E-D4A925AD9DF8}"/>
          </ac:spMkLst>
        </pc:spChg>
        <pc:spChg chg="add del">
          <ac:chgData name="Maira Ali (2539951)" userId="S::2539951@student.uwtsd.ac.uk::a5f6544a-6726-4b62-8e5a-a1422be6ea96" providerId="AD" clId="Web-{E87BB2A6-E556-B714-2930-4A509AE7E086}" dt="2026-06-12T11:24:56.312" v="105"/>
          <ac:spMkLst>
            <pc:docMk/>
            <pc:sldMk cId="2989286888" sldId="268"/>
            <ac:spMk id="62" creationId="{93262980-E907-4930-9E6E-3DC2025CE757}"/>
          </ac:spMkLst>
        </pc:spChg>
        <pc:spChg chg="add del">
          <ac:chgData name="Maira Ali (2539951)" userId="S::2539951@student.uwtsd.ac.uk::a5f6544a-6726-4b62-8e5a-a1422be6ea96" providerId="AD" clId="Web-{E87BB2A6-E556-B714-2930-4A509AE7E086}" dt="2026-06-12T11:24:56.312" v="105"/>
          <ac:spMkLst>
            <pc:docMk/>
            <pc:sldMk cId="2989286888" sldId="268"/>
            <ac:spMk id="63" creationId="{AFD53EBD-B361-45AD-8ABF-9270B20B4AFE}"/>
          </ac:spMkLst>
        </pc:spChg>
        <pc:spChg chg="add del">
          <ac:chgData name="Maira Ali (2539951)" userId="S::2539951@student.uwtsd.ac.uk::a5f6544a-6726-4b62-8e5a-a1422be6ea96" providerId="AD" clId="Web-{E87BB2A6-E556-B714-2930-4A509AE7E086}" dt="2026-06-12T11:24:56.312" v="105"/>
          <ac:spMkLst>
            <pc:docMk/>
            <pc:sldMk cId="2989286888" sldId="268"/>
            <ac:spMk id="64" creationId="{DA1A4CE7-6399-4B37-ACE2-CFC4B4077B51}"/>
          </ac:spMkLst>
        </pc:spChg>
        <pc:spChg chg="add">
          <ac:chgData name="Maira Ali (2539951)" userId="S::2539951@student.uwtsd.ac.uk::a5f6544a-6726-4b62-8e5a-a1422be6ea96" providerId="AD" clId="Web-{E87BB2A6-E556-B714-2930-4A509AE7E086}" dt="2026-06-12T11:24:56.343" v="106"/>
          <ac:spMkLst>
            <pc:docMk/>
            <pc:sldMk cId="2989286888" sldId="268"/>
            <ac:spMk id="68" creationId="{1996130F-9AB5-4DE9-8574-3AF891C5C172}"/>
          </ac:spMkLst>
        </pc:spChg>
        <pc:spChg chg="add">
          <ac:chgData name="Maira Ali (2539951)" userId="S::2539951@student.uwtsd.ac.uk::a5f6544a-6726-4b62-8e5a-a1422be6ea96" providerId="AD" clId="Web-{E87BB2A6-E556-B714-2930-4A509AE7E086}" dt="2026-06-12T11:24:56.343" v="106"/>
          <ac:spMkLst>
            <pc:docMk/>
            <pc:sldMk cId="2989286888" sldId="268"/>
            <ac:spMk id="69" creationId="{7326F4E6-9131-42DA-97B2-0BA8D1E258AD}"/>
          </ac:spMkLst>
        </pc:spChg>
        <pc:spChg chg="add">
          <ac:chgData name="Maira Ali (2539951)" userId="S::2539951@student.uwtsd.ac.uk::a5f6544a-6726-4b62-8e5a-a1422be6ea96" providerId="AD" clId="Web-{E87BB2A6-E556-B714-2930-4A509AE7E086}" dt="2026-06-12T11:24:56.343" v="106"/>
          <ac:spMkLst>
            <pc:docMk/>
            <pc:sldMk cId="2989286888" sldId="268"/>
            <ac:spMk id="70" creationId="{1EDD21E1-BAF0-4314-AB31-82ECB8AC9EA9}"/>
          </ac:spMkLst>
        </pc:spChg>
        <pc:spChg chg="add">
          <ac:chgData name="Maira Ali (2539951)" userId="S::2539951@student.uwtsd.ac.uk::a5f6544a-6726-4b62-8e5a-a1422be6ea96" providerId="AD" clId="Web-{E87BB2A6-E556-B714-2930-4A509AE7E086}" dt="2026-06-12T11:24:56.343" v="106"/>
          <ac:spMkLst>
            <pc:docMk/>
            <pc:sldMk cId="2989286888" sldId="268"/>
            <ac:spMk id="71" creationId="{FDC8619C-F25D-468E-95FA-2A2151D7DDD2}"/>
          </ac:spMkLst>
        </pc:spChg>
        <pc:spChg chg="add">
          <ac:chgData name="Maira Ali (2539951)" userId="S::2539951@student.uwtsd.ac.uk::a5f6544a-6726-4b62-8e5a-a1422be6ea96" providerId="AD" clId="Web-{E87BB2A6-E556-B714-2930-4A509AE7E086}" dt="2026-06-12T11:24:56.343" v="106"/>
          <ac:spMkLst>
            <pc:docMk/>
            <pc:sldMk cId="2989286888" sldId="268"/>
            <ac:spMk id="72" creationId="{7D9439D6-DEAD-4CEB-A61B-BE3D64D1B598}"/>
          </ac:spMkLst>
        </pc:spChg>
        <pc:grpChg chg="add del">
          <ac:chgData name="Maira Ali (2539951)" userId="S::2539951@student.uwtsd.ac.uk::a5f6544a-6726-4b62-8e5a-a1422be6ea96" providerId="AD" clId="Web-{E87BB2A6-E556-B714-2930-4A509AE7E086}" dt="2026-06-12T11:24:23.608" v="99"/>
          <ac:grpSpMkLst>
            <pc:docMk/>
            <pc:sldMk cId="2989286888" sldId="268"/>
            <ac:grpSpMk id="10" creationId="{166BF9EE-F7AC-4FA5-AC7E-001B3A642F75}"/>
          </ac:grpSpMkLst>
        </pc:grpChg>
        <pc:grpChg chg="add del">
          <ac:chgData name="Maira Ali (2539951)" userId="S::2539951@student.uwtsd.ac.uk::a5f6544a-6726-4b62-8e5a-a1422be6ea96" providerId="AD" clId="Web-{E87BB2A6-E556-B714-2930-4A509AE7E086}" dt="2026-06-12T11:24:23.608" v="99"/>
          <ac:grpSpMkLst>
            <pc:docMk/>
            <pc:sldMk cId="2989286888" sldId="268"/>
            <ac:grpSpMk id="24" creationId="{E312DBA5-56D8-42B2-BA94-28168C2A6703}"/>
          </ac:grpSpMkLst>
        </pc:grpChg>
        <pc:grpChg chg="add del">
          <ac:chgData name="Maira Ali (2539951)" userId="S::2539951@student.uwtsd.ac.uk::a5f6544a-6726-4b62-8e5a-a1422be6ea96" providerId="AD" clId="Web-{E87BB2A6-E556-B714-2930-4A509AE7E086}" dt="2026-06-12T11:24:34.295" v="101"/>
          <ac:grpSpMkLst>
            <pc:docMk/>
            <pc:sldMk cId="2989286888" sldId="268"/>
            <ac:grpSpMk id="43" creationId="{166BF9EE-F7AC-4FA5-AC7E-001B3A642F75}"/>
          </ac:grpSpMkLst>
        </pc:grpChg>
        <pc:grpChg chg="add del">
          <ac:chgData name="Maira Ali (2539951)" userId="S::2539951@student.uwtsd.ac.uk::a5f6544a-6726-4b62-8e5a-a1422be6ea96" providerId="AD" clId="Web-{E87BB2A6-E556-B714-2930-4A509AE7E086}" dt="2026-06-12T11:24:34.295" v="101"/>
          <ac:grpSpMkLst>
            <pc:docMk/>
            <pc:sldMk cId="2989286888" sldId="268"/>
            <ac:grpSpMk id="45" creationId="{E312DBA5-56D8-42B2-BA94-28168C2A6703}"/>
          </ac:grpSpMkLst>
        </pc:grpChg>
        <pc:grpChg chg="add del">
          <ac:chgData name="Maira Ali (2539951)" userId="S::2539951@student.uwtsd.ac.uk::a5f6544a-6726-4b62-8e5a-a1422be6ea96" providerId="AD" clId="Web-{E87BB2A6-E556-B714-2930-4A509AE7E086}" dt="2026-06-12T11:24:38.358" v="103"/>
          <ac:grpSpMkLst>
            <pc:docMk/>
            <pc:sldMk cId="2989286888" sldId="268"/>
            <ac:grpSpMk id="50" creationId="{166BF9EE-F7AC-4FA5-AC7E-001B3A642F75}"/>
          </ac:grpSpMkLst>
        </pc:grpChg>
        <pc:grpChg chg="add del">
          <ac:chgData name="Maira Ali (2539951)" userId="S::2539951@student.uwtsd.ac.uk::a5f6544a-6726-4b62-8e5a-a1422be6ea96" providerId="AD" clId="Web-{E87BB2A6-E556-B714-2930-4A509AE7E086}" dt="2026-06-12T11:24:38.358" v="103"/>
          <ac:grpSpMkLst>
            <pc:docMk/>
            <pc:sldMk cId="2989286888" sldId="268"/>
            <ac:grpSpMk id="51" creationId="{E312DBA5-56D8-42B2-BA94-28168C2A6703}"/>
          </ac:grpSpMkLst>
        </pc:grpChg>
        <pc:grpChg chg="add del">
          <ac:chgData name="Maira Ali (2539951)" userId="S::2539951@student.uwtsd.ac.uk::a5f6544a-6726-4b62-8e5a-a1422be6ea96" providerId="AD" clId="Web-{E87BB2A6-E556-B714-2930-4A509AE7E086}" dt="2026-06-12T11:24:56.312" v="105"/>
          <ac:grpSpMkLst>
            <pc:docMk/>
            <pc:sldMk cId="2989286888" sldId="268"/>
            <ac:grpSpMk id="58" creationId="{7398C59F-5A18-487B-91D6-B955AACF2E50}"/>
          </ac:grpSpMkLst>
        </pc:grpChg>
        <pc:grpChg chg="add del">
          <ac:chgData name="Maira Ali (2539951)" userId="S::2539951@student.uwtsd.ac.uk::a5f6544a-6726-4b62-8e5a-a1422be6ea96" providerId="AD" clId="Web-{E87BB2A6-E556-B714-2930-4A509AE7E086}" dt="2026-06-12T11:24:56.312" v="105"/>
          <ac:grpSpMkLst>
            <pc:docMk/>
            <pc:sldMk cId="2989286888" sldId="268"/>
            <ac:grpSpMk id="59" creationId="{520234FB-542E-4550-9C2F-1B56FD41A1CA}"/>
          </ac:grpSpMkLst>
        </pc:grpChg>
        <pc:grpChg chg="add">
          <ac:chgData name="Maira Ali (2539951)" userId="S::2539951@student.uwtsd.ac.uk::a5f6544a-6726-4b62-8e5a-a1422be6ea96" providerId="AD" clId="Web-{E87BB2A6-E556-B714-2930-4A509AE7E086}" dt="2026-06-12T11:24:56.343" v="106"/>
          <ac:grpSpMkLst>
            <pc:docMk/>
            <pc:sldMk cId="2989286888" sldId="268"/>
            <ac:grpSpMk id="66" creationId="{166BF9EE-F7AC-4FA5-AC7E-001B3A642F75}"/>
          </ac:grpSpMkLst>
        </pc:grpChg>
        <pc:grpChg chg="add">
          <ac:chgData name="Maira Ali (2539951)" userId="S::2539951@student.uwtsd.ac.uk::a5f6544a-6726-4b62-8e5a-a1422be6ea96" providerId="AD" clId="Web-{E87BB2A6-E556-B714-2930-4A509AE7E086}" dt="2026-06-12T11:24:56.343" v="106"/>
          <ac:grpSpMkLst>
            <pc:docMk/>
            <pc:sldMk cId="2989286888" sldId="268"/>
            <ac:grpSpMk id="67" creationId="{E312DBA5-56D8-42B2-BA94-28168C2A6703}"/>
          </ac:grpSpMkLst>
        </pc:grpChg>
        <pc:picChg chg="add mod modCrop">
          <ac:chgData name="Maira Ali (2539951)" userId="S::2539951@student.uwtsd.ac.uk::a5f6544a-6726-4b62-8e5a-a1422be6ea96" providerId="AD" clId="Web-{E87BB2A6-E556-B714-2930-4A509AE7E086}" dt="2026-06-12T11:24:56.343" v="106"/>
          <ac:picMkLst>
            <pc:docMk/>
            <pc:sldMk cId="2989286888" sldId="268"/>
            <ac:picMk id="5" creationId="{712B53EC-A587-1077-E3BC-C0FB72E57CF8}"/>
          </ac:picMkLst>
        </pc:picChg>
      </pc:sldChg>
      <pc:sldChg chg="addSp delSp modSp new">
        <pc:chgData name="Maira Ali (2539951)" userId="S::2539951@student.uwtsd.ac.uk::a5f6544a-6726-4b62-8e5a-a1422be6ea96" providerId="AD" clId="Web-{E87BB2A6-E556-B714-2930-4A509AE7E086}" dt="2026-06-12T11:23:41.497" v="94"/>
        <pc:sldMkLst>
          <pc:docMk/>
          <pc:sldMk cId="1369331783" sldId="269"/>
        </pc:sldMkLst>
        <pc:spChg chg="add mod">
          <ac:chgData name="Maira Ali (2539951)" userId="S::2539951@student.uwtsd.ac.uk::a5f6544a-6726-4b62-8e5a-a1422be6ea96" providerId="AD" clId="Web-{E87BB2A6-E556-B714-2930-4A509AE7E086}" dt="2026-06-12T11:22:53.495" v="86" actId="14100"/>
          <ac:spMkLst>
            <pc:docMk/>
            <pc:sldMk cId="1369331783" sldId="269"/>
            <ac:spMk id="2" creationId="{DBC70FF8-DDFE-12D0-DFB1-549AAA4CD693}"/>
          </ac:spMkLst>
        </pc:spChg>
        <pc:spChg chg="add del">
          <ac:chgData name="Maira Ali (2539951)" userId="S::2539951@student.uwtsd.ac.uk::a5f6544a-6726-4b62-8e5a-a1422be6ea96" providerId="AD" clId="Web-{E87BB2A6-E556-B714-2930-4A509AE7E086}" dt="2026-06-12T11:23:41.497" v="94"/>
          <ac:spMkLst>
            <pc:docMk/>
            <pc:sldMk cId="1369331783" sldId="269"/>
            <ac:spMk id="3" creationId="{F2EAC624-3894-9717-B89D-E7087D0FA5AF}"/>
          </ac:spMkLst>
        </pc:spChg>
        <pc:spChg chg="add mod">
          <ac:chgData name="Maira Ali (2539951)" userId="S::2539951@student.uwtsd.ac.uk::a5f6544a-6726-4b62-8e5a-a1422be6ea96" providerId="AD" clId="Web-{E87BB2A6-E556-B714-2930-4A509AE7E086}" dt="2026-06-12T11:23:39.840" v="93" actId="1076"/>
          <ac:spMkLst>
            <pc:docMk/>
            <pc:sldMk cId="1369331783" sldId="269"/>
            <ac:spMk id="4" creationId="{02A77C1E-E874-1016-30C2-774DF6A1EA6C}"/>
          </ac:spMkLst>
        </pc:spChg>
      </pc:sldChg>
      <pc:sldChg chg="addSp delSp modSp new mod setBg">
        <pc:chgData name="Maira Ali (2539951)" userId="S::2539951@student.uwtsd.ac.uk::a5f6544a-6726-4b62-8e5a-a1422be6ea96" providerId="AD" clId="Web-{E87BB2A6-E556-B714-2930-4A509AE7E086}" dt="2026-06-12T14:01:28.625" v="457" actId="20577"/>
        <pc:sldMkLst>
          <pc:docMk/>
          <pc:sldMk cId="679611480" sldId="270"/>
        </pc:sldMkLst>
        <pc:spChg chg="add del">
          <ac:chgData name="Maira Ali (2539951)" userId="S::2539951@student.uwtsd.ac.uk::a5f6544a-6726-4b62-8e5a-a1422be6ea96" providerId="AD" clId="Web-{E87BB2A6-E556-B714-2930-4A509AE7E086}" dt="2026-06-12T11:33:54.691" v="121"/>
          <ac:spMkLst>
            <pc:docMk/>
            <pc:sldMk cId="679611480" sldId="270"/>
            <ac:spMk id="2" creationId="{0514D7BE-1D67-2B6A-5552-AB0F78FE235C}"/>
          </ac:spMkLst>
        </pc:spChg>
        <pc:spChg chg="add del">
          <ac:chgData name="Maira Ali (2539951)" userId="S::2539951@student.uwtsd.ac.uk::a5f6544a-6726-4b62-8e5a-a1422be6ea96" providerId="AD" clId="Web-{E87BB2A6-E556-B714-2930-4A509AE7E086}" dt="2026-06-12T11:33:54.738" v="123"/>
          <ac:spMkLst>
            <pc:docMk/>
            <pc:sldMk cId="679611480" sldId="270"/>
            <ac:spMk id="3" creationId="{1E33427F-F158-8731-D345-7E8D4AEE74D6}"/>
          </ac:spMkLst>
        </pc:spChg>
        <pc:spChg chg="add mod">
          <ac:chgData name="Maira Ali (2539951)" userId="S::2539951@student.uwtsd.ac.uk::a5f6544a-6726-4b62-8e5a-a1422be6ea96" providerId="AD" clId="Web-{E87BB2A6-E556-B714-2930-4A509AE7E086}" dt="2026-06-12T11:42:39.760" v="139"/>
          <ac:spMkLst>
            <pc:docMk/>
            <pc:sldMk cId="679611480" sldId="270"/>
            <ac:spMk id="4" creationId="{EF740B8C-80E1-F5A4-9474-416B0262F9C9}"/>
          </ac:spMkLst>
        </pc:spChg>
        <pc:spChg chg="add del">
          <ac:chgData name="Maira Ali (2539951)" userId="S::2539951@student.uwtsd.ac.uk::a5f6544a-6726-4b62-8e5a-a1422be6ea96" providerId="AD" clId="Web-{E87BB2A6-E556-B714-2930-4A509AE7E086}" dt="2026-06-12T11:36:46.230" v="132"/>
          <ac:spMkLst>
            <pc:docMk/>
            <pc:sldMk cId="679611480" sldId="270"/>
            <ac:spMk id="5" creationId="{0AC65F54-5C64-EF7F-4EDD-F1172F3FD1DC}"/>
          </ac:spMkLst>
        </pc:spChg>
        <pc:spChg chg="add mod">
          <ac:chgData name="Maira Ali (2539951)" userId="S::2539951@student.uwtsd.ac.uk::a5f6544a-6726-4b62-8e5a-a1422be6ea96" providerId="AD" clId="Web-{E87BB2A6-E556-B714-2930-4A509AE7E086}" dt="2026-06-12T14:01:28.625" v="457" actId="20577"/>
          <ac:spMkLst>
            <pc:docMk/>
            <pc:sldMk cId="679611480" sldId="270"/>
            <ac:spMk id="6" creationId="{BC423BB3-D253-2A76-A11C-1B1326EABF31}"/>
          </ac:spMkLst>
        </pc:spChg>
        <pc:spChg chg="add del">
          <ac:chgData name="Maira Ali (2539951)" userId="S::2539951@student.uwtsd.ac.uk::a5f6544a-6726-4b62-8e5a-a1422be6ea96" providerId="AD" clId="Web-{E87BB2A6-E556-B714-2930-4A509AE7E086}" dt="2026-06-12T11:44:52.015" v="146"/>
          <ac:spMkLst>
            <pc:docMk/>
            <pc:sldMk cId="679611480" sldId="270"/>
            <ac:spMk id="8" creationId="{93B2FF5A-5BED-8159-A013-D8FBFBA69E0B}"/>
          </ac:spMkLst>
        </pc:spChg>
        <pc:spChg chg="add mod">
          <ac:chgData name="Maira Ali (2539951)" userId="S::2539951@student.uwtsd.ac.uk::a5f6544a-6726-4b62-8e5a-a1422be6ea96" providerId="AD" clId="Web-{E87BB2A6-E556-B714-2930-4A509AE7E086}" dt="2026-06-12T11:45:00.859" v="148" actId="14100"/>
          <ac:spMkLst>
            <pc:docMk/>
            <pc:sldMk cId="679611480" sldId="270"/>
            <ac:spMk id="9" creationId="{9DDAA478-A106-16E0-B1D5-463FF6D2429D}"/>
          </ac:spMkLst>
        </pc:spChg>
        <pc:spChg chg="add">
          <ac:chgData name="Maira Ali (2539951)" userId="S::2539951@student.uwtsd.ac.uk::a5f6544a-6726-4b62-8e5a-a1422be6ea96" providerId="AD" clId="Web-{E87BB2A6-E556-B714-2930-4A509AE7E086}" dt="2026-06-12T11:42:39.760" v="139"/>
          <ac:spMkLst>
            <pc:docMk/>
            <pc:sldMk cId="679611480" sldId="270"/>
            <ac:spMk id="40" creationId="{1996130F-9AB5-4DE9-8574-3AF891C5C172}"/>
          </ac:spMkLst>
        </pc:spChg>
        <pc:spChg chg="add">
          <ac:chgData name="Maira Ali (2539951)" userId="S::2539951@student.uwtsd.ac.uk::a5f6544a-6726-4b62-8e5a-a1422be6ea96" providerId="AD" clId="Web-{E87BB2A6-E556-B714-2930-4A509AE7E086}" dt="2026-06-12T11:42:39.760" v="139"/>
          <ac:spMkLst>
            <pc:docMk/>
            <pc:sldMk cId="679611480" sldId="270"/>
            <ac:spMk id="42" creationId="{7326F4E6-9131-42DA-97B2-0BA8D1E258AD}"/>
          </ac:spMkLst>
        </pc:spChg>
        <pc:spChg chg="add">
          <ac:chgData name="Maira Ali (2539951)" userId="S::2539951@student.uwtsd.ac.uk::a5f6544a-6726-4b62-8e5a-a1422be6ea96" providerId="AD" clId="Web-{E87BB2A6-E556-B714-2930-4A509AE7E086}" dt="2026-06-12T11:42:39.760" v="139"/>
          <ac:spMkLst>
            <pc:docMk/>
            <pc:sldMk cId="679611480" sldId="270"/>
            <ac:spMk id="44" creationId="{3F4C104D-5F30-4811-9376-566B26E4719A}"/>
          </ac:spMkLst>
        </pc:spChg>
        <pc:spChg chg="add">
          <ac:chgData name="Maira Ali (2539951)" userId="S::2539951@student.uwtsd.ac.uk::a5f6544a-6726-4b62-8e5a-a1422be6ea96" providerId="AD" clId="Web-{E87BB2A6-E556-B714-2930-4A509AE7E086}" dt="2026-06-12T11:42:39.760" v="139"/>
          <ac:spMkLst>
            <pc:docMk/>
            <pc:sldMk cId="679611480" sldId="270"/>
            <ac:spMk id="46" creationId="{0815E34B-5D02-4E01-A936-E8E1C0AB6F12}"/>
          </ac:spMkLst>
        </pc:spChg>
        <pc:spChg chg="add">
          <ac:chgData name="Maira Ali (2539951)" userId="S::2539951@student.uwtsd.ac.uk::a5f6544a-6726-4b62-8e5a-a1422be6ea96" providerId="AD" clId="Web-{E87BB2A6-E556-B714-2930-4A509AE7E086}" dt="2026-06-12T11:42:39.760" v="139"/>
          <ac:spMkLst>
            <pc:docMk/>
            <pc:sldMk cId="679611480" sldId="270"/>
            <ac:spMk id="48" creationId="{7DE3414B-B032-4710-A468-D3285E38C5FF}"/>
          </ac:spMkLst>
        </pc:spChg>
        <pc:grpChg chg="add">
          <ac:chgData name="Maira Ali (2539951)" userId="S::2539951@student.uwtsd.ac.uk::a5f6544a-6726-4b62-8e5a-a1422be6ea96" providerId="AD" clId="Web-{E87BB2A6-E556-B714-2930-4A509AE7E086}" dt="2026-06-12T11:42:39.760" v="139"/>
          <ac:grpSpMkLst>
            <pc:docMk/>
            <pc:sldMk cId="679611480" sldId="270"/>
            <ac:grpSpMk id="12" creationId="{166BF9EE-F7AC-4FA5-AC7E-001B3A642F75}"/>
          </ac:grpSpMkLst>
        </pc:grpChg>
        <pc:grpChg chg="add">
          <ac:chgData name="Maira Ali (2539951)" userId="S::2539951@student.uwtsd.ac.uk::a5f6544a-6726-4b62-8e5a-a1422be6ea96" providerId="AD" clId="Web-{E87BB2A6-E556-B714-2930-4A509AE7E086}" dt="2026-06-12T11:42:39.760" v="139"/>
          <ac:grpSpMkLst>
            <pc:docMk/>
            <pc:sldMk cId="679611480" sldId="270"/>
            <ac:grpSpMk id="26" creationId="{E312DBA5-56D8-42B2-BA94-28168C2A6703}"/>
          </ac:grpSpMkLst>
        </pc:grpChg>
        <pc:picChg chg="add mod modCrop">
          <ac:chgData name="Maira Ali (2539951)" userId="S::2539951@student.uwtsd.ac.uk::a5f6544a-6726-4b62-8e5a-a1422be6ea96" providerId="AD" clId="Web-{E87BB2A6-E556-B714-2930-4A509AE7E086}" dt="2026-06-12T11:42:39.760" v="139"/>
          <ac:picMkLst>
            <pc:docMk/>
            <pc:sldMk cId="679611480" sldId="270"/>
            <ac:picMk id="7" creationId="{42EE5595-A7D9-C719-09E7-C4D86B84E65A}"/>
          </ac:picMkLst>
        </pc:picChg>
      </pc:sldChg>
      <pc:sldChg chg="addSp delSp modSp new">
        <pc:chgData name="Maira Ali (2539951)" userId="S::2539951@student.uwtsd.ac.uk::a5f6544a-6726-4b62-8e5a-a1422be6ea96" providerId="AD" clId="Web-{E87BB2A6-E556-B714-2930-4A509AE7E086}" dt="2026-06-12T14:02:21.380" v="466" actId="1076"/>
        <pc:sldMkLst>
          <pc:docMk/>
          <pc:sldMk cId="1950610296" sldId="271"/>
        </pc:sldMkLst>
        <pc:spChg chg="add del">
          <ac:chgData name="Maira Ali (2539951)" userId="S::2539951@student.uwtsd.ac.uk::a5f6544a-6726-4b62-8e5a-a1422be6ea96" providerId="AD" clId="Web-{E87BB2A6-E556-B714-2930-4A509AE7E086}" dt="2026-06-12T11:47:22.396" v="153"/>
          <ac:spMkLst>
            <pc:docMk/>
            <pc:sldMk cId="1950610296" sldId="271"/>
            <ac:spMk id="2" creationId="{655AD3F2-5183-4671-815E-57A1E73F71E2}"/>
          </ac:spMkLst>
        </pc:spChg>
        <pc:spChg chg="add mod">
          <ac:chgData name="Maira Ali (2539951)" userId="S::2539951@student.uwtsd.ac.uk::a5f6544a-6726-4b62-8e5a-a1422be6ea96" providerId="AD" clId="Web-{E87BB2A6-E556-B714-2930-4A509AE7E086}" dt="2026-06-12T14:01:38.595" v="459" actId="20577"/>
          <ac:spMkLst>
            <pc:docMk/>
            <pc:sldMk cId="1950610296" sldId="271"/>
            <ac:spMk id="3" creationId="{DB8508CF-31DD-2B6C-0A83-EA04427BB4A8}"/>
          </ac:spMkLst>
        </pc:spChg>
        <pc:spChg chg="add mod">
          <ac:chgData name="Maira Ali (2539951)" userId="S::2539951@student.uwtsd.ac.uk::a5f6544a-6726-4b62-8e5a-a1422be6ea96" providerId="AD" clId="Web-{E87BB2A6-E556-B714-2930-4A509AE7E086}" dt="2026-06-12T14:02:21.380" v="466" actId="1076"/>
          <ac:spMkLst>
            <pc:docMk/>
            <pc:sldMk cId="1950610296" sldId="271"/>
            <ac:spMk id="4" creationId="{60A81CA4-71B8-889C-12FF-6604F29B3B68}"/>
          </ac:spMkLst>
        </pc:spChg>
        <pc:spChg chg="add del">
          <ac:chgData name="Maira Ali (2539951)" userId="S::2539951@student.uwtsd.ac.uk::a5f6544a-6726-4b62-8e5a-a1422be6ea96" providerId="AD" clId="Web-{E87BB2A6-E556-B714-2930-4A509AE7E086}" dt="2026-06-12T11:48:46.696" v="163"/>
          <ac:spMkLst>
            <pc:docMk/>
            <pc:sldMk cId="1950610296" sldId="271"/>
            <ac:spMk id="5" creationId="{8C7C7C12-1FD2-3C5C-D576-353B485AC68B}"/>
          </ac:spMkLst>
        </pc:spChg>
        <pc:spChg chg="add mod">
          <ac:chgData name="Maira Ali (2539951)" userId="S::2539951@student.uwtsd.ac.uk::a5f6544a-6726-4b62-8e5a-a1422be6ea96" providerId="AD" clId="Web-{E87BB2A6-E556-B714-2930-4A509AE7E086}" dt="2026-06-12T14:02:07.222" v="464" actId="1076"/>
          <ac:spMkLst>
            <pc:docMk/>
            <pc:sldMk cId="1950610296" sldId="271"/>
            <ac:spMk id="6" creationId="{62D6F59D-E850-AF51-E298-D3955A29B98B}"/>
          </ac:spMkLst>
        </pc:spChg>
      </pc:sldChg>
      <pc:sldChg chg="addSp delSp modSp new mod setBg">
        <pc:chgData name="Maira Ali (2539951)" userId="S::2539951@student.uwtsd.ac.uk::a5f6544a-6726-4b62-8e5a-a1422be6ea96" providerId="AD" clId="Web-{E87BB2A6-E556-B714-2930-4A509AE7E086}" dt="2026-06-12T14:02:39.147" v="469" actId="20577"/>
        <pc:sldMkLst>
          <pc:docMk/>
          <pc:sldMk cId="3724702781" sldId="272"/>
        </pc:sldMkLst>
        <pc:spChg chg="add del ord">
          <ac:chgData name="Maira Ali (2539951)" userId="S::2539951@student.uwtsd.ac.uk::a5f6544a-6726-4b62-8e5a-a1422be6ea96" providerId="AD" clId="Web-{E87BB2A6-E556-B714-2930-4A509AE7E086}" dt="2026-06-12T11:51:12.155" v="171"/>
          <ac:spMkLst>
            <pc:docMk/>
            <pc:sldMk cId="3724702781" sldId="272"/>
            <ac:spMk id="2" creationId="{42564B5D-0656-A5A8-F382-F69B8F51549C}"/>
          </ac:spMkLst>
        </pc:spChg>
        <pc:spChg chg="add mod ord">
          <ac:chgData name="Maira Ali (2539951)" userId="S::2539951@student.uwtsd.ac.uk::a5f6544a-6726-4b62-8e5a-a1422be6ea96" providerId="AD" clId="Web-{E87BB2A6-E556-B714-2930-4A509AE7E086}" dt="2026-06-12T14:02:39.147" v="469" actId="20577"/>
          <ac:spMkLst>
            <pc:docMk/>
            <pc:sldMk cId="3724702781" sldId="272"/>
            <ac:spMk id="3" creationId="{F79B798F-E045-EEF6-9125-0533FB8BD3F8}"/>
          </ac:spMkLst>
        </pc:spChg>
        <pc:spChg chg="add">
          <ac:chgData name="Maira Ali (2539951)" userId="S::2539951@student.uwtsd.ac.uk::a5f6544a-6726-4b62-8e5a-a1422be6ea96" providerId="AD" clId="Web-{E87BB2A6-E556-B714-2930-4A509AE7E086}" dt="2026-06-12T11:51:07.296" v="170"/>
          <ac:spMkLst>
            <pc:docMk/>
            <pc:sldMk cId="3724702781" sldId="272"/>
            <ac:spMk id="37" creationId="{DE91395A-2D18-4AF6-A0AC-AAA7189FED11}"/>
          </ac:spMkLst>
        </pc:spChg>
        <pc:spChg chg="add">
          <ac:chgData name="Maira Ali (2539951)" userId="S::2539951@student.uwtsd.ac.uk::a5f6544a-6726-4b62-8e5a-a1422be6ea96" providerId="AD" clId="Web-{E87BB2A6-E556-B714-2930-4A509AE7E086}" dt="2026-06-12T11:51:07.296" v="170"/>
          <ac:spMkLst>
            <pc:docMk/>
            <pc:sldMk cId="3724702781" sldId="272"/>
            <ac:spMk id="39" creationId="{A57352BE-A213-4040-BE8E-D4A925AD9DF8}"/>
          </ac:spMkLst>
        </pc:spChg>
        <pc:spChg chg="add">
          <ac:chgData name="Maira Ali (2539951)" userId="S::2539951@student.uwtsd.ac.uk::a5f6544a-6726-4b62-8e5a-a1422be6ea96" providerId="AD" clId="Web-{E87BB2A6-E556-B714-2930-4A509AE7E086}" dt="2026-06-12T11:51:07.296" v="170"/>
          <ac:spMkLst>
            <pc:docMk/>
            <pc:sldMk cId="3724702781" sldId="272"/>
            <ac:spMk id="41" creationId="{2B258D2B-6AC3-4B3A-A87C-FD7E6517826E}"/>
          </ac:spMkLst>
        </pc:spChg>
        <pc:spChg chg="add">
          <ac:chgData name="Maira Ali (2539951)" userId="S::2539951@student.uwtsd.ac.uk::a5f6544a-6726-4b62-8e5a-a1422be6ea96" providerId="AD" clId="Web-{E87BB2A6-E556-B714-2930-4A509AE7E086}" dt="2026-06-12T11:51:07.296" v="170"/>
          <ac:spMkLst>
            <pc:docMk/>
            <pc:sldMk cId="3724702781" sldId="272"/>
            <ac:spMk id="43" creationId="{8D55DD8B-9BF9-4B91-A22D-2D3F2AEFF189}"/>
          </ac:spMkLst>
        </pc:spChg>
        <pc:grpChg chg="add">
          <ac:chgData name="Maira Ali (2539951)" userId="S::2539951@student.uwtsd.ac.uk::a5f6544a-6726-4b62-8e5a-a1422be6ea96" providerId="AD" clId="Web-{E87BB2A6-E556-B714-2930-4A509AE7E086}" dt="2026-06-12T11:51:07.296" v="170"/>
          <ac:grpSpMkLst>
            <pc:docMk/>
            <pc:sldMk cId="3724702781" sldId="272"/>
            <ac:grpSpMk id="9" creationId="{7398C59F-5A18-487B-91D6-B955AACF2E50}"/>
          </ac:grpSpMkLst>
        </pc:grpChg>
        <pc:grpChg chg="add">
          <ac:chgData name="Maira Ali (2539951)" userId="S::2539951@student.uwtsd.ac.uk::a5f6544a-6726-4b62-8e5a-a1422be6ea96" providerId="AD" clId="Web-{E87BB2A6-E556-B714-2930-4A509AE7E086}" dt="2026-06-12T11:51:07.296" v="170"/>
          <ac:grpSpMkLst>
            <pc:docMk/>
            <pc:sldMk cId="3724702781" sldId="272"/>
            <ac:grpSpMk id="23" creationId="{520234FB-542E-4550-9C2F-1B56FD41A1CA}"/>
          </ac:grpSpMkLst>
        </pc:grpChg>
        <pc:picChg chg="add mod">
          <ac:chgData name="Maira Ali (2539951)" userId="S::2539951@student.uwtsd.ac.uk::a5f6544a-6726-4b62-8e5a-a1422be6ea96" providerId="AD" clId="Web-{E87BB2A6-E556-B714-2930-4A509AE7E086}" dt="2026-06-12T11:51:07.296" v="170"/>
          <ac:picMkLst>
            <pc:docMk/>
            <pc:sldMk cId="3724702781" sldId="272"/>
            <ac:picMk id="4" creationId="{87C8AE32-1FCD-3927-0588-700A836AE40F}"/>
          </ac:picMkLst>
        </pc:picChg>
      </pc:sldChg>
      <pc:sldChg chg="addSp delSp modSp new">
        <pc:chgData name="Maira Ali (2539951)" userId="S::2539951@student.uwtsd.ac.uk::a5f6544a-6726-4b62-8e5a-a1422be6ea96" providerId="AD" clId="Web-{E87BB2A6-E556-B714-2930-4A509AE7E086}" dt="2026-06-12T14:02:59.023" v="472" actId="20577"/>
        <pc:sldMkLst>
          <pc:docMk/>
          <pc:sldMk cId="1743339712" sldId="273"/>
        </pc:sldMkLst>
        <pc:spChg chg="add mod">
          <ac:chgData name="Maira Ali (2539951)" userId="S::2539951@student.uwtsd.ac.uk::a5f6544a-6726-4b62-8e5a-a1422be6ea96" providerId="AD" clId="Web-{E87BB2A6-E556-B714-2930-4A509AE7E086}" dt="2026-06-12T14:02:59.023" v="472" actId="20577"/>
          <ac:spMkLst>
            <pc:docMk/>
            <pc:sldMk cId="1743339712" sldId="273"/>
            <ac:spMk id="2" creationId="{C7E63B5E-4D9F-8C4F-43C6-CC0DE0391D5D}"/>
          </ac:spMkLst>
        </pc:spChg>
        <pc:spChg chg="add del">
          <ac:chgData name="Maira Ali (2539951)" userId="S::2539951@student.uwtsd.ac.uk::a5f6544a-6726-4b62-8e5a-a1422be6ea96" providerId="AD" clId="Web-{E87BB2A6-E556-B714-2930-4A509AE7E086}" dt="2026-06-12T11:54:12.398" v="190"/>
          <ac:spMkLst>
            <pc:docMk/>
            <pc:sldMk cId="1743339712" sldId="273"/>
            <ac:spMk id="3" creationId="{923775C3-142E-D95E-7010-1367B2533006}"/>
          </ac:spMkLst>
        </pc:spChg>
        <pc:spChg chg="add mod">
          <ac:chgData name="Maira Ali (2539951)" userId="S::2539951@student.uwtsd.ac.uk::a5f6544a-6726-4b62-8e5a-a1422be6ea96" providerId="AD" clId="Web-{E87BB2A6-E556-B714-2930-4A509AE7E086}" dt="2026-06-12T14:02:47.897" v="470" actId="20577"/>
          <ac:spMkLst>
            <pc:docMk/>
            <pc:sldMk cId="1743339712" sldId="273"/>
            <ac:spMk id="4" creationId="{00C7BF74-1747-B33A-2568-3A76699EB5BA}"/>
          </ac:spMkLst>
        </pc:spChg>
      </pc:sldChg>
      <pc:sldChg chg="addSp delSp modSp new">
        <pc:chgData name="Maira Ali (2539951)" userId="S::2539951@student.uwtsd.ac.uk::a5f6544a-6726-4b62-8e5a-a1422be6ea96" providerId="AD" clId="Web-{E87BB2A6-E556-B714-2930-4A509AE7E086}" dt="2026-06-12T14:03:42.573" v="474" actId="20577"/>
        <pc:sldMkLst>
          <pc:docMk/>
          <pc:sldMk cId="3281247659" sldId="274"/>
        </pc:sldMkLst>
        <pc:spChg chg="add del mod">
          <ac:chgData name="Maira Ali (2539951)" userId="S::2539951@student.uwtsd.ac.uk::a5f6544a-6726-4b62-8e5a-a1422be6ea96" providerId="AD" clId="Web-{E87BB2A6-E556-B714-2930-4A509AE7E086}" dt="2026-06-12T11:55:30.073" v="197"/>
          <ac:spMkLst>
            <pc:docMk/>
            <pc:sldMk cId="3281247659" sldId="274"/>
            <ac:spMk id="2" creationId="{47EF9E74-2171-E9FC-6648-71B0E38E6AF1}"/>
          </ac:spMkLst>
        </pc:spChg>
        <pc:graphicFrameChg chg="add modGraphic">
          <ac:chgData name="Maira Ali (2539951)" userId="S::2539951@student.uwtsd.ac.uk::a5f6544a-6726-4b62-8e5a-a1422be6ea96" providerId="AD" clId="Web-{E87BB2A6-E556-B714-2930-4A509AE7E086}" dt="2026-06-12T14:03:42.573" v="474" actId="20577"/>
          <ac:graphicFrameMkLst>
            <pc:docMk/>
            <pc:sldMk cId="3281247659" sldId="274"/>
            <ac:graphicFrameMk id="3" creationId="{C687FC1A-E594-CCDF-C374-6F80D17FC40E}"/>
          </ac:graphicFrameMkLst>
        </pc:graphicFrameChg>
      </pc:sldChg>
      <pc:sldChg chg="addSp delSp modSp new mod setBg">
        <pc:chgData name="Maira Ali (2539951)" userId="S::2539951@student.uwtsd.ac.uk::a5f6544a-6726-4b62-8e5a-a1422be6ea96" providerId="AD" clId="Web-{E87BB2A6-E556-B714-2930-4A509AE7E086}" dt="2026-06-12T14:06:32.022" v="497" actId="20577"/>
        <pc:sldMkLst>
          <pc:docMk/>
          <pc:sldMk cId="3165636492" sldId="275"/>
        </pc:sldMkLst>
        <pc:spChg chg="add del">
          <ac:chgData name="Maira Ali (2539951)" userId="S::2539951@student.uwtsd.ac.uk::a5f6544a-6726-4b62-8e5a-a1422be6ea96" providerId="AD" clId="Web-{E87BB2A6-E556-B714-2930-4A509AE7E086}" dt="2026-06-12T11:57:58.282" v="203"/>
          <ac:spMkLst>
            <pc:docMk/>
            <pc:sldMk cId="3165636492" sldId="275"/>
            <ac:spMk id="2" creationId="{5BB42E40-4F3C-98A4-D407-CB5C9F7700BC}"/>
          </ac:spMkLst>
        </pc:spChg>
        <pc:spChg chg="add mod">
          <ac:chgData name="Maira Ali (2539951)" userId="S::2539951@student.uwtsd.ac.uk::a5f6544a-6726-4b62-8e5a-a1422be6ea96" providerId="AD" clId="Web-{E87BB2A6-E556-B714-2930-4A509AE7E086}" dt="2026-06-12T14:05:33.347" v="488"/>
          <ac:spMkLst>
            <pc:docMk/>
            <pc:sldMk cId="3165636492" sldId="275"/>
            <ac:spMk id="3" creationId="{DD03DFBF-FE61-BD86-08D5-8072D64F9C2C}"/>
          </ac:spMkLst>
        </pc:spChg>
        <pc:spChg chg="add del">
          <ac:chgData name="Maira Ali (2539951)" userId="S::2539951@student.uwtsd.ac.uk::a5f6544a-6726-4b62-8e5a-a1422be6ea96" providerId="AD" clId="Web-{E87BB2A6-E556-B714-2930-4A509AE7E086}" dt="2026-06-12T11:59:52.817" v="218"/>
          <ac:spMkLst>
            <pc:docMk/>
            <pc:sldMk cId="3165636492" sldId="275"/>
            <ac:spMk id="4" creationId="{625224D2-63A7-A83B-0D92-58E49A42972C}"/>
          </ac:spMkLst>
        </pc:spChg>
        <pc:spChg chg="add mod">
          <ac:chgData name="Maira Ali (2539951)" userId="S::2539951@student.uwtsd.ac.uk::a5f6544a-6726-4b62-8e5a-a1422be6ea96" providerId="AD" clId="Web-{E87BB2A6-E556-B714-2930-4A509AE7E086}" dt="2026-06-12T14:06:32.022" v="497" actId="20577"/>
          <ac:spMkLst>
            <pc:docMk/>
            <pc:sldMk cId="3165636492" sldId="275"/>
            <ac:spMk id="5" creationId="{A96F41DF-7D01-F37B-2F9F-67F26DCD3BCE}"/>
          </ac:spMkLst>
        </pc:spChg>
        <pc:spChg chg="add del">
          <ac:chgData name="Maira Ali (2539951)" userId="S::2539951@student.uwtsd.ac.uk::a5f6544a-6726-4b62-8e5a-a1422be6ea96" providerId="AD" clId="Web-{E87BB2A6-E556-B714-2930-4A509AE7E086}" dt="2026-06-12T14:05:27.362" v="485"/>
          <ac:spMkLst>
            <pc:docMk/>
            <pc:sldMk cId="3165636492" sldId="275"/>
            <ac:spMk id="38" creationId="{1996130F-9AB5-4DE9-8574-3AF891C5C172}"/>
          </ac:spMkLst>
        </pc:spChg>
        <pc:spChg chg="add del">
          <ac:chgData name="Maira Ali (2539951)" userId="S::2539951@student.uwtsd.ac.uk::a5f6544a-6726-4b62-8e5a-a1422be6ea96" providerId="AD" clId="Web-{E87BB2A6-E556-B714-2930-4A509AE7E086}" dt="2026-06-12T14:05:27.362" v="485"/>
          <ac:spMkLst>
            <pc:docMk/>
            <pc:sldMk cId="3165636492" sldId="275"/>
            <ac:spMk id="40" creationId="{7326F4E6-9131-42DA-97B2-0BA8D1E258AD}"/>
          </ac:spMkLst>
        </pc:spChg>
        <pc:spChg chg="add del">
          <ac:chgData name="Maira Ali (2539951)" userId="S::2539951@student.uwtsd.ac.uk::a5f6544a-6726-4b62-8e5a-a1422be6ea96" providerId="AD" clId="Web-{E87BB2A6-E556-B714-2930-4A509AE7E086}" dt="2026-06-12T14:05:27.362" v="485"/>
          <ac:spMkLst>
            <pc:docMk/>
            <pc:sldMk cId="3165636492" sldId="275"/>
            <ac:spMk id="42" creationId="{3F4C104D-5F30-4811-9376-566B26E4719A}"/>
          </ac:spMkLst>
        </pc:spChg>
        <pc:spChg chg="add del">
          <ac:chgData name="Maira Ali (2539951)" userId="S::2539951@student.uwtsd.ac.uk::a5f6544a-6726-4b62-8e5a-a1422be6ea96" providerId="AD" clId="Web-{E87BB2A6-E556-B714-2930-4A509AE7E086}" dt="2026-06-12T14:05:27.362" v="485"/>
          <ac:spMkLst>
            <pc:docMk/>
            <pc:sldMk cId="3165636492" sldId="275"/>
            <ac:spMk id="44" creationId="{0815E34B-5D02-4E01-A936-E8E1C0AB6F12}"/>
          </ac:spMkLst>
        </pc:spChg>
        <pc:spChg chg="add del">
          <ac:chgData name="Maira Ali (2539951)" userId="S::2539951@student.uwtsd.ac.uk::a5f6544a-6726-4b62-8e5a-a1422be6ea96" providerId="AD" clId="Web-{E87BB2A6-E556-B714-2930-4A509AE7E086}" dt="2026-06-12T14:05:27.362" v="485"/>
          <ac:spMkLst>
            <pc:docMk/>
            <pc:sldMk cId="3165636492" sldId="275"/>
            <ac:spMk id="46" creationId="{7DE3414B-B032-4710-A468-D3285E38C5FF}"/>
          </ac:spMkLst>
        </pc:spChg>
        <pc:spChg chg="add del">
          <ac:chgData name="Maira Ali (2539951)" userId="S::2539951@student.uwtsd.ac.uk::a5f6544a-6726-4b62-8e5a-a1422be6ea96" providerId="AD" clId="Web-{E87BB2A6-E556-B714-2930-4A509AE7E086}" dt="2026-06-12T14:05:33.331" v="487"/>
          <ac:spMkLst>
            <pc:docMk/>
            <pc:sldMk cId="3165636492" sldId="275"/>
            <ac:spMk id="50" creationId="{1996130F-9AB5-4DE9-8574-3AF891C5C172}"/>
          </ac:spMkLst>
        </pc:spChg>
        <pc:spChg chg="add del">
          <ac:chgData name="Maira Ali (2539951)" userId="S::2539951@student.uwtsd.ac.uk::a5f6544a-6726-4b62-8e5a-a1422be6ea96" providerId="AD" clId="Web-{E87BB2A6-E556-B714-2930-4A509AE7E086}" dt="2026-06-12T14:05:33.331" v="487"/>
          <ac:spMkLst>
            <pc:docMk/>
            <pc:sldMk cId="3165636492" sldId="275"/>
            <ac:spMk id="51" creationId="{7326F4E6-9131-42DA-97B2-0BA8D1E258AD}"/>
          </ac:spMkLst>
        </pc:spChg>
        <pc:spChg chg="add">
          <ac:chgData name="Maira Ali (2539951)" userId="S::2539951@student.uwtsd.ac.uk::a5f6544a-6726-4b62-8e5a-a1422be6ea96" providerId="AD" clId="Web-{E87BB2A6-E556-B714-2930-4A509AE7E086}" dt="2026-06-12T14:05:33.347" v="488"/>
          <ac:spMkLst>
            <pc:docMk/>
            <pc:sldMk cId="3165636492" sldId="275"/>
            <ac:spMk id="55" creationId="{DE91395A-2D18-4AF6-A0AC-AAA7189FED11}"/>
          </ac:spMkLst>
        </pc:spChg>
        <pc:spChg chg="add">
          <ac:chgData name="Maira Ali (2539951)" userId="S::2539951@student.uwtsd.ac.uk::a5f6544a-6726-4b62-8e5a-a1422be6ea96" providerId="AD" clId="Web-{E87BB2A6-E556-B714-2930-4A509AE7E086}" dt="2026-06-12T14:05:33.347" v="488"/>
          <ac:spMkLst>
            <pc:docMk/>
            <pc:sldMk cId="3165636492" sldId="275"/>
            <ac:spMk id="56" creationId="{A57352BE-A213-4040-BE8E-D4A925AD9DF8}"/>
          </ac:spMkLst>
        </pc:spChg>
        <pc:spChg chg="add">
          <ac:chgData name="Maira Ali (2539951)" userId="S::2539951@student.uwtsd.ac.uk::a5f6544a-6726-4b62-8e5a-a1422be6ea96" providerId="AD" clId="Web-{E87BB2A6-E556-B714-2930-4A509AE7E086}" dt="2026-06-12T14:05:33.347" v="488"/>
          <ac:spMkLst>
            <pc:docMk/>
            <pc:sldMk cId="3165636492" sldId="275"/>
            <ac:spMk id="57" creationId="{23C7736A-5A08-4021-9AB6-390DFF506AA8}"/>
          </ac:spMkLst>
        </pc:spChg>
        <pc:spChg chg="add">
          <ac:chgData name="Maira Ali (2539951)" userId="S::2539951@student.uwtsd.ac.uk::a5f6544a-6726-4b62-8e5a-a1422be6ea96" providerId="AD" clId="Web-{E87BB2A6-E556-B714-2930-4A509AE7E086}" dt="2026-06-12T14:05:33.347" v="488"/>
          <ac:spMkLst>
            <pc:docMk/>
            <pc:sldMk cId="3165636492" sldId="275"/>
            <ac:spMk id="58" creationId="{433DF4D3-8A35-461A-ABE0-F56B78A1371F}"/>
          </ac:spMkLst>
        </pc:spChg>
        <pc:grpChg chg="add del">
          <ac:chgData name="Maira Ali (2539951)" userId="S::2539951@student.uwtsd.ac.uk::a5f6544a-6726-4b62-8e5a-a1422be6ea96" providerId="AD" clId="Web-{E87BB2A6-E556-B714-2930-4A509AE7E086}" dt="2026-06-12T14:05:27.362" v="485"/>
          <ac:grpSpMkLst>
            <pc:docMk/>
            <pc:sldMk cId="3165636492" sldId="275"/>
            <ac:grpSpMk id="10" creationId="{166BF9EE-F7AC-4FA5-AC7E-001B3A642F75}"/>
          </ac:grpSpMkLst>
        </pc:grpChg>
        <pc:grpChg chg="add del">
          <ac:chgData name="Maira Ali (2539951)" userId="S::2539951@student.uwtsd.ac.uk::a5f6544a-6726-4b62-8e5a-a1422be6ea96" providerId="AD" clId="Web-{E87BB2A6-E556-B714-2930-4A509AE7E086}" dt="2026-06-12T14:05:27.362" v="485"/>
          <ac:grpSpMkLst>
            <pc:docMk/>
            <pc:sldMk cId="3165636492" sldId="275"/>
            <ac:grpSpMk id="24" creationId="{E312DBA5-56D8-42B2-BA94-28168C2A6703}"/>
          </ac:grpSpMkLst>
        </pc:grpChg>
        <pc:grpChg chg="add del">
          <ac:chgData name="Maira Ali (2539951)" userId="S::2539951@student.uwtsd.ac.uk::a5f6544a-6726-4b62-8e5a-a1422be6ea96" providerId="AD" clId="Web-{E87BB2A6-E556-B714-2930-4A509AE7E086}" dt="2026-06-12T14:05:33.331" v="487"/>
          <ac:grpSpMkLst>
            <pc:docMk/>
            <pc:sldMk cId="3165636492" sldId="275"/>
            <ac:grpSpMk id="48" creationId="{166BF9EE-F7AC-4FA5-AC7E-001B3A642F75}"/>
          </ac:grpSpMkLst>
        </pc:grpChg>
        <pc:grpChg chg="add del">
          <ac:chgData name="Maira Ali (2539951)" userId="S::2539951@student.uwtsd.ac.uk::a5f6544a-6726-4b62-8e5a-a1422be6ea96" providerId="AD" clId="Web-{E87BB2A6-E556-B714-2930-4A509AE7E086}" dt="2026-06-12T14:05:33.331" v="487"/>
          <ac:grpSpMkLst>
            <pc:docMk/>
            <pc:sldMk cId="3165636492" sldId="275"/>
            <ac:grpSpMk id="49" creationId="{E312DBA5-56D8-42B2-BA94-28168C2A6703}"/>
          </ac:grpSpMkLst>
        </pc:grpChg>
        <pc:grpChg chg="add">
          <ac:chgData name="Maira Ali (2539951)" userId="S::2539951@student.uwtsd.ac.uk::a5f6544a-6726-4b62-8e5a-a1422be6ea96" providerId="AD" clId="Web-{E87BB2A6-E556-B714-2930-4A509AE7E086}" dt="2026-06-12T14:05:33.347" v="488"/>
          <ac:grpSpMkLst>
            <pc:docMk/>
            <pc:sldMk cId="3165636492" sldId="275"/>
            <ac:grpSpMk id="53" creationId="{7398C59F-5A18-487B-91D6-B955AACF2E50}"/>
          </ac:grpSpMkLst>
        </pc:grpChg>
        <pc:grpChg chg="add">
          <ac:chgData name="Maira Ali (2539951)" userId="S::2539951@student.uwtsd.ac.uk::a5f6544a-6726-4b62-8e5a-a1422be6ea96" providerId="AD" clId="Web-{E87BB2A6-E556-B714-2930-4A509AE7E086}" dt="2026-06-12T14:05:33.347" v="488"/>
          <ac:grpSpMkLst>
            <pc:docMk/>
            <pc:sldMk cId="3165636492" sldId="275"/>
            <ac:grpSpMk id="54" creationId="{520234FB-542E-4550-9C2F-1B56FD41A1CA}"/>
          </ac:grpSpMkLst>
        </pc:grpChg>
        <pc:picChg chg="add mod ord">
          <ac:chgData name="Maira Ali (2539951)" userId="S::2539951@student.uwtsd.ac.uk::a5f6544a-6726-4b62-8e5a-a1422be6ea96" providerId="AD" clId="Web-{E87BB2A6-E556-B714-2930-4A509AE7E086}" dt="2026-06-12T14:05:33.347" v="488"/>
          <ac:picMkLst>
            <pc:docMk/>
            <pc:sldMk cId="3165636492" sldId="275"/>
            <ac:picMk id="2" creationId="{085E0EEE-70FC-BC87-5B68-FB4859BEE6B5}"/>
          </ac:picMkLst>
        </pc:picChg>
      </pc:sldChg>
      <pc:sldChg chg="addSp delSp modSp new del">
        <pc:chgData name="Maira Ali (2539951)" userId="S::2539951@student.uwtsd.ac.uk::a5f6544a-6726-4b62-8e5a-a1422be6ea96" providerId="AD" clId="Web-{E87BB2A6-E556-B714-2930-4A509AE7E086}" dt="2026-06-12T12:10:18.497" v="263"/>
        <pc:sldMkLst>
          <pc:docMk/>
          <pc:sldMk cId="493353436" sldId="276"/>
        </pc:sldMkLst>
        <pc:spChg chg="add">
          <ac:chgData name="Maira Ali (2539951)" userId="S::2539951@student.uwtsd.ac.uk::a5f6544a-6726-4b62-8e5a-a1422be6ea96" providerId="AD" clId="Web-{E87BB2A6-E556-B714-2930-4A509AE7E086}" dt="2026-06-12T12:02:28.135" v="227"/>
          <ac:spMkLst>
            <pc:docMk/>
            <pc:sldMk cId="493353436" sldId="276"/>
            <ac:spMk id="2" creationId="{0E6C047E-16A3-63A4-944D-4A1DA495EEBF}"/>
          </ac:spMkLst>
        </pc:spChg>
        <pc:spChg chg="add mod">
          <ac:chgData name="Maira Ali (2539951)" userId="S::2539951@student.uwtsd.ac.uk::a5f6544a-6726-4b62-8e5a-a1422be6ea96" providerId="AD" clId="Web-{E87BB2A6-E556-B714-2930-4A509AE7E086}" dt="2026-06-12T12:09:57.887" v="262" actId="20577"/>
          <ac:spMkLst>
            <pc:docMk/>
            <pc:sldMk cId="493353436" sldId="276"/>
            <ac:spMk id="3" creationId="{B4A3BAC1-AF75-DEED-BECB-8075B696CFAF}"/>
          </ac:spMkLst>
        </pc:spChg>
        <pc:spChg chg="add del">
          <ac:chgData name="Maira Ali (2539951)" userId="S::2539951@student.uwtsd.ac.uk::a5f6544a-6726-4b62-8e5a-a1422be6ea96" providerId="AD" clId="Web-{E87BB2A6-E556-B714-2930-4A509AE7E086}" dt="2026-06-12T12:05:33.563" v="234"/>
          <ac:spMkLst>
            <pc:docMk/>
            <pc:sldMk cId="493353436" sldId="276"/>
            <ac:spMk id="4" creationId="{B049DF4D-F577-5287-07BB-82D77B4EB1AC}"/>
          </ac:spMkLst>
        </pc:spChg>
        <pc:spChg chg="add mod">
          <ac:chgData name="Maira Ali (2539951)" userId="S::2539951@student.uwtsd.ac.uk::a5f6544a-6726-4b62-8e5a-a1422be6ea96" providerId="AD" clId="Web-{E87BB2A6-E556-B714-2930-4A509AE7E086}" dt="2026-06-12T12:09:14.057" v="254" actId="14100"/>
          <ac:spMkLst>
            <pc:docMk/>
            <pc:sldMk cId="493353436" sldId="276"/>
            <ac:spMk id="5" creationId="{86C13738-E200-2F4A-8EE7-61E3C7F09076}"/>
          </ac:spMkLst>
        </pc:spChg>
        <pc:spChg chg="add del">
          <ac:chgData name="Maira Ali (2539951)" userId="S::2539951@student.uwtsd.ac.uk::a5f6544a-6726-4b62-8e5a-a1422be6ea96" providerId="AD" clId="Web-{E87BB2A6-E556-B714-2930-4A509AE7E086}" dt="2026-06-12T12:05:33.641" v="236"/>
          <ac:spMkLst>
            <pc:docMk/>
            <pc:sldMk cId="493353436" sldId="276"/>
            <ac:spMk id="6" creationId="{5949061B-AA2C-AA7A-D1E8-15C085C6F891}"/>
          </ac:spMkLst>
        </pc:spChg>
        <pc:spChg chg="add mod">
          <ac:chgData name="Maira Ali (2539951)" userId="S::2539951@student.uwtsd.ac.uk::a5f6544a-6726-4b62-8e5a-a1422be6ea96" providerId="AD" clId="Web-{E87BB2A6-E556-B714-2930-4A509AE7E086}" dt="2026-06-12T12:09:14.166" v="256" actId="14100"/>
          <ac:spMkLst>
            <pc:docMk/>
            <pc:sldMk cId="493353436" sldId="276"/>
            <ac:spMk id="7" creationId="{DD44220A-5CD9-7A92-9FD0-E46D33303202}"/>
          </ac:spMkLst>
        </pc:spChg>
        <pc:picChg chg="add mod">
          <ac:chgData name="Maira Ali (2539951)" userId="S::2539951@student.uwtsd.ac.uk::a5f6544a-6726-4b62-8e5a-a1422be6ea96" providerId="AD" clId="Web-{E87BB2A6-E556-B714-2930-4A509AE7E086}" dt="2026-06-12T12:09:38.230" v="261" actId="14100"/>
          <ac:picMkLst>
            <pc:docMk/>
            <pc:sldMk cId="493353436" sldId="276"/>
            <ac:picMk id="8" creationId="{22FFD584-7E1E-E96A-F708-664BE42EDEFD}"/>
          </ac:picMkLst>
        </pc:picChg>
      </pc:sldChg>
      <pc:sldChg chg="addSp delSp modSp new">
        <pc:chgData name="Maira Ali (2539951)" userId="S::2539951@student.uwtsd.ac.uk::a5f6544a-6726-4b62-8e5a-a1422be6ea96" providerId="AD" clId="Web-{E87BB2A6-E556-B714-2930-4A509AE7E086}" dt="2026-06-12T14:10:10.489" v="526" actId="20577"/>
        <pc:sldMkLst>
          <pc:docMk/>
          <pc:sldMk cId="2131547681" sldId="277"/>
        </pc:sldMkLst>
        <pc:spChg chg="add">
          <ac:chgData name="Maira Ali (2539951)" userId="S::2539951@student.uwtsd.ac.uk::a5f6544a-6726-4b62-8e5a-a1422be6ea96" providerId="AD" clId="Web-{E87BB2A6-E556-B714-2930-4A509AE7E086}" dt="2026-06-12T12:10:58.828" v="264"/>
          <ac:spMkLst>
            <pc:docMk/>
            <pc:sldMk cId="2131547681" sldId="277"/>
            <ac:spMk id="2" creationId="{AFFBE5E3-8F22-B987-C3D2-EC9A29120DC3}"/>
          </ac:spMkLst>
        </pc:spChg>
        <pc:spChg chg="add mod">
          <ac:chgData name="Maira Ali (2539951)" userId="S::2539951@student.uwtsd.ac.uk::a5f6544a-6726-4b62-8e5a-a1422be6ea96" providerId="AD" clId="Web-{E87BB2A6-E556-B714-2930-4A509AE7E086}" dt="2026-06-12T12:29:12.747" v="410" actId="20577"/>
          <ac:spMkLst>
            <pc:docMk/>
            <pc:sldMk cId="2131547681" sldId="277"/>
            <ac:spMk id="3" creationId="{EAC6D985-CF0D-C036-B2C4-BFE14EE781B8}"/>
          </ac:spMkLst>
        </pc:spChg>
        <pc:spChg chg="add del">
          <ac:chgData name="Maira Ali (2539951)" userId="S::2539951@student.uwtsd.ac.uk::a5f6544a-6726-4b62-8e5a-a1422be6ea96" providerId="AD" clId="Web-{E87BB2A6-E556-B714-2930-4A509AE7E086}" dt="2026-06-12T12:11:51.455" v="269"/>
          <ac:spMkLst>
            <pc:docMk/>
            <pc:sldMk cId="2131547681" sldId="277"/>
            <ac:spMk id="4" creationId="{80A7760E-0DFF-79C9-0B06-3E091FBA8C73}"/>
          </ac:spMkLst>
        </pc:spChg>
        <pc:spChg chg="add mod">
          <ac:chgData name="Maira Ali (2539951)" userId="S::2539951@student.uwtsd.ac.uk::a5f6544a-6726-4b62-8e5a-a1422be6ea96" providerId="AD" clId="Web-{E87BB2A6-E556-B714-2930-4A509AE7E086}" dt="2026-06-12T12:12:20.034" v="272" actId="1076"/>
          <ac:spMkLst>
            <pc:docMk/>
            <pc:sldMk cId="2131547681" sldId="277"/>
            <ac:spMk id="5" creationId="{4CEA5F6C-4B9E-A096-0E65-E4FB4C58271C}"/>
          </ac:spMkLst>
        </pc:spChg>
        <pc:spChg chg="add">
          <ac:chgData name="Maira Ali (2539951)" userId="S::2539951@student.uwtsd.ac.uk::a5f6544a-6726-4b62-8e5a-a1422be6ea96" providerId="AD" clId="Web-{E87BB2A6-E556-B714-2930-4A509AE7E086}" dt="2026-06-12T12:12:26.816" v="273"/>
          <ac:spMkLst>
            <pc:docMk/>
            <pc:sldMk cId="2131547681" sldId="277"/>
            <ac:spMk id="6" creationId="{674C030B-B684-CE5B-8FC9-42904C5FC016}"/>
          </ac:spMkLst>
        </pc:spChg>
        <pc:spChg chg="add mod">
          <ac:chgData name="Maira Ali (2539951)" userId="S::2539951@student.uwtsd.ac.uk::a5f6544a-6726-4b62-8e5a-a1422be6ea96" providerId="AD" clId="Web-{E87BB2A6-E556-B714-2930-4A509AE7E086}" dt="2026-06-12T14:10:10.489" v="526" actId="20577"/>
          <ac:spMkLst>
            <pc:docMk/>
            <pc:sldMk cId="2131547681" sldId="277"/>
            <ac:spMk id="7" creationId="{CE46156E-4B7C-D231-3750-F2E278BFF0F1}"/>
          </ac:spMkLst>
        </pc:spChg>
        <pc:picChg chg="add mod">
          <ac:chgData name="Maira Ali (2539951)" userId="S::2539951@student.uwtsd.ac.uk::a5f6544a-6726-4b62-8e5a-a1422be6ea96" providerId="AD" clId="Web-{E87BB2A6-E556-B714-2930-4A509AE7E086}" dt="2026-06-12T14:09:00.188" v="508" actId="1076"/>
          <ac:picMkLst>
            <pc:docMk/>
            <pc:sldMk cId="2131547681" sldId="277"/>
            <ac:picMk id="4" creationId="{2996084C-B076-7D61-62CA-10743783D1C5}"/>
          </ac:picMkLst>
        </pc:picChg>
      </pc:sldChg>
      <pc:sldChg chg="addSp delSp modSp new">
        <pc:chgData name="Maira Ali (2539951)" userId="S::2539951@student.uwtsd.ac.uk::a5f6544a-6726-4b62-8e5a-a1422be6ea96" providerId="AD" clId="Web-{E87BB2A6-E556-B714-2930-4A509AE7E086}" dt="2026-06-12T12:23:09.575" v="365" actId="20577"/>
        <pc:sldMkLst>
          <pc:docMk/>
          <pc:sldMk cId="2059743780" sldId="278"/>
        </pc:sldMkLst>
        <pc:spChg chg="add del">
          <ac:chgData name="Maira Ali (2539951)" userId="S::2539951@student.uwtsd.ac.uk::a5f6544a-6726-4b62-8e5a-a1422be6ea96" providerId="AD" clId="Web-{E87BB2A6-E556-B714-2930-4A509AE7E086}" dt="2026-06-12T12:18:10.908" v="315"/>
          <ac:spMkLst>
            <pc:docMk/>
            <pc:sldMk cId="2059743780" sldId="278"/>
            <ac:spMk id="2" creationId="{862D6ABE-B10A-18D9-1173-48566F25B7E1}"/>
          </ac:spMkLst>
        </pc:spChg>
        <pc:spChg chg="add mod">
          <ac:chgData name="Maira Ali (2539951)" userId="S::2539951@student.uwtsd.ac.uk::a5f6544a-6726-4b62-8e5a-a1422be6ea96" providerId="AD" clId="Web-{E87BB2A6-E556-B714-2930-4A509AE7E086}" dt="2026-06-12T12:16:57.061" v="300" actId="1076"/>
          <ac:spMkLst>
            <pc:docMk/>
            <pc:sldMk cId="2059743780" sldId="278"/>
            <ac:spMk id="3" creationId="{FB0C88B6-38B2-298C-F924-8070718B5576}"/>
          </ac:spMkLst>
        </pc:spChg>
        <pc:spChg chg="add del">
          <ac:chgData name="Maira Ali (2539951)" userId="S::2539951@student.uwtsd.ac.uk::a5f6544a-6726-4b62-8e5a-a1422be6ea96" providerId="AD" clId="Web-{E87BB2A6-E556-B714-2930-4A509AE7E086}" dt="2026-06-12T12:17:10.140" v="302"/>
          <ac:spMkLst>
            <pc:docMk/>
            <pc:sldMk cId="2059743780" sldId="278"/>
            <ac:spMk id="4" creationId="{21D95D11-2117-25BD-145F-BD067F4E26C5}"/>
          </ac:spMkLst>
        </pc:spChg>
        <pc:spChg chg="add mod">
          <ac:chgData name="Maira Ali (2539951)" userId="S::2539951@student.uwtsd.ac.uk::a5f6544a-6726-4b62-8e5a-a1422be6ea96" providerId="AD" clId="Web-{E87BB2A6-E556-B714-2930-4A509AE7E086}" dt="2026-06-12T12:23:09.575" v="365" actId="20577"/>
          <ac:spMkLst>
            <pc:docMk/>
            <pc:sldMk cId="2059743780" sldId="278"/>
            <ac:spMk id="5" creationId="{0777AE84-126F-4965-B98C-F3BA3E6687AA}"/>
          </ac:spMkLst>
        </pc:spChg>
        <pc:spChg chg="add del">
          <ac:chgData name="Maira Ali (2539951)" userId="S::2539951@student.uwtsd.ac.uk::a5f6544a-6726-4b62-8e5a-a1422be6ea96" providerId="AD" clId="Web-{E87BB2A6-E556-B714-2930-4A509AE7E086}" dt="2026-06-12T12:18:10.830" v="314"/>
          <ac:spMkLst>
            <pc:docMk/>
            <pc:sldMk cId="2059743780" sldId="278"/>
            <ac:spMk id="6" creationId="{29B39E89-92B5-C53C-D1E2-E26973CDD187}"/>
          </ac:spMkLst>
        </pc:spChg>
        <pc:spChg chg="add mod">
          <ac:chgData name="Maira Ali (2539951)" userId="S::2539951@student.uwtsd.ac.uk::a5f6544a-6726-4b62-8e5a-a1422be6ea96" providerId="AD" clId="Web-{E87BB2A6-E556-B714-2930-4A509AE7E086}" dt="2026-06-12T12:20:22.725" v="341" actId="1076"/>
          <ac:spMkLst>
            <pc:docMk/>
            <pc:sldMk cId="2059743780" sldId="278"/>
            <ac:spMk id="7" creationId="{B7CD1C86-9207-89D1-3E6C-B6778BF0DB49}"/>
          </ac:spMkLst>
        </pc:spChg>
        <pc:spChg chg="add del">
          <ac:chgData name="Maira Ali (2539951)" userId="S::2539951@student.uwtsd.ac.uk::a5f6544a-6726-4b62-8e5a-a1422be6ea96" providerId="AD" clId="Web-{E87BB2A6-E556-B714-2930-4A509AE7E086}" dt="2026-06-12T12:19:40.614" v="334"/>
          <ac:spMkLst>
            <pc:docMk/>
            <pc:sldMk cId="2059743780" sldId="278"/>
            <ac:spMk id="8" creationId="{2FABB543-7DAC-6C2C-B81A-1095159EC074}"/>
          </ac:spMkLst>
        </pc:spChg>
        <pc:spChg chg="add mod">
          <ac:chgData name="Maira Ali (2539951)" userId="S::2539951@student.uwtsd.ac.uk::a5f6544a-6726-4b62-8e5a-a1422be6ea96" providerId="AD" clId="Web-{E87BB2A6-E556-B714-2930-4A509AE7E086}" dt="2026-06-12T12:21:09.633" v="351" actId="20577"/>
          <ac:spMkLst>
            <pc:docMk/>
            <pc:sldMk cId="2059743780" sldId="278"/>
            <ac:spMk id="9" creationId="{96D6F54A-75EC-7DED-C6D5-21D5C4932F4F}"/>
          </ac:spMkLst>
        </pc:spChg>
        <pc:spChg chg="add mod">
          <ac:chgData name="Maira Ali (2539951)" userId="S::2539951@student.uwtsd.ac.uk::a5f6544a-6726-4b62-8e5a-a1422be6ea96" providerId="AD" clId="Web-{E87BB2A6-E556-B714-2930-4A509AE7E086}" dt="2026-06-12T12:22:05.604" v="358" actId="1076"/>
          <ac:spMkLst>
            <pc:docMk/>
            <pc:sldMk cId="2059743780" sldId="278"/>
            <ac:spMk id="10" creationId="{9E40E3B5-059E-E08E-EC08-ED145241D07E}"/>
          </ac:spMkLst>
        </pc:spChg>
        <pc:spChg chg="add del">
          <ac:chgData name="Maira Ali (2539951)" userId="S::2539951@student.uwtsd.ac.uk::a5f6544a-6726-4b62-8e5a-a1422be6ea96" providerId="AD" clId="Web-{E87BB2A6-E556-B714-2930-4A509AE7E086}" dt="2026-06-12T12:22:39.496" v="363"/>
          <ac:spMkLst>
            <pc:docMk/>
            <pc:sldMk cId="2059743780" sldId="278"/>
            <ac:spMk id="11" creationId="{811F0491-9ED7-4ADE-94A2-8D6D9F4D8299}"/>
          </ac:spMkLst>
        </pc:spChg>
        <pc:spChg chg="add mod">
          <ac:chgData name="Maira Ali (2539951)" userId="S::2539951@student.uwtsd.ac.uk::a5f6544a-6726-4b62-8e5a-a1422be6ea96" providerId="AD" clId="Web-{E87BB2A6-E556-B714-2930-4A509AE7E086}" dt="2026-06-12T12:22:46.340" v="364" actId="20577"/>
          <ac:spMkLst>
            <pc:docMk/>
            <pc:sldMk cId="2059743780" sldId="278"/>
            <ac:spMk id="12" creationId="{A96149F3-51EB-55E6-0760-D8C253E9E324}"/>
          </ac:spMkLst>
        </pc:spChg>
      </pc:sldChg>
      <pc:sldChg chg="addSp delSp modSp new">
        <pc:chgData name="Maira Ali (2539951)" userId="S::2539951@student.uwtsd.ac.uk::a5f6544a-6726-4b62-8e5a-a1422be6ea96" providerId="AD" clId="Web-{E87BB2A6-E556-B714-2930-4A509AE7E086}" dt="2026-06-12T12:26:17.786" v="380" actId="20577"/>
        <pc:sldMkLst>
          <pc:docMk/>
          <pc:sldMk cId="1715422514" sldId="279"/>
        </pc:sldMkLst>
        <pc:spChg chg="add del">
          <ac:chgData name="Maira Ali (2539951)" userId="S::2539951@student.uwtsd.ac.uk::a5f6544a-6726-4b62-8e5a-a1422be6ea96" providerId="AD" clId="Web-{E87BB2A6-E556-B714-2930-4A509AE7E086}" dt="2026-06-12T12:25:03.251" v="370"/>
          <ac:spMkLst>
            <pc:docMk/>
            <pc:sldMk cId="1715422514" sldId="279"/>
            <ac:spMk id="2" creationId="{74E3F633-8720-8C03-405A-E2EB1C2177A2}"/>
          </ac:spMkLst>
        </pc:spChg>
        <pc:spChg chg="add mod">
          <ac:chgData name="Maira Ali (2539951)" userId="S::2539951@student.uwtsd.ac.uk::a5f6544a-6726-4b62-8e5a-a1422be6ea96" providerId="AD" clId="Web-{E87BB2A6-E556-B714-2930-4A509AE7E086}" dt="2026-06-12T12:26:00.473" v="379" actId="1076"/>
          <ac:spMkLst>
            <pc:docMk/>
            <pc:sldMk cId="1715422514" sldId="279"/>
            <ac:spMk id="3" creationId="{A779F479-0A65-AC53-A856-089DB338F465}"/>
          </ac:spMkLst>
        </pc:spChg>
        <pc:spChg chg="add del">
          <ac:chgData name="Maira Ali (2539951)" userId="S::2539951@student.uwtsd.ac.uk::a5f6544a-6726-4b62-8e5a-a1422be6ea96" providerId="AD" clId="Web-{E87BB2A6-E556-B714-2930-4A509AE7E086}" dt="2026-06-12T12:25:30.440" v="375"/>
          <ac:spMkLst>
            <pc:docMk/>
            <pc:sldMk cId="1715422514" sldId="279"/>
            <ac:spMk id="4" creationId="{5166BE15-646C-3EBF-BC61-34DD28E3B066}"/>
          </ac:spMkLst>
        </pc:spChg>
        <pc:spChg chg="add mod">
          <ac:chgData name="Maira Ali (2539951)" userId="S::2539951@student.uwtsd.ac.uk::a5f6544a-6726-4b62-8e5a-a1422be6ea96" providerId="AD" clId="Web-{E87BB2A6-E556-B714-2930-4A509AE7E086}" dt="2026-06-12T12:26:17.786" v="380" actId="20577"/>
          <ac:spMkLst>
            <pc:docMk/>
            <pc:sldMk cId="1715422514" sldId="279"/>
            <ac:spMk id="5" creationId="{80FC0AA7-DD26-0939-B05B-DC4BFC86ABE6}"/>
          </ac:spMkLst>
        </pc:spChg>
      </pc:sldChg>
      <pc:sldChg chg="addSp delSp modSp new">
        <pc:chgData name="Maira Ali (2539951)" userId="S::2539951@student.uwtsd.ac.uk::a5f6544a-6726-4b62-8e5a-a1422be6ea96" providerId="AD" clId="Web-{E87BB2A6-E556-B714-2930-4A509AE7E086}" dt="2026-06-12T14:12:42.421" v="540" actId="20577"/>
        <pc:sldMkLst>
          <pc:docMk/>
          <pc:sldMk cId="1347923560" sldId="280"/>
        </pc:sldMkLst>
        <pc:spChg chg="add del">
          <ac:chgData name="Maira Ali (2539951)" userId="S::2539951@student.uwtsd.ac.uk::a5f6544a-6726-4b62-8e5a-a1422be6ea96" providerId="AD" clId="Web-{E87BB2A6-E556-B714-2930-4A509AE7E086}" dt="2026-06-12T12:13:48.632" v="282"/>
          <ac:spMkLst>
            <pc:docMk/>
            <pc:sldMk cId="1347923560" sldId="280"/>
            <ac:spMk id="2" creationId="{C076A7B9-A1CE-9711-8BA6-910726F72EFA}"/>
          </ac:spMkLst>
        </pc:spChg>
        <pc:spChg chg="add mod">
          <ac:chgData name="Maira Ali (2539951)" userId="S::2539951@student.uwtsd.ac.uk::a5f6544a-6726-4b62-8e5a-a1422be6ea96" providerId="AD" clId="Web-{E87BB2A6-E556-B714-2930-4A509AE7E086}" dt="2026-06-12T14:12:18.763" v="536" actId="20577"/>
          <ac:spMkLst>
            <pc:docMk/>
            <pc:sldMk cId="1347923560" sldId="280"/>
            <ac:spMk id="3" creationId="{50701A2F-2121-D587-FB89-D671555F096B}"/>
          </ac:spMkLst>
        </pc:spChg>
        <pc:spChg chg="add mod">
          <ac:chgData name="Maira Ali (2539951)" userId="S::2539951@student.uwtsd.ac.uk::a5f6544a-6726-4b62-8e5a-a1422be6ea96" providerId="AD" clId="Web-{E87BB2A6-E556-B714-2930-4A509AE7E086}" dt="2026-06-12T12:28:07.181" v="398" actId="1076"/>
          <ac:spMkLst>
            <pc:docMk/>
            <pc:sldMk cId="1347923560" sldId="280"/>
            <ac:spMk id="4" creationId="{59E2BF72-259C-ED96-E00E-840B4016A25A}"/>
          </ac:spMkLst>
        </pc:spChg>
        <pc:spChg chg="add del">
          <ac:chgData name="Maira Ali (2539951)" userId="S::2539951@student.uwtsd.ac.uk::a5f6544a-6726-4b62-8e5a-a1422be6ea96" providerId="AD" clId="Web-{E87BB2A6-E556-B714-2930-4A509AE7E086}" dt="2026-06-12T12:28:17.041" v="400"/>
          <ac:spMkLst>
            <pc:docMk/>
            <pc:sldMk cId="1347923560" sldId="280"/>
            <ac:spMk id="5" creationId="{C45F6334-517E-D71B-09DC-791B5DF9E27A}"/>
          </ac:spMkLst>
        </pc:spChg>
        <pc:spChg chg="add mod">
          <ac:chgData name="Maira Ali (2539951)" userId="S::2539951@student.uwtsd.ac.uk::a5f6544a-6726-4b62-8e5a-a1422be6ea96" providerId="AD" clId="Web-{E87BB2A6-E556-B714-2930-4A509AE7E086}" dt="2026-06-12T14:12:42.421" v="540" actId="20577"/>
          <ac:spMkLst>
            <pc:docMk/>
            <pc:sldMk cId="1347923560" sldId="280"/>
            <ac:spMk id="6" creationId="{81D023DF-D25F-8FC8-0B79-AFC4C95C1E95}"/>
          </ac:spMkLst>
        </pc:spChg>
        <pc:picChg chg="add mod">
          <ac:chgData name="Maira Ali (2539951)" userId="S::2539951@student.uwtsd.ac.uk::a5f6544a-6726-4b62-8e5a-a1422be6ea96" providerId="AD" clId="Web-{E87BB2A6-E556-B714-2930-4A509AE7E086}" dt="2026-06-12T14:11:54.183" v="535" actId="1076"/>
          <ac:picMkLst>
            <pc:docMk/>
            <pc:sldMk cId="1347923560" sldId="280"/>
            <ac:picMk id="2" creationId="{E89D9BC1-D42A-CC4B-0C3B-5B9C9C44D6ED}"/>
          </ac:picMkLst>
        </pc:picChg>
      </pc:sldChg>
      <pc:sldChg chg="addSp delSp modSp new del">
        <pc:chgData name="Maira Ali (2539951)" userId="S::2539951@student.uwtsd.ac.uk::a5f6544a-6726-4b62-8e5a-a1422be6ea96" providerId="AD" clId="Web-{E87BB2A6-E556-B714-2930-4A509AE7E086}" dt="2026-06-12T12:28:41.901" v="405"/>
        <pc:sldMkLst>
          <pc:docMk/>
          <pc:sldMk cId="3987672356" sldId="281"/>
        </pc:sldMkLst>
        <pc:spChg chg="add del">
          <ac:chgData name="Maira Ali (2539951)" userId="S::2539951@student.uwtsd.ac.uk::a5f6544a-6726-4b62-8e5a-a1422be6ea96" providerId="AD" clId="Web-{E87BB2A6-E556-B714-2930-4A509AE7E086}" dt="2026-06-12T12:15:10.073" v="294"/>
          <ac:spMkLst>
            <pc:docMk/>
            <pc:sldMk cId="3987672356" sldId="281"/>
            <ac:spMk id="2" creationId="{B9ADAC28-A7CB-7040-AC00-6D336EDF2A60}"/>
          </ac:spMkLst>
        </pc:spChg>
        <pc:spChg chg="add mod">
          <ac:chgData name="Maira Ali (2539951)" userId="S::2539951@student.uwtsd.ac.uk::a5f6544a-6726-4b62-8e5a-a1422be6ea96" providerId="AD" clId="Web-{E87BB2A6-E556-B714-2930-4A509AE7E086}" dt="2026-06-12T12:15:10.041" v="293" actId="14100"/>
          <ac:spMkLst>
            <pc:docMk/>
            <pc:sldMk cId="3987672356" sldId="281"/>
            <ac:spMk id="3" creationId="{8D3D0189-15E4-8416-9C4A-15390498BEED}"/>
          </ac:spMkLst>
        </pc:spChg>
      </pc:sldChg>
      <pc:sldChg chg="addSp modSp new">
        <pc:chgData name="Maira Ali (2539951)" userId="S::2539951@student.uwtsd.ac.uk::a5f6544a-6726-4b62-8e5a-a1422be6ea96" providerId="AD" clId="Web-{E87BB2A6-E556-B714-2930-4A509AE7E086}" dt="2026-06-12T14:10:42.897" v="530" actId="20577"/>
        <pc:sldMkLst>
          <pc:docMk/>
          <pc:sldMk cId="2868953997" sldId="282"/>
        </pc:sldMkLst>
        <pc:spChg chg="add">
          <ac:chgData name="Maira Ali (2539951)" userId="S::2539951@student.uwtsd.ac.uk::a5f6544a-6726-4b62-8e5a-a1422be6ea96" providerId="AD" clId="Web-{E87BB2A6-E556-B714-2930-4A509AE7E086}" dt="2026-06-12T12:26:33.021" v="382"/>
          <ac:spMkLst>
            <pc:docMk/>
            <pc:sldMk cId="2868953997" sldId="282"/>
            <ac:spMk id="2" creationId="{308DC92D-8E81-0A50-71FA-355BB9E737D0}"/>
          </ac:spMkLst>
        </pc:spChg>
        <pc:spChg chg="add mod">
          <ac:chgData name="Maira Ali (2539951)" userId="S::2539951@student.uwtsd.ac.uk::a5f6544a-6726-4b62-8e5a-a1422be6ea96" providerId="AD" clId="Web-{E87BB2A6-E556-B714-2930-4A509AE7E086}" dt="2026-06-12T14:10:42.897" v="530" actId="20577"/>
          <ac:spMkLst>
            <pc:docMk/>
            <pc:sldMk cId="2868953997" sldId="282"/>
            <ac:spMk id="3" creationId="{2D9F9788-5D9F-CAB5-E7B3-EFE2FE720242}"/>
          </ac:spMkLst>
        </pc:spChg>
        <pc:spChg chg="add mod">
          <ac:chgData name="Maira Ali (2539951)" userId="S::2539951@student.uwtsd.ac.uk::a5f6544a-6726-4b62-8e5a-a1422be6ea96" providerId="AD" clId="Web-{E87BB2A6-E556-B714-2930-4A509AE7E086}" dt="2026-06-12T12:27:28.133" v="397" actId="20577"/>
          <ac:spMkLst>
            <pc:docMk/>
            <pc:sldMk cId="2868953997" sldId="282"/>
            <ac:spMk id="4" creationId="{7D3C5566-726C-05E9-922B-2FFC86DDE779}"/>
          </ac:spMkLst>
        </pc:spChg>
      </pc:sldChg>
    </pc:docChg>
  </pc:docChgLst>
  <pc:docChgLst>
    <pc:chgData name="Musliha Yahya Abajebel (2520501)" userId="S::2520501@student.uwtsd.ac.uk::d1492a48-3d14-4006-8598-b4a84c7bf2e5" providerId="AD" clId="Web-{3F2E82E2-F614-EC9F-4C45-1DCC8E0D8017}"/>
    <pc:docChg chg="modSld">
      <pc:chgData name="Musliha Yahya Abajebel (2520501)" userId="S::2520501@student.uwtsd.ac.uk::d1492a48-3d14-4006-8598-b4a84c7bf2e5" providerId="AD" clId="Web-{3F2E82E2-F614-EC9F-4C45-1DCC8E0D8017}" dt="2026-06-14T09:14:12.496" v="4" actId="20577"/>
      <pc:docMkLst>
        <pc:docMk/>
      </pc:docMkLst>
      <pc:sldChg chg="modSp">
        <pc:chgData name="Musliha Yahya Abajebel (2520501)" userId="S::2520501@student.uwtsd.ac.uk::d1492a48-3d14-4006-8598-b4a84c7bf2e5" providerId="AD" clId="Web-{3F2E82E2-F614-EC9F-4C45-1DCC8E0D8017}" dt="2026-06-14T09:14:12.496" v="4" actId="20577"/>
        <pc:sldMkLst>
          <pc:docMk/>
          <pc:sldMk cId="3724702781" sldId="272"/>
        </pc:sldMkLst>
        <pc:spChg chg="mod">
          <ac:chgData name="Musliha Yahya Abajebel (2520501)" userId="S::2520501@student.uwtsd.ac.uk::d1492a48-3d14-4006-8598-b4a84c7bf2e5" providerId="AD" clId="Web-{3F2E82E2-F614-EC9F-4C45-1DCC8E0D8017}" dt="2026-06-14T09:14:12.496" v="4" actId="20577"/>
          <ac:spMkLst>
            <pc:docMk/>
            <pc:sldMk cId="3724702781" sldId="272"/>
            <ac:spMk id="3" creationId="{F79B798F-E045-EEF6-9125-0533FB8BD3F8}"/>
          </ac:spMkLst>
        </pc:spChg>
      </pc:sldChg>
    </pc:docChg>
  </pc:docChgLst>
  <pc:docChgLst>
    <pc:chgData name="Musliha Yahya Abajebel (2520501)" userId="S::2520501@student.uwtsd.ac.uk::d1492a48-3d14-4006-8598-b4a84c7bf2e5" providerId="AD" clId="Web-{C2A3CF54-9339-CE13-BB50-C37E360324D3}"/>
    <pc:docChg chg="addSld">
      <pc:chgData name="Musliha Yahya Abajebel (2520501)" userId="S::2520501@student.uwtsd.ac.uk::d1492a48-3d14-4006-8598-b4a84c7bf2e5" providerId="AD" clId="Web-{C2A3CF54-9339-CE13-BB50-C37E360324D3}" dt="2026-05-29T08:52:35.161" v="0"/>
      <pc:docMkLst>
        <pc:docMk/>
      </pc:docMkLst>
    </pc:docChg>
  </pc:docChgLst>
  <pc:docChgLst>
    <pc:chgData name="Nadia Farooq (2541963)" userId="S::2541963@student.uwtsd.ac.uk::d1f5af1a-0f2b-41bd-8771-14d770b5bcb9" providerId="AD" clId="Web-{F56FB42A-3807-BCD5-D9B4-4CFC13AC0C42}"/>
    <pc:docChg chg="modSld">
      <pc:chgData name="Nadia Farooq (2541963)" userId="S::2541963@student.uwtsd.ac.uk::d1f5af1a-0f2b-41bd-8771-14d770b5bcb9" providerId="AD" clId="Web-{F56FB42A-3807-BCD5-D9B4-4CFC13AC0C42}" dt="2026-06-14T08:54:25.212" v="1" actId="14100"/>
      <pc:docMkLst>
        <pc:docMk/>
      </pc:docMkLst>
      <pc:sldChg chg="modSp">
        <pc:chgData name="Nadia Farooq (2541963)" userId="S::2541963@student.uwtsd.ac.uk::d1f5af1a-0f2b-41bd-8771-14d770b5bcb9" providerId="AD" clId="Web-{F56FB42A-3807-BCD5-D9B4-4CFC13AC0C42}" dt="2026-06-14T08:54:25.212" v="1" actId="14100"/>
        <pc:sldMkLst>
          <pc:docMk/>
          <pc:sldMk cId="3165636492" sldId="275"/>
        </pc:sldMkLst>
        <pc:spChg chg="mod">
          <ac:chgData name="Nadia Farooq (2541963)" userId="S::2541963@student.uwtsd.ac.uk::d1f5af1a-0f2b-41bd-8771-14d770b5bcb9" providerId="AD" clId="Web-{F56FB42A-3807-BCD5-D9B4-4CFC13AC0C42}" dt="2026-06-14T08:54:25.212" v="1" actId="14100"/>
          <ac:spMkLst>
            <pc:docMk/>
            <pc:sldMk cId="3165636492" sldId="275"/>
            <ac:spMk id="3" creationId="{DD03DFBF-FE61-BD86-08D5-8072D64F9C2C}"/>
          </ac:spMkLst>
        </pc:spChg>
      </pc:sldChg>
    </pc:docChg>
  </pc:docChgLst>
  <pc:docChgLst>
    <pc:chgData name="Maira Ali (2539951)" userId="S::2539951@student.uwtsd.ac.uk::a5f6544a-6726-4b62-8e5a-a1422be6ea96" providerId="AD" clId="Web-{CAB7F877-C9B1-F067-35BD-0F29CCECA256}"/>
    <pc:docChg chg="mod addSld modSld addMainMaster delMainMaster">
      <pc:chgData name="Maira Ali (2539951)" userId="S::2539951@student.uwtsd.ac.uk::a5f6544a-6726-4b62-8e5a-a1422be6ea96" providerId="AD" clId="Web-{CAB7F877-C9B1-F067-35BD-0F29CCECA256}" dt="2026-06-13T23:29:05.685" v="523" actId="14100"/>
      <pc:docMkLst>
        <pc:docMk/>
      </pc:docMkLst>
      <pc:sldChg chg="modSp mod modClrScheme addAnim chgLayout">
        <pc:chgData name="Maira Ali (2539951)" userId="S::2539951@student.uwtsd.ac.uk::a5f6544a-6726-4b62-8e5a-a1422be6ea96" providerId="AD" clId="Web-{CAB7F877-C9B1-F067-35BD-0F29CCECA256}" dt="2026-06-12T22:09:27.149" v="195" actId="1076"/>
        <pc:sldMkLst>
          <pc:docMk/>
          <pc:sldMk cId="109857222" sldId="256"/>
        </pc:sldMkLst>
        <pc:spChg chg="mod ord">
          <ac:chgData name="Maira Ali (2539951)" userId="S::2539951@student.uwtsd.ac.uk::a5f6544a-6726-4b62-8e5a-a1422be6ea96" providerId="AD" clId="Web-{CAB7F877-C9B1-F067-35BD-0F29CCECA256}" dt="2026-06-12T15:54:31.512" v="164"/>
          <ac:spMkLst>
            <pc:docMk/>
            <pc:sldMk cId="109857222" sldId="256"/>
            <ac:spMk id="2" creationId="{00000000-0000-0000-0000-000000000000}"/>
          </ac:spMkLst>
        </pc:spChg>
        <pc:spChg chg="mod ord">
          <ac:chgData name="Maira Ali (2539951)" userId="S::2539951@student.uwtsd.ac.uk::a5f6544a-6726-4b62-8e5a-a1422be6ea96" providerId="AD" clId="Web-{CAB7F877-C9B1-F067-35BD-0F29CCECA256}" dt="2026-06-12T15:54:31.512" v="164"/>
          <ac:spMkLst>
            <pc:docMk/>
            <pc:sldMk cId="109857222" sldId="256"/>
            <ac:spMk id="3" creationId="{00000000-0000-0000-0000-000000000000}"/>
          </ac:spMkLst>
        </pc:spChg>
        <pc:spChg chg="mod">
          <ac:chgData name="Maira Ali (2539951)" userId="S::2539951@student.uwtsd.ac.uk::a5f6544a-6726-4b62-8e5a-a1422be6ea96" providerId="AD" clId="Web-{CAB7F877-C9B1-F067-35BD-0F29CCECA256}" dt="2026-06-12T22:08:44.898" v="186" actId="20577"/>
          <ac:spMkLst>
            <pc:docMk/>
            <pc:sldMk cId="109857222" sldId="256"/>
            <ac:spMk id="4" creationId="{D7682E94-BD0F-574B-5334-CEBAF849F201}"/>
          </ac:spMkLst>
        </pc:spChg>
        <pc:spChg chg="mod">
          <ac:chgData name="Maira Ali (2539951)" userId="S::2539951@student.uwtsd.ac.uk::a5f6544a-6726-4b62-8e5a-a1422be6ea96" providerId="AD" clId="Web-{CAB7F877-C9B1-F067-35BD-0F29CCECA256}" dt="2026-06-12T22:09:27.149" v="195" actId="1076"/>
          <ac:spMkLst>
            <pc:docMk/>
            <pc:sldMk cId="109857222" sldId="256"/>
            <ac:spMk id="5" creationId="{7CDF7293-3550-6F9F-CF55-C2594D6CA151}"/>
          </ac:spMkLst>
        </pc:spChg>
      </pc:sldChg>
      <pc:sldChg chg="modSp mod modClrScheme chgLayout">
        <pc:chgData name="Maira Ali (2539951)" userId="S::2539951@student.uwtsd.ac.uk::a5f6544a-6726-4b62-8e5a-a1422be6ea96" providerId="AD" clId="Web-{CAB7F877-C9B1-F067-35BD-0F29CCECA256}" dt="2026-06-12T15:54:31.512" v="164"/>
        <pc:sldMkLst>
          <pc:docMk/>
          <pc:sldMk cId="2850844777" sldId="258"/>
        </pc:sldMkLst>
        <pc:spChg chg="mod ord">
          <ac:chgData name="Maira Ali (2539951)" userId="S::2539951@student.uwtsd.ac.uk::a5f6544a-6726-4b62-8e5a-a1422be6ea96" providerId="AD" clId="Web-{CAB7F877-C9B1-F067-35BD-0F29CCECA256}" dt="2026-06-12T15:54:31.512" v="164"/>
          <ac:spMkLst>
            <pc:docMk/>
            <pc:sldMk cId="2850844777" sldId="258"/>
            <ac:spMk id="2" creationId="{AF8B5616-01EA-0AA7-A2E2-2EBA22483D88}"/>
          </ac:spMkLst>
        </pc:spChg>
        <pc:picChg chg="mod">
          <ac:chgData name="Maira Ali (2539951)" userId="S::2539951@student.uwtsd.ac.uk::a5f6544a-6726-4b62-8e5a-a1422be6ea96" providerId="AD" clId="Web-{CAB7F877-C9B1-F067-35BD-0F29CCECA256}" dt="2026-06-12T15:01:38.143" v="46" actId="1076"/>
          <ac:picMkLst>
            <pc:docMk/>
            <pc:sldMk cId="2850844777" sldId="258"/>
            <ac:picMk id="11" creationId="{DB0638DC-AB81-11E9-1CFE-4A23BE142C01}"/>
          </ac:picMkLst>
        </pc:picChg>
      </pc:sldChg>
      <pc:sldChg chg="modSp mod modClrScheme chgLayout">
        <pc:chgData name="Maira Ali (2539951)" userId="S::2539951@student.uwtsd.ac.uk::a5f6544a-6726-4b62-8e5a-a1422be6ea96" providerId="AD" clId="Web-{CAB7F877-C9B1-F067-35BD-0F29CCECA256}" dt="2026-06-12T15:54:31.512" v="164"/>
        <pc:sldMkLst>
          <pc:docMk/>
          <pc:sldMk cId="2847734807" sldId="260"/>
        </pc:sldMkLst>
        <pc:spChg chg="mod ord">
          <ac:chgData name="Maira Ali (2539951)" userId="S::2539951@student.uwtsd.ac.uk::a5f6544a-6726-4b62-8e5a-a1422be6ea96" providerId="AD" clId="Web-{CAB7F877-C9B1-F067-35BD-0F29CCECA256}" dt="2026-06-12T15:54:31.512" v="164"/>
          <ac:spMkLst>
            <pc:docMk/>
            <pc:sldMk cId="2847734807" sldId="260"/>
            <ac:spMk id="3" creationId="{BD6AE808-B47A-7C6C-DFCF-03F6199F326C}"/>
          </ac:spMkLst>
        </pc:spChg>
        <pc:spChg chg="mod ord">
          <ac:chgData name="Maira Ali (2539951)" userId="S::2539951@student.uwtsd.ac.uk::a5f6544a-6726-4b62-8e5a-a1422be6ea96" providerId="AD" clId="Web-{CAB7F877-C9B1-F067-35BD-0F29CCECA256}" dt="2026-06-12T15:54:31.512" v="164"/>
          <ac:spMkLst>
            <pc:docMk/>
            <pc:sldMk cId="2847734807" sldId="260"/>
            <ac:spMk id="5" creationId="{DD8EECA2-2DB6-4721-3E8B-0643DBD7FCB1}"/>
          </ac:spMkLst>
        </pc:spChg>
      </pc:sldChg>
      <pc:sldChg chg="delSp modSp mod modClrScheme delDesignElem chgLayout">
        <pc:chgData name="Maira Ali (2539951)" userId="S::2539951@student.uwtsd.ac.uk::a5f6544a-6726-4b62-8e5a-a1422be6ea96" providerId="AD" clId="Web-{CAB7F877-C9B1-F067-35BD-0F29CCECA256}" dt="2026-06-12T15:54:31.512" v="164"/>
        <pc:sldMkLst>
          <pc:docMk/>
          <pc:sldMk cId="1818520708" sldId="261"/>
        </pc:sldMkLst>
        <pc:spChg chg="mod ord">
          <ac:chgData name="Maira Ali (2539951)" userId="S::2539951@student.uwtsd.ac.uk::a5f6544a-6726-4b62-8e5a-a1422be6ea96" providerId="AD" clId="Web-{CAB7F877-C9B1-F067-35BD-0F29CCECA256}" dt="2026-06-12T15:54:31.512" v="164"/>
          <ac:spMkLst>
            <pc:docMk/>
            <pc:sldMk cId="1818520708" sldId="261"/>
            <ac:spMk id="13" creationId="{9364CCEA-B168-1826-4ECF-135DA3A940DA}"/>
          </ac:spMkLst>
        </pc:spChg>
        <pc:spChg chg="del">
          <ac:chgData name="Maira Ali (2539951)" userId="S::2539951@student.uwtsd.ac.uk::a5f6544a-6726-4b62-8e5a-a1422be6ea96" providerId="AD" clId="Web-{CAB7F877-C9B1-F067-35BD-0F29CCECA256}" dt="2026-06-12T15:36:19.112" v="154"/>
          <ac:spMkLst>
            <pc:docMk/>
            <pc:sldMk cId="1818520708" sldId="261"/>
            <ac:spMk id="24" creationId="{E491B121-12B5-4977-A064-636AB0B9B0BD}"/>
          </ac:spMkLst>
        </pc:spChg>
        <pc:spChg chg="del">
          <ac:chgData name="Maira Ali (2539951)" userId="S::2539951@student.uwtsd.ac.uk::a5f6544a-6726-4b62-8e5a-a1422be6ea96" providerId="AD" clId="Web-{CAB7F877-C9B1-F067-35BD-0F29CCECA256}" dt="2026-06-12T15:36:19.112" v="154"/>
          <ac:spMkLst>
            <pc:docMk/>
            <pc:sldMk cId="1818520708" sldId="261"/>
            <ac:spMk id="25" creationId="{2ED05F70-AB3E-4472-B26B-EFE6A5A59BC8}"/>
          </ac:spMkLst>
        </pc:spChg>
        <pc:spChg chg="del">
          <ac:chgData name="Maira Ali (2539951)" userId="S::2539951@student.uwtsd.ac.uk::a5f6544a-6726-4b62-8e5a-a1422be6ea96" providerId="AD" clId="Web-{CAB7F877-C9B1-F067-35BD-0F29CCECA256}" dt="2026-06-12T15:36:19.112" v="154"/>
          <ac:spMkLst>
            <pc:docMk/>
            <pc:sldMk cId="1818520708" sldId="261"/>
            <ac:spMk id="26" creationId="{21F6BE39-9E37-45F0-B10C-92305CFB7C77}"/>
          </ac:spMkLst>
        </pc:spChg>
      </pc:sldChg>
      <pc:sldChg chg="modSp mod modClrScheme chgLayout">
        <pc:chgData name="Maira Ali (2539951)" userId="S::2539951@student.uwtsd.ac.uk::a5f6544a-6726-4b62-8e5a-a1422be6ea96" providerId="AD" clId="Web-{CAB7F877-C9B1-F067-35BD-0F29CCECA256}" dt="2026-06-12T15:54:31.512" v="164"/>
        <pc:sldMkLst>
          <pc:docMk/>
          <pc:sldMk cId="289925879" sldId="263"/>
        </pc:sldMkLst>
        <pc:spChg chg="mod ord">
          <ac:chgData name="Maira Ali (2539951)" userId="S::2539951@student.uwtsd.ac.uk::a5f6544a-6726-4b62-8e5a-a1422be6ea96" providerId="AD" clId="Web-{CAB7F877-C9B1-F067-35BD-0F29CCECA256}" dt="2026-06-12T15:54:31.512" v="164"/>
          <ac:spMkLst>
            <pc:docMk/>
            <pc:sldMk cId="289925879" sldId="263"/>
            <ac:spMk id="2" creationId="{1ADC414B-8881-8C8C-F3E2-767A25FD8D6D}"/>
          </ac:spMkLst>
        </pc:spChg>
        <pc:spChg chg="mod ord">
          <ac:chgData name="Maira Ali (2539951)" userId="S::2539951@student.uwtsd.ac.uk::a5f6544a-6726-4b62-8e5a-a1422be6ea96" providerId="AD" clId="Web-{CAB7F877-C9B1-F067-35BD-0F29CCECA256}" dt="2026-06-12T15:54:31.512" v="164"/>
          <ac:spMkLst>
            <pc:docMk/>
            <pc:sldMk cId="289925879" sldId="263"/>
            <ac:spMk id="3" creationId="{52CF28B2-038D-33AB-912D-5209F4635F8B}"/>
          </ac:spMkLst>
        </pc:spChg>
      </pc:sldChg>
      <pc:sldChg chg="addSp modSp mod modClrScheme addAnim chgLayout">
        <pc:chgData name="Maira Ali (2539951)" userId="S::2539951@student.uwtsd.ac.uk::a5f6544a-6726-4b62-8e5a-a1422be6ea96" providerId="AD" clId="Web-{CAB7F877-C9B1-F067-35BD-0F29CCECA256}" dt="2026-06-12T15:54:31.512" v="164"/>
        <pc:sldMkLst>
          <pc:docMk/>
          <pc:sldMk cId="2710828694" sldId="264"/>
        </pc:sldMkLst>
        <pc:spChg chg="mod ord">
          <ac:chgData name="Maira Ali (2539951)" userId="S::2539951@student.uwtsd.ac.uk::a5f6544a-6726-4b62-8e5a-a1422be6ea96" providerId="AD" clId="Web-{CAB7F877-C9B1-F067-35BD-0F29CCECA256}" dt="2026-06-12T15:54:31.512" v="164"/>
          <ac:spMkLst>
            <pc:docMk/>
            <pc:sldMk cId="2710828694" sldId="264"/>
            <ac:spMk id="2" creationId="{1341209D-70A5-6D8E-6B69-EB58F45CF47F}"/>
          </ac:spMkLst>
        </pc:spChg>
        <pc:spChg chg="mod ord">
          <ac:chgData name="Maira Ali (2539951)" userId="S::2539951@student.uwtsd.ac.uk::a5f6544a-6726-4b62-8e5a-a1422be6ea96" providerId="AD" clId="Web-{CAB7F877-C9B1-F067-35BD-0F29CCECA256}" dt="2026-06-12T15:54:31.512" v="164"/>
          <ac:spMkLst>
            <pc:docMk/>
            <pc:sldMk cId="2710828694" sldId="264"/>
            <ac:spMk id="3" creationId="{0F81F23C-47CB-F3C0-28BF-16A3BBC5FF71}"/>
          </ac:spMkLst>
        </pc:spChg>
        <pc:spChg chg="mod">
          <ac:chgData name="Maira Ali (2539951)" userId="S::2539951@student.uwtsd.ac.uk::a5f6544a-6726-4b62-8e5a-a1422be6ea96" providerId="AD" clId="Web-{CAB7F877-C9B1-F067-35BD-0F29CCECA256}" dt="2026-06-12T14:47:35.112" v="6" actId="1076"/>
          <ac:spMkLst>
            <pc:docMk/>
            <pc:sldMk cId="2710828694" sldId="264"/>
            <ac:spMk id="4" creationId="{56770BE2-CD96-1461-4ECC-22946CBC4BF1}"/>
          </ac:spMkLst>
        </pc:spChg>
        <pc:spChg chg="mod">
          <ac:chgData name="Maira Ali (2539951)" userId="S::2539951@student.uwtsd.ac.uk::a5f6544a-6726-4b62-8e5a-a1422be6ea96" providerId="AD" clId="Web-{CAB7F877-C9B1-F067-35BD-0F29CCECA256}" dt="2026-06-12T14:49:54.773" v="10" actId="1076"/>
          <ac:spMkLst>
            <pc:docMk/>
            <pc:sldMk cId="2710828694" sldId="264"/>
            <ac:spMk id="6" creationId="{96952EA5-633B-EDE6-3280-EC273949C220}"/>
          </ac:spMkLst>
        </pc:spChg>
        <pc:picChg chg="add mod">
          <ac:chgData name="Maira Ali (2539951)" userId="S::2539951@student.uwtsd.ac.uk::a5f6544a-6726-4b62-8e5a-a1422be6ea96" providerId="AD" clId="Web-{CAB7F877-C9B1-F067-35BD-0F29CCECA256}" dt="2026-06-12T14:47:45.425" v="7" actId="1076"/>
          <ac:picMkLst>
            <pc:docMk/>
            <pc:sldMk cId="2710828694" sldId="264"/>
            <ac:picMk id="5" creationId="{55AF65A1-A138-F54B-6C61-AFEDB727E236}"/>
          </ac:picMkLst>
        </pc:picChg>
      </pc:sldChg>
      <pc:sldChg chg="addSp delSp modSp mod setBg modClrScheme addAnim delAnim setClrOvrMap delDesignElem chgLayout">
        <pc:chgData name="Maira Ali (2539951)" userId="S::2539951@student.uwtsd.ac.uk::a5f6544a-6726-4b62-8e5a-a1422be6ea96" providerId="AD" clId="Web-{CAB7F877-C9B1-F067-35BD-0F29CCECA256}" dt="2026-06-12T15:56:01.047" v="179"/>
        <pc:sldMkLst>
          <pc:docMk/>
          <pc:sldMk cId="884259679" sldId="265"/>
        </pc:sldMkLst>
        <pc:spChg chg="mod ord">
          <ac:chgData name="Maira Ali (2539951)" userId="S::2539951@student.uwtsd.ac.uk::a5f6544a-6726-4b62-8e5a-a1422be6ea96" providerId="AD" clId="Web-{CAB7F877-C9B1-F067-35BD-0F29CCECA256}" dt="2026-06-12T15:56:01.047" v="179"/>
          <ac:spMkLst>
            <pc:docMk/>
            <pc:sldMk cId="884259679" sldId="265"/>
            <ac:spMk id="2" creationId="{1D0306C2-678B-EC10-05FF-2BAA13FA954A}"/>
          </ac:spMkLst>
        </pc:spChg>
        <pc:spChg chg="mod ord">
          <ac:chgData name="Maira Ali (2539951)" userId="S::2539951@student.uwtsd.ac.uk::a5f6544a-6726-4b62-8e5a-a1422be6ea96" providerId="AD" clId="Web-{CAB7F877-C9B1-F067-35BD-0F29CCECA256}" dt="2026-06-12T15:56:01.047" v="179"/>
          <ac:spMkLst>
            <pc:docMk/>
            <pc:sldMk cId="884259679" sldId="265"/>
            <ac:spMk id="3" creationId="{07D54A97-96BD-A97F-1A69-F0D6AFE49655}"/>
          </ac:spMkLst>
        </pc:spChg>
        <pc:spChg chg="add del">
          <ac:chgData name="Maira Ali (2539951)" userId="S::2539951@student.uwtsd.ac.uk::a5f6544a-6726-4b62-8e5a-a1422be6ea96" providerId="AD" clId="Web-{CAB7F877-C9B1-F067-35BD-0F29CCECA256}" dt="2026-06-12T15:31:10.850" v="131"/>
          <ac:spMkLst>
            <pc:docMk/>
            <pc:sldMk cId="884259679" sldId="265"/>
            <ac:spMk id="7" creationId="{B2EC7880-C5D9-40A8-A6B0-3198AD07AD1B}"/>
          </ac:spMkLst>
        </pc:spChg>
        <pc:spChg chg="add del">
          <ac:chgData name="Maira Ali (2539951)" userId="S::2539951@student.uwtsd.ac.uk::a5f6544a-6726-4b62-8e5a-a1422be6ea96" providerId="AD" clId="Web-{CAB7F877-C9B1-F067-35BD-0F29CCECA256}" dt="2026-06-12T15:31:10.850" v="131"/>
          <ac:spMkLst>
            <pc:docMk/>
            <pc:sldMk cId="884259679" sldId="265"/>
            <ac:spMk id="8" creationId="{94543A62-A2AB-454A-878E-D3D9190D5FC7}"/>
          </ac:spMkLst>
        </pc:spChg>
        <pc:spChg chg="add del">
          <ac:chgData name="Maira Ali (2539951)" userId="S::2539951@student.uwtsd.ac.uk::a5f6544a-6726-4b62-8e5a-a1422be6ea96" providerId="AD" clId="Web-{CAB7F877-C9B1-F067-35BD-0F29CCECA256}" dt="2026-06-12T15:31:10.850" v="131"/>
          <ac:spMkLst>
            <pc:docMk/>
            <pc:sldMk cId="884259679" sldId="265"/>
            <ac:spMk id="9" creationId="{50553464-41F1-4160-9D02-7C5EC7013BDA}"/>
          </ac:spMkLst>
        </pc:spChg>
        <pc:spChg chg="add del">
          <ac:chgData name="Maira Ali (2539951)" userId="S::2539951@student.uwtsd.ac.uk::a5f6544a-6726-4b62-8e5a-a1422be6ea96" providerId="AD" clId="Web-{CAB7F877-C9B1-F067-35BD-0F29CCECA256}" dt="2026-06-12T15:31:05.803" v="127"/>
          <ac:spMkLst>
            <pc:docMk/>
            <pc:sldMk cId="884259679" sldId="265"/>
            <ac:spMk id="10" creationId="{93262980-E907-4930-9E6E-3DC2025CE757}"/>
          </ac:spMkLst>
        </pc:spChg>
        <pc:spChg chg="add del">
          <ac:chgData name="Maira Ali (2539951)" userId="S::2539951@student.uwtsd.ac.uk::a5f6544a-6726-4b62-8e5a-a1422be6ea96" providerId="AD" clId="Web-{CAB7F877-C9B1-F067-35BD-0F29CCECA256}" dt="2026-06-12T15:31:15.085" v="133"/>
          <ac:spMkLst>
            <pc:docMk/>
            <pc:sldMk cId="884259679" sldId="265"/>
            <ac:spMk id="11" creationId="{23C7736A-5A08-4021-9AB6-390DFF506AA8}"/>
          </ac:spMkLst>
        </pc:spChg>
        <pc:spChg chg="add del">
          <ac:chgData name="Maira Ali (2539951)" userId="S::2539951@student.uwtsd.ac.uk::a5f6544a-6726-4b62-8e5a-a1422be6ea96" providerId="AD" clId="Web-{CAB7F877-C9B1-F067-35BD-0F29CCECA256}" dt="2026-06-12T15:31:05.803" v="127"/>
          <ac:spMkLst>
            <pc:docMk/>
            <pc:sldMk cId="884259679" sldId="265"/>
            <ac:spMk id="12" creationId="{AFD53EBD-B361-45AD-8ABF-9270B20B4AFE}"/>
          </ac:spMkLst>
        </pc:spChg>
        <pc:spChg chg="add del">
          <ac:chgData name="Maira Ali (2539951)" userId="S::2539951@student.uwtsd.ac.uk::a5f6544a-6726-4b62-8e5a-a1422be6ea96" providerId="AD" clId="Web-{CAB7F877-C9B1-F067-35BD-0F29CCECA256}" dt="2026-06-12T15:31:15.085" v="133"/>
          <ac:spMkLst>
            <pc:docMk/>
            <pc:sldMk cId="884259679" sldId="265"/>
            <ac:spMk id="13" creationId="{433DF4D3-8A35-461A-ABE0-F56B78A1371F}"/>
          </ac:spMkLst>
        </pc:spChg>
        <pc:spChg chg="add del">
          <ac:chgData name="Maira Ali (2539951)" userId="S::2539951@student.uwtsd.ac.uk::a5f6544a-6726-4b62-8e5a-a1422be6ea96" providerId="AD" clId="Web-{CAB7F877-C9B1-F067-35BD-0F29CCECA256}" dt="2026-06-12T15:31:05.803" v="127"/>
          <ac:spMkLst>
            <pc:docMk/>
            <pc:sldMk cId="884259679" sldId="265"/>
            <ac:spMk id="14" creationId="{DA1A4CE7-6399-4B37-ACE2-CFC4B4077B51}"/>
          </ac:spMkLst>
        </pc:spChg>
        <pc:spChg chg="add del">
          <ac:chgData name="Maira Ali (2539951)" userId="S::2539951@student.uwtsd.ac.uk::a5f6544a-6726-4b62-8e5a-a1422be6ea96" providerId="AD" clId="Web-{CAB7F877-C9B1-F067-35BD-0F29CCECA256}" dt="2026-06-12T15:31:18.788" v="135"/>
          <ac:spMkLst>
            <pc:docMk/>
            <pc:sldMk cId="884259679" sldId="265"/>
            <ac:spMk id="15" creationId="{B2EC7880-C5D9-40A8-A6B0-3198AD07AD1B}"/>
          </ac:spMkLst>
        </pc:spChg>
        <pc:spChg chg="add del">
          <ac:chgData name="Maira Ali (2539951)" userId="S::2539951@student.uwtsd.ac.uk::a5f6544a-6726-4b62-8e5a-a1422be6ea96" providerId="AD" clId="Web-{CAB7F877-C9B1-F067-35BD-0F29CCECA256}" dt="2026-06-12T15:36:19.112" v="154"/>
          <ac:spMkLst>
            <pc:docMk/>
            <pc:sldMk cId="884259679" sldId="265"/>
            <ac:spMk id="16" creationId="{FFDB7E33-052B-42F0-B71A-23F961876CDA}"/>
          </ac:spMkLst>
        </pc:spChg>
        <pc:spChg chg="add del">
          <ac:chgData name="Maira Ali (2539951)" userId="S::2539951@student.uwtsd.ac.uk::a5f6544a-6726-4b62-8e5a-a1422be6ea96" providerId="AD" clId="Web-{CAB7F877-C9B1-F067-35BD-0F29CCECA256}" dt="2026-06-12T15:31:24.054" v="137"/>
          <ac:spMkLst>
            <pc:docMk/>
            <pc:sldMk cId="884259679" sldId="265"/>
            <ac:spMk id="17" creationId="{35879851-1A1D-4246-AAA1-C484E858337D}"/>
          </ac:spMkLst>
        </pc:spChg>
        <pc:spChg chg="add del">
          <ac:chgData name="Maira Ali (2539951)" userId="S::2539951@student.uwtsd.ac.uk::a5f6544a-6726-4b62-8e5a-a1422be6ea96" providerId="AD" clId="Web-{CAB7F877-C9B1-F067-35BD-0F29CCECA256}" dt="2026-06-12T15:55:47.890" v="170"/>
          <ac:spMkLst>
            <pc:docMk/>
            <pc:sldMk cId="884259679" sldId="265"/>
            <ac:spMk id="18" creationId="{B2EC7880-C5D9-40A8-A6B0-3198AD07AD1B}"/>
          </ac:spMkLst>
        </pc:spChg>
        <pc:spChg chg="add del">
          <ac:chgData name="Maira Ali (2539951)" userId="S::2539951@student.uwtsd.ac.uk::a5f6544a-6726-4b62-8e5a-a1422be6ea96" providerId="AD" clId="Web-{CAB7F877-C9B1-F067-35BD-0F29CCECA256}" dt="2026-06-12T15:31:26.601" v="139"/>
          <ac:spMkLst>
            <pc:docMk/>
            <pc:sldMk cId="884259679" sldId="265"/>
            <ac:spMk id="19" creationId="{3F4C104D-5F30-4811-9376-566B26E4719A}"/>
          </ac:spMkLst>
        </pc:spChg>
        <pc:spChg chg="add del">
          <ac:chgData name="Maira Ali (2539951)" userId="S::2539951@student.uwtsd.ac.uk::a5f6544a-6726-4b62-8e5a-a1422be6ea96" providerId="AD" clId="Web-{CAB7F877-C9B1-F067-35BD-0F29CCECA256}" dt="2026-06-12T15:31:26.601" v="139"/>
          <ac:spMkLst>
            <pc:docMk/>
            <pc:sldMk cId="884259679" sldId="265"/>
            <ac:spMk id="20" creationId="{0815E34B-5D02-4E01-A936-E8E1C0AB6F12}"/>
          </ac:spMkLst>
        </pc:spChg>
        <pc:spChg chg="add del">
          <ac:chgData name="Maira Ali (2539951)" userId="S::2539951@student.uwtsd.ac.uk::a5f6544a-6726-4b62-8e5a-a1422be6ea96" providerId="AD" clId="Web-{CAB7F877-C9B1-F067-35BD-0F29CCECA256}" dt="2026-06-12T15:31:26.601" v="139"/>
          <ac:spMkLst>
            <pc:docMk/>
            <pc:sldMk cId="884259679" sldId="265"/>
            <ac:spMk id="21" creationId="{7DE3414B-B032-4710-A468-D3285E38C5FF}"/>
          </ac:spMkLst>
        </pc:spChg>
        <pc:spChg chg="add del">
          <ac:chgData name="Maira Ali (2539951)" userId="S::2539951@student.uwtsd.ac.uk::a5f6544a-6726-4b62-8e5a-a1422be6ea96" providerId="AD" clId="Web-{CAB7F877-C9B1-F067-35BD-0F29CCECA256}" dt="2026-06-12T15:55:50.640" v="174"/>
          <ac:spMkLst>
            <pc:docMk/>
            <pc:sldMk cId="884259679" sldId="265"/>
            <ac:spMk id="22" creationId="{2B258D2B-6AC3-4B3A-A87C-FD7E6517826E}"/>
          </ac:spMkLst>
        </pc:spChg>
        <pc:spChg chg="add del">
          <ac:chgData name="Maira Ali (2539951)" userId="S::2539951@student.uwtsd.ac.uk::a5f6544a-6726-4b62-8e5a-a1422be6ea96" providerId="AD" clId="Web-{CAB7F877-C9B1-F067-35BD-0F29CCECA256}" dt="2026-06-12T15:31:44.805" v="141"/>
          <ac:spMkLst>
            <pc:docMk/>
            <pc:sldMk cId="884259679" sldId="265"/>
            <ac:spMk id="23" creationId="{2B258D2B-6AC3-4B3A-A87C-FD7E6517826E}"/>
          </ac:spMkLst>
        </pc:spChg>
        <pc:spChg chg="add del">
          <ac:chgData name="Maira Ali (2539951)" userId="S::2539951@student.uwtsd.ac.uk::a5f6544a-6726-4b62-8e5a-a1422be6ea96" providerId="AD" clId="Web-{CAB7F877-C9B1-F067-35BD-0F29CCECA256}" dt="2026-06-12T15:31:44.805" v="141"/>
          <ac:spMkLst>
            <pc:docMk/>
            <pc:sldMk cId="884259679" sldId="265"/>
            <ac:spMk id="24" creationId="{8D55DD8B-9BF9-4B91-A22D-2D3F2AEFF189}"/>
          </ac:spMkLst>
        </pc:spChg>
        <pc:spChg chg="add del">
          <ac:chgData name="Maira Ali (2539951)" userId="S::2539951@student.uwtsd.ac.uk::a5f6544a-6726-4b62-8e5a-a1422be6ea96" providerId="AD" clId="Web-{CAB7F877-C9B1-F067-35BD-0F29CCECA256}" dt="2026-06-12T15:55:50.640" v="174"/>
          <ac:spMkLst>
            <pc:docMk/>
            <pc:sldMk cId="884259679" sldId="265"/>
            <ac:spMk id="25" creationId="{8D55DD8B-9BF9-4B91-A22D-2D3F2AEFF189}"/>
          </ac:spMkLst>
        </pc:spChg>
        <pc:spChg chg="add del">
          <ac:chgData name="Maira Ali (2539951)" userId="S::2539951@student.uwtsd.ac.uk::a5f6544a-6726-4b62-8e5a-a1422be6ea96" providerId="AD" clId="Web-{CAB7F877-C9B1-F067-35BD-0F29CCECA256}" dt="2026-06-12T15:55:57.844" v="176"/>
          <ac:spMkLst>
            <pc:docMk/>
            <pc:sldMk cId="884259679" sldId="265"/>
            <ac:spMk id="27" creationId="{93262980-E907-4930-9E6E-3DC2025CE757}"/>
          </ac:spMkLst>
        </pc:spChg>
        <pc:spChg chg="add del">
          <ac:chgData name="Maira Ali (2539951)" userId="S::2539951@student.uwtsd.ac.uk::a5f6544a-6726-4b62-8e5a-a1422be6ea96" providerId="AD" clId="Web-{CAB7F877-C9B1-F067-35BD-0F29CCECA256}" dt="2026-06-12T15:55:57.844" v="176"/>
          <ac:spMkLst>
            <pc:docMk/>
            <pc:sldMk cId="884259679" sldId="265"/>
            <ac:spMk id="28" creationId="{AFD53EBD-B361-45AD-8ABF-9270B20B4AFE}"/>
          </ac:spMkLst>
        </pc:spChg>
        <pc:spChg chg="add del">
          <ac:chgData name="Maira Ali (2539951)" userId="S::2539951@student.uwtsd.ac.uk::a5f6544a-6726-4b62-8e5a-a1422be6ea96" providerId="AD" clId="Web-{CAB7F877-C9B1-F067-35BD-0F29CCECA256}" dt="2026-06-12T15:55:57.844" v="176"/>
          <ac:spMkLst>
            <pc:docMk/>
            <pc:sldMk cId="884259679" sldId="265"/>
            <ac:spMk id="29" creationId="{DA1A4CE7-6399-4B37-ACE2-CFC4B4077B51}"/>
          </ac:spMkLst>
        </pc:spChg>
        <pc:spChg chg="add del">
          <ac:chgData name="Maira Ali (2539951)" userId="S::2539951@student.uwtsd.ac.uk::a5f6544a-6726-4b62-8e5a-a1422be6ea96" providerId="AD" clId="Web-{CAB7F877-C9B1-F067-35BD-0F29CCECA256}" dt="2026-06-12T15:32:00.790" v="143"/>
          <ac:spMkLst>
            <pc:docMk/>
            <pc:sldMk cId="884259679" sldId="265"/>
            <ac:spMk id="39" creationId="{1A44C337-3893-4B29-A265-B1329150B6AA}"/>
          </ac:spMkLst>
        </pc:spChg>
        <pc:spChg chg="add del">
          <ac:chgData name="Maira Ali (2539951)" userId="S::2539951@student.uwtsd.ac.uk::a5f6544a-6726-4b62-8e5a-a1422be6ea96" providerId="AD" clId="Web-{CAB7F877-C9B1-F067-35BD-0F29CCECA256}" dt="2026-06-12T15:32:00.790" v="143"/>
          <ac:spMkLst>
            <pc:docMk/>
            <pc:sldMk cId="884259679" sldId="265"/>
            <ac:spMk id="40" creationId="{AA5CD610-ED7C-4CED-A9A1-174432C88AF8}"/>
          </ac:spMkLst>
        </pc:spChg>
        <pc:spChg chg="add del">
          <ac:chgData name="Maira Ali (2539951)" userId="S::2539951@student.uwtsd.ac.uk::a5f6544a-6726-4b62-8e5a-a1422be6ea96" providerId="AD" clId="Web-{CAB7F877-C9B1-F067-35BD-0F29CCECA256}" dt="2026-06-12T15:32:00.790" v="143"/>
          <ac:spMkLst>
            <pc:docMk/>
            <pc:sldMk cId="884259679" sldId="265"/>
            <ac:spMk id="42" creationId="{0C4379BF-8C7A-480A-BC36-DA55D92A9356}"/>
          </ac:spMkLst>
        </pc:spChg>
        <pc:spChg chg="add del">
          <ac:chgData name="Maira Ali (2539951)" userId="S::2539951@student.uwtsd.ac.uk::a5f6544a-6726-4b62-8e5a-a1422be6ea96" providerId="AD" clId="Web-{CAB7F877-C9B1-F067-35BD-0F29CCECA256}" dt="2026-06-12T15:56:01.047" v="178"/>
          <ac:spMkLst>
            <pc:docMk/>
            <pc:sldMk cId="884259679" sldId="265"/>
            <ac:spMk id="43" creationId="{0C4379BF-8C7A-480A-BC36-DA55D92A9356}"/>
          </ac:spMkLst>
        </pc:spChg>
        <pc:spChg chg="add del">
          <ac:chgData name="Maira Ali (2539951)" userId="S::2539951@student.uwtsd.ac.uk::a5f6544a-6726-4b62-8e5a-a1422be6ea96" providerId="AD" clId="Web-{CAB7F877-C9B1-F067-35BD-0F29CCECA256}" dt="2026-06-12T15:56:01.047" v="178"/>
          <ac:spMkLst>
            <pc:docMk/>
            <pc:sldMk cId="884259679" sldId="265"/>
            <ac:spMk id="44" creationId="{1A44C337-3893-4B29-A265-B1329150B6AA}"/>
          </ac:spMkLst>
        </pc:spChg>
        <pc:spChg chg="add del">
          <ac:chgData name="Maira Ali (2539951)" userId="S::2539951@student.uwtsd.ac.uk::a5f6544a-6726-4b62-8e5a-a1422be6ea96" providerId="AD" clId="Web-{CAB7F877-C9B1-F067-35BD-0F29CCECA256}" dt="2026-06-12T15:32:07.306" v="145"/>
          <ac:spMkLst>
            <pc:docMk/>
            <pc:sldMk cId="884259679" sldId="265"/>
            <ac:spMk id="53" creationId="{201543D1-8AF1-41DA-AB4A-ECE74D355AB1}"/>
          </ac:spMkLst>
        </pc:spChg>
        <pc:spChg chg="add del">
          <ac:chgData name="Maira Ali (2539951)" userId="S::2539951@student.uwtsd.ac.uk::a5f6544a-6726-4b62-8e5a-a1422be6ea96" providerId="AD" clId="Web-{CAB7F877-C9B1-F067-35BD-0F29CCECA256}" dt="2026-06-12T15:32:10.696" v="147"/>
          <ac:spMkLst>
            <pc:docMk/>
            <pc:sldMk cId="884259679" sldId="265"/>
            <ac:spMk id="55" creationId="{FFDB7E33-052B-42F0-B71A-23F961876CDA}"/>
          </ac:spMkLst>
        </pc:spChg>
        <pc:spChg chg="add del">
          <ac:chgData name="Maira Ali (2539951)" userId="S::2539951@student.uwtsd.ac.uk::a5f6544a-6726-4b62-8e5a-a1422be6ea96" providerId="AD" clId="Web-{CAB7F877-C9B1-F067-35BD-0F29CCECA256}" dt="2026-06-12T15:32:17.556" v="149"/>
          <ac:spMkLst>
            <pc:docMk/>
            <pc:sldMk cId="884259679" sldId="265"/>
            <ac:spMk id="57" creationId="{39EE869B-085D-43B3-AED8-9B065561249F}"/>
          </ac:spMkLst>
        </pc:spChg>
        <pc:spChg chg="add del">
          <ac:chgData name="Maira Ali (2539951)" userId="S::2539951@student.uwtsd.ac.uk::a5f6544a-6726-4b62-8e5a-a1422be6ea96" providerId="AD" clId="Web-{CAB7F877-C9B1-F067-35BD-0F29CCECA256}" dt="2026-06-12T15:32:17.556" v="149"/>
          <ac:spMkLst>
            <pc:docMk/>
            <pc:sldMk cId="884259679" sldId="265"/>
            <ac:spMk id="58" creationId="{C54E744A-A072-47AF-981A-37186176C2CC}"/>
          </ac:spMkLst>
        </pc:spChg>
        <pc:spChg chg="add del">
          <ac:chgData name="Maira Ali (2539951)" userId="S::2539951@student.uwtsd.ac.uk::a5f6544a-6726-4b62-8e5a-a1422be6ea96" providerId="AD" clId="Web-{CAB7F877-C9B1-F067-35BD-0F29CCECA256}" dt="2026-06-12T15:32:17.556" v="149"/>
          <ac:spMkLst>
            <pc:docMk/>
            <pc:sldMk cId="884259679" sldId="265"/>
            <ac:spMk id="59" creationId="{F0254341-1068-4FB7-8AEF-220C6EB4101F}"/>
          </ac:spMkLst>
        </pc:spChg>
        <pc:spChg chg="add del">
          <ac:chgData name="Maira Ali (2539951)" userId="S::2539951@student.uwtsd.ac.uk::a5f6544a-6726-4b62-8e5a-a1422be6ea96" providerId="AD" clId="Web-{CAB7F877-C9B1-F067-35BD-0F29CCECA256}" dt="2026-06-12T15:56:01.047" v="178"/>
          <ac:spMkLst>
            <pc:docMk/>
            <pc:sldMk cId="884259679" sldId="265"/>
            <ac:spMk id="67" creationId="{AA5CD610-ED7C-4CED-A9A1-174432C88AF8}"/>
          </ac:spMkLst>
        </pc:spChg>
        <pc:spChg chg="add">
          <ac:chgData name="Maira Ali (2539951)" userId="S::2539951@student.uwtsd.ac.uk::a5f6544a-6726-4b62-8e5a-a1422be6ea96" providerId="AD" clId="Web-{CAB7F877-C9B1-F067-35BD-0F29CCECA256}" dt="2026-06-12T15:56:01.047" v="179"/>
          <ac:spMkLst>
            <pc:docMk/>
            <pc:sldMk cId="884259679" sldId="265"/>
            <ac:spMk id="69" creationId="{B2EC7880-C5D9-40A8-A6B0-3198AD07AD1B}"/>
          </ac:spMkLst>
        </pc:spChg>
        <pc:grpChg chg="add del">
          <ac:chgData name="Maira Ali (2539951)" userId="S::2539951@student.uwtsd.ac.uk::a5f6544a-6726-4b62-8e5a-a1422be6ea96" providerId="AD" clId="Web-{CAB7F877-C9B1-F067-35BD-0F29CCECA256}" dt="2026-06-12T15:32:00.790" v="143"/>
          <ac:grpSpMkLst>
            <pc:docMk/>
            <pc:sldMk cId="884259679" sldId="265"/>
            <ac:grpSpMk id="26" creationId="{AF44CA9C-80E8-44E1-A79C-D6EBFC73BCA0}"/>
          </ac:grpSpMkLst>
        </pc:grpChg>
        <pc:grpChg chg="add del">
          <ac:chgData name="Maira Ali (2539951)" userId="S::2539951@student.uwtsd.ac.uk::a5f6544a-6726-4b62-8e5a-a1422be6ea96" providerId="AD" clId="Web-{CAB7F877-C9B1-F067-35BD-0F29CCECA256}" dt="2026-06-12T15:32:00.790" v="143"/>
          <ac:grpSpMkLst>
            <pc:docMk/>
            <pc:sldMk cId="884259679" sldId="265"/>
            <ac:grpSpMk id="41" creationId="{81E0B358-1267-4844-8B3D-B7A279B4175A}"/>
          </ac:grpSpMkLst>
        </pc:grpChg>
        <pc:grpChg chg="add del">
          <ac:chgData name="Maira Ali (2539951)" userId="S::2539951@student.uwtsd.ac.uk::a5f6544a-6726-4b62-8e5a-a1422be6ea96" providerId="AD" clId="Web-{CAB7F877-C9B1-F067-35BD-0F29CCECA256}" dt="2026-06-12T15:56:01.047" v="178"/>
          <ac:grpSpMkLst>
            <pc:docMk/>
            <pc:sldMk cId="884259679" sldId="265"/>
            <ac:grpSpMk id="45" creationId="{81E0B358-1267-4844-8B3D-B7A279B4175A}"/>
          </ac:grpSpMkLst>
        </pc:grpChg>
        <pc:grpChg chg="add del">
          <ac:chgData name="Maira Ali (2539951)" userId="S::2539951@student.uwtsd.ac.uk::a5f6544a-6726-4b62-8e5a-a1422be6ea96" providerId="AD" clId="Web-{CAB7F877-C9B1-F067-35BD-0F29CCECA256}" dt="2026-06-12T15:56:01.047" v="178"/>
          <ac:grpSpMkLst>
            <pc:docMk/>
            <pc:sldMk cId="884259679" sldId="265"/>
            <ac:grpSpMk id="63" creationId="{AF44CA9C-80E8-44E1-A79C-D6EBFC73BCA0}"/>
          </ac:grpSpMkLst>
        </pc:grpChg>
        <pc:picChg chg="add del mod">
          <ac:chgData name="Maira Ali (2539951)" userId="S::2539951@student.uwtsd.ac.uk::a5f6544a-6726-4b62-8e5a-a1422be6ea96" providerId="AD" clId="Web-{CAB7F877-C9B1-F067-35BD-0F29CCECA256}" dt="2026-06-12T15:28:35.235" v="124"/>
          <ac:picMkLst>
            <pc:docMk/>
            <pc:sldMk cId="884259679" sldId="265"/>
            <ac:picMk id="4" creationId="{74BB792C-D211-CA39-EEA4-A324C64389B2}"/>
          </ac:picMkLst>
        </pc:picChg>
        <pc:picChg chg="add del mod ord">
          <ac:chgData name="Maira Ali (2539951)" userId="S::2539951@student.uwtsd.ac.uk::a5f6544a-6726-4b62-8e5a-a1422be6ea96" providerId="AD" clId="Web-{CAB7F877-C9B1-F067-35BD-0F29CCECA256}" dt="2026-06-12T15:55:01.060" v="167"/>
          <ac:picMkLst>
            <pc:docMk/>
            <pc:sldMk cId="884259679" sldId="265"/>
            <ac:picMk id="5" creationId="{C71E837F-FAA5-16F7-2380-A89F3172FD95}"/>
          </ac:picMkLst>
        </pc:picChg>
        <pc:picChg chg="add mod ord">
          <ac:chgData name="Maira Ali (2539951)" userId="S::2539951@student.uwtsd.ac.uk::a5f6544a-6726-4b62-8e5a-a1422be6ea96" providerId="AD" clId="Web-{CAB7F877-C9B1-F067-35BD-0F29CCECA256}" dt="2026-06-12T15:56:01.047" v="179"/>
          <ac:picMkLst>
            <pc:docMk/>
            <pc:sldMk cId="884259679" sldId="265"/>
            <ac:picMk id="6" creationId="{2BF60DA5-F8A2-28F3-A6FC-0A6EA74EAD1F}"/>
          </ac:picMkLst>
        </pc:picChg>
      </pc:sldChg>
      <pc:sldChg chg="delSp mod modClrScheme addAnim delAnim delDesignElem chgLayout">
        <pc:chgData name="Maira Ali (2539951)" userId="S::2539951@student.uwtsd.ac.uk::a5f6544a-6726-4b62-8e5a-a1422be6ea96" providerId="AD" clId="Web-{CAB7F877-C9B1-F067-35BD-0F29CCECA256}" dt="2026-06-12T15:54:31.512" v="164"/>
        <pc:sldMkLst>
          <pc:docMk/>
          <pc:sldMk cId="399711162" sldId="266"/>
        </pc:sldMkLst>
        <pc:spChg chg="del">
          <ac:chgData name="Maira Ali (2539951)" userId="S::2539951@student.uwtsd.ac.uk::a5f6544a-6726-4b62-8e5a-a1422be6ea96" providerId="AD" clId="Web-{CAB7F877-C9B1-F067-35BD-0F29CCECA256}" dt="2026-06-12T15:36:19.112" v="154"/>
          <ac:spMkLst>
            <pc:docMk/>
            <pc:sldMk cId="399711162" sldId="266"/>
            <ac:spMk id="37" creationId="{DE91395A-2D18-4AF6-A0AC-AAA7189FED11}"/>
          </ac:spMkLst>
        </pc:spChg>
        <pc:spChg chg="del">
          <ac:chgData name="Maira Ali (2539951)" userId="S::2539951@student.uwtsd.ac.uk::a5f6544a-6726-4b62-8e5a-a1422be6ea96" providerId="AD" clId="Web-{CAB7F877-C9B1-F067-35BD-0F29CCECA256}" dt="2026-06-12T15:36:19.112" v="154"/>
          <ac:spMkLst>
            <pc:docMk/>
            <pc:sldMk cId="399711162" sldId="266"/>
            <ac:spMk id="39" creationId="{A57352BE-A213-4040-BE8E-D4A925AD9DF8}"/>
          </ac:spMkLst>
        </pc:spChg>
        <pc:spChg chg="del">
          <ac:chgData name="Maira Ali (2539951)" userId="S::2539951@student.uwtsd.ac.uk::a5f6544a-6726-4b62-8e5a-a1422be6ea96" providerId="AD" clId="Web-{CAB7F877-C9B1-F067-35BD-0F29CCECA256}" dt="2026-06-12T15:36:19.112" v="154"/>
          <ac:spMkLst>
            <pc:docMk/>
            <pc:sldMk cId="399711162" sldId="266"/>
            <ac:spMk id="41" creationId="{2F21E579-4785-4A4E-8D09-42E5246D8E58}"/>
          </ac:spMkLst>
        </pc:spChg>
        <pc:spChg chg="del">
          <ac:chgData name="Maira Ali (2539951)" userId="S::2539951@student.uwtsd.ac.uk::a5f6544a-6726-4b62-8e5a-a1422be6ea96" providerId="AD" clId="Web-{CAB7F877-C9B1-F067-35BD-0F29CCECA256}" dt="2026-06-12T15:36:19.112" v="154"/>
          <ac:spMkLst>
            <pc:docMk/>
            <pc:sldMk cId="399711162" sldId="266"/>
            <ac:spMk id="43" creationId="{3BE96D34-9D7C-4984-961D-7165FA21612E}"/>
          </ac:spMkLst>
        </pc:spChg>
        <pc:spChg chg="del">
          <ac:chgData name="Maira Ali (2539951)" userId="S::2539951@student.uwtsd.ac.uk::a5f6544a-6726-4b62-8e5a-a1422be6ea96" providerId="AD" clId="Web-{CAB7F877-C9B1-F067-35BD-0F29CCECA256}" dt="2026-06-12T15:36:19.112" v="154"/>
          <ac:spMkLst>
            <pc:docMk/>
            <pc:sldMk cId="399711162" sldId="266"/>
            <ac:spMk id="45" creationId="{C8DE1BEC-DAE3-43F4-8D9F-384C3D694130}"/>
          </ac:spMkLst>
        </pc:spChg>
        <pc:grpChg chg="del">
          <ac:chgData name="Maira Ali (2539951)" userId="S::2539951@student.uwtsd.ac.uk::a5f6544a-6726-4b62-8e5a-a1422be6ea96" providerId="AD" clId="Web-{CAB7F877-C9B1-F067-35BD-0F29CCECA256}" dt="2026-06-12T15:36:19.112" v="154"/>
          <ac:grpSpMkLst>
            <pc:docMk/>
            <pc:sldMk cId="399711162" sldId="266"/>
            <ac:grpSpMk id="9" creationId="{7398C59F-5A18-487B-91D6-B955AACF2E50}"/>
          </ac:grpSpMkLst>
        </pc:grpChg>
        <pc:grpChg chg="del">
          <ac:chgData name="Maira Ali (2539951)" userId="S::2539951@student.uwtsd.ac.uk::a5f6544a-6726-4b62-8e5a-a1422be6ea96" providerId="AD" clId="Web-{CAB7F877-C9B1-F067-35BD-0F29CCECA256}" dt="2026-06-12T15:36:19.112" v="154"/>
          <ac:grpSpMkLst>
            <pc:docMk/>
            <pc:sldMk cId="399711162" sldId="266"/>
            <ac:grpSpMk id="23" creationId="{520234FB-542E-4550-9C2F-1B56FD41A1CA}"/>
          </ac:grpSpMkLst>
        </pc:grpChg>
      </pc:sldChg>
      <pc:sldChg chg="modSp mod modClrScheme addAnim delAnim chgLayout">
        <pc:chgData name="Maira Ali (2539951)" userId="S::2539951@student.uwtsd.ac.uk::a5f6544a-6726-4b62-8e5a-a1422be6ea96" providerId="AD" clId="Web-{CAB7F877-C9B1-F067-35BD-0F29CCECA256}" dt="2026-06-12T15:54:31.512" v="164"/>
        <pc:sldMkLst>
          <pc:docMk/>
          <pc:sldMk cId="2472063545" sldId="267"/>
        </pc:sldMkLst>
        <pc:spChg chg="mod">
          <ac:chgData name="Maira Ali (2539951)" userId="S::2539951@student.uwtsd.ac.uk::a5f6544a-6726-4b62-8e5a-a1422be6ea96" providerId="AD" clId="Web-{CAB7F877-C9B1-F067-35BD-0F29CCECA256}" dt="2026-06-12T14:50:28.149" v="15" actId="20577"/>
          <ac:spMkLst>
            <pc:docMk/>
            <pc:sldMk cId="2472063545" sldId="267"/>
            <ac:spMk id="2" creationId="{4284201F-D65C-AD07-7AD3-90B716C77100}"/>
          </ac:spMkLst>
        </pc:spChg>
        <pc:spChg chg="mod">
          <ac:chgData name="Maira Ali (2539951)" userId="S::2539951@student.uwtsd.ac.uk::a5f6544a-6726-4b62-8e5a-a1422be6ea96" providerId="AD" clId="Web-{CAB7F877-C9B1-F067-35BD-0F29CCECA256}" dt="2026-06-12T14:50:58.104" v="25" actId="20577"/>
          <ac:spMkLst>
            <pc:docMk/>
            <pc:sldMk cId="2472063545" sldId="267"/>
            <ac:spMk id="4" creationId="{2265210C-39FD-A0EA-10B1-28CBBC112089}"/>
          </ac:spMkLst>
        </pc:spChg>
        <pc:spChg chg="mod">
          <ac:chgData name="Maira Ali (2539951)" userId="S::2539951@student.uwtsd.ac.uk::a5f6544a-6726-4b62-8e5a-a1422be6ea96" providerId="AD" clId="Web-{CAB7F877-C9B1-F067-35BD-0F29CCECA256}" dt="2026-06-12T14:50:55.807" v="23" actId="20577"/>
          <ac:spMkLst>
            <pc:docMk/>
            <pc:sldMk cId="2472063545" sldId="267"/>
            <ac:spMk id="6" creationId="{C9FFCE51-BB5C-5A46-6C2C-3A492DE9DE3B}"/>
          </ac:spMkLst>
        </pc:spChg>
      </pc:sldChg>
      <pc:sldChg chg="delSp modSp mod modClrScheme addAnim delAnim delDesignElem chgLayout">
        <pc:chgData name="Maira Ali (2539951)" userId="S::2539951@student.uwtsd.ac.uk::a5f6544a-6726-4b62-8e5a-a1422be6ea96" providerId="AD" clId="Web-{CAB7F877-C9B1-F067-35BD-0F29CCECA256}" dt="2026-06-12T15:54:31.512" v="164"/>
        <pc:sldMkLst>
          <pc:docMk/>
          <pc:sldMk cId="2989286888" sldId="268"/>
        </pc:sldMkLst>
        <pc:spChg chg="mod">
          <ac:chgData name="Maira Ali (2539951)" userId="S::2539951@student.uwtsd.ac.uk::a5f6544a-6726-4b62-8e5a-a1422be6ea96" providerId="AD" clId="Web-{CAB7F877-C9B1-F067-35BD-0F29CCECA256}" dt="2026-06-12T14:52:01.090" v="26" actId="20577"/>
          <ac:spMkLst>
            <pc:docMk/>
            <pc:sldMk cId="2989286888" sldId="268"/>
            <ac:spMk id="3" creationId="{2A291652-48E0-50D2-28C6-51157A6A3302}"/>
          </ac:spMkLst>
        </pc:spChg>
        <pc:spChg chg="mod">
          <ac:chgData name="Maira Ali (2539951)" userId="S::2539951@student.uwtsd.ac.uk::a5f6544a-6726-4b62-8e5a-a1422be6ea96" providerId="AD" clId="Web-{CAB7F877-C9B1-F067-35BD-0F29CCECA256}" dt="2026-06-12T14:52:10.091" v="28" actId="20577"/>
          <ac:spMkLst>
            <pc:docMk/>
            <pc:sldMk cId="2989286888" sldId="268"/>
            <ac:spMk id="4" creationId="{12E4C0E2-BC6B-E626-D522-6A584FD4EB49}"/>
          </ac:spMkLst>
        </pc:spChg>
        <pc:spChg chg="del">
          <ac:chgData name="Maira Ali (2539951)" userId="S::2539951@student.uwtsd.ac.uk::a5f6544a-6726-4b62-8e5a-a1422be6ea96" providerId="AD" clId="Web-{CAB7F877-C9B1-F067-35BD-0F29CCECA256}" dt="2026-06-12T15:36:19.112" v="154"/>
          <ac:spMkLst>
            <pc:docMk/>
            <pc:sldMk cId="2989286888" sldId="268"/>
            <ac:spMk id="68" creationId="{1996130F-9AB5-4DE9-8574-3AF891C5C172}"/>
          </ac:spMkLst>
        </pc:spChg>
        <pc:spChg chg="del">
          <ac:chgData name="Maira Ali (2539951)" userId="S::2539951@student.uwtsd.ac.uk::a5f6544a-6726-4b62-8e5a-a1422be6ea96" providerId="AD" clId="Web-{CAB7F877-C9B1-F067-35BD-0F29CCECA256}" dt="2026-06-12T15:36:19.112" v="154"/>
          <ac:spMkLst>
            <pc:docMk/>
            <pc:sldMk cId="2989286888" sldId="268"/>
            <ac:spMk id="69" creationId="{7326F4E6-9131-42DA-97B2-0BA8D1E258AD}"/>
          </ac:spMkLst>
        </pc:spChg>
        <pc:spChg chg="del">
          <ac:chgData name="Maira Ali (2539951)" userId="S::2539951@student.uwtsd.ac.uk::a5f6544a-6726-4b62-8e5a-a1422be6ea96" providerId="AD" clId="Web-{CAB7F877-C9B1-F067-35BD-0F29CCECA256}" dt="2026-06-12T15:36:19.112" v="154"/>
          <ac:spMkLst>
            <pc:docMk/>
            <pc:sldMk cId="2989286888" sldId="268"/>
            <ac:spMk id="70" creationId="{1EDD21E1-BAF0-4314-AB31-82ECB8AC9EA9}"/>
          </ac:spMkLst>
        </pc:spChg>
        <pc:spChg chg="del">
          <ac:chgData name="Maira Ali (2539951)" userId="S::2539951@student.uwtsd.ac.uk::a5f6544a-6726-4b62-8e5a-a1422be6ea96" providerId="AD" clId="Web-{CAB7F877-C9B1-F067-35BD-0F29CCECA256}" dt="2026-06-12T15:36:19.112" v="154"/>
          <ac:spMkLst>
            <pc:docMk/>
            <pc:sldMk cId="2989286888" sldId="268"/>
            <ac:spMk id="71" creationId="{FDC8619C-F25D-468E-95FA-2A2151D7DDD2}"/>
          </ac:spMkLst>
        </pc:spChg>
        <pc:spChg chg="del">
          <ac:chgData name="Maira Ali (2539951)" userId="S::2539951@student.uwtsd.ac.uk::a5f6544a-6726-4b62-8e5a-a1422be6ea96" providerId="AD" clId="Web-{CAB7F877-C9B1-F067-35BD-0F29CCECA256}" dt="2026-06-12T15:36:19.112" v="154"/>
          <ac:spMkLst>
            <pc:docMk/>
            <pc:sldMk cId="2989286888" sldId="268"/>
            <ac:spMk id="72" creationId="{7D9439D6-DEAD-4CEB-A61B-BE3D64D1B598}"/>
          </ac:spMkLst>
        </pc:spChg>
        <pc:grpChg chg="del">
          <ac:chgData name="Maira Ali (2539951)" userId="S::2539951@student.uwtsd.ac.uk::a5f6544a-6726-4b62-8e5a-a1422be6ea96" providerId="AD" clId="Web-{CAB7F877-C9B1-F067-35BD-0F29CCECA256}" dt="2026-06-12T15:36:19.112" v="154"/>
          <ac:grpSpMkLst>
            <pc:docMk/>
            <pc:sldMk cId="2989286888" sldId="268"/>
            <ac:grpSpMk id="66" creationId="{166BF9EE-F7AC-4FA5-AC7E-001B3A642F75}"/>
          </ac:grpSpMkLst>
        </pc:grpChg>
        <pc:grpChg chg="del">
          <ac:chgData name="Maira Ali (2539951)" userId="S::2539951@student.uwtsd.ac.uk::a5f6544a-6726-4b62-8e5a-a1422be6ea96" providerId="AD" clId="Web-{CAB7F877-C9B1-F067-35BD-0F29CCECA256}" dt="2026-06-12T15:36:19.112" v="154"/>
          <ac:grpSpMkLst>
            <pc:docMk/>
            <pc:sldMk cId="2989286888" sldId="268"/>
            <ac:grpSpMk id="67" creationId="{E312DBA5-56D8-42B2-BA94-28168C2A6703}"/>
          </ac:grpSpMkLst>
        </pc:grpChg>
      </pc:sldChg>
      <pc:sldChg chg="modSp mod modClrScheme addAnim delAnim chgLayout">
        <pc:chgData name="Maira Ali (2539951)" userId="S::2539951@student.uwtsd.ac.uk::a5f6544a-6726-4b62-8e5a-a1422be6ea96" providerId="AD" clId="Web-{CAB7F877-C9B1-F067-35BD-0F29CCECA256}" dt="2026-06-12T15:54:31.512" v="164"/>
        <pc:sldMkLst>
          <pc:docMk/>
          <pc:sldMk cId="1369331783" sldId="269"/>
        </pc:sldMkLst>
        <pc:spChg chg="mod">
          <ac:chgData name="Maira Ali (2539951)" userId="S::2539951@student.uwtsd.ac.uk::a5f6544a-6726-4b62-8e5a-a1422be6ea96" providerId="AD" clId="Web-{CAB7F877-C9B1-F067-35BD-0F29CCECA256}" dt="2026-06-12T14:52:34.029" v="31" actId="20577"/>
          <ac:spMkLst>
            <pc:docMk/>
            <pc:sldMk cId="1369331783" sldId="269"/>
            <ac:spMk id="2" creationId="{DBC70FF8-DDFE-12D0-DFB1-549AAA4CD693}"/>
          </ac:spMkLst>
        </pc:spChg>
        <pc:spChg chg="mod">
          <ac:chgData name="Maira Ali (2539951)" userId="S::2539951@student.uwtsd.ac.uk::a5f6544a-6726-4b62-8e5a-a1422be6ea96" providerId="AD" clId="Web-{CAB7F877-C9B1-F067-35BD-0F29CCECA256}" dt="2026-06-12T14:52:49.858" v="35" actId="20577"/>
          <ac:spMkLst>
            <pc:docMk/>
            <pc:sldMk cId="1369331783" sldId="269"/>
            <ac:spMk id="4" creationId="{02A77C1E-E874-1016-30C2-774DF6A1EA6C}"/>
          </ac:spMkLst>
        </pc:spChg>
      </pc:sldChg>
      <pc:sldChg chg="delSp modSp mod modClrScheme addAnim delAnim delDesignElem chgLayout">
        <pc:chgData name="Maira Ali (2539951)" userId="S::2539951@student.uwtsd.ac.uk::a5f6544a-6726-4b62-8e5a-a1422be6ea96" providerId="AD" clId="Web-{CAB7F877-C9B1-F067-35BD-0F29CCECA256}" dt="2026-06-12T15:54:31.512" v="164"/>
        <pc:sldMkLst>
          <pc:docMk/>
          <pc:sldMk cId="679611480" sldId="270"/>
        </pc:sldMkLst>
        <pc:spChg chg="mod">
          <ac:chgData name="Maira Ali (2539951)" userId="S::2539951@student.uwtsd.ac.uk::a5f6544a-6726-4b62-8e5a-a1422be6ea96" providerId="AD" clId="Web-{CAB7F877-C9B1-F067-35BD-0F29CCECA256}" dt="2026-06-12T14:53:11.905" v="36" actId="20577"/>
          <ac:spMkLst>
            <pc:docMk/>
            <pc:sldMk cId="679611480" sldId="270"/>
            <ac:spMk id="4" creationId="{EF740B8C-80E1-F5A4-9474-416B0262F9C9}"/>
          </ac:spMkLst>
        </pc:spChg>
        <pc:spChg chg="del">
          <ac:chgData name="Maira Ali (2539951)" userId="S::2539951@student.uwtsd.ac.uk::a5f6544a-6726-4b62-8e5a-a1422be6ea96" providerId="AD" clId="Web-{CAB7F877-C9B1-F067-35BD-0F29CCECA256}" dt="2026-06-12T15:36:19.112" v="154"/>
          <ac:spMkLst>
            <pc:docMk/>
            <pc:sldMk cId="679611480" sldId="270"/>
            <ac:spMk id="40" creationId="{1996130F-9AB5-4DE9-8574-3AF891C5C172}"/>
          </ac:spMkLst>
        </pc:spChg>
        <pc:spChg chg="del">
          <ac:chgData name="Maira Ali (2539951)" userId="S::2539951@student.uwtsd.ac.uk::a5f6544a-6726-4b62-8e5a-a1422be6ea96" providerId="AD" clId="Web-{CAB7F877-C9B1-F067-35BD-0F29CCECA256}" dt="2026-06-12T15:36:19.112" v="154"/>
          <ac:spMkLst>
            <pc:docMk/>
            <pc:sldMk cId="679611480" sldId="270"/>
            <ac:spMk id="42" creationId="{7326F4E6-9131-42DA-97B2-0BA8D1E258AD}"/>
          </ac:spMkLst>
        </pc:spChg>
        <pc:spChg chg="del">
          <ac:chgData name="Maira Ali (2539951)" userId="S::2539951@student.uwtsd.ac.uk::a5f6544a-6726-4b62-8e5a-a1422be6ea96" providerId="AD" clId="Web-{CAB7F877-C9B1-F067-35BD-0F29CCECA256}" dt="2026-06-12T15:36:19.112" v="154"/>
          <ac:spMkLst>
            <pc:docMk/>
            <pc:sldMk cId="679611480" sldId="270"/>
            <ac:spMk id="44" creationId="{3F4C104D-5F30-4811-9376-566B26E4719A}"/>
          </ac:spMkLst>
        </pc:spChg>
        <pc:spChg chg="del">
          <ac:chgData name="Maira Ali (2539951)" userId="S::2539951@student.uwtsd.ac.uk::a5f6544a-6726-4b62-8e5a-a1422be6ea96" providerId="AD" clId="Web-{CAB7F877-C9B1-F067-35BD-0F29CCECA256}" dt="2026-06-12T15:36:19.112" v="154"/>
          <ac:spMkLst>
            <pc:docMk/>
            <pc:sldMk cId="679611480" sldId="270"/>
            <ac:spMk id="46" creationId="{0815E34B-5D02-4E01-A936-E8E1C0AB6F12}"/>
          </ac:spMkLst>
        </pc:spChg>
        <pc:spChg chg="del">
          <ac:chgData name="Maira Ali (2539951)" userId="S::2539951@student.uwtsd.ac.uk::a5f6544a-6726-4b62-8e5a-a1422be6ea96" providerId="AD" clId="Web-{CAB7F877-C9B1-F067-35BD-0F29CCECA256}" dt="2026-06-12T15:36:19.112" v="154"/>
          <ac:spMkLst>
            <pc:docMk/>
            <pc:sldMk cId="679611480" sldId="270"/>
            <ac:spMk id="48" creationId="{7DE3414B-B032-4710-A468-D3285E38C5FF}"/>
          </ac:spMkLst>
        </pc:spChg>
        <pc:grpChg chg="del">
          <ac:chgData name="Maira Ali (2539951)" userId="S::2539951@student.uwtsd.ac.uk::a5f6544a-6726-4b62-8e5a-a1422be6ea96" providerId="AD" clId="Web-{CAB7F877-C9B1-F067-35BD-0F29CCECA256}" dt="2026-06-12T15:36:19.112" v="154"/>
          <ac:grpSpMkLst>
            <pc:docMk/>
            <pc:sldMk cId="679611480" sldId="270"/>
            <ac:grpSpMk id="12" creationId="{166BF9EE-F7AC-4FA5-AC7E-001B3A642F75}"/>
          </ac:grpSpMkLst>
        </pc:grpChg>
        <pc:grpChg chg="del">
          <ac:chgData name="Maira Ali (2539951)" userId="S::2539951@student.uwtsd.ac.uk::a5f6544a-6726-4b62-8e5a-a1422be6ea96" providerId="AD" clId="Web-{CAB7F877-C9B1-F067-35BD-0F29CCECA256}" dt="2026-06-12T15:36:19.112" v="154"/>
          <ac:grpSpMkLst>
            <pc:docMk/>
            <pc:sldMk cId="679611480" sldId="270"/>
            <ac:grpSpMk id="26" creationId="{E312DBA5-56D8-42B2-BA94-28168C2A6703}"/>
          </ac:grpSpMkLst>
        </pc:grpChg>
      </pc:sldChg>
      <pc:sldChg chg="addSp modSp mod modClrScheme addAnim chgLayout">
        <pc:chgData name="Maira Ali (2539951)" userId="S::2539951@student.uwtsd.ac.uk::a5f6544a-6726-4b62-8e5a-a1422be6ea96" providerId="AD" clId="Web-{CAB7F877-C9B1-F067-35BD-0F29CCECA256}" dt="2026-06-12T15:54:31.512" v="164"/>
        <pc:sldMkLst>
          <pc:docMk/>
          <pc:sldMk cId="1950610296" sldId="271"/>
        </pc:sldMkLst>
        <pc:picChg chg="add mod">
          <ac:chgData name="Maira Ali (2539951)" userId="S::2539951@student.uwtsd.ac.uk::a5f6544a-6726-4b62-8e5a-a1422be6ea96" providerId="AD" clId="Web-{CAB7F877-C9B1-F067-35BD-0F29CCECA256}" dt="2026-06-12T14:55:31.786" v="39" actId="1076"/>
          <ac:picMkLst>
            <pc:docMk/>
            <pc:sldMk cId="1950610296" sldId="271"/>
            <ac:picMk id="2" creationId="{B8891F03-0335-B12D-C010-F9165DB1AA16}"/>
          </ac:picMkLst>
        </pc:picChg>
      </pc:sldChg>
      <pc:sldChg chg="delSp mod modClrScheme addAnim delAnim delDesignElem chgLayout">
        <pc:chgData name="Maira Ali (2539951)" userId="S::2539951@student.uwtsd.ac.uk::a5f6544a-6726-4b62-8e5a-a1422be6ea96" providerId="AD" clId="Web-{CAB7F877-C9B1-F067-35BD-0F29CCECA256}" dt="2026-06-12T15:54:31.512" v="164"/>
        <pc:sldMkLst>
          <pc:docMk/>
          <pc:sldMk cId="3724702781" sldId="272"/>
        </pc:sldMkLst>
        <pc:spChg chg="del">
          <ac:chgData name="Maira Ali (2539951)" userId="S::2539951@student.uwtsd.ac.uk::a5f6544a-6726-4b62-8e5a-a1422be6ea96" providerId="AD" clId="Web-{CAB7F877-C9B1-F067-35BD-0F29CCECA256}" dt="2026-06-12T15:36:19.112" v="154"/>
          <ac:spMkLst>
            <pc:docMk/>
            <pc:sldMk cId="3724702781" sldId="272"/>
            <ac:spMk id="37" creationId="{DE91395A-2D18-4AF6-A0AC-AAA7189FED11}"/>
          </ac:spMkLst>
        </pc:spChg>
        <pc:spChg chg="del">
          <ac:chgData name="Maira Ali (2539951)" userId="S::2539951@student.uwtsd.ac.uk::a5f6544a-6726-4b62-8e5a-a1422be6ea96" providerId="AD" clId="Web-{CAB7F877-C9B1-F067-35BD-0F29CCECA256}" dt="2026-06-12T15:36:19.112" v="154"/>
          <ac:spMkLst>
            <pc:docMk/>
            <pc:sldMk cId="3724702781" sldId="272"/>
            <ac:spMk id="39" creationId="{A57352BE-A213-4040-BE8E-D4A925AD9DF8}"/>
          </ac:spMkLst>
        </pc:spChg>
        <pc:spChg chg="del">
          <ac:chgData name="Maira Ali (2539951)" userId="S::2539951@student.uwtsd.ac.uk::a5f6544a-6726-4b62-8e5a-a1422be6ea96" providerId="AD" clId="Web-{CAB7F877-C9B1-F067-35BD-0F29CCECA256}" dt="2026-06-12T15:36:19.112" v="154"/>
          <ac:spMkLst>
            <pc:docMk/>
            <pc:sldMk cId="3724702781" sldId="272"/>
            <ac:spMk id="41" creationId="{2B258D2B-6AC3-4B3A-A87C-FD7E6517826E}"/>
          </ac:spMkLst>
        </pc:spChg>
        <pc:spChg chg="del">
          <ac:chgData name="Maira Ali (2539951)" userId="S::2539951@student.uwtsd.ac.uk::a5f6544a-6726-4b62-8e5a-a1422be6ea96" providerId="AD" clId="Web-{CAB7F877-C9B1-F067-35BD-0F29CCECA256}" dt="2026-06-12T15:36:19.112" v="154"/>
          <ac:spMkLst>
            <pc:docMk/>
            <pc:sldMk cId="3724702781" sldId="272"/>
            <ac:spMk id="43" creationId="{8D55DD8B-9BF9-4B91-A22D-2D3F2AEFF189}"/>
          </ac:spMkLst>
        </pc:spChg>
        <pc:grpChg chg="del">
          <ac:chgData name="Maira Ali (2539951)" userId="S::2539951@student.uwtsd.ac.uk::a5f6544a-6726-4b62-8e5a-a1422be6ea96" providerId="AD" clId="Web-{CAB7F877-C9B1-F067-35BD-0F29CCECA256}" dt="2026-06-12T15:36:19.112" v="154"/>
          <ac:grpSpMkLst>
            <pc:docMk/>
            <pc:sldMk cId="3724702781" sldId="272"/>
            <ac:grpSpMk id="9" creationId="{7398C59F-5A18-487B-91D6-B955AACF2E50}"/>
          </ac:grpSpMkLst>
        </pc:grpChg>
        <pc:grpChg chg="del">
          <ac:chgData name="Maira Ali (2539951)" userId="S::2539951@student.uwtsd.ac.uk::a5f6544a-6726-4b62-8e5a-a1422be6ea96" providerId="AD" clId="Web-{CAB7F877-C9B1-F067-35BD-0F29CCECA256}" dt="2026-06-12T15:36:19.112" v="154"/>
          <ac:grpSpMkLst>
            <pc:docMk/>
            <pc:sldMk cId="3724702781" sldId="272"/>
            <ac:grpSpMk id="23" creationId="{520234FB-542E-4550-9C2F-1B56FD41A1CA}"/>
          </ac:grpSpMkLst>
        </pc:grpChg>
      </pc:sldChg>
      <pc:sldChg chg="modSp mod modClrScheme addAnim delAnim chgLayout">
        <pc:chgData name="Maira Ali (2539951)" userId="S::2539951@student.uwtsd.ac.uk::a5f6544a-6726-4b62-8e5a-a1422be6ea96" providerId="AD" clId="Web-{CAB7F877-C9B1-F067-35BD-0F29CCECA256}" dt="2026-06-12T15:54:31.512" v="164"/>
        <pc:sldMkLst>
          <pc:docMk/>
          <pc:sldMk cId="1743339712" sldId="273"/>
        </pc:sldMkLst>
        <pc:spChg chg="mod">
          <ac:chgData name="Maira Ali (2539951)" userId="S::2539951@student.uwtsd.ac.uk::a5f6544a-6726-4b62-8e5a-a1422be6ea96" providerId="AD" clId="Web-{CAB7F877-C9B1-F067-35BD-0F29CCECA256}" dt="2026-06-12T15:11:24.103" v="86" actId="20577"/>
          <ac:spMkLst>
            <pc:docMk/>
            <pc:sldMk cId="1743339712" sldId="273"/>
            <ac:spMk id="2" creationId="{C7E63B5E-4D9F-8C4F-43C6-CC0DE0391D5D}"/>
          </ac:spMkLst>
        </pc:spChg>
        <pc:spChg chg="mod">
          <ac:chgData name="Maira Ali (2539951)" userId="S::2539951@student.uwtsd.ac.uk::a5f6544a-6726-4b62-8e5a-a1422be6ea96" providerId="AD" clId="Web-{CAB7F877-C9B1-F067-35BD-0F29CCECA256}" dt="2026-06-12T15:10:25.366" v="81" actId="20577"/>
          <ac:spMkLst>
            <pc:docMk/>
            <pc:sldMk cId="1743339712" sldId="273"/>
            <ac:spMk id="4" creationId="{00C7BF74-1747-B33A-2568-3A76699EB5BA}"/>
          </ac:spMkLst>
        </pc:spChg>
      </pc:sldChg>
      <pc:sldChg chg="modSp mod modClrScheme addAnim chgLayout">
        <pc:chgData name="Maira Ali (2539951)" userId="S::2539951@student.uwtsd.ac.uk::a5f6544a-6726-4b62-8e5a-a1422be6ea96" providerId="AD" clId="Web-{CAB7F877-C9B1-F067-35BD-0F29CCECA256}" dt="2026-06-12T15:54:31.512" v="164"/>
        <pc:sldMkLst>
          <pc:docMk/>
          <pc:sldMk cId="3281247659" sldId="274"/>
        </pc:sldMkLst>
        <pc:graphicFrameChg chg="mod">
          <ac:chgData name="Maira Ali (2539951)" userId="S::2539951@student.uwtsd.ac.uk::a5f6544a-6726-4b62-8e5a-a1422be6ea96" providerId="AD" clId="Web-{CAB7F877-C9B1-F067-35BD-0F29CCECA256}" dt="2026-06-12T15:11:48.713" v="89" actId="1076"/>
          <ac:graphicFrameMkLst>
            <pc:docMk/>
            <pc:sldMk cId="3281247659" sldId="274"/>
            <ac:graphicFrameMk id="3" creationId="{C687FC1A-E594-CCDF-C374-6F80D17FC40E}"/>
          </ac:graphicFrameMkLst>
        </pc:graphicFrameChg>
      </pc:sldChg>
      <pc:sldChg chg="delSp mod modClrScheme addAnim delAnim delDesignElem chgLayout">
        <pc:chgData name="Maira Ali (2539951)" userId="S::2539951@student.uwtsd.ac.uk::a5f6544a-6726-4b62-8e5a-a1422be6ea96" providerId="AD" clId="Web-{CAB7F877-C9B1-F067-35BD-0F29CCECA256}" dt="2026-06-12T15:54:31.512" v="164"/>
        <pc:sldMkLst>
          <pc:docMk/>
          <pc:sldMk cId="3165636492" sldId="275"/>
        </pc:sldMkLst>
        <pc:spChg chg="del">
          <ac:chgData name="Maira Ali (2539951)" userId="S::2539951@student.uwtsd.ac.uk::a5f6544a-6726-4b62-8e5a-a1422be6ea96" providerId="AD" clId="Web-{CAB7F877-C9B1-F067-35BD-0F29CCECA256}" dt="2026-06-12T15:36:19.112" v="154"/>
          <ac:spMkLst>
            <pc:docMk/>
            <pc:sldMk cId="3165636492" sldId="275"/>
            <ac:spMk id="55" creationId="{DE91395A-2D18-4AF6-A0AC-AAA7189FED11}"/>
          </ac:spMkLst>
        </pc:spChg>
        <pc:spChg chg="del">
          <ac:chgData name="Maira Ali (2539951)" userId="S::2539951@student.uwtsd.ac.uk::a5f6544a-6726-4b62-8e5a-a1422be6ea96" providerId="AD" clId="Web-{CAB7F877-C9B1-F067-35BD-0F29CCECA256}" dt="2026-06-12T15:36:19.112" v="154"/>
          <ac:spMkLst>
            <pc:docMk/>
            <pc:sldMk cId="3165636492" sldId="275"/>
            <ac:spMk id="56" creationId="{A57352BE-A213-4040-BE8E-D4A925AD9DF8}"/>
          </ac:spMkLst>
        </pc:spChg>
        <pc:spChg chg="del">
          <ac:chgData name="Maira Ali (2539951)" userId="S::2539951@student.uwtsd.ac.uk::a5f6544a-6726-4b62-8e5a-a1422be6ea96" providerId="AD" clId="Web-{CAB7F877-C9B1-F067-35BD-0F29CCECA256}" dt="2026-06-12T15:36:19.112" v="154"/>
          <ac:spMkLst>
            <pc:docMk/>
            <pc:sldMk cId="3165636492" sldId="275"/>
            <ac:spMk id="57" creationId="{23C7736A-5A08-4021-9AB6-390DFF506AA8}"/>
          </ac:spMkLst>
        </pc:spChg>
        <pc:spChg chg="del">
          <ac:chgData name="Maira Ali (2539951)" userId="S::2539951@student.uwtsd.ac.uk::a5f6544a-6726-4b62-8e5a-a1422be6ea96" providerId="AD" clId="Web-{CAB7F877-C9B1-F067-35BD-0F29CCECA256}" dt="2026-06-12T15:36:19.112" v="154"/>
          <ac:spMkLst>
            <pc:docMk/>
            <pc:sldMk cId="3165636492" sldId="275"/>
            <ac:spMk id="58" creationId="{433DF4D3-8A35-461A-ABE0-F56B78A1371F}"/>
          </ac:spMkLst>
        </pc:spChg>
        <pc:grpChg chg="del">
          <ac:chgData name="Maira Ali (2539951)" userId="S::2539951@student.uwtsd.ac.uk::a5f6544a-6726-4b62-8e5a-a1422be6ea96" providerId="AD" clId="Web-{CAB7F877-C9B1-F067-35BD-0F29CCECA256}" dt="2026-06-12T15:36:19.112" v="154"/>
          <ac:grpSpMkLst>
            <pc:docMk/>
            <pc:sldMk cId="3165636492" sldId="275"/>
            <ac:grpSpMk id="53" creationId="{7398C59F-5A18-487B-91D6-B955AACF2E50}"/>
          </ac:grpSpMkLst>
        </pc:grpChg>
        <pc:grpChg chg="del">
          <ac:chgData name="Maira Ali (2539951)" userId="S::2539951@student.uwtsd.ac.uk::a5f6544a-6726-4b62-8e5a-a1422be6ea96" providerId="AD" clId="Web-{CAB7F877-C9B1-F067-35BD-0F29CCECA256}" dt="2026-06-12T15:36:19.112" v="154"/>
          <ac:grpSpMkLst>
            <pc:docMk/>
            <pc:sldMk cId="3165636492" sldId="275"/>
            <ac:grpSpMk id="54" creationId="{520234FB-542E-4550-9C2F-1B56FD41A1CA}"/>
          </ac:grpSpMkLst>
        </pc:grpChg>
      </pc:sldChg>
      <pc:sldChg chg="mod modClrScheme addAnim chgLayout">
        <pc:chgData name="Maira Ali (2539951)" userId="S::2539951@student.uwtsd.ac.uk::a5f6544a-6726-4b62-8e5a-a1422be6ea96" providerId="AD" clId="Web-{CAB7F877-C9B1-F067-35BD-0F29CCECA256}" dt="2026-06-12T22:07:18.333" v="180"/>
        <pc:sldMkLst>
          <pc:docMk/>
          <pc:sldMk cId="2131547681" sldId="277"/>
        </pc:sldMkLst>
      </pc:sldChg>
      <pc:sldChg chg="modSp mod modClrScheme addAnim chgLayout">
        <pc:chgData name="Maira Ali (2539951)" userId="S::2539951@student.uwtsd.ac.uk::a5f6544a-6726-4b62-8e5a-a1422be6ea96" providerId="AD" clId="Web-{CAB7F877-C9B1-F067-35BD-0F29CCECA256}" dt="2026-06-12T15:54:31.512" v="164"/>
        <pc:sldMkLst>
          <pc:docMk/>
          <pc:sldMk cId="2059743780" sldId="278"/>
        </pc:sldMkLst>
        <pc:spChg chg="mod">
          <ac:chgData name="Maira Ali (2539951)" userId="S::2539951@student.uwtsd.ac.uk::a5f6544a-6726-4b62-8e5a-a1422be6ea96" providerId="AD" clId="Web-{CAB7F877-C9B1-F067-35BD-0F29CCECA256}" dt="2026-06-12T15:00:42.938" v="45" actId="20577"/>
          <ac:spMkLst>
            <pc:docMk/>
            <pc:sldMk cId="2059743780" sldId="278"/>
            <ac:spMk id="3" creationId="{FB0C88B6-38B2-298C-F924-8070718B5576}"/>
          </ac:spMkLst>
        </pc:spChg>
      </pc:sldChg>
      <pc:sldChg chg="mod modClrScheme addAnim chgLayout">
        <pc:chgData name="Maira Ali (2539951)" userId="S::2539951@student.uwtsd.ac.uk::a5f6544a-6726-4b62-8e5a-a1422be6ea96" providerId="AD" clId="Web-{CAB7F877-C9B1-F067-35BD-0F29CCECA256}" dt="2026-06-12T15:54:31.512" v="164"/>
        <pc:sldMkLst>
          <pc:docMk/>
          <pc:sldMk cId="1715422514" sldId="279"/>
        </pc:sldMkLst>
      </pc:sldChg>
      <pc:sldChg chg="modSp mod modClrScheme addAnim chgLayout">
        <pc:chgData name="Maira Ali (2539951)" userId="S::2539951@student.uwtsd.ac.uk::a5f6544a-6726-4b62-8e5a-a1422be6ea96" providerId="AD" clId="Web-{CAB7F877-C9B1-F067-35BD-0F29CCECA256}" dt="2026-06-12T15:54:31.512" v="164"/>
        <pc:sldMkLst>
          <pc:docMk/>
          <pc:sldMk cId="1347923560" sldId="280"/>
        </pc:sldMkLst>
        <pc:spChg chg="mod">
          <ac:chgData name="Maira Ali (2539951)" userId="S::2539951@student.uwtsd.ac.uk::a5f6544a-6726-4b62-8e5a-a1422be6ea96" providerId="AD" clId="Web-{CAB7F877-C9B1-F067-35BD-0F29CCECA256}" dt="2026-06-12T15:13:35.373" v="99" actId="1076"/>
          <ac:spMkLst>
            <pc:docMk/>
            <pc:sldMk cId="1347923560" sldId="280"/>
            <ac:spMk id="4" creationId="{59E2BF72-259C-ED96-E00E-840B4016A25A}"/>
          </ac:spMkLst>
        </pc:spChg>
        <pc:spChg chg="mod">
          <ac:chgData name="Maira Ali (2539951)" userId="S::2539951@student.uwtsd.ac.uk::a5f6544a-6726-4b62-8e5a-a1422be6ea96" providerId="AD" clId="Web-{CAB7F877-C9B1-F067-35BD-0F29CCECA256}" dt="2026-06-12T15:13:48.718" v="101" actId="14100"/>
          <ac:spMkLst>
            <pc:docMk/>
            <pc:sldMk cId="1347923560" sldId="280"/>
            <ac:spMk id="6" creationId="{81D023DF-D25F-8FC8-0B79-AFC4C95C1E95}"/>
          </ac:spMkLst>
        </pc:spChg>
      </pc:sldChg>
      <pc:sldChg chg="modSp mod modClrScheme addAnim chgLayout">
        <pc:chgData name="Maira Ali (2539951)" userId="S::2539951@student.uwtsd.ac.uk::a5f6544a-6726-4b62-8e5a-a1422be6ea96" providerId="AD" clId="Web-{CAB7F877-C9B1-F067-35BD-0F29CCECA256}" dt="2026-06-12T15:54:31.512" v="164"/>
        <pc:sldMkLst>
          <pc:docMk/>
          <pc:sldMk cId="2868953997" sldId="282"/>
        </pc:sldMkLst>
        <pc:spChg chg="mod">
          <ac:chgData name="Maira Ali (2539951)" userId="S::2539951@student.uwtsd.ac.uk::a5f6544a-6726-4b62-8e5a-a1422be6ea96" providerId="AD" clId="Web-{CAB7F877-C9B1-F067-35BD-0F29CCECA256}" dt="2026-06-12T15:00:02.280" v="41" actId="20577"/>
          <ac:spMkLst>
            <pc:docMk/>
            <pc:sldMk cId="2868953997" sldId="282"/>
            <ac:spMk id="3" creationId="{2D9F9788-5D9F-CAB5-E7B3-EFE2FE720242}"/>
          </ac:spMkLst>
        </pc:spChg>
        <pc:spChg chg="mod">
          <ac:chgData name="Maira Ali (2539951)" userId="S::2539951@student.uwtsd.ac.uk::a5f6544a-6726-4b62-8e5a-a1422be6ea96" providerId="AD" clId="Web-{CAB7F877-C9B1-F067-35BD-0F29CCECA256}" dt="2026-06-12T15:00:08.249" v="42" actId="20577"/>
          <ac:spMkLst>
            <pc:docMk/>
            <pc:sldMk cId="2868953997" sldId="282"/>
            <ac:spMk id="4" creationId="{7D3C5566-726C-05E9-922B-2FFC86DDE779}"/>
          </ac:spMkLst>
        </pc:spChg>
      </pc:sldChg>
      <pc:sldChg chg="addSp delSp modSp new addAnim modAnim">
        <pc:chgData name="Maira Ali (2539951)" userId="S::2539951@student.uwtsd.ac.uk::a5f6544a-6726-4b62-8e5a-a1422be6ea96" providerId="AD" clId="Web-{CAB7F877-C9B1-F067-35BD-0F29CCECA256}" dt="2026-06-13T23:19:49.853" v="500"/>
        <pc:sldMkLst>
          <pc:docMk/>
          <pc:sldMk cId="4090172417" sldId="283"/>
        </pc:sldMkLst>
        <pc:spChg chg="add del">
          <ac:chgData name="Maira Ali (2539951)" userId="S::2539951@student.uwtsd.ac.uk::a5f6544a-6726-4b62-8e5a-a1422be6ea96" providerId="AD" clId="Web-{CAB7F877-C9B1-F067-35BD-0F29CCECA256}" dt="2026-06-13T22:46:26.596" v="203"/>
          <ac:spMkLst>
            <pc:docMk/>
            <pc:sldMk cId="4090172417" sldId="283"/>
            <ac:spMk id="2" creationId="{806D6E7C-0B7C-0292-BE8C-B72A4FC48996}"/>
          </ac:spMkLst>
        </pc:spChg>
        <pc:spChg chg="add mod">
          <ac:chgData name="Maira Ali (2539951)" userId="S::2539951@student.uwtsd.ac.uk::a5f6544a-6726-4b62-8e5a-a1422be6ea96" providerId="AD" clId="Web-{CAB7F877-C9B1-F067-35BD-0F29CCECA256}" dt="2026-06-13T23:01:00.751" v="317" actId="1076"/>
          <ac:spMkLst>
            <pc:docMk/>
            <pc:sldMk cId="4090172417" sldId="283"/>
            <ac:spMk id="3" creationId="{2E1EDA99-E68D-B319-1A46-AC4B2992178F}"/>
          </ac:spMkLst>
        </pc:spChg>
        <pc:spChg chg="add del">
          <ac:chgData name="Maira Ali (2539951)" userId="S::2539951@student.uwtsd.ac.uk::a5f6544a-6726-4b62-8e5a-a1422be6ea96" providerId="AD" clId="Web-{CAB7F877-C9B1-F067-35BD-0F29CCECA256}" dt="2026-06-13T22:47:05.957" v="217"/>
          <ac:spMkLst>
            <pc:docMk/>
            <pc:sldMk cId="4090172417" sldId="283"/>
            <ac:spMk id="4" creationId="{10EBB72E-49E4-7D82-24FC-3A5DCF3DB303}"/>
          </ac:spMkLst>
        </pc:spChg>
        <pc:spChg chg="add mod">
          <ac:chgData name="Maira Ali (2539951)" userId="S::2539951@student.uwtsd.ac.uk::a5f6544a-6726-4b62-8e5a-a1422be6ea96" providerId="AD" clId="Web-{CAB7F877-C9B1-F067-35BD-0F29CCECA256}" dt="2026-06-13T22:47:01.144" v="216" actId="20577"/>
          <ac:spMkLst>
            <pc:docMk/>
            <pc:sldMk cId="4090172417" sldId="283"/>
            <ac:spMk id="5" creationId="{257578D3-F366-3E22-83F0-36A6F231034A}"/>
          </ac:spMkLst>
        </pc:spChg>
      </pc:sldChg>
      <pc:sldChg chg="addSp delSp modSp new addAnim delAnim">
        <pc:chgData name="Maira Ali (2539951)" userId="S::2539951@student.uwtsd.ac.uk::a5f6544a-6726-4b62-8e5a-a1422be6ea96" providerId="AD" clId="Web-{CAB7F877-C9B1-F067-35BD-0F29CCECA256}" dt="2026-06-13T23:20:29.355" v="503"/>
        <pc:sldMkLst>
          <pc:docMk/>
          <pc:sldMk cId="786259101" sldId="284"/>
        </pc:sldMkLst>
        <pc:spChg chg="add del">
          <ac:chgData name="Maira Ali (2539951)" userId="S::2539951@student.uwtsd.ac.uk::a5f6544a-6726-4b62-8e5a-a1422be6ea96" providerId="AD" clId="Web-{CAB7F877-C9B1-F067-35BD-0F29CCECA256}" dt="2026-06-13T22:48:24.866" v="223"/>
          <ac:spMkLst>
            <pc:docMk/>
            <pc:sldMk cId="786259101" sldId="284"/>
            <ac:spMk id="2" creationId="{6CD2D5F7-41B0-B451-2287-B1D3111786F6}"/>
          </ac:spMkLst>
        </pc:spChg>
        <pc:spChg chg="add mod">
          <ac:chgData name="Maira Ali (2539951)" userId="S::2539951@student.uwtsd.ac.uk::a5f6544a-6726-4b62-8e5a-a1422be6ea96" providerId="AD" clId="Web-{CAB7F877-C9B1-F067-35BD-0F29CCECA256}" dt="2026-06-13T23:00:14.672" v="306" actId="20577"/>
          <ac:spMkLst>
            <pc:docMk/>
            <pc:sldMk cId="786259101" sldId="284"/>
            <ac:spMk id="3" creationId="{4DC46756-4A90-5C22-1434-62437F0564E5}"/>
          </ac:spMkLst>
        </pc:spChg>
        <pc:spChg chg="add del">
          <ac:chgData name="Maira Ali (2539951)" userId="S::2539951@student.uwtsd.ac.uk::a5f6544a-6726-4b62-8e5a-a1422be6ea96" providerId="AD" clId="Web-{CAB7F877-C9B1-F067-35BD-0F29CCECA256}" dt="2026-06-13T22:48:50.867" v="229"/>
          <ac:spMkLst>
            <pc:docMk/>
            <pc:sldMk cId="786259101" sldId="284"/>
            <ac:spMk id="4" creationId="{FD3A0893-5CDD-4B0C-1E98-161DE658D382}"/>
          </ac:spMkLst>
        </pc:spChg>
        <pc:spChg chg="add mod">
          <ac:chgData name="Maira Ali (2539951)" userId="S::2539951@student.uwtsd.ac.uk::a5f6544a-6726-4b62-8e5a-a1422be6ea96" providerId="AD" clId="Web-{CAB7F877-C9B1-F067-35BD-0F29CCECA256}" dt="2026-06-13T23:19:19.633" v="496" actId="1076"/>
          <ac:spMkLst>
            <pc:docMk/>
            <pc:sldMk cId="786259101" sldId="284"/>
            <ac:spMk id="5" creationId="{A1C2A470-536B-97FC-64B3-3ED3FABF66B1}"/>
          </ac:spMkLst>
        </pc:spChg>
        <pc:picChg chg="add del mod">
          <ac:chgData name="Maira Ali (2539951)" userId="S::2539951@student.uwtsd.ac.uk::a5f6544a-6726-4b62-8e5a-a1422be6ea96" providerId="AD" clId="Web-{CAB7F877-C9B1-F067-35BD-0F29CCECA256}" dt="2026-06-13T23:14:35.186" v="470"/>
          <ac:picMkLst>
            <pc:docMk/>
            <pc:sldMk cId="786259101" sldId="284"/>
            <ac:picMk id="6" creationId="{E9C9FBCE-F81F-5263-99DF-B7CDC021556F}"/>
          </ac:picMkLst>
        </pc:picChg>
      </pc:sldChg>
      <pc:sldChg chg="addSp delSp modSp new addAnim delAnim">
        <pc:chgData name="Maira Ali (2539951)" userId="S::2539951@student.uwtsd.ac.uk::a5f6544a-6726-4b62-8e5a-a1422be6ea96" providerId="AD" clId="Web-{CAB7F877-C9B1-F067-35BD-0F29CCECA256}" dt="2026-06-13T23:23:51.955" v="514"/>
        <pc:sldMkLst>
          <pc:docMk/>
          <pc:sldMk cId="776561452" sldId="285"/>
        </pc:sldMkLst>
        <pc:spChg chg="add del mod">
          <ac:chgData name="Maira Ali (2539951)" userId="S::2539951@student.uwtsd.ac.uk::a5f6544a-6726-4b62-8e5a-a1422be6ea96" providerId="AD" clId="Web-{CAB7F877-C9B1-F067-35BD-0F29CCECA256}" dt="2026-06-13T23:17:16.863" v="480"/>
          <ac:spMkLst>
            <pc:docMk/>
            <pc:sldMk cId="776561452" sldId="285"/>
            <ac:spMk id="2" creationId="{59031712-FBA6-EF5D-D5F2-803A00C6C6CE}"/>
          </ac:spMkLst>
        </pc:spChg>
        <pc:spChg chg="add">
          <ac:chgData name="Maira Ali (2539951)" userId="S::2539951@student.uwtsd.ac.uk::a5f6544a-6726-4b62-8e5a-a1422be6ea96" providerId="AD" clId="Web-{CAB7F877-C9B1-F067-35BD-0F29CCECA256}" dt="2026-06-13T22:51:47.638" v="250"/>
          <ac:spMkLst>
            <pc:docMk/>
            <pc:sldMk cId="776561452" sldId="285"/>
            <ac:spMk id="3" creationId="{C45FF845-823C-C54D-7E6A-58384321379D}"/>
          </ac:spMkLst>
        </pc:spChg>
        <pc:spChg chg="add mod">
          <ac:chgData name="Maira Ali (2539951)" userId="S::2539951@student.uwtsd.ac.uk::a5f6544a-6726-4b62-8e5a-a1422be6ea96" providerId="AD" clId="Web-{CAB7F877-C9B1-F067-35BD-0F29CCECA256}" dt="2026-06-13T22:52:33.859" v="254" actId="20577"/>
          <ac:spMkLst>
            <pc:docMk/>
            <pc:sldMk cId="776561452" sldId="285"/>
            <ac:spMk id="4" creationId="{358E2012-5EBE-3C89-5BA9-E02A24A1C06C}"/>
          </ac:spMkLst>
        </pc:spChg>
        <pc:graphicFrameChg chg="add del">
          <ac:chgData name="Maira Ali (2539951)" userId="S::2539951@student.uwtsd.ac.uk::a5f6544a-6726-4b62-8e5a-a1422be6ea96" providerId="AD" clId="Web-{CAB7F877-C9B1-F067-35BD-0F29CCECA256}" dt="2026-06-13T23:17:09.894" v="477"/>
          <ac:graphicFrameMkLst>
            <pc:docMk/>
            <pc:sldMk cId="776561452" sldId="285"/>
            <ac:graphicFrameMk id="7" creationId="{D068E485-61EC-525E-7AE0-43C502796CA5}"/>
          </ac:graphicFrameMkLst>
        </pc:graphicFrameChg>
        <pc:graphicFrameChg chg="add del">
          <ac:chgData name="Maira Ali (2539951)" userId="S::2539951@student.uwtsd.ac.uk::a5f6544a-6726-4b62-8e5a-a1422be6ea96" providerId="AD" clId="Web-{CAB7F877-C9B1-F067-35BD-0F29CCECA256}" dt="2026-06-13T23:17:16.817" v="479"/>
          <ac:graphicFrameMkLst>
            <pc:docMk/>
            <pc:sldMk cId="776561452" sldId="285"/>
            <ac:graphicFrameMk id="9" creationId="{19EC634C-2805-E454-EF8F-36F9EECF1D15}"/>
          </ac:graphicFrameMkLst>
        </pc:graphicFrameChg>
        <pc:graphicFrameChg chg="add mod modGraphic">
          <ac:chgData name="Maira Ali (2539951)" userId="S::2539951@student.uwtsd.ac.uk::a5f6544a-6726-4b62-8e5a-a1422be6ea96" providerId="AD" clId="Web-{CAB7F877-C9B1-F067-35BD-0F29CCECA256}" dt="2026-06-13T23:21:25.419" v="508" actId="20577"/>
          <ac:graphicFrameMkLst>
            <pc:docMk/>
            <pc:sldMk cId="776561452" sldId="285"/>
            <ac:graphicFrameMk id="11" creationId="{D068E485-61EC-525E-7AE0-43C502796CA5}"/>
          </ac:graphicFrameMkLst>
        </pc:graphicFrameChg>
        <pc:picChg chg="add mod">
          <ac:chgData name="Maira Ali (2539951)" userId="S::2539951@student.uwtsd.ac.uk::a5f6544a-6726-4b62-8e5a-a1422be6ea96" providerId="AD" clId="Web-{CAB7F877-C9B1-F067-35BD-0F29CCECA256}" dt="2026-06-13T23:16:55.222" v="475" actId="14100"/>
          <ac:picMkLst>
            <pc:docMk/>
            <pc:sldMk cId="776561452" sldId="285"/>
            <ac:picMk id="5" creationId="{AC806A28-86CD-E979-22AD-C4B620535083}"/>
          </ac:picMkLst>
        </pc:picChg>
      </pc:sldChg>
      <pc:sldChg chg="addSp delSp modSp new mod setBg addAnim">
        <pc:chgData name="Maira Ali (2539951)" userId="S::2539951@student.uwtsd.ac.uk::a5f6544a-6726-4b62-8e5a-a1422be6ea96" providerId="AD" clId="Web-{CAB7F877-C9B1-F067-35BD-0F29CCECA256}" dt="2026-06-13T23:21:37.935" v="510"/>
        <pc:sldMkLst>
          <pc:docMk/>
          <pc:sldMk cId="815729393" sldId="286"/>
        </pc:sldMkLst>
        <pc:spChg chg="add del">
          <ac:chgData name="Maira Ali (2539951)" userId="S::2539951@student.uwtsd.ac.uk::a5f6544a-6726-4b62-8e5a-a1422be6ea96" providerId="AD" clId="Web-{CAB7F877-C9B1-F067-35BD-0F29CCECA256}" dt="2026-06-13T22:52:55.437" v="261"/>
          <ac:spMkLst>
            <pc:docMk/>
            <pc:sldMk cId="815729393" sldId="286"/>
            <ac:spMk id="2" creationId="{8B646B56-FB33-BB33-3773-E854F1AD6085}"/>
          </ac:spMkLst>
        </pc:spChg>
        <pc:spChg chg="add mod">
          <ac:chgData name="Maira Ali (2539951)" userId="S::2539951@student.uwtsd.ac.uk::a5f6544a-6726-4b62-8e5a-a1422be6ea96" providerId="AD" clId="Web-{CAB7F877-C9B1-F067-35BD-0F29CCECA256}" dt="2026-06-13T23:18:51.195" v="494" actId="1076"/>
          <ac:spMkLst>
            <pc:docMk/>
            <pc:sldMk cId="815729393" sldId="286"/>
            <ac:spMk id="3" creationId="{C03DB045-706D-2B89-1087-103B0BAD6825}"/>
          </ac:spMkLst>
        </pc:spChg>
        <pc:spChg chg="add">
          <ac:chgData name="Maira Ali (2539951)" userId="S::2539951@student.uwtsd.ac.uk::a5f6544a-6726-4b62-8e5a-a1422be6ea96" providerId="AD" clId="Web-{CAB7F877-C9B1-F067-35BD-0F29CCECA256}" dt="2026-06-13T23:17:29.223" v="481"/>
          <ac:spMkLst>
            <pc:docMk/>
            <pc:sldMk cId="815729393" sldId="286"/>
            <ac:spMk id="36" creationId="{CE6C63DC-BAE4-42B6-8FDF-F6467C2D23AC}"/>
          </ac:spMkLst>
        </pc:spChg>
        <pc:spChg chg="add">
          <ac:chgData name="Maira Ali (2539951)" userId="S::2539951@student.uwtsd.ac.uk::a5f6544a-6726-4b62-8e5a-a1422be6ea96" providerId="AD" clId="Web-{CAB7F877-C9B1-F067-35BD-0F29CCECA256}" dt="2026-06-13T23:17:29.223" v="481"/>
          <ac:spMkLst>
            <pc:docMk/>
            <pc:sldMk cId="815729393" sldId="286"/>
            <ac:spMk id="38" creationId="{BFE4781A-41C7-4F27-8792-A74EFB8E5CF1}"/>
          </ac:spMkLst>
        </pc:spChg>
        <pc:spChg chg="add">
          <ac:chgData name="Maira Ali (2539951)" userId="S::2539951@student.uwtsd.ac.uk::a5f6544a-6726-4b62-8e5a-a1422be6ea96" providerId="AD" clId="Web-{CAB7F877-C9B1-F067-35BD-0F29CCECA256}" dt="2026-06-13T23:17:29.223" v="481"/>
          <ac:spMkLst>
            <pc:docMk/>
            <pc:sldMk cId="815729393" sldId="286"/>
            <ac:spMk id="40" creationId="{0A46F010-D160-4609-8979-FFD8C1EA6C43}"/>
          </ac:spMkLst>
        </pc:spChg>
        <pc:spChg chg="add">
          <ac:chgData name="Maira Ali (2539951)" userId="S::2539951@student.uwtsd.ac.uk::a5f6544a-6726-4b62-8e5a-a1422be6ea96" providerId="AD" clId="Web-{CAB7F877-C9B1-F067-35BD-0F29CCECA256}" dt="2026-06-13T23:17:29.223" v="481"/>
          <ac:spMkLst>
            <pc:docMk/>
            <pc:sldMk cId="815729393" sldId="286"/>
            <ac:spMk id="42" creationId="{81B8C4F6-C3AC-4C94-8EC7-E4F7B7E9CDB6}"/>
          </ac:spMkLst>
        </pc:spChg>
        <pc:spChg chg="add">
          <ac:chgData name="Maira Ali (2539951)" userId="S::2539951@student.uwtsd.ac.uk::a5f6544a-6726-4b62-8e5a-a1422be6ea96" providerId="AD" clId="Web-{CAB7F877-C9B1-F067-35BD-0F29CCECA256}" dt="2026-06-13T23:17:29.223" v="481"/>
          <ac:spMkLst>
            <pc:docMk/>
            <pc:sldMk cId="815729393" sldId="286"/>
            <ac:spMk id="72" creationId="{91328346-8BAD-4616-B50B-5CFDA5648D6A}"/>
          </ac:spMkLst>
        </pc:spChg>
        <pc:grpChg chg="add">
          <ac:chgData name="Maira Ali (2539951)" userId="S::2539951@student.uwtsd.ac.uk::a5f6544a-6726-4b62-8e5a-a1422be6ea96" providerId="AD" clId="Web-{CAB7F877-C9B1-F067-35BD-0F29CCECA256}" dt="2026-06-13T23:17:29.223" v="481"/>
          <ac:grpSpMkLst>
            <pc:docMk/>
            <pc:sldMk cId="815729393" sldId="286"/>
            <ac:grpSpMk id="8" creationId="{8CD25866-F15D-40A4-AEC5-47C044637AB7}"/>
          </ac:grpSpMkLst>
        </pc:grpChg>
        <pc:grpChg chg="add">
          <ac:chgData name="Maira Ali (2539951)" userId="S::2539951@student.uwtsd.ac.uk::a5f6544a-6726-4b62-8e5a-a1422be6ea96" providerId="AD" clId="Web-{CAB7F877-C9B1-F067-35BD-0F29CCECA256}" dt="2026-06-13T23:17:29.223" v="481"/>
          <ac:grpSpMkLst>
            <pc:docMk/>
            <pc:sldMk cId="815729393" sldId="286"/>
            <ac:grpSpMk id="22" creationId="{0C4A17ED-96AA-44A6-A050-E1A7A1CDD9E7}"/>
          </ac:grpSpMkLst>
        </pc:grpChg>
        <pc:grpChg chg="add">
          <ac:chgData name="Maira Ali (2539951)" userId="S::2539951@student.uwtsd.ac.uk::a5f6544a-6726-4b62-8e5a-a1422be6ea96" providerId="AD" clId="Web-{CAB7F877-C9B1-F067-35BD-0F29CCECA256}" dt="2026-06-13T23:17:29.223" v="481"/>
          <ac:grpSpMkLst>
            <pc:docMk/>
            <pc:sldMk cId="815729393" sldId="286"/>
            <ac:grpSpMk id="44" creationId="{0B789310-9859-4942-98C8-3D2F12AAAE73}"/>
          </ac:grpSpMkLst>
        </pc:grpChg>
        <pc:grpChg chg="add">
          <ac:chgData name="Maira Ali (2539951)" userId="S::2539951@student.uwtsd.ac.uk::a5f6544a-6726-4b62-8e5a-a1422be6ea96" providerId="AD" clId="Web-{CAB7F877-C9B1-F067-35BD-0F29CCECA256}" dt="2026-06-13T23:17:29.223" v="481"/>
          <ac:grpSpMkLst>
            <pc:docMk/>
            <pc:sldMk cId="815729393" sldId="286"/>
            <ac:grpSpMk id="58" creationId="{6F1CEC7A-E419-4950-AA57-B00546C29CAF}"/>
          </ac:grpSpMkLst>
        </pc:grpChg>
      </pc:sldChg>
      <pc:sldChg chg="addSp delSp modSp new addAnim">
        <pc:chgData name="Maira Ali (2539951)" userId="S::2539951@student.uwtsd.ac.uk::a5f6544a-6726-4b62-8e5a-a1422be6ea96" providerId="AD" clId="Web-{CAB7F877-C9B1-F067-35BD-0F29CCECA256}" dt="2026-06-13T23:21:42.873" v="511"/>
        <pc:sldMkLst>
          <pc:docMk/>
          <pc:sldMk cId="2131061546" sldId="287"/>
        </pc:sldMkLst>
        <pc:spChg chg="add del mod">
          <ac:chgData name="Maira Ali (2539951)" userId="S::2539951@student.uwtsd.ac.uk::a5f6544a-6726-4b62-8e5a-a1422be6ea96" providerId="AD" clId="Web-{CAB7F877-C9B1-F067-35BD-0F29CCECA256}" dt="2026-06-13T22:55:25.068" v="277"/>
          <ac:spMkLst>
            <pc:docMk/>
            <pc:sldMk cId="2131061546" sldId="287"/>
            <ac:spMk id="2" creationId="{8BA2B896-633F-61BB-1B60-38574E68C7CC}"/>
          </ac:spMkLst>
        </pc:spChg>
        <pc:spChg chg="add mod">
          <ac:chgData name="Maira Ali (2539951)" userId="S::2539951@student.uwtsd.ac.uk::a5f6544a-6726-4b62-8e5a-a1422be6ea96" providerId="AD" clId="Web-{CAB7F877-C9B1-F067-35BD-0F29CCECA256}" dt="2026-06-13T23:02:02.550" v="325" actId="20577"/>
          <ac:spMkLst>
            <pc:docMk/>
            <pc:sldMk cId="2131061546" sldId="287"/>
            <ac:spMk id="3" creationId="{49564D1E-4F12-0A52-9317-D1BA3C17FF91}"/>
          </ac:spMkLst>
        </pc:spChg>
      </pc:sldChg>
      <pc:sldChg chg="addSp delSp modSp new addAnim delAnim">
        <pc:chgData name="Maira Ali (2539951)" userId="S::2539951@student.uwtsd.ac.uk::a5f6544a-6726-4b62-8e5a-a1422be6ea96" providerId="AD" clId="Web-{CAB7F877-C9B1-F067-35BD-0F29CCECA256}" dt="2026-06-13T23:29:05.685" v="523" actId="14100"/>
        <pc:sldMkLst>
          <pc:docMk/>
          <pc:sldMk cId="3289866743" sldId="288"/>
        </pc:sldMkLst>
        <pc:spChg chg="add del">
          <ac:chgData name="Maira Ali (2539951)" userId="S::2539951@student.uwtsd.ac.uk::a5f6544a-6726-4b62-8e5a-a1422be6ea96" providerId="AD" clId="Web-{CAB7F877-C9B1-F067-35BD-0F29CCECA256}" dt="2026-06-13T22:57:50.135" v="296"/>
          <ac:spMkLst>
            <pc:docMk/>
            <pc:sldMk cId="3289866743" sldId="288"/>
            <ac:spMk id="2" creationId="{1097E00C-5C32-A514-145F-C39AC5772070}"/>
          </ac:spMkLst>
        </pc:spChg>
        <pc:spChg chg="add mod">
          <ac:chgData name="Maira Ali (2539951)" userId="S::2539951@student.uwtsd.ac.uk::a5f6544a-6726-4b62-8e5a-a1422be6ea96" providerId="AD" clId="Web-{CAB7F877-C9B1-F067-35BD-0F29CCECA256}" dt="2026-06-13T23:04:39.446" v="372" actId="20577"/>
          <ac:spMkLst>
            <pc:docMk/>
            <pc:sldMk cId="3289866743" sldId="288"/>
            <ac:spMk id="3" creationId="{C0C7D711-4148-9E2E-E085-D41AFB029958}"/>
          </ac:spMkLst>
        </pc:spChg>
        <pc:spChg chg="add del mod">
          <ac:chgData name="Maira Ali (2539951)" userId="S::2539951@student.uwtsd.ac.uk::a5f6544a-6726-4b62-8e5a-a1422be6ea96" providerId="AD" clId="Web-{CAB7F877-C9B1-F067-35BD-0F29CCECA256}" dt="2026-06-13T23:11:15.460" v="468"/>
          <ac:spMkLst>
            <pc:docMk/>
            <pc:sldMk cId="3289866743" sldId="288"/>
            <ac:spMk id="4" creationId="{46AAF405-DC7A-5B60-2890-49B643297DA1}"/>
          </ac:spMkLst>
        </pc:spChg>
        <pc:spChg chg="add mod">
          <ac:chgData name="Maira Ali (2539951)" userId="S::2539951@student.uwtsd.ac.uk::a5f6544a-6726-4b62-8e5a-a1422be6ea96" providerId="AD" clId="Web-{CAB7F877-C9B1-F067-35BD-0F29CCECA256}" dt="2026-06-13T23:29:05.685" v="523" actId="14100"/>
          <ac:spMkLst>
            <pc:docMk/>
            <pc:sldMk cId="3289866743" sldId="288"/>
            <ac:spMk id="5" creationId="{E6D82258-D304-4083-BC5B-AD6AD39AFC50}"/>
          </ac:spMkLst>
        </pc:spChg>
        <pc:spChg chg="add mod">
          <ac:chgData name="Maira Ali (2539951)" userId="S::2539951@student.uwtsd.ac.uk::a5f6544a-6726-4b62-8e5a-a1422be6ea96" providerId="AD" clId="Web-{CAB7F877-C9B1-F067-35BD-0F29CCECA256}" dt="2026-06-13T23:28:19.402" v="517" actId="1076"/>
          <ac:spMkLst>
            <pc:docMk/>
            <pc:sldMk cId="3289866743" sldId="288"/>
            <ac:spMk id="6" creationId="{4C287D1D-3E94-DCDE-D112-F66881881017}"/>
          </ac:spMkLst>
        </pc:spChg>
      </pc:sldChg>
      <pc:sldMasterChg chg="del delSldLayout">
        <pc:chgData name="Maira Ali (2539951)" userId="S::2539951@student.uwtsd.ac.uk::a5f6544a-6726-4b62-8e5a-a1422be6ea96" providerId="AD" clId="Web-{CAB7F877-C9B1-F067-35BD-0F29CCECA256}" dt="2026-06-12T15:36:19.112" v="154"/>
        <pc:sldMasterMkLst>
          <pc:docMk/>
          <pc:sldMasterMk cId="4256112106" sldId="2147483720"/>
        </pc:sldMasterMkLst>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98956134" sldId="2147483721"/>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2096073969" sldId="2147483722"/>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2426767057" sldId="2147483723"/>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467097511" sldId="2147483724"/>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231082397" sldId="2147483725"/>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440979672" sldId="2147483726"/>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1848148053" sldId="2147483727"/>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962214491" sldId="2147483728"/>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028388530" sldId="2147483729"/>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829910348" sldId="2147483730"/>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158159924" sldId="2147483731"/>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425818177" sldId="2147483732"/>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3521698442" sldId="2147483733"/>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4038094693" sldId="2147483734"/>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1525550666" sldId="2147483735"/>
          </pc:sldLayoutMkLst>
        </pc:sldLayoutChg>
        <pc:sldLayoutChg chg="del">
          <pc:chgData name="Maira Ali (2539951)" userId="S::2539951@student.uwtsd.ac.uk::a5f6544a-6726-4b62-8e5a-a1422be6ea96" providerId="AD" clId="Web-{CAB7F877-C9B1-F067-35BD-0F29CCECA256}" dt="2026-06-12T15:36:19.112" v="154"/>
          <pc:sldLayoutMkLst>
            <pc:docMk/>
            <pc:sldMasterMk cId="4256112106" sldId="2147483720"/>
            <pc:sldLayoutMk cId="2949897876" sldId="2147483736"/>
          </pc:sldLayoutMkLst>
        </pc:sldLayoutChg>
      </pc:sldMasterChg>
      <pc:sldMasterChg chg="add del addSldLayout delSldLayout modSldLayout">
        <pc:chgData name="Maira Ali (2539951)" userId="S::2539951@student.uwtsd.ac.uk::a5f6544a-6726-4b62-8e5a-a1422be6ea96" providerId="AD" clId="Web-{CAB7F877-C9B1-F067-35BD-0F29CCECA256}" dt="2026-06-12T15:36:36.253" v="155"/>
        <pc:sldMasterMkLst>
          <pc:docMk/>
          <pc:sldMasterMk cId="3594280356" sldId="2147483737"/>
        </pc:sldMasterMkLst>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2694028454" sldId="2147483738"/>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4094950750" sldId="2147483739"/>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1702897024" sldId="2147483740"/>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3499563792" sldId="2147483741"/>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2762743042" sldId="2147483742"/>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3017485892" sldId="2147483743"/>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1684930155" sldId="2147483744"/>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2917845132" sldId="2147483745"/>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2399712332" sldId="2147483746"/>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4250789034" sldId="2147483747"/>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625445235" sldId="2147483748"/>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1953147465" sldId="2147483749"/>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71072185" sldId="2147483750"/>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3600329894" sldId="2147483751"/>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3951256755" sldId="2147483752"/>
          </pc:sldLayoutMkLst>
        </pc:sldLayoutChg>
        <pc:sldLayoutChg chg="add del mod replId">
          <pc:chgData name="Maira Ali (2539951)" userId="S::2539951@student.uwtsd.ac.uk::a5f6544a-6726-4b62-8e5a-a1422be6ea96" providerId="AD" clId="Web-{CAB7F877-C9B1-F067-35BD-0F29CCECA256}" dt="2026-06-12T15:36:36.253" v="155"/>
          <pc:sldLayoutMkLst>
            <pc:docMk/>
            <pc:sldMasterMk cId="3594280356" sldId="2147483737"/>
            <pc:sldLayoutMk cId="536733377" sldId="2147483753"/>
          </pc:sldLayoutMkLst>
        </pc:sldLayoutChg>
      </pc:sldMasterChg>
      <pc:sldMasterChg chg="add del addSldLayout delSldLayout modSldLayout">
        <pc:chgData name="Maira Ali (2539951)" userId="S::2539951@student.uwtsd.ac.uk::a5f6544a-6726-4b62-8e5a-a1422be6ea96" providerId="AD" clId="Web-{CAB7F877-C9B1-F067-35BD-0F29CCECA256}" dt="2026-06-12T15:37:10.458" v="157"/>
        <pc:sldMasterMkLst>
          <pc:docMk/>
          <pc:sldMasterMk cId="1894642817" sldId="2147483754"/>
        </pc:sldMasterMkLst>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2237799" sldId="2147483755"/>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44438008" sldId="2147483756"/>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1562837031" sldId="2147483757"/>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2237417663" sldId="2147483758"/>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3061942583" sldId="2147483759"/>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505933610" sldId="2147483760"/>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575455266" sldId="2147483761"/>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1368226039" sldId="2147483762"/>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3400775166" sldId="2147483763"/>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2813105210" sldId="2147483764"/>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4018991930" sldId="2147483765"/>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1233469894" sldId="2147483766"/>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132001901" sldId="2147483767"/>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1202034865" sldId="2147483768"/>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3152188467" sldId="2147483769"/>
          </pc:sldLayoutMkLst>
        </pc:sldLayoutChg>
        <pc:sldLayoutChg chg="add del mod replId">
          <pc:chgData name="Maira Ali (2539951)" userId="S::2539951@student.uwtsd.ac.uk::a5f6544a-6726-4b62-8e5a-a1422be6ea96" providerId="AD" clId="Web-{CAB7F877-C9B1-F067-35BD-0F29CCECA256}" dt="2026-06-12T15:37:10.458" v="157"/>
          <pc:sldLayoutMkLst>
            <pc:docMk/>
            <pc:sldMasterMk cId="1894642817" sldId="2147483754"/>
            <pc:sldLayoutMk cId="1161244531" sldId="2147483770"/>
          </pc:sldLayoutMkLst>
        </pc:sldLayoutChg>
      </pc:sldMasterChg>
      <pc:sldMasterChg chg="add del addSldLayout delSldLayout modSldLayout">
        <pc:chgData name="Maira Ali (2539951)" userId="S::2539951@student.uwtsd.ac.uk::a5f6544a-6726-4b62-8e5a-a1422be6ea96" providerId="AD" clId="Web-{CAB7F877-C9B1-F067-35BD-0F29CCECA256}" dt="2026-06-12T15:37:39.256" v="158"/>
        <pc:sldMasterMkLst>
          <pc:docMk/>
          <pc:sldMasterMk cId="2228216514" sldId="2147483771"/>
        </pc:sldMasterMkLst>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50275941" sldId="2147483772"/>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178254756" sldId="2147483773"/>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258905251" sldId="2147483774"/>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186695323" sldId="2147483775"/>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212722458" sldId="2147483776"/>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472957665" sldId="2147483777"/>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469357321" sldId="2147483778"/>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018236155" sldId="2147483779"/>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602050039" sldId="2147483780"/>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779512283" sldId="2147483781"/>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526511911" sldId="2147483782"/>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2045122331" sldId="2147483783"/>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400471205" sldId="2147483784"/>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916888935" sldId="2147483785"/>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518741031" sldId="2147483786"/>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320626459" sldId="2147483787"/>
          </pc:sldLayoutMkLst>
        </pc:sldLayoutChg>
        <pc:sldLayoutChg chg="add del mod replId">
          <pc:chgData name="Maira Ali (2539951)" userId="S::2539951@student.uwtsd.ac.uk::a5f6544a-6726-4b62-8e5a-a1422be6ea96" providerId="AD" clId="Web-{CAB7F877-C9B1-F067-35BD-0F29CCECA256}" dt="2026-06-12T15:37:39.256" v="158"/>
          <pc:sldLayoutMkLst>
            <pc:docMk/>
            <pc:sldMasterMk cId="2228216514" sldId="2147483771"/>
            <pc:sldLayoutMk cId="1574816942" sldId="2147483788"/>
          </pc:sldLayoutMkLst>
        </pc:sldLayoutChg>
      </pc:sldMasterChg>
      <pc:sldMasterChg chg="add del addSldLayout delSldLayout modSldLayout">
        <pc:chgData name="Maira Ali (2539951)" userId="S::2539951@student.uwtsd.ac.uk::a5f6544a-6726-4b62-8e5a-a1422be6ea96" providerId="AD" clId="Web-{CAB7F877-C9B1-F067-35BD-0F29CCECA256}" dt="2026-06-12T15:53:40.214" v="162"/>
        <pc:sldMasterMkLst>
          <pc:docMk/>
          <pc:sldMasterMk cId="545602140" sldId="2147483789"/>
        </pc:sldMasterMkLst>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3121707569" sldId="2147483790"/>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3701520317" sldId="2147483791"/>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4213811677" sldId="2147483792"/>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1574243380" sldId="2147483793"/>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2617241327" sldId="2147483794"/>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3690008222" sldId="2147483795"/>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2392680" sldId="2147483796"/>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1926112843" sldId="2147483797"/>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4203673702" sldId="2147483798"/>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1156426313" sldId="2147483799"/>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2836338803" sldId="2147483800"/>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2742908315" sldId="2147483801"/>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1633941642" sldId="2147483802"/>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106518480" sldId="2147483803"/>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2566370416" sldId="2147483804"/>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872106550" sldId="2147483805"/>
          </pc:sldLayoutMkLst>
        </pc:sldLayoutChg>
        <pc:sldLayoutChg chg="add del mod replId">
          <pc:chgData name="Maira Ali (2539951)" userId="S::2539951@student.uwtsd.ac.uk::a5f6544a-6726-4b62-8e5a-a1422be6ea96" providerId="AD" clId="Web-{CAB7F877-C9B1-F067-35BD-0F29CCECA256}" dt="2026-06-12T15:53:40.214" v="162"/>
          <pc:sldLayoutMkLst>
            <pc:docMk/>
            <pc:sldMasterMk cId="545602140" sldId="2147483789"/>
            <pc:sldLayoutMk cId="2491118397" sldId="2147483806"/>
          </pc:sldLayoutMkLst>
        </pc:sldLayoutChg>
      </pc:sldMasterChg>
      <pc:sldMasterChg chg="add del addSldLayout delSldLayout modSldLayout">
        <pc:chgData name="Maira Ali (2539951)" userId="S::2539951@student.uwtsd.ac.uk::a5f6544a-6726-4b62-8e5a-a1422be6ea96" providerId="AD" clId="Web-{CAB7F877-C9B1-F067-35BD-0F29CCECA256}" dt="2026-06-12T15:54:07.433" v="163"/>
        <pc:sldMasterMkLst>
          <pc:docMk/>
          <pc:sldMasterMk cId="1697960462" sldId="2147483807"/>
        </pc:sldMasterMkLst>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2073414368" sldId="2147483808"/>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2866952031" sldId="2147483809"/>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2029372349" sldId="2147483810"/>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3385100084" sldId="2147483811"/>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292130897" sldId="2147483812"/>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866538241" sldId="2147483813"/>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3990330219" sldId="2147483814"/>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2589026587" sldId="2147483815"/>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4171811841" sldId="2147483816"/>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2614678988" sldId="2147483817"/>
          </pc:sldLayoutMkLst>
        </pc:sldLayoutChg>
        <pc:sldLayoutChg chg="add del mod replId">
          <pc:chgData name="Maira Ali (2539951)" userId="S::2539951@student.uwtsd.ac.uk::a5f6544a-6726-4b62-8e5a-a1422be6ea96" providerId="AD" clId="Web-{CAB7F877-C9B1-F067-35BD-0F29CCECA256}" dt="2026-06-12T15:54:07.433" v="163"/>
          <pc:sldLayoutMkLst>
            <pc:docMk/>
            <pc:sldMasterMk cId="1697960462" sldId="2147483807"/>
            <pc:sldLayoutMk cId="3475206816" sldId="2147483818"/>
          </pc:sldLayoutMkLst>
        </pc:sldLayoutChg>
      </pc:sldMasterChg>
      <pc:sldMasterChg chg="add del addSldLayout delSldLayout modSldLayout">
        <pc:chgData name="Maira Ali (2539951)" userId="S::2539951@student.uwtsd.ac.uk::a5f6544a-6726-4b62-8e5a-a1422be6ea96" providerId="AD" clId="Web-{CAB7F877-C9B1-F067-35BD-0F29CCECA256}" dt="2026-06-12T15:54:31.512" v="164"/>
        <pc:sldMasterMkLst>
          <pc:docMk/>
          <pc:sldMasterMk cId="3744195496" sldId="2147483819"/>
        </pc:sldMasterMkLst>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323738949" sldId="2147483820"/>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4057540646" sldId="2147483821"/>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024503509" sldId="2147483822"/>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979348988" sldId="2147483823"/>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2919595196" sldId="2147483824"/>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451152081" sldId="2147483825"/>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2763947" sldId="2147483826"/>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1667228404" sldId="2147483827"/>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2606386198" sldId="2147483828"/>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453050969" sldId="2147483829"/>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678985266" sldId="2147483830"/>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258821558" sldId="2147483831"/>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2313902809" sldId="2147483832"/>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693335652" sldId="2147483833"/>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3870226165" sldId="2147483834"/>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100150238" sldId="2147483835"/>
          </pc:sldLayoutMkLst>
        </pc:sldLayoutChg>
        <pc:sldLayoutChg chg="add del mod replId">
          <pc:chgData name="Maira Ali (2539951)" userId="S::2539951@student.uwtsd.ac.uk::a5f6544a-6726-4b62-8e5a-a1422be6ea96" providerId="AD" clId="Web-{CAB7F877-C9B1-F067-35BD-0F29CCECA256}" dt="2026-06-12T15:54:31.512" v="164"/>
          <pc:sldLayoutMkLst>
            <pc:docMk/>
            <pc:sldMasterMk cId="3744195496" sldId="2147483819"/>
            <pc:sldLayoutMk cId="1293524593" sldId="2147483836"/>
          </pc:sldLayoutMkLst>
        </pc:sldLayoutChg>
      </pc:sldMasterChg>
      <pc:sldMasterChg chg="add addSldLayout modSldLayout">
        <pc:chgData name="Maira Ali (2539951)" userId="S::2539951@student.uwtsd.ac.uk::a5f6544a-6726-4b62-8e5a-a1422be6ea96" providerId="AD" clId="Web-{CAB7F877-C9B1-F067-35BD-0F29CCECA256}" dt="2026-06-12T15:54:31.512" v="164"/>
        <pc:sldMasterMkLst>
          <pc:docMk/>
          <pc:sldMasterMk cId="152633193" sldId="2147483837"/>
        </pc:sldMasterMkLst>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627750890" sldId="2147483838"/>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3135253959" sldId="2147483839"/>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3578260374" sldId="2147483840"/>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3466623268" sldId="2147483841"/>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11210957" sldId="2147483842"/>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824613168" sldId="2147483843"/>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796496905" sldId="2147483844"/>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170540926" sldId="2147483845"/>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70943713" sldId="2147483846"/>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45052860" sldId="2147483847"/>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006019006" sldId="2147483848"/>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381602628" sldId="2147483849"/>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234812366" sldId="2147483850"/>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2265065580" sldId="2147483851"/>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1359435687" sldId="2147483852"/>
          </pc:sldLayoutMkLst>
        </pc:sldLayoutChg>
        <pc:sldLayoutChg chg="add mod replId">
          <pc:chgData name="Maira Ali (2539951)" userId="S::2539951@student.uwtsd.ac.uk::a5f6544a-6726-4b62-8e5a-a1422be6ea96" providerId="AD" clId="Web-{CAB7F877-C9B1-F067-35BD-0F29CCECA256}" dt="2026-06-12T15:54:31.512" v="164"/>
          <pc:sldLayoutMkLst>
            <pc:docMk/>
            <pc:sldMasterMk cId="152633193" sldId="2147483837"/>
            <pc:sldLayoutMk cId="959275900" sldId="2147483853"/>
          </pc:sldLayoutMkLst>
        </pc:sldLayoutChg>
      </pc:sldMasterChg>
    </pc:docChg>
  </pc:docChgLst>
  <pc:docChgLst>
    <pc:chgData name="Musliha Yahya Abajebel (2520501)" userId="S::2520501@student.uwtsd.ac.uk::d1492a48-3d14-4006-8598-b4a84c7bf2e5" providerId="AD" clId="Web-{ED99801C-75C3-FB3D-FFDC-B667145897BD}"/>
    <pc:docChg chg="modSld">
      <pc:chgData name="Musliha Yahya Abajebel (2520501)" userId="S::2520501@student.uwtsd.ac.uk::d1492a48-3d14-4006-8598-b4a84c7bf2e5" providerId="AD" clId="Web-{ED99801C-75C3-FB3D-FFDC-B667145897BD}" dt="2026-06-03T19:50:26.921" v="0" actId="1076"/>
      <pc:docMkLst>
        <pc:docMk/>
      </pc:docMkLst>
      <pc:sldChg chg="modSp">
        <pc:chgData name="Musliha Yahya Abajebel (2520501)" userId="S::2520501@student.uwtsd.ac.uk::d1492a48-3d14-4006-8598-b4a84c7bf2e5" providerId="AD" clId="Web-{ED99801C-75C3-FB3D-FFDC-B667145897BD}" dt="2026-06-03T19:50:26.921" v="0" actId="1076"/>
        <pc:sldMkLst>
          <pc:docMk/>
          <pc:sldMk cId="2850844777" sldId="258"/>
        </pc:sldMkLst>
      </pc:sldChg>
    </pc:docChg>
  </pc:docChgLst>
  <pc:docChgLst>
    <pc:chgData name="Nadia Farooq" userId="70791ec81338dd2e" providerId="Windows Live" clId="Web-{601D940E-E808-11E8-0FB1-595F7C172BC5}"/>
    <pc:docChg chg="addSld delSld modSld sldOrd">
      <pc:chgData name="Nadia Farooq" userId="70791ec81338dd2e" providerId="Windows Live" clId="Web-{601D940E-E808-11E8-0FB1-595F7C172BC5}" dt="2026-05-25T11:24:27.141" v="2342" actId="20577"/>
      <pc:docMkLst>
        <pc:docMk/>
      </pc:docMkLst>
      <pc:sldChg chg="modSp">
        <pc:chgData name="Nadia Farooq" userId="70791ec81338dd2e" providerId="Windows Live" clId="Web-{601D940E-E808-11E8-0FB1-595F7C172BC5}" dt="2026-05-25T11:22:55.172" v="2325" actId="20577"/>
        <pc:sldMkLst>
          <pc:docMk/>
          <pc:sldMk cId="109857222" sldId="256"/>
        </pc:sldMkLst>
        <pc:spChg chg="mod">
          <ac:chgData name="Nadia Farooq" userId="70791ec81338dd2e" providerId="Windows Live" clId="Web-{601D940E-E808-11E8-0FB1-595F7C172BC5}" dt="2026-05-25T09:58:12.336" v="62" actId="20577"/>
          <ac:spMkLst>
            <pc:docMk/>
            <pc:sldMk cId="109857222" sldId="256"/>
            <ac:spMk id="2" creationId="{00000000-0000-0000-0000-000000000000}"/>
          </ac:spMkLst>
        </pc:spChg>
        <pc:spChg chg="mod">
          <ac:chgData name="Nadia Farooq" userId="70791ec81338dd2e" providerId="Windows Live" clId="Web-{601D940E-E808-11E8-0FB1-595F7C172BC5}" dt="2026-05-25T11:22:55.172" v="2325" actId="20577"/>
          <ac:spMkLst>
            <pc:docMk/>
            <pc:sldMk cId="109857222" sldId="256"/>
            <ac:spMk id="3" creationId="{00000000-0000-0000-0000-000000000000}"/>
          </ac:spMkLst>
        </pc:spChg>
      </pc:sldChg>
      <pc:sldChg chg="addSp delSp modSp new mod ord setBg">
        <pc:chgData name="Nadia Farooq" userId="70791ec81338dd2e" providerId="Windows Live" clId="Web-{601D940E-E808-11E8-0FB1-595F7C172BC5}" dt="2026-05-25T11:21:28.202" v="2309" actId="1076"/>
        <pc:sldMkLst>
          <pc:docMk/>
          <pc:sldMk cId="2850844777" sldId="258"/>
        </pc:sldMkLst>
        <pc:spChg chg="mod">
          <ac:chgData name="Nadia Farooq" userId="70791ec81338dd2e" providerId="Windows Live" clId="Web-{601D940E-E808-11E8-0FB1-595F7C172BC5}" dt="2026-05-25T10:05:07.838" v="170"/>
          <ac:spMkLst>
            <pc:docMk/>
            <pc:sldMk cId="2850844777" sldId="258"/>
            <ac:spMk id="2" creationId="{AF8B5616-01EA-0AA7-A2E2-2EBA22483D88}"/>
          </ac:spMkLst>
        </pc:spChg>
      </pc:sldChg>
      <pc:sldChg chg="addSp delSp modSp new mod ord setBg">
        <pc:chgData name="Nadia Farooq" userId="70791ec81338dd2e" providerId="Windows Live" clId="Web-{601D940E-E808-11E8-0FB1-595F7C172BC5}" dt="2026-05-25T11:19:03.217" v="2307"/>
        <pc:sldMkLst>
          <pc:docMk/>
          <pc:sldMk cId="2847734807" sldId="260"/>
        </pc:sldMkLst>
        <pc:spChg chg="mod">
          <ac:chgData name="Nadia Farooq" userId="70791ec81338dd2e" providerId="Windows Live" clId="Web-{601D940E-E808-11E8-0FB1-595F7C172BC5}" dt="2026-05-25T10:51:18.428" v="1796" actId="20577"/>
          <ac:spMkLst>
            <pc:docMk/>
            <pc:sldMk cId="2847734807" sldId="260"/>
            <ac:spMk id="3" creationId="{BD6AE808-B47A-7C6C-DFCF-03F6199F326C}"/>
          </ac:spMkLst>
        </pc:spChg>
      </pc:sldChg>
      <pc:sldChg chg="addSp delSp modSp new mod ord setBg">
        <pc:chgData name="Nadia Farooq" userId="70791ec81338dd2e" providerId="Windows Live" clId="Web-{601D940E-E808-11E8-0FB1-595F7C172BC5}" dt="2026-05-25T11:24:27.141" v="2342" actId="20577"/>
        <pc:sldMkLst>
          <pc:docMk/>
          <pc:sldMk cId="1818520708" sldId="261"/>
        </pc:sldMkLst>
        <pc:spChg chg="add mod">
          <ac:chgData name="Nadia Farooq" userId="70791ec81338dd2e" providerId="Windows Live" clId="Web-{601D940E-E808-11E8-0FB1-595F7C172BC5}" dt="2026-05-25T11:24:27.141" v="2342" actId="20577"/>
          <ac:spMkLst>
            <pc:docMk/>
            <pc:sldMk cId="1818520708" sldId="261"/>
            <ac:spMk id="13" creationId="{9364CCEA-B168-1826-4ECF-135DA3A940DA}"/>
          </ac:spMkLst>
        </pc:spChg>
      </pc:sldChg>
      <pc:sldChg chg="new">
        <pc:chgData name="Nadia Farooq" userId="70791ec81338dd2e" providerId="Windows Live" clId="Web-{601D940E-E808-11E8-0FB1-595F7C172BC5}" dt="2026-05-25T11:18:16.997" v="2303"/>
        <pc:sldMkLst>
          <pc:docMk/>
          <pc:sldMk cId="289925879" sldId="263"/>
        </pc:sldMkLst>
      </pc:sldChg>
    </pc:docChg>
  </pc:docChgLst>
  <pc:docChgLst>
    <pc:chgData name="Nadia Farooq (2541963)" userId="S::2541963@student.uwtsd.ac.uk::d1f5af1a-0f2b-41bd-8771-14d770b5bcb9" providerId="AD" clId="Web-{9E9F3C73-0C77-45F8-AE49-099808D6E1FE}"/>
    <pc:docChg chg="modSld">
      <pc:chgData name="Nadia Farooq (2541963)" userId="S::2541963@student.uwtsd.ac.uk::d1f5af1a-0f2b-41bd-8771-14d770b5bcb9" providerId="AD" clId="Web-{9E9F3C73-0C77-45F8-AE49-099808D6E1FE}" dt="2026-06-07T11:24:23.546" v="1" actId="20577"/>
      <pc:docMkLst>
        <pc:docMk/>
      </pc:docMkLst>
      <pc:sldChg chg="modSp">
        <pc:chgData name="Nadia Farooq (2541963)" userId="S::2541963@student.uwtsd.ac.uk::d1f5af1a-0f2b-41bd-8771-14d770b5bcb9" providerId="AD" clId="Web-{9E9F3C73-0C77-45F8-AE49-099808D6E1FE}" dt="2026-06-07T11:24:23.546" v="1" actId="20577"/>
        <pc:sldMkLst>
          <pc:docMk/>
          <pc:sldMk cId="2850844777" sldId="258"/>
        </pc:sldMkLst>
        <pc:spChg chg="mod">
          <ac:chgData name="Nadia Farooq (2541963)" userId="S::2541963@student.uwtsd.ac.uk::d1f5af1a-0f2b-41bd-8771-14d770b5bcb9" providerId="AD" clId="Web-{9E9F3C73-0C77-45F8-AE49-099808D6E1FE}" dt="2026-06-07T11:24:23.546" v="1" actId="20577"/>
          <ac:spMkLst>
            <pc:docMk/>
            <pc:sldMk cId="2850844777" sldId="258"/>
            <ac:spMk id="109" creationId="{D34FB31A-E3C3-EA6B-9A51-A906CB8F7B88}"/>
          </ac:spMkLst>
        </pc:spChg>
      </pc:sldChg>
    </pc:docChg>
  </pc:docChgLst>
  <pc:docChgLst>
    <pc:chgData name="Nadia Farooq (2541963)" userId="S::2541963@student.uwtsd.ac.uk::d1f5af1a-0f2b-41bd-8771-14d770b5bcb9" providerId="AD" clId="Web-{5BF57173-26D3-ED40-EE66-C960D5DD0147}"/>
    <pc:docChg chg="sldOrd">
      <pc:chgData name="Nadia Farooq (2541963)" userId="S::2541963@student.uwtsd.ac.uk::d1f5af1a-0f2b-41bd-8771-14d770b5bcb9" providerId="AD" clId="Web-{5BF57173-26D3-ED40-EE66-C960D5DD0147}" dt="2026-06-12T10:07:12.877" v="0"/>
      <pc:docMkLst>
        <pc:docMk/>
      </pc:docMkLst>
      <pc:sldChg chg="ord">
        <pc:chgData name="Nadia Farooq (2541963)" userId="S::2541963@student.uwtsd.ac.uk::d1f5af1a-0f2b-41bd-8771-14d770b5bcb9" providerId="AD" clId="Web-{5BF57173-26D3-ED40-EE66-C960D5DD0147}" dt="2026-06-12T10:07:12.877" v="0"/>
        <pc:sldMkLst>
          <pc:docMk/>
          <pc:sldMk cId="2850844777" sldId="258"/>
        </pc:sldMkLst>
      </pc:sldChg>
    </pc:docChg>
  </pc:docChgLst>
  <pc:docChgLst>
    <pc:chgData name="Nadia Farooq (2541963)" userId="S::2541963@student.uwtsd.ac.uk::d1f5af1a-0f2b-41bd-8771-14d770b5bcb9" providerId="AD" clId="Web-{E49977C4-72D5-AC7E-A81E-53077ED15A65}"/>
    <pc:docChg chg="delSld modSld">
      <pc:chgData name="Nadia Farooq (2541963)" userId="S::2541963@student.uwtsd.ac.uk::d1f5af1a-0f2b-41bd-8771-14d770b5bcb9" providerId="AD" clId="Web-{E49977C4-72D5-AC7E-A81E-53077ED15A65}" dt="2026-05-29T11:13:06.528" v="1" actId="20577"/>
      <pc:docMkLst>
        <pc:docMk/>
      </pc:docMkLst>
      <pc:sldChg chg="modSp">
        <pc:chgData name="Nadia Farooq (2541963)" userId="S::2541963@student.uwtsd.ac.uk::d1f5af1a-0f2b-41bd-8771-14d770b5bcb9" providerId="AD" clId="Web-{E49977C4-72D5-AC7E-A81E-53077ED15A65}" dt="2026-05-29T11:13:06.528" v="1" actId="20577"/>
        <pc:sldMkLst>
          <pc:docMk/>
          <pc:sldMk cId="2850844777" sldId="258"/>
        </pc:sldMkLst>
        <pc:spChg chg="mod">
          <ac:chgData name="Nadia Farooq (2541963)" userId="S::2541963@student.uwtsd.ac.uk::d1f5af1a-0f2b-41bd-8771-14d770b5bcb9" providerId="AD" clId="Web-{E49977C4-72D5-AC7E-A81E-53077ED15A65}" dt="2026-05-29T11:13:06.528" v="1" actId="20577"/>
          <ac:spMkLst>
            <pc:docMk/>
            <pc:sldMk cId="2850844777" sldId="258"/>
            <ac:spMk id="109" creationId="{D34FB31A-E3C3-EA6B-9A51-A906CB8F7B88}"/>
          </ac:spMkLst>
        </pc:spChg>
      </pc:sldChg>
    </pc:docChg>
  </pc:docChgLst>
  <pc:docChgLst>
    <pc:chgData name="Nadia Farooq (2541963)" userId="S::2541963@student.uwtsd.ac.uk::d1f5af1a-0f2b-41bd-8771-14d770b5bcb9" providerId="AD" clId="Web-{170B8BFD-5D58-F3B1-023D-AA5B9C279189}"/>
    <pc:docChg chg="modSld sldOrd">
      <pc:chgData name="Nadia Farooq (2541963)" userId="S::2541963@student.uwtsd.ac.uk::d1f5af1a-0f2b-41bd-8771-14d770b5bcb9" providerId="AD" clId="Web-{170B8BFD-5D58-F3B1-023D-AA5B9C279189}" dt="2026-06-10T13:41:52.059" v="2"/>
      <pc:docMkLst>
        <pc:docMk/>
      </pc:docMkLst>
      <pc:sldChg chg="modSp">
        <pc:chgData name="Nadia Farooq (2541963)" userId="S::2541963@student.uwtsd.ac.uk::d1f5af1a-0f2b-41bd-8771-14d770b5bcb9" providerId="AD" clId="Web-{170B8BFD-5D58-F3B1-023D-AA5B9C279189}" dt="2026-06-10T13:31:11.096" v="1" actId="20577"/>
        <pc:sldMkLst>
          <pc:docMk/>
          <pc:sldMk cId="109857222" sldId="256"/>
        </pc:sldMkLst>
        <pc:spChg chg="mod">
          <ac:chgData name="Nadia Farooq (2541963)" userId="S::2541963@student.uwtsd.ac.uk::d1f5af1a-0f2b-41bd-8771-14d770b5bcb9" providerId="AD" clId="Web-{170B8BFD-5D58-F3B1-023D-AA5B9C279189}" dt="2026-06-10T13:31:11.096" v="1" actId="20577"/>
          <ac:spMkLst>
            <pc:docMk/>
            <pc:sldMk cId="109857222" sldId="256"/>
            <ac:spMk id="5" creationId="{7CDF7293-3550-6F9F-CF55-C2594D6CA151}"/>
          </ac:spMkLst>
        </pc:spChg>
      </pc:sldChg>
      <pc:sldChg chg="ord">
        <pc:chgData name="Nadia Farooq (2541963)" userId="S::2541963@student.uwtsd.ac.uk::d1f5af1a-0f2b-41bd-8771-14d770b5bcb9" providerId="AD" clId="Web-{170B8BFD-5D58-F3B1-023D-AA5B9C279189}" dt="2026-06-10T13:41:52.059" v="2"/>
        <pc:sldMkLst>
          <pc:docMk/>
          <pc:sldMk cId="2850844777" sldId="258"/>
        </pc:sldMkLst>
      </pc:sldChg>
    </pc:docChg>
  </pc:docChgLst>
  <pc:docChgLst>
    <pc:chgData name="Maira Ali (2539951)" userId="S::2539951@student.uwtsd.ac.uk::a5f6544a-6726-4b62-8e5a-a1422be6ea96" providerId="AD" clId="Web-{5FD21E50-E3CF-1B4D-BA48-12EE437417CB}"/>
    <pc:docChg chg="modSld">
      <pc:chgData name="Maira Ali (2539951)" userId="S::2539951@student.uwtsd.ac.uk::a5f6544a-6726-4b62-8e5a-a1422be6ea96" providerId="AD" clId="Web-{5FD21E50-E3CF-1B4D-BA48-12EE437417CB}" dt="2026-05-29T09:39:08.578" v="115" actId="20577"/>
      <pc:docMkLst>
        <pc:docMk/>
      </pc:docMkLst>
      <pc:sldChg chg="addSp modSp">
        <pc:chgData name="Maira Ali (2539951)" userId="S::2539951@student.uwtsd.ac.uk::a5f6544a-6726-4b62-8e5a-a1422be6ea96" providerId="AD" clId="Web-{5FD21E50-E3CF-1B4D-BA48-12EE437417CB}" dt="2026-05-29T09:39:08.578" v="115" actId="20577"/>
        <pc:sldMkLst>
          <pc:docMk/>
          <pc:sldMk cId="109857222" sldId="256"/>
        </pc:sldMkLst>
        <pc:spChg chg="add mod">
          <ac:chgData name="Maira Ali (2539951)" userId="S::2539951@student.uwtsd.ac.uk::a5f6544a-6726-4b62-8e5a-a1422be6ea96" providerId="AD" clId="Web-{5FD21E50-E3CF-1B4D-BA48-12EE437417CB}" dt="2026-05-29T09:39:08.578" v="115" actId="20577"/>
          <ac:spMkLst>
            <pc:docMk/>
            <pc:sldMk cId="109857222" sldId="256"/>
            <ac:spMk id="5" creationId="{7CDF7293-3550-6F9F-CF55-C2594D6CA151}"/>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hyperlink" Target="https://www.noctechnology.com/what-is-microsoft-onedrive-and-how-does-it-work" TargetMode="External"/><Relationship Id="rId2" Type="http://schemas.openxmlformats.org/officeDocument/2006/relationships/hyperlink" Target="https://www.bing.com/images/search?view=detailV2&amp;ccid=tfDwgWXZ&amp;id=AF4B8EABD1A1E12178CF250471C6F311F8D44C5F&amp;thid=OIP.tfDwgWXZu5yp6nRfWVRAaQHaEM&amp;mediaurl=https%3A%2F%2Fcdn.mos.cms.futurecdn.net%2FXFwofjJjZgSdTs4FDS738A.jpg&amp;cdnurl=https%3A%2F%2Fth.bing.com%2Fth%2Fid%2FR.b5f0f08165d9bb9ca9ea745f59544069%3Frik%3DX0zU%252bBHzxnEEJQ%26pid%3DImgRaw%26r%3D0&amp;exph=1100&amp;expw=1940&amp;q=microsoft+onedrive&amp;form=IRPRST&amp;ck=18FFEDFD7FC6001413D1B09F968EAE50&amp;selectedindex=5&amp;itb=0&amp;cw=1721&amp;ch=853&amp;vt=0&amp;sim=11" TargetMode="External"/><Relationship Id="rId1" Type="http://schemas.openxmlformats.org/officeDocument/2006/relationships/hyperlink" Target="https://cdn.prod.website-files.com/67859049c02d67b2cfccef08/685c2a2addb16026f27de98b_6839f3f6eae85e90766b8e35_ReclaimAI-Blog-Images-What-Is-Microsoft-OneDrive.png" TargetMode="External"/><Relationship Id="rId4" Type="http://schemas.openxmlformats.org/officeDocument/2006/relationships/hyperlink" Target="https://carecomputers.co.uk/using-onedrive-to-collaborate-across-work-and-home/"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www.noctechnology.com/what-is-microsoft-onedrive-and-how-does-it-work" TargetMode="External"/><Relationship Id="rId2" Type="http://schemas.openxmlformats.org/officeDocument/2006/relationships/hyperlink" Target="https://www.bing.com/images/search?view=detailV2&amp;ccid=tfDwgWXZ&amp;id=AF4B8EABD1A1E12178CF250471C6F311F8D44C5F&amp;thid=OIP.tfDwgWXZu5yp6nRfWVRAaQHaEM&amp;mediaurl=https%3A%2F%2Fcdn.mos.cms.futurecdn.net%2FXFwofjJjZgSdTs4FDS738A.jpg&amp;cdnurl=https%3A%2F%2Fth.bing.com%2Fth%2Fid%2FR.b5f0f08165d9bb9ca9ea745f59544069%3Frik%3DX0zU%252bBHzxnEEJQ%26pid%3DImgRaw%26r%3D0&amp;exph=1100&amp;expw=1940&amp;q=microsoft+onedrive&amp;form=IRPRST&amp;ck=18FFEDFD7FC6001413D1B09F968EAE50&amp;selectedindex=5&amp;itb=0&amp;cw=1721&amp;ch=853&amp;vt=0&amp;sim=11" TargetMode="External"/><Relationship Id="rId1" Type="http://schemas.openxmlformats.org/officeDocument/2006/relationships/hyperlink" Target="https://cdn.prod.website-files.com/67859049c02d67b2cfccef08/685c2a2addb16026f27de98b_6839f3f6eae85e90766b8e35_ReclaimAI-Blog-Images-What-Is-Microsoft-OneDrive.png" TargetMode="External"/><Relationship Id="rId4" Type="http://schemas.openxmlformats.org/officeDocument/2006/relationships/hyperlink" Target="https://carecomputers.co.uk/using-onedrive-to-collaborate-across-work-and-home/"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CBE3A-8239-42AE-80DE-FF1C8F66480C}" type="doc">
      <dgm:prSet loTypeId="urn:microsoft.com/office/officeart/2005/8/layout/vList5" loCatId="list" qsTypeId="urn:microsoft.com/office/officeart/2005/8/quickstyle/simple5" qsCatId="simple" csTypeId="urn:microsoft.com/office/officeart/2005/8/colors/colorful1" csCatId="colorful" phldr="1"/>
      <dgm:spPr/>
      <dgm:t>
        <a:bodyPr/>
        <a:lstStyle/>
        <a:p>
          <a:endParaRPr lang="en-US"/>
        </a:p>
      </dgm:t>
    </dgm:pt>
    <dgm:pt modelId="{0EA6CD29-48E1-47F1-A12C-277E7A2B2241}">
      <dgm:prSet/>
      <dgm:spPr/>
      <dgm:t>
        <a:bodyPr/>
        <a:lstStyle/>
        <a:p>
          <a:r>
            <a:rPr lang="en-US" b="1">
              <a:latin typeface="Matura MT Script Capitals"/>
            </a:rPr>
            <a:t>Reference List:</a:t>
          </a:r>
          <a:endParaRPr lang="en-US">
            <a:latin typeface="Matura MT Script Capitals"/>
          </a:endParaRPr>
        </a:p>
      </dgm:t>
    </dgm:pt>
    <dgm:pt modelId="{F593BA1F-71AB-4154-86AF-11B2800BEBB9}" type="parTrans" cxnId="{FE26B6FE-A3CC-4C99-9BB1-4B73E8FABC4E}">
      <dgm:prSet/>
      <dgm:spPr/>
      <dgm:t>
        <a:bodyPr/>
        <a:lstStyle/>
        <a:p>
          <a:endParaRPr lang="en-US"/>
        </a:p>
      </dgm:t>
    </dgm:pt>
    <dgm:pt modelId="{44AD2278-82D5-4E76-BD9B-45F70FFC5487}" type="sibTrans" cxnId="{FE26B6FE-A3CC-4C99-9BB1-4B73E8FABC4E}">
      <dgm:prSet/>
      <dgm:spPr/>
      <dgm:t>
        <a:bodyPr/>
        <a:lstStyle/>
        <a:p>
          <a:endParaRPr lang="en-US"/>
        </a:p>
      </dgm:t>
    </dgm:pt>
    <dgm:pt modelId="{6050EAC7-1DB2-4ADD-8967-7C3D0AD439A7}">
      <dgm:prSet/>
      <dgm:spPr/>
      <dgm:t>
        <a:bodyPr/>
        <a:lstStyle/>
        <a:p>
          <a:pPr rtl="0"/>
          <a:r>
            <a:rPr lang="en-US">
              <a:latin typeface="Aptos Display" panose="020F0302020204030204"/>
              <a:hlinkClick xmlns:r="http://schemas.openxmlformats.org/officeDocument/2006/relationships" r:id="rId1"/>
            </a:rPr>
            <a:t>Microsoft, 2024 685c2a2addb16026f27de98b</a:t>
          </a:r>
          <a:r>
            <a:rPr lang="en-US">
              <a:hlinkClick xmlns:r="http://schemas.openxmlformats.org/officeDocument/2006/relationships" r:id="rId1"/>
            </a:rPr>
            <a:t>_6839f3f6eae85e90766b8e35_ReclaimAI-Blog-Images-What-Is-Microsoft-OneDrive.png (1921×1081)</a:t>
          </a:r>
          <a:r>
            <a:rPr lang="en-US">
              <a:latin typeface="Aptos Display" panose="020F0302020204030204"/>
            </a:rPr>
            <a:t> Accessed at 4th june,2026)</a:t>
          </a:r>
          <a:endParaRPr lang="en-US"/>
        </a:p>
      </dgm:t>
    </dgm:pt>
    <dgm:pt modelId="{F05614C7-5B6C-4CC0-8C91-23B2F751B9EC}" type="parTrans" cxnId="{081A55D3-EA2D-449A-967F-11DACCF575AE}">
      <dgm:prSet/>
      <dgm:spPr/>
      <dgm:t>
        <a:bodyPr/>
        <a:lstStyle/>
        <a:p>
          <a:endParaRPr lang="en-US"/>
        </a:p>
      </dgm:t>
    </dgm:pt>
    <dgm:pt modelId="{9351F4D9-765A-46D8-B58E-B12BC6BEC34F}" type="sibTrans" cxnId="{081A55D3-EA2D-449A-967F-11DACCF575AE}">
      <dgm:prSet/>
      <dgm:spPr/>
      <dgm:t>
        <a:bodyPr/>
        <a:lstStyle/>
        <a:p>
          <a:endParaRPr lang="en-US"/>
        </a:p>
      </dgm:t>
    </dgm:pt>
    <dgm:pt modelId="{D5484B39-4EF5-42BC-9C47-F2E5029F0481}">
      <dgm:prSet/>
      <dgm:spPr/>
      <dgm:t>
        <a:bodyPr/>
        <a:lstStyle/>
        <a:p>
          <a:r>
            <a:rPr lang="en-US">
              <a:hlinkClick xmlns:r="http://schemas.openxmlformats.org/officeDocument/2006/relationships" r:id="rId2"/>
            </a:rPr>
            <a:t>microsoft onedrive - Search</a:t>
          </a:r>
          <a:endParaRPr lang="en-US"/>
        </a:p>
      </dgm:t>
    </dgm:pt>
    <dgm:pt modelId="{2684D5F3-1371-477D-9CE4-452755057F7E}" type="parTrans" cxnId="{42FDCE5F-058B-4F1D-8799-67A6B07F11AB}">
      <dgm:prSet/>
      <dgm:spPr/>
      <dgm:t>
        <a:bodyPr/>
        <a:lstStyle/>
        <a:p>
          <a:endParaRPr lang="en-US"/>
        </a:p>
      </dgm:t>
    </dgm:pt>
    <dgm:pt modelId="{FB5F56EF-8DC2-4793-B4E3-7FECCAB102B7}" type="sibTrans" cxnId="{42FDCE5F-058B-4F1D-8799-67A6B07F11AB}">
      <dgm:prSet/>
      <dgm:spPr/>
      <dgm:t>
        <a:bodyPr/>
        <a:lstStyle/>
        <a:p>
          <a:endParaRPr lang="en-US"/>
        </a:p>
      </dgm:t>
    </dgm:pt>
    <dgm:pt modelId="{883725A1-96BF-404B-A3EA-AF1123A8A19F}">
      <dgm:prSet/>
      <dgm:spPr/>
      <dgm:t>
        <a:bodyPr/>
        <a:lstStyle/>
        <a:p>
          <a:pPr rtl="0"/>
          <a:r>
            <a:rPr lang="en-US" i="1"/>
            <a:t>Lober, J. (2023) 'What is Microsoft OneDrive and how does it work for SMBs?', NOC Technology, 5 December. Available at:</a:t>
          </a:r>
          <a:r>
            <a:rPr lang="en-US" i="1">
              <a:latin typeface="Aptos Display" panose="020F0302020204030204"/>
            </a:rPr>
            <a:t> </a:t>
          </a:r>
          <a:r>
            <a:rPr lang="en-US" i="1">
              <a:hlinkClick xmlns:r="http://schemas.openxmlformats.org/officeDocument/2006/relationships" r:id="rId3"/>
            </a:rPr>
            <a:t>What is Microsoft OneDrive and how does it work</a:t>
          </a:r>
          <a:r>
            <a:rPr lang="en-US" i="1"/>
            <a:t> (Accessed: 8 </a:t>
          </a:r>
          <a:r>
            <a:rPr lang="en-US" sz="1800" i="1">
              <a:latin typeface="Aptos Display" panose="020F0302020204030204"/>
            </a:rPr>
            <a:t>June</a:t>
          </a:r>
          <a:r>
            <a:rPr lang="en-US" sz="2600" i="1">
              <a:latin typeface="Aptos Display" panose="020F0302020204030204"/>
            </a:rPr>
            <a:t> 2026</a:t>
          </a:r>
          <a:r>
            <a:rPr lang="en-US" sz="2600" i="1"/>
            <a:t>)</a:t>
          </a:r>
          <a:endParaRPr lang="en-US" i="0">
            <a:latin typeface="Aptos Display" panose="020F0302020204030204"/>
          </a:endParaRPr>
        </a:p>
      </dgm:t>
    </dgm:pt>
    <dgm:pt modelId="{ED77A087-550F-47BB-9F38-261E3ADF568D}" type="parTrans" cxnId="{0741A069-636D-4212-BE78-B9869EED53F3}">
      <dgm:prSet/>
      <dgm:spPr/>
      <dgm:t>
        <a:bodyPr/>
        <a:lstStyle/>
        <a:p>
          <a:endParaRPr lang="en-US"/>
        </a:p>
      </dgm:t>
    </dgm:pt>
    <dgm:pt modelId="{588CFA87-7801-4E25-980B-AF8806FBFC76}" type="sibTrans" cxnId="{0741A069-636D-4212-BE78-B9869EED53F3}">
      <dgm:prSet/>
      <dgm:spPr/>
      <dgm:t>
        <a:bodyPr/>
        <a:lstStyle/>
        <a:p>
          <a:endParaRPr lang="en-US"/>
        </a:p>
      </dgm:t>
    </dgm:pt>
    <dgm:pt modelId="{2A3C79C4-74C5-44FD-8390-587C1E46F8D4}">
      <dgm:prSet phldrT="[Text]" phldr="0"/>
      <dgm:spPr/>
      <dgm:t>
        <a:bodyPr/>
        <a:lstStyle/>
        <a:p>
          <a:endParaRPr lang="en-US" sz="2600" i="1">
            <a:latin typeface="Aptos Display" panose="020F0302020204030204"/>
          </a:endParaRPr>
        </a:p>
      </dgm:t>
    </dgm:pt>
    <dgm:pt modelId="{05D715C6-2E14-43AC-A7F2-29C193AB5FC2}" type="parTrans" cxnId="{FB04B2DD-E197-4737-8B06-55F29C6F1AF4}">
      <dgm:prSet/>
      <dgm:spPr/>
    </dgm:pt>
    <dgm:pt modelId="{C13900C5-8C7C-43A6-91DA-040A7D822F93}" type="sibTrans" cxnId="{FB04B2DD-E197-4737-8B06-55F29C6F1AF4}">
      <dgm:prSet/>
      <dgm:spPr/>
    </dgm:pt>
    <dgm:pt modelId="{842C7049-EC58-4A7C-93B2-511AAC389B7C}">
      <dgm:prSet phldrT="[Text]" phldr="0"/>
      <dgm:spPr/>
      <dgm:t>
        <a:bodyPr/>
        <a:lstStyle/>
        <a:p>
          <a:pPr rtl="0"/>
          <a:r>
            <a:rPr lang="en-US" sz="2600" i="1">
              <a:latin typeface="Aptos Display" panose="020F0302020204030204"/>
            </a:rPr>
            <a:t>Spencer, S. (2020) 'USING ONEDRIVE TO COLLABORATE ACROSS WORK AND HOME', Care Computers, 17 August. Available at: </a:t>
          </a:r>
          <a:r>
            <a:rPr lang="en-US" sz="2600" i="1"/>
            <a:t>Using</a:t>
          </a:r>
          <a:r>
            <a:rPr lang="en-US" sz="2600" i="0">
              <a:hlinkClick xmlns:r="http://schemas.openxmlformats.org/officeDocument/2006/relationships" r:id="rId4"/>
            </a:rPr>
            <a:t> OneDrive to collaborate across work and home - Care Computers</a:t>
          </a:r>
          <a:r>
            <a:rPr lang="en-US" sz="2600" i="0">
              <a:latin typeface="Aptos Display" panose="020F0302020204030204"/>
            </a:rPr>
            <a:t> (Accessed: 9 June 2026)</a:t>
          </a:r>
          <a:endParaRPr lang="en-US" sz="2600" i="0"/>
        </a:p>
      </dgm:t>
    </dgm:pt>
    <dgm:pt modelId="{09F202A5-B105-4BEA-A232-F290B12DC55B}" type="parTrans" cxnId="{C3195849-2A62-4B7D-A475-051F112E3F4F}">
      <dgm:prSet/>
      <dgm:spPr/>
    </dgm:pt>
    <dgm:pt modelId="{736E6E2B-5798-49C1-BBD7-B70AB3862611}" type="sibTrans" cxnId="{C3195849-2A62-4B7D-A475-051F112E3F4F}">
      <dgm:prSet/>
      <dgm:spPr/>
    </dgm:pt>
    <dgm:pt modelId="{6D85891C-9CF1-4F0A-AA3F-51AC85E42EE9}" type="pres">
      <dgm:prSet presAssocID="{184CBE3A-8239-42AE-80DE-FF1C8F66480C}" presName="Name0" presStyleCnt="0">
        <dgm:presLayoutVars>
          <dgm:dir/>
          <dgm:animLvl val="lvl"/>
          <dgm:resizeHandles val="exact"/>
        </dgm:presLayoutVars>
      </dgm:prSet>
      <dgm:spPr/>
    </dgm:pt>
    <dgm:pt modelId="{1F4E69EE-1B1C-4C2C-B2F7-3B9819750A49}" type="pres">
      <dgm:prSet presAssocID="{0EA6CD29-48E1-47F1-A12C-277E7A2B2241}" presName="linNode" presStyleCnt="0"/>
      <dgm:spPr/>
    </dgm:pt>
    <dgm:pt modelId="{865A5616-BBEE-4BBF-A631-BFC616322788}" type="pres">
      <dgm:prSet presAssocID="{0EA6CD29-48E1-47F1-A12C-277E7A2B2241}" presName="parentText" presStyleLbl="node1" presStyleIdx="0" presStyleCnt="1">
        <dgm:presLayoutVars>
          <dgm:chMax val="1"/>
          <dgm:bulletEnabled val="1"/>
        </dgm:presLayoutVars>
      </dgm:prSet>
      <dgm:spPr/>
    </dgm:pt>
    <dgm:pt modelId="{3B54406D-8094-4884-9076-2ADA55609DF6}" type="pres">
      <dgm:prSet presAssocID="{0EA6CD29-48E1-47F1-A12C-277E7A2B2241}" presName="descendantText" presStyleLbl="alignAccFollowNode1" presStyleIdx="0" presStyleCnt="1">
        <dgm:presLayoutVars>
          <dgm:bulletEnabled val="1"/>
        </dgm:presLayoutVars>
      </dgm:prSet>
      <dgm:spPr/>
    </dgm:pt>
  </dgm:ptLst>
  <dgm:cxnLst>
    <dgm:cxn modelId="{D762EC1A-6ECB-4D93-BF50-B24FBDAB66C0}" type="presOf" srcId="{D5484B39-4EF5-42BC-9C47-F2E5029F0481}" destId="{3B54406D-8094-4884-9076-2ADA55609DF6}" srcOrd="0" destOrd="1" presId="urn:microsoft.com/office/officeart/2005/8/layout/vList5"/>
    <dgm:cxn modelId="{711DE35D-0D88-4BF5-8198-90690A32C038}" type="presOf" srcId="{184CBE3A-8239-42AE-80DE-FF1C8F66480C}" destId="{6D85891C-9CF1-4F0A-AA3F-51AC85E42EE9}" srcOrd="0" destOrd="0" presId="urn:microsoft.com/office/officeart/2005/8/layout/vList5"/>
    <dgm:cxn modelId="{42FDCE5F-058B-4F1D-8799-67A6B07F11AB}" srcId="{0EA6CD29-48E1-47F1-A12C-277E7A2B2241}" destId="{D5484B39-4EF5-42BC-9C47-F2E5029F0481}" srcOrd="1" destOrd="0" parTransId="{2684D5F3-1371-477D-9CE4-452755057F7E}" sibTransId="{FB5F56EF-8DC2-4793-B4E3-7FECCAB102B7}"/>
    <dgm:cxn modelId="{594D0243-88EA-4112-8ADC-05D207C55829}" type="presOf" srcId="{6050EAC7-1DB2-4ADD-8967-7C3D0AD439A7}" destId="{3B54406D-8094-4884-9076-2ADA55609DF6}" srcOrd="0" destOrd="0" presId="urn:microsoft.com/office/officeart/2005/8/layout/vList5"/>
    <dgm:cxn modelId="{F2C62F44-F534-4C08-846D-4946A57F5DD6}" type="presOf" srcId="{883725A1-96BF-404B-A3EA-AF1123A8A19F}" destId="{3B54406D-8094-4884-9076-2ADA55609DF6}" srcOrd="0" destOrd="2" presId="urn:microsoft.com/office/officeart/2005/8/layout/vList5"/>
    <dgm:cxn modelId="{C3195849-2A62-4B7D-A475-051F112E3F4F}" srcId="{0EA6CD29-48E1-47F1-A12C-277E7A2B2241}" destId="{842C7049-EC58-4A7C-93B2-511AAC389B7C}" srcOrd="4" destOrd="0" parTransId="{09F202A5-B105-4BEA-A232-F290B12DC55B}" sibTransId="{736E6E2B-5798-49C1-BBD7-B70AB3862611}"/>
    <dgm:cxn modelId="{0741A069-636D-4212-BE78-B9869EED53F3}" srcId="{0EA6CD29-48E1-47F1-A12C-277E7A2B2241}" destId="{883725A1-96BF-404B-A3EA-AF1123A8A19F}" srcOrd="2" destOrd="0" parTransId="{ED77A087-550F-47BB-9F38-261E3ADF568D}" sibTransId="{588CFA87-7801-4E25-980B-AF8806FBFC76}"/>
    <dgm:cxn modelId="{EF24679B-D114-4522-ACC8-B2A5C4B691A2}" type="presOf" srcId="{0EA6CD29-48E1-47F1-A12C-277E7A2B2241}" destId="{865A5616-BBEE-4BBF-A631-BFC616322788}" srcOrd="0" destOrd="0" presId="urn:microsoft.com/office/officeart/2005/8/layout/vList5"/>
    <dgm:cxn modelId="{DCB631C0-96A0-4230-BDB7-F6AD4ABA6594}" type="presOf" srcId="{2A3C79C4-74C5-44FD-8390-587C1E46F8D4}" destId="{3B54406D-8094-4884-9076-2ADA55609DF6}" srcOrd="0" destOrd="3" presId="urn:microsoft.com/office/officeart/2005/8/layout/vList5"/>
    <dgm:cxn modelId="{081A55D3-EA2D-449A-967F-11DACCF575AE}" srcId="{0EA6CD29-48E1-47F1-A12C-277E7A2B2241}" destId="{6050EAC7-1DB2-4ADD-8967-7C3D0AD439A7}" srcOrd="0" destOrd="0" parTransId="{F05614C7-5B6C-4CC0-8C91-23B2F751B9EC}" sibTransId="{9351F4D9-765A-46D8-B58E-B12BC6BEC34F}"/>
    <dgm:cxn modelId="{A5FC49D8-5403-4AA6-8998-D46CB2893518}" type="presOf" srcId="{842C7049-EC58-4A7C-93B2-511AAC389B7C}" destId="{3B54406D-8094-4884-9076-2ADA55609DF6}" srcOrd="0" destOrd="4" presId="urn:microsoft.com/office/officeart/2005/8/layout/vList5"/>
    <dgm:cxn modelId="{FB04B2DD-E197-4737-8B06-55F29C6F1AF4}" srcId="{0EA6CD29-48E1-47F1-A12C-277E7A2B2241}" destId="{2A3C79C4-74C5-44FD-8390-587C1E46F8D4}" srcOrd="3" destOrd="0" parTransId="{05D715C6-2E14-43AC-A7F2-29C193AB5FC2}" sibTransId="{C13900C5-8C7C-43A6-91DA-040A7D822F93}"/>
    <dgm:cxn modelId="{FE26B6FE-A3CC-4C99-9BB1-4B73E8FABC4E}" srcId="{184CBE3A-8239-42AE-80DE-FF1C8F66480C}" destId="{0EA6CD29-48E1-47F1-A12C-277E7A2B2241}" srcOrd="0" destOrd="0" parTransId="{F593BA1F-71AB-4154-86AF-11B2800BEBB9}" sibTransId="{44AD2278-82D5-4E76-BD9B-45F70FFC5487}"/>
    <dgm:cxn modelId="{1A880DF2-090C-4E2B-8897-3BB0DEADDA91}" type="presParOf" srcId="{6D85891C-9CF1-4F0A-AA3F-51AC85E42EE9}" destId="{1F4E69EE-1B1C-4C2C-B2F7-3B9819750A49}" srcOrd="0" destOrd="0" presId="urn:microsoft.com/office/officeart/2005/8/layout/vList5"/>
    <dgm:cxn modelId="{5F463AC3-7878-42B6-B50B-24A7E7D1D479}" type="presParOf" srcId="{1F4E69EE-1B1C-4C2C-B2F7-3B9819750A49}" destId="{865A5616-BBEE-4BBF-A631-BFC616322788}" srcOrd="0" destOrd="0" presId="urn:microsoft.com/office/officeart/2005/8/layout/vList5"/>
    <dgm:cxn modelId="{92C63FC3-15B5-43C5-8708-B3BE19E8F8F8}" type="presParOf" srcId="{1F4E69EE-1B1C-4C2C-B2F7-3B9819750A49}" destId="{3B54406D-8094-4884-9076-2ADA55609DF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E75D45-3A86-4417-B5CD-83DE5AC3266C}"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F2F908FD-DAB6-4A58-8A77-A18396215C6F}">
      <dgm:prSet/>
      <dgm:spPr/>
      <dgm:t>
        <a:bodyPr/>
        <a:lstStyle/>
        <a:p>
          <a:r>
            <a:rPr lang="en-GB" b="1"/>
            <a:t>Selected Tool</a:t>
          </a:r>
          <a:endParaRPr lang="en-US"/>
        </a:p>
      </dgm:t>
    </dgm:pt>
    <dgm:pt modelId="{6A241350-26A6-49D1-9276-887D2F0217D0}" type="parTrans" cxnId="{57F16CB9-391B-4034-8B93-9089CEF62906}">
      <dgm:prSet/>
      <dgm:spPr/>
      <dgm:t>
        <a:bodyPr/>
        <a:lstStyle/>
        <a:p>
          <a:endParaRPr lang="en-US"/>
        </a:p>
      </dgm:t>
    </dgm:pt>
    <dgm:pt modelId="{9187DE96-7948-4BD6-8483-180C2AA98A7C}" type="sibTrans" cxnId="{57F16CB9-391B-4034-8B93-9089CEF62906}">
      <dgm:prSet/>
      <dgm:spPr/>
      <dgm:t>
        <a:bodyPr/>
        <a:lstStyle/>
        <a:p>
          <a:endParaRPr lang="en-US"/>
        </a:p>
      </dgm:t>
    </dgm:pt>
    <dgm:pt modelId="{79541AF4-D7D2-43F5-956E-1B9065D319CE}">
      <dgm:prSet/>
      <dgm:spPr/>
      <dgm:t>
        <a:bodyPr/>
        <a:lstStyle/>
        <a:p>
          <a:r>
            <a:rPr lang="en-GB"/>
            <a:t>2. Select the Most Suitable Microsoft 365 Tool (Microsoft Support 2024</a:t>
          </a:r>
          <a:r>
            <a:rPr lang="en-GB">
              <a:latin typeface="Century Gothic" panose="020B0502020202020204"/>
            </a:rPr>
            <a:t>).</a:t>
          </a:r>
          <a:endParaRPr lang="en-US"/>
        </a:p>
      </dgm:t>
    </dgm:pt>
    <dgm:pt modelId="{4FC4873B-C5E7-4925-AA09-E30E623C2D9B}" type="parTrans" cxnId="{6DB4A7F8-04F7-4298-9CBA-9679629BEFCF}">
      <dgm:prSet/>
      <dgm:spPr/>
      <dgm:t>
        <a:bodyPr/>
        <a:lstStyle/>
        <a:p>
          <a:endParaRPr lang="en-US"/>
        </a:p>
      </dgm:t>
    </dgm:pt>
    <dgm:pt modelId="{389AD79F-A056-4479-8D92-A1132993D7A3}" type="sibTrans" cxnId="{6DB4A7F8-04F7-4298-9CBA-9679629BEFCF}">
      <dgm:prSet/>
      <dgm:spPr/>
      <dgm:t>
        <a:bodyPr/>
        <a:lstStyle/>
        <a:p>
          <a:endParaRPr lang="en-US"/>
        </a:p>
      </dgm:t>
    </dgm:pt>
    <dgm:pt modelId="{8273DF63-1652-4694-99AE-5F6AE699159B}">
      <dgm:prSet/>
      <dgm:spPr/>
      <dgm:t>
        <a:bodyPr/>
        <a:lstStyle/>
        <a:p>
          <a:r>
            <a:rPr lang="en-GB"/>
            <a:t>✅ Microsoft Word </a:t>
          </a:r>
          <a:endParaRPr lang="en-US"/>
        </a:p>
      </dgm:t>
    </dgm:pt>
    <dgm:pt modelId="{AE9CCC9A-3EDD-4448-BF93-766F1FA65996}" type="parTrans" cxnId="{D42BB156-F9B3-4887-872B-D9C059B3D414}">
      <dgm:prSet/>
      <dgm:spPr/>
      <dgm:t>
        <a:bodyPr/>
        <a:lstStyle/>
        <a:p>
          <a:endParaRPr lang="en-US"/>
        </a:p>
      </dgm:t>
    </dgm:pt>
    <dgm:pt modelId="{0FD18D18-8A5D-48A0-B179-ECABABFC9C7F}" type="sibTrans" cxnId="{D42BB156-F9B3-4887-872B-D9C059B3D414}">
      <dgm:prSet/>
      <dgm:spPr/>
      <dgm:t>
        <a:bodyPr/>
        <a:lstStyle/>
        <a:p>
          <a:endParaRPr lang="en-US"/>
        </a:p>
      </dgm:t>
    </dgm:pt>
    <dgm:pt modelId="{859587F8-A0D9-4EDA-9A01-C02C114AFDCD}">
      <dgm:prSet/>
      <dgm:spPr/>
      <dgm:t>
        <a:bodyPr/>
        <a:lstStyle/>
        <a:p>
          <a:r>
            <a:rPr lang="en-GB"/>
            <a:t>This is the best tool for writing and managing all care documents.</a:t>
          </a:r>
          <a:endParaRPr lang="en-US"/>
        </a:p>
      </dgm:t>
    </dgm:pt>
    <dgm:pt modelId="{778B310A-8967-450B-9151-323BD7424A3E}" type="parTrans" cxnId="{B0E7CEFB-7809-4A54-A091-BDA24F5D9F52}">
      <dgm:prSet/>
      <dgm:spPr/>
      <dgm:t>
        <a:bodyPr/>
        <a:lstStyle/>
        <a:p>
          <a:endParaRPr lang="en-US"/>
        </a:p>
      </dgm:t>
    </dgm:pt>
    <dgm:pt modelId="{EA0AC86B-0A55-4471-8A31-5E8920F517EE}" type="sibTrans" cxnId="{B0E7CEFB-7809-4A54-A091-BDA24F5D9F52}">
      <dgm:prSet/>
      <dgm:spPr/>
      <dgm:t>
        <a:bodyPr/>
        <a:lstStyle/>
        <a:p>
          <a:endParaRPr lang="en-US"/>
        </a:p>
      </dgm:t>
    </dgm:pt>
    <dgm:pt modelId="{63DA000F-25C1-478F-9B07-2788C5FFE05C}">
      <dgm:prSet/>
      <dgm:spPr/>
      <dgm:t>
        <a:bodyPr/>
        <a:lstStyle/>
        <a:p>
          <a:r>
            <a:rPr lang="en-GB"/>
            <a:t>Why this Tool is Appropriate</a:t>
          </a:r>
          <a:r>
            <a:rPr lang="en-GB">
              <a:latin typeface="Century Gothic" panose="020B0502020202020204"/>
            </a:rPr>
            <a:t>.</a:t>
          </a:r>
          <a:endParaRPr lang="en-US"/>
        </a:p>
      </dgm:t>
    </dgm:pt>
    <dgm:pt modelId="{C7D4C87F-6BAA-48B8-8358-DA3A36283D63}" type="parTrans" cxnId="{55ABF032-0E04-449A-BB6B-FD1062714843}">
      <dgm:prSet/>
      <dgm:spPr/>
      <dgm:t>
        <a:bodyPr/>
        <a:lstStyle/>
        <a:p>
          <a:endParaRPr lang="en-US"/>
        </a:p>
      </dgm:t>
    </dgm:pt>
    <dgm:pt modelId="{C24F5191-F0A2-44B6-BC1D-0305BD934D5B}" type="sibTrans" cxnId="{55ABF032-0E04-449A-BB6B-FD1062714843}">
      <dgm:prSet/>
      <dgm:spPr/>
      <dgm:t>
        <a:bodyPr/>
        <a:lstStyle/>
        <a:p>
          <a:endParaRPr lang="en-US"/>
        </a:p>
      </dgm:t>
    </dgm:pt>
    <dgm:pt modelId="{DF7FD866-8DD7-4C00-BD1B-CD263441E04E}" type="pres">
      <dgm:prSet presAssocID="{A9E75D45-3A86-4417-B5CD-83DE5AC3266C}" presName="outerComposite" presStyleCnt="0">
        <dgm:presLayoutVars>
          <dgm:chMax val="5"/>
          <dgm:dir/>
          <dgm:resizeHandles val="exact"/>
        </dgm:presLayoutVars>
      </dgm:prSet>
      <dgm:spPr/>
    </dgm:pt>
    <dgm:pt modelId="{48019C80-23EE-4073-9003-C3F78E9CC5A1}" type="pres">
      <dgm:prSet presAssocID="{A9E75D45-3A86-4417-B5CD-83DE5AC3266C}" presName="dummyMaxCanvas" presStyleCnt="0">
        <dgm:presLayoutVars/>
      </dgm:prSet>
      <dgm:spPr/>
    </dgm:pt>
    <dgm:pt modelId="{1BB17EFC-799A-4C69-8417-D3DCB9BE9CFA}" type="pres">
      <dgm:prSet presAssocID="{A9E75D45-3A86-4417-B5CD-83DE5AC3266C}" presName="FiveNodes_1" presStyleLbl="node1" presStyleIdx="0" presStyleCnt="5">
        <dgm:presLayoutVars>
          <dgm:bulletEnabled val="1"/>
        </dgm:presLayoutVars>
      </dgm:prSet>
      <dgm:spPr/>
    </dgm:pt>
    <dgm:pt modelId="{FFD9137C-2B59-4E2B-95E7-89A8AF5CBD69}" type="pres">
      <dgm:prSet presAssocID="{A9E75D45-3A86-4417-B5CD-83DE5AC3266C}" presName="FiveNodes_2" presStyleLbl="node1" presStyleIdx="1" presStyleCnt="5">
        <dgm:presLayoutVars>
          <dgm:bulletEnabled val="1"/>
        </dgm:presLayoutVars>
      </dgm:prSet>
      <dgm:spPr/>
    </dgm:pt>
    <dgm:pt modelId="{3F040BE3-0F97-452D-AD1B-E688E6D3FF26}" type="pres">
      <dgm:prSet presAssocID="{A9E75D45-3A86-4417-B5CD-83DE5AC3266C}" presName="FiveNodes_3" presStyleLbl="node1" presStyleIdx="2" presStyleCnt="5">
        <dgm:presLayoutVars>
          <dgm:bulletEnabled val="1"/>
        </dgm:presLayoutVars>
      </dgm:prSet>
      <dgm:spPr/>
    </dgm:pt>
    <dgm:pt modelId="{1FABB285-B2E7-474B-87A5-1C11052440DC}" type="pres">
      <dgm:prSet presAssocID="{A9E75D45-3A86-4417-B5CD-83DE5AC3266C}" presName="FiveNodes_4" presStyleLbl="node1" presStyleIdx="3" presStyleCnt="5">
        <dgm:presLayoutVars>
          <dgm:bulletEnabled val="1"/>
        </dgm:presLayoutVars>
      </dgm:prSet>
      <dgm:spPr/>
    </dgm:pt>
    <dgm:pt modelId="{4A597AAA-39F6-45D2-9641-D4FEC7E1A965}" type="pres">
      <dgm:prSet presAssocID="{A9E75D45-3A86-4417-B5CD-83DE5AC3266C}" presName="FiveNodes_5" presStyleLbl="node1" presStyleIdx="4" presStyleCnt="5">
        <dgm:presLayoutVars>
          <dgm:bulletEnabled val="1"/>
        </dgm:presLayoutVars>
      </dgm:prSet>
      <dgm:spPr/>
    </dgm:pt>
    <dgm:pt modelId="{5AE7A660-0F1C-4133-B848-38AD456E067C}" type="pres">
      <dgm:prSet presAssocID="{A9E75D45-3A86-4417-B5CD-83DE5AC3266C}" presName="FiveConn_1-2" presStyleLbl="fgAccFollowNode1" presStyleIdx="0" presStyleCnt="4">
        <dgm:presLayoutVars>
          <dgm:bulletEnabled val="1"/>
        </dgm:presLayoutVars>
      </dgm:prSet>
      <dgm:spPr/>
    </dgm:pt>
    <dgm:pt modelId="{8BFE0788-ACF2-4CC8-B99E-22D8C2B94BD4}" type="pres">
      <dgm:prSet presAssocID="{A9E75D45-3A86-4417-B5CD-83DE5AC3266C}" presName="FiveConn_2-3" presStyleLbl="fgAccFollowNode1" presStyleIdx="1" presStyleCnt="4">
        <dgm:presLayoutVars>
          <dgm:bulletEnabled val="1"/>
        </dgm:presLayoutVars>
      </dgm:prSet>
      <dgm:spPr/>
    </dgm:pt>
    <dgm:pt modelId="{0D6F10D1-5EAD-4801-96B6-9238769E7FC9}" type="pres">
      <dgm:prSet presAssocID="{A9E75D45-3A86-4417-B5CD-83DE5AC3266C}" presName="FiveConn_3-4" presStyleLbl="fgAccFollowNode1" presStyleIdx="2" presStyleCnt="4">
        <dgm:presLayoutVars>
          <dgm:bulletEnabled val="1"/>
        </dgm:presLayoutVars>
      </dgm:prSet>
      <dgm:spPr/>
    </dgm:pt>
    <dgm:pt modelId="{7762A98D-C666-4741-98A9-0EC3A4A81138}" type="pres">
      <dgm:prSet presAssocID="{A9E75D45-3A86-4417-B5CD-83DE5AC3266C}" presName="FiveConn_4-5" presStyleLbl="fgAccFollowNode1" presStyleIdx="3" presStyleCnt="4">
        <dgm:presLayoutVars>
          <dgm:bulletEnabled val="1"/>
        </dgm:presLayoutVars>
      </dgm:prSet>
      <dgm:spPr/>
    </dgm:pt>
    <dgm:pt modelId="{87DA52BC-7785-474C-9275-2556A8E4D663}" type="pres">
      <dgm:prSet presAssocID="{A9E75D45-3A86-4417-B5CD-83DE5AC3266C}" presName="FiveNodes_1_text" presStyleLbl="node1" presStyleIdx="4" presStyleCnt="5">
        <dgm:presLayoutVars>
          <dgm:bulletEnabled val="1"/>
        </dgm:presLayoutVars>
      </dgm:prSet>
      <dgm:spPr/>
    </dgm:pt>
    <dgm:pt modelId="{C91C4B0E-3007-4D0D-97A3-0973F7CAD924}" type="pres">
      <dgm:prSet presAssocID="{A9E75D45-3A86-4417-B5CD-83DE5AC3266C}" presName="FiveNodes_2_text" presStyleLbl="node1" presStyleIdx="4" presStyleCnt="5">
        <dgm:presLayoutVars>
          <dgm:bulletEnabled val="1"/>
        </dgm:presLayoutVars>
      </dgm:prSet>
      <dgm:spPr/>
    </dgm:pt>
    <dgm:pt modelId="{4989B826-9E15-419E-BB9A-6860D437C27E}" type="pres">
      <dgm:prSet presAssocID="{A9E75D45-3A86-4417-B5CD-83DE5AC3266C}" presName="FiveNodes_3_text" presStyleLbl="node1" presStyleIdx="4" presStyleCnt="5">
        <dgm:presLayoutVars>
          <dgm:bulletEnabled val="1"/>
        </dgm:presLayoutVars>
      </dgm:prSet>
      <dgm:spPr/>
    </dgm:pt>
    <dgm:pt modelId="{72229214-FA17-48F5-B627-2DB2195C2116}" type="pres">
      <dgm:prSet presAssocID="{A9E75D45-3A86-4417-B5CD-83DE5AC3266C}" presName="FiveNodes_4_text" presStyleLbl="node1" presStyleIdx="4" presStyleCnt="5">
        <dgm:presLayoutVars>
          <dgm:bulletEnabled val="1"/>
        </dgm:presLayoutVars>
      </dgm:prSet>
      <dgm:spPr/>
    </dgm:pt>
    <dgm:pt modelId="{906CB065-6531-40F9-99E2-11358C68144D}" type="pres">
      <dgm:prSet presAssocID="{A9E75D45-3A86-4417-B5CD-83DE5AC3266C}" presName="FiveNodes_5_text" presStyleLbl="node1" presStyleIdx="4" presStyleCnt="5">
        <dgm:presLayoutVars>
          <dgm:bulletEnabled val="1"/>
        </dgm:presLayoutVars>
      </dgm:prSet>
      <dgm:spPr/>
    </dgm:pt>
  </dgm:ptLst>
  <dgm:cxnLst>
    <dgm:cxn modelId="{2BD0B404-BCBC-4DA8-A817-ACA0238AFA96}" type="presOf" srcId="{8273DF63-1652-4694-99AE-5F6AE699159B}" destId="{4989B826-9E15-419E-BB9A-6860D437C27E}" srcOrd="1" destOrd="0" presId="urn:microsoft.com/office/officeart/2005/8/layout/vProcess5"/>
    <dgm:cxn modelId="{E87B350A-7845-45C1-9223-F67E1A4B588A}" type="presOf" srcId="{F2F908FD-DAB6-4A58-8A77-A18396215C6F}" destId="{87DA52BC-7785-474C-9275-2556A8E4D663}" srcOrd="1" destOrd="0" presId="urn:microsoft.com/office/officeart/2005/8/layout/vProcess5"/>
    <dgm:cxn modelId="{93CFA523-3767-41FD-9FA7-BCAA629D3A05}" type="presOf" srcId="{63DA000F-25C1-478F-9B07-2788C5FFE05C}" destId="{4A597AAA-39F6-45D2-9641-D4FEC7E1A965}" srcOrd="0" destOrd="0" presId="urn:microsoft.com/office/officeart/2005/8/layout/vProcess5"/>
    <dgm:cxn modelId="{55ABF032-0E04-449A-BB6B-FD1062714843}" srcId="{A9E75D45-3A86-4417-B5CD-83DE5AC3266C}" destId="{63DA000F-25C1-478F-9B07-2788C5FFE05C}" srcOrd="4" destOrd="0" parTransId="{C7D4C87F-6BAA-48B8-8358-DA3A36283D63}" sibTransId="{C24F5191-F0A2-44B6-BC1D-0305BD934D5B}"/>
    <dgm:cxn modelId="{E0870B6E-26DB-4216-B8BC-A34F3FD0248F}" type="presOf" srcId="{0FD18D18-8A5D-48A0-B179-ECABABFC9C7F}" destId="{0D6F10D1-5EAD-4801-96B6-9238769E7FC9}" srcOrd="0" destOrd="0" presId="urn:microsoft.com/office/officeart/2005/8/layout/vProcess5"/>
    <dgm:cxn modelId="{11DB1174-DE8C-4A7F-AA98-20D015615D50}" type="presOf" srcId="{79541AF4-D7D2-43F5-956E-1B9065D319CE}" destId="{FFD9137C-2B59-4E2B-95E7-89A8AF5CBD69}" srcOrd="0" destOrd="0" presId="urn:microsoft.com/office/officeart/2005/8/layout/vProcess5"/>
    <dgm:cxn modelId="{A4218A56-F11F-4779-B9C9-5C8A210F8E96}" type="presOf" srcId="{F2F908FD-DAB6-4A58-8A77-A18396215C6F}" destId="{1BB17EFC-799A-4C69-8417-D3DCB9BE9CFA}" srcOrd="0" destOrd="0" presId="urn:microsoft.com/office/officeart/2005/8/layout/vProcess5"/>
    <dgm:cxn modelId="{D42BB156-F9B3-4887-872B-D9C059B3D414}" srcId="{A9E75D45-3A86-4417-B5CD-83DE5AC3266C}" destId="{8273DF63-1652-4694-99AE-5F6AE699159B}" srcOrd="2" destOrd="0" parTransId="{AE9CCC9A-3EDD-4448-BF93-766F1FA65996}" sibTransId="{0FD18D18-8A5D-48A0-B179-ECABABFC9C7F}"/>
    <dgm:cxn modelId="{32B0A358-CCB4-4C97-8367-0965A822A476}" type="presOf" srcId="{859587F8-A0D9-4EDA-9A01-C02C114AFDCD}" destId="{72229214-FA17-48F5-B627-2DB2195C2116}" srcOrd="1" destOrd="0" presId="urn:microsoft.com/office/officeart/2005/8/layout/vProcess5"/>
    <dgm:cxn modelId="{7FEE245A-C6C1-457D-887B-6678F201FE57}" type="presOf" srcId="{859587F8-A0D9-4EDA-9A01-C02C114AFDCD}" destId="{1FABB285-B2E7-474B-87A5-1C11052440DC}" srcOrd="0" destOrd="0" presId="urn:microsoft.com/office/officeart/2005/8/layout/vProcess5"/>
    <dgm:cxn modelId="{FF8C697D-2F1A-4574-9E3D-185D69754EB1}" type="presOf" srcId="{389AD79F-A056-4479-8D92-A1132993D7A3}" destId="{8BFE0788-ACF2-4CC8-B99E-22D8C2B94BD4}" srcOrd="0" destOrd="0" presId="urn:microsoft.com/office/officeart/2005/8/layout/vProcess5"/>
    <dgm:cxn modelId="{3BE93EA9-D434-407A-BBD9-BD418F6F09F9}" type="presOf" srcId="{EA0AC86B-0A55-4471-8A31-5E8920F517EE}" destId="{7762A98D-C666-4741-98A9-0EC3A4A81138}" srcOrd="0" destOrd="0" presId="urn:microsoft.com/office/officeart/2005/8/layout/vProcess5"/>
    <dgm:cxn modelId="{1DD4A4AB-E39D-422B-90B9-7B3893D01B16}" type="presOf" srcId="{8273DF63-1652-4694-99AE-5F6AE699159B}" destId="{3F040BE3-0F97-452D-AD1B-E688E6D3FF26}" srcOrd="0" destOrd="0" presId="urn:microsoft.com/office/officeart/2005/8/layout/vProcess5"/>
    <dgm:cxn modelId="{CD68ECAB-E4A7-40FF-B44F-532CC27BD18F}" type="presOf" srcId="{9187DE96-7948-4BD6-8483-180C2AA98A7C}" destId="{5AE7A660-0F1C-4133-B848-38AD456E067C}" srcOrd="0" destOrd="0" presId="urn:microsoft.com/office/officeart/2005/8/layout/vProcess5"/>
    <dgm:cxn modelId="{9B2B3BB2-6101-4D15-98A4-AFB699DE0C84}" type="presOf" srcId="{79541AF4-D7D2-43F5-956E-1B9065D319CE}" destId="{C91C4B0E-3007-4D0D-97A3-0973F7CAD924}" srcOrd="1" destOrd="0" presId="urn:microsoft.com/office/officeart/2005/8/layout/vProcess5"/>
    <dgm:cxn modelId="{57F16CB9-391B-4034-8B93-9089CEF62906}" srcId="{A9E75D45-3A86-4417-B5CD-83DE5AC3266C}" destId="{F2F908FD-DAB6-4A58-8A77-A18396215C6F}" srcOrd="0" destOrd="0" parTransId="{6A241350-26A6-49D1-9276-887D2F0217D0}" sibTransId="{9187DE96-7948-4BD6-8483-180C2AA98A7C}"/>
    <dgm:cxn modelId="{8BFA79D1-C3F7-46E7-9ABA-85AF344029A7}" type="presOf" srcId="{A9E75D45-3A86-4417-B5CD-83DE5AC3266C}" destId="{DF7FD866-8DD7-4C00-BD1B-CD263441E04E}" srcOrd="0" destOrd="0" presId="urn:microsoft.com/office/officeart/2005/8/layout/vProcess5"/>
    <dgm:cxn modelId="{310FB2F1-0A85-4AF5-A204-D62415067129}" type="presOf" srcId="{63DA000F-25C1-478F-9B07-2788C5FFE05C}" destId="{906CB065-6531-40F9-99E2-11358C68144D}" srcOrd="1" destOrd="0" presId="urn:microsoft.com/office/officeart/2005/8/layout/vProcess5"/>
    <dgm:cxn modelId="{6DB4A7F8-04F7-4298-9CBA-9679629BEFCF}" srcId="{A9E75D45-3A86-4417-B5CD-83DE5AC3266C}" destId="{79541AF4-D7D2-43F5-956E-1B9065D319CE}" srcOrd="1" destOrd="0" parTransId="{4FC4873B-C5E7-4925-AA09-E30E623C2D9B}" sibTransId="{389AD79F-A056-4479-8D92-A1132993D7A3}"/>
    <dgm:cxn modelId="{B0E7CEFB-7809-4A54-A091-BDA24F5D9F52}" srcId="{A9E75D45-3A86-4417-B5CD-83DE5AC3266C}" destId="{859587F8-A0D9-4EDA-9A01-C02C114AFDCD}" srcOrd="3" destOrd="0" parTransId="{778B310A-8967-450B-9151-323BD7424A3E}" sibTransId="{EA0AC86B-0A55-4471-8A31-5E8920F517EE}"/>
    <dgm:cxn modelId="{B89753D4-E32E-4A18-A499-8CF6D4EC4A60}" type="presParOf" srcId="{DF7FD866-8DD7-4C00-BD1B-CD263441E04E}" destId="{48019C80-23EE-4073-9003-C3F78E9CC5A1}" srcOrd="0" destOrd="0" presId="urn:microsoft.com/office/officeart/2005/8/layout/vProcess5"/>
    <dgm:cxn modelId="{5425FD97-BFC0-4B4C-BC23-C6ECAE89A4CC}" type="presParOf" srcId="{DF7FD866-8DD7-4C00-BD1B-CD263441E04E}" destId="{1BB17EFC-799A-4C69-8417-D3DCB9BE9CFA}" srcOrd="1" destOrd="0" presId="urn:microsoft.com/office/officeart/2005/8/layout/vProcess5"/>
    <dgm:cxn modelId="{A57BA2BB-E23B-4928-BF58-63081E2AD1C7}" type="presParOf" srcId="{DF7FD866-8DD7-4C00-BD1B-CD263441E04E}" destId="{FFD9137C-2B59-4E2B-95E7-89A8AF5CBD69}" srcOrd="2" destOrd="0" presId="urn:microsoft.com/office/officeart/2005/8/layout/vProcess5"/>
    <dgm:cxn modelId="{64F89D74-FA7F-4924-AA68-FB5C83A9F65A}" type="presParOf" srcId="{DF7FD866-8DD7-4C00-BD1B-CD263441E04E}" destId="{3F040BE3-0F97-452D-AD1B-E688E6D3FF26}" srcOrd="3" destOrd="0" presId="urn:microsoft.com/office/officeart/2005/8/layout/vProcess5"/>
    <dgm:cxn modelId="{46DDB0A8-D583-41E6-B607-19A93777BA58}" type="presParOf" srcId="{DF7FD866-8DD7-4C00-BD1B-CD263441E04E}" destId="{1FABB285-B2E7-474B-87A5-1C11052440DC}" srcOrd="4" destOrd="0" presId="urn:microsoft.com/office/officeart/2005/8/layout/vProcess5"/>
    <dgm:cxn modelId="{03E6F666-513D-4C2F-8CDA-4886CFE729F8}" type="presParOf" srcId="{DF7FD866-8DD7-4C00-BD1B-CD263441E04E}" destId="{4A597AAA-39F6-45D2-9641-D4FEC7E1A965}" srcOrd="5" destOrd="0" presId="urn:microsoft.com/office/officeart/2005/8/layout/vProcess5"/>
    <dgm:cxn modelId="{868904E6-75C6-4B14-869D-10F834840DD8}" type="presParOf" srcId="{DF7FD866-8DD7-4C00-BD1B-CD263441E04E}" destId="{5AE7A660-0F1C-4133-B848-38AD456E067C}" srcOrd="6" destOrd="0" presId="urn:microsoft.com/office/officeart/2005/8/layout/vProcess5"/>
    <dgm:cxn modelId="{A28CB26A-3C1F-43F8-8719-91E04E0C97DF}" type="presParOf" srcId="{DF7FD866-8DD7-4C00-BD1B-CD263441E04E}" destId="{8BFE0788-ACF2-4CC8-B99E-22D8C2B94BD4}" srcOrd="7" destOrd="0" presId="urn:microsoft.com/office/officeart/2005/8/layout/vProcess5"/>
    <dgm:cxn modelId="{DD7866A4-BD63-4BAA-9267-3C5A112F5BDF}" type="presParOf" srcId="{DF7FD866-8DD7-4C00-BD1B-CD263441E04E}" destId="{0D6F10D1-5EAD-4801-96B6-9238769E7FC9}" srcOrd="8" destOrd="0" presId="urn:microsoft.com/office/officeart/2005/8/layout/vProcess5"/>
    <dgm:cxn modelId="{D2DB4277-6F84-48E9-8F73-E5A015757039}" type="presParOf" srcId="{DF7FD866-8DD7-4C00-BD1B-CD263441E04E}" destId="{7762A98D-C666-4741-98A9-0EC3A4A81138}" srcOrd="9" destOrd="0" presId="urn:microsoft.com/office/officeart/2005/8/layout/vProcess5"/>
    <dgm:cxn modelId="{225D544B-5EBC-4F09-81EB-CB6B5D00F530}" type="presParOf" srcId="{DF7FD866-8DD7-4C00-BD1B-CD263441E04E}" destId="{87DA52BC-7785-474C-9275-2556A8E4D663}" srcOrd="10" destOrd="0" presId="urn:microsoft.com/office/officeart/2005/8/layout/vProcess5"/>
    <dgm:cxn modelId="{484C5B49-C8E4-4FAB-ABB5-8C135E554127}" type="presParOf" srcId="{DF7FD866-8DD7-4C00-BD1B-CD263441E04E}" destId="{C91C4B0E-3007-4D0D-97A3-0973F7CAD924}" srcOrd="11" destOrd="0" presId="urn:microsoft.com/office/officeart/2005/8/layout/vProcess5"/>
    <dgm:cxn modelId="{D3FE558B-4A3C-4FD5-A59C-220015283AFD}" type="presParOf" srcId="{DF7FD866-8DD7-4C00-BD1B-CD263441E04E}" destId="{4989B826-9E15-419E-BB9A-6860D437C27E}" srcOrd="12" destOrd="0" presId="urn:microsoft.com/office/officeart/2005/8/layout/vProcess5"/>
    <dgm:cxn modelId="{97D3A485-14E0-43F9-A31E-ADE58A951C80}" type="presParOf" srcId="{DF7FD866-8DD7-4C00-BD1B-CD263441E04E}" destId="{72229214-FA17-48F5-B627-2DB2195C2116}" srcOrd="13" destOrd="0" presId="urn:microsoft.com/office/officeart/2005/8/layout/vProcess5"/>
    <dgm:cxn modelId="{E4498636-F72F-4EB3-B850-A230180C21BD}" type="presParOf" srcId="{DF7FD866-8DD7-4C00-BD1B-CD263441E04E}" destId="{906CB065-6531-40F9-99E2-11358C68144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54406D-8094-4884-9076-2ADA55609DF6}">
      <dsp:nvSpPr>
        <dsp:cNvPr id="0" name=""/>
        <dsp:cNvSpPr/>
      </dsp:nvSpPr>
      <dsp:spPr>
        <a:xfrm rot="5400000">
          <a:off x="5410072" y="-1189323"/>
          <a:ext cx="3481070" cy="6729984"/>
        </a:xfrm>
        <a:prstGeom prst="round2SameRect">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rtl="0">
            <a:lnSpc>
              <a:spcPct val="90000"/>
            </a:lnSpc>
            <a:spcBef>
              <a:spcPct val="0"/>
            </a:spcBef>
            <a:spcAft>
              <a:spcPct val="15000"/>
            </a:spcAft>
            <a:buChar char="•"/>
          </a:pPr>
          <a:r>
            <a:rPr lang="en-US" sz="1600" kern="1200">
              <a:latin typeface="Aptos Display" panose="020F0302020204030204"/>
              <a:hlinkClick xmlns:r="http://schemas.openxmlformats.org/officeDocument/2006/relationships" r:id="rId1"/>
            </a:rPr>
            <a:t>Microsoft, 2024 685c2a2addb16026f27de98b</a:t>
          </a:r>
          <a:r>
            <a:rPr lang="en-US" sz="1600" kern="1200">
              <a:hlinkClick xmlns:r="http://schemas.openxmlformats.org/officeDocument/2006/relationships" r:id="rId1"/>
            </a:rPr>
            <a:t>_6839f3f6eae85e90766b8e35_ReclaimAI-Blog-Images-What-Is-Microsoft-OneDrive.png (1921×1081)</a:t>
          </a:r>
          <a:r>
            <a:rPr lang="en-US" sz="1600" kern="1200">
              <a:latin typeface="Aptos Display" panose="020F0302020204030204"/>
            </a:rPr>
            <a:t> Accessed at 4th june,2026)</a:t>
          </a:r>
          <a:endParaRPr lang="en-US" sz="1600" kern="1200"/>
        </a:p>
        <a:p>
          <a:pPr marL="171450" lvl="1" indent="-171450" algn="l" defTabSz="711200">
            <a:lnSpc>
              <a:spcPct val="90000"/>
            </a:lnSpc>
            <a:spcBef>
              <a:spcPct val="0"/>
            </a:spcBef>
            <a:spcAft>
              <a:spcPct val="15000"/>
            </a:spcAft>
            <a:buChar char="•"/>
          </a:pPr>
          <a:r>
            <a:rPr lang="en-US" sz="1600" kern="1200">
              <a:hlinkClick xmlns:r="http://schemas.openxmlformats.org/officeDocument/2006/relationships" r:id="rId2"/>
            </a:rPr>
            <a:t>microsoft onedrive - Search</a:t>
          </a:r>
          <a:endParaRPr lang="en-US" sz="1600" kern="1200"/>
        </a:p>
        <a:p>
          <a:pPr marL="171450" lvl="1" indent="-171450" algn="l" defTabSz="711200" rtl="0">
            <a:lnSpc>
              <a:spcPct val="90000"/>
            </a:lnSpc>
            <a:spcBef>
              <a:spcPct val="0"/>
            </a:spcBef>
            <a:spcAft>
              <a:spcPct val="15000"/>
            </a:spcAft>
            <a:buChar char="•"/>
          </a:pPr>
          <a:r>
            <a:rPr lang="en-US" sz="1600" i="1" kern="1200"/>
            <a:t>Lober, J. (2023) 'What is Microsoft OneDrive and how does it work for SMBs?', NOC Technology, 5 December. Available at:</a:t>
          </a:r>
          <a:r>
            <a:rPr lang="en-US" sz="1600" i="1" kern="1200">
              <a:latin typeface="Aptos Display" panose="020F0302020204030204"/>
            </a:rPr>
            <a:t> </a:t>
          </a:r>
          <a:r>
            <a:rPr lang="en-US" sz="1600" i="1" kern="1200">
              <a:hlinkClick xmlns:r="http://schemas.openxmlformats.org/officeDocument/2006/relationships" r:id="rId3"/>
            </a:rPr>
            <a:t>What is Microsoft OneDrive and how does it work</a:t>
          </a:r>
          <a:r>
            <a:rPr lang="en-US" sz="1600" i="1" kern="1200"/>
            <a:t> (Accessed: 8 </a:t>
          </a:r>
          <a:r>
            <a:rPr lang="en-US" sz="1600" i="1" kern="1200">
              <a:latin typeface="Aptos Display" panose="020F0302020204030204"/>
            </a:rPr>
            <a:t>June 2026</a:t>
          </a:r>
          <a:r>
            <a:rPr lang="en-US" sz="1600" i="1" kern="1200"/>
            <a:t>)</a:t>
          </a:r>
          <a:endParaRPr lang="en-US" sz="1600" i="0" kern="1200">
            <a:latin typeface="Aptos Display" panose="020F0302020204030204"/>
          </a:endParaRPr>
        </a:p>
        <a:p>
          <a:pPr marL="171450" lvl="1" indent="-171450" algn="l" defTabSz="711200">
            <a:lnSpc>
              <a:spcPct val="90000"/>
            </a:lnSpc>
            <a:spcBef>
              <a:spcPct val="0"/>
            </a:spcBef>
            <a:spcAft>
              <a:spcPct val="15000"/>
            </a:spcAft>
            <a:buChar char="•"/>
          </a:pPr>
          <a:endParaRPr lang="en-US" sz="1600" i="1" kern="1200">
            <a:latin typeface="Aptos Display" panose="020F0302020204030204"/>
          </a:endParaRPr>
        </a:p>
        <a:p>
          <a:pPr marL="171450" lvl="1" indent="-171450" algn="l" defTabSz="711200" rtl="0">
            <a:lnSpc>
              <a:spcPct val="90000"/>
            </a:lnSpc>
            <a:spcBef>
              <a:spcPct val="0"/>
            </a:spcBef>
            <a:spcAft>
              <a:spcPct val="15000"/>
            </a:spcAft>
            <a:buChar char="•"/>
          </a:pPr>
          <a:r>
            <a:rPr lang="en-US" sz="1600" i="1" kern="1200">
              <a:latin typeface="Aptos Display" panose="020F0302020204030204"/>
            </a:rPr>
            <a:t>Spencer, S. (2020) 'USING ONEDRIVE TO COLLABORATE ACROSS WORK AND HOME', Care Computers, 17 August. Available at: </a:t>
          </a:r>
          <a:r>
            <a:rPr lang="en-US" sz="1600" i="1" kern="1200"/>
            <a:t>Using</a:t>
          </a:r>
          <a:r>
            <a:rPr lang="en-US" sz="1600" i="0" kern="1200">
              <a:hlinkClick xmlns:r="http://schemas.openxmlformats.org/officeDocument/2006/relationships" r:id="rId4"/>
            </a:rPr>
            <a:t> OneDrive to collaborate across work and home - Care Computers</a:t>
          </a:r>
          <a:r>
            <a:rPr lang="en-US" sz="1600" i="0" kern="1200">
              <a:latin typeface="Aptos Display" panose="020F0302020204030204"/>
            </a:rPr>
            <a:t> (Accessed: 9 June 2026)</a:t>
          </a:r>
          <a:endParaRPr lang="en-US" sz="1600" i="0" kern="1200"/>
        </a:p>
      </dsp:txBody>
      <dsp:txXfrm rot="-5400000">
        <a:off x="3785615" y="605066"/>
        <a:ext cx="6560052" cy="3141206"/>
      </dsp:txXfrm>
    </dsp:sp>
    <dsp:sp modelId="{865A5616-BBEE-4BBF-A631-BFC616322788}">
      <dsp:nvSpPr>
        <dsp:cNvPr id="0" name=""/>
        <dsp:cNvSpPr/>
      </dsp:nvSpPr>
      <dsp:spPr>
        <a:xfrm>
          <a:off x="0" y="0"/>
          <a:ext cx="3785616" cy="4351338"/>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3360" tIns="106680" rIns="213360" bIns="106680" numCol="1" spcCol="1270" anchor="ctr" anchorCtr="0">
          <a:noAutofit/>
        </a:bodyPr>
        <a:lstStyle/>
        <a:p>
          <a:pPr marL="0" lvl="0" indent="0" algn="ctr" defTabSz="2489200">
            <a:lnSpc>
              <a:spcPct val="90000"/>
            </a:lnSpc>
            <a:spcBef>
              <a:spcPct val="0"/>
            </a:spcBef>
            <a:spcAft>
              <a:spcPct val="35000"/>
            </a:spcAft>
            <a:buNone/>
          </a:pPr>
          <a:r>
            <a:rPr lang="en-US" sz="5600" b="1" kern="1200">
              <a:latin typeface="Matura MT Script Capitals"/>
            </a:rPr>
            <a:t>Reference List:</a:t>
          </a:r>
          <a:endParaRPr lang="en-US" sz="5600" kern="1200">
            <a:latin typeface="Matura MT Script Capitals"/>
          </a:endParaRPr>
        </a:p>
      </dsp:txBody>
      <dsp:txXfrm>
        <a:off x="184799" y="184799"/>
        <a:ext cx="3416018" cy="39817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17EFC-799A-4C69-8417-D3DCB9BE9CFA}">
      <dsp:nvSpPr>
        <dsp:cNvPr id="0" name=""/>
        <dsp:cNvSpPr/>
      </dsp:nvSpPr>
      <dsp:spPr>
        <a:xfrm>
          <a:off x="0" y="0"/>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a:t>Selected Tool</a:t>
          </a:r>
          <a:endParaRPr lang="en-US" sz="1400" kern="1200"/>
        </a:p>
      </dsp:txBody>
      <dsp:txXfrm>
        <a:off x="15885" y="15885"/>
        <a:ext cx="4091239" cy="510593"/>
      </dsp:txXfrm>
    </dsp:sp>
    <dsp:sp modelId="{FFD9137C-2B59-4E2B-95E7-89A8AF5CBD69}">
      <dsp:nvSpPr>
        <dsp:cNvPr id="0" name=""/>
        <dsp:cNvSpPr/>
      </dsp:nvSpPr>
      <dsp:spPr>
        <a:xfrm>
          <a:off x="353957" y="617692"/>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2. Select the Most Suitable Microsoft 365 Tool (Microsoft Support 2024</a:t>
          </a:r>
          <a:r>
            <a:rPr lang="en-GB" sz="1400" kern="1200">
              <a:latin typeface="Century Gothic" panose="020B0502020202020204"/>
            </a:rPr>
            <a:t>).</a:t>
          </a:r>
          <a:endParaRPr lang="en-US" sz="1400" kern="1200"/>
        </a:p>
      </dsp:txBody>
      <dsp:txXfrm>
        <a:off x="369842" y="633577"/>
        <a:ext cx="4001684" cy="510593"/>
      </dsp:txXfrm>
    </dsp:sp>
    <dsp:sp modelId="{3F040BE3-0F97-452D-AD1B-E688E6D3FF26}">
      <dsp:nvSpPr>
        <dsp:cNvPr id="0" name=""/>
        <dsp:cNvSpPr/>
      </dsp:nvSpPr>
      <dsp:spPr>
        <a:xfrm>
          <a:off x="707914" y="1235384"/>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 Microsoft Word </a:t>
          </a:r>
          <a:endParaRPr lang="en-US" sz="1400" kern="1200"/>
        </a:p>
      </dsp:txBody>
      <dsp:txXfrm>
        <a:off x="723799" y="1251269"/>
        <a:ext cx="4001684" cy="510593"/>
      </dsp:txXfrm>
    </dsp:sp>
    <dsp:sp modelId="{1FABB285-B2E7-474B-87A5-1C11052440DC}">
      <dsp:nvSpPr>
        <dsp:cNvPr id="0" name=""/>
        <dsp:cNvSpPr/>
      </dsp:nvSpPr>
      <dsp:spPr>
        <a:xfrm>
          <a:off x="1061871" y="1853076"/>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This is the best tool for writing and managing all care documents.</a:t>
          </a:r>
          <a:endParaRPr lang="en-US" sz="1400" kern="1200"/>
        </a:p>
      </dsp:txBody>
      <dsp:txXfrm>
        <a:off x="1077756" y="1868961"/>
        <a:ext cx="4001684" cy="510593"/>
      </dsp:txXfrm>
    </dsp:sp>
    <dsp:sp modelId="{4A597AAA-39F6-45D2-9641-D4FEC7E1A965}">
      <dsp:nvSpPr>
        <dsp:cNvPr id="0" name=""/>
        <dsp:cNvSpPr/>
      </dsp:nvSpPr>
      <dsp:spPr>
        <a:xfrm>
          <a:off x="1415828" y="2470769"/>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Why this Tool is Appropriate</a:t>
          </a:r>
          <a:r>
            <a:rPr lang="en-GB" sz="1400" kern="1200">
              <a:latin typeface="Century Gothic" panose="020B0502020202020204"/>
            </a:rPr>
            <a:t>.</a:t>
          </a:r>
          <a:endParaRPr lang="en-US" sz="1400" kern="1200"/>
        </a:p>
      </dsp:txBody>
      <dsp:txXfrm>
        <a:off x="1431713" y="2486654"/>
        <a:ext cx="4001684" cy="510593"/>
      </dsp:txXfrm>
    </dsp:sp>
    <dsp:sp modelId="{5AE7A660-0F1C-4133-B848-38AD456E067C}">
      <dsp:nvSpPr>
        <dsp:cNvPr id="0" name=""/>
        <dsp:cNvSpPr/>
      </dsp:nvSpPr>
      <dsp:spPr>
        <a:xfrm>
          <a:off x="4387411" y="396226"/>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466732" y="396226"/>
        <a:ext cx="193894" cy="265283"/>
      </dsp:txXfrm>
    </dsp:sp>
    <dsp:sp modelId="{8BFE0788-ACF2-4CC8-B99E-22D8C2B94BD4}">
      <dsp:nvSpPr>
        <dsp:cNvPr id="0" name=""/>
        <dsp:cNvSpPr/>
      </dsp:nvSpPr>
      <dsp:spPr>
        <a:xfrm>
          <a:off x="4741368" y="1013919"/>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820689" y="1013919"/>
        <a:ext cx="193894" cy="265283"/>
      </dsp:txXfrm>
    </dsp:sp>
    <dsp:sp modelId="{0D6F10D1-5EAD-4801-96B6-9238769E7FC9}">
      <dsp:nvSpPr>
        <dsp:cNvPr id="0" name=""/>
        <dsp:cNvSpPr/>
      </dsp:nvSpPr>
      <dsp:spPr>
        <a:xfrm>
          <a:off x="5095326" y="1622572"/>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174647" y="1622572"/>
        <a:ext cx="193894" cy="265283"/>
      </dsp:txXfrm>
    </dsp:sp>
    <dsp:sp modelId="{7762A98D-C666-4741-98A9-0EC3A4A81138}">
      <dsp:nvSpPr>
        <dsp:cNvPr id="0" name=""/>
        <dsp:cNvSpPr/>
      </dsp:nvSpPr>
      <dsp:spPr>
        <a:xfrm>
          <a:off x="5449283" y="2246290"/>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528604" y="2246290"/>
        <a:ext cx="193894" cy="26528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27750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35253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78260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66623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6/14/2026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210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6/14/2026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24613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6/14/2026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96496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70540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0943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5052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0060190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81602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234812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650655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594356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59275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6/14/2026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52633193"/>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barrazacarlos.com/advantages-and-disadvantages-of-microsoft-outlook/#elementor-toc-heading-anchor-0"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www.hse.gov.uk/healthservices/record-keeping.htm" TargetMode="External"/><Relationship Id="rId2" Type="http://schemas.openxmlformats.org/officeDocument/2006/relationships/hyperlink" Target="https://www.cqc.org.uk/guidance-providers/regulation-enforcement/regulation-17-good-governance" TargetMode="External"/><Relationship Id="rId1" Type="http://schemas.openxmlformats.org/officeDocument/2006/relationships/slideLayout" Target="../slideLayouts/slideLayout7.xml"/><Relationship Id="rId5" Type="http://schemas.openxmlformats.org/officeDocument/2006/relationships/hyperlink" Target="https://www.nmc.org.uk/standards/standards-for-practice/record-keeping" TargetMode="External"/><Relationship Id="rId4" Type="http://schemas.openxmlformats.org/officeDocument/2006/relationships/hyperlink" Target="https://support.microsoft.com/en-us/wor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0128" y="-3875"/>
            <a:ext cx="8915399" cy="2262781"/>
          </a:xfrm>
        </p:spPr>
        <p:txBody>
          <a:bodyPr/>
          <a:lstStyle/>
          <a:p>
            <a:r>
              <a:rPr lang="en-GB" b="1">
                <a:latin typeface="Matura MT Script Capitals"/>
              </a:rPr>
              <a:t>Assessment component 1</a:t>
            </a:r>
            <a:br>
              <a:rPr lang="en-GB"/>
            </a:br>
            <a:endParaRPr lang="en-GB"/>
          </a:p>
        </p:txBody>
      </p:sp>
      <p:sp>
        <p:nvSpPr>
          <p:cNvPr id="3" name="Subtitle 2"/>
          <p:cNvSpPr>
            <a:spLocks noGrp="1"/>
          </p:cNvSpPr>
          <p:nvPr>
            <p:ph type="subTitle" idx="1"/>
          </p:nvPr>
        </p:nvSpPr>
        <p:spPr>
          <a:xfrm>
            <a:off x="2408400" y="2013515"/>
            <a:ext cx="8915399" cy="1126283"/>
          </a:xfrm>
        </p:spPr>
        <p:txBody>
          <a:bodyPr vert="horz" lIns="91440" tIns="45720" rIns="91440" bIns="45720" rtlCol="0" anchor="t">
            <a:normAutofit/>
          </a:bodyPr>
          <a:lstStyle/>
          <a:p>
            <a:r>
              <a:rPr lang="en-GB" sz="4800" u="sng">
                <a:latin typeface="Matura MT Script Capitals"/>
                <a:ea typeface="Batang"/>
              </a:rPr>
              <a:t>Riverdale Nursing Home</a:t>
            </a:r>
            <a:r>
              <a:rPr lang="en-GB" sz="4000">
                <a:latin typeface="Sitka Text"/>
                <a:ea typeface="Batang"/>
              </a:rPr>
              <a:t> </a:t>
            </a:r>
          </a:p>
        </p:txBody>
      </p:sp>
      <p:sp>
        <p:nvSpPr>
          <p:cNvPr id="4" name="TextBox 3">
            <a:extLst>
              <a:ext uri="{FF2B5EF4-FFF2-40B4-BE49-F238E27FC236}">
                <a16:creationId xmlns:a16="http://schemas.microsoft.com/office/drawing/2014/main" id="{D7682E94-BD0F-574B-5334-CEBAF849F201}"/>
              </a:ext>
            </a:extLst>
          </p:cNvPr>
          <p:cNvSpPr txBox="1"/>
          <p:nvPr/>
        </p:nvSpPr>
        <p:spPr>
          <a:xfrm>
            <a:off x="1904395" y="3949040"/>
            <a:ext cx="4393407"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i="1" baseline="0">
                <a:latin typeface="Aptos Display"/>
              </a:rPr>
              <a:t>Module code LCHS4007</a:t>
            </a:r>
            <a:r>
              <a:rPr sz="2000" b="1" i="1">
                <a:latin typeface="Aptos Display"/>
                <a:ea typeface="Aptos Display"/>
                <a:cs typeface="Aptos Display"/>
              </a:rPr>
              <a:t>​</a:t>
            </a:r>
            <a:br>
              <a:rPr sz="2000" b="1" i="1">
                <a:latin typeface="Aptos Display"/>
                <a:ea typeface="Aptos Display"/>
                <a:cs typeface="Aptos Display"/>
              </a:rPr>
            </a:br>
            <a:r>
              <a:rPr lang="en-GB" sz="2000" b="1" i="1" baseline="0">
                <a:latin typeface="Aptos Display"/>
              </a:rPr>
              <a:t>Digital skill and research methods</a:t>
            </a:r>
            <a:r>
              <a:rPr sz="2000" b="1" i="1">
                <a:latin typeface="Aptos Display"/>
                <a:ea typeface="Aptos Display"/>
                <a:cs typeface="Aptos Display"/>
              </a:rPr>
              <a:t>​</a:t>
            </a:r>
            <a:br>
              <a:rPr sz="2000" b="1" i="1">
                <a:latin typeface="Aptos Display"/>
                <a:ea typeface="Aptos Display"/>
                <a:cs typeface="Aptos Display"/>
              </a:rPr>
            </a:br>
            <a:r>
              <a:rPr lang="en-GB" sz="2000" b="1" i="1" baseline="0">
                <a:latin typeface="Aptos Display"/>
              </a:rPr>
              <a:t>lecture:</a:t>
            </a:r>
            <a:r>
              <a:rPr lang="en-GB" sz="2000" b="1" i="1">
                <a:latin typeface="Aptos Display"/>
              </a:rPr>
              <a:t> </a:t>
            </a:r>
            <a:r>
              <a:rPr lang="en-GB" sz="2000" b="1" i="1" baseline="0">
                <a:latin typeface="Aptos Display"/>
              </a:rPr>
              <a:t>Hajra Mustasim (module lead</a:t>
            </a:r>
            <a:r>
              <a:rPr lang="en-GB" sz="2000" b="1" i="1">
                <a:latin typeface="Aptos Display"/>
              </a:rPr>
              <a:t>)</a:t>
            </a:r>
          </a:p>
          <a:p>
            <a:endParaRPr lang="en-GB" sz="4800">
              <a:latin typeface="Aptos Display"/>
            </a:endParaRPr>
          </a:p>
          <a:p>
            <a:endParaRPr lang="en-GB" sz="4800">
              <a:latin typeface="Aptos Display"/>
            </a:endParaRPr>
          </a:p>
          <a:p>
            <a:pPr algn="ctr"/>
            <a:endParaRPr lang="en-US"/>
          </a:p>
        </p:txBody>
      </p:sp>
      <p:sp>
        <p:nvSpPr>
          <p:cNvPr id="5" name="TextBox 4">
            <a:extLst>
              <a:ext uri="{FF2B5EF4-FFF2-40B4-BE49-F238E27FC236}">
                <a16:creationId xmlns:a16="http://schemas.microsoft.com/office/drawing/2014/main" id="{7CDF7293-3550-6F9F-CF55-C2594D6CA151}"/>
              </a:ext>
            </a:extLst>
          </p:cNvPr>
          <p:cNvSpPr txBox="1"/>
          <p:nvPr/>
        </p:nvSpPr>
        <p:spPr>
          <a:xfrm>
            <a:off x="7577085" y="4373979"/>
            <a:ext cx="437705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i="1"/>
              <a:t>Student's names and ID number:</a:t>
            </a:r>
          </a:p>
          <a:p>
            <a:r>
              <a:rPr lang="en-GB" sz="2000" b="1" i="1"/>
              <a:t>Nadia Farooq  2541963</a:t>
            </a:r>
          </a:p>
          <a:p>
            <a:r>
              <a:rPr lang="en-GB" sz="2000" b="1" i="1"/>
              <a:t>Maira Ali  2539951</a:t>
            </a:r>
          </a:p>
          <a:p>
            <a:r>
              <a:rPr lang="en-GB" sz="2000" b="1" i="1"/>
              <a:t>Musliha Yahya Abajebel  2520501</a:t>
            </a:r>
          </a:p>
          <a:p>
            <a:r>
              <a:rPr lang="en-GB" sz="2000" b="1" i="1"/>
              <a:t>Svitlana Kiseliuk 2542313</a:t>
            </a:r>
          </a:p>
          <a:p>
            <a:r>
              <a:rPr lang="en-GB" sz="2000" b="1" i="1"/>
              <a:t>Vlasta Tancosova  2535023 </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B5616-01EA-0AA7-A2E2-2EBA22483D88}"/>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Introduction</a:t>
            </a:r>
          </a:p>
        </p:txBody>
      </p:sp>
      <p:sp>
        <p:nvSpPr>
          <p:cNvPr id="109" name="TextBox 108">
            <a:extLst>
              <a:ext uri="{FF2B5EF4-FFF2-40B4-BE49-F238E27FC236}">
                <a16:creationId xmlns:a16="http://schemas.microsoft.com/office/drawing/2014/main" id="{D34FB31A-E3C3-EA6B-9A51-A906CB8F7B88}"/>
              </a:ext>
            </a:extLst>
          </p:cNvPr>
          <p:cNvSpPr txBox="1"/>
          <p:nvPr/>
        </p:nvSpPr>
        <p:spPr>
          <a:xfrm>
            <a:off x="2198822" y="343263"/>
            <a:ext cx="5345907"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511808"/>
                </a:solidFill>
                <a:latin typeface="Century Gothic"/>
                <a:ea typeface="Segoe UI"/>
                <a:cs typeface="Segoe UI"/>
              </a:rPr>
              <a:t>Riverdale Nursing Home has carers,</a:t>
            </a:r>
            <a:r>
              <a:rPr lang="en-GB" sz="2400">
                <a:solidFill>
                  <a:srgbClr val="511808"/>
                </a:solidFill>
                <a:latin typeface="Century Gothic"/>
                <a:ea typeface="Segoe UI"/>
                <a:cs typeface="Segoe UI"/>
              </a:rPr>
              <a:t> </a:t>
            </a:r>
            <a:r>
              <a:rPr lang="en-GB" sz="2400" baseline="0">
                <a:solidFill>
                  <a:srgbClr val="511808"/>
                </a:solidFill>
                <a:latin typeface="Century Gothic"/>
                <a:ea typeface="Segoe UI"/>
                <a:cs typeface="Segoe UI"/>
              </a:rPr>
              <a:t>nurses,</a:t>
            </a:r>
            <a:r>
              <a:rPr lang="en-GB" sz="2400">
                <a:solidFill>
                  <a:srgbClr val="511808"/>
                </a:solidFill>
                <a:latin typeface="Century Gothic"/>
                <a:ea typeface="Segoe UI"/>
                <a:cs typeface="Segoe UI"/>
              </a:rPr>
              <a:t> </a:t>
            </a:r>
            <a:r>
              <a:rPr lang="en-GB" sz="2400" baseline="0">
                <a:solidFill>
                  <a:srgbClr val="511808"/>
                </a:solidFill>
                <a:latin typeface="Century Gothic"/>
                <a:ea typeface="Segoe UI"/>
                <a:cs typeface="Segoe UI"/>
              </a:rPr>
              <a:t>senior carers, and administrative staff working across two building and different shifts</a:t>
            </a:r>
            <a:r>
              <a:rPr lang="en-GB" sz="2800" baseline="0">
                <a:solidFill>
                  <a:srgbClr val="511808"/>
                </a:solidFill>
                <a:latin typeface="Century Gothic"/>
                <a:ea typeface="Segoe UI"/>
                <a:cs typeface="Segoe UI"/>
              </a:rPr>
              <a:t>. </a:t>
            </a:r>
            <a:endParaRPr lang="en-US" sz="2800"/>
          </a:p>
          <a:p>
            <a:pPr algn="ctr"/>
            <a:endParaRPr lang="en-US"/>
          </a:p>
        </p:txBody>
      </p:sp>
      <p:sp>
        <p:nvSpPr>
          <p:cNvPr id="113" name="TextBox 112">
            <a:extLst>
              <a:ext uri="{FF2B5EF4-FFF2-40B4-BE49-F238E27FC236}">
                <a16:creationId xmlns:a16="http://schemas.microsoft.com/office/drawing/2014/main" id="{98D7A0A0-DA40-6571-1A6C-0C007F7F2D1D}"/>
              </a:ext>
            </a:extLst>
          </p:cNvPr>
          <p:cNvSpPr txBox="1"/>
          <p:nvPr/>
        </p:nvSpPr>
        <p:spPr>
          <a:xfrm>
            <a:off x="6239683" y="1932244"/>
            <a:ext cx="5346916"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511808"/>
                </a:solidFill>
                <a:latin typeface="Century Gothic"/>
                <a:ea typeface="Segoe UI"/>
                <a:cs typeface="Segoe UI"/>
              </a:rPr>
              <a:t>Because staff are unsure which Microsoft 365 tools to use, communication </a:t>
            </a:r>
            <a:r>
              <a:rPr lang="en-GB" sz="2400">
                <a:solidFill>
                  <a:srgbClr val="511808"/>
                </a:solidFill>
                <a:latin typeface="Century Gothic"/>
                <a:ea typeface="Segoe UI"/>
                <a:cs typeface="Segoe UI"/>
              </a:rPr>
              <a:t>problems</a:t>
            </a:r>
            <a:r>
              <a:rPr lang="en-GB" sz="2400" baseline="0">
                <a:solidFill>
                  <a:srgbClr val="511808"/>
                </a:solidFill>
                <a:latin typeface="Century Gothic"/>
                <a:ea typeface="Segoe UI"/>
                <a:cs typeface="Segoe UI"/>
              </a:rPr>
              <a:t> have occurred </a:t>
            </a:r>
            <a:r>
              <a:rPr lang="en-GB" sz="2400">
                <a:solidFill>
                  <a:srgbClr val="511808"/>
                </a:solidFill>
                <a:latin typeface="Century Gothic"/>
                <a:ea typeface="Segoe UI"/>
                <a:cs typeface="Segoe UI"/>
              </a:rPr>
              <a:t>at </a:t>
            </a:r>
            <a:r>
              <a:rPr lang="en-GB" sz="2400" baseline="0">
                <a:solidFill>
                  <a:srgbClr val="511808"/>
                </a:solidFill>
                <a:latin typeface="Century Gothic"/>
                <a:ea typeface="Segoe UI"/>
                <a:cs typeface="Segoe UI"/>
              </a:rPr>
              <a:t>work, </a:t>
            </a:r>
            <a:r>
              <a:rPr lang="en-GB" sz="2400">
                <a:solidFill>
                  <a:srgbClr val="511808"/>
                </a:solidFill>
                <a:latin typeface="Century Gothic"/>
                <a:ea typeface="Segoe UI"/>
                <a:cs typeface="Segoe UI"/>
              </a:rPr>
              <a:t>and confusion which has led to inefficient ways of working, for example; missed messages and duplicated work</a:t>
            </a:r>
            <a:endParaRPr lang="en-GB" sz="2400">
              <a:solidFill>
                <a:srgbClr val="511808"/>
              </a:solidFill>
              <a:cs typeface="Segoe UI"/>
            </a:endParaRPr>
          </a:p>
          <a:p>
            <a:pPr algn="ctr"/>
            <a:endParaRPr lang="en-US"/>
          </a:p>
        </p:txBody>
      </p:sp>
      <p:sp>
        <p:nvSpPr>
          <p:cNvPr id="115" name="TextBox 114">
            <a:extLst>
              <a:ext uri="{FF2B5EF4-FFF2-40B4-BE49-F238E27FC236}">
                <a16:creationId xmlns:a16="http://schemas.microsoft.com/office/drawing/2014/main" id="{D48425A7-788E-94C8-3968-72F1356A1238}"/>
              </a:ext>
            </a:extLst>
          </p:cNvPr>
          <p:cNvSpPr txBox="1"/>
          <p:nvPr/>
        </p:nvSpPr>
        <p:spPr>
          <a:xfrm>
            <a:off x="1769389" y="5198389"/>
            <a:ext cx="729711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511808"/>
                </a:solidFill>
                <a:latin typeface="Century Gothic"/>
                <a:ea typeface="Segoe UI"/>
                <a:cs typeface="Segoe UI"/>
              </a:rPr>
              <a:t>I </a:t>
            </a:r>
            <a:r>
              <a:rPr lang="en-GB" sz="2400">
                <a:solidFill>
                  <a:srgbClr val="511808"/>
                </a:solidFill>
                <a:latin typeface="Century Gothic"/>
                <a:ea typeface="Segoe UI"/>
                <a:cs typeface="Segoe UI"/>
              </a:rPr>
              <a:t>will</a:t>
            </a:r>
            <a:r>
              <a:rPr lang="en-GB" sz="2400" baseline="0">
                <a:solidFill>
                  <a:srgbClr val="511808"/>
                </a:solidFill>
                <a:latin typeface="Century Gothic"/>
                <a:ea typeface="Segoe UI"/>
                <a:cs typeface="Segoe UI"/>
              </a:rPr>
              <a:t> explain why Microsoft Teams is the most suitable tool to improve staff communication and efficiency in the workplace.</a:t>
            </a:r>
            <a:endParaRPr lang="en-US" sz="2400"/>
          </a:p>
          <a:p>
            <a:pPr algn="ctr"/>
            <a:endParaRPr lang="en-US"/>
          </a:p>
        </p:txBody>
      </p:sp>
      <p:pic>
        <p:nvPicPr>
          <p:cNvPr id="11" name="Picture 10" descr="Microsoft Teams - Page Automation">
            <a:extLst>
              <a:ext uri="{FF2B5EF4-FFF2-40B4-BE49-F238E27FC236}">
                <a16:creationId xmlns:a16="http://schemas.microsoft.com/office/drawing/2014/main" id="{DB0638DC-AB81-11E9-1CFE-4A23BE142C01}"/>
              </a:ext>
            </a:extLst>
          </p:cNvPr>
          <p:cNvPicPr>
            <a:picLocks noChangeAspect="1"/>
          </p:cNvPicPr>
          <p:nvPr/>
        </p:nvPicPr>
        <p:blipFill>
          <a:blip r:embed="rId2"/>
          <a:stretch>
            <a:fillRect/>
          </a:stretch>
        </p:blipFill>
        <p:spPr>
          <a:xfrm>
            <a:off x="2399179" y="2140744"/>
            <a:ext cx="2743200" cy="2743200"/>
          </a:xfrm>
          <a:prstGeom prst="rect">
            <a:avLst/>
          </a:prstGeom>
        </p:spPr>
      </p:pic>
    </p:spTree>
    <p:extLst>
      <p:ext uri="{BB962C8B-B14F-4D97-AF65-F5344CB8AC3E}">
        <p14:creationId xmlns:p14="http://schemas.microsoft.com/office/powerpoint/2010/main" val="2850844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ppt_x"/>
                                          </p:val>
                                        </p:tav>
                                        <p:tav tm="100000">
                                          <p:val>
                                            <p:strVal val="#ppt_x"/>
                                          </p:val>
                                        </p:tav>
                                      </p:tavLst>
                                    </p:anim>
                                    <p:anim calcmode="lin" valueType="num">
                                      <p:cBhvr additive="base">
                                        <p:cTn id="8" dur="500" fill="hold"/>
                                        <p:tgtEl>
                                          <p:spTgt spid="10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3"/>
                                        </p:tgtEl>
                                        <p:attrNameLst>
                                          <p:attrName>style.visibility</p:attrName>
                                        </p:attrNameLst>
                                      </p:cBhvr>
                                      <p:to>
                                        <p:strVal val="visible"/>
                                      </p:to>
                                    </p:set>
                                    <p:anim calcmode="lin" valueType="num">
                                      <p:cBhvr additive="base">
                                        <p:cTn id="13" dur="500" fill="hold"/>
                                        <p:tgtEl>
                                          <p:spTgt spid="113"/>
                                        </p:tgtEl>
                                        <p:attrNameLst>
                                          <p:attrName>ppt_x</p:attrName>
                                        </p:attrNameLst>
                                      </p:cBhvr>
                                      <p:tavLst>
                                        <p:tav tm="0">
                                          <p:val>
                                            <p:strVal val="#ppt_x"/>
                                          </p:val>
                                        </p:tav>
                                        <p:tav tm="100000">
                                          <p:val>
                                            <p:strVal val="#ppt_x"/>
                                          </p:val>
                                        </p:tav>
                                      </p:tavLst>
                                    </p:anim>
                                    <p:anim calcmode="lin" valueType="num">
                                      <p:cBhvr additive="base">
                                        <p:cTn id="14" dur="500" fill="hold"/>
                                        <p:tgtEl>
                                          <p:spTgt spid="1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5"/>
                                        </p:tgtEl>
                                        <p:attrNameLst>
                                          <p:attrName>style.visibility</p:attrName>
                                        </p:attrNameLst>
                                      </p:cBhvr>
                                      <p:to>
                                        <p:strVal val="visible"/>
                                      </p:to>
                                    </p:set>
                                    <p:anim calcmode="lin" valueType="num">
                                      <p:cBhvr additive="base">
                                        <p:cTn id="19" dur="500" fill="hold"/>
                                        <p:tgtEl>
                                          <p:spTgt spid="115"/>
                                        </p:tgtEl>
                                        <p:attrNameLst>
                                          <p:attrName>ppt_x</p:attrName>
                                        </p:attrNameLst>
                                      </p:cBhvr>
                                      <p:tavLst>
                                        <p:tav tm="0">
                                          <p:val>
                                            <p:strVal val="#ppt_x"/>
                                          </p:val>
                                        </p:tav>
                                        <p:tav tm="100000">
                                          <p:val>
                                            <p:strVal val="#ppt_x"/>
                                          </p:val>
                                        </p:tav>
                                      </p:tavLst>
                                    </p:anim>
                                    <p:anim calcmode="lin" valueType="num">
                                      <p:cBhvr additive="base">
                                        <p:cTn id="20"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3" grpId="0"/>
      <p:bldP spid="1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3" name="Content Placeholder 2">
            <a:extLst>
              <a:ext uri="{FF2B5EF4-FFF2-40B4-BE49-F238E27FC236}">
                <a16:creationId xmlns:a16="http://schemas.microsoft.com/office/drawing/2014/main" id="{9364CCEA-B168-1826-4ECF-135DA3A940DA}"/>
              </a:ext>
            </a:extLst>
          </p:cNvPr>
          <p:cNvSpPr>
            <a:spLocks noGrp="1"/>
          </p:cNvSpPr>
          <p:nvPr>
            <p:ph idx="1"/>
          </p:nvPr>
        </p:nvSpPr>
        <p:spPr>
          <a:xfrm>
            <a:off x="780192" y="633413"/>
            <a:ext cx="6574535" cy="3759253"/>
          </a:xfrm>
        </p:spPr>
        <p:txBody>
          <a:bodyPr vert="horz" lIns="91440" tIns="45720" rIns="91440" bIns="45720" rtlCol="0" anchor="t">
            <a:noAutofit/>
          </a:bodyPr>
          <a:lstStyle/>
          <a:p>
            <a:pPr marL="0" indent="0">
              <a:lnSpc>
                <a:spcPct val="90000"/>
              </a:lnSpc>
              <a:buNone/>
            </a:pPr>
            <a:endParaRPr lang="en-GB" sz="1100"/>
          </a:p>
          <a:p>
            <a:pPr marL="0" indent="0">
              <a:lnSpc>
                <a:spcPct val="90000"/>
              </a:lnSpc>
              <a:buNone/>
            </a:pPr>
            <a:r>
              <a:rPr lang="en-GB"/>
              <a:t>According to Microsoft (2026), Microsoft Teams is a communication platform that allows staff to send messages instantly, join video meetings, share files and stay connected because everything is stored in one place, so that different members of staff can communicate more efficiently and access information in an </a:t>
            </a:r>
            <a:r>
              <a:rPr lang="en-GB" err="1"/>
              <a:t>eas</a:t>
            </a:r>
            <a:r>
              <a:rPr lang="en-GB"/>
              <a:t>y to find and organised manner. </a:t>
            </a:r>
          </a:p>
          <a:p>
            <a:pPr marL="0" indent="0">
              <a:lnSpc>
                <a:spcPct val="90000"/>
              </a:lnSpc>
              <a:buNone/>
            </a:pPr>
            <a:r>
              <a:rPr lang="en-GB" b="1"/>
              <a:t>How can Microsoft Teams Help Staff within Riverside Nursing Home?</a:t>
            </a:r>
          </a:p>
          <a:p>
            <a:pPr>
              <a:lnSpc>
                <a:spcPct val="90000"/>
              </a:lnSpc>
            </a:pPr>
            <a:r>
              <a:rPr lang="en-GB"/>
              <a:t>Faster communication</a:t>
            </a:r>
          </a:p>
          <a:p>
            <a:pPr>
              <a:lnSpc>
                <a:spcPct val="90000"/>
              </a:lnSpc>
            </a:pPr>
            <a:r>
              <a:rPr lang="en-GB"/>
              <a:t>Reduces missed messages </a:t>
            </a:r>
          </a:p>
          <a:p>
            <a:pPr>
              <a:lnSpc>
                <a:spcPct val="90000"/>
              </a:lnSpc>
            </a:pPr>
            <a:r>
              <a:rPr lang="en-GB"/>
              <a:t>Improves teamwork </a:t>
            </a:r>
          </a:p>
          <a:p>
            <a:pPr>
              <a:lnSpc>
                <a:spcPct val="90000"/>
              </a:lnSpc>
            </a:pPr>
            <a:r>
              <a:rPr lang="en-GB"/>
              <a:t>Support shifts handovers </a:t>
            </a:r>
          </a:p>
          <a:p>
            <a:pPr>
              <a:lnSpc>
                <a:spcPct val="90000"/>
              </a:lnSpc>
            </a:pPr>
            <a:r>
              <a:rPr lang="en-GB"/>
              <a:t>Easy file sharing </a:t>
            </a:r>
          </a:p>
          <a:p>
            <a:pPr>
              <a:lnSpc>
                <a:spcPct val="90000"/>
              </a:lnSpc>
            </a:pPr>
            <a:r>
              <a:rPr lang="en-GB"/>
              <a:t>Saves time </a:t>
            </a:r>
          </a:p>
          <a:p>
            <a:pPr>
              <a:lnSpc>
                <a:spcPct val="90000"/>
              </a:lnSpc>
            </a:pPr>
            <a:r>
              <a:rPr lang="en-GB"/>
              <a:t>Improves patient care </a:t>
            </a:r>
          </a:p>
          <a:p>
            <a:pPr>
              <a:lnSpc>
                <a:spcPct val="90000"/>
              </a:lnSpc>
            </a:pPr>
            <a:r>
              <a:rPr lang="en-GB"/>
              <a:t>Reduces duplicate work (Microsoft, 2026).</a:t>
            </a:r>
          </a:p>
          <a:p>
            <a:pPr>
              <a:lnSpc>
                <a:spcPct val="90000"/>
              </a:lnSpc>
            </a:pPr>
            <a:endParaRPr lang="en-GB" sz="1200"/>
          </a:p>
          <a:p>
            <a:pPr marL="0" indent="0">
              <a:lnSpc>
                <a:spcPct val="90000"/>
              </a:lnSpc>
              <a:buNone/>
            </a:pPr>
            <a:endParaRPr lang="en-GB" sz="1100"/>
          </a:p>
        </p:txBody>
      </p:sp>
      <p:pic>
        <p:nvPicPr>
          <p:cNvPr id="2" name="Picture 1" descr="Team communication stock illustration. Illustration of networking ...">
            <a:extLst>
              <a:ext uri="{FF2B5EF4-FFF2-40B4-BE49-F238E27FC236}">
                <a16:creationId xmlns:a16="http://schemas.microsoft.com/office/drawing/2014/main" id="{532B0E95-0ACD-E74E-9E59-6E8DCE346822}"/>
              </a:ext>
            </a:extLst>
          </p:cNvPr>
          <p:cNvPicPr>
            <a:picLocks noChangeAspect="1"/>
          </p:cNvPicPr>
          <p:nvPr/>
        </p:nvPicPr>
        <p:blipFill>
          <a:blip r:embed="rId2"/>
          <a:stretch>
            <a:fillRect/>
          </a:stretch>
        </p:blipFill>
        <p:spPr>
          <a:xfrm>
            <a:off x="7538275" y="1552930"/>
            <a:ext cx="3981455" cy="2836786"/>
          </a:xfrm>
          <a:prstGeom prst="rect">
            <a:avLst/>
          </a:prstGeom>
        </p:spPr>
      </p:pic>
    </p:spTree>
    <p:extLst>
      <p:ext uri="{BB962C8B-B14F-4D97-AF65-F5344CB8AC3E}">
        <p14:creationId xmlns:p14="http://schemas.microsoft.com/office/powerpoint/2010/main" val="1818520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D8EECA2-2DB6-4721-3E8B-0643DBD7FCB1}"/>
              </a:ext>
            </a:extLst>
          </p:cNvPr>
          <p:cNvSpPr>
            <a:spLocks noGrp="1"/>
          </p:cNvSpPr>
          <p:nvPr>
            <p:ph type="title"/>
          </p:nvPr>
        </p:nvSpPr>
        <p:spPr>
          <a:xfrm>
            <a:off x="1960077" y="262483"/>
            <a:ext cx="8911687" cy="1280890"/>
          </a:xfrm>
        </p:spPr>
        <p:txBody>
          <a:bodyPr/>
          <a:lstStyle/>
          <a:p>
            <a:r>
              <a:rPr lang="en-US" b="1">
                <a:latin typeface="Matura MT Script Capitals"/>
              </a:rPr>
              <a:t>Advantages and Disadvantages</a:t>
            </a:r>
          </a:p>
        </p:txBody>
      </p:sp>
      <p:sp>
        <p:nvSpPr>
          <p:cNvPr id="3" name="Content Placeholder 2">
            <a:extLst>
              <a:ext uri="{FF2B5EF4-FFF2-40B4-BE49-F238E27FC236}">
                <a16:creationId xmlns:a16="http://schemas.microsoft.com/office/drawing/2014/main" id="{BD6AE808-B47A-7C6C-DFCF-03F6199F326C}"/>
              </a:ext>
            </a:extLst>
          </p:cNvPr>
          <p:cNvSpPr>
            <a:spLocks noGrp="1"/>
          </p:cNvSpPr>
          <p:nvPr>
            <p:ph idx="1"/>
          </p:nvPr>
        </p:nvSpPr>
        <p:spPr>
          <a:xfrm>
            <a:off x="-7143" y="2158164"/>
            <a:ext cx="12170568" cy="4685547"/>
          </a:xfrm>
        </p:spPr>
        <p:txBody>
          <a:bodyPr vert="horz" lIns="91440" tIns="45720" rIns="91440" bIns="45720" rtlCol="0" anchor="t">
            <a:normAutofit/>
          </a:bodyPr>
          <a:lstStyle/>
          <a:p>
            <a:endParaRPr lang="en-GB" sz="2200"/>
          </a:p>
          <a:p>
            <a:pPr marL="0" indent="0">
              <a:buNone/>
            </a:pPr>
            <a:endParaRPr lang="en-GB" sz="2200"/>
          </a:p>
          <a:p>
            <a:pPr marL="0" indent="0">
              <a:buNone/>
            </a:pPr>
            <a:endParaRPr lang="en-GB" sz="2200"/>
          </a:p>
          <a:p>
            <a:pPr marL="0" indent="0">
              <a:buNone/>
            </a:pPr>
            <a:endParaRPr lang="en-GB" sz="2200"/>
          </a:p>
          <a:p>
            <a:pPr marL="0" indent="0">
              <a:buNone/>
            </a:pPr>
            <a:endParaRPr lang="en-GB" sz="2200"/>
          </a:p>
        </p:txBody>
      </p:sp>
      <p:sp>
        <p:nvSpPr>
          <p:cNvPr id="7" name="TextBox 6">
            <a:extLst>
              <a:ext uri="{FF2B5EF4-FFF2-40B4-BE49-F238E27FC236}">
                <a16:creationId xmlns:a16="http://schemas.microsoft.com/office/drawing/2014/main" id="{684B9DA0-0739-0DFE-591B-0D8231FCD014}"/>
              </a:ext>
            </a:extLst>
          </p:cNvPr>
          <p:cNvSpPr txBox="1"/>
          <p:nvPr/>
        </p:nvSpPr>
        <p:spPr>
          <a:xfrm>
            <a:off x="1774851" y="1336000"/>
            <a:ext cx="8305795" cy="72019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latin typeface="Century Gothic"/>
                <a:cs typeface="Arial"/>
              </a:rPr>
              <a:t>ADVANTAGES:</a:t>
            </a:r>
          </a:p>
          <a:p>
            <a:endParaRPr lang="en-US" b="1"/>
          </a:p>
          <a:p>
            <a:pPr marL="285750" indent="-285750">
              <a:buFont typeface="Arial"/>
              <a:buChar char="•"/>
            </a:pPr>
            <a:r>
              <a:rPr lang="en-US"/>
              <a:t>Quick Communication between different members of staff within the two different buildings.</a:t>
            </a:r>
          </a:p>
          <a:p>
            <a:pPr marL="285750" indent="-285750">
              <a:buFont typeface="Arial"/>
              <a:buChar char="•"/>
            </a:pPr>
            <a:r>
              <a:rPr lang="en-US"/>
              <a:t>Accessible on different devices. </a:t>
            </a:r>
          </a:p>
          <a:p>
            <a:pPr marL="285750" indent="-285750">
              <a:buFont typeface="Arial"/>
              <a:buChar char="•"/>
            </a:pPr>
            <a:r>
              <a:rPr lang="en-US"/>
              <a:t>Secure file sharing between staff members.</a:t>
            </a:r>
          </a:p>
          <a:p>
            <a:pPr marL="285750" indent="-285750">
              <a:buFont typeface="Arial"/>
              <a:buChar char="•"/>
            </a:pPr>
            <a:r>
              <a:rPr lang="en-US"/>
              <a:t>Video meetings and allows teamwork and collective collaboration (Melati, 2025).</a:t>
            </a:r>
          </a:p>
          <a:p>
            <a:pPr marL="285750" indent="-285750">
              <a:buFont typeface="Arial"/>
              <a:buChar char="•"/>
            </a:pPr>
            <a:endParaRPr lang="en-US" b="1"/>
          </a:p>
          <a:p>
            <a:endParaRPr lang="en-US" b="1"/>
          </a:p>
          <a:p>
            <a:r>
              <a:rPr lang="en-US" b="1"/>
              <a:t>DISADVANTAGES:</a:t>
            </a:r>
          </a:p>
          <a:p>
            <a:endParaRPr lang="en-US" b="1"/>
          </a:p>
          <a:p>
            <a:pPr marL="285750" indent="-285750">
              <a:buFont typeface="Arial"/>
              <a:buChar char="•"/>
            </a:pPr>
            <a:r>
              <a:rPr lang="en-US"/>
              <a:t>Staff may need training and demonstrations on how to use. </a:t>
            </a:r>
          </a:p>
          <a:p>
            <a:pPr marL="285750" indent="-285750">
              <a:buFont typeface="Arial"/>
              <a:buChar char="•"/>
            </a:pPr>
            <a:r>
              <a:rPr lang="en-US"/>
              <a:t>Requires internet connection. </a:t>
            </a:r>
          </a:p>
          <a:p>
            <a:pPr marL="285750" indent="-285750">
              <a:buFont typeface="Arial"/>
              <a:buChar char="•"/>
            </a:pPr>
            <a:r>
              <a:rPr lang="en-US"/>
              <a:t>Software issues or device issues can disrupt usage.</a:t>
            </a:r>
          </a:p>
          <a:p>
            <a:endParaRPr lang="en-US" sz="2400"/>
          </a:p>
          <a:p>
            <a:endParaRPr lang="en-US" sz="2400"/>
          </a:p>
          <a:p>
            <a:endParaRPr lang="en-US" b="1"/>
          </a:p>
          <a:p>
            <a:endParaRPr lang="en-US" b="1"/>
          </a:p>
          <a:p>
            <a:endParaRPr lang="en-US" b="1"/>
          </a:p>
          <a:p>
            <a:endParaRPr lang="en-US" b="1"/>
          </a:p>
          <a:p>
            <a:endParaRPr lang="en-US" b="1"/>
          </a:p>
          <a:p>
            <a:endParaRPr lang="en-US" b="1"/>
          </a:p>
          <a:p>
            <a:endParaRPr lang="en-US" b="1"/>
          </a:p>
          <a:p>
            <a:endParaRPr lang="en-US" b="1"/>
          </a:p>
        </p:txBody>
      </p:sp>
    </p:spTree>
    <p:extLst>
      <p:ext uri="{BB962C8B-B14F-4D97-AF65-F5344CB8AC3E}">
        <p14:creationId xmlns:p14="http://schemas.microsoft.com/office/powerpoint/2010/main" val="284773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C414B-8881-8C8C-F3E2-767A25FD8D6D}"/>
              </a:ext>
            </a:extLst>
          </p:cNvPr>
          <p:cNvSpPr>
            <a:spLocks noGrp="1"/>
          </p:cNvSpPr>
          <p:nvPr>
            <p:ph type="title"/>
          </p:nvPr>
        </p:nvSpPr>
        <p:spPr>
          <a:xfrm>
            <a:off x="2233491" y="624110"/>
            <a:ext cx="8911687" cy="1280890"/>
          </a:xfrm>
        </p:spPr>
        <p:txBody>
          <a:bodyPr/>
          <a:lstStyle/>
          <a:p>
            <a:r>
              <a:rPr lang="en-GB">
                <a:latin typeface="Matura MT Script Capitals"/>
              </a:rPr>
              <a:t>Conclusion</a:t>
            </a:r>
          </a:p>
        </p:txBody>
      </p:sp>
      <p:sp>
        <p:nvSpPr>
          <p:cNvPr id="3" name="Content Placeholder 2">
            <a:extLst>
              <a:ext uri="{FF2B5EF4-FFF2-40B4-BE49-F238E27FC236}">
                <a16:creationId xmlns:a16="http://schemas.microsoft.com/office/drawing/2014/main" id="{52CF28B2-038D-33AB-912D-5209F4635F8B}"/>
              </a:ext>
            </a:extLst>
          </p:cNvPr>
          <p:cNvSpPr>
            <a:spLocks noGrp="1"/>
          </p:cNvSpPr>
          <p:nvPr>
            <p:ph idx="1"/>
          </p:nvPr>
        </p:nvSpPr>
        <p:spPr>
          <a:xfrm>
            <a:off x="2100382" y="4405223"/>
            <a:ext cx="8915400" cy="1692906"/>
          </a:xfrm>
        </p:spPr>
        <p:txBody>
          <a:bodyPr vert="horz" lIns="91440" tIns="45720" rIns="91440" bIns="45720" rtlCol="0" anchor="t">
            <a:normAutofit/>
          </a:bodyPr>
          <a:lstStyle/>
          <a:p>
            <a:r>
              <a:rPr lang="en-GB" sz="1400">
                <a:solidFill>
                  <a:srgbClr val="2C3E50"/>
                </a:solidFill>
                <a:highlight>
                  <a:srgbClr val="FEF1C4"/>
                </a:highlight>
                <a:latin typeface="Calibri"/>
                <a:ea typeface="Calibri"/>
                <a:cs typeface="Calibri"/>
              </a:rPr>
              <a:t>Melati, R. (2025). Analysis of The Advantages of Microsoft Teams as A Corporate Communication Tool in Supporting Employee Performance. </a:t>
            </a:r>
            <a:r>
              <a:rPr lang="en-GB" sz="1400" i="1" err="1">
                <a:solidFill>
                  <a:srgbClr val="2C3E50"/>
                </a:solidFill>
                <a:highlight>
                  <a:srgbClr val="FEF1C4"/>
                </a:highlight>
                <a:latin typeface="Calibri"/>
                <a:ea typeface="Calibri"/>
                <a:cs typeface="Calibri"/>
              </a:rPr>
              <a:t>Eduvest</a:t>
            </a:r>
            <a:r>
              <a:rPr lang="en-GB" sz="1400" i="1">
                <a:solidFill>
                  <a:srgbClr val="2C3E50"/>
                </a:solidFill>
                <a:highlight>
                  <a:srgbClr val="FEF1C4"/>
                </a:highlight>
                <a:latin typeface="Calibri"/>
                <a:ea typeface="Calibri"/>
                <a:cs typeface="Calibri"/>
              </a:rPr>
              <a:t> - Journal of Universal Studies</a:t>
            </a:r>
            <a:r>
              <a:rPr lang="en-GB" sz="1400">
                <a:solidFill>
                  <a:srgbClr val="2C3E50"/>
                </a:solidFill>
                <a:highlight>
                  <a:srgbClr val="FEF1C4"/>
                </a:highlight>
                <a:latin typeface="Calibri"/>
                <a:ea typeface="Calibri"/>
                <a:cs typeface="Calibri"/>
              </a:rPr>
              <a:t>, 5(3), pp.2893–2899. </a:t>
            </a:r>
            <a:r>
              <a:rPr lang="en-GB" sz="1400" err="1">
                <a:solidFill>
                  <a:srgbClr val="2C3E50"/>
                </a:solidFill>
                <a:highlight>
                  <a:srgbClr val="FEF1C4"/>
                </a:highlight>
                <a:latin typeface="Calibri"/>
                <a:ea typeface="Calibri"/>
                <a:cs typeface="Calibri"/>
              </a:rPr>
              <a:t>doi:https</a:t>
            </a:r>
            <a:r>
              <a:rPr lang="en-GB" sz="1400">
                <a:solidFill>
                  <a:srgbClr val="2C3E50"/>
                </a:solidFill>
                <a:highlight>
                  <a:srgbClr val="FEF1C4"/>
                </a:highlight>
                <a:latin typeface="Calibri"/>
                <a:ea typeface="Calibri"/>
                <a:cs typeface="Calibri"/>
              </a:rPr>
              <a:t>://doi.org/10.59188/eduvest.v5i3.50900.[Accessed 25 May 2026]</a:t>
            </a:r>
          </a:p>
          <a:p>
            <a:r>
              <a:rPr lang="en-GB" sz="1400">
                <a:solidFill>
                  <a:srgbClr val="2C3E50"/>
                </a:solidFill>
                <a:highlight>
                  <a:srgbClr val="FEF1C4"/>
                </a:highlight>
                <a:latin typeface="Calibri"/>
                <a:ea typeface="Calibri"/>
                <a:cs typeface="Calibri"/>
              </a:rPr>
              <a:t>Microsoft.com. (2026). </a:t>
            </a:r>
            <a:r>
              <a:rPr lang="en-GB" sz="1400" i="1">
                <a:solidFill>
                  <a:srgbClr val="2C3E50"/>
                </a:solidFill>
                <a:highlight>
                  <a:srgbClr val="FEF1C4"/>
                </a:highlight>
                <a:latin typeface="Calibri"/>
                <a:ea typeface="Calibri"/>
                <a:cs typeface="Calibri"/>
              </a:rPr>
              <a:t>Try Copilot for Individuals | Microsoft 365</a:t>
            </a:r>
            <a:r>
              <a:rPr lang="en-GB" sz="1400">
                <a:solidFill>
                  <a:srgbClr val="2C3E50"/>
                </a:solidFill>
                <a:highlight>
                  <a:srgbClr val="FEF1C4"/>
                </a:highlight>
                <a:latin typeface="Calibri"/>
                <a:ea typeface="Calibri"/>
                <a:cs typeface="Calibri"/>
              </a:rPr>
              <a:t>. [online] Available at: https://www.microsoft.com/en-gb/microsoft-365/try-copilot/individuals?msclkid=3bab5383d5471d5e91673997a7a8c1da [Accessed 25 May 2026]</a:t>
            </a:r>
          </a:p>
        </p:txBody>
      </p:sp>
      <p:sp>
        <p:nvSpPr>
          <p:cNvPr id="4" name="TextBox 3">
            <a:extLst>
              <a:ext uri="{FF2B5EF4-FFF2-40B4-BE49-F238E27FC236}">
                <a16:creationId xmlns:a16="http://schemas.microsoft.com/office/drawing/2014/main" id="{5E65414D-84B7-E7BA-9573-3FE1C95E6308}"/>
              </a:ext>
            </a:extLst>
          </p:cNvPr>
          <p:cNvSpPr txBox="1"/>
          <p:nvPr/>
        </p:nvSpPr>
        <p:spPr>
          <a:xfrm>
            <a:off x="2234343" y="1264163"/>
            <a:ext cx="8772201"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In conclusion, staff in Riverdale Nursing Home using Microsoft teams can benefit from strong and effective communication between each different members of staff, it will make it easier for them to share information quickly, staff in the different buildings/ departments or shifts can stay connected through messages, video calls and important updates. This ensures there is less misunderstandings, helps staff work as a team, and overall improved efficiency and smooth running of the Nursing home and great standard of care to service users, </a:t>
            </a:r>
          </a:p>
        </p:txBody>
      </p:sp>
      <p:sp>
        <p:nvSpPr>
          <p:cNvPr id="5" name="TextBox 4">
            <a:extLst>
              <a:ext uri="{FF2B5EF4-FFF2-40B4-BE49-F238E27FC236}">
                <a16:creationId xmlns:a16="http://schemas.microsoft.com/office/drawing/2014/main" id="{69F038BF-9B03-B120-CACA-4D448A95CE2E}"/>
              </a:ext>
            </a:extLst>
          </p:cNvPr>
          <p:cNvSpPr txBox="1"/>
          <p:nvPr/>
        </p:nvSpPr>
        <p:spPr>
          <a:xfrm>
            <a:off x="2586347" y="3800637"/>
            <a:ext cx="383649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a:t>REFERENCES</a:t>
            </a:r>
          </a:p>
        </p:txBody>
      </p:sp>
    </p:spTree>
    <p:extLst>
      <p:ext uri="{BB962C8B-B14F-4D97-AF65-F5344CB8AC3E}">
        <p14:creationId xmlns:p14="http://schemas.microsoft.com/office/powerpoint/2010/main" val="28992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id="{B2EC7880-C5D9-40A8-A6B0-3198AD07A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4619543" cy="6854038"/>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0306C2-678B-EC10-05FF-2BAA13FA954A}"/>
              </a:ext>
            </a:extLst>
          </p:cNvPr>
          <p:cNvSpPr>
            <a:spLocks noGrp="1"/>
          </p:cNvSpPr>
          <p:nvPr>
            <p:ph type="title"/>
          </p:nvPr>
        </p:nvSpPr>
        <p:spPr>
          <a:xfrm>
            <a:off x="649224" y="645106"/>
            <a:ext cx="3650279" cy="1259894"/>
          </a:xfrm>
        </p:spPr>
        <p:txBody>
          <a:bodyPr>
            <a:normAutofit/>
          </a:bodyPr>
          <a:lstStyle/>
          <a:p>
            <a:pPr>
              <a:lnSpc>
                <a:spcPct val="90000"/>
              </a:lnSpc>
            </a:pPr>
            <a:r>
              <a:rPr lang="en-GB" sz="2800" b="1" i="1">
                <a:latin typeface="Calibri"/>
                <a:ea typeface="Calibri"/>
                <a:cs typeface="Calibri"/>
              </a:rPr>
              <a:t>STAFF SCHEDULING/ROTAS USING OUTLOOK</a:t>
            </a:r>
            <a:endParaRPr lang="en-US" sz="2800"/>
          </a:p>
        </p:txBody>
      </p:sp>
      <p:sp>
        <p:nvSpPr>
          <p:cNvPr id="3" name="Content Placeholder 2">
            <a:extLst>
              <a:ext uri="{FF2B5EF4-FFF2-40B4-BE49-F238E27FC236}">
                <a16:creationId xmlns:a16="http://schemas.microsoft.com/office/drawing/2014/main" id="{07D54A97-96BD-A97F-1A69-F0D6AFE49655}"/>
              </a:ext>
            </a:extLst>
          </p:cNvPr>
          <p:cNvSpPr>
            <a:spLocks noGrp="1"/>
          </p:cNvSpPr>
          <p:nvPr>
            <p:ph idx="1"/>
          </p:nvPr>
        </p:nvSpPr>
        <p:spPr>
          <a:xfrm>
            <a:off x="649225" y="2133600"/>
            <a:ext cx="3650278" cy="3759253"/>
          </a:xfrm>
        </p:spPr>
        <p:txBody>
          <a:bodyPr vert="horz" lIns="91440" tIns="45720" rIns="91440" bIns="45720" rtlCol="0">
            <a:normAutofit/>
          </a:bodyPr>
          <a:lstStyle/>
          <a:p>
            <a:pPr marL="0" indent="0">
              <a:buNone/>
            </a:pPr>
            <a:r>
              <a:rPr lang="en-GB" b="1" i="1" cap="all">
                <a:latin typeface="Calibri"/>
                <a:ea typeface="Calibri"/>
                <a:cs typeface="Calibri"/>
              </a:rPr>
              <a:t>Student name: MAIRA ALI </a:t>
            </a:r>
            <a:endParaRPr lang="en-US" b="1" i="1">
              <a:latin typeface="Calibri"/>
              <a:ea typeface="Calibri"/>
              <a:cs typeface="Calibri"/>
            </a:endParaRPr>
          </a:p>
          <a:p>
            <a:pPr marL="0" indent="0">
              <a:buNone/>
            </a:pPr>
            <a:r>
              <a:rPr lang="en-GB" b="1" i="1" cap="all">
                <a:latin typeface="Calibri"/>
                <a:ea typeface="Calibri"/>
                <a:cs typeface="Calibri"/>
              </a:rPr>
              <a:t>Student id: 2539951</a:t>
            </a:r>
            <a:endParaRPr lang="en-GB" b="1" i="1">
              <a:latin typeface="Calibri"/>
              <a:ea typeface="Calibri"/>
              <a:cs typeface="Calibri"/>
            </a:endParaRPr>
          </a:p>
          <a:p>
            <a:pPr marL="0" indent="0">
              <a:buNone/>
            </a:pPr>
            <a:r>
              <a:rPr lang="en-GB" b="1" i="1" cap="all">
                <a:latin typeface="Calibri"/>
                <a:ea typeface="Calibri"/>
                <a:cs typeface="Calibri"/>
              </a:rPr>
              <a:t>Lecture: Hajra </a:t>
            </a:r>
            <a:r>
              <a:rPr lang="en-GB" b="1" i="1" cap="all" err="1">
                <a:latin typeface="Calibri"/>
                <a:ea typeface="Calibri"/>
                <a:cs typeface="Calibri"/>
              </a:rPr>
              <a:t>mustasim</a:t>
            </a:r>
            <a:r>
              <a:rPr lang="en-GB" b="1" i="1" cap="all">
                <a:latin typeface="Calibri"/>
                <a:ea typeface="Calibri"/>
                <a:cs typeface="Calibri"/>
              </a:rPr>
              <a:t> </a:t>
            </a:r>
            <a:endParaRPr lang="en-US" b="1" i="1">
              <a:latin typeface="Calibri"/>
              <a:ea typeface="Calibri"/>
              <a:cs typeface="Calibri"/>
            </a:endParaRPr>
          </a:p>
          <a:p>
            <a:pPr marL="0" indent="0">
              <a:buNone/>
            </a:pPr>
            <a:r>
              <a:rPr lang="en-GB" b="1" i="1" cap="all">
                <a:latin typeface="Calibri"/>
                <a:ea typeface="Calibri"/>
                <a:cs typeface="Calibri"/>
              </a:rPr>
              <a:t>Module: lchs007</a:t>
            </a:r>
            <a:endParaRPr lang="en-GB" b="1" i="1"/>
          </a:p>
        </p:txBody>
      </p:sp>
      <p:pic>
        <p:nvPicPr>
          <p:cNvPr id="6" name="Picture 5" descr="Microsoft Planner tasks can now be imported to Outlook | Windows Central">
            <a:extLst>
              <a:ext uri="{FF2B5EF4-FFF2-40B4-BE49-F238E27FC236}">
                <a16:creationId xmlns:a16="http://schemas.microsoft.com/office/drawing/2014/main" id="{2BF60DA5-F8A2-28F3-A6FC-0A6EA74EAD1F}"/>
              </a:ext>
            </a:extLst>
          </p:cNvPr>
          <p:cNvPicPr>
            <a:picLocks noChangeAspect="1"/>
          </p:cNvPicPr>
          <p:nvPr/>
        </p:nvPicPr>
        <p:blipFill>
          <a:blip r:embed="rId2"/>
          <a:srcRect l="9694" r="22952" b="2"/>
          <a:stretch>
            <a:fillRect/>
          </a:stretch>
        </p:blipFill>
        <p:spPr>
          <a:xfrm>
            <a:off x="4619543" y="10"/>
            <a:ext cx="7572457" cy="6857990"/>
          </a:xfrm>
          <a:prstGeom prst="rect">
            <a:avLst/>
          </a:prstGeom>
        </p:spPr>
      </p:pic>
    </p:spTree>
    <p:extLst>
      <p:ext uri="{BB962C8B-B14F-4D97-AF65-F5344CB8AC3E}">
        <p14:creationId xmlns:p14="http://schemas.microsoft.com/office/powerpoint/2010/main" val="8842596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1209D-70A5-6D8E-6B69-EB58F45CF47F}"/>
              </a:ext>
            </a:extLst>
          </p:cNvPr>
          <p:cNvSpPr>
            <a:spLocks noGrp="1"/>
          </p:cNvSpPr>
          <p:nvPr>
            <p:ph type="title"/>
          </p:nvPr>
        </p:nvSpPr>
        <p:spPr/>
        <p:txBody>
          <a:bodyPr/>
          <a:lstStyle/>
          <a:p>
            <a:r>
              <a:rPr lang="en-GB" sz="4400" b="1">
                <a:solidFill>
                  <a:schemeClr val="tx1"/>
                </a:solidFill>
                <a:latin typeface="Matura MT Script Capitals"/>
              </a:rPr>
              <a:t>Riverdale's Nursing Home:</a:t>
            </a:r>
            <a:endParaRPr lang="en-US" b="1">
              <a:solidFill>
                <a:schemeClr val="tx1"/>
              </a:solidFill>
              <a:latin typeface="Matura MT Script Capitals"/>
            </a:endParaRPr>
          </a:p>
        </p:txBody>
      </p:sp>
      <p:sp>
        <p:nvSpPr>
          <p:cNvPr id="3" name="Content Placeholder 2">
            <a:extLst>
              <a:ext uri="{FF2B5EF4-FFF2-40B4-BE49-F238E27FC236}">
                <a16:creationId xmlns:a16="http://schemas.microsoft.com/office/drawing/2014/main" id="{0F81F23C-47CB-F3C0-28BF-16A3BBC5FF71}"/>
              </a:ext>
            </a:extLst>
          </p:cNvPr>
          <p:cNvSpPr>
            <a:spLocks noGrp="1"/>
          </p:cNvSpPr>
          <p:nvPr>
            <p:ph idx="1"/>
          </p:nvPr>
        </p:nvSpPr>
        <p:spPr>
          <a:xfrm>
            <a:off x="3685240" y="1611682"/>
            <a:ext cx="3973606" cy="1401976"/>
          </a:xfrm>
        </p:spPr>
        <p:txBody>
          <a:bodyPr vert="horz" lIns="91440" tIns="45720" rIns="91440" bIns="45720" rtlCol="0" anchor="t">
            <a:normAutofit/>
          </a:bodyPr>
          <a:lstStyle/>
          <a:p>
            <a:pPr>
              <a:buFont typeface="Wingdings" charset="2"/>
              <a:buChar char="v"/>
            </a:pPr>
            <a:r>
              <a:rPr lang="en-GB" sz="1600">
                <a:solidFill>
                  <a:srgbClr val="000000"/>
                </a:solidFill>
                <a:latin typeface="Calibri"/>
                <a:ea typeface="Calibri"/>
                <a:cs typeface="Calibri"/>
              </a:rPr>
              <a:t>Riverdale's nursing home has a carers, nursing, senior carers, and administrative staff working across the two different building and have a different shifts.</a:t>
            </a:r>
            <a:endParaRPr lang="en-GB" sz="1600"/>
          </a:p>
        </p:txBody>
      </p:sp>
      <p:sp>
        <p:nvSpPr>
          <p:cNvPr id="4" name="TextBox 3">
            <a:extLst>
              <a:ext uri="{FF2B5EF4-FFF2-40B4-BE49-F238E27FC236}">
                <a16:creationId xmlns:a16="http://schemas.microsoft.com/office/drawing/2014/main" id="{56770BE2-CD96-1461-4ECC-22946CBC4BF1}"/>
              </a:ext>
            </a:extLst>
          </p:cNvPr>
          <p:cNvSpPr txBox="1"/>
          <p:nvPr/>
        </p:nvSpPr>
        <p:spPr>
          <a:xfrm>
            <a:off x="7499359" y="3266274"/>
            <a:ext cx="378024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sz="1600">
                <a:latin typeface="Calibri"/>
                <a:ea typeface="Calibri"/>
                <a:cs typeface="Calibri"/>
              </a:rPr>
              <a:t>And the staff members are unsure about Microsoft 365 tools and do not know how to use them so that is the reason they have a communication problem and confusion about Microsoft 365</a:t>
            </a:r>
            <a:r>
              <a:rPr lang="en-GB" sz="1100">
                <a:latin typeface="Calibri"/>
                <a:ea typeface="Calibri"/>
                <a:cs typeface="Calibri"/>
              </a:rPr>
              <a:t>.</a:t>
            </a:r>
            <a:endParaRPr lang="en-US"/>
          </a:p>
        </p:txBody>
      </p:sp>
      <p:sp>
        <p:nvSpPr>
          <p:cNvPr id="6" name="TextBox 5">
            <a:extLst>
              <a:ext uri="{FF2B5EF4-FFF2-40B4-BE49-F238E27FC236}">
                <a16:creationId xmlns:a16="http://schemas.microsoft.com/office/drawing/2014/main" id="{96952EA5-633B-EDE6-3280-EC273949C220}"/>
              </a:ext>
            </a:extLst>
          </p:cNvPr>
          <p:cNvSpPr txBox="1"/>
          <p:nvPr/>
        </p:nvSpPr>
        <p:spPr>
          <a:xfrm>
            <a:off x="4051771" y="5280275"/>
            <a:ext cx="37987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baseline="0">
                <a:latin typeface="Calibri"/>
              </a:rPr>
              <a:t>Now I will explain why outlook is important and suitable tool to improve the staff scheduling/rotas at the workplace or anywhere else.</a:t>
            </a:r>
            <a:endParaRPr lang="en-GB"/>
          </a:p>
          <a:p>
            <a:pPr algn="ctr"/>
            <a:endParaRPr lang="en-GB"/>
          </a:p>
        </p:txBody>
      </p:sp>
      <p:pic>
        <p:nvPicPr>
          <p:cNvPr id="5" name="Picture 4" descr="Windows Outlook app is having login troubles, throws up an error code ...">
            <a:extLst>
              <a:ext uri="{FF2B5EF4-FFF2-40B4-BE49-F238E27FC236}">
                <a16:creationId xmlns:a16="http://schemas.microsoft.com/office/drawing/2014/main" id="{55AF65A1-A138-F54B-6C61-AFEDB727E236}"/>
              </a:ext>
            </a:extLst>
          </p:cNvPr>
          <p:cNvPicPr>
            <a:picLocks noChangeAspect="1"/>
          </p:cNvPicPr>
          <p:nvPr/>
        </p:nvPicPr>
        <p:blipFill>
          <a:blip r:embed="rId2"/>
          <a:stretch>
            <a:fillRect/>
          </a:stretch>
        </p:blipFill>
        <p:spPr>
          <a:xfrm>
            <a:off x="1227551" y="3177436"/>
            <a:ext cx="3098105" cy="1734855"/>
          </a:xfrm>
          <a:prstGeom prst="rect">
            <a:avLst/>
          </a:prstGeom>
        </p:spPr>
      </p:pic>
    </p:spTree>
    <p:extLst>
      <p:ext uri="{BB962C8B-B14F-4D97-AF65-F5344CB8AC3E}">
        <p14:creationId xmlns:p14="http://schemas.microsoft.com/office/powerpoint/2010/main" val="271082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FAFADD-BA02-70DE-A0AC-F2A010E8B59A}"/>
              </a:ext>
            </a:extLst>
          </p:cNvPr>
          <p:cNvSpPr txBox="1"/>
          <p:nvPr/>
        </p:nvSpPr>
        <p:spPr>
          <a:xfrm>
            <a:off x="649225" y="2133600"/>
            <a:ext cx="5122652" cy="375925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lvl="0" indent="-285750" defTabSz="457200">
              <a:spcBef>
                <a:spcPts val="1000"/>
              </a:spcBef>
              <a:buClr>
                <a:schemeClr val="accent1"/>
              </a:buClr>
              <a:buFont typeface="Wingdings"/>
              <a:buChar char="v"/>
            </a:pPr>
            <a:r>
              <a:rPr lang="en-US" baseline="0">
                <a:solidFill>
                  <a:schemeClr val="tx1">
                    <a:lumMod val="75000"/>
                    <a:lumOff val="25000"/>
                  </a:schemeClr>
                </a:solidFill>
              </a:rPr>
              <a:t>The outlook is more suitable and important for the staff member of Riverdale's nursing home because they can email each other about the shifts or schedule their timing.</a:t>
            </a:r>
            <a:r>
              <a:rPr lang="en-US">
                <a:solidFill>
                  <a:schemeClr val="tx1">
                    <a:lumMod val="75000"/>
                    <a:lumOff val="25000"/>
                  </a:schemeClr>
                </a:solidFill>
              </a:rPr>
              <a:t>​</a:t>
            </a:r>
            <a:endParaRPr lang="en-US"/>
          </a:p>
          <a:p>
            <a:pPr marL="342900" lvl="0" indent="-342900" defTabSz="457200">
              <a:spcBef>
                <a:spcPts val="1000"/>
              </a:spcBef>
              <a:buClr>
                <a:schemeClr val="accent1"/>
              </a:buClr>
              <a:buFont typeface="Wingdings" charset="2"/>
              <a:buChar char="v"/>
            </a:pPr>
            <a:r>
              <a:rPr lang="en-US" baseline="0">
                <a:solidFill>
                  <a:schemeClr val="tx1">
                    <a:lumMod val="75000"/>
                    <a:lumOff val="25000"/>
                  </a:schemeClr>
                </a:solidFill>
              </a:rPr>
              <a:t>Let the everyone know about the changes, and this is really help full for them to use it and improve their communication skills.</a:t>
            </a:r>
          </a:p>
          <a:p>
            <a:pPr defTabSz="457200">
              <a:spcBef>
                <a:spcPts val="1000"/>
              </a:spcBef>
              <a:buClr>
                <a:schemeClr val="accent1"/>
              </a:buClr>
              <a:buFont typeface="Wingdings" charset="2"/>
              <a:buChar char="v"/>
            </a:pPr>
            <a:endParaRPr lang="en-US">
              <a:solidFill>
                <a:schemeClr val="tx1">
                  <a:lumMod val="75000"/>
                  <a:lumOff val="25000"/>
                </a:schemeClr>
              </a:solidFill>
            </a:endParaRPr>
          </a:p>
        </p:txBody>
      </p:sp>
      <p:pic>
        <p:nvPicPr>
          <p:cNvPr id="4" name="Picture 3" descr="Microsoft outlook 2025 Icons, Logos, Symbols – Free Download PNG, SVG">
            <a:extLst>
              <a:ext uri="{FF2B5EF4-FFF2-40B4-BE49-F238E27FC236}">
                <a16:creationId xmlns:a16="http://schemas.microsoft.com/office/drawing/2014/main" id="{35581A6E-6DC5-2C75-3886-3AB0DD003AD2}"/>
              </a:ext>
            </a:extLst>
          </p:cNvPr>
          <p:cNvPicPr>
            <a:picLocks noChangeAspect="1"/>
          </p:cNvPicPr>
          <p:nvPr/>
        </p:nvPicPr>
        <p:blipFill>
          <a:blip r:embed="rId2"/>
          <a:srcRect t="3740"/>
          <a:stretch>
            <a:fillRect/>
          </a:stretch>
        </p:blipFill>
        <p:spPr>
          <a:xfrm>
            <a:off x="6091916" y="645106"/>
            <a:ext cx="5451627" cy="5247747"/>
          </a:xfrm>
          <a:prstGeom prst="rect">
            <a:avLst/>
          </a:prstGeom>
        </p:spPr>
      </p:pic>
    </p:spTree>
    <p:extLst>
      <p:ext uri="{BB962C8B-B14F-4D97-AF65-F5344CB8AC3E}">
        <p14:creationId xmlns:p14="http://schemas.microsoft.com/office/powerpoint/2010/main" val="39971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84201F-D65C-AD07-7AD3-90B716C77100}"/>
              </a:ext>
            </a:extLst>
          </p:cNvPr>
          <p:cNvSpPr txBox="1"/>
          <p:nvPr/>
        </p:nvSpPr>
        <p:spPr>
          <a:xfrm>
            <a:off x="2576606" y="251862"/>
            <a:ext cx="600639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Matura MT Script Capitals"/>
              </a:rPr>
              <a:t>Advantages and disadvantages</a:t>
            </a:r>
            <a:endParaRPr lang="en-US" sz="2800">
              <a:latin typeface="Matura MT Script Capitals"/>
            </a:endParaRPr>
          </a:p>
        </p:txBody>
      </p:sp>
      <p:sp>
        <p:nvSpPr>
          <p:cNvPr id="4" name="TextBox 3">
            <a:extLst>
              <a:ext uri="{FF2B5EF4-FFF2-40B4-BE49-F238E27FC236}">
                <a16:creationId xmlns:a16="http://schemas.microsoft.com/office/drawing/2014/main" id="{2265210C-39FD-A0EA-10B1-28CBBC112089}"/>
              </a:ext>
            </a:extLst>
          </p:cNvPr>
          <p:cNvSpPr txBox="1"/>
          <p:nvPr/>
        </p:nvSpPr>
        <p:spPr>
          <a:xfrm>
            <a:off x="627529" y="1411941"/>
            <a:ext cx="5244353" cy="54168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b="1" baseline="0">
                <a:latin typeface="Matura MT Script Capitals"/>
                <a:ea typeface="Segoe UI"/>
                <a:cs typeface="Segoe UI"/>
              </a:rPr>
              <a:t>Advantages:</a:t>
            </a:r>
            <a:r>
              <a:rPr lang="en-GB" sz="2400" baseline="0">
                <a:latin typeface="Matura MT Script Capitals"/>
                <a:ea typeface="Segoe UI"/>
                <a:cs typeface="Segoe UI"/>
              </a:rPr>
              <a:t> </a:t>
            </a:r>
            <a:r>
              <a:rPr lang="en-US" sz="2400">
                <a:latin typeface="Matura MT Script Capitals"/>
                <a:ea typeface="Segoe UI"/>
                <a:cs typeface="Segoe UI"/>
              </a:rPr>
              <a:t>​</a:t>
            </a:r>
          </a:p>
          <a:p>
            <a:endParaRPr lang="en-US" sz="2400">
              <a:latin typeface="Matura MT Script Capitals"/>
              <a:ea typeface="Arial"/>
              <a:cs typeface="Segoe UI"/>
            </a:endParaRPr>
          </a:p>
          <a:p>
            <a:pPr marL="342900" lvl="0" indent="-342900" rtl="0">
              <a:buFont typeface="Wingdings,sans-serif"/>
              <a:buChar char="Ø"/>
            </a:pPr>
            <a:r>
              <a:rPr lang="en-GB" sz="2000" baseline="0">
                <a:latin typeface="Aptos"/>
                <a:ea typeface="Arial"/>
                <a:cs typeface="Arial"/>
              </a:rPr>
              <a:t>Unified emails managements which helps them to managing multiple emails accounts.</a:t>
            </a:r>
            <a:r>
              <a:rPr lang="en-US" sz="2000">
                <a:latin typeface="Aptos"/>
                <a:ea typeface="Arial"/>
                <a:cs typeface="Arial"/>
              </a:rPr>
              <a:t>​</a:t>
            </a:r>
          </a:p>
          <a:p>
            <a:pPr marL="342900" lvl="0" indent="-342900" rtl="0">
              <a:buFont typeface="Wingdings,sans-serif"/>
              <a:buChar char="Ø"/>
            </a:pPr>
            <a:r>
              <a:rPr lang="en-GB" sz="2000" baseline="0">
                <a:latin typeface="Aptos"/>
                <a:ea typeface="Arial"/>
                <a:cs typeface="Arial"/>
              </a:rPr>
              <a:t> people can access and organize their emails and folders. </a:t>
            </a:r>
            <a:r>
              <a:rPr lang="en-GB" sz="2000">
                <a:latin typeface="Aptos"/>
                <a:ea typeface="Arial"/>
                <a:cs typeface="Arial"/>
              </a:rPr>
              <a:t>​</a:t>
            </a:r>
          </a:p>
          <a:p>
            <a:pPr marL="342900" lvl="0" indent="-342900" rtl="0">
              <a:buFont typeface="Wingdings,sans-serif"/>
              <a:buChar char="Ø"/>
            </a:pPr>
            <a:r>
              <a:rPr lang="en-GB" sz="2000" baseline="0">
                <a:latin typeface="Aptos"/>
                <a:ea typeface="Arial"/>
                <a:cs typeface="Arial"/>
              </a:rPr>
              <a:t>Calendar and scheduling: outlook have a robust calendar feature that allows people to schedule their appointments.</a:t>
            </a:r>
            <a:r>
              <a:rPr lang="en-US" sz="2000">
                <a:latin typeface="Aptos"/>
                <a:ea typeface="Arial"/>
                <a:cs typeface="Arial"/>
              </a:rPr>
              <a:t>​</a:t>
            </a:r>
          </a:p>
          <a:p>
            <a:pPr marL="342900" lvl="0" indent="-342900" rtl="0">
              <a:buFont typeface="Wingdings,sans-serif"/>
              <a:buChar char="Ø"/>
            </a:pPr>
            <a:r>
              <a:rPr lang="en-GB" sz="2000" baseline="0">
                <a:latin typeface="Aptos"/>
                <a:ea typeface="Arial"/>
                <a:cs typeface="Arial"/>
              </a:rPr>
              <a:t>People can set reminders and organize those events through outlook.  </a:t>
            </a:r>
            <a:r>
              <a:rPr lang="en-GB" sz="2000">
                <a:latin typeface="Aptos"/>
                <a:ea typeface="Arial"/>
                <a:cs typeface="Arial"/>
              </a:rPr>
              <a:t>​</a:t>
            </a:r>
          </a:p>
          <a:p>
            <a:pPr marL="342900" lvl="0" indent="-342900" rtl="0">
              <a:buFont typeface="Wingdings,sans-serif"/>
              <a:buChar char="Ø"/>
            </a:pPr>
            <a:r>
              <a:rPr lang="en-GB" sz="2000" baseline="0">
                <a:latin typeface="Aptos"/>
                <a:ea typeface="Arial"/>
                <a:cs typeface="Arial"/>
              </a:rPr>
              <a:t>Security feature: outlook have an ability to secure the files or block the specific email addresses.  </a:t>
            </a:r>
            <a:r>
              <a:rPr lang="en-US" sz="2000">
                <a:latin typeface="Aptos"/>
                <a:ea typeface="Arial"/>
                <a:cs typeface="Arial"/>
              </a:rPr>
              <a:t>​</a:t>
            </a:r>
          </a:p>
          <a:p>
            <a:pPr rtl="0"/>
            <a:r>
              <a:rPr lang="en-GB" sz="2000" baseline="0">
                <a:latin typeface="Aptos"/>
                <a:ea typeface="Segoe UI"/>
                <a:cs typeface="Segoe UI"/>
              </a:rPr>
              <a:t>         (Barraza Carlos, </a:t>
            </a:r>
            <a:r>
              <a:rPr lang="en-GB" sz="2000" baseline="0" err="1">
                <a:latin typeface="Aptos"/>
                <a:ea typeface="Segoe UI"/>
                <a:cs typeface="Segoe UI"/>
              </a:rPr>
              <a:t>n.d</a:t>
            </a:r>
            <a:r>
              <a:rPr lang="en-GB" sz="2000" baseline="0">
                <a:latin typeface="Aptos"/>
                <a:ea typeface="Segoe UI"/>
                <a:cs typeface="Segoe UI"/>
              </a:rPr>
              <a:t>)</a:t>
            </a:r>
          </a:p>
          <a:p>
            <a:pPr algn="ctr"/>
            <a:endParaRPr lang="en-GB"/>
          </a:p>
        </p:txBody>
      </p:sp>
      <p:sp>
        <p:nvSpPr>
          <p:cNvPr id="6" name="TextBox 5">
            <a:extLst>
              <a:ext uri="{FF2B5EF4-FFF2-40B4-BE49-F238E27FC236}">
                <a16:creationId xmlns:a16="http://schemas.microsoft.com/office/drawing/2014/main" id="{C9FFCE51-BB5C-5A46-6C2C-3A492DE9DE3B}"/>
              </a:ext>
            </a:extLst>
          </p:cNvPr>
          <p:cNvSpPr txBox="1"/>
          <p:nvPr/>
        </p:nvSpPr>
        <p:spPr>
          <a:xfrm>
            <a:off x="6096000" y="963705"/>
            <a:ext cx="6096000" cy="5724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1800" baseline="0">
                <a:latin typeface="Aptos"/>
                <a:ea typeface="Segoe UI"/>
                <a:cs typeface="Segoe UI"/>
              </a:rPr>
              <a:t>  </a:t>
            </a:r>
            <a:r>
              <a:rPr lang="en-GB" sz="2400" b="1" baseline="0">
                <a:latin typeface="Matura MT Script Capitals"/>
                <a:ea typeface="Segoe UI"/>
                <a:cs typeface="Segoe UI"/>
              </a:rPr>
              <a:t>Disadvantages:</a:t>
            </a:r>
            <a:r>
              <a:rPr lang="en-GB" sz="2400">
                <a:latin typeface="Matura MT Script Capitals"/>
                <a:ea typeface="Segoe UI"/>
                <a:cs typeface="Segoe UI"/>
              </a:rPr>
              <a:t>​</a:t>
            </a:r>
          </a:p>
          <a:p>
            <a:pPr marL="285750" lvl="0" indent="-285750" rtl="0">
              <a:buFont typeface="Wingdings,sans-serif"/>
              <a:buChar char="Ø"/>
            </a:pPr>
            <a:endParaRPr lang="en-GB">
              <a:latin typeface="Arial"/>
              <a:ea typeface="Arial"/>
              <a:cs typeface="Arial"/>
            </a:endParaRPr>
          </a:p>
          <a:p>
            <a:pPr marL="285750" lvl="0" indent="-285750" rtl="0">
              <a:buFont typeface="Wingdings,sans-serif"/>
              <a:buChar char="Ø"/>
            </a:pPr>
            <a:r>
              <a:rPr lang="en-GB" sz="1800" baseline="0">
                <a:latin typeface="Aptos"/>
                <a:ea typeface="Arial"/>
                <a:cs typeface="Arial"/>
              </a:rPr>
              <a:t>Learning curve: outlook is extensive feature may result in a learning curve for a new user, but some individual user find it challenging to navigate. </a:t>
            </a:r>
            <a:r>
              <a:rPr lang="en-US" sz="1800">
                <a:latin typeface="Aptos"/>
                <a:ea typeface="Arial"/>
                <a:cs typeface="Arial"/>
              </a:rPr>
              <a:t>​</a:t>
            </a:r>
          </a:p>
          <a:p>
            <a:pPr marL="285750" lvl="0" indent="-285750" rtl="0">
              <a:buFont typeface="Wingdings,sans-serif"/>
              <a:buChar char="Ø"/>
            </a:pPr>
            <a:r>
              <a:rPr lang="en-GB" sz="1800" baseline="0">
                <a:latin typeface="Aptos"/>
                <a:ea typeface="Arial"/>
                <a:cs typeface="Arial"/>
              </a:rPr>
              <a:t>Storage limitations: it depending on the emails providers that they might have a limitations amount of the data that can be stored in outlook and for the larger emails you must manage the storage carefully. </a:t>
            </a:r>
            <a:r>
              <a:rPr lang="en-US" sz="1800">
                <a:latin typeface="Aptos"/>
                <a:ea typeface="Arial"/>
                <a:cs typeface="Arial"/>
              </a:rPr>
              <a:t>​</a:t>
            </a:r>
          </a:p>
          <a:p>
            <a:pPr marL="285750" lvl="0" indent="-285750" rtl="0">
              <a:buFont typeface="Wingdings,sans-serif"/>
              <a:buChar char="Ø"/>
            </a:pPr>
            <a:r>
              <a:rPr lang="en-GB" sz="1800" baseline="0">
                <a:latin typeface="Aptos"/>
                <a:ea typeface="Arial"/>
                <a:cs typeface="Arial"/>
              </a:rPr>
              <a:t>Performance: outlook may have a performance issues, especially with the larger email's accounts or with the slow internet connection.</a:t>
            </a:r>
            <a:r>
              <a:rPr lang="en-US" sz="1800">
                <a:latin typeface="Aptos"/>
                <a:ea typeface="Arial"/>
                <a:cs typeface="Arial"/>
              </a:rPr>
              <a:t>​</a:t>
            </a:r>
          </a:p>
          <a:p>
            <a:pPr marL="285750" lvl="0" indent="-285750" rtl="0">
              <a:buFont typeface="Wingdings,sans-serif"/>
              <a:buChar char="Ø"/>
            </a:pPr>
            <a:r>
              <a:rPr lang="en-GB" sz="1800" baseline="0">
                <a:latin typeface="Aptos"/>
                <a:ea typeface="Arial"/>
                <a:cs typeface="Arial"/>
              </a:rPr>
              <a:t> Also, in outlook certain functions require an internet (for example: updating calendar or syncing emails) so that might be a challenging situation.</a:t>
            </a:r>
            <a:r>
              <a:rPr lang="en-GB" sz="1800">
                <a:latin typeface="Aptos"/>
                <a:ea typeface="Arial"/>
                <a:cs typeface="Arial"/>
              </a:rPr>
              <a:t>​</a:t>
            </a:r>
          </a:p>
          <a:p>
            <a:pPr marL="285750" lvl="0" indent="-285750" rtl="0">
              <a:buFont typeface="Wingdings,sans-serif"/>
              <a:buChar char="Ø"/>
            </a:pPr>
            <a:r>
              <a:rPr lang="en-GB" sz="1800" baseline="0">
                <a:latin typeface="Aptos"/>
                <a:ea typeface="Arial"/>
                <a:cs typeface="Arial"/>
              </a:rPr>
              <a:t>Cost: outlook included in Microsoft office 365 which is a paid software,  but the standalone version might require to buy it separately this is a disadvantage for the budget-conscious users</a:t>
            </a:r>
          </a:p>
          <a:p>
            <a:pPr algn="ctr"/>
            <a:endParaRPr lang="en-GB"/>
          </a:p>
        </p:txBody>
      </p:sp>
    </p:spTree>
    <p:extLst>
      <p:ext uri="{BB962C8B-B14F-4D97-AF65-F5344CB8AC3E}">
        <p14:creationId xmlns:p14="http://schemas.microsoft.com/office/powerpoint/2010/main" val="2472063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291652-48E0-50D2-28C6-51157A6A3302}"/>
              </a:ext>
            </a:extLst>
          </p:cNvPr>
          <p:cNvSpPr txBox="1"/>
          <p:nvPr/>
        </p:nvSpPr>
        <p:spPr>
          <a:xfrm>
            <a:off x="525959" y="342547"/>
            <a:ext cx="5122652" cy="125989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lnSpc>
                <a:spcPct val="90000"/>
              </a:lnSpc>
              <a:spcBef>
                <a:spcPct val="0"/>
              </a:spcBef>
              <a:spcAft>
                <a:spcPts val="600"/>
              </a:spcAft>
            </a:pPr>
            <a:r>
              <a:rPr lang="en-US" sz="3600" b="1" baseline="0">
                <a:solidFill>
                  <a:schemeClr val="tx1">
                    <a:lumMod val="85000"/>
                    <a:lumOff val="15000"/>
                  </a:schemeClr>
                </a:solidFill>
                <a:latin typeface="Matura MT Script Capitals"/>
                <a:ea typeface="+mj-ea"/>
                <a:cs typeface="+mj-cs"/>
              </a:rPr>
              <a:t>Efficiency or communication:</a:t>
            </a:r>
            <a:endParaRPr lang="en-US" sz="3600">
              <a:solidFill>
                <a:schemeClr val="tx1">
                  <a:lumMod val="85000"/>
                  <a:lumOff val="15000"/>
                </a:schemeClr>
              </a:solidFill>
              <a:latin typeface="Matura MT Script Capitals"/>
              <a:ea typeface="+mj-ea"/>
              <a:cs typeface="+mj-cs"/>
            </a:endParaRPr>
          </a:p>
          <a:p>
            <a:pPr defTabSz="457200">
              <a:lnSpc>
                <a:spcPct val="90000"/>
              </a:lnSpc>
              <a:spcBef>
                <a:spcPct val="0"/>
              </a:spcBef>
              <a:spcAft>
                <a:spcPts val="600"/>
              </a:spcAft>
            </a:pPr>
            <a:endParaRPr lang="en-US" sz="3600">
              <a:solidFill>
                <a:schemeClr val="tx1">
                  <a:lumMod val="85000"/>
                  <a:lumOff val="15000"/>
                </a:schemeClr>
              </a:solidFill>
              <a:latin typeface="+mj-lt"/>
              <a:ea typeface="+mj-ea"/>
              <a:cs typeface="+mj-cs"/>
            </a:endParaRPr>
          </a:p>
        </p:txBody>
      </p:sp>
      <p:sp>
        <p:nvSpPr>
          <p:cNvPr id="4" name="TextBox 3">
            <a:extLst>
              <a:ext uri="{FF2B5EF4-FFF2-40B4-BE49-F238E27FC236}">
                <a16:creationId xmlns:a16="http://schemas.microsoft.com/office/drawing/2014/main" id="{12E4C0E2-BC6B-E626-D522-6A584FD4EB49}"/>
              </a:ext>
            </a:extLst>
          </p:cNvPr>
          <p:cNvSpPr txBox="1"/>
          <p:nvPr/>
        </p:nvSpPr>
        <p:spPr>
          <a:xfrm>
            <a:off x="525960" y="1707776"/>
            <a:ext cx="5425210" cy="433075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defTabSz="457200">
              <a:lnSpc>
                <a:spcPct val="90000"/>
              </a:lnSpc>
              <a:spcBef>
                <a:spcPts val="1000"/>
              </a:spcBef>
              <a:buClr>
                <a:schemeClr val="accent1"/>
              </a:buClr>
              <a:buFont typeface="Wingdings"/>
              <a:buChar char="v"/>
            </a:pPr>
            <a:r>
              <a:rPr lang="en-US" sz="1400">
                <a:solidFill>
                  <a:schemeClr val="tx1">
                    <a:lumMod val="75000"/>
                    <a:lumOff val="25000"/>
                  </a:schemeClr>
                </a:solidFill>
              </a:rPr>
              <a:t>They must use outlook more to communicate with each other by sending emails to each other which will help them to improve their using of Microsoft outlook.</a:t>
            </a:r>
            <a:endParaRPr lang="en-US"/>
          </a:p>
          <a:p>
            <a:pPr marL="285750" indent="-285750" defTabSz="457200">
              <a:lnSpc>
                <a:spcPct val="90000"/>
              </a:lnSpc>
              <a:spcBef>
                <a:spcPts val="1000"/>
              </a:spcBef>
              <a:buClr>
                <a:schemeClr val="accent1"/>
              </a:buClr>
              <a:buFont typeface="Wingdings" charset="2"/>
              <a:buChar char="v"/>
            </a:pPr>
            <a:r>
              <a:rPr lang="en-US" sz="1400">
                <a:solidFill>
                  <a:schemeClr val="tx1">
                    <a:lumMod val="75000"/>
                    <a:lumOff val="25000"/>
                  </a:schemeClr>
                </a:solidFill>
              </a:rPr>
              <a:t>They must communicate through outlook because they work in two different building and, they do not know each other timing so I think it help a lot with the communication. They must practice a lot on outlook to use it.</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Well, communication </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Email sending </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Calendar </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Individual or business use</a:t>
            </a:r>
          </a:p>
          <a:p>
            <a:pPr marL="171450" indent="-171450" defTabSz="457200">
              <a:lnSpc>
                <a:spcPct val="90000"/>
              </a:lnSpc>
              <a:spcBef>
                <a:spcPts val="1000"/>
              </a:spcBef>
              <a:buClr>
                <a:schemeClr val="accent1"/>
              </a:buClr>
              <a:buFont typeface="Wingdings"/>
              <a:buChar char="v"/>
            </a:pPr>
            <a:r>
              <a:rPr lang="en-US" sz="1400">
                <a:solidFill>
                  <a:schemeClr val="tx1">
                    <a:lumMod val="75000"/>
                    <a:lumOff val="25000"/>
                  </a:schemeClr>
                </a:solidFill>
              </a:rPr>
              <a:t> Also, outlook have a maximize the effectiveness of the team organization and scheduling the shift and it has a feature which is called calendar which help you to remember any appointments or meeting and, it  gives you a reminder for it.</a:t>
            </a:r>
          </a:p>
        </p:txBody>
      </p:sp>
      <p:pic>
        <p:nvPicPr>
          <p:cNvPr id="5" name="Picture 4" descr="Outlook Logo - LogoDix">
            <a:extLst>
              <a:ext uri="{FF2B5EF4-FFF2-40B4-BE49-F238E27FC236}">
                <a16:creationId xmlns:a16="http://schemas.microsoft.com/office/drawing/2014/main" id="{712B53EC-A587-1077-E3BC-C0FB72E57CF8}"/>
              </a:ext>
            </a:extLst>
          </p:cNvPr>
          <p:cNvPicPr>
            <a:picLocks noChangeAspect="1"/>
          </p:cNvPicPr>
          <p:nvPr/>
        </p:nvPicPr>
        <p:blipFill>
          <a:blip r:embed="rId2"/>
          <a:srcRect r="229" b="379"/>
          <a:stretch>
            <a:fillRect/>
          </a:stretch>
        </p:blipFill>
        <p:spPr>
          <a:xfrm>
            <a:off x="6091916" y="1452235"/>
            <a:ext cx="5451627" cy="3633489"/>
          </a:xfrm>
          <a:prstGeom prst="rect">
            <a:avLst/>
          </a:prstGeom>
        </p:spPr>
      </p:pic>
    </p:spTree>
    <p:extLst>
      <p:ext uri="{BB962C8B-B14F-4D97-AF65-F5344CB8AC3E}">
        <p14:creationId xmlns:p14="http://schemas.microsoft.com/office/powerpoint/2010/main" val="298928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C70FF8-DDFE-12D0-DFB1-549AAA4CD693}"/>
              </a:ext>
            </a:extLst>
          </p:cNvPr>
          <p:cNvSpPr txBox="1"/>
          <p:nvPr/>
        </p:nvSpPr>
        <p:spPr>
          <a:xfrm>
            <a:off x="1610105" y="602039"/>
            <a:ext cx="1033742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Matura MT Script Capitals"/>
              </a:rPr>
              <a:t>Conclusion:</a:t>
            </a:r>
            <a:endParaRPr lang="en-US" sz="2400">
              <a:latin typeface="Matura MT Script Capitals"/>
            </a:endParaRPr>
          </a:p>
          <a:p>
            <a:endParaRPr lang="en-GB">
              <a:latin typeface="Aptos"/>
            </a:endParaRPr>
          </a:p>
          <a:p>
            <a:r>
              <a:rPr lang="en-GB">
                <a:latin typeface="Aptos"/>
              </a:rPr>
              <a:t>In this conclusion, the staff in Riverdale nursing home using outlook can be benefit for them in their communication skills and using of an outlook through Microsoft tools because after knowing all the feature and functions and facing all the challenges about these tools. The confusion they had in their mind will be solved and they will be able to use the Microsoft outlook with freedom and they can schedule their own timing or someone else's timing easily also; they can organize as well along with the scheduling and that is really help full for them in the present or future. They improved that the nursing home are great care of service providers. </a:t>
            </a:r>
            <a:endParaRPr lang="en-GB"/>
          </a:p>
        </p:txBody>
      </p:sp>
      <p:sp>
        <p:nvSpPr>
          <p:cNvPr id="4" name="TextBox 3">
            <a:extLst>
              <a:ext uri="{FF2B5EF4-FFF2-40B4-BE49-F238E27FC236}">
                <a16:creationId xmlns:a16="http://schemas.microsoft.com/office/drawing/2014/main" id="{02A77C1E-E874-1016-30C2-774DF6A1EA6C}"/>
              </a:ext>
            </a:extLst>
          </p:cNvPr>
          <p:cNvSpPr txBox="1"/>
          <p:nvPr/>
        </p:nvSpPr>
        <p:spPr>
          <a:xfrm>
            <a:off x="1613648" y="4078941"/>
            <a:ext cx="9939616"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800" b="1" baseline="0">
                <a:latin typeface="Matura MT Script Capitals"/>
                <a:ea typeface="Segoe UI"/>
                <a:cs typeface="Segoe UI"/>
              </a:rPr>
              <a:t>References:</a:t>
            </a:r>
            <a:r>
              <a:rPr lang="en-GB" sz="3000" b="1" baseline="0">
                <a:latin typeface="Palace Script MT"/>
                <a:ea typeface="Segoe UI"/>
                <a:cs typeface="Segoe UI"/>
              </a:rPr>
              <a:t> </a:t>
            </a:r>
            <a:r>
              <a:rPr lang="en-US" sz="3000">
                <a:latin typeface="Palace Script MT"/>
                <a:ea typeface="Segoe UI"/>
                <a:cs typeface="Segoe UI"/>
              </a:rPr>
              <a:t>​</a:t>
            </a:r>
          </a:p>
          <a:p>
            <a:pPr marL="457200" lvl="0" indent="-457200" rtl="0">
              <a:buFont typeface="Wingdings,sans-serif"/>
              <a:buChar char="Ø"/>
            </a:pPr>
            <a:r>
              <a:rPr lang="en-GB" sz="3000" u="sng" strike="noStrike" baseline="0">
                <a:solidFill>
                  <a:srgbClr val="8F8F8F"/>
                </a:solidFill>
                <a:latin typeface="Century Gothic"/>
                <a:ea typeface="Arial"/>
                <a:cs typeface="Arial"/>
                <a:hlinkClick r:id="rId2"/>
              </a:rPr>
              <a:t>https://barrazacarlos.com/advantages-and-disadvantages-of-microsoft-outlook/#elementor-toc-heading-anchor-0</a:t>
            </a:r>
            <a:r>
              <a:rPr lang="en-GB" sz="3000" baseline="0">
                <a:latin typeface="Century Gothic"/>
                <a:ea typeface="Arial"/>
                <a:cs typeface="Arial"/>
              </a:rPr>
              <a:t> </a:t>
            </a:r>
          </a:p>
          <a:p>
            <a:pPr algn="ctr"/>
            <a:endParaRPr lang="en-GB"/>
          </a:p>
        </p:txBody>
      </p:sp>
    </p:spTree>
    <p:extLst>
      <p:ext uri="{BB962C8B-B14F-4D97-AF65-F5344CB8AC3E}">
        <p14:creationId xmlns:p14="http://schemas.microsoft.com/office/powerpoint/2010/main" val="1369331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740B8C-80E1-F5A4-9474-416B0262F9C9}"/>
              </a:ext>
            </a:extLst>
          </p:cNvPr>
          <p:cNvSpPr txBox="1"/>
          <p:nvPr/>
        </p:nvSpPr>
        <p:spPr>
          <a:xfrm>
            <a:off x="649224" y="645106"/>
            <a:ext cx="3650279" cy="125989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lnSpc>
                <a:spcPct val="90000"/>
              </a:lnSpc>
              <a:spcBef>
                <a:spcPct val="0"/>
              </a:spcBef>
              <a:spcAft>
                <a:spcPts val="600"/>
              </a:spcAft>
            </a:pPr>
            <a:r>
              <a:rPr lang="en-US" sz="3600" b="1" baseline="0">
                <a:solidFill>
                  <a:schemeClr val="tx1">
                    <a:lumMod val="85000"/>
                    <a:lumOff val="15000"/>
                  </a:schemeClr>
                </a:solidFill>
                <a:latin typeface="Matura MT Script Capitals"/>
                <a:ea typeface="+mj-ea"/>
                <a:cs typeface="+mj-cs"/>
              </a:rPr>
              <a:t>Riverdale Nursing Home</a:t>
            </a:r>
            <a:endParaRPr lang="en-US" sz="3600">
              <a:solidFill>
                <a:schemeClr val="tx1">
                  <a:lumMod val="85000"/>
                  <a:lumOff val="15000"/>
                </a:schemeClr>
              </a:solidFill>
              <a:latin typeface="Matura MT Script Capitals"/>
              <a:ea typeface="+mj-ea"/>
              <a:cs typeface="+mj-cs"/>
            </a:endParaRPr>
          </a:p>
          <a:p>
            <a:pPr defTabSz="457200">
              <a:lnSpc>
                <a:spcPct val="90000"/>
              </a:lnSpc>
              <a:spcBef>
                <a:spcPct val="0"/>
              </a:spcBef>
              <a:spcAft>
                <a:spcPts val="600"/>
              </a:spcAft>
            </a:pPr>
            <a:endParaRPr lang="en-US" sz="3600">
              <a:solidFill>
                <a:schemeClr val="tx1">
                  <a:lumMod val="85000"/>
                  <a:lumOff val="15000"/>
                </a:schemeClr>
              </a:solidFill>
              <a:latin typeface="+mj-lt"/>
              <a:ea typeface="+mj-ea"/>
              <a:cs typeface="+mj-cs"/>
            </a:endParaRPr>
          </a:p>
        </p:txBody>
      </p:sp>
      <p:sp>
        <p:nvSpPr>
          <p:cNvPr id="6" name="TextBox 5">
            <a:extLst>
              <a:ext uri="{FF2B5EF4-FFF2-40B4-BE49-F238E27FC236}">
                <a16:creationId xmlns:a16="http://schemas.microsoft.com/office/drawing/2014/main" id="{BC423BB3-D253-2A76-A11C-1B1326EABF31}"/>
              </a:ext>
            </a:extLst>
          </p:cNvPr>
          <p:cNvSpPr txBox="1"/>
          <p:nvPr/>
        </p:nvSpPr>
        <p:spPr>
          <a:xfrm>
            <a:off x="649225" y="2133600"/>
            <a:ext cx="3159676" cy="95133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defTabSz="457200">
              <a:spcBef>
                <a:spcPts val="1000"/>
              </a:spcBef>
              <a:buClr>
                <a:schemeClr val="accent1"/>
              </a:buClr>
              <a:buFont typeface="Wingdings"/>
              <a:buChar char="v"/>
            </a:pPr>
            <a:r>
              <a:rPr lang="en-US" baseline="0">
                <a:solidFill>
                  <a:schemeClr val="tx1">
                    <a:lumMod val="75000"/>
                    <a:lumOff val="25000"/>
                  </a:schemeClr>
                </a:solidFill>
              </a:rPr>
              <a:t>Secure File Storage </a:t>
            </a:r>
            <a:r>
              <a:rPr lang="en-US">
                <a:solidFill>
                  <a:schemeClr val="tx1">
                    <a:lumMod val="75000"/>
                    <a:lumOff val="25000"/>
                  </a:schemeClr>
                </a:solidFill>
              </a:rPr>
              <a:t>and Sharing</a:t>
            </a:r>
            <a:r>
              <a:rPr lang="en-US" baseline="0">
                <a:solidFill>
                  <a:schemeClr val="tx1">
                    <a:lumMod val="75000"/>
                    <a:lumOff val="25000"/>
                  </a:schemeClr>
                </a:solidFill>
              </a:rPr>
              <a:t> Using Microsoft OneDrive.</a:t>
            </a:r>
            <a:endParaRPr lang="en-US"/>
          </a:p>
          <a:p>
            <a:pPr defTabSz="457200">
              <a:spcBef>
                <a:spcPts val="1000"/>
              </a:spcBef>
              <a:buClr>
                <a:schemeClr val="accent1"/>
              </a:buClr>
              <a:buFont typeface="Wingdings" charset="2"/>
              <a:buChar char="v"/>
            </a:pPr>
            <a:endParaRPr lang="en-US">
              <a:solidFill>
                <a:schemeClr val="tx1">
                  <a:lumMod val="75000"/>
                  <a:lumOff val="25000"/>
                </a:schemeClr>
              </a:solidFill>
            </a:endParaRPr>
          </a:p>
        </p:txBody>
      </p:sp>
      <p:pic>
        <p:nvPicPr>
          <p:cNvPr id="7" name="Picture 6" descr="Microsoft OneDrive cloud storage review | Tom's Guide">
            <a:extLst>
              <a:ext uri="{FF2B5EF4-FFF2-40B4-BE49-F238E27FC236}">
                <a16:creationId xmlns:a16="http://schemas.microsoft.com/office/drawing/2014/main" id="{42EE5595-A7D9-C719-09E7-C4D86B84E65A}"/>
              </a:ext>
            </a:extLst>
          </p:cNvPr>
          <p:cNvPicPr>
            <a:picLocks noChangeAspect="1"/>
          </p:cNvPicPr>
          <p:nvPr/>
        </p:nvPicPr>
        <p:blipFill>
          <a:blip r:embed="rId2"/>
          <a:srcRect b="392"/>
          <a:stretch>
            <a:fillRect/>
          </a:stretch>
        </p:blipFill>
        <p:spPr>
          <a:xfrm>
            <a:off x="4619543" y="1301124"/>
            <a:ext cx="6953577" cy="3930685"/>
          </a:xfrm>
          <a:prstGeom prst="rect">
            <a:avLst/>
          </a:prstGeom>
        </p:spPr>
      </p:pic>
      <p:sp>
        <p:nvSpPr>
          <p:cNvPr id="9" name="TextBox 8">
            <a:extLst>
              <a:ext uri="{FF2B5EF4-FFF2-40B4-BE49-F238E27FC236}">
                <a16:creationId xmlns:a16="http://schemas.microsoft.com/office/drawing/2014/main" id="{9DDAA478-A106-16E0-B1D5-463FF6D2429D}"/>
              </a:ext>
            </a:extLst>
          </p:cNvPr>
          <p:cNvSpPr txBox="1"/>
          <p:nvPr/>
        </p:nvSpPr>
        <p:spPr>
          <a:xfrm>
            <a:off x="647178" y="4107493"/>
            <a:ext cx="3653425"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Char char="•"/>
            </a:pPr>
            <a:r>
              <a:rPr lang="en-GB" sz="1800" baseline="0">
                <a:latin typeface="Aptos"/>
                <a:ea typeface="Arial"/>
                <a:cs typeface="Arial"/>
              </a:rPr>
              <a:t>Name: Musliha Abajebel</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Student No: 2520501</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Module Code: LCHS4007</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Module Name: Digital Skills and Research Methods</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Lecturer Name: Hajra Mustasim</a:t>
            </a:r>
            <a:r>
              <a:rPr lang="en-GB" sz="1800">
                <a:latin typeface="Aptos"/>
                <a:ea typeface="Arial"/>
                <a:cs typeface="Arial"/>
              </a:rPr>
              <a:t>​</a:t>
            </a:r>
          </a:p>
          <a:p>
            <a:pPr algn="ctr"/>
            <a:endParaRPr lang="en-GB"/>
          </a:p>
        </p:txBody>
      </p:sp>
    </p:spTree>
    <p:extLst>
      <p:ext uri="{BB962C8B-B14F-4D97-AF65-F5344CB8AC3E}">
        <p14:creationId xmlns:p14="http://schemas.microsoft.com/office/powerpoint/2010/main" val="679611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8508CF-31DD-2B6C-0A83-EA04427BB4A8}"/>
              </a:ext>
            </a:extLst>
          </p:cNvPr>
          <p:cNvSpPr txBox="1"/>
          <p:nvPr/>
        </p:nvSpPr>
        <p:spPr>
          <a:xfrm>
            <a:off x="1524000" y="224425"/>
            <a:ext cx="6096000"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v"/>
            </a:pPr>
            <a:r>
              <a:rPr lang="en-US" sz="2000" baseline="0">
                <a:solidFill>
                  <a:srgbClr val="0E2841"/>
                </a:solidFill>
                <a:latin typeface="Aptos"/>
                <a:ea typeface="Arial"/>
                <a:cs typeface="Arial"/>
              </a:rPr>
              <a:t>Riverdale Nursing Home offers care and support for older adults who need help with day-to-day personal care, medication supervision, routine health inspection. Caregivers work at a dual-cite shift patterns involve Care assistant, Senior care assistant, Nurse, and Administrative personnel. ​</a:t>
            </a:r>
            <a:r>
              <a:rPr lang="en-US" sz="2000" baseline="0">
                <a:latin typeface="Aptos"/>
                <a:ea typeface="Arial"/>
                <a:cs typeface="Arial"/>
              </a:rPr>
              <a:t>​</a:t>
            </a:r>
            <a:endParaRPr lang="en-GB"/>
          </a:p>
          <a:p>
            <a:pPr algn="ctr"/>
            <a:endParaRPr lang="en-GB"/>
          </a:p>
        </p:txBody>
      </p:sp>
      <p:sp>
        <p:nvSpPr>
          <p:cNvPr id="4" name="TextBox 3">
            <a:extLst>
              <a:ext uri="{FF2B5EF4-FFF2-40B4-BE49-F238E27FC236}">
                <a16:creationId xmlns:a16="http://schemas.microsoft.com/office/drawing/2014/main" id="{60A81CA4-71B8-889C-12FF-6604F29B3B68}"/>
              </a:ext>
            </a:extLst>
          </p:cNvPr>
          <p:cNvSpPr txBox="1"/>
          <p:nvPr/>
        </p:nvSpPr>
        <p:spPr>
          <a:xfrm>
            <a:off x="5872091" y="2743596"/>
            <a:ext cx="622955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v"/>
            </a:pPr>
            <a:r>
              <a:rPr lang="en-US" sz="2000">
                <a:solidFill>
                  <a:schemeClr val="tx2"/>
                </a:solidFill>
                <a:latin typeface="Aptos"/>
              </a:rPr>
              <a:t>Although they use Microsoft 365, workers stay poor understood which tools are best fitting to specific work activities. Therefore, these led the staff to experience in </a:t>
            </a:r>
            <a:r>
              <a:rPr lang="en-US" sz="2000" b="1">
                <a:solidFill>
                  <a:schemeClr val="accent4"/>
                </a:solidFill>
                <a:latin typeface="Aptos"/>
              </a:rPr>
              <a:t>communication breakdowns, repeated tasks, reduced efficiency, and overlooked messages. </a:t>
            </a:r>
            <a:endParaRPr lang="en-US"/>
          </a:p>
        </p:txBody>
      </p:sp>
      <p:sp>
        <p:nvSpPr>
          <p:cNvPr id="6" name="TextBox 5">
            <a:extLst>
              <a:ext uri="{FF2B5EF4-FFF2-40B4-BE49-F238E27FC236}">
                <a16:creationId xmlns:a16="http://schemas.microsoft.com/office/drawing/2014/main" id="{62D6F59D-E850-AF51-E298-D3955A29B98B}"/>
              </a:ext>
            </a:extLst>
          </p:cNvPr>
          <p:cNvSpPr txBox="1"/>
          <p:nvPr/>
        </p:nvSpPr>
        <p:spPr>
          <a:xfrm>
            <a:off x="1649260" y="4963438"/>
            <a:ext cx="542794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sz="1800" baseline="0">
                <a:latin typeface="Aptos"/>
                <a:ea typeface="Segoe UI"/>
                <a:cs typeface="Segoe UI"/>
              </a:rPr>
              <a:t>Microsoft 365 has various kinds of tools that can resolve the Riverdale Nursing home's current issues. One of these tool is</a:t>
            </a:r>
            <a:r>
              <a:rPr lang="en-GB" sz="1800" baseline="0">
                <a:solidFill>
                  <a:srgbClr val="0F9ED5"/>
                </a:solidFill>
                <a:latin typeface="Aptos"/>
                <a:ea typeface="Segoe UI"/>
                <a:cs typeface="Segoe UI"/>
              </a:rPr>
              <a:t> </a:t>
            </a:r>
            <a:r>
              <a:rPr lang="en-GB" sz="1800" b="1" baseline="0">
                <a:solidFill>
                  <a:srgbClr val="0F9ED5"/>
                </a:solidFill>
                <a:latin typeface="Aptos"/>
                <a:ea typeface="Segoe UI"/>
                <a:cs typeface="Segoe UI"/>
              </a:rPr>
              <a:t>Microsoft One drive.</a:t>
            </a:r>
            <a:endParaRPr lang="en-GB"/>
          </a:p>
          <a:p>
            <a:pPr algn="ctr"/>
            <a:endParaRPr lang="en-GB"/>
          </a:p>
        </p:txBody>
      </p:sp>
      <p:pic>
        <p:nvPicPr>
          <p:cNvPr id="2" name="Picture 1" descr="Elderly Care Facilities: What Are the Different Levels of Senior Care ...">
            <a:extLst>
              <a:ext uri="{FF2B5EF4-FFF2-40B4-BE49-F238E27FC236}">
                <a16:creationId xmlns:a16="http://schemas.microsoft.com/office/drawing/2014/main" id="{B8891F03-0335-B12D-C010-F9165DB1AA16}"/>
              </a:ext>
            </a:extLst>
          </p:cNvPr>
          <p:cNvPicPr>
            <a:picLocks noChangeAspect="1"/>
          </p:cNvPicPr>
          <p:nvPr/>
        </p:nvPicPr>
        <p:blipFill>
          <a:blip r:embed="rId2"/>
          <a:stretch>
            <a:fillRect/>
          </a:stretch>
        </p:blipFill>
        <p:spPr>
          <a:xfrm>
            <a:off x="1895605" y="2592888"/>
            <a:ext cx="3985365" cy="2235896"/>
          </a:xfrm>
          <a:prstGeom prst="rect">
            <a:avLst/>
          </a:prstGeom>
        </p:spPr>
      </p:pic>
    </p:spTree>
    <p:extLst>
      <p:ext uri="{BB962C8B-B14F-4D97-AF65-F5344CB8AC3E}">
        <p14:creationId xmlns:p14="http://schemas.microsoft.com/office/powerpoint/2010/main" val="1950610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Picture 3" descr="A computer screen with a logo on it&#10;&#10;AI-generated content may be incorrect.">
            <a:extLst>
              <a:ext uri="{FF2B5EF4-FFF2-40B4-BE49-F238E27FC236}">
                <a16:creationId xmlns:a16="http://schemas.microsoft.com/office/drawing/2014/main" id="{87C8AE32-1FCD-3927-0588-700A836AE40F}"/>
              </a:ext>
            </a:extLst>
          </p:cNvPr>
          <p:cNvPicPr>
            <a:picLocks noChangeAspect="1"/>
          </p:cNvPicPr>
          <p:nvPr/>
        </p:nvPicPr>
        <p:blipFill>
          <a:blip r:embed="rId2"/>
          <a:srcRect l="11385" r="10198" b="1"/>
          <a:stretch>
            <a:fillRect/>
          </a:stretch>
        </p:blipFill>
        <p:spPr>
          <a:xfrm>
            <a:off x="1" y="10"/>
            <a:ext cx="7574440" cy="6857990"/>
          </a:xfrm>
          <a:prstGeom prst="rect">
            <a:avLst/>
          </a:prstGeom>
        </p:spPr>
      </p:pic>
      <p:sp>
        <p:nvSpPr>
          <p:cNvPr id="3" name="TextBox 2">
            <a:extLst>
              <a:ext uri="{FF2B5EF4-FFF2-40B4-BE49-F238E27FC236}">
                <a16:creationId xmlns:a16="http://schemas.microsoft.com/office/drawing/2014/main" id="{F79B798F-E045-EEF6-9125-0533FB8BD3F8}"/>
              </a:ext>
            </a:extLst>
          </p:cNvPr>
          <p:cNvSpPr txBox="1"/>
          <p:nvPr/>
        </p:nvSpPr>
        <p:spPr>
          <a:xfrm>
            <a:off x="8090414" y="1714956"/>
            <a:ext cx="3750205" cy="385781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lvl="0" indent="-285750" defTabSz="457200">
              <a:lnSpc>
                <a:spcPct val="90000"/>
              </a:lnSpc>
              <a:spcBef>
                <a:spcPts val="1000"/>
              </a:spcBef>
              <a:buClr>
                <a:schemeClr val="accent1"/>
              </a:buClr>
              <a:buFont typeface="Wingdings"/>
              <a:buChar char="v"/>
            </a:pPr>
            <a:r>
              <a:rPr lang="en-US" sz="1400" baseline="0">
                <a:solidFill>
                  <a:schemeClr val="tx1">
                    <a:lumMod val="95000"/>
                    <a:lumOff val="5000"/>
                  </a:schemeClr>
                </a:solidFill>
                <a:latin typeface="Calibri"/>
                <a:ea typeface="Calibri"/>
                <a:cs typeface="Calibri"/>
              </a:rPr>
              <a:t>OneDrive is  Microsoft's platform that hosts remote files. This platform practically allows users  to : </a:t>
            </a:r>
            <a:r>
              <a:rPr lang="en-US" sz="1400">
                <a:solidFill>
                  <a:schemeClr val="tx1">
                    <a:lumMod val="95000"/>
                    <a:lumOff val="5000"/>
                  </a:schemeClr>
                </a:solidFill>
                <a:latin typeface="Calibri"/>
                <a:ea typeface="Calibri"/>
                <a:cs typeface="Calibri"/>
              </a:rPr>
              <a:t>​</a:t>
            </a:r>
            <a:endParaRPr lang="en-US"/>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 Store</a:t>
            </a:r>
            <a:r>
              <a:rPr lang="en-US" sz="1400" baseline="0">
                <a:solidFill>
                  <a:schemeClr val="tx1">
                    <a:lumMod val="95000"/>
                    <a:lumOff val="5000"/>
                  </a:schemeClr>
                </a:solidFill>
                <a:latin typeface="Calibri"/>
                <a:ea typeface="Calibri"/>
                <a:cs typeface="Calibri"/>
              </a:rPr>
              <a:t> data securely in central hub (Lober</a:t>
            </a:r>
            <a:r>
              <a:rPr lang="en-US" sz="1400">
                <a:solidFill>
                  <a:schemeClr val="tx1">
                    <a:lumMod val="95000"/>
                    <a:lumOff val="5000"/>
                  </a:schemeClr>
                </a:solidFill>
                <a:latin typeface="Calibri"/>
                <a:ea typeface="Calibri"/>
                <a:cs typeface="Calibri"/>
              </a:rPr>
              <a:t>,</a:t>
            </a:r>
            <a:r>
              <a:rPr lang="en-US" sz="1400" baseline="0">
                <a:solidFill>
                  <a:schemeClr val="tx1">
                    <a:lumMod val="95000"/>
                    <a:lumOff val="5000"/>
                  </a:schemeClr>
                </a:solidFill>
                <a:latin typeface="Calibri"/>
                <a:ea typeface="Calibri"/>
                <a:cs typeface="Calibri"/>
              </a:rPr>
              <a:t>2023</a:t>
            </a:r>
            <a:r>
              <a:rPr lang="en-US" sz="1400">
                <a:solidFill>
                  <a:schemeClr val="tx1">
                    <a:lumMod val="95000"/>
                    <a:lumOff val="5000"/>
                  </a:schemeClr>
                </a:solidFill>
                <a:latin typeface="Calibri"/>
                <a:ea typeface="Calibri"/>
                <a:cs typeface="Calibri"/>
              </a:rPr>
              <a:t>)</a:t>
            </a:r>
            <a:r>
              <a:rPr lang="en-US" sz="1400" b="1" baseline="0">
                <a:solidFill>
                  <a:schemeClr val="tx1">
                    <a:lumMod val="95000"/>
                    <a:lumOff val="5000"/>
                  </a:schemeClr>
                </a:solidFill>
                <a:latin typeface="Calibri"/>
                <a:ea typeface="Calibri"/>
                <a:cs typeface="Calibri"/>
              </a:rPr>
              <a:t>                        </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Update </a:t>
            </a:r>
            <a:r>
              <a:rPr lang="en-US" sz="1400" baseline="0">
                <a:solidFill>
                  <a:schemeClr val="tx1">
                    <a:lumMod val="95000"/>
                    <a:lumOff val="5000"/>
                  </a:schemeClr>
                </a:solidFill>
                <a:latin typeface="Calibri"/>
                <a:ea typeface="Calibri"/>
                <a:cs typeface="Calibri"/>
              </a:rPr>
              <a:t>files simultaneously across multiple devices (Spencer</a:t>
            </a:r>
            <a:r>
              <a:rPr lang="en-US" sz="1400">
                <a:solidFill>
                  <a:schemeClr val="tx1">
                    <a:lumMod val="95000"/>
                    <a:lumOff val="5000"/>
                  </a:schemeClr>
                </a:solidFill>
                <a:latin typeface="Calibri"/>
                <a:ea typeface="Calibri"/>
                <a:cs typeface="Calibri"/>
              </a:rPr>
              <a:t>,</a:t>
            </a:r>
            <a:r>
              <a:rPr lang="en-US" sz="1400" baseline="0">
                <a:solidFill>
                  <a:schemeClr val="tx1">
                    <a:lumMod val="95000"/>
                    <a:lumOff val="5000"/>
                  </a:schemeClr>
                </a:solidFill>
                <a:latin typeface="Calibri"/>
                <a:ea typeface="Calibri"/>
                <a:cs typeface="Calibri"/>
              </a:rPr>
              <a:t> 2020</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Distribute </a:t>
            </a:r>
            <a:r>
              <a:rPr lang="en-US" sz="1400" baseline="0">
                <a:solidFill>
                  <a:schemeClr val="tx1">
                    <a:lumMod val="95000"/>
                    <a:lumOff val="5000"/>
                  </a:schemeClr>
                </a:solidFill>
                <a:latin typeface="Calibri"/>
                <a:ea typeface="Calibri"/>
                <a:cs typeface="Calibri"/>
              </a:rPr>
              <a:t>files instantly to other users.</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Cooperate </a:t>
            </a:r>
            <a:r>
              <a:rPr lang="en-US" sz="1400" baseline="0">
                <a:solidFill>
                  <a:schemeClr val="tx1">
                    <a:lumMod val="95000"/>
                    <a:lumOff val="5000"/>
                  </a:schemeClr>
                </a:solidFill>
                <a:latin typeface="Calibri"/>
                <a:ea typeface="Calibri"/>
                <a:cs typeface="Calibri"/>
              </a:rPr>
              <a:t>on group tasks in real time.</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Access files flexibly </a:t>
            </a:r>
            <a:r>
              <a:rPr lang="en-US" sz="1400" baseline="0">
                <a:solidFill>
                  <a:schemeClr val="tx1">
                    <a:lumMod val="95000"/>
                    <a:lumOff val="5000"/>
                  </a:schemeClr>
                </a:solidFill>
                <a:latin typeface="Calibri"/>
                <a:ea typeface="Calibri"/>
                <a:cs typeface="Calibri"/>
              </a:rPr>
              <a:t>from any place and device.</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Backup </a:t>
            </a:r>
            <a:r>
              <a:rPr lang="en-US" sz="1400" baseline="0">
                <a:solidFill>
                  <a:schemeClr val="tx1">
                    <a:lumMod val="95000"/>
                    <a:lumOff val="5000"/>
                  </a:schemeClr>
                </a:solidFill>
                <a:latin typeface="Calibri"/>
                <a:ea typeface="Calibri"/>
                <a:cs typeface="Calibri"/>
              </a:rPr>
              <a:t>data automatically in the cloud while working via  Autosave/ Auto-recovery features.</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Protect </a:t>
            </a:r>
            <a:r>
              <a:rPr lang="en-US" sz="1400" baseline="0">
                <a:solidFill>
                  <a:schemeClr val="tx1">
                    <a:lumMod val="95000"/>
                    <a:lumOff val="5000"/>
                  </a:schemeClr>
                </a:solidFill>
                <a:latin typeface="Calibri"/>
                <a:ea typeface="Calibri"/>
                <a:cs typeface="Calibri"/>
              </a:rPr>
              <a:t>confidential information with built- in security protocols.</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Enhance </a:t>
            </a:r>
            <a:r>
              <a:rPr lang="en-US" sz="1400" baseline="0">
                <a:solidFill>
                  <a:schemeClr val="tx1">
                    <a:lumMod val="95000"/>
                    <a:lumOff val="5000"/>
                  </a:schemeClr>
                </a:solidFill>
                <a:latin typeface="Calibri"/>
                <a:ea typeface="Calibri"/>
                <a:cs typeface="Calibri"/>
              </a:rPr>
              <a:t>overall storage workflow efficiency.</a:t>
            </a:r>
          </a:p>
          <a:p>
            <a:pPr defTabSz="457200">
              <a:lnSpc>
                <a:spcPct val="90000"/>
              </a:lnSpc>
              <a:spcBef>
                <a:spcPts val="1000"/>
              </a:spcBef>
              <a:buClr>
                <a:schemeClr val="accent1"/>
              </a:buClr>
              <a:buFont typeface="Wingdings" charset="2"/>
              <a:buChar char="v"/>
            </a:pPr>
            <a:endParaRPr lang="en-US" sz="1400">
              <a:solidFill>
                <a:schemeClr val="tx1">
                  <a:lumMod val="95000"/>
                  <a:lumOff val="5000"/>
                </a:schemeClr>
              </a:solidFill>
              <a:latin typeface="Calibri"/>
              <a:ea typeface="Calibri"/>
              <a:cs typeface="Calibri"/>
            </a:endParaRPr>
          </a:p>
        </p:txBody>
      </p:sp>
    </p:spTree>
    <p:extLst>
      <p:ext uri="{BB962C8B-B14F-4D97-AF65-F5344CB8AC3E}">
        <p14:creationId xmlns:p14="http://schemas.microsoft.com/office/powerpoint/2010/main" val="3724702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E63B5E-4D9F-8C4F-43C6-CC0DE0391D5D}"/>
              </a:ext>
            </a:extLst>
          </p:cNvPr>
          <p:cNvSpPr txBox="1"/>
          <p:nvPr/>
        </p:nvSpPr>
        <p:spPr>
          <a:xfrm>
            <a:off x="6383770" y="859067"/>
            <a:ext cx="5045930"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lvl="0" indent="-342900" rtl="0">
              <a:buFont typeface="Wingdings"/>
              <a:buChar char="v"/>
            </a:pPr>
            <a:r>
              <a:rPr lang="en-GB" sz="2000" baseline="0">
                <a:solidFill>
                  <a:srgbClr val="0E2841"/>
                </a:solidFill>
                <a:latin typeface="Aptos"/>
                <a:ea typeface="Arial"/>
                <a:cs typeface="Arial"/>
              </a:rPr>
              <a:t>OneDrive improves Riverdale Nursing Home by presenting  a secure central hub for storing  and distributing important data to avoid duplication of tasks. Such as care plans, medication records, and shift hand over notes.</a:t>
            </a:r>
            <a:r>
              <a:rPr lang="en-US" sz="2000">
                <a:latin typeface="Aptos"/>
                <a:ea typeface="Arial"/>
                <a:cs typeface="Arial"/>
              </a:rPr>
              <a:t>​</a:t>
            </a:r>
            <a:endParaRPr lang="en-US"/>
          </a:p>
          <a:p>
            <a:endParaRPr lang="en-US" sz="2000">
              <a:solidFill>
                <a:srgbClr val="000000"/>
              </a:solidFill>
              <a:latin typeface="Aptos"/>
              <a:ea typeface="Arial"/>
              <a:cs typeface="Arial"/>
            </a:endParaRPr>
          </a:p>
          <a:p>
            <a:pPr marL="228600" indent="-228600">
              <a:buFont typeface="Wingdings"/>
              <a:buChar char="v"/>
            </a:pPr>
            <a:r>
              <a:rPr lang="en-GB" sz="2000">
                <a:solidFill>
                  <a:srgbClr val="0E2841"/>
                </a:solidFill>
                <a:latin typeface="Aptos"/>
                <a:ea typeface="Arial"/>
                <a:cs typeface="Arial"/>
              </a:rPr>
              <a:t> </a:t>
            </a:r>
            <a:r>
              <a:rPr lang="en-GB" sz="2000" baseline="0">
                <a:solidFill>
                  <a:srgbClr val="0E2841"/>
                </a:solidFill>
                <a:latin typeface="Aptos"/>
                <a:ea typeface="Arial"/>
                <a:cs typeface="Arial"/>
              </a:rPr>
              <a:t>It allows care workers to </a:t>
            </a:r>
            <a:r>
              <a:rPr lang="en-GB" sz="2000">
                <a:solidFill>
                  <a:srgbClr val="0E2841"/>
                </a:solidFill>
                <a:latin typeface="Aptos"/>
                <a:ea typeface="Arial"/>
                <a:cs typeface="Arial"/>
              </a:rPr>
              <a:t>corporate</a:t>
            </a:r>
            <a:r>
              <a:rPr lang="en-GB" sz="2000" baseline="0">
                <a:solidFill>
                  <a:srgbClr val="0E2841"/>
                </a:solidFill>
                <a:latin typeface="Aptos"/>
                <a:ea typeface="Arial"/>
                <a:cs typeface="Arial"/>
              </a:rPr>
              <a:t> smoothly in real time and allowing them to work from anywhere at any time. For example: they can work on the same task without creating another version.</a:t>
            </a:r>
            <a:endParaRPr lang="en-GB" sz="2000"/>
          </a:p>
        </p:txBody>
      </p:sp>
      <p:sp>
        <p:nvSpPr>
          <p:cNvPr id="4" name="TextBox 3">
            <a:extLst>
              <a:ext uri="{FF2B5EF4-FFF2-40B4-BE49-F238E27FC236}">
                <a16:creationId xmlns:a16="http://schemas.microsoft.com/office/drawing/2014/main" id="{00C7BF74-1747-B33A-2568-3A76699EB5BA}"/>
              </a:ext>
            </a:extLst>
          </p:cNvPr>
          <p:cNvSpPr txBox="1"/>
          <p:nvPr/>
        </p:nvSpPr>
        <p:spPr>
          <a:xfrm>
            <a:off x="908137" y="1560533"/>
            <a:ext cx="5459261"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aseline="0">
                <a:solidFill>
                  <a:srgbClr val="0E2841"/>
                </a:solidFill>
                <a:latin typeface="Matura MT Script Capitals"/>
                <a:ea typeface="Segoe UI"/>
                <a:cs typeface="Segoe UI"/>
              </a:rPr>
              <a:t>Conclusion on How to improve Riverdale Nursing Home</a:t>
            </a:r>
            <a:r>
              <a:rPr lang="en-GB" sz="4000">
                <a:solidFill>
                  <a:srgbClr val="0E2841"/>
                </a:solidFill>
                <a:latin typeface="Matura MT Script Capitals"/>
                <a:ea typeface="Segoe UI"/>
                <a:cs typeface="Segoe UI"/>
              </a:rPr>
              <a:t>.</a:t>
            </a:r>
            <a:endParaRPr lang="en-GB">
              <a:latin typeface="Matura MT Script Capitals"/>
            </a:endParaRPr>
          </a:p>
          <a:p>
            <a:pPr algn="ctr"/>
            <a:endParaRPr lang="en-GB"/>
          </a:p>
        </p:txBody>
      </p:sp>
    </p:spTree>
    <p:extLst>
      <p:ext uri="{BB962C8B-B14F-4D97-AF65-F5344CB8AC3E}">
        <p14:creationId xmlns:p14="http://schemas.microsoft.com/office/powerpoint/2010/main" val="174333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extBox 1">
            <a:extLst>
              <a:ext uri="{FF2B5EF4-FFF2-40B4-BE49-F238E27FC236}">
                <a16:creationId xmlns:a16="http://schemas.microsoft.com/office/drawing/2014/main" id="{C687FC1A-E594-CCDF-C374-6F80D17FC40E}"/>
              </a:ext>
            </a:extLst>
          </p:cNvPr>
          <p:cNvGraphicFramePr/>
          <p:nvPr>
            <p:extLst>
              <p:ext uri="{D42A27DB-BD31-4B8C-83A1-F6EECF244321}">
                <p14:modId xmlns:p14="http://schemas.microsoft.com/office/powerpoint/2010/main" val="70082365"/>
              </p:ext>
            </p:extLst>
          </p:nvPr>
        </p:nvGraphicFramePr>
        <p:xfrm>
          <a:off x="841480" y="1717119"/>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124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2" name="Picture 1" descr="Empowering Success: The Indispensable Role of Employee Training and ...">
            <a:extLst>
              <a:ext uri="{FF2B5EF4-FFF2-40B4-BE49-F238E27FC236}">
                <a16:creationId xmlns:a16="http://schemas.microsoft.com/office/drawing/2014/main" id="{085E0EEE-70FC-BC87-5B68-FB4859BEE6B5}"/>
              </a:ext>
            </a:extLst>
          </p:cNvPr>
          <p:cNvPicPr>
            <a:picLocks noChangeAspect="1"/>
          </p:cNvPicPr>
          <p:nvPr/>
        </p:nvPicPr>
        <p:blipFill>
          <a:blip r:embed="rId2"/>
          <a:srcRect l="19935" r="-1" b="-1"/>
          <a:stretch>
            <a:fillRect/>
          </a:stretch>
        </p:blipFill>
        <p:spPr>
          <a:xfrm>
            <a:off x="4485557" y="10"/>
            <a:ext cx="7706443" cy="6857990"/>
          </a:xfrm>
          <a:prstGeom prst="rect">
            <a:avLst/>
          </a:prstGeom>
        </p:spPr>
      </p:pic>
      <p:sp>
        <p:nvSpPr>
          <p:cNvPr id="3" name="TextBox 2">
            <a:extLst>
              <a:ext uri="{FF2B5EF4-FFF2-40B4-BE49-F238E27FC236}">
                <a16:creationId xmlns:a16="http://schemas.microsoft.com/office/drawing/2014/main" id="{DD03DFBF-FE61-BD86-08D5-8072D64F9C2C}"/>
              </a:ext>
            </a:extLst>
          </p:cNvPr>
          <p:cNvSpPr txBox="1"/>
          <p:nvPr/>
        </p:nvSpPr>
        <p:spPr>
          <a:xfrm>
            <a:off x="940338" y="1076548"/>
            <a:ext cx="4623955" cy="78082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ct val="0"/>
              </a:spcBef>
              <a:spcAft>
                <a:spcPts val="600"/>
              </a:spcAft>
            </a:pPr>
            <a:r>
              <a:rPr lang="en-US" sz="3600" baseline="0">
                <a:solidFill>
                  <a:schemeClr val="tx1">
                    <a:lumMod val="85000"/>
                    <a:lumOff val="15000"/>
                  </a:schemeClr>
                </a:solidFill>
                <a:latin typeface="+mj-lt"/>
                <a:ea typeface="+mj-ea"/>
                <a:cs typeface="+mj-cs"/>
              </a:rPr>
              <a:t>STAFF TRAINING</a:t>
            </a:r>
            <a:endParaRPr lang="en-US" sz="3600">
              <a:solidFill>
                <a:schemeClr val="tx1">
                  <a:lumMod val="85000"/>
                  <a:lumOff val="15000"/>
                </a:schemeClr>
              </a:solidFill>
              <a:latin typeface="+mj-lt"/>
              <a:ea typeface="+mj-ea"/>
              <a:cs typeface="+mj-cs"/>
            </a:endParaRPr>
          </a:p>
          <a:p>
            <a:pPr defTabSz="457200">
              <a:spcBef>
                <a:spcPct val="0"/>
              </a:spcBef>
              <a:spcAft>
                <a:spcPts val="600"/>
              </a:spcAft>
            </a:pPr>
            <a:endParaRPr lang="en-US" sz="3600">
              <a:solidFill>
                <a:schemeClr val="tx1">
                  <a:lumMod val="85000"/>
                  <a:lumOff val="15000"/>
                </a:schemeClr>
              </a:solidFill>
              <a:latin typeface="+mj-lt"/>
              <a:ea typeface="+mj-ea"/>
              <a:cs typeface="+mj-cs"/>
            </a:endParaRPr>
          </a:p>
        </p:txBody>
      </p:sp>
      <p:sp>
        <p:nvSpPr>
          <p:cNvPr id="5" name="TextBox 4">
            <a:extLst>
              <a:ext uri="{FF2B5EF4-FFF2-40B4-BE49-F238E27FC236}">
                <a16:creationId xmlns:a16="http://schemas.microsoft.com/office/drawing/2014/main" id="{A96F41DF-7D01-F37B-2F9F-67F26DCD3BCE}"/>
              </a:ext>
            </a:extLst>
          </p:cNvPr>
          <p:cNvSpPr txBox="1"/>
          <p:nvPr/>
        </p:nvSpPr>
        <p:spPr>
          <a:xfrm>
            <a:off x="187346" y="2321490"/>
            <a:ext cx="3884759" cy="215967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defTabSz="457200">
              <a:spcBef>
                <a:spcPts val="1000"/>
              </a:spcBef>
              <a:buClr>
                <a:schemeClr val="accent1"/>
              </a:buClr>
              <a:buFont typeface="Wingdings"/>
              <a:buChar char="v"/>
            </a:pPr>
            <a:r>
              <a:rPr lang="en-US" baseline="0">
                <a:solidFill>
                  <a:schemeClr val="tx1">
                    <a:lumMod val="75000"/>
                    <a:lumOff val="25000"/>
                  </a:schemeClr>
                </a:solidFill>
              </a:rPr>
              <a:t>Student name: Svitlana Kiseliuk</a:t>
            </a:r>
            <a:r>
              <a:rPr lang="en-US">
                <a:solidFill>
                  <a:schemeClr val="tx1">
                    <a:lumMod val="75000"/>
                    <a:lumOff val="25000"/>
                  </a:schemeClr>
                </a:solidFill>
              </a:rPr>
              <a:t>​</a:t>
            </a:r>
            <a:endParaRPr lang="en-US"/>
          </a:p>
          <a:p>
            <a:pPr defTabSz="457200">
              <a:spcBef>
                <a:spcPts val="1000"/>
              </a:spcBef>
              <a:buClr>
                <a:schemeClr val="accent1"/>
              </a:buClr>
              <a:buFont typeface="Wingdings" charset="2"/>
              <a:buChar char="v"/>
            </a:pPr>
            <a:r>
              <a:rPr lang="en-US">
                <a:solidFill>
                  <a:schemeClr val="tx1">
                    <a:lumMod val="75000"/>
                    <a:lumOff val="25000"/>
                  </a:schemeClr>
                </a:solidFill>
              </a:rPr>
              <a:t> </a:t>
            </a:r>
            <a:r>
              <a:rPr lang="en-US" baseline="0">
                <a:solidFill>
                  <a:schemeClr val="tx1">
                    <a:lumMod val="75000"/>
                    <a:lumOff val="25000"/>
                  </a:schemeClr>
                </a:solidFill>
              </a:rPr>
              <a:t>Student ID: 2542313</a:t>
            </a:r>
            <a:r>
              <a:rPr lang="en-US">
                <a:solidFill>
                  <a:schemeClr val="tx1">
                    <a:lumMod val="75000"/>
                    <a:lumOff val="25000"/>
                  </a:schemeClr>
                </a:solidFill>
              </a:rPr>
              <a:t>​</a:t>
            </a:r>
          </a:p>
          <a:p>
            <a:pPr defTabSz="457200">
              <a:spcBef>
                <a:spcPts val="1000"/>
              </a:spcBef>
              <a:buClr>
                <a:schemeClr val="accent1"/>
              </a:buClr>
              <a:buFont typeface="Wingdings" charset="2"/>
              <a:buChar char="v"/>
            </a:pPr>
            <a:r>
              <a:rPr lang="en-US">
                <a:solidFill>
                  <a:schemeClr val="tx1">
                    <a:lumMod val="75000"/>
                    <a:lumOff val="25000"/>
                  </a:schemeClr>
                </a:solidFill>
              </a:rPr>
              <a:t> </a:t>
            </a:r>
            <a:r>
              <a:rPr lang="en-US" baseline="0">
                <a:solidFill>
                  <a:schemeClr val="tx1">
                    <a:lumMod val="75000"/>
                    <a:lumOff val="25000"/>
                  </a:schemeClr>
                </a:solidFill>
              </a:rPr>
              <a:t>Lecture name: Hajra </a:t>
            </a:r>
            <a:r>
              <a:rPr lang="en-US" baseline="0" err="1">
                <a:solidFill>
                  <a:schemeClr val="tx1">
                    <a:lumMod val="75000"/>
                    <a:lumOff val="25000"/>
                  </a:schemeClr>
                </a:solidFill>
              </a:rPr>
              <a:t>Mustasim</a:t>
            </a:r>
            <a:r>
              <a:rPr lang="en-US">
                <a:solidFill>
                  <a:schemeClr val="tx1">
                    <a:lumMod val="75000"/>
                    <a:lumOff val="25000"/>
                  </a:schemeClr>
                </a:solidFill>
              </a:rPr>
              <a:t>​</a:t>
            </a:r>
          </a:p>
          <a:p>
            <a:pPr defTabSz="457200">
              <a:spcBef>
                <a:spcPts val="1000"/>
              </a:spcBef>
              <a:buClr>
                <a:schemeClr val="accent1"/>
              </a:buClr>
              <a:buFont typeface="Wingdings" charset="2"/>
              <a:buChar char="v"/>
            </a:pPr>
            <a:r>
              <a:rPr lang="en-US">
                <a:solidFill>
                  <a:schemeClr val="tx1">
                    <a:lumMod val="75000"/>
                    <a:lumOff val="25000"/>
                  </a:schemeClr>
                </a:solidFill>
              </a:rPr>
              <a:t> </a:t>
            </a:r>
            <a:r>
              <a:rPr lang="en-US" baseline="0">
                <a:solidFill>
                  <a:schemeClr val="tx1">
                    <a:lumMod val="75000"/>
                    <a:lumOff val="25000"/>
                  </a:schemeClr>
                </a:solidFill>
              </a:rPr>
              <a:t>Module Code: LCHS4007</a:t>
            </a:r>
          </a:p>
          <a:p>
            <a:pPr defTabSz="457200">
              <a:spcBef>
                <a:spcPts val="1000"/>
              </a:spcBef>
              <a:buClr>
                <a:schemeClr val="accent1"/>
              </a:buClr>
              <a:buFont typeface="Wingdings" charset="2"/>
              <a:buChar char="v"/>
            </a:pPr>
            <a:endParaRPr lang="en-US">
              <a:solidFill>
                <a:schemeClr val="tx1">
                  <a:lumMod val="75000"/>
                  <a:lumOff val="25000"/>
                </a:schemeClr>
              </a:solidFill>
            </a:endParaRPr>
          </a:p>
        </p:txBody>
      </p:sp>
    </p:spTree>
    <p:extLst>
      <p:ext uri="{BB962C8B-B14F-4D97-AF65-F5344CB8AC3E}">
        <p14:creationId xmlns:p14="http://schemas.microsoft.com/office/powerpoint/2010/main" val="316563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701A2F-2121-D587-FB89-D671555F096B}"/>
              </a:ext>
            </a:extLst>
          </p:cNvPr>
          <p:cNvSpPr txBox="1"/>
          <p:nvPr/>
        </p:nvSpPr>
        <p:spPr>
          <a:xfrm>
            <a:off x="2818356" y="464507"/>
            <a:ext cx="6096000"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aseline="0">
                <a:solidFill>
                  <a:srgbClr val="404040"/>
                </a:solidFill>
                <a:latin typeface="Matura MT Script Capitals"/>
                <a:ea typeface="Segoe UI"/>
                <a:cs typeface="Segoe UI"/>
              </a:rPr>
              <a:t>Staff training in a nursery home include:</a:t>
            </a:r>
            <a:endParaRPr lang="en-GB">
              <a:latin typeface="Matura MT Script Capitals"/>
            </a:endParaRPr>
          </a:p>
          <a:p>
            <a:pPr algn="ctr"/>
            <a:endParaRPr lang="en-GB"/>
          </a:p>
        </p:txBody>
      </p:sp>
      <p:sp>
        <p:nvSpPr>
          <p:cNvPr id="4" name="TextBox 3">
            <a:extLst>
              <a:ext uri="{FF2B5EF4-FFF2-40B4-BE49-F238E27FC236}">
                <a16:creationId xmlns:a16="http://schemas.microsoft.com/office/drawing/2014/main" id="{59E2BF72-259C-ED96-E00E-840B4016A25A}"/>
              </a:ext>
            </a:extLst>
          </p:cNvPr>
          <p:cNvSpPr txBox="1"/>
          <p:nvPr/>
        </p:nvSpPr>
        <p:spPr>
          <a:xfrm>
            <a:off x="2292754" y="1817962"/>
            <a:ext cx="6096000"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lvl="0" indent="-171450" rtl="0">
              <a:buFont typeface="Wingdings,sans-serif"/>
              <a:buChar char="Ø"/>
            </a:pPr>
            <a:r>
              <a:rPr lang="en-GB" sz="1600">
                <a:solidFill>
                  <a:srgbClr val="404040"/>
                </a:solidFill>
                <a:latin typeface="Segoe UI"/>
                <a:ea typeface="Arial"/>
                <a:cs typeface="Arial"/>
              </a:rPr>
              <a:t>Teaching staff how to care for residents </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Health and safety procedures.</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Medication training.</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Infection control.</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Training new employees.  (Care Quality Commission, (2023)</a:t>
            </a:r>
          </a:p>
          <a:p>
            <a:pPr algn="ctr"/>
            <a:endParaRPr lang="en-GB"/>
          </a:p>
        </p:txBody>
      </p:sp>
      <p:sp>
        <p:nvSpPr>
          <p:cNvPr id="6" name="TextBox 5">
            <a:extLst>
              <a:ext uri="{FF2B5EF4-FFF2-40B4-BE49-F238E27FC236}">
                <a16:creationId xmlns:a16="http://schemas.microsoft.com/office/drawing/2014/main" id="{81D023DF-D25F-8FC8-0B79-AFC4C95C1E95}"/>
              </a:ext>
            </a:extLst>
          </p:cNvPr>
          <p:cNvSpPr txBox="1"/>
          <p:nvPr/>
        </p:nvSpPr>
        <p:spPr>
          <a:xfrm>
            <a:off x="2295364" y="3589413"/>
            <a:ext cx="6194704"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Char char="•"/>
            </a:pPr>
            <a:r>
              <a:rPr lang="en-GB" sz="1600" b="1" baseline="0">
                <a:solidFill>
                  <a:srgbClr val="404040"/>
                </a:solidFill>
                <a:latin typeface="Segoe UI"/>
                <a:ea typeface="Arial"/>
                <a:cs typeface="Arial"/>
              </a:rPr>
              <a:t>Why training is important:</a:t>
            </a:r>
            <a:r>
              <a:rPr lang="en-US" sz="1600" baseline="0">
                <a:latin typeface="Segoe UI"/>
                <a:ea typeface="Arial"/>
                <a:cs typeface="Arial"/>
              </a:rPr>
              <a:t>​</a:t>
            </a:r>
            <a:r>
              <a:rPr lang="en-US" sz="1600">
                <a:latin typeface="Segoe UI"/>
                <a:ea typeface="Arial"/>
                <a:cs typeface="Arial"/>
              </a:rPr>
              <a:t>​</a:t>
            </a:r>
          </a:p>
          <a:p>
            <a:endParaRPr lang="en-US" sz="1600">
              <a:latin typeface="Segoe UI"/>
              <a:ea typeface="Arial"/>
              <a:cs typeface="Arial"/>
            </a:endParaRPr>
          </a:p>
          <a:p>
            <a:pPr marL="171450" lvl="0" indent="-171450" rtl="0">
              <a:buFont typeface="Courier New,monospace"/>
              <a:buChar char="o"/>
            </a:pPr>
            <a:r>
              <a:rPr lang="en-GB" sz="1600" baseline="0">
                <a:solidFill>
                  <a:srgbClr val="404040"/>
                </a:solidFill>
                <a:latin typeface="Segoe UI"/>
                <a:ea typeface="Arial"/>
                <a:cs typeface="Arial"/>
              </a:rPr>
              <a:t>Improves quality of care.</a:t>
            </a:r>
            <a:r>
              <a:rPr lang="en-US" sz="1600" baseline="0">
                <a:latin typeface="Segoe UI"/>
                <a:ea typeface="Arial"/>
                <a:cs typeface="Arial"/>
              </a:rPr>
              <a:t>​</a:t>
            </a:r>
            <a:r>
              <a:rPr lang="en-US" sz="1600">
                <a:latin typeface="Segoe UI"/>
                <a:ea typeface="Arial"/>
                <a:cs typeface="Arial"/>
              </a:rPr>
              <a:t>​</a:t>
            </a:r>
          </a:p>
          <a:p>
            <a:pPr marL="171450" lvl="0" indent="-171450" rtl="0">
              <a:buFont typeface="Courier New,monospace"/>
              <a:buChar char="o"/>
            </a:pPr>
            <a:r>
              <a:rPr lang="en-GB" sz="1600" baseline="0">
                <a:solidFill>
                  <a:srgbClr val="404040"/>
                </a:solidFill>
                <a:latin typeface="Segoe UI"/>
                <a:ea typeface="Arial"/>
                <a:cs typeface="Arial"/>
              </a:rPr>
              <a:t>Keeps residents safe.</a:t>
            </a:r>
            <a:r>
              <a:rPr lang="en-US" sz="1600" baseline="0">
                <a:latin typeface="Segoe UI"/>
                <a:ea typeface="Arial"/>
                <a:cs typeface="Arial"/>
              </a:rPr>
              <a:t>​</a:t>
            </a:r>
            <a:r>
              <a:rPr lang="en-US" sz="1600">
                <a:latin typeface="Segoe UI"/>
                <a:ea typeface="Arial"/>
                <a:cs typeface="Arial"/>
              </a:rPr>
              <a:t>​</a:t>
            </a:r>
          </a:p>
          <a:p>
            <a:pPr marL="171450" lvl="0" indent="-171450" rtl="0">
              <a:buFont typeface="Courier New,monospace"/>
              <a:buChar char="o"/>
            </a:pPr>
            <a:r>
              <a:rPr lang="en-GB" sz="1600" baseline="0">
                <a:solidFill>
                  <a:srgbClr val="404040"/>
                </a:solidFill>
                <a:latin typeface="Segoe UI"/>
                <a:ea typeface="Arial"/>
                <a:cs typeface="Arial"/>
              </a:rPr>
              <a:t>Helps staff work correctly and confidently.  (Skills for Care, (2023)</a:t>
            </a:r>
          </a:p>
          <a:p>
            <a:pPr algn="ctr"/>
            <a:endParaRPr lang="en-GB"/>
          </a:p>
        </p:txBody>
      </p:sp>
      <p:pic>
        <p:nvPicPr>
          <p:cNvPr id="2" name="Picture 1" descr="12 Benefits of Employee Training: Why it is Important?">
            <a:extLst>
              <a:ext uri="{FF2B5EF4-FFF2-40B4-BE49-F238E27FC236}">
                <a16:creationId xmlns:a16="http://schemas.microsoft.com/office/drawing/2014/main" id="{E89D9BC1-D42A-CC4B-0C3B-5B9C9C44D6ED}"/>
              </a:ext>
            </a:extLst>
          </p:cNvPr>
          <p:cNvPicPr>
            <a:picLocks noChangeAspect="1"/>
          </p:cNvPicPr>
          <p:nvPr/>
        </p:nvPicPr>
        <p:blipFill>
          <a:blip r:embed="rId2"/>
          <a:stretch>
            <a:fillRect/>
          </a:stretch>
        </p:blipFill>
        <p:spPr>
          <a:xfrm>
            <a:off x="8648178" y="1889342"/>
            <a:ext cx="3121069" cy="3089754"/>
          </a:xfrm>
          <a:prstGeom prst="rect">
            <a:avLst/>
          </a:prstGeom>
        </p:spPr>
      </p:pic>
    </p:spTree>
    <p:extLst>
      <p:ext uri="{BB962C8B-B14F-4D97-AF65-F5344CB8AC3E}">
        <p14:creationId xmlns:p14="http://schemas.microsoft.com/office/powerpoint/2010/main" val="134792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FBE5E3-8F22-B987-C3D2-EC9A29120DC3}"/>
              </a:ext>
            </a:extLst>
          </p:cNvPr>
          <p:cNvSpPr txBox="1"/>
          <p:nvPr/>
        </p:nvSpPr>
        <p:spPr>
          <a:xfrm>
            <a:off x="1659308" y="652842"/>
            <a:ext cx="5222741" cy="11968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EAC6D985-CF0D-C036-B2C4-BFE14EE781B8}"/>
              </a:ext>
            </a:extLst>
          </p:cNvPr>
          <p:cNvSpPr txBox="1"/>
          <p:nvPr/>
        </p:nvSpPr>
        <p:spPr>
          <a:xfrm>
            <a:off x="2630466" y="485384"/>
            <a:ext cx="609600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aseline="0">
                <a:solidFill>
                  <a:srgbClr val="404040"/>
                </a:solidFill>
                <a:latin typeface="Matura MT Script Capitals"/>
                <a:ea typeface="Segoe UI"/>
                <a:cs typeface="Segoe UI"/>
              </a:rPr>
              <a:t>Microsoft Power point</a:t>
            </a:r>
            <a:endParaRPr lang="en-GB" sz="2800">
              <a:latin typeface="Matura MT Script Capitals"/>
            </a:endParaRPr>
          </a:p>
          <a:p>
            <a:pPr algn="ctr"/>
            <a:endParaRPr lang="en-GB"/>
          </a:p>
        </p:txBody>
      </p:sp>
      <p:sp>
        <p:nvSpPr>
          <p:cNvPr id="5" name="TextBox 4">
            <a:extLst>
              <a:ext uri="{FF2B5EF4-FFF2-40B4-BE49-F238E27FC236}">
                <a16:creationId xmlns:a16="http://schemas.microsoft.com/office/drawing/2014/main" id="{4CEA5F6C-4B9E-A096-0E65-E4FB4C58271C}"/>
              </a:ext>
            </a:extLst>
          </p:cNvPr>
          <p:cNvSpPr txBox="1"/>
          <p:nvPr/>
        </p:nvSpPr>
        <p:spPr>
          <a:xfrm>
            <a:off x="2766164" y="1393521"/>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baseline="0">
                <a:solidFill>
                  <a:srgbClr val="404040"/>
                </a:solidFill>
                <a:latin typeface="Sylfaen"/>
              </a:rPr>
              <a:t>Why PowerPoint?</a:t>
            </a:r>
            <a:endParaRPr lang="en-GB"/>
          </a:p>
          <a:p>
            <a:pPr algn="ctr"/>
            <a:endParaRPr lang="en-GB"/>
          </a:p>
        </p:txBody>
      </p:sp>
      <p:sp>
        <p:nvSpPr>
          <p:cNvPr id="6" name="TextBox 5">
            <a:extLst>
              <a:ext uri="{FF2B5EF4-FFF2-40B4-BE49-F238E27FC236}">
                <a16:creationId xmlns:a16="http://schemas.microsoft.com/office/drawing/2014/main" id="{674C030B-B684-CE5B-8FC9-42904C5FC016}"/>
              </a:ext>
            </a:extLst>
          </p:cNvPr>
          <p:cNvSpPr txBox="1"/>
          <p:nvPr/>
        </p:nvSpPr>
        <p:spPr>
          <a:xfrm>
            <a:off x="2801783" y="2692976"/>
            <a:ext cx="4229876" cy="29105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CE46156E-4B7C-D231-3750-F2E278BFF0F1}"/>
              </a:ext>
            </a:extLst>
          </p:cNvPr>
          <p:cNvSpPr txBox="1"/>
          <p:nvPr/>
        </p:nvSpPr>
        <p:spPr>
          <a:xfrm>
            <a:off x="782877" y="2322534"/>
            <a:ext cx="475989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sz="1400">
                <a:solidFill>
                  <a:srgbClr val="404040"/>
                </a:solidFill>
                <a:latin typeface="Segoe UI"/>
                <a:ea typeface="Arial"/>
                <a:cs typeface="Arial"/>
              </a:rPr>
              <a:t> </a:t>
            </a:r>
            <a:r>
              <a:rPr lang="en-GB">
                <a:solidFill>
                  <a:srgbClr val="404040"/>
                </a:solidFill>
                <a:latin typeface="Segoe UI"/>
                <a:ea typeface="Arial"/>
                <a:cs typeface="Arial"/>
              </a:rPr>
              <a:t>Easy to create training presentations.</a:t>
            </a:r>
            <a:r>
              <a:rPr lang="en-US">
                <a:latin typeface="Segoe UI"/>
                <a:ea typeface="Arial"/>
                <a:cs typeface="Arial"/>
              </a:rPr>
              <a:t>​</a:t>
            </a:r>
            <a:endParaRPr lang="en-US"/>
          </a:p>
          <a:p>
            <a:pPr marL="171450" indent="-171450">
              <a:buFont typeface="Wingdings"/>
              <a:buChar char="v"/>
            </a:pPr>
            <a:r>
              <a:rPr lang="en-GB">
                <a:solidFill>
                  <a:srgbClr val="404040"/>
                </a:solidFill>
                <a:latin typeface="Segoe UI"/>
                <a:ea typeface="Arial"/>
                <a:cs typeface="Arial"/>
              </a:rPr>
              <a:t>   Visual and simple to understand.</a:t>
            </a:r>
            <a:r>
              <a:rPr lang="en-US">
                <a:latin typeface="Segoe UI"/>
                <a:ea typeface="Arial"/>
                <a:cs typeface="Arial"/>
              </a:rPr>
              <a:t>​</a:t>
            </a:r>
          </a:p>
          <a:p>
            <a:pPr marL="171450" indent="-171450">
              <a:buFont typeface="Wingdings"/>
              <a:buChar char="v"/>
            </a:pPr>
            <a:r>
              <a:rPr lang="en-GB">
                <a:solidFill>
                  <a:srgbClr val="404040"/>
                </a:solidFill>
                <a:latin typeface="Segoe UI"/>
                <a:ea typeface="Arial"/>
                <a:cs typeface="Arial"/>
              </a:rPr>
              <a:t>   Can include images, videos, and diagram.</a:t>
            </a:r>
            <a:r>
              <a:rPr lang="en-GB">
                <a:latin typeface="Segoe UI"/>
                <a:ea typeface="Arial"/>
                <a:cs typeface="Arial"/>
              </a:rPr>
              <a:t>​</a:t>
            </a:r>
          </a:p>
          <a:p>
            <a:pPr marL="171450" indent="-171450">
              <a:buFont typeface="Wingdings"/>
              <a:buChar char="v"/>
            </a:pPr>
            <a:r>
              <a:rPr lang="en-GB">
                <a:solidFill>
                  <a:srgbClr val="404040"/>
                </a:solidFill>
                <a:latin typeface="Segoe UI"/>
                <a:ea typeface="Arial"/>
                <a:cs typeface="Arial"/>
              </a:rPr>
              <a:t>   Useful for group training sessions.</a:t>
            </a:r>
            <a:r>
              <a:rPr lang="en-US">
                <a:latin typeface="Segoe UI"/>
                <a:ea typeface="Arial"/>
                <a:cs typeface="Arial"/>
              </a:rPr>
              <a:t>​</a:t>
            </a:r>
          </a:p>
          <a:p>
            <a:pPr marL="171450" indent="-171450">
              <a:buFont typeface="Wingdings"/>
              <a:buChar char="v"/>
            </a:pPr>
            <a:r>
              <a:rPr lang="en-GB">
                <a:solidFill>
                  <a:srgbClr val="404040"/>
                </a:solidFill>
                <a:latin typeface="Segoe UI"/>
                <a:ea typeface="Arial"/>
                <a:cs typeface="Arial"/>
              </a:rPr>
              <a:t>   Helps staff member important information . (Microsoft Support, (2024)</a:t>
            </a:r>
            <a:r>
              <a:rPr lang="en-GB" sz="1400">
                <a:solidFill>
                  <a:srgbClr val="404040"/>
                </a:solidFill>
                <a:latin typeface="Segoe UI"/>
                <a:ea typeface="Arial"/>
                <a:cs typeface="Arial"/>
              </a:rPr>
              <a:t>   </a:t>
            </a:r>
            <a:r>
              <a:rPr lang="en-GB" sz="1400">
                <a:latin typeface="Segoe UI"/>
                <a:ea typeface="Arial"/>
                <a:cs typeface="Arial"/>
              </a:rPr>
              <a:t>​</a:t>
            </a:r>
          </a:p>
          <a:p>
            <a:pPr algn="ctr"/>
            <a:endParaRPr lang="en-GB"/>
          </a:p>
        </p:txBody>
      </p:sp>
      <p:pic>
        <p:nvPicPr>
          <p:cNvPr id="4" name="Picture 3" descr="Microsoft PowerPoint logo. Software for preparing and viewing ...">
            <a:extLst>
              <a:ext uri="{FF2B5EF4-FFF2-40B4-BE49-F238E27FC236}">
                <a16:creationId xmlns:a16="http://schemas.microsoft.com/office/drawing/2014/main" id="{2996084C-B076-7D61-62CA-10743783D1C5}"/>
              </a:ext>
            </a:extLst>
          </p:cNvPr>
          <p:cNvPicPr>
            <a:picLocks noChangeAspect="1"/>
          </p:cNvPicPr>
          <p:nvPr/>
        </p:nvPicPr>
        <p:blipFill>
          <a:blip r:embed="rId2"/>
          <a:stretch>
            <a:fillRect/>
          </a:stretch>
        </p:blipFill>
        <p:spPr>
          <a:xfrm>
            <a:off x="6259948" y="1560272"/>
            <a:ext cx="4933037" cy="4415947"/>
          </a:xfrm>
          <a:prstGeom prst="rect">
            <a:avLst/>
          </a:prstGeom>
        </p:spPr>
      </p:pic>
    </p:spTree>
    <p:extLst>
      <p:ext uri="{BB962C8B-B14F-4D97-AF65-F5344CB8AC3E}">
        <p14:creationId xmlns:p14="http://schemas.microsoft.com/office/powerpoint/2010/main" val="213154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0C88B6-38B2-298C-F924-8070718B5576}"/>
              </a:ext>
            </a:extLst>
          </p:cNvPr>
          <p:cNvSpPr txBox="1"/>
          <p:nvPr/>
        </p:nvSpPr>
        <p:spPr>
          <a:xfrm>
            <a:off x="2599151" y="558452"/>
            <a:ext cx="60960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baseline="0">
                <a:latin typeface="Matura MT Script Capitals"/>
                <a:ea typeface="Calibri"/>
                <a:cs typeface="Calibri"/>
              </a:rPr>
              <a:t>How PowerPoint helps staff training</a:t>
            </a:r>
            <a:r>
              <a:rPr lang="en-GB" sz="2400" b="1">
                <a:latin typeface="Matura MT Script Capitals"/>
                <a:ea typeface="Calibri"/>
                <a:cs typeface="Calibri"/>
              </a:rPr>
              <a:t>:</a:t>
            </a:r>
          </a:p>
          <a:p>
            <a:pPr algn="ctr"/>
            <a:endParaRPr lang="en-GB"/>
          </a:p>
        </p:txBody>
      </p:sp>
      <p:sp>
        <p:nvSpPr>
          <p:cNvPr id="5" name="TextBox 4">
            <a:extLst>
              <a:ext uri="{FF2B5EF4-FFF2-40B4-BE49-F238E27FC236}">
                <a16:creationId xmlns:a16="http://schemas.microsoft.com/office/drawing/2014/main" id="{0777AE84-126F-4965-B98C-F3BA3E6687AA}"/>
              </a:ext>
            </a:extLst>
          </p:cNvPr>
          <p:cNvSpPr txBox="1"/>
          <p:nvPr/>
        </p:nvSpPr>
        <p:spPr>
          <a:xfrm>
            <a:off x="240082" y="1174315"/>
            <a:ext cx="847594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algn="ctr" rtl="0">
              <a:buFont typeface=""/>
              <a:buAutoNum type="arabicPeriod"/>
            </a:pPr>
            <a:r>
              <a:rPr lang="en-GB" sz="1800">
                <a:latin typeface="Segoe UI"/>
                <a:ea typeface="Arial"/>
                <a:cs typeface="Arial"/>
              </a:rPr>
              <a:t>Provides clear and organised training information.</a:t>
            </a:r>
            <a:r>
              <a:rPr lang="en-US" sz="1800">
                <a:latin typeface="Segoe UI"/>
                <a:ea typeface="Arial"/>
                <a:cs typeface="Arial"/>
              </a:rPr>
              <a:t>​</a:t>
            </a:r>
          </a:p>
          <a:p>
            <a:pPr marL="228600" lvl="0" indent="-228600" algn="ctr" rtl="0">
              <a:buFont typeface=""/>
              <a:buAutoNum type="arabicPeriod"/>
            </a:pPr>
            <a:r>
              <a:rPr lang="en-GB" sz="1800">
                <a:latin typeface="Segoe UI"/>
                <a:ea typeface="Arial"/>
                <a:cs typeface="Arial"/>
              </a:rPr>
              <a:t>Helps </a:t>
            </a:r>
            <a:r>
              <a:rPr lang="en-GB">
                <a:latin typeface="Segoe UI"/>
                <a:ea typeface="Arial"/>
                <a:cs typeface="Arial"/>
              </a:rPr>
              <a:t>inexperienced</a:t>
            </a:r>
            <a:r>
              <a:rPr lang="en-GB" sz="1800">
                <a:latin typeface="Segoe UI"/>
                <a:ea typeface="Arial"/>
                <a:cs typeface="Arial"/>
              </a:rPr>
              <a:t> staff learn workplace procedures.</a:t>
            </a:r>
            <a:r>
              <a:rPr lang="en-US" sz="1800">
                <a:latin typeface="Segoe UI"/>
                <a:ea typeface="Arial"/>
                <a:cs typeface="Arial"/>
              </a:rPr>
              <a:t>​</a:t>
            </a:r>
          </a:p>
          <a:p>
            <a:pPr marL="228600" lvl="0" indent="-228600" algn="ctr" rtl="0">
              <a:buFont typeface=""/>
              <a:buAutoNum type="arabicPeriod"/>
            </a:pPr>
            <a:r>
              <a:rPr lang="en-GB" sz="1800">
                <a:latin typeface="Segoe UI"/>
                <a:ea typeface="Arial"/>
                <a:cs typeface="Arial"/>
              </a:rPr>
              <a:t>Makes training sessions more interactive.</a:t>
            </a:r>
            <a:r>
              <a:rPr lang="en-US" sz="1800">
                <a:latin typeface="Segoe UI"/>
                <a:ea typeface="Arial"/>
                <a:cs typeface="Arial"/>
              </a:rPr>
              <a:t>​</a:t>
            </a:r>
          </a:p>
          <a:p>
            <a:pPr marL="228600" lvl="0" indent="-228600" algn="ctr" rtl="0">
              <a:buFont typeface=""/>
              <a:buAutoNum type="arabicPeriod"/>
            </a:pPr>
            <a:r>
              <a:rPr lang="en-GB" sz="1800">
                <a:latin typeface="Segoe UI"/>
                <a:ea typeface="Arial"/>
                <a:cs typeface="Arial"/>
              </a:rPr>
              <a:t>Allows trainers to explain information step by step.</a:t>
            </a:r>
          </a:p>
          <a:p>
            <a:pPr algn="ctr"/>
            <a:endParaRPr lang="en-GB"/>
          </a:p>
        </p:txBody>
      </p:sp>
      <p:sp>
        <p:nvSpPr>
          <p:cNvPr id="7" name="TextBox 6">
            <a:extLst>
              <a:ext uri="{FF2B5EF4-FFF2-40B4-BE49-F238E27FC236}">
                <a16:creationId xmlns:a16="http://schemas.microsoft.com/office/drawing/2014/main" id="{B7CD1C86-9207-89D1-3E6C-B6778BF0DB49}"/>
              </a:ext>
            </a:extLst>
          </p:cNvPr>
          <p:cNvSpPr txBox="1"/>
          <p:nvPr/>
        </p:nvSpPr>
        <p:spPr>
          <a:xfrm>
            <a:off x="1617945" y="2656562"/>
            <a:ext cx="1691014"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baseline="0">
                <a:latin typeface="Matura MT Script Capitals"/>
              </a:rPr>
              <a:t>Examples:</a:t>
            </a:r>
            <a:endParaRPr lang="en-GB" sz="2400" b="1">
              <a:latin typeface="Matura MT Script Capitals"/>
            </a:endParaRPr>
          </a:p>
          <a:p>
            <a:pPr algn="ctr"/>
            <a:endParaRPr lang="en-GB"/>
          </a:p>
        </p:txBody>
      </p:sp>
      <p:sp>
        <p:nvSpPr>
          <p:cNvPr id="9" name="TextBox 8">
            <a:extLst>
              <a:ext uri="{FF2B5EF4-FFF2-40B4-BE49-F238E27FC236}">
                <a16:creationId xmlns:a16="http://schemas.microsoft.com/office/drawing/2014/main" id="{96D6F54A-75EC-7DED-C6D5-21D5C4932F4F}"/>
              </a:ext>
            </a:extLst>
          </p:cNvPr>
          <p:cNvSpPr txBox="1"/>
          <p:nvPr/>
        </p:nvSpPr>
        <p:spPr>
          <a:xfrm>
            <a:off x="1137781" y="3021903"/>
            <a:ext cx="871602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rtl="0">
              <a:buFont typeface="Arial"/>
              <a:buChar char="•"/>
            </a:pPr>
            <a:r>
              <a:rPr lang="en-GB" sz="1800">
                <a:latin typeface="Segoe UI"/>
                <a:ea typeface="Segoe UI"/>
                <a:cs typeface="Segoe UI"/>
              </a:rPr>
              <a:t>Managers can use PowerPoint presentations to train careers abut:</a:t>
            </a:r>
            <a:r>
              <a:rPr lang="en-US" sz="1800">
                <a:latin typeface="Segoe UI"/>
                <a:ea typeface="Segoe UI"/>
                <a:cs typeface="Segoe UI"/>
              </a:rPr>
              <a:t>​</a:t>
            </a:r>
            <a:endParaRPr lang="en-US"/>
          </a:p>
          <a:p>
            <a:pPr marL="285750" indent="-285750" algn="ctr" rtl="0">
              <a:buFont typeface="Arial"/>
              <a:buChar char="•"/>
            </a:pPr>
            <a:r>
              <a:rPr lang="en-GB" sz="1800">
                <a:latin typeface="Segoe UI"/>
                <a:ea typeface="Segoe UI"/>
                <a:cs typeface="Segoe UI"/>
              </a:rPr>
              <a:t>infection control​</a:t>
            </a:r>
          </a:p>
          <a:p>
            <a:pPr marL="285750" indent="-285750" algn="ctr" rtl="0">
              <a:buFont typeface="Arial"/>
              <a:buChar char="•"/>
            </a:pPr>
            <a:r>
              <a:rPr lang="en-GB" sz="1800">
                <a:latin typeface="Segoe UI"/>
                <a:ea typeface="Segoe UI"/>
                <a:cs typeface="Segoe UI"/>
              </a:rPr>
              <a:t>moving and handing patients.​</a:t>
            </a:r>
          </a:p>
          <a:p>
            <a:pPr marL="285750" indent="-285750" algn="ctr" rtl="0">
              <a:buFont typeface="Arial"/>
              <a:buChar char="•"/>
            </a:pPr>
            <a:r>
              <a:rPr lang="en-GB" sz="1800">
                <a:latin typeface="Segoe UI"/>
                <a:ea typeface="Segoe UI"/>
                <a:cs typeface="Segoe UI"/>
              </a:rPr>
              <a:t>emergency procedures.</a:t>
            </a:r>
          </a:p>
          <a:p>
            <a:pPr algn="ctr"/>
            <a:endParaRPr lang="en-GB"/>
          </a:p>
        </p:txBody>
      </p:sp>
      <p:sp>
        <p:nvSpPr>
          <p:cNvPr id="10" name="TextBox 9">
            <a:extLst>
              <a:ext uri="{FF2B5EF4-FFF2-40B4-BE49-F238E27FC236}">
                <a16:creationId xmlns:a16="http://schemas.microsoft.com/office/drawing/2014/main" id="{9E40E3B5-059E-E08E-EC08-ED145241D07E}"/>
              </a:ext>
            </a:extLst>
          </p:cNvPr>
          <p:cNvSpPr txBox="1"/>
          <p:nvPr/>
        </p:nvSpPr>
        <p:spPr>
          <a:xfrm>
            <a:off x="1617555" y="4276364"/>
            <a:ext cx="244816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aseline="0">
                <a:latin typeface="Matura MT Script Capitals"/>
              </a:rPr>
              <a:t>Results:</a:t>
            </a:r>
            <a:endParaRPr lang="en-GB" sz="2400">
              <a:latin typeface="Matura MT Script Capitals"/>
            </a:endParaRPr>
          </a:p>
        </p:txBody>
      </p:sp>
      <p:sp>
        <p:nvSpPr>
          <p:cNvPr id="12" name="TextBox 11">
            <a:extLst>
              <a:ext uri="{FF2B5EF4-FFF2-40B4-BE49-F238E27FC236}">
                <a16:creationId xmlns:a16="http://schemas.microsoft.com/office/drawing/2014/main" id="{A96149F3-51EB-55E6-0760-D8C253E9E324}"/>
              </a:ext>
            </a:extLst>
          </p:cNvPr>
          <p:cNvSpPr txBox="1"/>
          <p:nvPr/>
        </p:nvSpPr>
        <p:spPr>
          <a:xfrm>
            <a:off x="1743205" y="4984315"/>
            <a:ext cx="60960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100">
                <a:latin typeface="Segoe UI"/>
                <a:ea typeface="Segoe UI"/>
                <a:cs typeface="Segoe UI"/>
              </a:rPr>
              <a:t>Staff become more confident, informed, and prepared to provide safe care.</a:t>
            </a:r>
            <a:r>
              <a:rPr sz="2100">
                <a:latin typeface="Segoe UI"/>
                <a:ea typeface="Segoe UI"/>
                <a:cs typeface="Segoe UI"/>
              </a:rPr>
              <a:t>​</a:t>
            </a:r>
            <a:endParaRPr lang="en-GB"/>
          </a:p>
          <a:p>
            <a:pPr algn="ctr"/>
            <a:endParaRPr lang="en-GB"/>
          </a:p>
        </p:txBody>
      </p:sp>
    </p:spTree>
    <p:extLst>
      <p:ext uri="{BB962C8B-B14F-4D97-AF65-F5344CB8AC3E}">
        <p14:creationId xmlns:p14="http://schemas.microsoft.com/office/powerpoint/2010/main" val="205974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79F479-0A65-AC53-A856-089DB338F465}"/>
              </a:ext>
            </a:extLst>
          </p:cNvPr>
          <p:cNvSpPr txBox="1"/>
          <p:nvPr/>
        </p:nvSpPr>
        <p:spPr>
          <a:xfrm>
            <a:off x="1941534" y="861164"/>
            <a:ext cx="60960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404040"/>
                </a:solidFill>
                <a:latin typeface="Matura MT Script Capitals"/>
              </a:rPr>
              <a:t>Conclusion</a:t>
            </a:r>
            <a:endParaRPr lang="en-GB" sz="2400">
              <a:latin typeface="Matura MT Script Capitals"/>
            </a:endParaRPr>
          </a:p>
          <a:p>
            <a:pPr algn="ctr"/>
            <a:endParaRPr lang="en-GB"/>
          </a:p>
        </p:txBody>
      </p:sp>
      <p:sp>
        <p:nvSpPr>
          <p:cNvPr id="5" name="TextBox 4">
            <a:extLst>
              <a:ext uri="{FF2B5EF4-FFF2-40B4-BE49-F238E27FC236}">
                <a16:creationId xmlns:a16="http://schemas.microsoft.com/office/drawing/2014/main" id="{80FC0AA7-DD26-0939-B05B-DC4BFC86ABE6}"/>
              </a:ext>
            </a:extLst>
          </p:cNvPr>
          <p:cNvSpPr txBox="1"/>
          <p:nvPr/>
        </p:nvSpPr>
        <p:spPr>
          <a:xfrm>
            <a:off x="1492685" y="1915438"/>
            <a:ext cx="6096000" cy="35086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Char char="•"/>
            </a:pPr>
            <a:r>
              <a:rPr lang="en-GB" sz="2400" baseline="0">
                <a:solidFill>
                  <a:srgbClr val="404040"/>
                </a:solidFill>
                <a:latin typeface="Segoe UI"/>
                <a:ea typeface="Arial"/>
                <a:cs typeface="Arial"/>
              </a:rPr>
              <a:t>Microsoft PowerPoint is a suitable tool for</a:t>
            </a:r>
            <a:r>
              <a:rPr lang="en-US" sz="2400">
                <a:latin typeface="Segoe UI"/>
                <a:ea typeface="Arial"/>
                <a:cs typeface="Arial"/>
              </a:rPr>
              <a:t>​</a:t>
            </a:r>
          </a:p>
          <a:p>
            <a:pPr marL="228600" lvl="0" indent="-228600" rtl="0">
              <a:buFont typeface=""/>
              <a:buChar char="•"/>
            </a:pPr>
            <a:r>
              <a:rPr lang="en-GB" sz="2400" baseline="0">
                <a:solidFill>
                  <a:srgbClr val="404040"/>
                </a:solidFill>
                <a:latin typeface="Segoe UI"/>
                <a:ea typeface="Arial"/>
                <a:cs typeface="Arial"/>
              </a:rPr>
              <a:t>staff training in Riverdale Nursing Home</a:t>
            </a:r>
            <a:r>
              <a:rPr lang="en-US" sz="2400">
                <a:latin typeface="Segoe UI"/>
                <a:ea typeface="Arial"/>
                <a:cs typeface="Arial"/>
              </a:rPr>
              <a:t>​</a:t>
            </a:r>
          </a:p>
          <a:p>
            <a:pPr marL="228600" lvl="0" indent="-228600" rtl="0">
              <a:buFont typeface=""/>
              <a:buChar char="•"/>
            </a:pPr>
            <a:r>
              <a:rPr lang="en-GB" sz="2400" baseline="0">
                <a:solidFill>
                  <a:srgbClr val="404040"/>
                </a:solidFill>
                <a:latin typeface="Segoe UI"/>
                <a:ea typeface="Arial"/>
                <a:cs typeface="Arial"/>
              </a:rPr>
              <a:t>because:</a:t>
            </a:r>
            <a:r>
              <a:rPr lang="en-US" sz="2400">
                <a:latin typeface="Segoe UI"/>
                <a:ea typeface="Arial"/>
                <a:cs typeface="Arial"/>
              </a:rPr>
              <a:t>​</a:t>
            </a:r>
          </a:p>
          <a:p>
            <a:pPr marL="228600" lvl="0" indent="-228600" rtl="0">
              <a:buFont typeface=""/>
              <a:buChar char="•"/>
            </a:pPr>
            <a:endParaRPr lang="en-GB">
              <a:latin typeface="Arial"/>
              <a:ea typeface="Arial"/>
              <a:cs typeface="Arial"/>
            </a:endParaRPr>
          </a:p>
          <a:p>
            <a:pPr marL="228600" lvl="0" indent="-228600" rtl="0">
              <a:buFont typeface=""/>
              <a:buChar char="•"/>
            </a:pPr>
            <a:endParaRPr lang="en-GB">
              <a:latin typeface="Arial"/>
              <a:ea typeface="Arial"/>
              <a:cs typeface="Arial"/>
            </a:endParaRPr>
          </a:p>
          <a:p>
            <a:pPr marL="171450" lvl="0" indent="-171450" rtl="0">
              <a:buFont typeface="Wingdings,sans-serif"/>
              <a:buChar char="ü"/>
            </a:pPr>
            <a:r>
              <a:rPr lang="en-GB" sz="2400" baseline="0">
                <a:solidFill>
                  <a:srgbClr val="404040"/>
                </a:solidFill>
                <a:latin typeface="Segoe UI"/>
                <a:ea typeface="Arial"/>
                <a:cs typeface="Arial"/>
              </a:rPr>
              <a:t>Improves learning.</a:t>
            </a:r>
            <a:r>
              <a:rPr lang="en-US" sz="2400">
                <a:latin typeface="Segoe UI"/>
                <a:ea typeface="Arial"/>
                <a:cs typeface="Arial"/>
              </a:rPr>
              <a:t>​</a:t>
            </a:r>
          </a:p>
          <a:p>
            <a:pPr marL="171450" lvl="0" indent="-171450" rtl="0">
              <a:buFont typeface="Wingdings,sans-serif"/>
              <a:buChar char="ü"/>
            </a:pPr>
            <a:r>
              <a:rPr lang="en-GB" sz="2400" baseline="0">
                <a:solidFill>
                  <a:srgbClr val="404040"/>
                </a:solidFill>
                <a:latin typeface="Segoe UI"/>
                <a:ea typeface="Arial"/>
                <a:cs typeface="Arial"/>
              </a:rPr>
              <a:t>Supports communication.</a:t>
            </a:r>
            <a:r>
              <a:rPr lang="en-US" sz="2400">
                <a:latin typeface="Segoe UI"/>
                <a:ea typeface="Arial"/>
                <a:cs typeface="Arial"/>
              </a:rPr>
              <a:t>​</a:t>
            </a:r>
          </a:p>
          <a:p>
            <a:pPr marL="171450" lvl="0" indent="-171450" rtl="0">
              <a:buFont typeface="Wingdings,sans-serif"/>
              <a:buChar char="ü"/>
            </a:pPr>
            <a:r>
              <a:rPr lang="en-GB" sz="2400" baseline="0">
                <a:solidFill>
                  <a:srgbClr val="404040"/>
                </a:solidFill>
                <a:latin typeface="Segoe UI"/>
                <a:ea typeface="Arial"/>
                <a:cs typeface="Arial"/>
              </a:rPr>
              <a:t>Saves time.</a:t>
            </a:r>
            <a:r>
              <a:rPr lang="en-US" sz="2400">
                <a:latin typeface="Segoe UI"/>
                <a:ea typeface="Arial"/>
                <a:cs typeface="Arial"/>
              </a:rPr>
              <a:t>​</a:t>
            </a:r>
          </a:p>
          <a:p>
            <a:pPr marL="171450" lvl="0" indent="-171450" rtl="0">
              <a:buFont typeface="Wingdings,sans-serif"/>
              <a:buChar char="ü"/>
            </a:pPr>
            <a:r>
              <a:rPr lang="en-GB" sz="2400" baseline="0">
                <a:solidFill>
                  <a:srgbClr val="404040"/>
                </a:solidFill>
                <a:latin typeface="Segoe UI"/>
                <a:ea typeface="Arial"/>
                <a:cs typeface="Arial"/>
              </a:rPr>
              <a:t>Helps staff provide care </a:t>
            </a:r>
            <a:r>
              <a:rPr lang="en-GB" sz="2400">
                <a:solidFill>
                  <a:srgbClr val="404040"/>
                </a:solidFill>
                <a:latin typeface="Segoe UI"/>
                <a:ea typeface="Arial"/>
                <a:cs typeface="Arial"/>
              </a:rPr>
              <a:t>to</a:t>
            </a:r>
            <a:r>
              <a:rPr lang="en-GB" sz="2400" baseline="0">
                <a:solidFill>
                  <a:srgbClr val="404040"/>
                </a:solidFill>
                <a:latin typeface="Segoe UI"/>
                <a:ea typeface="Arial"/>
                <a:cs typeface="Arial"/>
              </a:rPr>
              <a:t> residents.</a:t>
            </a:r>
          </a:p>
          <a:p>
            <a:pPr algn="ctr"/>
            <a:endParaRPr lang="en-GB"/>
          </a:p>
        </p:txBody>
      </p:sp>
    </p:spTree>
    <p:extLst>
      <p:ext uri="{BB962C8B-B14F-4D97-AF65-F5344CB8AC3E}">
        <p14:creationId xmlns:p14="http://schemas.microsoft.com/office/powerpoint/2010/main" val="171542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8DC92D-8E81-0A50-71FA-355BB9E737D0}"/>
              </a:ext>
            </a:extLst>
          </p:cNvPr>
          <p:cNvSpPr txBox="1"/>
          <p:nvPr/>
        </p:nvSpPr>
        <p:spPr>
          <a:xfrm>
            <a:off x="1768115" y="720847"/>
            <a:ext cx="5589965" cy="9248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2D9F9788-5D9F-CAB5-E7B3-EFE2FE720242}"/>
              </a:ext>
            </a:extLst>
          </p:cNvPr>
          <p:cNvSpPr txBox="1"/>
          <p:nvPr/>
        </p:nvSpPr>
        <p:spPr>
          <a:xfrm>
            <a:off x="1764082" y="1811055"/>
            <a:ext cx="6096000"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000" baseline="0">
                <a:solidFill>
                  <a:srgbClr val="404040"/>
                </a:solidFill>
                <a:latin typeface="Segoe UI"/>
                <a:ea typeface="Segoe UI"/>
                <a:cs typeface="Segoe UI"/>
              </a:rPr>
              <a:t>All information and ideas in this presentation are based on official guidance for health and social care, and Microsoft help guides.</a:t>
            </a:r>
            <a:r>
              <a:rPr lang="en-US" sz="2000">
                <a:latin typeface="Segoe UI"/>
                <a:ea typeface="Segoe UI"/>
                <a:cs typeface="Segoe UI"/>
              </a:rPr>
              <a:t>​</a:t>
            </a:r>
          </a:p>
          <a:p>
            <a:endParaRPr lang="en-US" sz="2000" b="1" i="1">
              <a:solidFill>
                <a:srgbClr val="000000"/>
              </a:solidFill>
              <a:latin typeface="Segoe UI"/>
              <a:ea typeface="Segoe UI"/>
              <a:cs typeface="Segoe UI"/>
            </a:endParaRPr>
          </a:p>
          <a:p>
            <a:pPr rtl="0"/>
            <a:r>
              <a:rPr lang="en-GB" sz="2000" b="1" i="1" baseline="0">
                <a:solidFill>
                  <a:srgbClr val="404040"/>
                </a:solidFill>
                <a:latin typeface="Segoe UI"/>
                <a:ea typeface="Segoe UI"/>
                <a:cs typeface="Segoe UI"/>
              </a:rPr>
              <a:t>You can find the sources we used below:</a:t>
            </a:r>
            <a:r>
              <a:rPr lang="en-US" sz="2000" b="1" i="1">
                <a:latin typeface="Segoe UI"/>
                <a:ea typeface="Segoe UI"/>
                <a:cs typeface="Segoe UI"/>
              </a:rPr>
              <a:t>​</a:t>
            </a:r>
          </a:p>
          <a:p>
            <a:endParaRPr lang="en-US" sz="2000">
              <a:solidFill>
                <a:srgbClr val="000000"/>
              </a:solidFill>
              <a:latin typeface="Segoe UI"/>
              <a:ea typeface="Arial"/>
              <a:cs typeface="Segoe UI"/>
            </a:endParaRPr>
          </a:p>
          <a:p>
            <a:pPr marL="228600" lvl="0" indent="-228600" rtl="0">
              <a:buFont typeface="Wingdings,sans-serif"/>
              <a:buChar char="v"/>
            </a:pPr>
            <a:r>
              <a:rPr lang="en-GB" sz="2000" baseline="0">
                <a:solidFill>
                  <a:srgbClr val="404040"/>
                </a:solidFill>
                <a:latin typeface="Segoe UI"/>
                <a:ea typeface="Arial"/>
                <a:cs typeface="Arial"/>
              </a:rPr>
              <a:t>Skills for Care (2023)- Common Core Principles for Learning and Development.</a:t>
            </a:r>
            <a:r>
              <a:rPr lang="en-US" sz="2000">
                <a:latin typeface="Segoe UI"/>
                <a:ea typeface="Arial"/>
                <a:cs typeface="Arial"/>
              </a:rPr>
              <a:t>​</a:t>
            </a:r>
          </a:p>
          <a:p>
            <a:pPr marL="228600" lvl="0" indent="-228600" rtl="0">
              <a:buFont typeface="Wingdings,sans-serif"/>
              <a:buChar char="v"/>
            </a:pPr>
            <a:r>
              <a:rPr lang="en-GB" sz="2000" baseline="0">
                <a:solidFill>
                  <a:srgbClr val="404040"/>
                </a:solidFill>
                <a:latin typeface="Segoe UI"/>
                <a:ea typeface="Arial"/>
                <a:cs typeface="Arial"/>
              </a:rPr>
              <a:t>Care Quality Commission (2023)- Regulation: Good Management and Staff Training. </a:t>
            </a:r>
            <a:r>
              <a:rPr lang="en-GB" sz="2000">
                <a:latin typeface="Segoe UI"/>
                <a:ea typeface="Arial"/>
                <a:cs typeface="Arial"/>
              </a:rPr>
              <a:t>​</a:t>
            </a:r>
          </a:p>
          <a:p>
            <a:pPr marL="228600" lvl="0" indent="-228600" rtl="0">
              <a:buFont typeface="Wingdings,sans-serif"/>
              <a:buChar char="v"/>
            </a:pPr>
            <a:r>
              <a:rPr lang="en-GB" sz="2000" baseline="0">
                <a:solidFill>
                  <a:srgbClr val="404040"/>
                </a:solidFill>
                <a:latin typeface="Segoe UI"/>
                <a:ea typeface="Arial"/>
                <a:cs typeface="Arial"/>
              </a:rPr>
              <a:t>Microsoft Support (2024) – Using PowerPoint for Training and Presentations. </a:t>
            </a:r>
          </a:p>
          <a:p>
            <a:pPr algn="ctr"/>
            <a:endParaRPr lang="en-GB"/>
          </a:p>
        </p:txBody>
      </p:sp>
      <p:sp>
        <p:nvSpPr>
          <p:cNvPr id="4" name="TextBox 3">
            <a:extLst>
              <a:ext uri="{FF2B5EF4-FFF2-40B4-BE49-F238E27FC236}">
                <a16:creationId xmlns:a16="http://schemas.microsoft.com/office/drawing/2014/main" id="{7D3C5566-726C-05E9-922B-2FFC86DDE779}"/>
              </a:ext>
            </a:extLst>
          </p:cNvPr>
          <p:cNvSpPr txBox="1"/>
          <p:nvPr/>
        </p:nvSpPr>
        <p:spPr>
          <a:xfrm>
            <a:off x="1849720" y="544035"/>
            <a:ext cx="417547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Matura MT Script Capitals"/>
              </a:rPr>
              <a:t>Reference: </a:t>
            </a:r>
          </a:p>
        </p:txBody>
      </p:sp>
    </p:spTree>
    <p:extLst>
      <p:ext uri="{BB962C8B-B14F-4D97-AF65-F5344CB8AC3E}">
        <p14:creationId xmlns:p14="http://schemas.microsoft.com/office/powerpoint/2010/main" val="286895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E1EDA99-E68D-B319-1A46-AC4B2992178F}"/>
              </a:ext>
            </a:extLst>
          </p:cNvPr>
          <p:cNvSpPr txBox="1"/>
          <p:nvPr/>
        </p:nvSpPr>
        <p:spPr>
          <a:xfrm>
            <a:off x="3277644" y="1090808"/>
            <a:ext cx="6096000"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aseline="0">
                <a:latin typeface="Matura MT Script Capitals"/>
                <a:ea typeface="Segoe UI"/>
                <a:cs typeface="Segoe UI"/>
              </a:rPr>
              <a:t>Written care-related documents/care documents</a:t>
            </a:r>
            <a:r>
              <a:rPr lang="en-GB" sz="4000" baseline="0">
                <a:solidFill>
                  <a:srgbClr val="FFFFFF"/>
                </a:solidFill>
                <a:latin typeface="Matura MT Script Capitals"/>
                <a:ea typeface="Segoe UI"/>
                <a:cs typeface="Segoe UI"/>
              </a:rPr>
              <a:t> </a:t>
            </a:r>
            <a:endParaRPr lang="en-GB" sz="4000">
              <a:latin typeface="Matura MT Script Capitals"/>
            </a:endParaRPr>
          </a:p>
          <a:p>
            <a:pPr algn="ctr"/>
            <a:endParaRPr lang="en-GB"/>
          </a:p>
        </p:txBody>
      </p:sp>
      <p:sp>
        <p:nvSpPr>
          <p:cNvPr id="5" name="TextBox 4">
            <a:extLst>
              <a:ext uri="{FF2B5EF4-FFF2-40B4-BE49-F238E27FC236}">
                <a16:creationId xmlns:a16="http://schemas.microsoft.com/office/drawing/2014/main" id="{257578D3-F366-3E22-83F0-36A6F231034A}"/>
              </a:ext>
            </a:extLst>
          </p:cNvPr>
          <p:cNvSpPr txBox="1"/>
          <p:nvPr/>
        </p:nvSpPr>
        <p:spPr>
          <a:xfrm>
            <a:off x="3048000" y="3429000"/>
            <a:ext cx="6096000"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r>
              <a:rPr lang="en-GB" sz="3200" b="1" baseline="0">
                <a:latin typeface="The Hand Black"/>
                <a:ea typeface="Segoe UI"/>
                <a:cs typeface="Segoe UI"/>
              </a:rPr>
              <a:t>Student name: Vlasta Tancosova </a:t>
            </a:r>
            <a:r>
              <a:rPr lang="en-US" sz="3200" b="1">
                <a:latin typeface="The Hand Black"/>
                <a:ea typeface="Segoe UI"/>
                <a:cs typeface="Segoe UI"/>
              </a:rPr>
              <a:t>​</a:t>
            </a:r>
          </a:p>
          <a:p>
            <a:pPr algn="ctr" rtl="0"/>
            <a:r>
              <a:rPr lang="en-GB" sz="3200" b="1" baseline="0">
                <a:latin typeface="The Hand Black"/>
                <a:ea typeface="Segoe UI"/>
                <a:cs typeface="Segoe UI"/>
              </a:rPr>
              <a:t>Student ID: 2535023</a:t>
            </a:r>
            <a:r>
              <a:rPr lang="en-US" sz="3200" b="1">
                <a:latin typeface="The Hand Black"/>
                <a:ea typeface="Segoe UI"/>
                <a:cs typeface="Segoe UI"/>
              </a:rPr>
              <a:t>​</a:t>
            </a:r>
          </a:p>
          <a:p>
            <a:pPr algn="ctr" rtl="0"/>
            <a:r>
              <a:rPr lang="en-GB" sz="3200" b="1" baseline="0">
                <a:latin typeface="The Hand Black"/>
                <a:ea typeface="Segoe UI"/>
                <a:cs typeface="Segoe UI"/>
              </a:rPr>
              <a:t>Lecture name: Hajra Mustasim</a:t>
            </a:r>
            <a:r>
              <a:rPr lang="en-GB" sz="3200" b="1">
                <a:latin typeface="The Hand Black"/>
                <a:ea typeface="Segoe UI"/>
                <a:cs typeface="Segoe UI"/>
              </a:rPr>
              <a:t>​</a:t>
            </a:r>
          </a:p>
          <a:p>
            <a:pPr algn="ctr" rtl="0"/>
            <a:r>
              <a:rPr lang="en-GB" sz="3200" b="1" baseline="0">
                <a:latin typeface="The Hand Black"/>
                <a:ea typeface="Segoe UI"/>
                <a:cs typeface="Segoe UI"/>
              </a:rPr>
              <a:t>Module Code: LCHS4007</a:t>
            </a:r>
          </a:p>
          <a:p>
            <a:pPr algn="ctr"/>
            <a:endParaRPr lang="en-GB"/>
          </a:p>
        </p:txBody>
      </p:sp>
    </p:spTree>
    <p:extLst>
      <p:ext uri="{BB962C8B-B14F-4D97-AF65-F5344CB8AC3E}">
        <p14:creationId xmlns:p14="http://schemas.microsoft.com/office/powerpoint/2010/main" val="4090172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C46756-4A90-5C22-1434-62437F0564E5}"/>
              </a:ext>
            </a:extLst>
          </p:cNvPr>
          <p:cNvSpPr txBox="1"/>
          <p:nvPr/>
        </p:nvSpPr>
        <p:spPr>
          <a:xfrm>
            <a:off x="542794" y="1717109"/>
            <a:ext cx="5574083"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aseline="0">
                <a:latin typeface="Matura MT Script Capitals"/>
              </a:rPr>
              <a:t>Written Care Documents</a:t>
            </a:r>
            <a:r>
              <a:rPr sz="2000">
                <a:latin typeface="Matura MT Script Capitals"/>
                <a:ea typeface="UICTFontTextStyleBody"/>
                <a:cs typeface="UICTFontTextStyleBody"/>
              </a:rPr>
              <a:t>​</a:t>
            </a:r>
            <a:br>
              <a:rPr sz="2000">
                <a:latin typeface="Matura MT Script Capitals"/>
                <a:ea typeface="UICTFontTextStyleBody"/>
                <a:cs typeface="UICTFontTextStyleBody"/>
              </a:rPr>
            </a:br>
            <a:r>
              <a:rPr sz="2000">
                <a:latin typeface="Matura MT Script Capitals"/>
                <a:ea typeface=".AppleSystemUIFont"/>
                <a:cs typeface=".AppleSystemUIFont"/>
              </a:rPr>
              <a:t>​</a:t>
            </a:r>
            <a:br>
              <a:rPr sz="2000">
                <a:latin typeface="Matura MT Script Capitals"/>
                <a:ea typeface=".AppleSystemUIFont"/>
                <a:cs typeface=".AppleSystemUIFont"/>
              </a:rPr>
            </a:br>
            <a:r>
              <a:rPr sz="2000">
                <a:latin typeface="Matura MT Script Capitals"/>
                <a:ea typeface=".AppleSystemUIFont"/>
                <a:cs typeface=".AppleSystemUIFont"/>
              </a:rPr>
              <a:t>​</a:t>
            </a:r>
            <a:br>
              <a:rPr sz="2000">
                <a:latin typeface="Matura MT Script Capitals"/>
                <a:ea typeface=".AppleSystemUIFont"/>
                <a:cs typeface=".AppleSystemUIFont"/>
              </a:rPr>
            </a:br>
            <a:r>
              <a:rPr lang="en-GB" sz="2000" baseline="0">
                <a:latin typeface="Matura MT Script Capitals"/>
              </a:rPr>
              <a:t>Using Microsoft 365 at Riverdale Nursing Home</a:t>
            </a:r>
            <a:r>
              <a:rPr lang="en-GB" sz="2000">
                <a:latin typeface="Matura MT Script Capitals"/>
              </a:rPr>
              <a:t>.</a:t>
            </a:r>
            <a:endParaRPr lang="en-GB">
              <a:latin typeface="Matura MT Script Capitals"/>
            </a:endParaRPr>
          </a:p>
          <a:p>
            <a:pPr algn="ctr"/>
            <a:endParaRPr lang="en-GB"/>
          </a:p>
        </p:txBody>
      </p:sp>
      <p:sp>
        <p:nvSpPr>
          <p:cNvPr id="5" name="TextBox 4">
            <a:extLst>
              <a:ext uri="{FF2B5EF4-FFF2-40B4-BE49-F238E27FC236}">
                <a16:creationId xmlns:a16="http://schemas.microsoft.com/office/drawing/2014/main" id="{A1C2A470-536B-97FC-64B3-3ED3FABF66B1}"/>
              </a:ext>
            </a:extLst>
          </p:cNvPr>
          <p:cNvSpPr txBox="1"/>
          <p:nvPr/>
        </p:nvSpPr>
        <p:spPr>
          <a:xfrm>
            <a:off x="5866356" y="433192"/>
            <a:ext cx="6096000"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baseline="0">
                <a:latin typeface="UICTFontTextStyleBody"/>
                <a:ea typeface="Segoe UI"/>
                <a:cs typeface="Segoe UI"/>
              </a:rPr>
              <a:t>1. </a:t>
            </a:r>
            <a:r>
              <a:rPr lang="en-GB" baseline="0">
                <a:latin typeface="UICTFontTextStyleBody"/>
                <a:ea typeface="Segoe UI"/>
                <a:cs typeface="Segoe UI"/>
              </a:rPr>
              <a:t>Identify the Workplace Task (Care Quality Commission)</a:t>
            </a:r>
            <a:r>
              <a:rPr lang="en-US">
                <a:latin typeface="UICTFontTextStyleBody"/>
                <a:ea typeface="Segoe UI"/>
                <a:cs typeface="Segoe UI"/>
              </a:rPr>
              <a:t>​</a:t>
            </a:r>
          </a:p>
          <a:p>
            <a:pPr rtl="0"/>
            <a:r>
              <a:rPr lang="en-GB">
                <a:latin typeface=".AppleSystemUIFont"/>
                <a:ea typeface="Segoe UI"/>
                <a:cs typeface="Segoe UI"/>
              </a:rPr>
              <a:t>​</a:t>
            </a:r>
          </a:p>
          <a:p>
            <a:pPr rtl="0"/>
            <a:r>
              <a:rPr lang="en-GB" baseline="0">
                <a:latin typeface="UICTFontTextStyleBody"/>
                <a:ea typeface="Segoe UI"/>
                <a:cs typeface="Segoe UI"/>
              </a:rPr>
              <a:t>What we do:</a:t>
            </a:r>
            <a:r>
              <a:rPr lang="en-GB">
                <a:latin typeface="UICTFontTextStyleBody"/>
                <a:ea typeface="Segoe UI"/>
                <a:cs typeface="Segoe UI"/>
              </a:rPr>
              <a:t>​</a:t>
            </a:r>
          </a:p>
          <a:p>
            <a:pPr rtl="0"/>
            <a:r>
              <a:rPr lang="en-GB">
                <a:latin typeface=".AppleSystemUIFont"/>
                <a:ea typeface="Segoe UI"/>
                <a:cs typeface="Segoe UI"/>
              </a:rPr>
              <a:t>​</a:t>
            </a:r>
          </a:p>
          <a:p>
            <a:pPr rtl="0"/>
            <a:r>
              <a:rPr lang="en-GB" baseline="0">
                <a:latin typeface="UICTFontTextStyleBody"/>
                <a:ea typeface="Segoe UI"/>
                <a:cs typeface="Segoe UI"/>
              </a:rPr>
              <a:t>• Write, save</a:t>
            </a:r>
            <a:r>
              <a:rPr lang="en-GB">
                <a:latin typeface="UICTFontTextStyleBody"/>
                <a:ea typeface="Segoe UI"/>
                <a:cs typeface="Segoe UI"/>
              </a:rPr>
              <a:t>,</a:t>
            </a:r>
            <a:r>
              <a:rPr lang="en-GB" baseline="0">
                <a:latin typeface="UICTFontTextStyleBody"/>
                <a:ea typeface="Segoe UI"/>
                <a:cs typeface="Segoe UI"/>
              </a:rPr>
              <a:t> and update all care records for every resident</a:t>
            </a:r>
            <a:r>
              <a:rPr lang="en-GB">
                <a:latin typeface="UICTFontTextStyleBody"/>
                <a:ea typeface="Segoe UI"/>
                <a:cs typeface="Segoe UI"/>
              </a:rPr>
              <a:t>​</a:t>
            </a:r>
          </a:p>
          <a:p>
            <a:pPr rtl="0"/>
            <a:r>
              <a:rPr lang="en-GB" baseline="0">
                <a:latin typeface="UICTFontTextStyleBody"/>
                <a:ea typeface="Segoe UI"/>
                <a:cs typeface="Segoe UI"/>
              </a:rPr>
              <a:t>• Includes daily care notes, care plans, medical records and reports</a:t>
            </a:r>
            <a:r>
              <a:rPr lang="en-GB">
                <a:latin typeface="UICTFontTextStyleBody"/>
                <a:ea typeface="Segoe UI"/>
                <a:cs typeface="Segoe UI"/>
              </a:rPr>
              <a:t>​</a:t>
            </a:r>
          </a:p>
          <a:p>
            <a:pPr rtl="0"/>
            <a:r>
              <a:rPr lang="en-GB" baseline="0">
                <a:latin typeface="UICTFontTextStyleBody"/>
                <a:ea typeface="Segoe UI"/>
                <a:cs typeface="Segoe UI"/>
              </a:rPr>
              <a:t>• Record all care given, changes in health, behaviour, medicine and incidents</a:t>
            </a:r>
            <a:r>
              <a:rPr lang="en-GB">
                <a:latin typeface="UICTFontTextStyleBody"/>
                <a:ea typeface="Segoe UI"/>
                <a:cs typeface="Segoe UI"/>
              </a:rPr>
              <a:t>​</a:t>
            </a:r>
          </a:p>
          <a:p>
            <a:pPr rtl="0"/>
            <a:r>
              <a:rPr lang="en-GB" baseline="0">
                <a:latin typeface="UICTFontTextStyleBody"/>
                <a:ea typeface="Segoe UI"/>
                <a:cs typeface="Segoe UI"/>
              </a:rPr>
              <a:t>• Share information between carers, nurses, doctors</a:t>
            </a:r>
            <a:r>
              <a:rPr lang="en-GB">
                <a:latin typeface="UICTFontTextStyleBody"/>
                <a:ea typeface="Segoe UI"/>
                <a:cs typeface="Segoe UI"/>
              </a:rPr>
              <a:t>,</a:t>
            </a:r>
            <a:r>
              <a:rPr lang="en-GB" baseline="0">
                <a:latin typeface="UICTFontTextStyleBody"/>
                <a:ea typeface="Segoe UI"/>
                <a:cs typeface="Segoe UI"/>
              </a:rPr>
              <a:t> and families.</a:t>
            </a:r>
            <a:r>
              <a:rPr lang="en-US">
                <a:latin typeface="UICTFontTextStyleBody"/>
                <a:ea typeface="Segoe UI"/>
                <a:cs typeface="Segoe UI"/>
              </a:rPr>
              <a:t>​</a:t>
            </a:r>
          </a:p>
          <a:p>
            <a:pPr rtl="0"/>
            <a:r>
              <a:rPr lang="en-GB">
                <a:latin typeface=".AppleSystemUIFont"/>
                <a:ea typeface="Segoe UI"/>
                <a:cs typeface="Segoe UI"/>
              </a:rPr>
              <a:t>​</a:t>
            </a:r>
          </a:p>
          <a:p>
            <a:pPr rtl="0"/>
            <a:r>
              <a:rPr lang="en-GB" baseline="0">
                <a:latin typeface="UICTFontTextStyleBody"/>
                <a:ea typeface="Segoe UI"/>
                <a:cs typeface="Segoe UI"/>
              </a:rPr>
              <a:t>Why it matters: (Skills for Care)</a:t>
            </a:r>
            <a:r>
              <a:rPr lang="en-GB">
                <a:latin typeface="UICTFontTextStyleBody"/>
                <a:ea typeface="Segoe UI"/>
                <a:cs typeface="Segoe UI"/>
              </a:rPr>
              <a:t>​</a:t>
            </a:r>
            <a:br>
              <a:rPr lang="en-GB">
                <a:latin typeface="UICTFontTextStyleBody"/>
                <a:ea typeface="Segoe UI"/>
                <a:cs typeface="Segoe UI"/>
              </a:rPr>
            </a:br>
            <a:r>
              <a:rPr lang="en-GB">
                <a:latin typeface=".AppleSystemUIFont"/>
                <a:ea typeface="Segoe UI"/>
                <a:cs typeface="Segoe UI"/>
              </a:rPr>
              <a:t>​</a:t>
            </a:r>
          </a:p>
          <a:p>
            <a:pPr rtl="0"/>
            <a:r>
              <a:rPr lang="en-GB" baseline="0">
                <a:latin typeface="UICTFontTextStyleBody"/>
                <a:ea typeface="Segoe UI"/>
                <a:cs typeface="Segoe UI"/>
              </a:rPr>
              <a:t>• Records must be clear, correct</a:t>
            </a:r>
            <a:r>
              <a:rPr lang="en-GB">
                <a:latin typeface="UICTFontTextStyleBody"/>
                <a:ea typeface="Segoe UI"/>
                <a:cs typeface="Segoe UI"/>
              </a:rPr>
              <a:t>,</a:t>
            </a:r>
            <a:r>
              <a:rPr lang="en-GB" baseline="0">
                <a:latin typeface="UICTFontTextStyleBody"/>
                <a:ea typeface="Segoe UI"/>
                <a:cs typeface="Segoe UI"/>
              </a:rPr>
              <a:t> and easy to read</a:t>
            </a:r>
            <a:r>
              <a:rPr lang="en-GB">
                <a:latin typeface="UICTFontTextStyleBody"/>
                <a:ea typeface="Segoe UI"/>
                <a:cs typeface="Segoe UI"/>
              </a:rPr>
              <a:t>​</a:t>
            </a:r>
            <a:br>
              <a:rPr lang="en-GB">
                <a:latin typeface="UICTFontTextStyleBody"/>
                <a:ea typeface="Segoe UI"/>
                <a:cs typeface="Segoe UI"/>
              </a:rPr>
            </a:br>
            <a:r>
              <a:rPr lang="en-GB">
                <a:latin typeface=".AppleSystemUIFont"/>
                <a:ea typeface="Segoe UI"/>
                <a:cs typeface="Segoe UI"/>
              </a:rPr>
              <a:t>​</a:t>
            </a:r>
          </a:p>
          <a:p>
            <a:pPr rtl="0"/>
            <a:r>
              <a:rPr lang="en-GB" baseline="0">
                <a:latin typeface="UICTFontTextStyleBody"/>
                <a:ea typeface="Segoe UI"/>
                <a:cs typeface="Segoe UI"/>
              </a:rPr>
              <a:t>• They are legal proof of the care we provide</a:t>
            </a:r>
            <a:r>
              <a:rPr lang="en-GB">
                <a:latin typeface="UICTFontTextStyleBody"/>
                <a:ea typeface="Segoe UI"/>
                <a:cs typeface="Segoe UI"/>
              </a:rPr>
              <a:t>​</a:t>
            </a:r>
            <a:br>
              <a:rPr lang="en-GB">
                <a:latin typeface="UICTFontTextStyleBody"/>
                <a:ea typeface="Segoe UI"/>
                <a:cs typeface="Segoe UI"/>
              </a:rPr>
            </a:br>
            <a:r>
              <a:rPr lang="en-GB">
                <a:latin typeface=".AppleSystemUIFont"/>
                <a:ea typeface="Segoe UI"/>
                <a:cs typeface="Segoe UI"/>
              </a:rPr>
              <a:t>​</a:t>
            </a:r>
          </a:p>
          <a:p>
            <a:pPr rtl="0"/>
            <a:r>
              <a:rPr lang="en-GB" baseline="0">
                <a:latin typeface="UICTFontTextStyleBody"/>
                <a:ea typeface="Segoe UI"/>
                <a:cs typeface="Segoe UI"/>
              </a:rPr>
              <a:t>• Keep residents safe and help staff work together. </a:t>
            </a:r>
            <a:r>
              <a:rPr lang="en-GB">
                <a:latin typeface="UICTFontTextStyleBody"/>
                <a:ea typeface="Segoe UI"/>
                <a:cs typeface="Segoe UI"/>
              </a:rPr>
              <a:t>​</a:t>
            </a:r>
          </a:p>
          <a:p>
            <a:pPr rtl="0"/>
            <a:r>
              <a:rPr lang="en-GB" baseline="0">
                <a:latin typeface="UICTFontTextStyleBody"/>
                <a:ea typeface="Segoe UI"/>
                <a:cs typeface="Segoe UI"/>
              </a:rPr>
              <a:t>(Nursing and Midwifery Council)</a:t>
            </a:r>
            <a:r>
              <a:rPr lang="en-US">
                <a:latin typeface="UICTFontTextStyleBody"/>
                <a:ea typeface="Segoe UI"/>
                <a:cs typeface="Segoe UI"/>
              </a:rPr>
              <a:t>​</a:t>
            </a:r>
          </a:p>
          <a:p>
            <a:pPr algn="ctr"/>
            <a:endParaRPr lang="en-GB"/>
          </a:p>
        </p:txBody>
      </p:sp>
    </p:spTree>
    <p:extLst>
      <p:ext uri="{BB962C8B-B14F-4D97-AF65-F5344CB8AC3E}">
        <p14:creationId xmlns:p14="http://schemas.microsoft.com/office/powerpoint/2010/main" val="78625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5FF845-823C-C54D-7E6A-58384321379D}"/>
              </a:ext>
            </a:extLst>
          </p:cNvPr>
          <p:cNvSpPr txBox="1"/>
          <p:nvPr/>
        </p:nvSpPr>
        <p:spPr>
          <a:xfrm>
            <a:off x="2366932" y="3636348"/>
            <a:ext cx="8674344" cy="28958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358E2012-5EBE-3C89-5BA9-E02A24A1C06C}"/>
              </a:ext>
            </a:extLst>
          </p:cNvPr>
          <p:cNvSpPr txBox="1"/>
          <p:nvPr/>
        </p:nvSpPr>
        <p:spPr>
          <a:xfrm>
            <a:off x="3048000" y="3429000"/>
            <a:ext cx="6096000" cy="37702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r>
              <a:rPr lang="en-GB" sz="1700" baseline="0">
                <a:latin typeface="UICTFontTextStyleBody"/>
                <a:ea typeface="Segoe UI"/>
                <a:cs typeface="Segoe UI"/>
              </a:rPr>
              <a:t>3. Why Microsoft Word is Suitable (Care Quality Commission)</a:t>
            </a:r>
            <a:r>
              <a:rPr lang="en-GB" sz="1700">
                <a:latin typeface="UICTFontTextStyleBody"/>
                <a:ea typeface="Segoe UI"/>
                <a:cs typeface="Segoe UI"/>
              </a:rPr>
              <a:t>​</a:t>
            </a:r>
          </a:p>
          <a:p>
            <a:pPr algn="ctr" rtl="0"/>
            <a:r>
              <a:rPr lang="en-GB" sz="1700" baseline="0">
                <a:latin typeface="UICTFontTextStyleBody"/>
                <a:ea typeface="Segoe UI"/>
                <a:cs typeface="Segoe UI"/>
              </a:rPr>
              <a:t>✅ Easy to use – simple to type, edit and update notes; good for all staff</a:t>
            </a:r>
            <a:r>
              <a:rPr lang="en-GB" sz="1700">
                <a:latin typeface="UICTFontTextStyleBody"/>
                <a:ea typeface="Segoe UI"/>
                <a:cs typeface="Segoe UI"/>
              </a:rPr>
              <a:t>​</a:t>
            </a:r>
          </a:p>
          <a:p>
            <a:pPr algn="ctr" rtl="0"/>
            <a:r>
              <a:rPr lang="en-GB" sz="1700" baseline="0">
                <a:latin typeface="UICTFontTextStyleBody"/>
                <a:ea typeface="Segoe UI"/>
                <a:cs typeface="Segoe UI"/>
              </a:rPr>
              <a:t>✅ Clear &amp; organised – make neat documents with dates, headings and clear text</a:t>
            </a:r>
            <a:r>
              <a:rPr lang="en-GB" sz="1700">
                <a:latin typeface="UICTFontTextStyleBody"/>
                <a:ea typeface="Segoe UI"/>
                <a:cs typeface="Segoe UI"/>
              </a:rPr>
              <a:t>​</a:t>
            </a:r>
          </a:p>
          <a:p>
            <a:pPr algn="ctr" rtl="0"/>
            <a:r>
              <a:rPr lang="en-GB" sz="1700" baseline="0">
                <a:latin typeface="UICTFontTextStyleBody"/>
                <a:ea typeface="Segoe UI"/>
                <a:cs typeface="Segoe UI"/>
              </a:rPr>
              <a:t>✅ Use templates – standard forms so everyone writes the same way; nothing is missed</a:t>
            </a:r>
            <a:r>
              <a:rPr lang="en-GB" sz="1700">
                <a:latin typeface="UICTFontTextStyleBody"/>
                <a:ea typeface="Segoe UI"/>
                <a:cs typeface="Segoe UI"/>
              </a:rPr>
              <a:t>​</a:t>
            </a:r>
          </a:p>
          <a:p>
            <a:pPr algn="ctr" rtl="0"/>
            <a:r>
              <a:rPr lang="en-GB" sz="1700" baseline="0">
                <a:latin typeface="UICTFontTextStyleBody"/>
                <a:ea typeface="Segoe UI"/>
                <a:cs typeface="Segoe UI"/>
              </a:rPr>
              <a:t>✅ Safe storage – saved digitally, no lost or damaged papers; easy to find later</a:t>
            </a:r>
            <a:r>
              <a:rPr lang="en-GB" sz="1700">
                <a:latin typeface="UICTFontTextStyleBody"/>
                <a:ea typeface="Segoe UI"/>
                <a:cs typeface="Segoe UI"/>
              </a:rPr>
              <a:t>​</a:t>
            </a:r>
          </a:p>
          <a:p>
            <a:pPr algn="ctr" rtl="0"/>
            <a:r>
              <a:rPr lang="en-GB" sz="1700" baseline="0">
                <a:latin typeface="UICTFontTextStyleBody"/>
                <a:ea typeface="Segoe UI"/>
                <a:cs typeface="Segoe UI"/>
              </a:rPr>
              <a:t>✅ Share easily – send files quickly to other staff, doctors or managers</a:t>
            </a:r>
            <a:r>
              <a:rPr lang="en-GB" sz="1700">
                <a:latin typeface="UICTFontTextStyleBody"/>
                <a:ea typeface="Segoe UI"/>
                <a:cs typeface="Segoe UI"/>
              </a:rPr>
              <a:t>​</a:t>
            </a:r>
          </a:p>
          <a:p>
            <a:pPr algn="ctr" rtl="0"/>
            <a:r>
              <a:rPr lang="en-GB" sz="1700" baseline="0">
                <a:latin typeface="UICTFontTextStyleBody"/>
                <a:ea typeface="Segoe UI"/>
                <a:cs typeface="Segoe UI"/>
              </a:rPr>
              <a:t>✅ Follows rules – helps meet legal and CQC standards for accurate, dated records</a:t>
            </a:r>
          </a:p>
          <a:p>
            <a:pPr algn="ctr"/>
            <a:endParaRPr lang="en-GB"/>
          </a:p>
        </p:txBody>
      </p:sp>
      <p:pic>
        <p:nvPicPr>
          <p:cNvPr id="5" name="Picture 4" descr="Compare Microsoft Word vs WordPerfect Office in May 2026">
            <a:extLst>
              <a:ext uri="{FF2B5EF4-FFF2-40B4-BE49-F238E27FC236}">
                <a16:creationId xmlns:a16="http://schemas.microsoft.com/office/drawing/2014/main" id="{AC806A28-86CD-E979-22AD-C4B620535083}"/>
              </a:ext>
            </a:extLst>
          </p:cNvPr>
          <p:cNvPicPr>
            <a:picLocks noChangeAspect="1"/>
          </p:cNvPicPr>
          <p:nvPr/>
        </p:nvPicPr>
        <p:blipFill>
          <a:blip r:embed="rId2"/>
          <a:stretch>
            <a:fillRect/>
          </a:stretch>
        </p:blipFill>
        <p:spPr>
          <a:xfrm>
            <a:off x="8576154" y="945585"/>
            <a:ext cx="3453007" cy="2284173"/>
          </a:xfrm>
          <a:prstGeom prst="rect">
            <a:avLst/>
          </a:prstGeom>
        </p:spPr>
      </p:pic>
      <p:graphicFrame>
        <p:nvGraphicFramePr>
          <p:cNvPr id="11" name="TextBox 1">
            <a:extLst>
              <a:ext uri="{FF2B5EF4-FFF2-40B4-BE49-F238E27FC236}">
                <a16:creationId xmlns:a16="http://schemas.microsoft.com/office/drawing/2014/main" id="{D068E485-61EC-525E-7AE0-43C502796CA5}"/>
              </a:ext>
            </a:extLst>
          </p:cNvPr>
          <p:cNvGraphicFramePr/>
          <p:nvPr>
            <p:extLst>
              <p:ext uri="{D42A27DB-BD31-4B8C-83A1-F6EECF244321}">
                <p14:modId xmlns:p14="http://schemas.microsoft.com/office/powerpoint/2010/main" val="3730144555"/>
              </p:ext>
            </p:extLst>
          </p:nvPr>
        </p:nvGraphicFramePr>
        <p:xfrm>
          <a:off x="2229329" y="104992"/>
          <a:ext cx="6155777" cy="3013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656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1"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CD25866-F15D-40A4-AEC5-47C044637A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9" name="Freeform 11">
              <a:extLst>
                <a:ext uri="{FF2B5EF4-FFF2-40B4-BE49-F238E27FC236}">
                  <a16:creationId xmlns:a16="http://schemas.microsoft.com/office/drawing/2014/main" id="{DCB8E995-36E8-40B6-82D4-F52DE2987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 name="Freeform 12">
              <a:extLst>
                <a:ext uri="{FF2B5EF4-FFF2-40B4-BE49-F238E27FC236}">
                  <a16:creationId xmlns:a16="http://schemas.microsoft.com/office/drawing/2014/main" id="{DF54AEB5-68B5-46AE-B8F0-EEBE5DFED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1" name="Freeform 13">
              <a:extLst>
                <a:ext uri="{FF2B5EF4-FFF2-40B4-BE49-F238E27FC236}">
                  <a16:creationId xmlns:a16="http://schemas.microsoft.com/office/drawing/2014/main" id="{E3F708CB-F094-4EE7-8AD5-A462F1DF8B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2" name="Freeform 14">
              <a:extLst>
                <a:ext uri="{FF2B5EF4-FFF2-40B4-BE49-F238E27FC236}">
                  <a16:creationId xmlns:a16="http://schemas.microsoft.com/office/drawing/2014/main" id="{ECFCFB22-E8B5-4FAC-A354-E7E0CE6F2B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3" name="Freeform 15">
              <a:extLst>
                <a:ext uri="{FF2B5EF4-FFF2-40B4-BE49-F238E27FC236}">
                  <a16:creationId xmlns:a16="http://schemas.microsoft.com/office/drawing/2014/main" id="{ED1DB3B4-A6DC-476F-986E-DF361EE84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4" name="Freeform 16">
              <a:extLst>
                <a:ext uri="{FF2B5EF4-FFF2-40B4-BE49-F238E27FC236}">
                  <a16:creationId xmlns:a16="http://schemas.microsoft.com/office/drawing/2014/main" id="{4EE13DFA-3489-4DE6-9154-34D9CB4005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5" name="Freeform 17">
              <a:extLst>
                <a:ext uri="{FF2B5EF4-FFF2-40B4-BE49-F238E27FC236}">
                  <a16:creationId xmlns:a16="http://schemas.microsoft.com/office/drawing/2014/main" id="{5CD12D51-F9A8-4CC9-B9C9-206EAFD8C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6" name="Freeform 18">
              <a:extLst>
                <a:ext uri="{FF2B5EF4-FFF2-40B4-BE49-F238E27FC236}">
                  <a16:creationId xmlns:a16="http://schemas.microsoft.com/office/drawing/2014/main" id="{266B326C-1178-40F9-A265-6067D363B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7" name="Freeform 19">
              <a:extLst>
                <a:ext uri="{FF2B5EF4-FFF2-40B4-BE49-F238E27FC236}">
                  <a16:creationId xmlns:a16="http://schemas.microsoft.com/office/drawing/2014/main" id="{12F3B319-F00B-4755-BC54-95511E21D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8" name="Freeform 20">
              <a:extLst>
                <a:ext uri="{FF2B5EF4-FFF2-40B4-BE49-F238E27FC236}">
                  <a16:creationId xmlns:a16="http://schemas.microsoft.com/office/drawing/2014/main" id="{3079D7BD-8A3F-47F6-8407-D9DA96FF35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9" name="Freeform 21">
              <a:extLst>
                <a:ext uri="{FF2B5EF4-FFF2-40B4-BE49-F238E27FC236}">
                  <a16:creationId xmlns:a16="http://schemas.microsoft.com/office/drawing/2014/main" id="{1F97C31C-8585-43FB-924B-8ADD65123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0" name="Freeform 22">
              <a:extLst>
                <a:ext uri="{FF2B5EF4-FFF2-40B4-BE49-F238E27FC236}">
                  <a16:creationId xmlns:a16="http://schemas.microsoft.com/office/drawing/2014/main" id="{A33E1C89-7E74-49BF-A5D1-9A352ED03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2" name="Group 21">
            <a:extLst>
              <a:ext uri="{FF2B5EF4-FFF2-40B4-BE49-F238E27FC236}">
                <a16:creationId xmlns:a16="http://schemas.microsoft.com/office/drawing/2014/main" id="{0C4A17ED-96AA-44A6-A050-E1A7A1CDD9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3" name="Freeform 27">
              <a:extLst>
                <a:ext uri="{FF2B5EF4-FFF2-40B4-BE49-F238E27FC236}">
                  <a16:creationId xmlns:a16="http://schemas.microsoft.com/office/drawing/2014/main" id="{FBB2A87E-3E24-4A6F-9FD8-0F1436D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4" name="Freeform 28">
              <a:extLst>
                <a:ext uri="{FF2B5EF4-FFF2-40B4-BE49-F238E27FC236}">
                  <a16:creationId xmlns:a16="http://schemas.microsoft.com/office/drawing/2014/main" id="{257F945B-2AA3-4328-BFF5-20DE64011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5" name="Freeform 29">
              <a:extLst>
                <a:ext uri="{FF2B5EF4-FFF2-40B4-BE49-F238E27FC236}">
                  <a16:creationId xmlns:a16="http://schemas.microsoft.com/office/drawing/2014/main" id="{E1A7230F-6A6F-403C-9D83-7176E2852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6" name="Freeform 30">
              <a:extLst>
                <a:ext uri="{FF2B5EF4-FFF2-40B4-BE49-F238E27FC236}">
                  <a16:creationId xmlns:a16="http://schemas.microsoft.com/office/drawing/2014/main" id="{E33E315A-9CB0-460E-A8B7-0A064BBFA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7" name="Freeform 31">
              <a:extLst>
                <a:ext uri="{FF2B5EF4-FFF2-40B4-BE49-F238E27FC236}">
                  <a16:creationId xmlns:a16="http://schemas.microsoft.com/office/drawing/2014/main" id="{22CAAD33-CFAD-4E61-82AE-0C6F83853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28" name="Freeform 32">
              <a:extLst>
                <a:ext uri="{FF2B5EF4-FFF2-40B4-BE49-F238E27FC236}">
                  <a16:creationId xmlns:a16="http://schemas.microsoft.com/office/drawing/2014/main" id="{1A20E13C-2540-4000-A13B-8F781100E3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9" name="Freeform 33">
              <a:extLst>
                <a:ext uri="{FF2B5EF4-FFF2-40B4-BE49-F238E27FC236}">
                  <a16:creationId xmlns:a16="http://schemas.microsoft.com/office/drawing/2014/main" id="{51EF0A01-E03D-448B-B12E-D5BFC6D0D2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0" name="Freeform 34">
              <a:extLst>
                <a:ext uri="{FF2B5EF4-FFF2-40B4-BE49-F238E27FC236}">
                  <a16:creationId xmlns:a16="http://schemas.microsoft.com/office/drawing/2014/main" id="{58286A03-168E-477B-8876-2C53E4950D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1" name="Freeform 35">
              <a:extLst>
                <a:ext uri="{FF2B5EF4-FFF2-40B4-BE49-F238E27FC236}">
                  <a16:creationId xmlns:a16="http://schemas.microsoft.com/office/drawing/2014/main" id="{3DFFC705-1899-4E4C-AE76-F85BAF2F6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2" name="Freeform 36">
              <a:extLst>
                <a:ext uri="{FF2B5EF4-FFF2-40B4-BE49-F238E27FC236}">
                  <a16:creationId xmlns:a16="http://schemas.microsoft.com/office/drawing/2014/main" id="{01C9598D-BDF6-4A24-83B6-4DCA4D134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3" name="Freeform 37">
              <a:extLst>
                <a:ext uri="{FF2B5EF4-FFF2-40B4-BE49-F238E27FC236}">
                  <a16:creationId xmlns:a16="http://schemas.microsoft.com/office/drawing/2014/main" id="{950C8213-67CD-4DEF-AA44-8BB3101392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4" name="Freeform 38">
              <a:extLst>
                <a:ext uri="{FF2B5EF4-FFF2-40B4-BE49-F238E27FC236}">
                  <a16:creationId xmlns:a16="http://schemas.microsoft.com/office/drawing/2014/main" id="{2016FE1D-E3EB-4CF6-809B-159872CC7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6" name="Rectangle 35">
            <a:extLst>
              <a:ext uri="{FF2B5EF4-FFF2-40B4-BE49-F238E27FC236}">
                <a16:creationId xmlns:a16="http://schemas.microsoft.com/office/drawing/2014/main" id="{CE6C63DC-BAE4-42B6-8FDF-F6467C2D2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8" name="Freeform 11">
            <a:extLst>
              <a:ext uri="{FF2B5EF4-FFF2-40B4-BE49-F238E27FC236}">
                <a16:creationId xmlns:a16="http://schemas.microsoft.com/office/drawing/2014/main" id="{BFE4781A-41C7-4F27-8792-A74EFB8E5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0" name="Rectangle 39">
            <a:extLst>
              <a:ext uri="{FF2B5EF4-FFF2-40B4-BE49-F238E27FC236}">
                <a16:creationId xmlns:a16="http://schemas.microsoft.com/office/drawing/2014/main" id="{0A46F010-D160-4609-8979-FFD8C1EA6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81B8C4F6-C3AC-4C94-8EC7-E4F7B7E9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0B789310-9859-4942-98C8-3D2F12AAA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45" name="Freeform 11">
              <a:extLst>
                <a:ext uri="{FF2B5EF4-FFF2-40B4-BE49-F238E27FC236}">
                  <a16:creationId xmlns:a16="http://schemas.microsoft.com/office/drawing/2014/main" id="{FE9E5460-2AA9-4786-B69C-23DBEF356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46" name="Freeform 12">
              <a:extLst>
                <a:ext uri="{FF2B5EF4-FFF2-40B4-BE49-F238E27FC236}">
                  <a16:creationId xmlns:a16="http://schemas.microsoft.com/office/drawing/2014/main" id="{E344A2AF-3860-4427-B13E-98021C17A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47" name="Freeform 13">
              <a:extLst>
                <a:ext uri="{FF2B5EF4-FFF2-40B4-BE49-F238E27FC236}">
                  <a16:creationId xmlns:a16="http://schemas.microsoft.com/office/drawing/2014/main" id="{DDBDD44E-1DC0-48AB-8FEC-E098D9197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48" name="Freeform 14">
              <a:extLst>
                <a:ext uri="{FF2B5EF4-FFF2-40B4-BE49-F238E27FC236}">
                  <a16:creationId xmlns:a16="http://schemas.microsoft.com/office/drawing/2014/main" id="{3151FF3E-5E3F-4D82-A684-0003BACEA8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49" name="Freeform 15">
              <a:extLst>
                <a:ext uri="{FF2B5EF4-FFF2-40B4-BE49-F238E27FC236}">
                  <a16:creationId xmlns:a16="http://schemas.microsoft.com/office/drawing/2014/main" id="{C6CBF27E-7F0C-4489-95A7-82DE1C046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50" name="Freeform 16">
              <a:extLst>
                <a:ext uri="{FF2B5EF4-FFF2-40B4-BE49-F238E27FC236}">
                  <a16:creationId xmlns:a16="http://schemas.microsoft.com/office/drawing/2014/main" id="{233BE304-221E-425E-A484-4B2E5F405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51" name="Freeform 17">
              <a:extLst>
                <a:ext uri="{FF2B5EF4-FFF2-40B4-BE49-F238E27FC236}">
                  <a16:creationId xmlns:a16="http://schemas.microsoft.com/office/drawing/2014/main" id="{10D5734E-EAEA-4A08-86A9-39BD5563E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52" name="Freeform 18">
              <a:extLst>
                <a:ext uri="{FF2B5EF4-FFF2-40B4-BE49-F238E27FC236}">
                  <a16:creationId xmlns:a16="http://schemas.microsoft.com/office/drawing/2014/main" id="{4D47FE86-98D1-4E35-86E4-16E9A19A6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53" name="Freeform 19">
              <a:extLst>
                <a:ext uri="{FF2B5EF4-FFF2-40B4-BE49-F238E27FC236}">
                  <a16:creationId xmlns:a16="http://schemas.microsoft.com/office/drawing/2014/main" id="{F00661F9-B224-4DB1-8EFB-ABF9402BD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54" name="Freeform 20">
              <a:extLst>
                <a:ext uri="{FF2B5EF4-FFF2-40B4-BE49-F238E27FC236}">
                  <a16:creationId xmlns:a16="http://schemas.microsoft.com/office/drawing/2014/main" id="{679DCB4E-8D36-4B7A-AF0C-8399F113AE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55" name="Freeform 21">
              <a:extLst>
                <a:ext uri="{FF2B5EF4-FFF2-40B4-BE49-F238E27FC236}">
                  <a16:creationId xmlns:a16="http://schemas.microsoft.com/office/drawing/2014/main" id="{4FAD51F6-D24C-4FD6-BEAE-41F0E5A82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56" name="Freeform 22">
              <a:extLst>
                <a:ext uri="{FF2B5EF4-FFF2-40B4-BE49-F238E27FC236}">
                  <a16:creationId xmlns:a16="http://schemas.microsoft.com/office/drawing/2014/main" id="{87AC773F-6D31-458A-9DD7-76566C8A9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58" name="Group 57">
            <a:extLst>
              <a:ext uri="{FF2B5EF4-FFF2-40B4-BE49-F238E27FC236}">
                <a16:creationId xmlns:a16="http://schemas.microsoft.com/office/drawing/2014/main" id="{6F1CEC7A-E419-4950-AA57-B00546C29C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59" name="Freeform 27">
              <a:extLst>
                <a:ext uri="{FF2B5EF4-FFF2-40B4-BE49-F238E27FC236}">
                  <a16:creationId xmlns:a16="http://schemas.microsoft.com/office/drawing/2014/main" id="{7AE7DCD1-5235-45E8-B229-15A3E3962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60" name="Freeform 28">
              <a:extLst>
                <a:ext uri="{FF2B5EF4-FFF2-40B4-BE49-F238E27FC236}">
                  <a16:creationId xmlns:a16="http://schemas.microsoft.com/office/drawing/2014/main" id="{C82E58C3-65A5-4079-BF94-E675AA410C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61" name="Freeform 29">
              <a:extLst>
                <a:ext uri="{FF2B5EF4-FFF2-40B4-BE49-F238E27FC236}">
                  <a16:creationId xmlns:a16="http://schemas.microsoft.com/office/drawing/2014/main" id="{7AABE1FA-6DC8-4A47-AC5C-F05B9C111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62" name="Freeform 30">
              <a:extLst>
                <a:ext uri="{FF2B5EF4-FFF2-40B4-BE49-F238E27FC236}">
                  <a16:creationId xmlns:a16="http://schemas.microsoft.com/office/drawing/2014/main" id="{17BB7298-8900-4C67-B800-BD241F019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63" name="Freeform 31">
              <a:extLst>
                <a:ext uri="{FF2B5EF4-FFF2-40B4-BE49-F238E27FC236}">
                  <a16:creationId xmlns:a16="http://schemas.microsoft.com/office/drawing/2014/main" id="{EE3442F8-53C2-490C-94EF-E423ECB95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64" name="Freeform 32">
              <a:extLst>
                <a:ext uri="{FF2B5EF4-FFF2-40B4-BE49-F238E27FC236}">
                  <a16:creationId xmlns:a16="http://schemas.microsoft.com/office/drawing/2014/main" id="{3DBEA916-8B10-493A-8CBF-9B5FA2A4A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65" name="Freeform 33">
              <a:extLst>
                <a:ext uri="{FF2B5EF4-FFF2-40B4-BE49-F238E27FC236}">
                  <a16:creationId xmlns:a16="http://schemas.microsoft.com/office/drawing/2014/main" id="{248DB27B-F9EA-4F81-A746-7D57B768E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66" name="Freeform 34">
              <a:extLst>
                <a:ext uri="{FF2B5EF4-FFF2-40B4-BE49-F238E27FC236}">
                  <a16:creationId xmlns:a16="http://schemas.microsoft.com/office/drawing/2014/main" id="{998E5C90-2A81-4013-AE09-2023B4407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67" name="Freeform 35">
              <a:extLst>
                <a:ext uri="{FF2B5EF4-FFF2-40B4-BE49-F238E27FC236}">
                  <a16:creationId xmlns:a16="http://schemas.microsoft.com/office/drawing/2014/main" id="{86A8318B-7607-4519-8EEB-C7DD50965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68" name="Freeform 36">
              <a:extLst>
                <a:ext uri="{FF2B5EF4-FFF2-40B4-BE49-F238E27FC236}">
                  <a16:creationId xmlns:a16="http://schemas.microsoft.com/office/drawing/2014/main" id="{5009FB1B-4865-45DB-8727-F012E3ACA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69" name="Freeform 37">
              <a:extLst>
                <a:ext uri="{FF2B5EF4-FFF2-40B4-BE49-F238E27FC236}">
                  <a16:creationId xmlns:a16="http://schemas.microsoft.com/office/drawing/2014/main" id="{5B209B64-3A98-4B1A-857A-2368AFED6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70" name="Freeform 38">
              <a:extLst>
                <a:ext uri="{FF2B5EF4-FFF2-40B4-BE49-F238E27FC236}">
                  <a16:creationId xmlns:a16="http://schemas.microsoft.com/office/drawing/2014/main" id="{EB3B5D03-7AE3-411C-A820-6844E7D0C6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2" name="Freeform 11">
            <a:extLst>
              <a:ext uri="{FF2B5EF4-FFF2-40B4-BE49-F238E27FC236}">
                <a16:creationId xmlns:a16="http://schemas.microsoft.com/office/drawing/2014/main" id="{91328346-8BAD-4616-B50B-5CFDA5648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TextBox 2">
            <a:extLst>
              <a:ext uri="{FF2B5EF4-FFF2-40B4-BE49-F238E27FC236}">
                <a16:creationId xmlns:a16="http://schemas.microsoft.com/office/drawing/2014/main" id="{C03DB045-706D-2B89-1087-103B0BAD6825}"/>
              </a:ext>
            </a:extLst>
          </p:cNvPr>
          <p:cNvSpPr txBox="1"/>
          <p:nvPr/>
        </p:nvSpPr>
        <p:spPr>
          <a:xfrm>
            <a:off x="3581829" y="1517737"/>
            <a:ext cx="8131550" cy="377762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lnSpcReduction="10000"/>
          </a:bodyPr>
          <a:lstStyle/>
          <a:p>
            <a:pPr marL="285750" indent="-285750" defTabSz="457200">
              <a:lnSpc>
                <a:spcPct val="90000"/>
              </a:lnSpc>
              <a:spcBef>
                <a:spcPts val="1000"/>
              </a:spcBef>
              <a:buClr>
                <a:schemeClr val="accent1"/>
              </a:buClr>
              <a:buFont typeface="Wingdings"/>
              <a:buChar char="v"/>
            </a:pPr>
            <a:r>
              <a:rPr lang="en-US" baseline="0">
                <a:solidFill>
                  <a:schemeClr val="tx1">
                    <a:lumMod val="75000"/>
                    <a:lumOff val="25000"/>
                  </a:schemeClr>
                </a:solidFill>
              </a:rPr>
              <a:t>📑</a:t>
            </a:r>
            <a:r>
              <a:rPr lang="en-US" sz="2400" baseline="0">
                <a:solidFill>
                  <a:schemeClr val="tx1">
                    <a:lumMod val="75000"/>
                    <a:lumOff val="25000"/>
                  </a:schemeClr>
                </a:solidFill>
                <a:latin typeface="Matura MT Script Capitals"/>
              </a:rPr>
              <a:t> Slide: Summary – Key </a:t>
            </a:r>
            <a:r>
              <a:rPr lang="en-US" sz="2400">
                <a:solidFill>
                  <a:schemeClr val="tx1">
                    <a:lumMod val="75000"/>
                    <a:lumOff val="25000"/>
                  </a:schemeClr>
                </a:solidFill>
                <a:latin typeface="Matura MT Script Capitals"/>
              </a:rPr>
              <a:t>Benefit show</a:t>
            </a:r>
            <a:r>
              <a:rPr lang="en-US" sz="2400" baseline="0">
                <a:solidFill>
                  <a:schemeClr val="tx1">
                    <a:lumMod val="75000"/>
                    <a:lumOff val="25000"/>
                  </a:schemeClr>
                </a:solidFill>
                <a:latin typeface="Matura MT Script Capitals"/>
              </a:rPr>
              <a:t> </a:t>
            </a:r>
            <a:endParaRPr lang="en-US" sz="2400">
              <a:solidFill>
                <a:schemeClr val="tx1">
                  <a:lumMod val="75000"/>
                  <a:lumOff val="25000"/>
                </a:schemeClr>
              </a:solidFill>
              <a:latin typeface="Matura MT Script Capitals"/>
            </a:endParaRPr>
          </a:p>
          <a:p>
            <a:pPr defTabSz="457200">
              <a:lnSpc>
                <a:spcPct val="90000"/>
              </a:lnSpc>
              <a:spcBef>
                <a:spcPts val="1000"/>
              </a:spcBef>
              <a:buClr>
                <a:schemeClr val="accent1"/>
              </a:buClr>
            </a:pPr>
            <a:r>
              <a:rPr lang="en-US">
                <a:solidFill>
                  <a:schemeClr val="tx1">
                    <a:lumMod val="75000"/>
                    <a:lumOff val="25000"/>
                  </a:schemeClr>
                </a:solidFill>
              </a:rPr>
              <a:t>​</a:t>
            </a:r>
            <a:br>
              <a:rPr lang="en-US"/>
            </a:br>
            <a:r>
              <a:rPr lang="en-US" baseline="0">
                <a:solidFill>
                  <a:schemeClr val="tx1">
                    <a:lumMod val="75000"/>
                    <a:lumOff val="25000"/>
                  </a:schemeClr>
                </a:solidFill>
              </a:rPr>
              <a:t>Microsoft Word helps us✅ Clearer records – easy to read, no messy </a:t>
            </a:r>
            <a:r>
              <a:rPr lang="en-US">
                <a:solidFill>
                  <a:schemeClr val="tx1">
                    <a:lumMod val="75000"/>
                    <a:lumOff val="25000"/>
                  </a:schemeClr>
                </a:solidFill>
              </a:rPr>
              <a:t>hand writing​.</a:t>
            </a:r>
            <a:br>
              <a:rPr lang="en-US"/>
            </a:br>
            <a:r>
              <a:rPr lang="en-US" baseline="0">
                <a:solidFill>
                  <a:schemeClr val="tx1">
                    <a:lumMod val="75000"/>
                    <a:lumOff val="25000"/>
                  </a:schemeClr>
                </a:solidFill>
              </a:rPr>
              <a:t>✅ Same style every time – templates make sure we never miss important </a:t>
            </a:r>
            <a:r>
              <a:rPr lang="en-US">
                <a:solidFill>
                  <a:schemeClr val="tx1">
                    <a:lumMod val="75000"/>
                    <a:lumOff val="25000"/>
                  </a:schemeClr>
                </a:solidFill>
              </a:rPr>
              <a:t>details​</a:t>
            </a:r>
            <a:br>
              <a:rPr lang="en-US"/>
            </a:br>
            <a:r>
              <a:rPr lang="en-US" baseline="0">
                <a:solidFill>
                  <a:schemeClr val="tx1">
                    <a:lumMod val="75000"/>
                    <a:lumOff val="25000"/>
                  </a:schemeClr>
                </a:solidFill>
              </a:rPr>
              <a:t>✅ Saves time – quick to write, edit and share</a:t>
            </a:r>
            <a:r>
              <a:rPr lang="en-US">
                <a:solidFill>
                  <a:schemeClr val="tx1">
                    <a:lumMod val="75000"/>
                    <a:lumOff val="25000"/>
                  </a:schemeClr>
                </a:solidFill>
              </a:rPr>
              <a:t>​</a:t>
            </a:r>
            <a:br>
              <a:rPr lang="en-US"/>
            </a:br>
            <a:r>
              <a:rPr lang="en-US" baseline="0">
                <a:solidFill>
                  <a:schemeClr val="tx1">
                    <a:lumMod val="75000"/>
                    <a:lumOff val="25000"/>
                  </a:schemeClr>
                </a:solidFill>
              </a:rPr>
              <a:t>✅ Always safe – files stored securely, never lost or damaged</a:t>
            </a:r>
            <a:r>
              <a:rPr lang="en-US">
                <a:solidFill>
                  <a:schemeClr val="tx1">
                    <a:lumMod val="75000"/>
                    <a:lumOff val="25000"/>
                  </a:schemeClr>
                </a:solidFill>
              </a:rPr>
              <a:t>​</a:t>
            </a:r>
            <a:br>
              <a:rPr lang="en-US"/>
            </a:br>
            <a:r>
              <a:rPr lang="en-US" baseline="0">
                <a:solidFill>
                  <a:schemeClr val="tx1">
                    <a:lumMod val="75000"/>
                    <a:lumOff val="25000"/>
                  </a:schemeClr>
                </a:solidFill>
              </a:rPr>
              <a:t>✅ Better teamwork – everyone can read and understand the same information</a:t>
            </a:r>
            <a:r>
              <a:rPr lang="en-US">
                <a:solidFill>
                  <a:schemeClr val="tx1">
                    <a:lumMod val="75000"/>
                    <a:lumOff val="25000"/>
                  </a:schemeClr>
                </a:solidFill>
              </a:rPr>
              <a:t>​</a:t>
            </a:r>
            <a:br>
              <a:rPr lang="en-US"/>
            </a:br>
            <a:r>
              <a:rPr lang="en-US" baseline="0">
                <a:solidFill>
                  <a:schemeClr val="tx1">
                    <a:lumMod val="75000"/>
                    <a:lumOff val="25000"/>
                  </a:schemeClr>
                </a:solidFill>
              </a:rPr>
              <a:t>✅ Meets all rules – follows CQC and legal </a:t>
            </a:r>
            <a:r>
              <a:rPr lang="en-US">
                <a:solidFill>
                  <a:schemeClr val="tx1">
                    <a:lumMod val="75000"/>
                    <a:lumOff val="25000"/>
                  </a:schemeClr>
                </a:solidFill>
              </a:rPr>
              <a:t>requirements Using</a:t>
            </a:r>
            <a:r>
              <a:rPr lang="en-US" baseline="0">
                <a:solidFill>
                  <a:schemeClr val="tx1">
                    <a:lumMod val="75000"/>
                    <a:lumOff val="25000"/>
                  </a:schemeClr>
                </a:solidFill>
              </a:rPr>
              <a:t> the right tool makes our work easier, safer</a:t>
            </a:r>
            <a:r>
              <a:rPr lang="en-US">
                <a:solidFill>
                  <a:schemeClr val="tx1">
                    <a:lumMod val="75000"/>
                    <a:lumOff val="25000"/>
                  </a:schemeClr>
                </a:solidFill>
              </a:rPr>
              <a:t>,</a:t>
            </a:r>
            <a:r>
              <a:rPr lang="en-US" baseline="0">
                <a:solidFill>
                  <a:schemeClr val="tx1">
                    <a:lumMod val="75000"/>
                    <a:lumOff val="25000"/>
                  </a:schemeClr>
                </a:solidFill>
              </a:rPr>
              <a:t> and better for residents. (skills for care 2023) </a:t>
            </a:r>
            <a:r>
              <a:rPr lang="en-US">
                <a:solidFill>
                  <a:schemeClr val="tx1">
                    <a:lumMod val="75000"/>
                    <a:lumOff val="25000"/>
                  </a:schemeClr>
                </a:solidFill>
              </a:rPr>
              <a:t>​</a:t>
            </a:r>
            <a:br>
              <a:rPr lang="en-US"/>
            </a:br>
            <a:r>
              <a:rPr lang="en-US" baseline="0">
                <a:solidFill>
                  <a:schemeClr val="tx1">
                    <a:lumMod val="75000"/>
                    <a:lumOff val="25000"/>
                  </a:schemeClr>
                </a:solidFill>
              </a:rPr>
              <a:t>(Health and safety executive)</a:t>
            </a:r>
            <a:r>
              <a:rPr lang="en-US">
                <a:solidFill>
                  <a:schemeClr val="tx1">
                    <a:lumMod val="75000"/>
                    <a:lumOff val="25000"/>
                  </a:schemeClr>
                </a:solidFill>
              </a:rPr>
              <a:t>​</a:t>
            </a:r>
            <a:br>
              <a:rPr lang="en-US"/>
            </a:br>
            <a:r>
              <a:rPr lang="en-US" baseline="0">
                <a:solidFill>
                  <a:schemeClr val="tx1">
                    <a:lumMod val="75000"/>
                    <a:lumOff val="25000"/>
                  </a:schemeClr>
                </a:solidFill>
              </a:rPr>
              <a:t>(Microsoft support 2024)</a:t>
            </a:r>
            <a:endParaRPr lang="en-US">
              <a:solidFill>
                <a:schemeClr val="tx1">
                  <a:lumMod val="75000"/>
                  <a:lumOff val="25000"/>
                </a:schemeClr>
              </a:solidFill>
            </a:endParaRPr>
          </a:p>
          <a:p>
            <a:pPr defTabSz="457200">
              <a:lnSpc>
                <a:spcPct val="90000"/>
              </a:lnSpc>
              <a:spcBef>
                <a:spcPts val="1000"/>
              </a:spcBef>
              <a:buClr>
                <a:schemeClr val="accent1"/>
              </a:buClr>
              <a:buFont typeface="Wingdings" charset="2"/>
              <a:buChar char="v"/>
            </a:pPr>
            <a:endParaRPr lang="en-US">
              <a:solidFill>
                <a:schemeClr val="tx1">
                  <a:lumMod val="75000"/>
                  <a:lumOff val="25000"/>
                </a:schemeClr>
              </a:solidFill>
            </a:endParaRPr>
          </a:p>
        </p:txBody>
      </p:sp>
    </p:spTree>
    <p:extLst>
      <p:ext uri="{BB962C8B-B14F-4D97-AF65-F5344CB8AC3E}">
        <p14:creationId xmlns:p14="http://schemas.microsoft.com/office/powerpoint/2010/main" val="815729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564D1E-4F12-0A52-9317-D1BA3C17FF91}"/>
              </a:ext>
            </a:extLst>
          </p:cNvPr>
          <p:cNvSpPr txBox="1"/>
          <p:nvPr/>
        </p:nvSpPr>
        <p:spPr>
          <a:xfrm>
            <a:off x="2129425" y="474946"/>
            <a:ext cx="6096000" cy="52322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Matura MT Script Capitals"/>
                <a:ea typeface="+mn-lt"/>
                <a:cs typeface="+mn-lt"/>
              </a:rPr>
              <a:t>Conclusion:</a:t>
            </a:r>
            <a:br>
              <a:rPr lang="en-GB" sz="1600">
                <a:ea typeface="+mn-lt"/>
                <a:cs typeface="+mn-lt"/>
              </a:rPr>
            </a:br>
            <a:br>
              <a:rPr lang="en-GB" sz="1600">
                <a:ea typeface="+mn-lt"/>
                <a:cs typeface="+mn-lt"/>
              </a:rPr>
            </a:br>
            <a:r>
              <a:rPr lang="en-GB" sz="1600">
                <a:ea typeface="+mn-lt"/>
                <a:cs typeface="+mn-lt"/>
              </a:rPr>
              <a:t>• Written care documents are the foundation of safe, safe care</a:t>
            </a:r>
            <a:br>
              <a:rPr lang="en-GB" sz="1600">
                <a:ea typeface="+mn-lt"/>
                <a:cs typeface="+mn-lt"/>
              </a:rPr>
            </a:br>
            <a:br>
              <a:rPr lang="en-GB" sz="1600">
                <a:ea typeface="+mn-lt"/>
                <a:cs typeface="+mn-lt"/>
              </a:rPr>
            </a:br>
            <a:r>
              <a:rPr lang="en-GB" sz="1600">
                <a:ea typeface="+mn-lt"/>
                <a:cs typeface="+mn-lt"/>
              </a:rPr>
              <a:t>• They help us work as a team and keep residents protected</a:t>
            </a:r>
            <a:br>
              <a:rPr lang="en-GB" sz="1600">
                <a:ea typeface="+mn-lt"/>
                <a:cs typeface="+mn-lt"/>
              </a:rPr>
            </a:br>
            <a:br>
              <a:rPr lang="en-GB" sz="1600">
                <a:ea typeface="+mn-lt"/>
                <a:cs typeface="+mn-lt"/>
              </a:rPr>
            </a:br>
            <a:r>
              <a:rPr lang="en-GB" sz="1600">
                <a:ea typeface="+mn-lt"/>
                <a:cs typeface="+mn-lt"/>
              </a:rPr>
              <a:t>• Microsoft Word is the perfect choice: simple, safe, reliable and meets all our needs</a:t>
            </a:r>
            <a:br>
              <a:rPr lang="en-GB" sz="1600">
                <a:ea typeface="+mn-lt"/>
                <a:cs typeface="+mn-lt"/>
              </a:rPr>
            </a:br>
            <a:br>
              <a:rPr lang="en-GB" sz="1600">
                <a:ea typeface="+mn-lt"/>
                <a:cs typeface="+mn-lt"/>
              </a:rPr>
            </a:br>
            <a:r>
              <a:rPr lang="en-GB" sz="1600">
                <a:ea typeface="+mn-lt"/>
                <a:cs typeface="+mn-lt"/>
              </a:rPr>
              <a:t>• It saves time, makes records clear, and helps us give the best possible care</a:t>
            </a:r>
            <a:br>
              <a:rPr lang="en-GB" sz="1600">
                <a:ea typeface="+mn-lt"/>
                <a:cs typeface="+mn-lt"/>
              </a:rPr>
            </a:br>
            <a:r>
              <a:rPr lang="en-GB" sz="1600">
                <a:ea typeface="+mn-lt"/>
                <a:cs typeface="+mn-lt"/>
              </a:rPr>
              <a:t>Good records = better care, every day.</a:t>
            </a:r>
            <a:br>
              <a:rPr lang="en-GB" sz="1600">
                <a:ea typeface="+mn-lt"/>
                <a:cs typeface="+mn-lt"/>
              </a:rPr>
            </a:br>
            <a:br>
              <a:rPr lang="en-GB" sz="1600">
                <a:ea typeface="+mn-lt"/>
                <a:cs typeface="+mn-lt"/>
              </a:rPr>
            </a:br>
            <a:r>
              <a:rPr lang="en-GB" sz="1600">
                <a:ea typeface="+mn-lt"/>
                <a:cs typeface="+mn-lt"/>
              </a:rPr>
              <a:t>(skills for care 2023) </a:t>
            </a:r>
            <a:br>
              <a:rPr lang="en-GB" sz="1600">
                <a:ea typeface="+mn-lt"/>
                <a:cs typeface="+mn-lt"/>
              </a:rPr>
            </a:br>
            <a:r>
              <a:rPr lang="en-GB" sz="1600">
                <a:ea typeface="+mn-lt"/>
                <a:cs typeface="+mn-lt"/>
              </a:rPr>
              <a:t>(care quality </a:t>
            </a:r>
            <a:r>
              <a:rPr lang="en-GB" sz="1600" err="1">
                <a:ea typeface="+mn-lt"/>
                <a:cs typeface="+mn-lt"/>
              </a:rPr>
              <a:t>commision</a:t>
            </a:r>
            <a:r>
              <a:rPr lang="en-GB" sz="1600">
                <a:ea typeface="+mn-lt"/>
                <a:cs typeface="+mn-lt"/>
              </a:rPr>
              <a:t> 2023)</a:t>
            </a:r>
            <a:br>
              <a:rPr lang="en-GB" sz="1600">
                <a:ea typeface="+mn-lt"/>
                <a:cs typeface="+mn-lt"/>
              </a:rPr>
            </a:br>
            <a:r>
              <a:rPr lang="en-GB" sz="1600">
                <a:ea typeface="+mn-lt"/>
                <a:cs typeface="+mn-lt"/>
              </a:rPr>
              <a:t>(nursing and midwifery 2024)</a:t>
            </a:r>
            <a:br>
              <a:rPr lang="en-GB" sz="1600">
                <a:ea typeface="+mn-lt"/>
                <a:cs typeface="+mn-lt"/>
              </a:rPr>
            </a:br>
            <a:r>
              <a:rPr lang="en-GB" sz="1600">
                <a:ea typeface="+mn-lt"/>
                <a:cs typeface="+mn-lt"/>
              </a:rPr>
              <a:t>(health and safety executive 2022)</a:t>
            </a:r>
            <a:endParaRPr lang="en-US"/>
          </a:p>
          <a:p>
            <a:pPr algn="ctr"/>
            <a:endParaRPr lang="en-GB"/>
          </a:p>
        </p:txBody>
      </p:sp>
    </p:spTree>
    <p:extLst>
      <p:ext uri="{BB962C8B-B14F-4D97-AF65-F5344CB8AC3E}">
        <p14:creationId xmlns:p14="http://schemas.microsoft.com/office/powerpoint/2010/main" val="213106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0C7D711-4148-9E2E-E085-D41AFB029958}"/>
              </a:ext>
            </a:extLst>
          </p:cNvPr>
          <p:cNvSpPr txBox="1"/>
          <p:nvPr/>
        </p:nvSpPr>
        <p:spPr>
          <a:xfrm>
            <a:off x="1795397" y="-26096"/>
            <a:ext cx="6096000" cy="6617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baseline="0">
                <a:latin typeface="Matura MT Script Capitals"/>
              </a:rPr>
              <a:t>References</a:t>
            </a:r>
            <a:r>
              <a:rPr sz="1800">
                <a:latin typeface="UICTFontTextStyleBody"/>
                <a:ea typeface="UICTFontTextStyleBody"/>
                <a:cs typeface="UICTFontTextStyleBody"/>
              </a:rPr>
              <a:t>​</a:t>
            </a:r>
            <a:br>
              <a:rPr sz="1800">
                <a:latin typeface="UICTFontTextStyleBody"/>
                <a:ea typeface="UICTFontTextStyleBody"/>
                <a:cs typeface="UICTFontTextStyleBody"/>
              </a:rPr>
            </a:br>
            <a:r>
              <a:rPr sz="1800">
                <a:latin typeface=".AppleSystemUIFont"/>
                <a:ea typeface=".AppleSystemUIFont"/>
                <a:cs typeface=".AppleSystemUIFont"/>
              </a:rPr>
              <a:t>​</a:t>
            </a:r>
            <a:endParaRPr lang="en-GB">
              <a:latin typeface="Century Gothic" panose="020B0502020202020204"/>
            </a:endParaRPr>
          </a:p>
          <a:p>
            <a:pPr marL="457200" indent="-457200">
              <a:buFont typeface="Arial"/>
              <a:buChar char="•"/>
            </a:pPr>
            <a:r>
              <a:rPr lang="en-GB" sz="1800" baseline="0">
                <a:latin typeface="UICTFontTextStyleBody"/>
              </a:rPr>
              <a:t>Care Quality Commission (2023) Regulation: Safe Care and record keeping. Available at: </a:t>
            </a:r>
            <a:r>
              <a:rPr lang="en-GB" sz="1800" u="sng" strike="noStrike" baseline="0">
                <a:latin typeface="UICTFontTextStyleBody"/>
                <a:ea typeface="Arial"/>
                <a:cs typeface="Arial"/>
                <a:hlinkClick r:id="rId2">
                  <a:extLst>
                    <a:ext uri="{A12FA001-AC4F-418D-AE19-62706E023703}">
                      <ahyp:hlinkClr xmlns:ahyp="http://schemas.microsoft.com/office/drawing/2018/hyperlinkcolor" val="tx"/>
                    </a:ext>
                  </a:extLst>
                </a:hlinkClick>
              </a:rPr>
              <a:t>https://www.cqc.org.uk/guidance-providers/regulation-enforcement/regulation-17-good-governance</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Century Gothic" panose="020B0502020202020204"/>
            </a:endParaRPr>
          </a:p>
          <a:p>
            <a:pPr marL="457200" indent="-457200">
              <a:buFont typeface="Arial"/>
              <a:buChar char="•"/>
            </a:pPr>
            <a:r>
              <a:rPr lang="en-GB" sz="1800" baseline="0">
                <a:latin typeface="UICTFontTextStyleBody"/>
              </a:rPr>
              <a:t>Health and Safety Executive (2022) Good record keeping in care setting. Available at: </a:t>
            </a:r>
            <a:r>
              <a:rPr lang="en-GB" sz="1800" u="sng" strike="noStrike" baseline="0">
                <a:latin typeface="UICTFontTextStyleBody"/>
                <a:ea typeface="Arial"/>
                <a:cs typeface="Arial"/>
                <a:hlinkClick r:id="rId3">
                  <a:extLst>
                    <a:ext uri="{A12FA001-AC4F-418D-AE19-62706E023703}">
                      <ahyp:hlinkClr xmlns:ahyp="http://schemas.microsoft.com/office/drawing/2018/hyperlinkcolor" val="tx"/>
                    </a:ext>
                  </a:extLst>
                </a:hlinkClick>
              </a:rPr>
              <a:t>https://www.hse.gov.uk/healthservices/record-keeping.htm</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Century Gothic" panose="020B0502020202020204"/>
            </a:endParaRPr>
          </a:p>
          <a:p>
            <a:pPr marL="457200" indent="-457200">
              <a:buFont typeface="Arial"/>
              <a:buChar char="•"/>
            </a:pPr>
            <a:r>
              <a:rPr lang="en-GB" sz="1800" baseline="0">
                <a:latin typeface="UICTFontTextStyleBody"/>
              </a:rPr>
              <a:t>Microsoft Support (2024) Using word for documents and templates. Available at: </a:t>
            </a:r>
            <a:r>
              <a:rPr lang="en-GB" sz="1800" u="sng" strike="noStrike" baseline="0">
                <a:latin typeface="UICTFontTextStyleBody"/>
                <a:ea typeface="Arial"/>
                <a:cs typeface="Arial"/>
                <a:hlinkClick r:id="rId4">
                  <a:extLst>
                    <a:ext uri="{A12FA001-AC4F-418D-AE19-62706E023703}">
                      <ahyp:hlinkClr xmlns:ahyp="http://schemas.microsoft.com/office/drawing/2018/hyperlinkcolor" val="tx"/>
                    </a:ext>
                  </a:extLst>
                </a:hlinkClick>
              </a:rPr>
              <a:t>https://support.microsoft.com/en-us/word</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Century Gothic" panose="020B0502020202020204"/>
            </a:endParaRPr>
          </a:p>
          <a:p>
            <a:pPr marL="457200" indent="-457200">
              <a:buFont typeface="Arial"/>
              <a:buChar char="•"/>
            </a:pPr>
            <a:r>
              <a:rPr lang="en-GB" sz="1800" baseline="0">
                <a:latin typeface="UICTFontTextStyleBody"/>
              </a:rPr>
              <a:t>Nursing and midwifery Council (2024) Standards for records keeping. Available at: </a:t>
            </a:r>
            <a:r>
              <a:rPr lang="en-GB" sz="1800" u="sng" strike="noStrike" baseline="0">
                <a:latin typeface="UICTFontTextStyleBody"/>
                <a:ea typeface="Arial"/>
                <a:cs typeface="Arial"/>
                <a:hlinkClick r:id="rId5">
                  <a:extLst>
                    <a:ext uri="{A12FA001-AC4F-418D-AE19-62706E023703}">
                      <ahyp:hlinkClr xmlns:ahyp="http://schemas.microsoft.com/office/drawing/2018/hyperlinkcolor" val="tx"/>
                    </a:ext>
                  </a:extLst>
                </a:hlinkClick>
              </a:rPr>
              <a:t>https://www.nmc.org.uk/standards/standards-for-practice/record-keeping</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UICTFontTextStyleBody"/>
            </a:endParaRPr>
          </a:p>
          <a:p>
            <a:pPr marL="457200" indent="-457200">
              <a:buFont typeface="Arial"/>
              <a:buChar char="•"/>
            </a:pPr>
            <a:r>
              <a:rPr lang="en-GB" sz="1800" baseline="0">
                <a:latin typeface="UICTFontTextStyleBody"/>
              </a:rPr>
              <a:t>Skills for Care (2023) Record keeping and documentation guidance. Available at: </a:t>
            </a:r>
            <a:r>
              <a:rPr lang="en-GB" sz="1800" baseline="0" err="1">
                <a:latin typeface="UICTFontTextStyleBody"/>
              </a:rPr>
              <a:t>https:www.skillforcare.org.uk</a:t>
            </a:r>
            <a:r>
              <a:rPr lang="en-GB" sz="1800" baseline="0">
                <a:latin typeface="UICTFontTextStyleBody"/>
              </a:rPr>
              <a:t>/resource/record-keeping.aspx (accessed 13 June 2026)</a:t>
            </a:r>
            <a:endParaRPr lang="en-GB"/>
          </a:p>
          <a:p>
            <a:pPr algn="ctr"/>
            <a:endParaRPr lang="en-GB"/>
          </a:p>
        </p:txBody>
      </p:sp>
      <p:sp>
        <p:nvSpPr>
          <p:cNvPr id="5" name="Cloud 4">
            <a:extLst>
              <a:ext uri="{FF2B5EF4-FFF2-40B4-BE49-F238E27FC236}">
                <a16:creationId xmlns:a16="http://schemas.microsoft.com/office/drawing/2014/main" id="{E6D82258-D304-4083-BC5B-AD6AD39AFC50}"/>
              </a:ext>
            </a:extLst>
          </p:cNvPr>
          <p:cNvSpPr/>
          <p:nvPr/>
        </p:nvSpPr>
        <p:spPr>
          <a:xfrm rot="960000">
            <a:off x="8769457" y="373645"/>
            <a:ext cx="3089961" cy="2828969"/>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a:solidFill>
                  <a:srgbClr val="FFFFFF"/>
                </a:solidFill>
                <a:latin typeface="Pristina"/>
                <a:ea typeface="Calibri"/>
                <a:cs typeface="Calibri"/>
              </a:rPr>
              <a:t>Any Question?</a:t>
            </a:r>
          </a:p>
        </p:txBody>
      </p:sp>
      <p:sp>
        <p:nvSpPr>
          <p:cNvPr id="6" name="Star: 5 Points 5">
            <a:extLst>
              <a:ext uri="{FF2B5EF4-FFF2-40B4-BE49-F238E27FC236}">
                <a16:creationId xmlns:a16="http://schemas.microsoft.com/office/drawing/2014/main" id="{4C287D1D-3E94-DCDE-D112-F66881881017}"/>
              </a:ext>
            </a:extLst>
          </p:cNvPr>
          <p:cNvSpPr/>
          <p:nvPr/>
        </p:nvSpPr>
        <p:spPr>
          <a:xfrm rot="780000">
            <a:off x="8571155" y="3962704"/>
            <a:ext cx="3497689" cy="2364111"/>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latin typeface="Pristina"/>
                <a:cs typeface="Arial"/>
              </a:rPr>
              <a:t>Thank you.</a:t>
            </a:r>
          </a:p>
        </p:txBody>
      </p:sp>
    </p:spTree>
    <p:extLst>
      <p:ext uri="{BB962C8B-B14F-4D97-AF65-F5344CB8AC3E}">
        <p14:creationId xmlns:p14="http://schemas.microsoft.com/office/powerpoint/2010/main" val="328986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28</Slides>
  <Notes>0</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Wisp</vt:lpstr>
      <vt:lpstr>Assessment component 1 </vt:lpstr>
      <vt:lpstr>Introduction</vt:lpstr>
      <vt:lpstr>PowerPoint Presentation</vt:lpstr>
      <vt:lpstr>Advantages and Disadvantages</vt:lpstr>
      <vt:lpstr>Conclusion</vt:lpstr>
      <vt:lpstr>STAFF SCHEDULING/ROTAS USING OUTLOOK</vt:lpstr>
      <vt:lpstr>Riverdale's Nursing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2026-05-25T09:54:36Z</dcterms:created>
  <dcterms:modified xsi:type="dcterms:W3CDTF">2026-06-14T09:14:46Z</dcterms:modified>
</cp:coreProperties>
</file>