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9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6992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4713"/>
  </p:normalViewPr>
  <p:slideViewPr>
    <p:cSldViewPr snapToGrid="0" snapToObjects="1" showGuides="1">
      <p:cViewPr varScale="1">
        <p:scale>
          <a:sx n="115" d="100"/>
          <a:sy n="115" d="100"/>
        </p:scale>
        <p:origin x="472" y="192"/>
      </p:cViewPr>
      <p:guideLst>
        <p:guide orient="horz" pos="2160"/>
        <p:guide pos="6992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FDC40E-5AA8-ED47-843D-D3E48FC476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957847-9590-BC4F-9919-F4907D3E9E3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304E2F-760D-AA45-AF31-82FCAA0C2F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451AB-2CE7-2D40-98A7-911C64DADFD3}" type="datetimeFigureOut">
              <a:rPr lang="en-US" smtClean="0"/>
              <a:t>11/23/22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EF4A55-94E1-F845-9AEF-999B749CB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1F160-BB55-A24D-AC55-A56F0E4274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C7C1F9-B07D-8A43-AE1A-D881698723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793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43E154-1861-5342-B6CF-3B84268F26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6FCCA0-1BF9-E348-B5F4-41BE99BA7B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F43719-23A8-8244-AB7A-1F3DF711FA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451AB-2CE7-2D40-98A7-911C64DADFD3}" type="datetimeFigureOut">
              <a:rPr lang="en-US" smtClean="0"/>
              <a:t>11/23/22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F0C61-2530-EA4A-964A-DEBCD3E5E0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DC89BA-8A42-5541-8785-C2C13E8C3D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C7C1F9-B07D-8A43-AE1A-D881698723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33179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32CF4-8CF1-EB40-9CCE-1B5888B0A7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2545E2-944E-4C4D-8A51-11891EE95A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1EA1DD-4B50-7B4B-817A-CE5D3B0209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451AB-2CE7-2D40-98A7-911C64DADFD3}" type="datetimeFigureOut">
              <a:rPr lang="en-US" smtClean="0"/>
              <a:t>11/23/22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167D71-FE60-554A-8535-8199C22CA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B2E68F-124B-344C-BD86-F8820AAC79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C7C1F9-B07D-8A43-AE1A-D881698723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02148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CC5C41-9A9E-F447-8C27-A4A75455E3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83FFD6-633B-B942-AC77-93DCA360E8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3AAA65-1E28-C440-B651-F6825C797E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E90CC6-D963-F445-B6D6-AF49B1656A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451AB-2CE7-2D40-98A7-911C64DADFD3}" type="datetimeFigureOut">
              <a:rPr lang="en-US" smtClean="0"/>
              <a:t>11/23/22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9A9F8D-5991-A54C-AAAA-4C904D1A5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3297A0-70C5-0E47-AB9B-CD144CE0E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C7C1F9-B07D-8A43-AE1A-D881698723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075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F29D5D-0B11-8D41-844C-C0024BFFD2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5333F0-7AB2-9C43-9457-2226E00E6A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FE503C-8229-6146-86FA-D29BEC77B1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504A52-FC74-9D45-B737-4093D953A87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126CDA-0B70-0F44-A061-E1F9897479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15D22B6-6FBC-8F4E-8585-B5E0E71FED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451AB-2CE7-2D40-98A7-911C64DADFD3}" type="datetimeFigureOut">
              <a:rPr lang="en-US" smtClean="0"/>
              <a:t>11/23/22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14A8F2C-9D05-DE45-9E71-91CD1497B7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665347-E0AB-7840-A3FD-AFFDCEB02C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C7C1F9-B07D-8A43-AE1A-D881698723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50189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8D9F8-7EC4-8F4C-9AA3-42038039CB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942B874-C6F6-FC43-8BAD-693C2B35A0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451AB-2CE7-2D40-98A7-911C64DADFD3}" type="datetimeFigureOut">
              <a:rPr lang="en-US" smtClean="0"/>
              <a:t>11/23/22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C55908-674F-564B-9776-FC4DAA6DD8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E17B5B-9B19-F849-A800-FBC204724D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C7C1F9-B07D-8A43-AE1A-D881698723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74311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EC1F6F-5A48-684B-ADF9-6F7FEA60B1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451AB-2CE7-2D40-98A7-911C64DADFD3}" type="datetimeFigureOut">
              <a:rPr lang="en-US" smtClean="0"/>
              <a:t>11/23/22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75DB1DD-6737-4546-A950-831D9871A5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60EA77-7D03-2348-80AC-E46973FC7E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C7C1F9-B07D-8A43-AE1A-D881698723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44385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D64C5C-6862-4140-A545-9B3D9B7B5A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6B322F-1066-9C4F-93D7-660EE92E22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E79AD0-F745-AD4A-B08C-059BDA0C4C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67D606-9DF4-E74E-93B6-BB3E429B35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451AB-2CE7-2D40-98A7-911C64DADFD3}" type="datetimeFigureOut">
              <a:rPr lang="en-US" smtClean="0"/>
              <a:t>11/23/22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3E5078-18DE-6A4E-BB07-6EEA3531EC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6EE1B7-FE1C-174C-A391-D4A68BF5EE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C7C1F9-B07D-8A43-AE1A-D881698723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71809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D03611-B5D6-534D-BCF3-08660E9D5C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7E1E51F-9594-AB44-9364-D2268A7EF90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7691D1-CE60-1848-865D-5FC311B04C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8DD09A-07D0-734B-88F8-683F8C5868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451AB-2CE7-2D40-98A7-911C64DADFD3}" type="datetimeFigureOut">
              <a:rPr lang="en-US" smtClean="0"/>
              <a:t>11/23/22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9ACC25-69DA-0147-9678-8C971D9A0F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D0C23C-7D41-814C-BFB2-4839BE0B0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C7C1F9-B07D-8A43-AE1A-D881698723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75273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D52ABE-F30A-D546-935B-E007A97CEA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05A776-6AC4-9A49-BF6D-CC3460C375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458B6E-38F4-0A4E-9C0E-D6CCAC4DCC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451AB-2CE7-2D40-98A7-911C64DADFD3}" type="datetimeFigureOut">
              <a:rPr lang="en-US" smtClean="0"/>
              <a:t>11/23/22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DD7174-2B42-B949-81EF-2CDC4EBEDD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E6424C-4C87-8140-ACB5-5F03428484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C7C1F9-B07D-8A43-AE1A-D881698723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69740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3E222DE-D9BD-7046-9CA5-23F995688D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EEE5AC-D69C-4346-9ED7-7E29F17C41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7A2BD4-04B4-9141-B344-71C72D1F4F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451AB-2CE7-2D40-98A7-911C64DADFD3}" type="datetimeFigureOut">
              <a:rPr lang="en-US" smtClean="0"/>
              <a:t>11/23/22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B29325-8452-4848-8D7F-FCBCDC1011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1DE41B-2126-8F41-B102-CC1BB7527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C7C1F9-B07D-8A43-AE1A-D881698723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586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112F6FE-DA15-1743-89AF-01CEA3D6E6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28B27D-A726-7549-B61B-C9A0F83363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19C33D-7EC8-0547-AE10-7026ACBC76B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0451AB-2CE7-2D40-98A7-911C64DADFD3}" type="datetimeFigureOut">
              <a:rPr lang="en-US" smtClean="0"/>
              <a:t>11/23/22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9D43CF-10B2-CB4C-8592-EE13220BE24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7DEE30-4E3C-764C-BA51-6D15D1DA1A9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C7C1F9-B07D-8A43-AE1A-D881698723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60248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Rodrigo.faguilera@uwtsd.ac.uk" TargetMode="External"/><Relationship Id="rId2" Type="http://schemas.openxmlformats.org/officeDocument/2006/relationships/hyperlink" Target="https://upload.wikimedia.org/wikipedia/commons/0/0d/Es-espa%C3%B1ol.oga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mailto:2017072@student.uwtsd.ac.uk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DC9C186-984F-2A4E-A96A-332D81C886D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32893" y="3118339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152352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>
              <a:ln>
                <a:noFill/>
              </a:ln>
              <a:solidFill>
                <a:srgbClr val="2F5496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4780899-20A0-4148-8420-A195BBD48FB1}"/>
              </a:ext>
            </a:extLst>
          </p:cNvPr>
          <p:cNvSpPr txBox="1"/>
          <p:nvPr/>
        </p:nvSpPr>
        <p:spPr>
          <a:xfrm>
            <a:off x="3486450" y="1324708"/>
            <a:ext cx="4942443" cy="50321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Foreign Language and Cultural Awareness-</a:t>
            </a:r>
            <a:endPara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Spanish- </a:t>
            </a:r>
            <a:r>
              <a:rPr lang="en-GB" sz="1800" b="1" i="1" u="sng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 tooltip="Es-español.oga"/>
              </a:rPr>
              <a:t>Español</a:t>
            </a:r>
            <a:endPara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BMIH5003</a:t>
            </a:r>
            <a:endPara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Rodrigo F. Aguilera</a:t>
            </a:r>
            <a:endPara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International Hotel Management</a:t>
            </a:r>
            <a:endPara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800" b="1" u="sng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Rodrigo.faguilera@uwtsd.ac.uk</a:t>
            </a:r>
            <a:endPara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8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Rukhsana</a:t>
            </a: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khan</a:t>
            </a:r>
            <a:endPara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800" b="1" u="sng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2017072@student.uwtsd.ac.uk</a:t>
            </a:r>
            <a:endPara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2017072</a:t>
            </a:r>
            <a:endPara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26225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9273FFF4-A61F-3E41-9DCC-0983F86FCF6D}"/>
              </a:ext>
            </a:extLst>
          </p:cNvPr>
          <p:cNvSpPr/>
          <p:nvPr/>
        </p:nvSpPr>
        <p:spPr>
          <a:xfrm>
            <a:off x="1817649" y="256478"/>
            <a:ext cx="8028878" cy="6345044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tx1"/>
              </a:solidFill>
            </a:endParaRPr>
          </a:p>
          <a:p>
            <a:pPr algn="ctr"/>
            <a:r>
              <a:rPr lang="en-US" sz="3600" b="1" dirty="0">
                <a:solidFill>
                  <a:schemeClr val="tx1"/>
                </a:solidFill>
              </a:rPr>
              <a:t>Aviso</a:t>
            </a:r>
          </a:p>
          <a:p>
            <a:pPr algn="ctr"/>
            <a:r>
              <a:rPr lang="en-US" sz="3600" b="1" dirty="0">
                <a:solidFill>
                  <a:schemeClr val="tx1"/>
                </a:solidFill>
              </a:rPr>
              <a:t>Notice </a:t>
            </a:r>
          </a:p>
          <a:p>
            <a:pPr algn="ctr"/>
            <a:endParaRPr lang="en-US" sz="2800" dirty="0">
              <a:solidFill>
                <a:schemeClr val="tx1"/>
              </a:solidFill>
            </a:endParaRPr>
          </a:p>
          <a:p>
            <a:pPr algn="ctr"/>
            <a:r>
              <a:rPr lang="en-US" sz="2800" dirty="0">
                <a:solidFill>
                  <a:schemeClr val="tx1"/>
                </a:solidFill>
              </a:rPr>
              <a:t> </a:t>
            </a:r>
          </a:p>
          <a:p>
            <a:pPr algn="ctr"/>
            <a:r>
              <a:rPr lang="es-ES" sz="3600" b="1" i="1" dirty="0">
                <a:solidFill>
                  <a:srgbClr val="FFFF00"/>
                </a:solidFill>
              </a:rPr>
              <a:t>por favor, mantenga el móvil </a:t>
            </a:r>
          </a:p>
          <a:p>
            <a:pPr algn="ctr"/>
            <a:r>
              <a:rPr lang="es-ES" sz="3600" b="1" i="1" dirty="0">
                <a:solidFill>
                  <a:srgbClr val="FFFF00"/>
                </a:solidFill>
              </a:rPr>
              <a:t>en silencio después de las 22:00</a:t>
            </a:r>
          </a:p>
          <a:p>
            <a:pPr algn="ctr"/>
            <a:endParaRPr lang="en-US" sz="2800" dirty="0">
              <a:solidFill>
                <a:schemeClr val="tx1"/>
              </a:solidFill>
            </a:endParaRPr>
          </a:p>
          <a:p>
            <a:pPr algn="ctr"/>
            <a:endParaRPr lang="en-US" sz="2800" b="1" dirty="0">
              <a:solidFill>
                <a:srgbClr val="FFC000"/>
              </a:solidFill>
            </a:endParaRPr>
          </a:p>
          <a:p>
            <a:pPr algn="ctr"/>
            <a:r>
              <a:rPr lang="en-US" sz="3600" b="1" dirty="0">
                <a:solidFill>
                  <a:srgbClr val="FFC000"/>
                </a:solidFill>
              </a:rPr>
              <a:t>Please!</a:t>
            </a:r>
          </a:p>
          <a:p>
            <a:pPr algn="ctr"/>
            <a:r>
              <a:rPr lang="en-US" sz="3600" b="1" dirty="0">
                <a:solidFill>
                  <a:srgbClr val="FFC000"/>
                </a:solidFill>
              </a:rPr>
              <a:t>Keep mobile silent after 10pm</a:t>
            </a:r>
          </a:p>
          <a:p>
            <a:pPr algn="ctr"/>
            <a:endParaRPr lang="en-US" sz="2800" dirty="0">
              <a:solidFill>
                <a:schemeClr val="tx1"/>
              </a:solidFill>
            </a:endParaRPr>
          </a:p>
        </p:txBody>
      </p:sp>
      <p:pic>
        <p:nvPicPr>
          <p:cNvPr id="1036" name="Picture 12" descr="Please silence your mobile phone - warning sign Stock Vector Image &amp; Art -  Alamy">
            <a:extLst>
              <a:ext uri="{FF2B5EF4-FFF2-40B4-BE49-F238E27FC236}">
                <a16:creationId xmlns:a16="http://schemas.microsoft.com/office/drawing/2014/main" id="{2B6B5D9A-EE28-034E-9247-79B7CC8FD13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81" t="6769" r="7897" b="11681"/>
          <a:stretch/>
        </p:blipFill>
        <p:spPr bwMode="auto">
          <a:xfrm>
            <a:off x="2673449" y="690416"/>
            <a:ext cx="1496610" cy="1470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Amazing Sign Sign Board Keep Silence &amp; Silence Your Cell Phone Combo :  Amazon.in: Industrial &amp; Scientific">
            <a:extLst>
              <a:ext uri="{FF2B5EF4-FFF2-40B4-BE49-F238E27FC236}">
                <a16:creationId xmlns:a16="http://schemas.microsoft.com/office/drawing/2014/main" id="{9C0649AE-AABE-524C-90FD-8C1A3A85E95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59" t="3675" r="70138" b="69142"/>
          <a:stretch/>
        </p:blipFill>
        <p:spPr bwMode="auto">
          <a:xfrm>
            <a:off x="7362202" y="690416"/>
            <a:ext cx="1511696" cy="1470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95624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58</Words>
  <Application>Microsoft Macintosh PowerPoint</Application>
  <PresentationFormat>Widescreen</PresentationFormat>
  <Paragraphs>20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Rukhsana Khan (2017072)</dc:creator>
  <cp:lastModifiedBy>Rukhsana Khan (2017072)</cp:lastModifiedBy>
  <cp:revision>4</cp:revision>
  <dcterms:created xsi:type="dcterms:W3CDTF">2022-11-17T21:31:52Z</dcterms:created>
  <dcterms:modified xsi:type="dcterms:W3CDTF">2022-11-23T21:34:27Z</dcterms:modified>
</cp:coreProperties>
</file>