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64" r:id="rId4"/>
    <p:sldId id="258" r:id="rId5"/>
    <p:sldId id="265" r:id="rId6"/>
    <p:sldId id="262" r:id="rId7"/>
    <p:sldId id="259" r:id="rId8"/>
    <p:sldId id="260" r:id="rId9"/>
    <p:sldId id="266" r:id="rId10"/>
    <p:sldId id="261" r:id="rId11"/>
    <p:sldId id="263"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3" d="100"/>
          <a:sy n="83" d="100"/>
        </p:scale>
        <p:origin x="1450" y="6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GB"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FE437B5D-2B42-404D-8BBE-58FB820EB12D}" type="datetimeFigureOut">
              <a:rPr lang="en-US" smtClean="0"/>
              <a:t>2/24/2020</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89DB9B12-FBFD-2446-B79E-4567F8A08C5F}"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FE437B5D-2B42-404D-8BBE-58FB820EB12D}" type="datetimeFigureOut">
              <a:rPr lang="en-US" smtClean="0"/>
              <a:t>2/24/2020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GB"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E437B5D-2B42-404D-8BBE-58FB820EB12D}" type="datetimeFigureOut">
              <a:rPr lang="en-US" smtClean="0"/>
              <a:t>2/24/2020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FE437B5D-2B42-404D-8BBE-58FB820EB12D}" type="datetimeFigureOut">
              <a:rPr lang="en-US" smtClean="0"/>
              <a:t>2/24/2020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FE437B5D-2B42-404D-8BBE-58FB820EB12D}" type="datetimeFigureOut">
              <a:rPr lang="en-US" smtClean="0"/>
              <a:t>2/24/2020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FE437B5D-2B42-404D-8BBE-58FB820EB12D}" type="datetimeFigureOut">
              <a:rPr lang="en-US" smtClean="0"/>
              <a:t>2/24/2020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437B5D-2B42-404D-8BBE-58FB820EB12D}" type="datetimeFigureOut">
              <a:rPr lang="en-US" smtClean="0"/>
              <a:t>2/24/2020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E437B5D-2B42-404D-8BBE-58FB820EB12D}" type="datetimeFigureOut">
              <a:rPr lang="en-US" smtClean="0"/>
              <a:t>2/24/2020</a:t>
            </a:fld>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GB"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GB"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E437B5D-2B42-404D-8BBE-58FB820EB12D}" type="datetimeFigureOut">
              <a:rPr lang="en-US" smtClean="0"/>
              <a:t>2/24/2020</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E437B5D-2B42-404D-8BBE-58FB820EB12D}" type="datetimeFigureOut">
              <a:rPr lang="en-US" smtClean="0"/>
              <a:t>2/24/2020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GB"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E437B5D-2B42-404D-8BBE-58FB820EB12D}" type="datetimeFigureOut">
              <a:rPr lang="en-US" smtClean="0"/>
              <a:t>2/24/2020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FE437B5D-2B42-404D-8BBE-58FB820EB12D}" type="datetimeFigureOut">
              <a:rPr lang="en-US" smtClean="0"/>
              <a:t>2/24/2020</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89DB9B12-FBFD-2446-B79E-4567F8A08C5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Discussion Writing - </a:t>
            </a:r>
            <a:r>
              <a:rPr lang="en-GB" dirty="0"/>
              <a:t>W</a:t>
            </a:r>
            <a:r>
              <a:rPr lang="en-GB" dirty="0" smtClean="0"/>
              <a:t>orkshop</a:t>
            </a:r>
            <a:endParaRPr lang="en-GB" dirty="0"/>
          </a:p>
        </p:txBody>
      </p:sp>
      <p:sp>
        <p:nvSpPr>
          <p:cNvPr id="3" name="Subtitle 2"/>
          <p:cNvSpPr>
            <a:spLocks noGrp="1"/>
          </p:cNvSpPr>
          <p:nvPr>
            <p:ph type="subTitle" idx="1"/>
          </p:nvPr>
        </p:nvSpPr>
        <p:spPr/>
        <p:txBody>
          <a:bodyPr>
            <a:normAutofit/>
          </a:bodyPr>
          <a:lstStyle/>
          <a:p>
            <a:r>
              <a:rPr lang="en-GB" dirty="0" smtClean="0"/>
              <a:t>Independent study</a:t>
            </a:r>
          </a:p>
          <a:p>
            <a:r>
              <a:rPr lang="en-GB" smtClean="0"/>
              <a:t>SHSS6070</a:t>
            </a:r>
            <a:endParaRPr lang="en-GB" dirty="0" smtClean="0"/>
          </a:p>
        </p:txBody>
      </p:sp>
    </p:spTree>
    <p:extLst>
      <p:ext uri="{BB962C8B-B14F-4D97-AF65-F5344CB8AC3E}">
        <p14:creationId xmlns:p14="http://schemas.microsoft.com/office/powerpoint/2010/main" val="1900722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DISCUSSION </a:t>
            </a:r>
            <a:endParaRPr lang="en-GB" dirty="0"/>
          </a:p>
        </p:txBody>
      </p:sp>
      <p:sp>
        <p:nvSpPr>
          <p:cNvPr id="3" name="Content Placeholder 2"/>
          <p:cNvSpPr>
            <a:spLocks noGrp="1"/>
          </p:cNvSpPr>
          <p:nvPr>
            <p:ph idx="1"/>
          </p:nvPr>
        </p:nvSpPr>
        <p:spPr/>
        <p:txBody>
          <a:bodyPr>
            <a:normAutofit/>
          </a:bodyPr>
          <a:lstStyle/>
          <a:p>
            <a:r>
              <a:rPr lang="en-US" dirty="0" smtClean="0"/>
              <a:t>The </a:t>
            </a:r>
            <a:r>
              <a:rPr lang="en-US" dirty="0"/>
              <a:t>goal of the discussion section is to interpret your findings and place them in the broader context of the literature in the area. </a:t>
            </a:r>
            <a:endParaRPr lang="en-US" dirty="0" smtClean="0"/>
          </a:p>
          <a:p>
            <a:r>
              <a:rPr lang="en-US" dirty="0" smtClean="0"/>
              <a:t>A </a:t>
            </a:r>
            <a:r>
              <a:rPr lang="en-US" dirty="0"/>
              <a:t>discussion section is like the reverse of the introduction, in that you begin with the specifics and work toward the more general </a:t>
            </a:r>
            <a:r>
              <a:rPr lang="en-US" i="1" dirty="0"/>
              <a:t>(funnel out)</a:t>
            </a:r>
            <a:r>
              <a:rPr lang="en-US" dirty="0"/>
              <a:t>. </a:t>
            </a:r>
            <a:endParaRPr lang="en-US" dirty="0" smtClean="0"/>
          </a:p>
          <a:p>
            <a:endParaRPr lang="en-US" dirty="0"/>
          </a:p>
        </p:txBody>
      </p:sp>
    </p:spTree>
    <p:extLst>
      <p:ext uri="{BB962C8B-B14F-4D97-AF65-F5344CB8AC3E}">
        <p14:creationId xmlns:p14="http://schemas.microsoft.com/office/powerpoint/2010/main" val="3729897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Some points to consider</a:t>
            </a:r>
            <a:r>
              <a:rPr lang="en-US" dirty="0" smtClean="0"/>
              <a:t>:</a:t>
            </a:r>
            <a:endParaRPr lang="en-GB" dirty="0"/>
          </a:p>
        </p:txBody>
      </p:sp>
      <p:sp>
        <p:nvSpPr>
          <p:cNvPr id="3" name="Content Placeholder 2"/>
          <p:cNvSpPr>
            <a:spLocks noGrp="1"/>
          </p:cNvSpPr>
          <p:nvPr>
            <p:ph idx="1"/>
          </p:nvPr>
        </p:nvSpPr>
        <p:spPr/>
        <p:txBody>
          <a:bodyPr/>
          <a:lstStyle/>
          <a:p>
            <a:r>
              <a:rPr lang="en-US" dirty="0" smtClean="0"/>
              <a:t>Begin </a:t>
            </a:r>
            <a:r>
              <a:rPr lang="en-US" dirty="0"/>
              <a:t>with a brief restatement of your main findings (using words, not numbers). </a:t>
            </a:r>
          </a:p>
          <a:p>
            <a:r>
              <a:rPr lang="en-US" dirty="0"/>
              <a:t>Did they support the hypothesis or not? </a:t>
            </a:r>
          </a:p>
          <a:p>
            <a:r>
              <a:rPr lang="en-US" dirty="0"/>
              <a:t>If not, why not, do you think? Were there any surprising or interesting findings?	</a:t>
            </a:r>
            <a:endParaRPr lang="en-GB" dirty="0"/>
          </a:p>
          <a:p>
            <a:endParaRPr lang="en-GB" dirty="0"/>
          </a:p>
        </p:txBody>
      </p:sp>
    </p:spTree>
    <p:extLst>
      <p:ext uri="{BB962C8B-B14F-4D97-AF65-F5344CB8AC3E}">
        <p14:creationId xmlns:p14="http://schemas.microsoft.com/office/powerpoint/2010/main" val="2941137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56164"/>
            <a:ext cx="7024744" cy="1143000"/>
          </a:xfrm>
        </p:spPr>
        <p:txBody>
          <a:bodyPr/>
          <a:lstStyle/>
          <a:p>
            <a:r>
              <a:rPr lang="en-GB" dirty="0" smtClean="0"/>
              <a:t>Relate to previous research</a:t>
            </a:r>
            <a:endParaRPr lang="en-GB" dirty="0"/>
          </a:p>
        </p:txBody>
      </p:sp>
      <p:sp>
        <p:nvSpPr>
          <p:cNvPr id="3" name="Content Placeholder 2"/>
          <p:cNvSpPr>
            <a:spLocks noGrp="1"/>
          </p:cNvSpPr>
          <p:nvPr>
            <p:ph idx="1"/>
          </p:nvPr>
        </p:nvSpPr>
        <p:spPr>
          <a:xfrm>
            <a:off x="1043492" y="1847495"/>
            <a:ext cx="6777317" cy="4420791"/>
          </a:xfrm>
        </p:spPr>
        <p:txBody>
          <a:bodyPr>
            <a:normAutofit/>
          </a:bodyPr>
          <a:lstStyle/>
          <a:p>
            <a:r>
              <a:rPr lang="en-US" dirty="0" smtClean="0"/>
              <a:t>How do your findings tie into the existing literature on the topic, or extend previous research? </a:t>
            </a:r>
          </a:p>
          <a:p>
            <a:r>
              <a:rPr lang="en-US" dirty="0" smtClean="0"/>
              <a:t>What do the results say about the broader behavior under investigation? </a:t>
            </a:r>
          </a:p>
          <a:p>
            <a:r>
              <a:rPr lang="en-US" dirty="0" smtClean="0"/>
              <a:t>Bring back some of the literature you discussed in the Introduction / literature review, and show how your results fit in (or don’t fit in, as the case may be). </a:t>
            </a:r>
          </a:p>
        </p:txBody>
      </p:sp>
    </p:spTree>
    <p:extLst>
      <p:ext uri="{BB962C8B-B14F-4D97-AF65-F5344CB8AC3E}">
        <p14:creationId xmlns:p14="http://schemas.microsoft.com/office/powerpoint/2010/main" val="2504156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If you have surprising findings, you might discuss other theories that can help to explain the findings. </a:t>
            </a:r>
            <a:endParaRPr lang="en-US" dirty="0" smtClean="0"/>
          </a:p>
          <a:p>
            <a:endParaRPr lang="en-US" dirty="0"/>
          </a:p>
          <a:p>
            <a:r>
              <a:rPr lang="en-US" dirty="0"/>
              <a:t>Begin with the assumption that your results are valid, and explain why they might differ from others in the literature.</a:t>
            </a:r>
          </a:p>
          <a:p>
            <a:endParaRPr lang="en-GB" dirty="0"/>
          </a:p>
          <a:p>
            <a:endParaRPr lang="en-GB" dirty="0"/>
          </a:p>
        </p:txBody>
      </p:sp>
    </p:spTree>
    <p:extLst>
      <p:ext uri="{BB962C8B-B14F-4D97-AF65-F5344CB8AC3E}">
        <p14:creationId xmlns:p14="http://schemas.microsoft.com/office/powerpoint/2010/main" val="3456387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47241"/>
            <a:ext cx="7024744" cy="1143000"/>
          </a:xfrm>
        </p:spPr>
        <p:txBody>
          <a:bodyPr>
            <a:normAutofit/>
          </a:bodyPr>
          <a:lstStyle/>
          <a:p>
            <a:r>
              <a:rPr lang="en-US" dirty="0"/>
              <a:t>Link to </a:t>
            </a:r>
            <a:r>
              <a:rPr lang="en-US" dirty="0" smtClean="0"/>
              <a:t>Theory: </a:t>
            </a:r>
            <a:endParaRPr lang="en-GB" dirty="0"/>
          </a:p>
        </p:txBody>
      </p:sp>
      <p:sp>
        <p:nvSpPr>
          <p:cNvPr id="3" name="Content Placeholder 2"/>
          <p:cNvSpPr>
            <a:spLocks noGrp="1"/>
          </p:cNvSpPr>
          <p:nvPr>
            <p:ph idx="1"/>
          </p:nvPr>
        </p:nvSpPr>
        <p:spPr>
          <a:xfrm>
            <a:off x="1043492" y="1890242"/>
            <a:ext cx="6777317" cy="3942388"/>
          </a:xfrm>
        </p:spPr>
        <p:txBody>
          <a:bodyPr>
            <a:normAutofit/>
          </a:bodyPr>
          <a:lstStyle/>
          <a:p>
            <a:r>
              <a:rPr lang="en-US" dirty="0" smtClean="0"/>
              <a:t>What are the theoretical and practical implications of your findings? </a:t>
            </a:r>
          </a:p>
          <a:p>
            <a:pPr marL="68580" indent="0">
              <a:buNone/>
            </a:pPr>
            <a:r>
              <a:rPr lang="en-US" sz="4000" dirty="0" smtClean="0">
                <a:solidFill>
                  <a:schemeClr val="bg2">
                    <a:lumMod val="50000"/>
                  </a:schemeClr>
                </a:solidFill>
              </a:rPr>
              <a:t>Practical Implications:</a:t>
            </a:r>
          </a:p>
          <a:p>
            <a:r>
              <a:rPr lang="en-US" dirty="0" smtClean="0"/>
              <a:t>How do these results relate to larger issues of human thoughts, feelings, and behavior? </a:t>
            </a:r>
          </a:p>
          <a:p>
            <a:r>
              <a:rPr lang="en-US" dirty="0" smtClean="0"/>
              <a:t>Give your readers “the big picture.” Try to answer the question, “So what?”</a:t>
            </a:r>
          </a:p>
          <a:p>
            <a:endParaRPr lang="en-GB" dirty="0"/>
          </a:p>
        </p:txBody>
      </p:sp>
    </p:spTree>
    <p:extLst>
      <p:ext uri="{BB962C8B-B14F-4D97-AF65-F5344CB8AC3E}">
        <p14:creationId xmlns:p14="http://schemas.microsoft.com/office/powerpoint/2010/main" val="261520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3492" y="1027664"/>
            <a:ext cx="6777317" cy="4804965"/>
          </a:xfrm>
        </p:spPr>
        <p:txBody>
          <a:bodyPr/>
          <a:lstStyle/>
          <a:p>
            <a:r>
              <a:rPr lang="en-US" dirty="0" smtClean="0"/>
              <a:t>What are the strengths and limitations of the study? </a:t>
            </a:r>
          </a:p>
          <a:p>
            <a:r>
              <a:rPr lang="en-US" dirty="0" smtClean="0"/>
              <a:t>If your findings differ from those of other researchers, or if you did not get statistically significant results, don’t spend pages and pages detailing what might have gone wrong with your study, but do provide one or two suggestions. </a:t>
            </a:r>
          </a:p>
          <a:p>
            <a:r>
              <a:rPr lang="en-US" dirty="0" smtClean="0"/>
              <a:t>What are the strengths of your study? Why did you do the study in the first place?</a:t>
            </a:r>
          </a:p>
        </p:txBody>
      </p:sp>
    </p:spTree>
    <p:extLst>
      <p:ext uri="{BB962C8B-B14F-4D97-AF65-F5344CB8AC3E}">
        <p14:creationId xmlns:p14="http://schemas.microsoft.com/office/powerpoint/2010/main" val="308557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56164"/>
            <a:ext cx="7024744" cy="1143000"/>
          </a:xfrm>
        </p:spPr>
        <p:txBody>
          <a:bodyPr/>
          <a:lstStyle/>
          <a:p>
            <a:r>
              <a:rPr lang="en-GB" dirty="0" smtClean="0"/>
              <a:t>Future </a:t>
            </a:r>
            <a:r>
              <a:rPr lang="en-GB" dirty="0"/>
              <a:t>R</a:t>
            </a:r>
            <a:r>
              <a:rPr lang="en-GB" dirty="0" smtClean="0"/>
              <a:t>esearch </a:t>
            </a:r>
            <a:r>
              <a:rPr lang="en-GB" dirty="0"/>
              <a:t>D</a:t>
            </a:r>
            <a:r>
              <a:rPr lang="en-GB" dirty="0" smtClean="0"/>
              <a:t>irections:</a:t>
            </a:r>
            <a:endParaRPr lang="en-GB" dirty="0"/>
          </a:p>
        </p:txBody>
      </p:sp>
      <p:sp>
        <p:nvSpPr>
          <p:cNvPr id="3" name="Content Placeholder 2"/>
          <p:cNvSpPr>
            <a:spLocks noGrp="1"/>
          </p:cNvSpPr>
          <p:nvPr>
            <p:ph idx="1"/>
          </p:nvPr>
        </p:nvSpPr>
        <p:spPr>
          <a:xfrm>
            <a:off x="808218" y="1781514"/>
            <a:ext cx="7504884" cy="4051116"/>
          </a:xfrm>
        </p:spPr>
        <p:txBody>
          <a:bodyPr>
            <a:normAutofit/>
          </a:bodyPr>
          <a:lstStyle/>
          <a:p>
            <a:r>
              <a:rPr lang="en-US" dirty="0" smtClean="0"/>
              <a:t>What additional questions were generated from this study? </a:t>
            </a:r>
          </a:p>
          <a:p>
            <a:r>
              <a:rPr lang="en-US" dirty="0" smtClean="0"/>
              <a:t>What further research should be conducted on the topic? </a:t>
            </a:r>
          </a:p>
          <a:p>
            <a:r>
              <a:rPr lang="en-US" dirty="0" smtClean="0"/>
              <a:t>What gaps are there in the current body of research? </a:t>
            </a:r>
          </a:p>
          <a:p>
            <a:endParaRPr lang="en-US" dirty="0"/>
          </a:p>
          <a:p>
            <a:pPr marL="68580" indent="0">
              <a:buNone/>
            </a:pPr>
            <a:endParaRPr lang="en-US" dirty="0" smtClean="0"/>
          </a:p>
        </p:txBody>
      </p:sp>
    </p:spTree>
    <p:extLst>
      <p:ext uri="{BB962C8B-B14F-4D97-AF65-F5344CB8AC3E}">
        <p14:creationId xmlns:p14="http://schemas.microsoft.com/office/powerpoint/2010/main" val="468275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should the new study be conducted?</a:t>
            </a:r>
            <a:endParaRPr lang="en-GB" dirty="0"/>
          </a:p>
        </p:txBody>
      </p:sp>
      <p:sp>
        <p:nvSpPr>
          <p:cNvPr id="3" name="Content Placeholder 2"/>
          <p:cNvSpPr>
            <a:spLocks noGrp="1"/>
          </p:cNvSpPr>
          <p:nvPr>
            <p:ph idx="1"/>
          </p:nvPr>
        </p:nvSpPr>
        <p:spPr/>
        <p:txBody>
          <a:bodyPr>
            <a:normAutofit fontScale="85000" lnSpcReduction="20000"/>
          </a:bodyPr>
          <a:lstStyle/>
          <a:p>
            <a:r>
              <a:rPr lang="en-US" dirty="0"/>
              <a:t>Whenever you present an idea for a future research study, be sure to explain </a:t>
            </a:r>
            <a:r>
              <a:rPr lang="en-US" i="1" dirty="0"/>
              <a:t>why</a:t>
            </a:r>
            <a:r>
              <a:rPr lang="en-US" dirty="0"/>
              <a:t> you think that particular study should be conducted. </a:t>
            </a:r>
          </a:p>
          <a:p>
            <a:endParaRPr lang="en-US" dirty="0"/>
          </a:p>
          <a:p>
            <a:r>
              <a:rPr lang="en-US" dirty="0"/>
              <a:t>What new knowledge would be gained from it? Don’t just say, “I think it would be interesting to re-run the study on a different college campus" or "It would be better to run the study again with more participants.” </a:t>
            </a:r>
          </a:p>
          <a:p>
            <a:endParaRPr lang="en-US" b="1" dirty="0"/>
          </a:p>
          <a:p>
            <a:r>
              <a:rPr lang="en-US" b="1" dirty="0"/>
              <a:t>Really put some thought into what extensions of the research might be interesting/informative, and why.</a:t>
            </a:r>
            <a:endParaRPr lang="en-US" dirty="0"/>
          </a:p>
          <a:p>
            <a:endParaRPr lang="en-GB" dirty="0"/>
          </a:p>
        </p:txBody>
      </p:sp>
    </p:spTree>
    <p:extLst>
      <p:ext uri="{BB962C8B-B14F-4D97-AF65-F5344CB8AC3E}">
        <p14:creationId xmlns:p14="http://schemas.microsoft.com/office/powerpoint/2010/main" val="83246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96728"/>
            <a:ext cx="7024744" cy="1143000"/>
          </a:xfrm>
        </p:spPr>
        <p:txBody>
          <a:bodyPr/>
          <a:lstStyle/>
          <a:p>
            <a:r>
              <a:rPr lang="en-GB" dirty="0" smtClean="0"/>
              <a:t>Summary paragraph:</a:t>
            </a:r>
            <a:endParaRPr lang="en-GB" dirty="0"/>
          </a:p>
        </p:txBody>
      </p:sp>
      <p:sp>
        <p:nvSpPr>
          <p:cNvPr id="3" name="Content Placeholder 2"/>
          <p:cNvSpPr>
            <a:spLocks noGrp="1"/>
          </p:cNvSpPr>
          <p:nvPr>
            <p:ph idx="1"/>
          </p:nvPr>
        </p:nvSpPr>
        <p:spPr/>
        <p:txBody>
          <a:bodyPr/>
          <a:lstStyle/>
          <a:p>
            <a:r>
              <a:rPr lang="en-US" dirty="0" smtClean="0"/>
              <a:t>Final paragraph: </a:t>
            </a:r>
          </a:p>
          <a:p>
            <a:r>
              <a:rPr lang="en-US" dirty="0" smtClean="0"/>
              <a:t>Be sure to sum up your study with a final concluding statement. </a:t>
            </a:r>
          </a:p>
          <a:p>
            <a:r>
              <a:rPr lang="en-US" dirty="0" smtClean="0"/>
              <a:t>Don’t just trail off with an idea for a future study. </a:t>
            </a:r>
          </a:p>
          <a:p>
            <a:r>
              <a:rPr lang="en-US" dirty="0" smtClean="0"/>
              <a:t>End on a positive note by reminding your reader why your study was important and what it added to the literature.</a:t>
            </a:r>
          </a:p>
          <a:p>
            <a:endParaRPr lang="en-GB" dirty="0"/>
          </a:p>
        </p:txBody>
      </p:sp>
    </p:spTree>
    <p:extLst>
      <p:ext uri="{BB962C8B-B14F-4D97-AF65-F5344CB8AC3E}">
        <p14:creationId xmlns:p14="http://schemas.microsoft.com/office/powerpoint/2010/main" val="1737042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Tasks:</a:t>
            </a:r>
            <a:endParaRPr lang="en-GB" dirty="0"/>
          </a:p>
        </p:txBody>
      </p:sp>
      <p:sp>
        <p:nvSpPr>
          <p:cNvPr id="3" name="Content Placeholder 2"/>
          <p:cNvSpPr>
            <a:spLocks noGrp="1"/>
          </p:cNvSpPr>
          <p:nvPr>
            <p:ph idx="1"/>
          </p:nvPr>
        </p:nvSpPr>
        <p:spPr/>
        <p:txBody>
          <a:bodyPr/>
          <a:lstStyle/>
          <a:p>
            <a:r>
              <a:rPr lang="en-GB" dirty="0" smtClean="0"/>
              <a:t>Details provided during the lecture</a:t>
            </a:r>
            <a:r>
              <a:rPr lang="en-US" smtClean="0"/>
              <a:t>…</a:t>
            </a:r>
            <a:endParaRPr lang="en-GB" dirty="0"/>
          </a:p>
        </p:txBody>
      </p:sp>
    </p:spTree>
    <p:extLst>
      <p:ext uri="{BB962C8B-B14F-4D97-AF65-F5344CB8AC3E}">
        <p14:creationId xmlns:p14="http://schemas.microsoft.com/office/powerpoint/2010/main" val="22474763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Austin.thmx</Template>
  <TotalTime>125</TotalTime>
  <Words>502</Words>
  <Application>Microsoft Office PowerPoint</Application>
  <PresentationFormat>On-screen Show (4:3)</PresentationFormat>
  <Paragraphs>42</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Century Gothic</vt:lpstr>
      <vt:lpstr>Wingdings 2</vt:lpstr>
      <vt:lpstr>Austin</vt:lpstr>
      <vt:lpstr>Discussion Writing - Workshop</vt:lpstr>
      <vt:lpstr>DISCUSSION </vt:lpstr>
      <vt:lpstr>Some points to consider:</vt:lpstr>
      <vt:lpstr>Relate to previous research</vt:lpstr>
      <vt:lpstr>PowerPoint Presentation</vt:lpstr>
      <vt:lpstr>Link to Theory: </vt:lpstr>
      <vt:lpstr>PowerPoint Presentation</vt:lpstr>
      <vt:lpstr>Future Research Directions:</vt:lpstr>
      <vt:lpstr>Why should the new study be conducted?</vt:lpstr>
      <vt:lpstr>Summary paragraph:</vt:lpstr>
      <vt:lpstr>Tasks:</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Discussion Writing - Workshop</dc:title>
  <dc:creator>SHOE4</dc:creator>
  <cp:lastModifiedBy>Connaughton, Declan</cp:lastModifiedBy>
  <cp:revision>6</cp:revision>
  <dcterms:created xsi:type="dcterms:W3CDTF">2018-03-08T14:37:06Z</dcterms:created>
  <dcterms:modified xsi:type="dcterms:W3CDTF">2020-02-24T18:24:06Z</dcterms:modified>
</cp:coreProperties>
</file>