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sldIdLst>
    <p:sldId id="256" r:id="rId2"/>
    <p:sldId id="257" r:id="rId3"/>
    <p:sldId id="258" r:id="rId4"/>
    <p:sldId id="259" r:id="rId5"/>
    <p:sldId id="260" r:id="rId6"/>
    <p:sldId id="261" r:id="rId7"/>
    <p:sldId id="262" r:id="rId8"/>
    <p:sldId id="263" r:id="rId9"/>
    <p:sldId id="264" r:id="rId10"/>
    <p:sldId id="267" r:id="rId11"/>
    <p:sldId id="265"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88"/>
    <p:restoredTop sz="94595"/>
  </p:normalViewPr>
  <p:slideViewPr>
    <p:cSldViewPr snapToGrid="0" snapToObjects="1">
      <p:cViewPr varScale="1">
        <p:scale>
          <a:sx n="89" d="100"/>
          <a:sy n="89" d="100"/>
        </p:scale>
        <p:origin x="184" y="9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06C07C-76CA-4CF1-8F1F-A1429693933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CF3A08D-35D0-41E2-866C-FF069D9CE862}">
      <dgm:prSet/>
      <dgm:spPr/>
      <dgm:t>
        <a:bodyPr/>
        <a:lstStyle/>
        <a:p>
          <a:r>
            <a:rPr lang="en-US"/>
            <a:t>Mae’r clwb wedi bod yn addysgu yr cymuned lleol am dan ymwybyddiaeth o ddigolwch dwr ers 1963. </a:t>
          </a:r>
        </a:p>
      </dgm:t>
    </dgm:pt>
    <dgm:pt modelId="{66E65F94-FADB-4430-A7FF-1EDC91F34C82}" type="parTrans" cxnId="{01E5992F-5D31-470A-AA12-B3B9D30E08FF}">
      <dgm:prSet/>
      <dgm:spPr/>
      <dgm:t>
        <a:bodyPr/>
        <a:lstStyle/>
        <a:p>
          <a:endParaRPr lang="en-US"/>
        </a:p>
      </dgm:t>
    </dgm:pt>
    <dgm:pt modelId="{A37F8081-7422-405D-9FB8-29C5032E926E}" type="sibTrans" cxnId="{01E5992F-5D31-470A-AA12-B3B9D30E08FF}">
      <dgm:prSet/>
      <dgm:spPr/>
      <dgm:t>
        <a:bodyPr/>
        <a:lstStyle/>
        <a:p>
          <a:endParaRPr lang="en-US"/>
        </a:p>
      </dgm:t>
    </dgm:pt>
    <dgm:pt modelId="{9DD89A83-1E84-41B2-9D86-21C9B89F43B7}">
      <dgm:prSet/>
      <dgm:spPr/>
      <dgm:t>
        <a:bodyPr/>
        <a:lstStyle/>
        <a:p>
          <a:r>
            <a:rPr lang="en-US" dirty="0" err="1"/>
            <a:t>Mae’r</a:t>
          </a:r>
          <a:r>
            <a:rPr lang="en-US" dirty="0"/>
            <a:t> </a:t>
          </a:r>
          <a:r>
            <a:rPr lang="en-US" dirty="0" err="1"/>
            <a:t>clwcb</a:t>
          </a:r>
          <a:r>
            <a:rPr lang="en-US" dirty="0"/>
            <a:t> </a:t>
          </a:r>
          <a:r>
            <a:rPr lang="en-US" dirty="0" err="1"/>
            <a:t>gyda</a:t>
          </a:r>
          <a:r>
            <a:rPr lang="en-US" dirty="0"/>
            <a:t> </a:t>
          </a:r>
          <a:r>
            <a:rPr lang="en-US" dirty="0" err="1"/>
            <a:t>gwirfoddolwyr</a:t>
          </a:r>
          <a:r>
            <a:rPr lang="en-US" dirty="0"/>
            <a:t> o </a:t>
          </a:r>
          <a:r>
            <a:rPr lang="en-US" dirty="0" err="1"/>
            <a:t>gwmpas</a:t>
          </a:r>
          <a:r>
            <a:rPr lang="en-US" dirty="0"/>
            <a:t> </a:t>
          </a:r>
          <a:r>
            <a:rPr lang="en-US" dirty="0" err="1"/>
            <a:t>ardal</a:t>
          </a:r>
          <a:r>
            <a:rPr lang="en-US" dirty="0"/>
            <a:t> </a:t>
          </a:r>
          <a:r>
            <a:rPr lang="en-US" dirty="0" err="1"/>
            <a:t>Aberystwyth</a:t>
          </a:r>
          <a:r>
            <a:rPr lang="en-US" dirty="0"/>
            <a:t> </a:t>
          </a:r>
          <a:r>
            <a:rPr lang="en-US" dirty="0" err="1"/>
            <a:t>sydd</a:t>
          </a:r>
          <a:r>
            <a:rPr lang="en-US" dirty="0"/>
            <a:t> </a:t>
          </a:r>
          <a:r>
            <a:rPr lang="en-US" dirty="0" err="1"/>
            <a:t>yn</a:t>
          </a:r>
          <a:r>
            <a:rPr lang="en-US" dirty="0"/>
            <a:t> </a:t>
          </a:r>
          <a:r>
            <a:rPr lang="en-US" dirty="0" err="1"/>
            <a:t>rhedeg</a:t>
          </a:r>
          <a:r>
            <a:rPr lang="en-US" dirty="0"/>
            <a:t> y </a:t>
          </a:r>
          <a:r>
            <a:rPr lang="en-US" dirty="0" err="1"/>
            <a:t>clwb</a:t>
          </a:r>
          <a:r>
            <a:rPr lang="en-US" dirty="0"/>
            <a:t> ac </a:t>
          </a:r>
          <a:r>
            <a:rPr lang="en-US" dirty="0" err="1"/>
            <a:t>sydd</a:t>
          </a:r>
          <a:r>
            <a:rPr lang="en-US" dirty="0"/>
            <a:t> </a:t>
          </a:r>
          <a:r>
            <a:rPr lang="en-US" dirty="0" err="1"/>
            <a:t>wedi</a:t>
          </a:r>
          <a:r>
            <a:rPr lang="en-US" dirty="0"/>
            <a:t> bod </a:t>
          </a:r>
          <a:r>
            <a:rPr lang="en-US" dirty="0" err="1"/>
            <a:t>yn</a:t>
          </a:r>
          <a:r>
            <a:rPr lang="en-US" dirty="0"/>
            <a:t> </a:t>
          </a:r>
          <a:r>
            <a:rPr lang="en-US" dirty="0" err="1"/>
            <a:t>dysgu</a:t>
          </a:r>
          <a:r>
            <a:rPr lang="en-US" dirty="0"/>
            <a:t> </a:t>
          </a:r>
          <a:r>
            <a:rPr lang="en-US" dirty="0" err="1"/>
            <a:t>yr</a:t>
          </a:r>
          <a:r>
            <a:rPr lang="en-US" dirty="0"/>
            <a:t> </a:t>
          </a:r>
          <a:r>
            <a:rPr lang="en-US" dirty="0" err="1"/>
            <a:t>aelodau</a:t>
          </a:r>
          <a:r>
            <a:rPr lang="en-US" dirty="0"/>
            <a:t> </a:t>
          </a:r>
          <a:r>
            <a:rPr lang="en-US" dirty="0" err="1"/>
            <a:t>yr</a:t>
          </a:r>
          <a:r>
            <a:rPr lang="en-US" dirty="0"/>
            <a:t> </a:t>
          </a:r>
          <a:r>
            <a:rPr lang="en-US" dirty="0" err="1"/>
            <a:t>clwb</a:t>
          </a:r>
          <a:r>
            <a:rPr lang="en-US" dirty="0"/>
            <a:t> am dan </a:t>
          </a:r>
          <a:r>
            <a:rPr lang="en-US" dirty="0" err="1"/>
            <a:t>yr</a:t>
          </a:r>
          <a:r>
            <a:rPr lang="en-US" dirty="0"/>
            <a:t> </a:t>
          </a:r>
          <a:r>
            <a:rPr lang="en-US" dirty="0" err="1"/>
            <a:t>amgylchedd</a:t>
          </a:r>
          <a:r>
            <a:rPr lang="en-US" dirty="0"/>
            <a:t> y </a:t>
          </a:r>
          <a:r>
            <a:rPr lang="en-US" dirty="0" err="1"/>
            <a:t>traeth</a:t>
          </a:r>
          <a:r>
            <a:rPr lang="en-US" dirty="0"/>
            <a:t>. </a:t>
          </a:r>
          <a:r>
            <a:rPr lang="en-US" dirty="0" err="1"/>
            <a:t>Maent</a:t>
          </a:r>
          <a:r>
            <a:rPr lang="en-US" dirty="0"/>
            <a:t> </a:t>
          </a:r>
          <a:r>
            <a:rPr lang="en-US" dirty="0" err="1"/>
            <a:t>hefyd</a:t>
          </a:r>
          <a:r>
            <a:rPr lang="en-US" dirty="0"/>
            <a:t> </a:t>
          </a:r>
          <a:r>
            <a:rPr lang="en-US" dirty="0" err="1"/>
            <a:t>wedi</a:t>
          </a:r>
          <a:r>
            <a:rPr lang="en-US" dirty="0"/>
            <a:t> </a:t>
          </a:r>
          <a:r>
            <a:rPr lang="en-US" dirty="0" err="1"/>
            <a:t>helpu</a:t>
          </a:r>
          <a:r>
            <a:rPr lang="en-US" dirty="0"/>
            <a:t> </a:t>
          </a:r>
          <a:r>
            <a:rPr lang="en-US" dirty="0" err="1"/>
            <a:t>wrth</a:t>
          </a:r>
          <a:r>
            <a:rPr lang="en-US" dirty="0"/>
            <a:t> </a:t>
          </a:r>
          <a:r>
            <a:rPr lang="en-US" dirty="0" err="1"/>
            <a:t>helpu</a:t>
          </a:r>
          <a:r>
            <a:rPr lang="en-US" dirty="0"/>
            <a:t> </a:t>
          </a:r>
          <a:r>
            <a:rPr lang="en-US" dirty="0" err="1"/>
            <a:t>pobl</a:t>
          </a:r>
          <a:r>
            <a:rPr lang="en-US" dirty="0"/>
            <a:t> </a:t>
          </a:r>
          <a:r>
            <a:rPr lang="en-US" dirty="0" err="1"/>
            <a:t>ifanc</a:t>
          </a:r>
          <a:r>
            <a:rPr lang="en-US" dirty="0"/>
            <a:t> </a:t>
          </a:r>
          <a:r>
            <a:rPr lang="en-US" dirty="0" err="1"/>
            <a:t>i</a:t>
          </a:r>
          <a:r>
            <a:rPr lang="en-US" dirty="0"/>
            <a:t> </a:t>
          </a:r>
          <a:r>
            <a:rPr lang="en-US" dirty="0" err="1"/>
            <a:t>ddod</a:t>
          </a:r>
          <a:r>
            <a:rPr lang="en-US" dirty="0"/>
            <a:t> </a:t>
          </a:r>
          <a:r>
            <a:rPr lang="en-US" dirty="0" err="1"/>
            <a:t>yn</a:t>
          </a:r>
          <a:r>
            <a:rPr lang="en-US" dirty="0"/>
            <a:t> </a:t>
          </a:r>
          <a:r>
            <a:rPr lang="en-US" dirty="0" err="1"/>
            <a:t>achywbwyr</a:t>
          </a:r>
          <a:r>
            <a:rPr lang="en-US" dirty="0"/>
            <a:t> </a:t>
          </a:r>
          <a:r>
            <a:rPr lang="en-US" dirty="0" err="1"/>
            <a:t>bywyd</a:t>
          </a:r>
          <a:r>
            <a:rPr lang="en-US" dirty="0"/>
            <a:t>, </a:t>
          </a:r>
          <a:r>
            <a:rPr lang="en-US" dirty="0" err="1"/>
            <a:t>lle</a:t>
          </a:r>
          <a:r>
            <a:rPr lang="en-US" dirty="0"/>
            <a:t> </a:t>
          </a:r>
          <a:r>
            <a:rPr lang="en-US" dirty="0" err="1"/>
            <a:t>mae</a:t>
          </a:r>
          <a:r>
            <a:rPr lang="en-US" dirty="0"/>
            <a:t> </a:t>
          </a:r>
          <a:r>
            <a:rPr lang="en-US" dirty="0" err="1"/>
            <a:t>mwyafrif</a:t>
          </a:r>
          <a:r>
            <a:rPr lang="en-US" dirty="0"/>
            <a:t> </a:t>
          </a:r>
          <a:r>
            <a:rPr lang="en-US" dirty="0" err="1"/>
            <a:t>ohonynt</a:t>
          </a:r>
          <a:r>
            <a:rPr lang="en-US" dirty="0"/>
            <a:t> </a:t>
          </a:r>
          <a:r>
            <a:rPr lang="en-US" dirty="0" err="1"/>
            <a:t>wedi</a:t>
          </a:r>
          <a:r>
            <a:rPr lang="en-US" dirty="0"/>
            <a:t> bod </a:t>
          </a:r>
          <a:r>
            <a:rPr lang="en-US" dirty="0" err="1"/>
            <a:t>yn</a:t>
          </a:r>
          <a:r>
            <a:rPr lang="en-US" dirty="0"/>
            <a:t> </a:t>
          </a:r>
          <a:r>
            <a:rPr lang="en-US" dirty="0" err="1"/>
            <a:t>gweithio</a:t>
          </a:r>
          <a:r>
            <a:rPr lang="en-US" dirty="0"/>
            <a:t> </a:t>
          </a:r>
          <a:r>
            <a:rPr lang="en-US" dirty="0" err="1"/>
            <a:t>i’r</a:t>
          </a:r>
          <a:r>
            <a:rPr lang="en-US" dirty="0"/>
            <a:t> RNLI.</a:t>
          </a:r>
        </a:p>
      </dgm:t>
    </dgm:pt>
    <dgm:pt modelId="{B737F827-CC35-48CE-B099-2C1DAA49D592}" type="parTrans" cxnId="{6DB56C6A-1D93-40E3-8976-C87BE79EC26B}">
      <dgm:prSet/>
      <dgm:spPr/>
      <dgm:t>
        <a:bodyPr/>
        <a:lstStyle/>
        <a:p>
          <a:endParaRPr lang="en-US"/>
        </a:p>
      </dgm:t>
    </dgm:pt>
    <dgm:pt modelId="{76FE308C-514E-4D54-A076-EDDB43DCDE8D}" type="sibTrans" cxnId="{6DB56C6A-1D93-40E3-8976-C87BE79EC26B}">
      <dgm:prSet/>
      <dgm:spPr/>
      <dgm:t>
        <a:bodyPr/>
        <a:lstStyle/>
        <a:p>
          <a:endParaRPr lang="en-US"/>
        </a:p>
      </dgm:t>
    </dgm:pt>
    <dgm:pt modelId="{03DF65E9-A970-45AF-9171-1A3DD400FD42}">
      <dgm:prSet/>
      <dgm:spPr/>
      <dgm:t>
        <a:bodyPr/>
        <a:lstStyle/>
        <a:p>
          <a:r>
            <a:rPr lang="en-US"/>
            <a:t>Mae’r clwb wedi cael ei leoli ar draeth Gogledd Aberystwyth.</a:t>
          </a:r>
        </a:p>
      </dgm:t>
    </dgm:pt>
    <dgm:pt modelId="{205CDD9B-E3FA-44DA-984F-49E4E17410BE}" type="parTrans" cxnId="{B2DE5477-3E0F-4113-AE14-5058A253DB84}">
      <dgm:prSet/>
      <dgm:spPr/>
      <dgm:t>
        <a:bodyPr/>
        <a:lstStyle/>
        <a:p>
          <a:endParaRPr lang="en-US"/>
        </a:p>
      </dgm:t>
    </dgm:pt>
    <dgm:pt modelId="{73C91070-696E-46D0-820E-254BBB1280C7}" type="sibTrans" cxnId="{B2DE5477-3E0F-4113-AE14-5058A253DB84}">
      <dgm:prSet/>
      <dgm:spPr/>
      <dgm:t>
        <a:bodyPr/>
        <a:lstStyle/>
        <a:p>
          <a:endParaRPr lang="en-US"/>
        </a:p>
      </dgm:t>
    </dgm:pt>
    <dgm:pt modelId="{0C247286-3216-4DAB-931E-99870046BEEF}">
      <dgm:prSet/>
      <dgm:spPr/>
      <dgm:t>
        <a:bodyPr/>
        <a:lstStyle/>
        <a:p>
          <a:r>
            <a:rPr lang="en-US"/>
            <a:t>Mae’r sesiynau hyfforddi yn cael ei chynal trwy’r haf ar y traeth, ac yn y gaeaf yn y pwll.  </a:t>
          </a:r>
        </a:p>
      </dgm:t>
    </dgm:pt>
    <dgm:pt modelId="{5FA0F8D6-41D9-4FC2-A7DB-D1CC54897184}" type="parTrans" cxnId="{DB1C28AF-4AB5-4D98-B12F-8D05A48EB052}">
      <dgm:prSet/>
      <dgm:spPr/>
      <dgm:t>
        <a:bodyPr/>
        <a:lstStyle/>
        <a:p>
          <a:endParaRPr lang="en-US"/>
        </a:p>
      </dgm:t>
    </dgm:pt>
    <dgm:pt modelId="{D47BACBB-6921-4B99-B374-8DA5142E9BB7}" type="sibTrans" cxnId="{DB1C28AF-4AB5-4D98-B12F-8D05A48EB052}">
      <dgm:prSet/>
      <dgm:spPr/>
      <dgm:t>
        <a:bodyPr/>
        <a:lstStyle/>
        <a:p>
          <a:endParaRPr lang="en-US"/>
        </a:p>
      </dgm:t>
    </dgm:pt>
    <dgm:pt modelId="{5AE53CD1-7E7A-EF4A-9316-521F0BC51CC0}" type="pres">
      <dgm:prSet presAssocID="{2606C07C-76CA-4CF1-8F1F-A14296939335}" presName="linear" presStyleCnt="0">
        <dgm:presLayoutVars>
          <dgm:animLvl val="lvl"/>
          <dgm:resizeHandles val="exact"/>
        </dgm:presLayoutVars>
      </dgm:prSet>
      <dgm:spPr/>
    </dgm:pt>
    <dgm:pt modelId="{51354663-80AE-BB43-9C14-C152639776AA}" type="pres">
      <dgm:prSet presAssocID="{2CF3A08D-35D0-41E2-866C-FF069D9CE862}" presName="parentText" presStyleLbl="node1" presStyleIdx="0" presStyleCnt="4">
        <dgm:presLayoutVars>
          <dgm:chMax val="0"/>
          <dgm:bulletEnabled val="1"/>
        </dgm:presLayoutVars>
      </dgm:prSet>
      <dgm:spPr/>
    </dgm:pt>
    <dgm:pt modelId="{64D72338-1FF6-214A-85AD-F8BC2914C7B6}" type="pres">
      <dgm:prSet presAssocID="{A37F8081-7422-405D-9FB8-29C5032E926E}" presName="spacer" presStyleCnt="0"/>
      <dgm:spPr/>
    </dgm:pt>
    <dgm:pt modelId="{AEABF209-4D5A-EF41-9A4D-75B68ACD5DE8}" type="pres">
      <dgm:prSet presAssocID="{9DD89A83-1E84-41B2-9D86-21C9B89F43B7}" presName="parentText" presStyleLbl="node1" presStyleIdx="1" presStyleCnt="4">
        <dgm:presLayoutVars>
          <dgm:chMax val="0"/>
          <dgm:bulletEnabled val="1"/>
        </dgm:presLayoutVars>
      </dgm:prSet>
      <dgm:spPr/>
    </dgm:pt>
    <dgm:pt modelId="{A89C4213-AFA8-AC4B-B8D9-77E385CDAA8C}" type="pres">
      <dgm:prSet presAssocID="{76FE308C-514E-4D54-A076-EDDB43DCDE8D}" presName="spacer" presStyleCnt="0"/>
      <dgm:spPr/>
    </dgm:pt>
    <dgm:pt modelId="{74D93665-E272-0B40-AE26-9B984D1BA208}" type="pres">
      <dgm:prSet presAssocID="{03DF65E9-A970-45AF-9171-1A3DD400FD42}" presName="parentText" presStyleLbl="node1" presStyleIdx="2" presStyleCnt="4">
        <dgm:presLayoutVars>
          <dgm:chMax val="0"/>
          <dgm:bulletEnabled val="1"/>
        </dgm:presLayoutVars>
      </dgm:prSet>
      <dgm:spPr/>
    </dgm:pt>
    <dgm:pt modelId="{2EF9CC80-63DC-A640-9213-CE83B809BDE7}" type="pres">
      <dgm:prSet presAssocID="{73C91070-696E-46D0-820E-254BBB1280C7}" presName="spacer" presStyleCnt="0"/>
      <dgm:spPr/>
    </dgm:pt>
    <dgm:pt modelId="{E4EEFD56-D1A1-EA49-9943-1B1DA4C4AEB9}" type="pres">
      <dgm:prSet presAssocID="{0C247286-3216-4DAB-931E-99870046BEEF}" presName="parentText" presStyleLbl="node1" presStyleIdx="3" presStyleCnt="4">
        <dgm:presLayoutVars>
          <dgm:chMax val="0"/>
          <dgm:bulletEnabled val="1"/>
        </dgm:presLayoutVars>
      </dgm:prSet>
      <dgm:spPr/>
    </dgm:pt>
  </dgm:ptLst>
  <dgm:cxnLst>
    <dgm:cxn modelId="{C8DE5603-3675-3949-8145-B8F838B3D654}" type="presOf" srcId="{2606C07C-76CA-4CF1-8F1F-A14296939335}" destId="{5AE53CD1-7E7A-EF4A-9316-521F0BC51CC0}" srcOrd="0" destOrd="0" presId="urn:microsoft.com/office/officeart/2005/8/layout/vList2"/>
    <dgm:cxn modelId="{6CBBE224-7096-8C4A-921C-7A5CC15EE5ED}" type="presOf" srcId="{0C247286-3216-4DAB-931E-99870046BEEF}" destId="{E4EEFD56-D1A1-EA49-9943-1B1DA4C4AEB9}" srcOrd="0" destOrd="0" presId="urn:microsoft.com/office/officeart/2005/8/layout/vList2"/>
    <dgm:cxn modelId="{01E5992F-5D31-470A-AA12-B3B9D30E08FF}" srcId="{2606C07C-76CA-4CF1-8F1F-A14296939335}" destId="{2CF3A08D-35D0-41E2-866C-FF069D9CE862}" srcOrd="0" destOrd="0" parTransId="{66E65F94-FADB-4430-A7FF-1EDC91F34C82}" sibTransId="{A37F8081-7422-405D-9FB8-29C5032E926E}"/>
    <dgm:cxn modelId="{42B75844-58F6-334D-8606-1056CCDA851C}" type="presOf" srcId="{2CF3A08D-35D0-41E2-866C-FF069D9CE862}" destId="{51354663-80AE-BB43-9C14-C152639776AA}" srcOrd="0" destOrd="0" presId="urn:microsoft.com/office/officeart/2005/8/layout/vList2"/>
    <dgm:cxn modelId="{6DB56C6A-1D93-40E3-8976-C87BE79EC26B}" srcId="{2606C07C-76CA-4CF1-8F1F-A14296939335}" destId="{9DD89A83-1E84-41B2-9D86-21C9B89F43B7}" srcOrd="1" destOrd="0" parTransId="{B737F827-CC35-48CE-B099-2C1DAA49D592}" sibTransId="{76FE308C-514E-4D54-A076-EDDB43DCDE8D}"/>
    <dgm:cxn modelId="{B2DE5477-3E0F-4113-AE14-5058A253DB84}" srcId="{2606C07C-76CA-4CF1-8F1F-A14296939335}" destId="{03DF65E9-A970-45AF-9171-1A3DD400FD42}" srcOrd="2" destOrd="0" parTransId="{205CDD9B-E3FA-44DA-984F-49E4E17410BE}" sibTransId="{73C91070-696E-46D0-820E-254BBB1280C7}"/>
    <dgm:cxn modelId="{47FB1282-2AA0-5E47-899D-F0A818855BF9}" type="presOf" srcId="{9DD89A83-1E84-41B2-9D86-21C9B89F43B7}" destId="{AEABF209-4D5A-EF41-9A4D-75B68ACD5DE8}" srcOrd="0" destOrd="0" presId="urn:microsoft.com/office/officeart/2005/8/layout/vList2"/>
    <dgm:cxn modelId="{DB1C28AF-4AB5-4D98-B12F-8D05A48EB052}" srcId="{2606C07C-76CA-4CF1-8F1F-A14296939335}" destId="{0C247286-3216-4DAB-931E-99870046BEEF}" srcOrd="3" destOrd="0" parTransId="{5FA0F8D6-41D9-4FC2-A7DB-D1CC54897184}" sibTransId="{D47BACBB-6921-4B99-B374-8DA5142E9BB7}"/>
    <dgm:cxn modelId="{877BCCFC-C3E5-BD42-8385-BB0886C2BA34}" type="presOf" srcId="{03DF65E9-A970-45AF-9171-1A3DD400FD42}" destId="{74D93665-E272-0B40-AE26-9B984D1BA208}" srcOrd="0" destOrd="0" presId="urn:microsoft.com/office/officeart/2005/8/layout/vList2"/>
    <dgm:cxn modelId="{4346D81F-67CF-E643-A3F0-88180D0870D8}" type="presParOf" srcId="{5AE53CD1-7E7A-EF4A-9316-521F0BC51CC0}" destId="{51354663-80AE-BB43-9C14-C152639776AA}" srcOrd="0" destOrd="0" presId="urn:microsoft.com/office/officeart/2005/8/layout/vList2"/>
    <dgm:cxn modelId="{78F16907-71F4-D84F-8741-8EA546FA4510}" type="presParOf" srcId="{5AE53CD1-7E7A-EF4A-9316-521F0BC51CC0}" destId="{64D72338-1FF6-214A-85AD-F8BC2914C7B6}" srcOrd="1" destOrd="0" presId="urn:microsoft.com/office/officeart/2005/8/layout/vList2"/>
    <dgm:cxn modelId="{12E5A054-421C-1E48-9BE8-06CB7660D0BE}" type="presParOf" srcId="{5AE53CD1-7E7A-EF4A-9316-521F0BC51CC0}" destId="{AEABF209-4D5A-EF41-9A4D-75B68ACD5DE8}" srcOrd="2" destOrd="0" presId="urn:microsoft.com/office/officeart/2005/8/layout/vList2"/>
    <dgm:cxn modelId="{9CA1BFD4-9110-7C49-BC4D-837BCF725452}" type="presParOf" srcId="{5AE53CD1-7E7A-EF4A-9316-521F0BC51CC0}" destId="{A89C4213-AFA8-AC4B-B8D9-77E385CDAA8C}" srcOrd="3" destOrd="0" presId="urn:microsoft.com/office/officeart/2005/8/layout/vList2"/>
    <dgm:cxn modelId="{C90A008F-834E-2D4A-B462-DEB41BA14474}" type="presParOf" srcId="{5AE53CD1-7E7A-EF4A-9316-521F0BC51CC0}" destId="{74D93665-E272-0B40-AE26-9B984D1BA208}" srcOrd="4" destOrd="0" presId="urn:microsoft.com/office/officeart/2005/8/layout/vList2"/>
    <dgm:cxn modelId="{98EA98F6-F55C-F049-9524-1AF433FCF68A}" type="presParOf" srcId="{5AE53CD1-7E7A-EF4A-9316-521F0BC51CC0}" destId="{2EF9CC80-63DC-A640-9213-CE83B809BDE7}" srcOrd="5" destOrd="0" presId="urn:microsoft.com/office/officeart/2005/8/layout/vList2"/>
    <dgm:cxn modelId="{BAD1A652-D15B-9B45-B899-74D35D795940}" type="presParOf" srcId="{5AE53CD1-7E7A-EF4A-9316-521F0BC51CC0}" destId="{E4EEFD56-D1A1-EA49-9943-1B1DA4C4AEB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04A205-DF90-4C44-B993-848097FA6A5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BC7BE61-767A-46E0-92A0-AA3B22628576}">
      <dgm:prSet/>
      <dgm:spPr/>
      <dgm:t>
        <a:bodyPr/>
        <a:lstStyle/>
        <a:p>
          <a:r>
            <a:rPr lang="en-US" u="sng"/>
            <a:t>Nod 1- Cael digon o arian i gael ‘clubhouse’ newydd</a:t>
          </a:r>
          <a:r>
            <a:rPr lang="en-US"/>
            <a:t>. </a:t>
          </a:r>
        </a:p>
      </dgm:t>
    </dgm:pt>
    <dgm:pt modelId="{8C3E1188-E21C-4E69-9CBB-29A42EF78FF3}" type="parTrans" cxnId="{8947FB1B-972B-4A54-9DD8-3DDC9D9EB37E}">
      <dgm:prSet/>
      <dgm:spPr/>
      <dgm:t>
        <a:bodyPr/>
        <a:lstStyle/>
        <a:p>
          <a:endParaRPr lang="en-US"/>
        </a:p>
      </dgm:t>
    </dgm:pt>
    <dgm:pt modelId="{675CF194-9A20-4BAB-ADC4-86D6BFEAE235}" type="sibTrans" cxnId="{8947FB1B-972B-4A54-9DD8-3DDC9D9EB37E}">
      <dgm:prSet/>
      <dgm:spPr/>
      <dgm:t>
        <a:bodyPr/>
        <a:lstStyle/>
        <a:p>
          <a:endParaRPr lang="en-US"/>
        </a:p>
      </dgm:t>
    </dgm:pt>
    <dgm:pt modelId="{C658DF10-3899-4C86-9C0A-EC52C87A27A2}">
      <dgm:prSet/>
      <dgm:spPr/>
      <dgm:t>
        <a:bodyPr/>
        <a:lstStyle/>
        <a:p>
          <a:r>
            <a:rPr lang="en-US" dirty="0" err="1"/>
            <a:t>Amcan</a:t>
          </a:r>
          <a:r>
            <a:rPr lang="en-US" dirty="0"/>
            <a:t> 1- </a:t>
          </a:r>
          <a:r>
            <a:rPr lang="en-US" dirty="0" err="1"/>
            <a:t>Gofyn</a:t>
          </a:r>
          <a:r>
            <a:rPr lang="en-US" dirty="0"/>
            <a:t> </a:t>
          </a:r>
          <a:r>
            <a:rPr lang="en-US" dirty="0" err="1"/>
            <a:t>i’r</a:t>
          </a:r>
          <a:r>
            <a:rPr lang="en-US" dirty="0"/>
            <a:t> </a:t>
          </a:r>
          <a:r>
            <a:rPr lang="en-US" dirty="0" err="1"/>
            <a:t>aelodau</a:t>
          </a:r>
          <a:r>
            <a:rPr lang="en-US" dirty="0"/>
            <a:t> ai </a:t>
          </a:r>
          <a:r>
            <a:rPr lang="en-US" dirty="0" err="1"/>
            <a:t>rhieni</a:t>
          </a:r>
          <a:r>
            <a:rPr lang="en-US" dirty="0"/>
            <a:t> </a:t>
          </a:r>
          <a:r>
            <a:rPr lang="en-US" dirty="0" err="1"/>
            <a:t>i</a:t>
          </a:r>
          <a:r>
            <a:rPr lang="en-US" dirty="0"/>
            <a:t> </a:t>
          </a:r>
          <a:r>
            <a:rPr lang="en-US" dirty="0" err="1"/>
            <a:t>llenwi</a:t>
          </a:r>
          <a:r>
            <a:rPr lang="en-US" dirty="0"/>
            <a:t> </a:t>
          </a:r>
          <a:r>
            <a:rPr lang="en-US" dirty="0" err="1"/>
            <a:t>holiadur</a:t>
          </a:r>
          <a:r>
            <a:rPr lang="en-US" dirty="0"/>
            <a:t> am </a:t>
          </a:r>
          <a:r>
            <a:rPr lang="en-US" dirty="0" err="1"/>
            <a:t>sydd</a:t>
          </a:r>
          <a:r>
            <a:rPr lang="en-US" dirty="0"/>
            <a:t> </a:t>
          </a:r>
          <a:r>
            <a:rPr lang="en-US" dirty="0" err="1"/>
            <a:t>yn</a:t>
          </a:r>
          <a:r>
            <a:rPr lang="en-US" dirty="0"/>
            <a:t> </a:t>
          </a:r>
          <a:r>
            <a:rPr lang="en-US" dirty="0" err="1"/>
            <a:t>gofyn</a:t>
          </a:r>
          <a:r>
            <a:rPr lang="en-US" dirty="0"/>
            <a:t> </a:t>
          </a:r>
          <a:r>
            <a:rPr lang="en-US" dirty="0" err="1"/>
            <a:t>beth</a:t>
          </a:r>
          <a:r>
            <a:rPr lang="en-US" dirty="0"/>
            <a:t> </a:t>
          </a:r>
          <a:r>
            <a:rPr lang="en-US" dirty="0" err="1"/>
            <a:t>byddant</a:t>
          </a:r>
          <a:r>
            <a:rPr lang="en-US" dirty="0"/>
            <a:t> </a:t>
          </a:r>
          <a:r>
            <a:rPr lang="en-US" dirty="0" err="1"/>
            <a:t>eisiau</a:t>
          </a:r>
          <a:r>
            <a:rPr lang="en-US" dirty="0"/>
            <a:t> </a:t>
          </a:r>
          <a:r>
            <a:rPr lang="en-US" dirty="0" err="1"/>
            <a:t>yn</a:t>
          </a:r>
          <a:r>
            <a:rPr lang="en-US" dirty="0"/>
            <a:t> y ‘clubhouse’ </a:t>
          </a:r>
          <a:r>
            <a:rPr lang="en-US" dirty="0" err="1"/>
            <a:t>newydd</a:t>
          </a:r>
          <a:endParaRPr lang="en-US" dirty="0"/>
        </a:p>
      </dgm:t>
    </dgm:pt>
    <dgm:pt modelId="{EC0E4E4A-1D05-4703-AF32-42C1486ACC3E}" type="parTrans" cxnId="{3302B3FC-C926-4B81-A55C-883E48049610}">
      <dgm:prSet/>
      <dgm:spPr/>
      <dgm:t>
        <a:bodyPr/>
        <a:lstStyle/>
        <a:p>
          <a:endParaRPr lang="en-US"/>
        </a:p>
      </dgm:t>
    </dgm:pt>
    <dgm:pt modelId="{636283C2-98B1-41FA-A7ED-CB2420989384}" type="sibTrans" cxnId="{3302B3FC-C926-4B81-A55C-883E48049610}">
      <dgm:prSet/>
      <dgm:spPr/>
      <dgm:t>
        <a:bodyPr/>
        <a:lstStyle/>
        <a:p>
          <a:endParaRPr lang="en-US"/>
        </a:p>
      </dgm:t>
    </dgm:pt>
    <dgm:pt modelId="{58F5CDF8-5EF3-474F-B034-97B447074D40}">
      <dgm:prSet/>
      <dgm:spPr/>
      <dgm:t>
        <a:bodyPr/>
        <a:lstStyle/>
        <a:p>
          <a:r>
            <a:rPr lang="en-US"/>
            <a:t>Amcan 2- Creu digwyddiadau er mwyn gallu codi arian ar gyfer y clwb. </a:t>
          </a:r>
        </a:p>
      </dgm:t>
    </dgm:pt>
    <dgm:pt modelId="{84A1682A-05A0-4355-8389-83B62F3190A8}" type="parTrans" cxnId="{36B11619-8058-4D7C-8EC6-B6F087A98208}">
      <dgm:prSet/>
      <dgm:spPr/>
      <dgm:t>
        <a:bodyPr/>
        <a:lstStyle/>
        <a:p>
          <a:endParaRPr lang="en-US"/>
        </a:p>
      </dgm:t>
    </dgm:pt>
    <dgm:pt modelId="{8DBC0F52-1E4A-463A-865B-B10BD2FEF2DE}" type="sibTrans" cxnId="{36B11619-8058-4D7C-8EC6-B6F087A98208}">
      <dgm:prSet/>
      <dgm:spPr/>
      <dgm:t>
        <a:bodyPr/>
        <a:lstStyle/>
        <a:p>
          <a:endParaRPr lang="en-US"/>
        </a:p>
      </dgm:t>
    </dgm:pt>
    <dgm:pt modelId="{BCE52C39-38F5-4372-9B1A-22E7690543E7}">
      <dgm:prSet/>
      <dgm:spPr/>
      <dgm:t>
        <a:bodyPr/>
        <a:lstStyle/>
        <a:p>
          <a:r>
            <a:rPr lang="en-US" u="sng" dirty="0"/>
            <a:t>Nod 2-  Cael </a:t>
          </a:r>
          <a:r>
            <a:rPr lang="en-US" u="sng" dirty="0" err="1"/>
            <a:t>noddwyr</a:t>
          </a:r>
          <a:r>
            <a:rPr lang="en-US" u="sng" dirty="0"/>
            <a:t> </a:t>
          </a:r>
          <a:r>
            <a:rPr lang="en-US" u="sng" dirty="0" err="1"/>
            <a:t>i</a:t>
          </a:r>
          <a:r>
            <a:rPr lang="en-US" u="sng" dirty="0"/>
            <a:t> </a:t>
          </a:r>
          <a:r>
            <a:rPr lang="en-US" u="sng" dirty="0" err="1"/>
            <a:t>noddi</a:t>
          </a:r>
          <a:r>
            <a:rPr lang="en-US" u="sng" dirty="0"/>
            <a:t> y </a:t>
          </a:r>
          <a:r>
            <a:rPr lang="en-US" u="sng" dirty="0" err="1"/>
            <a:t>clwb</a:t>
          </a:r>
          <a:endParaRPr lang="en-US" dirty="0"/>
        </a:p>
      </dgm:t>
    </dgm:pt>
    <dgm:pt modelId="{179FC278-D0E1-4CE2-A772-F43B46B4632E}" type="parTrans" cxnId="{AEE77579-E841-48BF-A7F5-E8741CBC6B6E}">
      <dgm:prSet/>
      <dgm:spPr/>
      <dgm:t>
        <a:bodyPr/>
        <a:lstStyle/>
        <a:p>
          <a:endParaRPr lang="en-US"/>
        </a:p>
      </dgm:t>
    </dgm:pt>
    <dgm:pt modelId="{7D12E7D5-9447-41F2-B3E3-580A355406F9}" type="sibTrans" cxnId="{AEE77579-E841-48BF-A7F5-E8741CBC6B6E}">
      <dgm:prSet/>
      <dgm:spPr/>
      <dgm:t>
        <a:bodyPr/>
        <a:lstStyle/>
        <a:p>
          <a:endParaRPr lang="en-US"/>
        </a:p>
      </dgm:t>
    </dgm:pt>
    <dgm:pt modelId="{9EF6344D-6FD9-4251-9EB3-89DECCAA0BBE}">
      <dgm:prSet/>
      <dgm:spPr/>
      <dgm:t>
        <a:bodyPr/>
        <a:lstStyle/>
        <a:p>
          <a:r>
            <a:rPr lang="en-US"/>
            <a:t>Amcan 1- Siarad gydag yr busnesau lleol</a:t>
          </a:r>
        </a:p>
      </dgm:t>
    </dgm:pt>
    <dgm:pt modelId="{414943E5-37F0-4137-9988-DBF71C7510DB}" type="parTrans" cxnId="{8A2DFE9D-6B41-4564-8DC8-03EEBCA4E57C}">
      <dgm:prSet/>
      <dgm:spPr/>
      <dgm:t>
        <a:bodyPr/>
        <a:lstStyle/>
        <a:p>
          <a:endParaRPr lang="en-US"/>
        </a:p>
      </dgm:t>
    </dgm:pt>
    <dgm:pt modelId="{CF801775-AF1A-4452-904D-4C0A882F77FC}" type="sibTrans" cxnId="{8A2DFE9D-6B41-4564-8DC8-03EEBCA4E57C}">
      <dgm:prSet/>
      <dgm:spPr/>
      <dgm:t>
        <a:bodyPr/>
        <a:lstStyle/>
        <a:p>
          <a:endParaRPr lang="en-US"/>
        </a:p>
      </dgm:t>
    </dgm:pt>
    <dgm:pt modelId="{439DA185-D866-4CB6-957A-D02CC2E3B240}">
      <dgm:prSet/>
      <dgm:spPr/>
      <dgm:t>
        <a:bodyPr/>
        <a:lstStyle/>
        <a:p>
          <a:r>
            <a:rPr lang="en-US" dirty="0" err="1"/>
            <a:t>Amcan</a:t>
          </a:r>
          <a:r>
            <a:rPr lang="en-US" dirty="0"/>
            <a:t> 2- Cael </a:t>
          </a:r>
          <a:r>
            <a:rPr lang="en-US" dirty="0" err="1"/>
            <a:t>digwyddiadau</a:t>
          </a:r>
          <a:r>
            <a:rPr lang="en-US" dirty="0"/>
            <a:t> </a:t>
          </a:r>
          <a:r>
            <a:rPr lang="en-US" dirty="0" err="1"/>
            <a:t>ble</a:t>
          </a:r>
          <a:r>
            <a:rPr lang="en-US" dirty="0"/>
            <a:t> </a:t>
          </a:r>
          <a:r>
            <a:rPr lang="en-US" dirty="0" err="1"/>
            <a:t>mae</a:t>
          </a:r>
          <a:r>
            <a:rPr lang="en-US" dirty="0"/>
            <a:t> </a:t>
          </a:r>
          <a:r>
            <a:rPr lang="en-US" dirty="0" err="1"/>
            <a:t>busnesau</a:t>
          </a:r>
          <a:r>
            <a:rPr lang="en-US" dirty="0"/>
            <a:t> </a:t>
          </a:r>
          <a:r>
            <a:rPr lang="en-US" dirty="0" err="1"/>
            <a:t>yn</a:t>
          </a:r>
          <a:r>
            <a:rPr lang="en-US" dirty="0"/>
            <a:t> </a:t>
          </a:r>
          <a:r>
            <a:rPr lang="en-US" dirty="0" err="1"/>
            <a:t>gallu</a:t>
          </a:r>
          <a:r>
            <a:rPr lang="en-US" dirty="0"/>
            <a:t> </a:t>
          </a:r>
          <a:r>
            <a:rPr lang="en-US" dirty="0" err="1"/>
            <a:t>dod</a:t>
          </a:r>
          <a:r>
            <a:rPr lang="en-US" dirty="0"/>
            <a:t> </a:t>
          </a:r>
          <a:r>
            <a:rPr lang="en-US" dirty="0" err="1"/>
            <a:t>i</a:t>
          </a:r>
          <a:r>
            <a:rPr lang="en-US" dirty="0"/>
            <a:t> weld </a:t>
          </a:r>
          <a:r>
            <a:rPr lang="en-US" dirty="0" err="1"/>
            <a:t>beth</a:t>
          </a:r>
          <a:r>
            <a:rPr lang="en-US" dirty="0"/>
            <a:t> </a:t>
          </a:r>
          <a:r>
            <a:rPr lang="en-US" dirty="0" err="1"/>
            <a:t>mae’r</a:t>
          </a:r>
          <a:r>
            <a:rPr lang="en-US" dirty="0"/>
            <a:t> </a:t>
          </a:r>
          <a:r>
            <a:rPr lang="en-US" dirty="0" err="1"/>
            <a:t>clwb</a:t>
          </a:r>
          <a:r>
            <a:rPr lang="en-US" dirty="0"/>
            <a:t> am </a:t>
          </a:r>
          <a:r>
            <a:rPr lang="en-US" dirty="0" err="1"/>
            <a:t>dano</a:t>
          </a:r>
          <a:r>
            <a:rPr lang="en-US" dirty="0"/>
            <a:t> </a:t>
          </a:r>
        </a:p>
      </dgm:t>
    </dgm:pt>
    <dgm:pt modelId="{457E290C-E24C-441E-A28E-8749A25848F3}" type="parTrans" cxnId="{3EC7A989-82C9-4E4C-A0C0-97635133796E}">
      <dgm:prSet/>
      <dgm:spPr/>
      <dgm:t>
        <a:bodyPr/>
        <a:lstStyle/>
        <a:p>
          <a:endParaRPr lang="en-US"/>
        </a:p>
      </dgm:t>
    </dgm:pt>
    <dgm:pt modelId="{7189B02E-ACE8-4012-95D7-283F4A5AE35E}" type="sibTrans" cxnId="{3EC7A989-82C9-4E4C-A0C0-97635133796E}">
      <dgm:prSet/>
      <dgm:spPr/>
      <dgm:t>
        <a:bodyPr/>
        <a:lstStyle/>
        <a:p>
          <a:endParaRPr lang="en-US"/>
        </a:p>
      </dgm:t>
    </dgm:pt>
    <dgm:pt modelId="{DA89BC9F-4BBC-7142-9089-43630793EB76}" type="pres">
      <dgm:prSet presAssocID="{C004A205-DF90-4C44-B993-848097FA6A58}" presName="diagram" presStyleCnt="0">
        <dgm:presLayoutVars>
          <dgm:dir/>
          <dgm:resizeHandles val="exact"/>
        </dgm:presLayoutVars>
      </dgm:prSet>
      <dgm:spPr/>
    </dgm:pt>
    <dgm:pt modelId="{DF3982B1-4BCE-784C-BA35-AA48784F957D}" type="pres">
      <dgm:prSet presAssocID="{3BC7BE61-767A-46E0-92A0-AA3B22628576}" presName="node" presStyleLbl="node1" presStyleIdx="0" presStyleCnt="6">
        <dgm:presLayoutVars>
          <dgm:bulletEnabled val="1"/>
        </dgm:presLayoutVars>
      </dgm:prSet>
      <dgm:spPr/>
    </dgm:pt>
    <dgm:pt modelId="{3C086A88-6C1A-074C-B206-23498AC365A2}" type="pres">
      <dgm:prSet presAssocID="{675CF194-9A20-4BAB-ADC4-86D6BFEAE235}" presName="sibTrans" presStyleCnt="0"/>
      <dgm:spPr/>
    </dgm:pt>
    <dgm:pt modelId="{99856CB5-2814-384A-B18C-5A9F62A9DC4E}" type="pres">
      <dgm:prSet presAssocID="{C658DF10-3899-4C86-9C0A-EC52C87A27A2}" presName="node" presStyleLbl="node1" presStyleIdx="1" presStyleCnt="6">
        <dgm:presLayoutVars>
          <dgm:bulletEnabled val="1"/>
        </dgm:presLayoutVars>
      </dgm:prSet>
      <dgm:spPr/>
    </dgm:pt>
    <dgm:pt modelId="{F7F8636E-AF77-B141-B397-42399D9BC56A}" type="pres">
      <dgm:prSet presAssocID="{636283C2-98B1-41FA-A7ED-CB2420989384}" presName="sibTrans" presStyleCnt="0"/>
      <dgm:spPr/>
    </dgm:pt>
    <dgm:pt modelId="{F5FE45AF-2458-8E4F-8F67-EF495BC78F73}" type="pres">
      <dgm:prSet presAssocID="{58F5CDF8-5EF3-474F-B034-97B447074D40}" presName="node" presStyleLbl="node1" presStyleIdx="2" presStyleCnt="6">
        <dgm:presLayoutVars>
          <dgm:bulletEnabled val="1"/>
        </dgm:presLayoutVars>
      </dgm:prSet>
      <dgm:spPr/>
    </dgm:pt>
    <dgm:pt modelId="{E6B4ABA7-554A-9C48-A8A1-AF326C4ACF25}" type="pres">
      <dgm:prSet presAssocID="{8DBC0F52-1E4A-463A-865B-B10BD2FEF2DE}" presName="sibTrans" presStyleCnt="0"/>
      <dgm:spPr/>
    </dgm:pt>
    <dgm:pt modelId="{DDFFCC32-BD79-BB45-B490-E1DF0B5E8DE0}" type="pres">
      <dgm:prSet presAssocID="{BCE52C39-38F5-4372-9B1A-22E7690543E7}" presName="node" presStyleLbl="node1" presStyleIdx="3" presStyleCnt="6">
        <dgm:presLayoutVars>
          <dgm:bulletEnabled val="1"/>
        </dgm:presLayoutVars>
      </dgm:prSet>
      <dgm:spPr/>
    </dgm:pt>
    <dgm:pt modelId="{DE30AF76-2DF3-9249-B192-1D16F8C43E22}" type="pres">
      <dgm:prSet presAssocID="{7D12E7D5-9447-41F2-B3E3-580A355406F9}" presName="sibTrans" presStyleCnt="0"/>
      <dgm:spPr/>
    </dgm:pt>
    <dgm:pt modelId="{76E3BFD2-6B05-9348-943B-25D55F4CAAD7}" type="pres">
      <dgm:prSet presAssocID="{9EF6344D-6FD9-4251-9EB3-89DECCAA0BBE}" presName="node" presStyleLbl="node1" presStyleIdx="4" presStyleCnt="6">
        <dgm:presLayoutVars>
          <dgm:bulletEnabled val="1"/>
        </dgm:presLayoutVars>
      </dgm:prSet>
      <dgm:spPr/>
    </dgm:pt>
    <dgm:pt modelId="{1D33195B-6C53-E64E-9A3A-D32BC9CE0CAC}" type="pres">
      <dgm:prSet presAssocID="{CF801775-AF1A-4452-904D-4C0A882F77FC}" presName="sibTrans" presStyleCnt="0"/>
      <dgm:spPr/>
    </dgm:pt>
    <dgm:pt modelId="{71C73377-59C0-304B-8DC1-8A72A96D9CD4}" type="pres">
      <dgm:prSet presAssocID="{439DA185-D866-4CB6-957A-D02CC2E3B240}" presName="node" presStyleLbl="node1" presStyleIdx="5" presStyleCnt="6">
        <dgm:presLayoutVars>
          <dgm:bulletEnabled val="1"/>
        </dgm:presLayoutVars>
      </dgm:prSet>
      <dgm:spPr/>
    </dgm:pt>
  </dgm:ptLst>
  <dgm:cxnLst>
    <dgm:cxn modelId="{36B11619-8058-4D7C-8EC6-B6F087A98208}" srcId="{C004A205-DF90-4C44-B993-848097FA6A58}" destId="{58F5CDF8-5EF3-474F-B034-97B447074D40}" srcOrd="2" destOrd="0" parTransId="{84A1682A-05A0-4355-8389-83B62F3190A8}" sibTransId="{8DBC0F52-1E4A-463A-865B-B10BD2FEF2DE}"/>
    <dgm:cxn modelId="{8D19101A-A41A-FA4C-80A6-931A055BD2A7}" type="presOf" srcId="{BCE52C39-38F5-4372-9B1A-22E7690543E7}" destId="{DDFFCC32-BD79-BB45-B490-E1DF0B5E8DE0}" srcOrd="0" destOrd="0" presId="urn:microsoft.com/office/officeart/2005/8/layout/default"/>
    <dgm:cxn modelId="{8947FB1B-972B-4A54-9DD8-3DDC9D9EB37E}" srcId="{C004A205-DF90-4C44-B993-848097FA6A58}" destId="{3BC7BE61-767A-46E0-92A0-AA3B22628576}" srcOrd="0" destOrd="0" parTransId="{8C3E1188-E21C-4E69-9CBB-29A42EF78FF3}" sibTransId="{675CF194-9A20-4BAB-ADC4-86D6BFEAE235}"/>
    <dgm:cxn modelId="{3A62672B-3C2A-E649-AB65-1B6FFA7DC5A4}" type="presOf" srcId="{9EF6344D-6FD9-4251-9EB3-89DECCAA0BBE}" destId="{76E3BFD2-6B05-9348-943B-25D55F4CAAD7}" srcOrd="0" destOrd="0" presId="urn:microsoft.com/office/officeart/2005/8/layout/default"/>
    <dgm:cxn modelId="{B465733C-E785-6447-BFC3-3F5EF030AE71}" type="presOf" srcId="{439DA185-D866-4CB6-957A-D02CC2E3B240}" destId="{71C73377-59C0-304B-8DC1-8A72A96D9CD4}" srcOrd="0" destOrd="0" presId="urn:microsoft.com/office/officeart/2005/8/layout/default"/>
    <dgm:cxn modelId="{1CF3F06B-7987-DC45-A81C-2649380D4588}" type="presOf" srcId="{3BC7BE61-767A-46E0-92A0-AA3B22628576}" destId="{DF3982B1-4BCE-784C-BA35-AA48784F957D}" srcOrd="0" destOrd="0" presId="urn:microsoft.com/office/officeart/2005/8/layout/default"/>
    <dgm:cxn modelId="{AEE77579-E841-48BF-A7F5-E8741CBC6B6E}" srcId="{C004A205-DF90-4C44-B993-848097FA6A58}" destId="{BCE52C39-38F5-4372-9B1A-22E7690543E7}" srcOrd="3" destOrd="0" parTransId="{179FC278-D0E1-4CE2-A772-F43B46B4632E}" sibTransId="{7D12E7D5-9447-41F2-B3E3-580A355406F9}"/>
    <dgm:cxn modelId="{3EC7A989-82C9-4E4C-A0C0-97635133796E}" srcId="{C004A205-DF90-4C44-B993-848097FA6A58}" destId="{439DA185-D866-4CB6-957A-D02CC2E3B240}" srcOrd="5" destOrd="0" parTransId="{457E290C-E24C-441E-A28E-8749A25848F3}" sibTransId="{7189B02E-ACE8-4012-95D7-283F4A5AE35E}"/>
    <dgm:cxn modelId="{8A2DFE9D-6B41-4564-8DC8-03EEBCA4E57C}" srcId="{C004A205-DF90-4C44-B993-848097FA6A58}" destId="{9EF6344D-6FD9-4251-9EB3-89DECCAA0BBE}" srcOrd="4" destOrd="0" parTransId="{414943E5-37F0-4137-9988-DBF71C7510DB}" sibTransId="{CF801775-AF1A-4452-904D-4C0A882F77FC}"/>
    <dgm:cxn modelId="{78C17DB4-ED35-FA4D-B6C3-4985F8894F8A}" type="presOf" srcId="{C004A205-DF90-4C44-B993-848097FA6A58}" destId="{DA89BC9F-4BBC-7142-9089-43630793EB76}" srcOrd="0" destOrd="0" presId="urn:microsoft.com/office/officeart/2005/8/layout/default"/>
    <dgm:cxn modelId="{E0CDFDCF-BA60-8241-B3D3-3C9271B63FFD}" type="presOf" srcId="{C658DF10-3899-4C86-9C0A-EC52C87A27A2}" destId="{99856CB5-2814-384A-B18C-5A9F62A9DC4E}" srcOrd="0" destOrd="0" presId="urn:microsoft.com/office/officeart/2005/8/layout/default"/>
    <dgm:cxn modelId="{C2CB38DE-C70B-784B-A1B0-928D9C0BA944}" type="presOf" srcId="{58F5CDF8-5EF3-474F-B034-97B447074D40}" destId="{F5FE45AF-2458-8E4F-8F67-EF495BC78F73}" srcOrd="0" destOrd="0" presId="urn:microsoft.com/office/officeart/2005/8/layout/default"/>
    <dgm:cxn modelId="{3302B3FC-C926-4B81-A55C-883E48049610}" srcId="{C004A205-DF90-4C44-B993-848097FA6A58}" destId="{C658DF10-3899-4C86-9C0A-EC52C87A27A2}" srcOrd="1" destOrd="0" parTransId="{EC0E4E4A-1D05-4703-AF32-42C1486ACC3E}" sibTransId="{636283C2-98B1-41FA-A7ED-CB2420989384}"/>
    <dgm:cxn modelId="{BECD9B6C-6C64-A049-BD55-75402718485E}" type="presParOf" srcId="{DA89BC9F-4BBC-7142-9089-43630793EB76}" destId="{DF3982B1-4BCE-784C-BA35-AA48784F957D}" srcOrd="0" destOrd="0" presId="urn:microsoft.com/office/officeart/2005/8/layout/default"/>
    <dgm:cxn modelId="{AE2ED472-3DA4-B04A-A5A8-B7D2048184A3}" type="presParOf" srcId="{DA89BC9F-4BBC-7142-9089-43630793EB76}" destId="{3C086A88-6C1A-074C-B206-23498AC365A2}" srcOrd="1" destOrd="0" presId="urn:microsoft.com/office/officeart/2005/8/layout/default"/>
    <dgm:cxn modelId="{39F30D7E-470F-534D-8E28-A2270A42CB34}" type="presParOf" srcId="{DA89BC9F-4BBC-7142-9089-43630793EB76}" destId="{99856CB5-2814-384A-B18C-5A9F62A9DC4E}" srcOrd="2" destOrd="0" presId="urn:microsoft.com/office/officeart/2005/8/layout/default"/>
    <dgm:cxn modelId="{04570CFF-BA85-8946-886D-4B4C979E2C10}" type="presParOf" srcId="{DA89BC9F-4BBC-7142-9089-43630793EB76}" destId="{F7F8636E-AF77-B141-B397-42399D9BC56A}" srcOrd="3" destOrd="0" presId="urn:microsoft.com/office/officeart/2005/8/layout/default"/>
    <dgm:cxn modelId="{8B700D5D-6384-714D-A5CF-F3C38ADE69F1}" type="presParOf" srcId="{DA89BC9F-4BBC-7142-9089-43630793EB76}" destId="{F5FE45AF-2458-8E4F-8F67-EF495BC78F73}" srcOrd="4" destOrd="0" presId="urn:microsoft.com/office/officeart/2005/8/layout/default"/>
    <dgm:cxn modelId="{0B971893-54B1-394E-8C06-D61992E51ED3}" type="presParOf" srcId="{DA89BC9F-4BBC-7142-9089-43630793EB76}" destId="{E6B4ABA7-554A-9C48-A8A1-AF326C4ACF25}" srcOrd="5" destOrd="0" presId="urn:microsoft.com/office/officeart/2005/8/layout/default"/>
    <dgm:cxn modelId="{E7A31945-1E3E-3649-9F0A-36C64A841935}" type="presParOf" srcId="{DA89BC9F-4BBC-7142-9089-43630793EB76}" destId="{DDFFCC32-BD79-BB45-B490-E1DF0B5E8DE0}" srcOrd="6" destOrd="0" presId="urn:microsoft.com/office/officeart/2005/8/layout/default"/>
    <dgm:cxn modelId="{ABC0168F-8ED7-774D-8DE7-6A1DDE0B7571}" type="presParOf" srcId="{DA89BC9F-4BBC-7142-9089-43630793EB76}" destId="{DE30AF76-2DF3-9249-B192-1D16F8C43E22}" srcOrd="7" destOrd="0" presId="urn:microsoft.com/office/officeart/2005/8/layout/default"/>
    <dgm:cxn modelId="{696BBE21-C9DC-F34B-AA42-4B343AF71009}" type="presParOf" srcId="{DA89BC9F-4BBC-7142-9089-43630793EB76}" destId="{76E3BFD2-6B05-9348-943B-25D55F4CAAD7}" srcOrd="8" destOrd="0" presId="urn:microsoft.com/office/officeart/2005/8/layout/default"/>
    <dgm:cxn modelId="{CE30180A-295E-7443-B05E-5FC1E7F12FB2}" type="presParOf" srcId="{DA89BC9F-4BBC-7142-9089-43630793EB76}" destId="{1D33195B-6C53-E64E-9A3A-D32BC9CE0CAC}" srcOrd="9" destOrd="0" presId="urn:microsoft.com/office/officeart/2005/8/layout/default"/>
    <dgm:cxn modelId="{A906B6B8-3447-CD41-B2E7-BEBA0FBA00F1}" type="presParOf" srcId="{DA89BC9F-4BBC-7142-9089-43630793EB76}" destId="{71C73377-59C0-304B-8DC1-8A72A96D9CD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01A36C-6E19-4EBF-A67E-E3B6160DFA0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92A1471-4450-4479-AE7D-CE8522CF41AB}">
      <dgm:prSet/>
      <dgm:spPr/>
      <dgm:t>
        <a:bodyPr/>
        <a:lstStyle/>
        <a:p>
          <a:r>
            <a:rPr lang="en-US"/>
            <a:t>Y marchnad targed ar gyfer gallu creu ‘clubhouse’ newydd yw’r busnesau lleol o gwmpas Aberystwyth. </a:t>
          </a:r>
        </a:p>
      </dgm:t>
    </dgm:pt>
    <dgm:pt modelId="{1664B44A-FFF5-4248-BD2B-6A129D0F6BFB}" type="parTrans" cxnId="{00D0EDC9-D1F8-4411-A495-47BC85561A7E}">
      <dgm:prSet/>
      <dgm:spPr/>
      <dgm:t>
        <a:bodyPr/>
        <a:lstStyle/>
        <a:p>
          <a:endParaRPr lang="en-US"/>
        </a:p>
      </dgm:t>
    </dgm:pt>
    <dgm:pt modelId="{EF8F73A3-849C-483D-AAA1-91CA02C4A6CF}" type="sibTrans" cxnId="{00D0EDC9-D1F8-4411-A495-47BC85561A7E}">
      <dgm:prSet/>
      <dgm:spPr/>
      <dgm:t>
        <a:bodyPr/>
        <a:lstStyle/>
        <a:p>
          <a:endParaRPr lang="en-US"/>
        </a:p>
      </dgm:t>
    </dgm:pt>
    <dgm:pt modelId="{22D712A0-D06A-4BEC-A453-1CFDA742862C}">
      <dgm:prSet/>
      <dgm:spPr/>
      <dgm:t>
        <a:bodyPr/>
        <a:lstStyle/>
        <a:p>
          <a:r>
            <a:rPr lang="en-US"/>
            <a:t>Byddant hefyd yn ceisio neud hyn wrth gweithio gydag rhieni yr aelodau sydd yn rhedeg busnes eu hunan. </a:t>
          </a:r>
        </a:p>
      </dgm:t>
    </dgm:pt>
    <dgm:pt modelId="{D3ED805B-DC8D-40EE-BA68-51117E6CB721}" type="parTrans" cxnId="{F68D4E23-3661-4ADF-BA7F-BB641B4292D8}">
      <dgm:prSet/>
      <dgm:spPr/>
      <dgm:t>
        <a:bodyPr/>
        <a:lstStyle/>
        <a:p>
          <a:endParaRPr lang="en-US"/>
        </a:p>
      </dgm:t>
    </dgm:pt>
    <dgm:pt modelId="{48980A83-3498-447E-B223-2CE8831E1CF2}" type="sibTrans" cxnId="{F68D4E23-3661-4ADF-BA7F-BB641B4292D8}">
      <dgm:prSet/>
      <dgm:spPr/>
      <dgm:t>
        <a:bodyPr/>
        <a:lstStyle/>
        <a:p>
          <a:endParaRPr lang="en-US"/>
        </a:p>
      </dgm:t>
    </dgm:pt>
    <dgm:pt modelId="{2E58D699-0F73-402B-BA08-4E202B745759}">
      <dgm:prSet/>
      <dgm:spPr/>
      <dgm:t>
        <a:bodyPr/>
        <a:lstStyle/>
        <a:p>
          <a:r>
            <a:rPr lang="en-US" dirty="0" err="1"/>
            <a:t>Bydd</a:t>
          </a:r>
          <a:r>
            <a:rPr lang="en-US" dirty="0"/>
            <a:t> </a:t>
          </a:r>
          <a:r>
            <a:rPr lang="en-US" dirty="0" err="1"/>
            <a:t>gweithio</a:t>
          </a:r>
          <a:r>
            <a:rPr lang="en-US" dirty="0"/>
            <a:t> </a:t>
          </a:r>
          <a:r>
            <a:rPr lang="en-US" dirty="0" err="1"/>
            <a:t>gyda</a:t>
          </a:r>
          <a:r>
            <a:rPr lang="en-US" dirty="0"/>
            <a:t> </a:t>
          </a:r>
          <a:r>
            <a:rPr lang="en-US" dirty="0" err="1"/>
            <a:t>cwmniau</a:t>
          </a:r>
          <a:r>
            <a:rPr lang="en-US" dirty="0"/>
            <a:t> neu </a:t>
          </a:r>
          <a:r>
            <a:rPr lang="en-US" dirty="0" err="1"/>
            <a:t>busnesau</a:t>
          </a:r>
          <a:r>
            <a:rPr lang="en-US" dirty="0"/>
            <a:t> </a:t>
          </a:r>
          <a:r>
            <a:rPr lang="en-US" dirty="0" err="1"/>
            <a:t>sydd</a:t>
          </a:r>
          <a:r>
            <a:rPr lang="en-US" dirty="0"/>
            <a:t> </a:t>
          </a:r>
          <a:r>
            <a:rPr lang="en-US" dirty="0" err="1"/>
            <a:t>yn</a:t>
          </a:r>
          <a:r>
            <a:rPr lang="en-US" dirty="0"/>
            <a:t> </a:t>
          </a:r>
          <a:r>
            <a:rPr lang="en-US" dirty="0" err="1"/>
            <a:t>gwerthu</a:t>
          </a:r>
          <a:r>
            <a:rPr lang="en-US" dirty="0"/>
            <a:t> </a:t>
          </a:r>
          <a:r>
            <a:rPr lang="en-US" dirty="0" err="1"/>
            <a:t>pethau</a:t>
          </a:r>
          <a:r>
            <a:rPr lang="en-US" dirty="0"/>
            <a:t> </a:t>
          </a:r>
          <a:r>
            <a:rPr lang="en-US" dirty="0" err="1"/>
            <a:t>lan</a:t>
          </a:r>
          <a:r>
            <a:rPr lang="en-US" dirty="0"/>
            <a:t> y </a:t>
          </a:r>
          <a:r>
            <a:rPr lang="en-US" dirty="0" err="1"/>
            <a:t>mor</a:t>
          </a:r>
          <a:r>
            <a:rPr lang="en-US" dirty="0"/>
            <a:t> neu </a:t>
          </a:r>
          <a:r>
            <a:rPr lang="en-US" dirty="0" err="1"/>
            <a:t>pethau</a:t>
          </a:r>
          <a:r>
            <a:rPr lang="en-US" dirty="0"/>
            <a:t> </a:t>
          </a:r>
          <a:r>
            <a:rPr lang="en-US" dirty="0" err="1"/>
            <a:t>syrffio</a:t>
          </a:r>
          <a:r>
            <a:rPr lang="en-US" dirty="0"/>
            <a:t> </a:t>
          </a:r>
          <a:r>
            <a:rPr lang="en-US" dirty="0" err="1"/>
            <a:t>yn</a:t>
          </a:r>
          <a:r>
            <a:rPr lang="en-US" dirty="0"/>
            <a:t> </a:t>
          </a:r>
          <a:r>
            <a:rPr lang="en-US" dirty="0" err="1"/>
            <a:t>gallu</a:t>
          </a:r>
          <a:r>
            <a:rPr lang="en-US" dirty="0"/>
            <a:t> </a:t>
          </a:r>
          <a:r>
            <a:rPr lang="en-US" dirty="0" err="1"/>
            <a:t>helpu</a:t>
          </a:r>
          <a:r>
            <a:rPr lang="en-US" dirty="0"/>
            <a:t> </a:t>
          </a:r>
          <a:r>
            <a:rPr lang="en-US" dirty="0" err="1"/>
            <a:t>i</a:t>
          </a:r>
          <a:r>
            <a:rPr lang="en-US" dirty="0"/>
            <a:t> </a:t>
          </a:r>
          <a:r>
            <a:rPr lang="en-US" dirty="0" err="1"/>
            <a:t>noddi</a:t>
          </a:r>
          <a:r>
            <a:rPr lang="en-US" dirty="0"/>
            <a:t> y </a:t>
          </a:r>
          <a:r>
            <a:rPr lang="en-US" dirty="0" err="1"/>
            <a:t>clwb</a:t>
          </a:r>
          <a:r>
            <a:rPr lang="en-US" dirty="0"/>
            <a:t> </a:t>
          </a:r>
        </a:p>
      </dgm:t>
    </dgm:pt>
    <dgm:pt modelId="{15B5D41E-8766-41CC-ACDE-F0EB48073966}" type="parTrans" cxnId="{5402CFE8-D146-4F43-937B-14E76894DD21}">
      <dgm:prSet/>
      <dgm:spPr/>
      <dgm:t>
        <a:bodyPr/>
        <a:lstStyle/>
        <a:p>
          <a:endParaRPr lang="en-US"/>
        </a:p>
      </dgm:t>
    </dgm:pt>
    <dgm:pt modelId="{E071BA67-76F3-4654-BE5D-CDCBD7E3EFDD}" type="sibTrans" cxnId="{5402CFE8-D146-4F43-937B-14E76894DD21}">
      <dgm:prSet/>
      <dgm:spPr/>
      <dgm:t>
        <a:bodyPr/>
        <a:lstStyle/>
        <a:p>
          <a:endParaRPr lang="en-US"/>
        </a:p>
      </dgm:t>
    </dgm:pt>
    <dgm:pt modelId="{EAC86098-8554-524E-93F5-C404B6075A0F}">
      <dgm:prSet/>
      <dgm:spPr/>
      <dgm:t>
        <a:bodyPr/>
        <a:lstStyle/>
        <a:p>
          <a:endParaRPr lang="en-GB"/>
        </a:p>
      </dgm:t>
    </dgm:pt>
    <dgm:pt modelId="{2E0FBC89-6AEC-A04E-976A-CD007B08A37C}" type="parTrans" cxnId="{C7D91BB4-45ED-0F4B-B0CD-E1D486E8D78B}">
      <dgm:prSet/>
      <dgm:spPr/>
      <dgm:t>
        <a:bodyPr/>
        <a:lstStyle/>
        <a:p>
          <a:endParaRPr lang="en-GB"/>
        </a:p>
      </dgm:t>
    </dgm:pt>
    <dgm:pt modelId="{94BC3107-2506-7A49-A9D2-93BE34CA9147}" type="sibTrans" cxnId="{C7D91BB4-45ED-0F4B-B0CD-E1D486E8D78B}">
      <dgm:prSet/>
      <dgm:spPr/>
      <dgm:t>
        <a:bodyPr/>
        <a:lstStyle/>
        <a:p>
          <a:endParaRPr lang="en-US"/>
        </a:p>
      </dgm:t>
    </dgm:pt>
    <dgm:pt modelId="{400F0784-B363-9847-9368-47BFEF78A45D}">
      <dgm:prSet/>
      <dgm:spPr/>
      <dgm:t>
        <a:bodyPr/>
        <a:lstStyle/>
        <a:p>
          <a:r>
            <a:rPr lang="en-GB" dirty="0"/>
            <a:t>Y </a:t>
          </a:r>
          <a:r>
            <a:rPr lang="en-GB" dirty="0" err="1"/>
            <a:t>grwp</a:t>
          </a:r>
          <a:r>
            <a:rPr lang="en-GB" dirty="0"/>
            <a:t> </a:t>
          </a:r>
          <a:r>
            <a:rPr lang="en-GB" dirty="0" err="1"/>
            <a:t>targed</a:t>
          </a:r>
          <a:r>
            <a:rPr lang="en-GB" dirty="0"/>
            <a:t> </a:t>
          </a:r>
          <a:r>
            <a:rPr lang="en-GB" dirty="0" err="1"/>
            <a:t>ar</a:t>
          </a:r>
          <a:r>
            <a:rPr lang="en-GB" dirty="0"/>
            <a:t> y </a:t>
          </a:r>
          <a:r>
            <a:rPr lang="en-GB" dirty="0" err="1"/>
            <a:t>creu</a:t>
          </a:r>
          <a:r>
            <a:rPr lang="en-GB" dirty="0"/>
            <a:t> y 'clubhouse' </a:t>
          </a:r>
          <a:r>
            <a:rPr lang="en-GB" dirty="0" err="1"/>
            <a:t>yma</a:t>
          </a:r>
          <a:r>
            <a:rPr lang="en-GB" dirty="0"/>
            <a:t> </a:t>
          </a:r>
          <a:r>
            <a:rPr lang="en-GB" dirty="0" err="1"/>
            <a:t>bydd</a:t>
          </a:r>
          <a:r>
            <a:rPr lang="en-GB" dirty="0"/>
            <a:t> </a:t>
          </a:r>
          <a:r>
            <a:rPr lang="en-GB" dirty="0" err="1"/>
            <a:t>yr</a:t>
          </a:r>
          <a:r>
            <a:rPr lang="en-GB" dirty="0"/>
            <a:t> </a:t>
          </a:r>
          <a:r>
            <a:rPr lang="en-GB" dirty="0" err="1"/>
            <a:t>aelodu</a:t>
          </a:r>
          <a:r>
            <a:rPr lang="en-GB" dirty="0"/>
            <a:t> </a:t>
          </a:r>
          <a:r>
            <a:rPr lang="en-GB" dirty="0" err="1"/>
            <a:t>sydd</a:t>
          </a:r>
          <a:r>
            <a:rPr lang="en-GB" dirty="0"/>
            <a:t> </a:t>
          </a:r>
          <a:r>
            <a:rPr lang="en-GB" dirty="0" err="1"/>
            <a:t>yn</a:t>
          </a:r>
          <a:r>
            <a:rPr lang="en-GB" dirty="0"/>
            <a:t> </a:t>
          </a:r>
          <a:r>
            <a:rPr lang="en-GB" dirty="0" err="1"/>
            <a:t>rhan</a:t>
          </a:r>
          <a:r>
            <a:rPr lang="en-GB" dirty="0"/>
            <a:t> </a:t>
          </a:r>
          <a:r>
            <a:rPr lang="en-GB" dirty="0" err="1"/>
            <a:t>o'r</a:t>
          </a:r>
          <a:r>
            <a:rPr lang="en-GB" dirty="0"/>
            <a:t> </a:t>
          </a:r>
          <a:r>
            <a:rPr lang="en-GB" dirty="0" err="1"/>
            <a:t>clwb</a:t>
          </a:r>
          <a:r>
            <a:rPr lang="en-GB" dirty="0"/>
            <a:t> </a:t>
          </a:r>
          <a:r>
            <a:rPr lang="en-GB" dirty="0" err="1"/>
            <a:t>ar</a:t>
          </a:r>
          <a:r>
            <a:rPr lang="en-GB" dirty="0"/>
            <a:t> plant a </a:t>
          </a:r>
          <a:r>
            <a:rPr lang="en-GB" dirty="0" err="1"/>
            <a:t>pobl</a:t>
          </a:r>
          <a:r>
            <a:rPr lang="en-GB" dirty="0"/>
            <a:t> </a:t>
          </a:r>
          <a:r>
            <a:rPr lang="en-GB" dirty="0" err="1"/>
            <a:t>ifanc</a:t>
          </a:r>
          <a:r>
            <a:rPr lang="en-GB" dirty="0"/>
            <a:t> </a:t>
          </a:r>
          <a:r>
            <a:rPr lang="en-GB" dirty="0" err="1"/>
            <a:t>sydd</a:t>
          </a:r>
          <a:r>
            <a:rPr lang="en-GB" dirty="0"/>
            <a:t> </a:t>
          </a:r>
          <a:r>
            <a:rPr lang="en-GB" dirty="0" err="1"/>
            <a:t>yn</a:t>
          </a:r>
          <a:r>
            <a:rPr lang="en-GB" dirty="0"/>
            <a:t> </a:t>
          </a:r>
          <a:r>
            <a:rPr lang="en-GB" dirty="0" err="1"/>
            <a:t>aros</a:t>
          </a:r>
          <a:r>
            <a:rPr lang="en-GB" dirty="0"/>
            <a:t> </a:t>
          </a:r>
          <a:r>
            <a:rPr lang="en-GB" dirty="0" err="1"/>
            <a:t>i</a:t>
          </a:r>
          <a:r>
            <a:rPr lang="en-GB" dirty="0"/>
            <a:t> </a:t>
          </a:r>
          <a:r>
            <a:rPr lang="en-GB" dirty="0" err="1"/>
            <a:t>ymuno</a:t>
          </a:r>
          <a:r>
            <a:rPr lang="en-GB" dirty="0"/>
            <a:t> </a:t>
          </a:r>
          <a:r>
            <a:rPr lang="en-GB" dirty="0" err="1"/>
            <a:t>ar</a:t>
          </a:r>
          <a:r>
            <a:rPr lang="en-GB" dirty="0"/>
            <a:t> </a:t>
          </a:r>
          <a:r>
            <a:rPr lang="en-GB" dirty="0" err="1"/>
            <a:t>chlwb</a:t>
          </a:r>
          <a:r>
            <a:rPr lang="en-GB" dirty="0"/>
            <a:t>. </a:t>
          </a:r>
        </a:p>
      </dgm:t>
    </dgm:pt>
    <dgm:pt modelId="{CF9E61EA-A61B-124F-B22E-F2B5C0F7EA73}" type="parTrans" cxnId="{91A18607-B85F-324E-A8AD-7AC4A317C41A}">
      <dgm:prSet/>
      <dgm:spPr/>
      <dgm:t>
        <a:bodyPr/>
        <a:lstStyle/>
        <a:p>
          <a:endParaRPr lang="en-GB"/>
        </a:p>
      </dgm:t>
    </dgm:pt>
    <dgm:pt modelId="{D01B8598-D39F-804A-8A94-7F1C9EE8C2E8}" type="sibTrans" cxnId="{91A18607-B85F-324E-A8AD-7AC4A317C41A}">
      <dgm:prSet/>
      <dgm:spPr/>
      <dgm:t>
        <a:bodyPr/>
        <a:lstStyle/>
        <a:p>
          <a:endParaRPr lang="en-GB"/>
        </a:p>
      </dgm:t>
    </dgm:pt>
    <dgm:pt modelId="{EDE54B3E-AD71-4E4F-A8C3-8404D9B3D06F}" type="pres">
      <dgm:prSet presAssocID="{8A01A36C-6E19-4EBF-A67E-E3B6160DFA01}" presName="outerComposite" presStyleCnt="0">
        <dgm:presLayoutVars>
          <dgm:chMax val="5"/>
          <dgm:dir/>
          <dgm:resizeHandles val="exact"/>
        </dgm:presLayoutVars>
      </dgm:prSet>
      <dgm:spPr/>
    </dgm:pt>
    <dgm:pt modelId="{8E70D070-5C73-9041-AD59-7B78C17CFEC3}" type="pres">
      <dgm:prSet presAssocID="{8A01A36C-6E19-4EBF-A67E-E3B6160DFA01}" presName="dummyMaxCanvas" presStyleCnt="0">
        <dgm:presLayoutVars/>
      </dgm:prSet>
      <dgm:spPr/>
    </dgm:pt>
    <dgm:pt modelId="{E4150746-6F93-9843-BA14-1E0C19EABA7C}" type="pres">
      <dgm:prSet presAssocID="{8A01A36C-6E19-4EBF-A67E-E3B6160DFA01}" presName="FourNodes_1" presStyleLbl="node1" presStyleIdx="0" presStyleCnt="4">
        <dgm:presLayoutVars>
          <dgm:bulletEnabled val="1"/>
        </dgm:presLayoutVars>
      </dgm:prSet>
      <dgm:spPr/>
    </dgm:pt>
    <dgm:pt modelId="{0FB3C8EC-77D9-B849-A4C9-D6B188B653AA}" type="pres">
      <dgm:prSet presAssocID="{8A01A36C-6E19-4EBF-A67E-E3B6160DFA01}" presName="FourNodes_2" presStyleLbl="node1" presStyleIdx="1" presStyleCnt="4">
        <dgm:presLayoutVars>
          <dgm:bulletEnabled val="1"/>
        </dgm:presLayoutVars>
      </dgm:prSet>
      <dgm:spPr/>
    </dgm:pt>
    <dgm:pt modelId="{565CB783-FD86-D24A-AD11-E2A84D7739EB}" type="pres">
      <dgm:prSet presAssocID="{8A01A36C-6E19-4EBF-A67E-E3B6160DFA01}" presName="FourNodes_3" presStyleLbl="node1" presStyleIdx="2" presStyleCnt="4">
        <dgm:presLayoutVars>
          <dgm:bulletEnabled val="1"/>
        </dgm:presLayoutVars>
      </dgm:prSet>
      <dgm:spPr/>
    </dgm:pt>
    <dgm:pt modelId="{87EA374F-F88D-7D48-84D2-3F2894B4338F}" type="pres">
      <dgm:prSet presAssocID="{8A01A36C-6E19-4EBF-A67E-E3B6160DFA01}" presName="FourNodes_4" presStyleLbl="node1" presStyleIdx="3" presStyleCnt="4">
        <dgm:presLayoutVars>
          <dgm:bulletEnabled val="1"/>
        </dgm:presLayoutVars>
      </dgm:prSet>
      <dgm:spPr/>
    </dgm:pt>
    <dgm:pt modelId="{E02D56C9-9D4F-8D4A-985A-51849222499F}" type="pres">
      <dgm:prSet presAssocID="{8A01A36C-6E19-4EBF-A67E-E3B6160DFA01}" presName="FourConn_1-2" presStyleLbl="fgAccFollowNode1" presStyleIdx="0" presStyleCnt="3">
        <dgm:presLayoutVars>
          <dgm:bulletEnabled val="1"/>
        </dgm:presLayoutVars>
      </dgm:prSet>
      <dgm:spPr/>
    </dgm:pt>
    <dgm:pt modelId="{9542C3C5-4EF7-A349-B69C-1DB2108BC033}" type="pres">
      <dgm:prSet presAssocID="{8A01A36C-6E19-4EBF-A67E-E3B6160DFA01}" presName="FourConn_2-3" presStyleLbl="fgAccFollowNode1" presStyleIdx="1" presStyleCnt="3">
        <dgm:presLayoutVars>
          <dgm:bulletEnabled val="1"/>
        </dgm:presLayoutVars>
      </dgm:prSet>
      <dgm:spPr/>
    </dgm:pt>
    <dgm:pt modelId="{8D2D34AE-745C-2742-89E7-CA0C22E3EB37}" type="pres">
      <dgm:prSet presAssocID="{8A01A36C-6E19-4EBF-A67E-E3B6160DFA01}" presName="FourConn_3-4" presStyleLbl="fgAccFollowNode1" presStyleIdx="2" presStyleCnt="3">
        <dgm:presLayoutVars>
          <dgm:bulletEnabled val="1"/>
        </dgm:presLayoutVars>
      </dgm:prSet>
      <dgm:spPr/>
    </dgm:pt>
    <dgm:pt modelId="{D414A45E-1A3E-3045-8EF4-33BDBE11FCD3}" type="pres">
      <dgm:prSet presAssocID="{8A01A36C-6E19-4EBF-A67E-E3B6160DFA01}" presName="FourNodes_1_text" presStyleLbl="node1" presStyleIdx="3" presStyleCnt="4">
        <dgm:presLayoutVars>
          <dgm:bulletEnabled val="1"/>
        </dgm:presLayoutVars>
      </dgm:prSet>
      <dgm:spPr/>
    </dgm:pt>
    <dgm:pt modelId="{82BB5155-59F1-6643-A1A0-B752F770F316}" type="pres">
      <dgm:prSet presAssocID="{8A01A36C-6E19-4EBF-A67E-E3B6160DFA01}" presName="FourNodes_2_text" presStyleLbl="node1" presStyleIdx="3" presStyleCnt="4">
        <dgm:presLayoutVars>
          <dgm:bulletEnabled val="1"/>
        </dgm:presLayoutVars>
      </dgm:prSet>
      <dgm:spPr/>
    </dgm:pt>
    <dgm:pt modelId="{EDBF5E63-2F32-804B-88A3-6DA7311964D5}" type="pres">
      <dgm:prSet presAssocID="{8A01A36C-6E19-4EBF-A67E-E3B6160DFA01}" presName="FourNodes_3_text" presStyleLbl="node1" presStyleIdx="3" presStyleCnt="4">
        <dgm:presLayoutVars>
          <dgm:bulletEnabled val="1"/>
        </dgm:presLayoutVars>
      </dgm:prSet>
      <dgm:spPr/>
    </dgm:pt>
    <dgm:pt modelId="{E3FDC039-E10A-A54C-949D-43812C39C49F}" type="pres">
      <dgm:prSet presAssocID="{8A01A36C-6E19-4EBF-A67E-E3B6160DFA01}" presName="FourNodes_4_text" presStyleLbl="node1" presStyleIdx="3" presStyleCnt="4">
        <dgm:presLayoutVars>
          <dgm:bulletEnabled val="1"/>
        </dgm:presLayoutVars>
      </dgm:prSet>
      <dgm:spPr/>
    </dgm:pt>
  </dgm:ptLst>
  <dgm:cxnLst>
    <dgm:cxn modelId="{0FB5EF00-D0F2-874D-9FE0-1CFAF2E47476}" type="presOf" srcId="{2E58D699-0F73-402B-BA08-4E202B745759}" destId="{565CB783-FD86-D24A-AD11-E2A84D7739EB}" srcOrd="0" destOrd="0" presId="urn:microsoft.com/office/officeart/2005/8/layout/vProcess5"/>
    <dgm:cxn modelId="{91A18607-B85F-324E-A8AD-7AC4A317C41A}" srcId="{8A01A36C-6E19-4EBF-A67E-E3B6160DFA01}" destId="{400F0784-B363-9847-9368-47BFEF78A45D}" srcOrd="3" destOrd="0" parTransId="{CF9E61EA-A61B-124F-B22E-F2B5C0F7EA73}" sibTransId="{D01B8598-D39F-804A-8A94-7F1C9EE8C2E8}"/>
    <dgm:cxn modelId="{F68D4E23-3661-4ADF-BA7F-BB641B4292D8}" srcId="{8A01A36C-6E19-4EBF-A67E-E3B6160DFA01}" destId="{22D712A0-D06A-4BEC-A453-1CFDA742862C}" srcOrd="1" destOrd="0" parTransId="{D3ED805B-DC8D-40EE-BA68-51117E6CB721}" sibTransId="{48980A83-3498-447E-B223-2CE8831E1CF2}"/>
    <dgm:cxn modelId="{9B0A8928-F5B2-C64F-A16F-BB788F7CBE48}" type="presOf" srcId="{22D712A0-D06A-4BEC-A453-1CFDA742862C}" destId="{0FB3C8EC-77D9-B849-A4C9-D6B188B653AA}" srcOrd="0" destOrd="0" presId="urn:microsoft.com/office/officeart/2005/8/layout/vProcess5"/>
    <dgm:cxn modelId="{091CAE2E-2ED2-6348-8845-BA5122BACC2A}" type="presOf" srcId="{EF8F73A3-849C-483D-AAA1-91CA02C4A6CF}" destId="{E02D56C9-9D4F-8D4A-985A-51849222499F}" srcOrd="0" destOrd="0" presId="urn:microsoft.com/office/officeart/2005/8/layout/vProcess5"/>
    <dgm:cxn modelId="{A86F413C-940A-334C-87F4-40BF25BC921E}" type="presOf" srcId="{22D712A0-D06A-4BEC-A453-1CFDA742862C}" destId="{82BB5155-59F1-6643-A1A0-B752F770F316}" srcOrd="1" destOrd="0" presId="urn:microsoft.com/office/officeart/2005/8/layout/vProcess5"/>
    <dgm:cxn modelId="{CFBF4B55-448E-F444-92CA-2F0E0D715DE4}" type="presOf" srcId="{E071BA67-76F3-4654-BE5D-CDCBD7E3EFDD}" destId="{8D2D34AE-745C-2742-89E7-CA0C22E3EB37}" srcOrd="0" destOrd="0" presId="urn:microsoft.com/office/officeart/2005/8/layout/vProcess5"/>
    <dgm:cxn modelId="{F3FA0568-F330-5C49-AF8E-9A4668CD0D84}" type="presOf" srcId="{400F0784-B363-9847-9368-47BFEF78A45D}" destId="{E3FDC039-E10A-A54C-949D-43812C39C49F}" srcOrd="1" destOrd="0" presId="urn:microsoft.com/office/officeart/2005/8/layout/vProcess5"/>
    <dgm:cxn modelId="{A132D189-E766-2C4F-95F7-590814DEE4B5}" type="presOf" srcId="{2E58D699-0F73-402B-BA08-4E202B745759}" destId="{EDBF5E63-2F32-804B-88A3-6DA7311964D5}" srcOrd="1" destOrd="0" presId="urn:microsoft.com/office/officeart/2005/8/layout/vProcess5"/>
    <dgm:cxn modelId="{A53675A5-4F4F-AF43-B95D-99305FC89298}" type="presOf" srcId="{092A1471-4450-4479-AE7D-CE8522CF41AB}" destId="{D414A45E-1A3E-3045-8EF4-33BDBE11FCD3}" srcOrd="1" destOrd="0" presId="urn:microsoft.com/office/officeart/2005/8/layout/vProcess5"/>
    <dgm:cxn modelId="{EA5EE5AF-530C-8F46-A2F3-FF7F65D59EED}" type="presOf" srcId="{EAC86098-8554-524E-93F5-C404B6075A0F}" destId="{0FB3C8EC-77D9-B849-A4C9-D6B188B653AA}" srcOrd="0" destOrd="1" presId="urn:microsoft.com/office/officeart/2005/8/layout/vProcess5"/>
    <dgm:cxn modelId="{C7D91BB4-45ED-0F4B-B0CD-E1D486E8D78B}" srcId="{22D712A0-D06A-4BEC-A453-1CFDA742862C}" destId="{EAC86098-8554-524E-93F5-C404B6075A0F}" srcOrd="0" destOrd="0" parTransId="{2E0FBC89-6AEC-A04E-976A-CD007B08A37C}" sibTransId="{94BC3107-2506-7A49-A9D2-93BE34CA9147}"/>
    <dgm:cxn modelId="{D956E0B4-8FC8-B14E-B440-23FD4317BE8F}" type="presOf" srcId="{400F0784-B363-9847-9368-47BFEF78A45D}" destId="{87EA374F-F88D-7D48-84D2-3F2894B4338F}" srcOrd="0" destOrd="0" presId="urn:microsoft.com/office/officeart/2005/8/layout/vProcess5"/>
    <dgm:cxn modelId="{00D0EDC9-D1F8-4411-A495-47BC85561A7E}" srcId="{8A01A36C-6E19-4EBF-A67E-E3B6160DFA01}" destId="{092A1471-4450-4479-AE7D-CE8522CF41AB}" srcOrd="0" destOrd="0" parTransId="{1664B44A-FFF5-4248-BD2B-6A129D0F6BFB}" sibTransId="{EF8F73A3-849C-483D-AAA1-91CA02C4A6CF}"/>
    <dgm:cxn modelId="{9CF997CA-0BC2-424F-9F7D-F974D65CE7BE}" type="presOf" srcId="{EAC86098-8554-524E-93F5-C404B6075A0F}" destId="{82BB5155-59F1-6643-A1A0-B752F770F316}" srcOrd="1" destOrd="1" presId="urn:microsoft.com/office/officeart/2005/8/layout/vProcess5"/>
    <dgm:cxn modelId="{894850CC-5AE1-C545-BCD1-78B6520C2059}" type="presOf" srcId="{092A1471-4450-4479-AE7D-CE8522CF41AB}" destId="{E4150746-6F93-9843-BA14-1E0C19EABA7C}" srcOrd="0" destOrd="0" presId="urn:microsoft.com/office/officeart/2005/8/layout/vProcess5"/>
    <dgm:cxn modelId="{FFF34CDC-5DF6-0248-B9F4-8B44D5D20F76}" type="presOf" srcId="{48980A83-3498-447E-B223-2CE8831E1CF2}" destId="{9542C3C5-4EF7-A349-B69C-1DB2108BC033}" srcOrd="0" destOrd="0" presId="urn:microsoft.com/office/officeart/2005/8/layout/vProcess5"/>
    <dgm:cxn modelId="{B267EDE3-E969-F24C-8512-92329F18FEE2}" type="presOf" srcId="{8A01A36C-6E19-4EBF-A67E-E3B6160DFA01}" destId="{EDE54B3E-AD71-4E4F-A8C3-8404D9B3D06F}" srcOrd="0" destOrd="0" presId="urn:microsoft.com/office/officeart/2005/8/layout/vProcess5"/>
    <dgm:cxn modelId="{5402CFE8-D146-4F43-937B-14E76894DD21}" srcId="{8A01A36C-6E19-4EBF-A67E-E3B6160DFA01}" destId="{2E58D699-0F73-402B-BA08-4E202B745759}" srcOrd="2" destOrd="0" parTransId="{15B5D41E-8766-41CC-ACDE-F0EB48073966}" sibTransId="{E071BA67-76F3-4654-BE5D-CDCBD7E3EFDD}"/>
    <dgm:cxn modelId="{0B2AAFDF-DF5D-6341-9AC9-44281E685453}" type="presParOf" srcId="{EDE54B3E-AD71-4E4F-A8C3-8404D9B3D06F}" destId="{8E70D070-5C73-9041-AD59-7B78C17CFEC3}" srcOrd="0" destOrd="0" presId="urn:microsoft.com/office/officeart/2005/8/layout/vProcess5"/>
    <dgm:cxn modelId="{60392282-898C-B64E-A52B-943DC1F69807}" type="presParOf" srcId="{EDE54B3E-AD71-4E4F-A8C3-8404D9B3D06F}" destId="{E4150746-6F93-9843-BA14-1E0C19EABA7C}" srcOrd="1" destOrd="0" presId="urn:microsoft.com/office/officeart/2005/8/layout/vProcess5"/>
    <dgm:cxn modelId="{47CD2D5C-0659-C94C-B65C-18FFDE08C72C}" type="presParOf" srcId="{EDE54B3E-AD71-4E4F-A8C3-8404D9B3D06F}" destId="{0FB3C8EC-77D9-B849-A4C9-D6B188B653AA}" srcOrd="2" destOrd="0" presId="urn:microsoft.com/office/officeart/2005/8/layout/vProcess5"/>
    <dgm:cxn modelId="{CFE3042F-DE98-D945-AA88-92761237C919}" type="presParOf" srcId="{EDE54B3E-AD71-4E4F-A8C3-8404D9B3D06F}" destId="{565CB783-FD86-D24A-AD11-E2A84D7739EB}" srcOrd="3" destOrd="0" presId="urn:microsoft.com/office/officeart/2005/8/layout/vProcess5"/>
    <dgm:cxn modelId="{C6E98810-67C6-DD44-868B-C8555F449455}" type="presParOf" srcId="{EDE54B3E-AD71-4E4F-A8C3-8404D9B3D06F}" destId="{87EA374F-F88D-7D48-84D2-3F2894B4338F}" srcOrd="4" destOrd="0" presId="urn:microsoft.com/office/officeart/2005/8/layout/vProcess5"/>
    <dgm:cxn modelId="{85EB8155-FD53-2E49-BBA7-83537508F3D0}" type="presParOf" srcId="{EDE54B3E-AD71-4E4F-A8C3-8404D9B3D06F}" destId="{E02D56C9-9D4F-8D4A-985A-51849222499F}" srcOrd="5" destOrd="0" presId="urn:microsoft.com/office/officeart/2005/8/layout/vProcess5"/>
    <dgm:cxn modelId="{1C627B5A-5417-1D41-85AD-D33C2FCA8B96}" type="presParOf" srcId="{EDE54B3E-AD71-4E4F-A8C3-8404D9B3D06F}" destId="{9542C3C5-4EF7-A349-B69C-1DB2108BC033}" srcOrd="6" destOrd="0" presId="urn:microsoft.com/office/officeart/2005/8/layout/vProcess5"/>
    <dgm:cxn modelId="{F50695E2-3814-374F-8E82-0934EC9BC7EC}" type="presParOf" srcId="{EDE54B3E-AD71-4E4F-A8C3-8404D9B3D06F}" destId="{8D2D34AE-745C-2742-89E7-CA0C22E3EB37}" srcOrd="7" destOrd="0" presId="urn:microsoft.com/office/officeart/2005/8/layout/vProcess5"/>
    <dgm:cxn modelId="{D8C59688-43A8-B54F-BFCC-E49921C9D83A}" type="presParOf" srcId="{EDE54B3E-AD71-4E4F-A8C3-8404D9B3D06F}" destId="{D414A45E-1A3E-3045-8EF4-33BDBE11FCD3}" srcOrd="8" destOrd="0" presId="urn:microsoft.com/office/officeart/2005/8/layout/vProcess5"/>
    <dgm:cxn modelId="{48BDBD30-AE3B-D246-8B7B-0D1F00D585A4}" type="presParOf" srcId="{EDE54B3E-AD71-4E4F-A8C3-8404D9B3D06F}" destId="{82BB5155-59F1-6643-A1A0-B752F770F316}" srcOrd="9" destOrd="0" presId="urn:microsoft.com/office/officeart/2005/8/layout/vProcess5"/>
    <dgm:cxn modelId="{EFE5BEA0-8519-6343-A63E-70552830C7F1}" type="presParOf" srcId="{EDE54B3E-AD71-4E4F-A8C3-8404D9B3D06F}" destId="{EDBF5E63-2F32-804B-88A3-6DA7311964D5}" srcOrd="10" destOrd="0" presId="urn:microsoft.com/office/officeart/2005/8/layout/vProcess5"/>
    <dgm:cxn modelId="{DB903E06-010B-984E-9BCF-38EBA9C6C845}" type="presParOf" srcId="{EDE54B3E-AD71-4E4F-A8C3-8404D9B3D06F}" destId="{E3FDC039-E10A-A54C-949D-43812C39C49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54663-80AE-BB43-9C14-C152639776AA}">
      <dsp:nvSpPr>
        <dsp:cNvPr id="0" name=""/>
        <dsp:cNvSpPr/>
      </dsp:nvSpPr>
      <dsp:spPr>
        <a:xfrm>
          <a:off x="0" y="53934"/>
          <a:ext cx="6797675" cy="134879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Mae’r clwb wedi bod yn addysgu yr cymuned lleol am dan ymwybyddiaeth o ddigolwch dwr ers 1963. </a:t>
          </a:r>
        </a:p>
      </dsp:txBody>
      <dsp:txXfrm>
        <a:off x="65843" y="119777"/>
        <a:ext cx="6665989" cy="1217104"/>
      </dsp:txXfrm>
    </dsp:sp>
    <dsp:sp modelId="{AEABF209-4D5A-EF41-9A4D-75B68ACD5DE8}">
      <dsp:nvSpPr>
        <dsp:cNvPr id="0" name=""/>
        <dsp:cNvSpPr/>
      </dsp:nvSpPr>
      <dsp:spPr>
        <a:xfrm>
          <a:off x="0" y="1451685"/>
          <a:ext cx="6797675" cy="1348790"/>
        </a:xfrm>
        <a:prstGeom prst="roundRect">
          <a:avLst/>
        </a:prstGeom>
        <a:solidFill>
          <a:schemeClr val="accent2">
            <a:hueOff val="-443941"/>
            <a:satOff val="-195"/>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err="1"/>
            <a:t>Mae’r</a:t>
          </a:r>
          <a:r>
            <a:rPr lang="en-US" sz="1700" kern="1200" dirty="0"/>
            <a:t> </a:t>
          </a:r>
          <a:r>
            <a:rPr lang="en-US" sz="1700" kern="1200" dirty="0" err="1"/>
            <a:t>clwcb</a:t>
          </a:r>
          <a:r>
            <a:rPr lang="en-US" sz="1700" kern="1200" dirty="0"/>
            <a:t> </a:t>
          </a:r>
          <a:r>
            <a:rPr lang="en-US" sz="1700" kern="1200" dirty="0" err="1"/>
            <a:t>gyda</a:t>
          </a:r>
          <a:r>
            <a:rPr lang="en-US" sz="1700" kern="1200" dirty="0"/>
            <a:t> </a:t>
          </a:r>
          <a:r>
            <a:rPr lang="en-US" sz="1700" kern="1200" dirty="0" err="1"/>
            <a:t>gwirfoddolwyr</a:t>
          </a:r>
          <a:r>
            <a:rPr lang="en-US" sz="1700" kern="1200" dirty="0"/>
            <a:t> o </a:t>
          </a:r>
          <a:r>
            <a:rPr lang="en-US" sz="1700" kern="1200" dirty="0" err="1"/>
            <a:t>gwmpas</a:t>
          </a:r>
          <a:r>
            <a:rPr lang="en-US" sz="1700" kern="1200" dirty="0"/>
            <a:t> </a:t>
          </a:r>
          <a:r>
            <a:rPr lang="en-US" sz="1700" kern="1200" dirty="0" err="1"/>
            <a:t>ardal</a:t>
          </a:r>
          <a:r>
            <a:rPr lang="en-US" sz="1700" kern="1200" dirty="0"/>
            <a:t> </a:t>
          </a:r>
          <a:r>
            <a:rPr lang="en-US" sz="1700" kern="1200" dirty="0" err="1"/>
            <a:t>Aberystwyth</a:t>
          </a:r>
          <a:r>
            <a:rPr lang="en-US" sz="1700" kern="1200" dirty="0"/>
            <a:t> </a:t>
          </a:r>
          <a:r>
            <a:rPr lang="en-US" sz="1700" kern="1200" dirty="0" err="1"/>
            <a:t>sydd</a:t>
          </a:r>
          <a:r>
            <a:rPr lang="en-US" sz="1700" kern="1200" dirty="0"/>
            <a:t> </a:t>
          </a:r>
          <a:r>
            <a:rPr lang="en-US" sz="1700" kern="1200" dirty="0" err="1"/>
            <a:t>yn</a:t>
          </a:r>
          <a:r>
            <a:rPr lang="en-US" sz="1700" kern="1200" dirty="0"/>
            <a:t> </a:t>
          </a:r>
          <a:r>
            <a:rPr lang="en-US" sz="1700" kern="1200" dirty="0" err="1"/>
            <a:t>rhedeg</a:t>
          </a:r>
          <a:r>
            <a:rPr lang="en-US" sz="1700" kern="1200" dirty="0"/>
            <a:t> y </a:t>
          </a:r>
          <a:r>
            <a:rPr lang="en-US" sz="1700" kern="1200" dirty="0" err="1"/>
            <a:t>clwb</a:t>
          </a:r>
          <a:r>
            <a:rPr lang="en-US" sz="1700" kern="1200" dirty="0"/>
            <a:t> ac </a:t>
          </a:r>
          <a:r>
            <a:rPr lang="en-US" sz="1700" kern="1200" dirty="0" err="1"/>
            <a:t>sydd</a:t>
          </a:r>
          <a:r>
            <a:rPr lang="en-US" sz="1700" kern="1200" dirty="0"/>
            <a:t> </a:t>
          </a:r>
          <a:r>
            <a:rPr lang="en-US" sz="1700" kern="1200" dirty="0" err="1"/>
            <a:t>wedi</a:t>
          </a:r>
          <a:r>
            <a:rPr lang="en-US" sz="1700" kern="1200" dirty="0"/>
            <a:t> bod </a:t>
          </a:r>
          <a:r>
            <a:rPr lang="en-US" sz="1700" kern="1200" dirty="0" err="1"/>
            <a:t>yn</a:t>
          </a:r>
          <a:r>
            <a:rPr lang="en-US" sz="1700" kern="1200" dirty="0"/>
            <a:t> </a:t>
          </a:r>
          <a:r>
            <a:rPr lang="en-US" sz="1700" kern="1200" dirty="0" err="1"/>
            <a:t>dysgu</a:t>
          </a:r>
          <a:r>
            <a:rPr lang="en-US" sz="1700" kern="1200" dirty="0"/>
            <a:t> </a:t>
          </a:r>
          <a:r>
            <a:rPr lang="en-US" sz="1700" kern="1200" dirty="0" err="1"/>
            <a:t>yr</a:t>
          </a:r>
          <a:r>
            <a:rPr lang="en-US" sz="1700" kern="1200" dirty="0"/>
            <a:t> </a:t>
          </a:r>
          <a:r>
            <a:rPr lang="en-US" sz="1700" kern="1200" dirty="0" err="1"/>
            <a:t>aelodau</a:t>
          </a:r>
          <a:r>
            <a:rPr lang="en-US" sz="1700" kern="1200" dirty="0"/>
            <a:t> </a:t>
          </a:r>
          <a:r>
            <a:rPr lang="en-US" sz="1700" kern="1200" dirty="0" err="1"/>
            <a:t>yr</a:t>
          </a:r>
          <a:r>
            <a:rPr lang="en-US" sz="1700" kern="1200" dirty="0"/>
            <a:t> </a:t>
          </a:r>
          <a:r>
            <a:rPr lang="en-US" sz="1700" kern="1200" dirty="0" err="1"/>
            <a:t>clwb</a:t>
          </a:r>
          <a:r>
            <a:rPr lang="en-US" sz="1700" kern="1200" dirty="0"/>
            <a:t> am dan </a:t>
          </a:r>
          <a:r>
            <a:rPr lang="en-US" sz="1700" kern="1200" dirty="0" err="1"/>
            <a:t>yr</a:t>
          </a:r>
          <a:r>
            <a:rPr lang="en-US" sz="1700" kern="1200" dirty="0"/>
            <a:t> </a:t>
          </a:r>
          <a:r>
            <a:rPr lang="en-US" sz="1700" kern="1200" dirty="0" err="1"/>
            <a:t>amgylchedd</a:t>
          </a:r>
          <a:r>
            <a:rPr lang="en-US" sz="1700" kern="1200" dirty="0"/>
            <a:t> y </a:t>
          </a:r>
          <a:r>
            <a:rPr lang="en-US" sz="1700" kern="1200" dirty="0" err="1"/>
            <a:t>traeth</a:t>
          </a:r>
          <a:r>
            <a:rPr lang="en-US" sz="1700" kern="1200" dirty="0"/>
            <a:t>. </a:t>
          </a:r>
          <a:r>
            <a:rPr lang="en-US" sz="1700" kern="1200" dirty="0" err="1"/>
            <a:t>Maent</a:t>
          </a:r>
          <a:r>
            <a:rPr lang="en-US" sz="1700" kern="1200" dirty="0"/>
            <a:t> </a:t>
          </a:r>
          <a:r>
            <a:rPr lang="en-US" sz="1700" kern="1200" dirty="0" err="1"/>
            <a:t>hefyd</a:t>
          </a:r>
          <a:r>
            <a:rPr lang="en-US" sz="1700" kern="1200" dirty="0"/>
            <a:t> </a:t>
          </a:r>
          <a:r>
            <a:rPr lang="en-US" sz="1700" kern="1200" dirty="0" err="1"/>
            <a:t>wedi</a:t>
          </a:r>
          <a:r>
            <a:rPr lang="en-US" sz="1700" kern="1200" dirty="0"/>
            <a:t> </a:t>
          </a:r>
          <a:r>
            <a:rPr lang="en-US" sz="1700" kern="1200" dirty="0" err="1"/>
            <a:t>helpu</a:t>
          </a:r>
          <a:r>
            <a:rPr lang="en-US" sz="1700" kern="1200" dirty="0"/>
            <a:t> </a:t>
          </a:r>
          <a:r>
            <a:rPr lang="en-US" sz="1700" kern="1200" dirty="0" err="1"/>
            <a:t>wrth</a:t>
          </a:r>
          <a:r>
            <a:rPr lang="en-US" sz="1700" kern="1200" dirty="0"/>
            <a:t> </a:t>
          </a:r>
          <a:r>
            <a:rPr lang="en-US" sz="1700" kern="1200" dirty="0" err="1"/>
            <a:t>helpu</a:t>
          </a:r>
          <a:r>
            <a:rPr lang="en-US" sz="1700" kern="1200" dirty="0"/>
            <a:t> </a:t>
          </a:r>
          <a:r>
            <a:rPr lang="en-US" sz="1700" kern="1200" dirty="0" err="1"/>
            <a:t>pobl</a:t>
          </a:r>
          <a:r>
            <a:rPr lang="en-US" sz="1700" kern="1200" dirty="0"/>
            <a:t> </a:t>
          </a:r>
          <a:r>
            <a:rPr lang="en-US" sz="1700" kern="1200" dirty="0" err="1"/>
            <a:t>ifanc</a:t>
          </a:r>
          <a:r>
            <a:rPr lang="en-US" sz="1700" kern="1200" dirty="0"/>
            <a:t> </a:t>
          </a:r>
          <a:r>
            <a:rPr lang="en-US" sz="1700" kern="1200" dirty="0" err="1"/>
            <a:t>i</a:t>
          </a:r>
          <a:r>
            <a:rPr lang="en-US" sz="1700" kern="1200" dirty="0"/>
            <a:t> </a:t>
          </a:r>
          <a:r>
            <a:rPr lang="en-US" sz="1700" kern="1200" dirty="0" err="1"/>
            <a:t>ddod</a:t>
          </a:r>
          <a:r>
            <a:rPr lang="en-US" sz="1700" kern="1200" dirty="0"/>
            <a:t> </a:t>
          </a:r>
          <a:r>
            <a:rPr lang="en-US" sz="1700" kern="1200" dirty="0" err="1"/>
            <a:t>yn</a:t>
          </a:r>
          <a:r>
            <a:rPr lang="en-US" sz="1700" kern="1200" dirty="0"/>
            <a:t> </a:t>
          </a:r>
          <a:r>
            <a:rPr lang="en-US" sz="1700" kern="1200" dirty="0" err="1"/>
            <a:t>achywbwyr</a:t>
          </a:r>
          <a:r>
            <a:rPr lang="en-US" sz="1700" kern="1200" dirty="0"/>
            <a:t> </a:t>
          </a:r>
          <a:r>
            <a:rPr lang="en-US" sz="1700" kern="1200" dirty="0" err="1"/>
            <a:t>bywyd</a:t>
          </a:r>
          <a:r>
            <a:rPr lang="en-US" sz="1700" kern="1200" dirty="0"/>
            <a:t>, </a:t>
          </a:r>
          <a:r>
            <a:rPr lang="en-US" sz="1700" kern="1200" dirty="0" err="1"/>
            <a:t>lle</a:t>
          </a:r>
          <a:r>
            <a:rPr lang="en-US" sz="1700" kern="1200" dirty="0"/>
            <a:t> </a:t>
          </a:r>
          <a:r>
            <a:rPr lang="en-US" sz="1700" kern="1200" dirty="0" err="1"/>
            <a:t>mae</a:t>
          </a:r>
          <a:r>
            <a:rPr lang="en-US" sz="1700" kern="1200" dirty="0"/>
            <a:t> </a:t>
          </a:r>
          <a:r>
            <a:rPr lang="en-US" sz="1700" kern="1200" dirty="0" err="1"/>
            <a:t>mwyafrif</a:t>
          </a:r>
          <a:r>
            <a:rPr lang="en-US" sz="1700" kern="1200" dirty="0"/>
            <a:t> </a:t>
          </a:r>
          <a:r>
            <a:rPr lang="en-US" sz="1700" kern="1200" dirty="0" err="1"/>
            <a:t>ohonynt</a:t>
          </a:r>
          <a:r>
            <a:rPr lang="en-US" sz="1700" kern="1200" dirty="0"/>
            <a:t> </a:t>
          </a:r>
          <a:r>
            <a:rPr lang="en-US" sz="1700" kern="1200" dirty="0" err="1"/>
            <a:t>wedi</a:t>
          </a:r>
          <a:r>
            <a:rPr lang="en-US" sz="1700" kern="1200" dirty="0"/>
            <a:t> bod </a:t>
          </a:r>
          <a:r>
            <a:rPr lang="en-US" sz="1700" kern="1200" dirty="0" err="1"/>
            <a:t>yn</a:t>
          </a:r>
          <a:r>
            <a:rPr lang="en-US" sz="1700" kern="1200" dirty="0"/>
            <a:t> </a:t>
          </a:r>
          <a:r>
            <a:rPr lang="en-US" sz="1700" kern="1200" dirty="0" err="1"/>
            <a:t>gweithio</a:t>
          </a:r>
          <a:r>
            <a:rPr lang="en-US" sz="1700" kern="1200" dirty="0"/>
            <a:t> </a:t>
          </a:r>
          <a:r>
            <a:rPr lang="en-US" sz="1700" kern="1200" dirty="0" err="1"/>
            <a:t>i’r</a:t>
          </a:r>
          <a:r>
            <a:rPr lang="en-US" sz="1700" kern="1200" dirty="0"/>
            <a:t> RNLI.</a:t>
          </a:r>
        </a:p>
      </dsp:txBody>
      <dsp:txXfrm>
        <a:off x="65843" y="1517528"/>
        <a:ext cx="6665989" cy="1217104"/>
      </dsp:txXfrm>
    </dsp:sp>
    <dsp:sp modelId="{74D93665-E272-0B40-AE26-9B984D1BA208}">
      <dsp:nvSpPr>
        <dsp:cNvPr id="0" name=""/>
        <dsp:cNvSpPr/>
      </dsp:nvSpPr>
      <dsp:spPr>
        <a:xfrm>
          <a:off x="0" y="2849436"/>
          <a:ext cx="6797675" cy="1348790"/>
        </a:xfrm>
        <a:prstGeom prst="roundRect">
          <a:avLst/>
        </a:prstGeom>
        <a:solidFill>
          <a:schemeClr val="accent2">
            <a:hueOff val="-887883"/>
            <a:satOff val="-391"/>
            <a:lumOff val="10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Mae’r clwb wedi cael ei leoli ar draeth Gogledd Aberystwyth.</a:t>
          </a:r>
        </a:p>
      </dsp:txBody>
      <dsp:txXfrm>
        <a:off x="65843" y="2915279"/>
        <a:ext cx="6665989" cy="1217104"/>
      </dsp:txXfrm>
    </dsp:sp>
    <dsp:sp modelId="{E4EEFD56-D1A1-EA49-9943-1B1DA4C4AEB9}">
      <dsp:nvSpPr>
        <dsp:cNvPr id="0" name=""/>
        <dsp:cNvSpPr/>
      </dsp:nvSpPr>
      <dsp:spPr>
        <a:xfrm>
          <a:off x="0" y="4247186"/>
          <a:ext cx="6797675" cy="134879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Mae’r sesiynau hyfforddi yn cael ei chynal trwy’r haf ar y traeth, ac yn y gaeaf yn y pwll.  </a:t>
          </a:r>
        </a:p>
      </dsp:txBody>
      <dsp:txXfrm>
        <a:off x="65843" y="4313029"/>
        <a:ext cx="6665989" cy="12171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982B1-4BCE-784C-BA35-AA48784F957D}">
      <dsp:nvSpPr>
        <dsp:cNvPr id="0" name=""/>
        <dsp:cNvSpPr/>
      </dsp:nvSpPr>
      <dsp:spPr>
        <a:xfrm>
          <a:off x="377190" y="3160"/>
          <a:ext cx="2907506" cy="174450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u="sng" kern="1200"/>
            <a:t>Nod 1- Cael digon o arian i gael ‘clubhouse’ newydd</a:t>
          </a:r>
          <a:r>
            <a:rPr lang="en-US" sz="2100" kern="1200"/>
            <a:t>. </a:t>
          </a:r>
        </a:p>
      </dsp:txBody>
      <dsp:txXfrm>
        <a:off x="377190" y="3160"/>
        <a:ext cx="2907506" cy="1744503"/>
      </dsp:txXfrm>
    </dsp:sp>
    <dsp:sp modelId="{99856CB5-2814-384A-B18C-5A9F62A9DC4E}">
      <dsp:nvSpPr>
        <dsp:cNvPr id="0" name=""/>
        <dsp:cNvSpPr/>
      </dsp:nvSpPr>
      <dsp:spPr>
        <a:xfrm>
          <a:off x="3575446" y="3160"/>
          <a:ext cx="2907506" cy="1744503"/>
        </a:xfrm>
        <a:prstGeom prst="rect">
          <a:avLst/>
        </a:prstGeom>
        <a:solidFill>
          <a:schemeClr val="accent2">
            <a:hueOff val="-266365"/>
            <a:satOff val="-117"/>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err="1"/>
            <a:t>Amcan</a:t>
          </a:r>
          <a:r>
            <a:rPr lang="en-US" sz="2100" kern="1200" dirty="0"/>
            <a:t> 1- </a:t>
          </a:r>
          <a:r>
            <a:rPr lang="en-US" sz="2100" kern="1200" dirty="0" err="1"/>
            <a:t>Gofyn</a:t>
          </a:r>
          <a:r>
            <a:rPr lang="en-US" sz="2100" kern="1200" dirty="0"/>
            <a:t> </a:t>
          </a:r>
          <a:r>
            <a:rPr lang="en-US" sz="2100" kern="1200" dirty="0" err="1"/>
            <a:t>i’r</a:t>
          </a:r>
          <a:r>
            <a:rPr lang="en-US" sz="2100" kern="1200" dirty="0"/>
            <a:t> </a:t>
          </a:r>
          <a:r>
            <a:rPr lang="en-US" sz="2100" kern="1200" dirty="0" err="1"/>
            <a:t>aelodau</a:t>
          </a:r>
          <a:r>
            <a:rPr lang="en-US" sz="2100" kern="1200" dirty="0"/>
            <a:t> ai </a:t>
          </a:r>
          <a:r>
            <a:rPr lang="en-US" sz="2100" kern="1200" dirty="0" err="1"/>
            <a:t>rhieni</a:t>
          </a:r>
          <a:r>
            <a:rPr lang="en-US" sz="2100" kern="1200" dirty="0"/>
            <a:t> </a:t>
          </a:r>
          <a:r>
            <a:rPr lang="en-US" sz="2100" kern="1200" dirty="0" err="1"/>
            <a:t>i</a:t>
          </a:r>
          <a:r>
            <a:rPr lang="en-US" sz="2100" kern="1200" dirty="0"/>
            <a:t> </a:t>
          </a:r>
          <a:r>
            <a:rPr lang="en-US" sz="2100" kern="1200" dirty="0" err="1"/>
            <a:t>llenwi</a:t>
          </a:r>
          <a:r>
            <a:rPr lang="en-US" sz="2100" kern="1200" dirty="0"/>
            <a:t> </a:t>
          </a:r>
          <a:r>
            <a:rPr lang="en-US" sz="2100" kern="1200" dirty="0" err="1"/>
            <a:t>holiadur</a:t>
          </a:r>
          <a:r>
            <a:rPr lang="en-US" sz="2100" kern="1200" dirty="0"/>
            <a:t> am </a:t>
          </a:r>
          <a:r>
            <a:rPr lang="en-US" sz="2100" kern="1200" dirty="0" err="1"/>
            <a:t>sydd</a:t>
          </a:r>
          <a:r>
            <a:rPr lang="en-US" sz="2100" kern="1200" dirty="0"/>
            <a:t> </a:t>
          </a:r>
          <a:r>
            <a:rPr lang="en-US" sz="2100" kern="1200" dirty="0" err="1"/>
            <a:t>yn</a:t>
          </a:r>
          <a:r>
            <a:rPr lang="en-US" sz="2100" kern="1200" dirty="0"/>
            <a:t> </a:t>
          </a:r>
          <a:r>
            <a:rPr lang="en-US" sz="2100" kern="1200" dirty="0" err="1"/>
            <a:t>gofyn</a:t>
          </a:r>
          <a:r>
            <a:rPr lang="en-US" sz="2100" kern="1200" dirty="0"/>
            <a:t> </a:t>
          </a:r>
          <a:r>
            <a:rPr lang="en-US" sz="2100" kern="1200" dirty="0" err="1"/>
            <a:t>beth</a:t>
          </a:r>
          <a:r>
            <a:rPr lang="en-US" sz="2100" kern="1200" dirty="0"/>
            <a:t> </a:t>
          </a:r>
          <a:r>
            <a:rPr lang="en-US" sz="2100" kern="1200" dirty="0" err="1"/>
            <a:t>byddant</a:t>
          </a:r>
          <a:r>
            <a:rPr lang="en-US" sz="2100" kern="1200" dirty="0"/>
            <a:t> </a:t>
          </a:r>
          <a:r>
            <a:rPr lang="en-US" sz="2100" kern="1200" dirty="0" err="1"/>
            <a:t>eisiau</a:t>
          </a:r>
          <a:r>
            <a:rPr lang="en-US" sz="2100" kern="1200" dirty="0"/>
            <a:t> </a:t>
          </a:r>
          <a:r>
            <a:rPr lang="en-US" sz="2100" kern="1200" dirty="0" err="1"/>
            <a:t>yn</a:t>
          </a:r>
          <a:r>
            <a:rPr lang="en-US" sz="2100" kern="1200" dirty="0"/>
            <a:t> y ‘clubhouse’ </a:t>
          </a:r>
          <a:r>
            <a:rPr lang="en-US" sz="2100" kern="1200" dirty="0" err="1"/>
            <a:t>newydd</a:t>
          </a:r>
          <a:endParaRPr lang="en-US" sz="2100" kern="1200" dirty="0"/>
        </a:p>
      </dsp:txBody>
      <dsp:txXfrm>
        <a:off x="3575446" y="3160"/>
        <a:ext cx="2907506" cy="1744503"/>
      </dsp:txXfrm>
    </dsp:sp>
    <dsp:sp modelId="{F5FE45AF-2458-8E4F-8F67-EF495BC78F73}">
      <dsp:nvSpPr>
        <dsp:cNvPr id="0" name=""/>
        <dsp:cNvSpPr/>
      </dsp:nvSpPr>
      <dsp:spPr>
        <a:xfrm>
          <a:off x="6773703" y="3160"/>
          <a:ext cx="2907506" cy="1744503"/>
        </a:xfrm>
        <a:prstGeom prst="rect">
          <a:avLst/>
        </a:prstGeom>
        <a:solidFill>
          <a:schemeClr val="accent2">
            <a:hueOff val="-532730"/>
            <a:satOff val="-234"/>
            <a:lumOff val="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Amcan 2- Creu digwyddiadau er mwyn gallu codi arian ar gyfer y clwb. </a:t>
          </a:r>
        </a:p>
      </dsp:txBody>
      <dsp:txXfrm>
        <a:off x="6773703" y="3160"/>
        <a:ext cx="2907506" cy="1744503"/>
      </dsp:txXfrm>
    </dsp:sp>
    <dsp:sp modelId="{DDFFCC32-BD79-BB45-B490-E1DF0B5E8DE0}">
      <dsp:nvSpPr>
        <dsp:cNvPr id="0" name=""/>
        <dsp:cNvSpPr/>
      </dsp:nvSpPr>
      <dsp:spPr>
        <a:xfrm>
          <a:off x="377190" y="2038415"/>
          <a:ext cx="2907506" cy="1744503"/>
        </a:xfrm>
        <a:prstGeom prst="rect">
          <a:avLst/>
        </a:prstGeom>
        <a:solidFill>
          <a:schemeClr val="accent2">
            <a:hueOff val="-799094"/>
            <a:satOff val="-352"/>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u="sng" kern="1200" dirty="0"/>
            <a:t>Nod 2-  Cael </a:t>
          </a:r>
          <a:r>
            <a:rPr lang="en-US" sz="2100" u="sng" kern="1200" dirty="0" err="1"/>
            <a:t>noddwyr</a:t>
          </a:r>
          <a:r>
            <a:rPr lang="en-US" sz="2100" u="sng" kern="1200" dirty="0"/>
            <a:t> </a:t>
          </a:r>
          <a:r>
            <a:rPr lang="en-US" sz="2100" u="sng" kern="1200" dirty="0" err="1"/>
            <a:t>i</a:t>
          </a:r>
          <a:r>
            <a:rPr lang="en-US" sz="2100" u="sng" kern="1200" dirty="0"/>
            <a:t> </a:t>
          </a:r>
          <a:r>
            <a:rPr lang="en-US" sz="2100" u="sng" kern="1200" dirty="0" err="1"/>
            <a:t>noddi</a:t>
          </a:r>
          <a:r>
            <a:rPr lang="en-US" sz="2100" u="sng" kern="1200" dirty="0"/>
            <a:t> y </a:t>
          </a:r>
          <a:r>
            <a:rPr lang="en-US" sz="2100" u="sng" kern="1200" dirty="0" err="1"/>
            <a:t>clwb</a:t>
          </a:r>
          <a:endParaRPr lang="en-US" sz="2100" kern="1200" dirty="0"/>
        </a:p>
      </dsp:txBody>
      <dsp:txXfrm>
        <a:off x="377190" y="2038415"/>
        <a:ext cx="2907506" cy="1744503"/>
      </dsp:txXfrm>
    </dsp:sp>
    <dsp:sp modelId="{76E3BFD2-6B05-9348-943B-25D55F4CAAD7}">
      <dsp:nvSpPr>
        <dsp:cNvPr id="0" name=""/>
        <dsp:cNvSpPr/>
      </dsp:nvSpPr>
      <dsp:spPr>
        <a:xfrm>
          <a:off x="3575446" y="2038415"/>
          <a:ext cx="2907506" cy="1744503"/>
        </a:xfrm>
        <a:prstGeom prst="rect">
          <a:avLst/>
        </a:prstGeom>
        <a:solidFill>
          <a:schemeClr val="accent2">
            <a:hueOff val="-1065459"/>
            <a:satOff val="-469"/>
            <a:lumOff val="12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Amcan 1- Siarad gydag yr busnesau lleol</a:t>
          </a:r>
        </a:p>
      </dsp:txBody>
      <dsp:txXfrm>
        <a:off x="3575446" y="2038415"/>
        <a:ext cx="2907506" cy="1744503"/>
      </dsp:txXfrm>
    </dsp:sp>
    <dsp:sp modelId="{71C73377-59C0-304B-8DC1-8A72A96D9CD4}">
      <dsp:nvSpPr>
        <dsp:cNvPr id="0" name=""/>
        <dsp:cNvSpPr/>
      </dsp:nvSpPr>
      <dsp:spPr>
        <a:xfrm>
          <a:off x="6773703" y="2038415"/>
          <a:ext cx="2907506" cy="1744503"/>
        </a:xfrm>
        <a:prstGeom prst="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err="1"/>
            <a:t>Amcan</a:t>
          </a:r>
          <a:r>
            <a:rPr lang="en-US" sz="2100" kern="1200" dirty="0"/>
            <a:t> 2- Cael </a:t>
          </a:r>
          <a:r>
            <a:rPr lang="en-US" sz="2100" kern="1200" dirty="0" err="1"/>
            <a:t>digwyddiadau</a:t>
          </a:r>
          <a:r>
            <a:rPr lang="en-US" sz="2100" kern="1200" dirty="0"/>
            <a:t> </a:t>
          </a:r>
          <a:r>
            <a:rPr lang="en-US" sz="2100" kern="1200" dirty="0" err="1"/>
            <a:t>ble</a:t>
          </a:r>
          <a:r>
            <a:rPr lang="en-US" sz="2100" kern="1200" dirty="0"/>
            <a:t> </a:t>
          </a:r>
          <a:r>
            <a:rPr lang="en-US" sz="2100" kern="1200" dirty="0" err="1"/>
            <a:t>mae</a:t>
          </a:r>
          <a:r>
            <a:rPr lang="en-US" sz="2100" kern="1200" dirty="0"/>
            <a:t> </a:t>
          </a:r>
          <a:r>
            <a:rPr lang="en-US" sz="2100" kern="1200" dirty="0" err="1"/>
            <a:t>busnesau</a:t>
          </a:r>
          <a:r>
            <a:rPr lang="en-US" sz="2100" kern="1200" dirty="0"/>
            <a:t> </a:t>
          </a:r>
          <a:r>
            <a:rPr lang="en-US" sz="2100" kern="1200" dirty="0" err="1"/>
            <a:t>yn</a:t>
          </a:r>
          <a:r>
            <a:rPr lang="en-US" sz="2100" kern="1200" dirty="0"/>
            <a:t> </a:t>
          </a:r>
          <a:r>
            <a:rPr lang="en-US" sz="2100" kern="1200" dirty="0" err="1"/>
            <a:t>gallu</a:t>
          </a:r>
          <a:r>
            <a:rPr lang="en-US" sz="2100" kern="1200" dirty="0"/>
            <a:t> </a:t>
          </a:r>
          <a:r>
            <a:rPr lang="en-US" sz="2100" kern="1200" dirty="0" err="1"/>
            <a:t>dod</a:t>
          </a:r>
          <a:r>
            <a:rPr lang="en-US" sz="2100" kern="1200" dirty="0"/>
            <a:t> </a:t>
          </a:r>
          <a:r>
            <a:rPr lang="en-US" sz="2100" kern="1200" dirty="0" err="1"/>
            <a:t>i</a:t>
          </a:r>
          <a:r>
            <a:rPr lang="en-US" sz="2100" kern="1200" dirty="0"/>
            <a:t> weld </a:t>
          </a:r>
          <a:r>
            <a:rPr lang="en-US" sz="2100" kern="1200" dirty="0" err="1"/>
            <a:t>beth</a:t>
          </a:r>
          <a:r>
            <a:rPr lang="en-US" sz="2100" kern="1200" dirty="0"/>
            <a:t> </a:t>
          </a:r>
          <a:r>
            <a:rPr lang="en-US" sz="2100" kern="1200" dirty="0" err="1"/>
            <a:t>mae’r</a:t>
          </a:r>
          <a:r>
            <a:rPr lang="en-US" sz="2100" kern="1200" dirty="0"/>
            <a:t> </a:t>
          </a:r>
          <a:r>
            <a:rPr lang="en-US" sz="2100" kern="1200" dirty="0" err="1"/>
            <a:t>clwb</a:t>
          </a:r>
          <a:r>
            <a:rPr lang="en-US" sz="2100" kern="1200" dirty="0"/>
            <a:t> am </a:t>
          </a:r>
          <a:r>
            <a:rPr lang="en-US" sz="2100" kern="1200" dirty="0" err="1"/>
            <a:t>dano</a:t>
          </a:r>
          <a:r>
            <a:rPr lang="en-US" sz="2100" kern="1200" dirty="0"/>
            <a:t> </a:t>
          </a:r>
        </a:p>
      </dsp:txBody>
      <dsp:txXfrm>
        <a:off x="6773703" y="2038415"/>
        <a:ext cx="2907506" cy="1744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50746-6F93-9843-BA14-1E0C19EABA7C}">
      <dsp:nvSpPr>
        <dsp:cNvPr id="0" name=""/>
        <dsp:cNvSpPr/>
      </dsp:nvSpPr>
      <dsp:spPr>
        <a:xfrm>
          <a:off x="0" y="0"/>
          <a:ext cx="8720381" cy="79623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Y marchnad targed ar gyfer gallu creu ‘clubhouse’ newydd yw’r busnesau lleol o gwmpas Aberystwyth. </a:t>
          </a:r>
        </a:p>
      </dsp:txBody>
      <dsp:txXfrm>
        <a:off x="23321" y="23321"/>
        <a:ext cx="7793901" cy="749591"/>
      </dsp:txXfrm>
    </dsp:sp>
    <dsp:sp modelId="{0FB3C8EC-77D9-B849-A4C9-D6B188B653AA}">
      <dsp:nvSpPr>
        <dsp:cNvPr id="0" name=""/>
        <dsp:cNvSpPr/>
      </dsp:nvSpPr>
      <dsp:spPr>
        <a:xfrm>
          <a:off x="730331" y="941002"/>
          <a:ext cx="8720381" cy="796233"/>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Byddant hefyd yn ceisio neud hyn wrth gweithio gydag rhieni yr aelodau sydd yn rhedeg busnes eu hunan. </a:t>
          </a:r>
        </a:p>
        <a:p>
          <a:pPr marL="114300" lvl="1" indent="-114300" algn="l" defTabSz="533400">
            <a:lnSpc>
              <a:spcPct val="90000"/>
            </a:lnSpc>
            <a:spcBef>
              <a:spcPct val="0"/>
            </a:spcBef>
            <a:spcAft>
              <a:spcPct val="15000"/>
            </a:spcAft>
            <a:buChar char="•"/>
          </a:pPr>
          <a:endParaRPr lang="en-GB" sz="1200" kern="1200"/>
        </a:p>
      </dsp:txBody>
      <dsp:txXfrm>
        <a:off x="753652" y="964323"/>
        <a:ext cx="7425856" cy="749591"/>
      </dsp:txXfrm>
    </dsp:sp>
    <dsp:sp modelId="{565CB783-FD86-D24A-AD11-E2A84D7739EB}">
      <dsp:nvSpPr>
        <dsp:cNvPr id="0" name=""/>
        <dsp:cNvSpPr/>
      </dsp:nvSpPr>
      <dsp:spPr>
        <a:xfrm>
          <a:off x="1449763" y="1882005"/>
          <a:ext cx="8720381" cy="796233"/>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err="1"/>
            <a:t>Bydd</a:t>
          </a:r>
          <a:r>
            <a:rPr lang="en-US" sz="1600" kern="1200" dirty="0"/>
            <a:t> </a:t>
          </a:r>
          <a:r>
            <a:rPr lang="en-US" sz="1600" kern="1200" dirty="0" err="1"/>
            <a:t>gweithio</a:t>
          </a:r>
          <a:r>
            <a:rPr lang="en-US" sz="1600" kern="1200" dirty="0"/>
            <a:t> </a:t>
          </a:r>
          <a:r>
            <a:rPr lang="en-US" sz="1600" kern="1200" dirty="0" err="1"/>
            <a:t>gyda</a:t>
          </a:r>
          <a:r>
            <a:rPr lang="en-US" sz="1600" kern="1200" dirty="0"/>
            <a:t> </a:t>
          </a:r>
          <a:r>
            <a:rPr lang="en-US" sz="1600" kern="1200" dirty="0" err="1"/>
            <a:t>cwmniau</a:t>
          </a:r>
          <a:r>
            <a:rPr lang="en-US" sz="1600" kern="1200" dirty="0"/>
            <a:t> neu </a:t>
          </a:r>
          <a:r>
            <a:rPr lang="en-US" sz="1600" kern="1200" dirty="0" err="1"/>
            <a:t>busnesau</a:t>
          </a:r>
          <a:r>
            <a:rPr lang="en-US" sz="1600" kern="1200" dirty="0"/>
            <a:t> </a:t>
          </a:r>
          <a:r>
            <a:rPr lang="en-US" sz="1600" kern="1200" dirty="0" err="1"/>
            <a:t>sydd</a:t>
          </a:r>
          <a:r>
            <a:rPr lang="en-US" sz="1600" kern="1200" dirty="0"/>
            <a:t> </a:t>
          </a:r>
          <a:r>
            <a:rPr lang="en-US" sz="1600" kern="1200" dirty="0" err="1"/>
            <a:t>yn</a:t>
          </a:r>
          <a:r>
            <a:rPr lang="en-US" sz="1600" kern="1200" dirty="0"/>
            <a:t> </a:t>
          </a:r>
          <a:r>
            <a:rPr lang="en-US" sz="1600" kern="1200" dirty="0" err="1"/>
            <a:t>gwerthu</a:t>
          </a:r>
          <a:r>
            <a:rPr lang="en-US" sz="1600" kern="1200" dirty="0"/>
            <a:t> </a:t>
          </a:r>
          <a:r>
            <a:rPr lang="en-US" sz="1600" kern="1200" dirty="0" err="1"/>
            <a:t>pethau</a:t>
          </a:r>
          <a:r>
            <a:rPr lang="en-US" sz="1600" kern="1200" dirty="0"/>
            <a:t> </a:t>
          </a:r>
          <a:r>
            <a:rPr lang="en-US" sz="1600" kern="1200" dirty="0" err="1"/>
            <a:t>lan</a:t>
          </a:r>
          <a:r>
            <a:rPr lang="en-US" sz="1600" kern="1200" dirty="0"/>
            <a:t> y </a:t>
          </a:r>
          <a:r>
            <a:rPr lang="en-US" sz="1600" kern="1200" dirty="0" err="1"/>
            <a:t>mor</a:t>
          </a:r>
          <a:r>
            <a:rPr lang="en-US" sz="1600" kern="1200" dirty="0"/>
            <a:t> neu </a:t>
          </a:r>
          <a:r>
            <a:rPr lang="en-US" sz="1600" kern="1200" dirty="0" err="1"/>
            <a:t>pethau</a:t>
          </a:r>
          <a:r>
            <a:rPr lang="en-US" sz="1600" kern="1200" dirty="0"/>
            <a:t> </a:t>
          </a:r>
          <a:r>
            <a:rPr lang="en-US" sz="1600" kern="1200" dirty="0" err="1"/>
            <a:t>syrffio</a:t>
          </a:r>
          <a:r>
            <a:rPr lang="en-US" sz="1600" kern="1200" dirty="0"/>
            <a:t> </a:t>
          </a:r>
          <a:r>
            <a:rPr lang="en-US" sz="1600" kern="1200" dirty="0" err="1"/>
            <a:t>yn</a:t>
          </a:r>
          <a:r>
            <a:rPr lang="en-US" sz="1600" kern="1200" dirty="0"/>
            <a:t> </a:t>
          </a:r>
          <a:r>
            <a:rPr lang="en-US" sz="1600" kern="1200" dirty="0" err="1"/>
            <a:t>gallu</a:t>
          </a:r>
          <a:r>
            <a:rPr lang="en-US" sz="1600" kern="1200" dirty="0"/>
            <a:t> </a:t>
          </a:r>
          <a:r>
            <a:rPr lang="en-US" sz="1600" kern="1200" dirty="0" err="1"/>
            <a:t>helpu</a:t>
          </a:r>
          <a:r>
            <a:rPr lang="en-US" sz="1600" kern="1200" dirty="0"/>
            <a:t> </a:t>
          </a:r>
          <a:r>
            <a:rPr lang="en-US" sz="1600" kern="1200" dirty="0" err="1"/>
            <a:t>i</a:t>
          </a:r>
          <a:r>
            <a:rPr lang="en-US" sz="1600" kern="1200" dirty="0"/>
            <a:t> </a:t>
          </a:r>
          <a:r>
            <a:rPr lang="en-US" sz="1600" kern="1200" dirty="0" err="1"/>
            <a:t>noddi</a:t>
          </a:r>
          <a:r>
            <a:rPr lang="en-US" sz="1600" kern="1200" dirty="0"/>
            <a:t> y </a:t>
          </a:r>
          <a:r>
            <a:rPr lang="en-US" sz="1600" kern="1200" dirty="0" err="1"/>
            <a:t>clwb</a:t>
          </a:r>
          <a:r>
            <a:rPr lang="en-US" sz="1600" kern="1200" dirty="0"/>
            <a:t> </a:t>
          </a:r>
        </a:p>
      </dsp:txBody>
      <dsp:txXfrm>
        <a:off x="1473084" y="1905326"/>
        <a:ext cx="7436756" cy="749591"/>
      </dsp:txXfrm>
    </dsp:sp>
    <dsp:sp modelId="{87EA374F-F88D-7D48-84D2-3F2894B4338F}">
      <dsp:nvSpPr>
        <dsp:cNvPr id="0" name=""/>
        <dsp:cNvSpPr/>
      </dsp:nvSpPr>
      <dsp:spPr>
        <a:xfrm>
          <a:off x="2180095" y="2823008"/>
          <a:ext cx="8720381" cy="796233"/>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Y </a:t>
          </a:r>
          <a:r>
            <a:rPr lang="en-GB" sz="1600" kern="1200" dirty="0" err="1"/>
            <a:t>grwp</a:t>
          </a:r>
          <a:r>
            <a:rPr lang="en-GB" sz="1600" kern="1200" dirty="0"/>
            <a:t> </a:t>
          </a:r>
          <a:r>
            <a:rPr lang="en-GB" sz="1600" kern="1200" dirty="0" err="1"/>
            <a:t>targed</a:t>
          </a:r>
          <a:r>
            <a:rPr lang="en-GB" sz="1600" kern="1200" dirty="0"/>
            <a:t> </a:t>
          </a:r>
          <a:r>
            <a:rPr lang="en-GB" sz="1600" kern="1200" dirty="0" err="1"/>
            <a:t>ar</a:t>
          </a:r>
          <a:r>
            <a:rPr lang="en-GB" sz="1600" kern="1200" dirty="0"/>
            <a:t> y </a:t>
          </a:r>
          <a:r>
            <a:rPr lang="en-GB" sz="1600" kern="1200" dirty="0" err="1"/>
            <a:t>creu</a:t>
          </a:r>
          <a:r>
            <a:rPr lang="en-GB" sz="1600" kern="1200" dirty="0"/>
            <a:t> y 'clubhouse' </a:t>
          </a:r>
          <a:r>
            <a:rPr lang="en-GB" sz="1600" kern="1200" dirty="0" err="1"/>
            <a:t>yma</a:t>
          </a:r>
          <a:r>
            <a:rPr lang="en-GB" sz="1600" kern="1200" dirty="0"/>
            <a:t> </a:t>
          </a:r>
          <a:r>
            <a:rPr lang="en-GB" sz="1600" kern="1200" dirty="0" err="1"/>
            <a:t>bydd</a:t>
          </a:r>
          <a:r>
            <a:rPr lang="en-GB" sz="1600" kern="1200" dirty="0"/>
            <a:t> </a:t>
          </a:r>
          <a:r>
            <a:rPr lang="en-GB" sz="1600" kern="1200" dirty="0" err="1"/>
            <a:t>yr</a:t>
          </a:r>
          <a:r>
            <a:rPr lang="en-GB" sz="1600" kern="1200" dirty="0"/>
            <a:t> </a:t>
          </a:r>
          <a:r>
            <a:rPr lang="en-GB" sz="1600" kern="1200" dirty="0" err="1"/>
            <a:t>aelodu</a:t>
          </a:r>
          <a:r>
            <a:rPr lang="en-GB" sz="1600" kern="1200" dirty="0"/>
            <a:t> </a:t>
          </a:r>
          <a:r>
            <a:rPr lang="en-GB" sz="1600" kern="1200" dirty="0" err="1"/>
            <a:t>sydd</a:t>
          </a:r>
          <a:r>
            <a:rPr lang="en-GB" sz="1600" kern="1200" dirty="0"/>
            <a:t> </a:t>
          </a:r>
          <a:r>
            <a:rPr lang="en-GB" sz="1600" kern="1200" dirty="0" err="1"/>
            <a:t>yn</a:t>
          </a:r>
          <a:r>
            <a:rPr lang="en-GB" sz="1600" kern="1200" dirty="0"/>
            <a:t> </a:t>
          </a:r>
          <a:r>
            <a:rPr lang="en-GB" sz="1600" kern="1200" dirty="0" err="1"/>
            <a:t>rhan</a:t>
          </a:r>
          <a:r>
            <a:rPr lang="en-GB" sz="1600" kern="1200" dirty="0"/>
            <a:t> </a:t>
          </a:r>
          <a:r>
            <a:rPr lang="en-GB" sz="1600" kern="1200" dirty="0" err="1"/>
            <a:t>o'r</a:t>
          </a:r>
          <a:r>
            <a:rPr lang="en-GB" sz="1600" kern="1200" dirty="0"/>
            <a:t> </a:t>
          </a:r>
          <a:r>
            <a:rPr lang="en-GB" sz="1600" kern="1200" dirty="0" err="1"/>
            <a:t>clwb</a:t>
          </a:r>
          <a:r>
            <a:rPr lang="en-GB" sz="1600" kern="1200" dirty="0"/>
            <a:t> </a:t>
          </a:r>
          <a:r>
            <a:rPr lang="en-GB" sz="1600" kern="1200" dirty="0" err="1"/>
            <a:t>ar</a:t>
          </a:r>
          <a:r>
            <a:rPr lang="en-GB" sz="1600" kern="1200" dirty="0"/>
            <a:t> plant a </a:t>
          </a:r>
          <a:r>
            <a:rPr lang="en-GB" sz="1600" kern="1200" dirty="0" err="1"/>
            <a:t>pobl</a:t>
          </a:r>
          <a:r>
            <a:rPr lang="en-GB" sz="1600" kern="1200" dirty="0"/>
            <a:t> </a:t>
          </a:r>
          <a:r>
            <a:rPr lang="en-GB" sz="1600" kern="1200" dirty="0" err="1"/>
            <a:t>ifanc</a:t>
          </a:r>
          <a:r>
            <a:rPr lang="en-GB" sz="1600" kern="1200" dirty="0"/>
            <a:t> </a:t>
          </a:r>
          <a:r>
            <a:rPr lang="en-GB" sz="1600" kern="1200" dirty="0" err="1"/>
            <a:t>sydd</a:t>
          </a:r>
          <a:r>
            <a:rPr lang="en-GB" sz="1600" kern="1200" dirty="0"/>
            <a:t> </a:t>
          </a:r>
          <a:r>
            <a:rPr lang="en-GB" sz="1600" kern="1200" dirty="0" err="1"/>
            <a:t>yn</a:t>
          </a:r>
          <a:r>
            <a:rPr lang="en-GB" sz="1600" kern="1200" dirty="0"/>
            <a:t> </a:t>
          </a:r>
          <a:r>
            <a:rPr lang="en-GB" sz="1600" kern="1200" dirty="0" err="1"/>
            <a:t>aros</a:t>
          </a:r>
          <a:r>
            <a:rPr lang="en-GB" sz="1600" kern="1200" dirty="0"/>
            <a:t> </a:t>
          </a:r>
          <a:r>
            <a:rPr lang="en-GB" sz="1600" kern="1200" dirty="0" err="1"/>
            <a:t>i</a:t>
          </a:r>
          <a:r>
            <a:rPr lang="en-GB" sz="1600" kern="1200" dirty="0"/>
            <a:t> </a:t>
          </a:r>
          <a:r>
            <a:rPr lang="en-GB" sz="1600" kern="1200" dirty="0" err="1"/>
            <a:t>ymuno</a:t>
          </a:r>
          <a:r>
            <a:rPr lang="en-GB" sz="1600" kern="1200" dirty="0"/>
            <a:t> </a:t>
          </a:r>
          <a:r>
            <a:rPr lang="en-GB" sz="1600" kern="1200" dirty="0" err="1"/>
            <a:t>ar</a:t>
          </a:r>
          <a:r>
            <a:rPr lang="en-GB" sz="1600" kern="1200" dirty="0"/>
            <a:t> </a:t>
          </a:r>
          <a:r>
            <a:rPr lang="en-GB" sz="1600" kern="1200" dirty="0" err="1"/>
            <a:t>chlwb</a:t>
          </a:r>
          <a:r>
            <a:rPr lang="en-GB" sz="1600" kern="1200" dirty="0"/>
            <a:t>. </a:t>
          </a:r>
        </a:p>
      </dsp:txBody>
      <dsp:txXfrm>
        <a:off x="2203416" y="2846329"/>
        <a:ext cx="7425856" cy="749591"/>
      </dsp:txXfrm>
    </dsp:sp>
    <dsp:sp modelId="{E02D56C9-9D4F-8D4A-985A-51849222499F}">
      <dsp:nvSpPr>
        <dsp:cNvPr id="0" name=""/>
        <dsp:cNvSpPr/>
      </dsp:nvSpPr>
      <dsp:spPr>
        <a:xfrm>
          <a:off x="8202829" y="609842"/>
          <a:ext cx="517551" cy="51755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319278" y="609842"/>
        <a:ext cx="284653" cy="389457"/>
      </dsp:txXfrm>
    </dsp:sp>
    <dsp:sp modelId="{9542C3C5-4EF7-A349-B69C-1DB2108BC033}">
      <dsp:nvSpPr>
        <dsp:cNvPr id="0" name=""/>
        <dsp:cNvSpPr/>
      </dsp:nvSpPr>
      <dsp:spPr>
        <a:xfrm>
          <a:off x="8933161" y="1550845"/>
          <a:ext cx="517551" cy="51755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049610" y="1550845"/>
        <a:ext cx="284653" cy="389457"/>
      </dsp:txXfrm>
    </dsp:sp>
    <dsp:sp modelId="{8D2D34AE-745C-2742-89E7-CA0C22E3EB37}">
      <dsp:nvSpPr>
        <dsp:cNvPr id="0" name=""/>
        <dsp:cNvSpPr/>
      </dsp:nvSpPr>
      <dsp:spPr>
        <a:xfrm>
          <a:off x="9652593" y="2491848"/>
          <a:ext cx="517551" cy="51755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769042" y="2491848"/>
        <a:ext cx="284653" cy="3894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5/29/20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9348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5/29/20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9547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5/29/20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0156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5/29/20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4779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5/29/20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77576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5/29/20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6297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5/29/20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3596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5/29/20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81920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5/29/20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70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5/29/20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3407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5/29/20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7187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5/29/20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248301"/>
      </p:ext>
    </p:extLst>
  </p:cSld>
  <p:clrMap bg1="lt1" tx1="dk1" bg2="lt2" tx2="dk2" accent1="accent1" accent2="accent2" accent3="accent3" accent4="accent4" accent5="accent5" accent6="accent6" hlink="hlink" folHlink="folHlink"/>
  <p:sldLayoutIdLst>
    <p:sldLayoutId id="2147483662" r:id="rId1"/>
    <p:sldLayoutId id="2147483677" r:id="rId2"/>
    <p:sldLayoutId id="2147483664" r:id="rId3"/>
    <p:sldLayoutId id="2147483665" r:id="rId4"/>
    <p:sldLayoutId id="2147483676" r:id="rId5"/>
    <p:sldLayoutId id="2147483672" r:id="rId6"/>
    <p:sldLayoutId id="2147483675" r:id="rId7"/>
    <p:sldLayoutId id="2147483674" r:id="rId8"/>
    <p:sldLayoutId id="2147483669" r:id="rId9"/>
    <p:sldLayoutId id="2147483671" r:id="rId10"/>
    <p:sldLayoutId id="2147483670"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abahe.uk/business-administration/Marketing-Strategy-and-Competitive-Analysis.pdf" TargetMode="External"/><Relationship Id="rId2" Type="http://schemas.openxmlformats.org/officeDocument/2006/relationships/hyperlink" Target="https://www.aberystwythslsc.org/activities.php" TargetMode="External"/><Relationship Id="rId1" Type="http://schemas.openxmlformats.org/officeDocument/2006/relationships/slideLayout" Target="../slideLayouts/slideLayout2.xml"/><Relationship Id="rId4" Type="http://schemas.openxmlformats.org/officeDocument/2006/relationships/hyperlink" Target="https://marketingmix.co.uk/marketing-mix-4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779F603-B669-4AD6-82F9-E09F7616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39BFA-83A5-E54A-B7D9-06F43CF4B80A}"/>
              </a:ext>
            </a:extLst>
          </p:cNvPr>
          <p:cNvSpPr>
            <a:spLocks noGrp="1"/>
          </p:cNvSpPr>
          <p:nvPr>
            <p:ph type="ctrTitle"/>
          </p:nvPr>
        </p:nvSpPr>
        <p:spPr>
          <a:xfrm>
            <a:off x="1097280" y="758952"/>
            <a:ext cx="5536780" cy="3566160"/>
          </a:xfrm>
        </p:spPr>
        <p:txBody>
          <a:bodyPr>
            <a:normAutofit/>
          </a:bodyPr>
          <a:lstStyle/>
          <a:p>
            <a:r>
              <a:rPr lang="en-US" sz="6800"/>
              <a:t>Clwb Achub Bywyd ABERYSTWYTH</a:t>
            </a:r>
          </a:p>
        </p:txBody>
      </p:sp>
      <p:cxnSp>
        <p:nvCxnSpPr>
          <p:cNvPr id="32" name="Straight Connector 31">
            <a:extLst>
              <a:ext uri="{FF2B5EF4-FFF2-40B4-BE49-F238E27FC236}">
                <a16:creationId xmlns:a16="http://schemas.microsoft.com/office/drawing/2014/main" id="{7ABFD994-C2DC-4E7D-9411-C7FF7813E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7660" y="4485132"/>
            <a:ext cx="5486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close up of a logo&#10;&#10;Description automatically generated">
            <a:extLst>
              <a:ext uri="{FF2B5EF4-FFF2-40B4-BE49-F238E27FC236}">
                <a16:creationId xmlns:a16="http://schemas.microsoft.com/office/drawing/2014/main" id="{30EF46C4-71EB-1348-B1EF-FE6ADABBE08F}"/>
              </a:ext>
            </a:extLst>
          </p:cNvPr>
          <p:cNvPicPr>
            <a:picLocks noChangeAspect="1"/>
          </p:cNvPicPr>
          <p:nvPr/>
        </p:nvPicPr>
        <p:blipFill>
          <a:blip r:embed="rId2"/>
          <a:stretch>
            <a:fillRect/>
          </a:stretch>
        </p:blipFill>
        <p:spPr>
          <a:xfrm>
            <a:off x="7545677" y="666216"/>
            <a:ext cx="3841219" cy="4995941"/>
          </a:xfrm>
          <a:prstGeom prst="rect">
            <a:avLst/>
          </a:prstGeom>
        </p:spPr>
      </p:pic>
      <p:sp>
        <p:nvSpPr>
          <p:cNvPr id="34" name="Rectangle 33">
            <a:extLst>
              <a:ext uri="{FF2B5EF4-FFF2-40B4-BE49-F238E27FC236}">
                <a16:creationId xmlns:a16="http://schemas.microsoft.com/office/drawing/2014/main" id="{596FA172-921E-4C46-94E3-3FC0695A7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FF06AF31-A1C6-994A-9BE5-EDFA2F414D66}"/>
              </a:ext>
            </a:extLst>
          </p:cNvPr>
          <p:cNvSpPr txBox="1"/>
          <p:nvPr/>
        </p:nvSpPr>
        <p:spPr>
          <a:xfrm>
            <a:off x="4667693" y="5039833"/>
            <a:ext cx="184731" cy="369332"/>
          </a:xfrm>
          <a:prstGeom prst="rect">
            <a:avLst/>
          </a:prstGeom>
          <a:noFill/>
        </p:spPr>
        <p:txBody>
          <a:bodyPr wrap="none" rtlCol="0">
            <a:spAutoFit/>
          </a:bodyPr>
          <a:lstStyle/>
          <a:p>
            <a:endParaRPr lang="en-US" dirty="0"/>
          </a:p>
        </p:txBody>
      </p:sp>
      <p:sp>
        <p:nvSpPr>
          <p:cNvPr id="4" name="Rectangle 3">
            <a:extLst>
              <a:ext uri="{FF2B5EF4-FFF2-40B4-BE49-F238E27FC236}">
                <a16:creationId xmlns:a16="http://schemas.microsoft.com/office/drawing/2014/main" id="{8D3297F6-23E6-9D43-9907-0B2F0BFB9E4F}"/>
              </a:ext>
            </a:extLst>
          </p:cNvPr>
          <p:cNvSpPr/>
          <p:nvPr/>
        </p:nvSpPr>
        <p:spPr>
          <a:xfrm>
            <a:off x="3094735" y="4855082"/>
            <a:ext cx="3995133" cy="923330"/>
          </a:xfrm>
          <a:prstGeom prst="rect">
            <a:avLst/>
          </a:prstGeom>
          <a:noFill/>
        </p:spPr>
        <p:txBody>
          <a:bodyPr wrap="none" lIns="91440" tIns="45720" rIns="91440" bIns="45720">
            <a:spAutoFit/>
          </a:bodyPr>
          <a:lstStyle/>
          <a:p>
            <a:pPr algn="ctr">
              <a:spcAft>
                <a:spcPts val="600"/>
              </a:spcAft>
            </a:pPr>
            <a:r>
              <a:rPr lang="en-GB" sz="5400" b="0" cap="none" spc="0" dirty="0">
                <a:ln w="0"/>
                <a:solidFill>
                  <a:schemeClr val="tx1"/>
                </a:solidFill>
                <a:effectLst>
                  <a:outerShdw blurRad="38100" dist="19050" dir="2700000" algn="tl" rotWithShape="0">
                    <a:schemeClr val="dk1">
                      <a:alpha val="40000"/>
                    </a:schemeClr>
                  </a:outerShdw>
                </a:effectLst>
              </a:rPr>
              <a:t>Dafydd Evans</a:t>
            </a:r>
            <a:endParaRPr lang="en-GB" sz="5400" b="0" cap="none" spc="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716428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72D261-38EB-E744-98AC-5447CAB88B87}"/>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Trosolwg o’r clwb</a:t>
            </a:r>
          </a:p>
        </p:txBody>
      </p:sp>
      <p:graphicFrame>
        <p:nvGraphicFramePr>
          <p:cNvPr id="5" name="Content Placeholder 2">
            <a:extLst>
              <a:ext uri="{FF2B5EF4-FFF2-40B4-BE49-F238E27FC236}">
                <a16:creationId xmlns:a16="http://schemas.microsoft.com/office/drawing/2014/main" id="{F25F78D6-E853-48DD-871A-05D61D837778}"/>
              </a:ext>
            </a:extLst>
          </p:cNvPr>
          <p:cNvGraphicFramePr>
            <a:graphicFrameLocks noGrp="1"/>
          </p:cNvGraphicFramePr>
          <p:nvPr>
            <p:ph idx="1"/>
            <p:extLst>
              <p:ext uri="{D42A27DB-BD31-4B8C-83A1-F6EECF244321}">
                <p14:modId xmlns:p14="http://schemas.microsoft.com/office/powerpoint/2010/main" val="260599220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623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90E481-6C76-7643-9259-FA7D38999EC8}"/>
              </a:ext>
            </a:extLst>
          </p:cNvPr>
          <p:cNvSpPr>
            <a:spLocks noGrp="1"/>
          </p:cNvSpPr>
          <p:nvPr>
            <p:ph type="title"/>
          </p:nvPr>
        </p:nvSpPr>
        <p:spPr>
          <a:xfrm>
            <a:off x="1097280" y="286603"/>
            <a:ext cx="10058400" cy="1450757"/>
          </a:xfrm>
        </p:spPr>
        <p:txBody>
          <a:bodyPr>
            <a:normAutofit/>
          </a:bodyPr>
          <a:lstStyle/>
          <a:p>
            <a:r>
              <a:rPr lang="en-US"/>
              <a:t>Nod ac amcanion </a:t>
            </a:r>
            <a:endParaRPr lang="en-US" dirty="0"/>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57E7E7A-D38C-48D4-AAEF-0E0085BEBA43}"/>
              </a:ext>
            </a:extLst>
          </p:cNvPr>
          <p:cNvGraphicFramePr>
            <a:graphicFrameLocks noGrp="1"/>
          </p:cNvGraphicFramePr>
          <p:nvPr>
            <p:ph idx="1"/>
            <p:extLst>
              <p:ext uri="{D42A27DB-BD31-4B8C-83A1-F6EECF244321}">
                <p14:modId xmlns:p14="http://schemas.microsoft.com/office/powerpoint/2010/main" val="419093165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015808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FD385-3CD2-AC4F-8997-8F60360FDDE8}"/>
              </a:ext>
            </a:extLst>
          </p:cNvPr>
          <p:cNvSpPr>
            <a:spLocks noGrp="1"/>
          </p:cNvSpPr>
          <p:nvPr>
            <p:ph type="title"/>
          </p:nvPr>
        </p:nvSpPr>
        <p:spPr>
          <a:xfrm>
            <a:off x="1036320" y="286603"/>
            <a:ext cx="10058400" cy="1450757"/>
          </a:xfrm>
        </p:spPr>
        <p:txBody>
          <a:bodyPr>
            <a:normAutofit/>
          </a:bodyPr>
          <a:lstStyle/>
          <a:p>
            <a:r>
              <a:rPr lang="en-US" dirty="0" err="1"/>
              <a:t>Dadansoddiad</a:t>
            </a:r>
            <a:r>
              <a:rPr lang="en-US" dirty="0"/>
              <a:t> </a:t>
            </a:r>
            <a:r>
              <a:rPr lang="en-US" dirty="0" err="1"/>
              <a:t>mewnol</a:t>
            </a:r>
            <a:r>
              <a:rPr lang="en-US" dirty="0"/>
              <a:t> </a:t>
            </a:r>
            <a:r>
              <a:rPr lang="en-US" dirty="0" err="1"/>
              <a:t>o’r</a:t>
            </a:r>
            <a:r>
              <a:rPr lang="en-US" dirty="0"/>
              <a:t> </a:t>
            </a:r>
            <a:r>
              <a:rPr lang="en-US" dirty="0" err="1"/>
              <a:t>clwb</a:t>
            </a:r>
            <a:r>
              <a:rPr lang="en-US" dirty="0"/>
              <a:t>. </a:t>
            </a:r>
          </a:p>
        </p:txBody>
      </p:sp>
      <p:cxnSp>
        <p:nvCxnSpPr>
          <p:cNvPr id="14" name="Straight Connector 1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close up of a logo&#10;&#10;Description automatically generated">
            <a:extLst>
              <a:ext uri="{FF2B5EF4-FFF2-40B4-BE49-F238E27FC236}">
                <a16:creationId xmlns:a16="http://schemas.microsoft.com/office/drawing/2014/main" id="{D32E3250-9435-C943-8049-CC59B77378A9}"/>
              </a:ext>
            </a:extLst>
          </p:cNvPr>
          <p:cNvPicPr>
            <a:picLocks noChangeAspect="1"/>
          </p:cNvPicPr>
          <p:nvPr/>
        </p:nvPicPr>
        <p:blipFill>
          <a:blip r:embed="rId2"/>
          <a:stretch>
            <a:fillRect/>
          </a:stretch>
        </p:blipFill>
        <p:spPr>
          <a:xfrm>
            <a:off x="1101437" y="2108200"/>
            <a:ext cx="2891628" cy="3760891"/>
          </a:xfrm>
          <a:prstGeom prst="rect">
            <a:avLst/>
          </a:prstGeom>
        </p:spPr>
      </p:pic>
      <p:sp>
        <p:nvSpPr>
          <p:cNvPr id="9" name="Content Placeholder 8">
            <a:extLst>
              <a:ext uri="{FF2B5EF4-FFF2-40B4-BE49-F238E27FC236}">
                <a16:creationId xmlns:a16="http://schemas.microsoft.com/office/drawing/2014/main" id="{B5C4B8F6-AF11-4E26-BEBB-EF2721659066}"/>
              </a:ext>
            </a:extLst>
          </p:cNvPr>
          <p:cNvSpPr>
            <a:spLocks noGrp="1"/>
          </p:cNvSpPr>
          <p:nvPr>
            <p:ph idx="1"/>
          </p:nvPr>
        </p:nvSpPr>
        <p:spPr>
          <a:xfrm>
            <a:off x="4205716" y="2115583"/>
            <a:ext cx="7809075" cy="4126730"/>
          </a:xfrm>
        </p:spPr>
        <p:txBody>
          <a:bodyPr>
            <a:normAutofit lnSpcReduction="10000"/>
          </a:bodyPr>
          <a:lstStyle/>
          <a:p>
            <a:pPr>
              <a:buFont typeface="Arial" panose="020B0604020202020204" pitchFamily="34" charset="0"/>
              <a:buChar char="•"/>
            </a:pPr>
            <a:r>
              <a:rPr lang="en-US" dirty="0" err="1"/>
              <a:t>Ar</a:t>
            </a:r>
            <a:r>
              <a:rPr lang="en-US" dirty="0"/>
              <a:t> </a:t>
            </a:r>
            <a:r>
              <a:rPr lang="en-US" dirty="0" err="1"/>
              <a:t>hyn</a:t>
            </a:r>
            <a:r>
              <a:rPr lang="en-US" dirty="0"/>
              <a:t> o </a:t>
            </a:r>
            <a:r>
              <a:rPr lang="en-US" dirty="0" err="1"/>
              <a:t>bryd</a:t>
            </a:r>
            <a:r>
              <a:rPr lang="en-US" dirty="0"/>
              <a:t> </a:t>
            </a:r>
            <a:r>
              <a:rPr lang="en-US" dirty="0" err="1"/>
              <a:t>mae</a:t>
            </a:r>
            <a:r>
              <a:rPr lang="en-US" dirty="0"/>
              <a:t> </a:t>
            </a:r>
            <a:r>
              <a:rPr lang="en-US" dirty="0" err="1"/>
              <a:t>yna</a:t>
            </a:r>
            <a:r>
              <a:rPr lang="en-US" dirty="0"/>
              <a:t> </a:t>
            </a:r>
            <a:r>
              <a:rPr lang="en-US" dirty="0" err="1"/>
              <a:t>gymaint</a:t>
            </a:r>
            <a:r>
              <a:rPr lang="en-US" dirty="0"/>
              <a:t> o </a:t>
            </a:r>
            <a:r>
              <a:rPr lang="en-US" dirty="0" err="1"/>
              <a:t>aelodau</a:t>
            </a:r>
            <a:r>
              <a:rPr lang="en-US" dirty="0"/>
              <a:t> </a:t>
            </a:r>
            <a:r>
              <a:rPr lang="en-US" dirty="0" err="1"/>
              <a:t>sydd</a:t>
            </a:r>
            <a:r>
              <a:rPr lang="en-US" dirty="0"/>
              <a:t> </a:t>
            </a:r>
            <a:r>
              <a:rPr lang="en-US" dirty="0" err="1"/>
              <a:t>yn</a:t>
            </a:r>
            <a:r>
              <a:rPr lang="en-US" dirty="0"/>
              <a:t> </a:t>
            </a:r>
            <a:r>
              <a:rPr lang="en-US" dirty="0" err="1"/>
              <a:t>rhan</a:t>
            </a:r>
            <a:r>
              <a:rPr lang="en-US" dirty="0"/>
              <a:t> </a:t>
            </a:r>
            <a:r>
              <a:rPr lang="en-US" dirty="0" err="1"/>
              <a:t>o’r</a:t>
            </a:r>
            <a:r>
              <a:rPr lang="en-US" dirty="0"/>
              <a:t> </a:t>
            </a:r>
            <a:r>
              <a:rPr lang="en-US" dirty="0" err="1"/>
              <a:t>clwb</a:t>
            </a:r>
            <a:r>
              <a:rPr lang="en-US" dirty="0"/>
              <a:t>, ac felly </a:t>
            </a:r>
            <a:r>
              <a:rPr lang="en-US" dirty="0" err="1"/>
              <a:t>nid</a:t>
            </a:r>
            <a:r>
              <a:rPr lang="en-US" dirty="0"/>
              <a:t> </a:t>
            </a:r>
            <a:r>
              <a:rPr lang="en-US" dirty="0" err="1"/>
              <a:t>yw’r</a:t>
            </a:r>
            <a:r>
              <a:rPr lang="en-US" dirty="0"/>
              <a:t> clubhouse </a:t>
            </a:r>
            <a:r>
              <a:rPr lang="en-US" dirty="0" err="1"/>
              <a:t>yn</a:t>
            </a:r>
            <a:r>
              <a:rPr lang="en-US" dirty="0"/>
              <a:t> </a:t>
            </a:r>
            <a:r>
              <a:rPr lang="en-US" dirty="0" err="1"/>
              <a:t>digon</a:t>
            </a:r>
            <a:r>
              <a:rPr lang="en-US" dirty="0"/>
              <a:t> </a:t>
            </a:r>
            <a:r>
              <a:rPr lang="en-US" dirty="0" err="1"/>
              <a:t>mawr</a:t>
            </a:r>
            <a:r>
              <a:rPr lang="en-US" dirty="0"/>
              <a:t> </a:t>
            </a:r>
            <a:r>
              <a:rPr lang="en-US" dirty="0" err="1"/>
              <a:t>i</a:t>
            </a:r>
            <a:r>
              <a:rPr lang="en-US" dirty="0"/>
              <a:t> </a:t>
            </a:r>
            <a:r>
              <a:rPr lang="en-US" dirty="0" err="1"/>
              <a:t>allu</a:t>
            </a:r>
            <a:r>
              <a:rPr lang="en-US" dirty="0"/>
              <a:t> </a:t>
            </a:r>
            <a:r>
              <a:rPr lang="en-US" dirty="0" err="1"/>
              <a:t>cael</a:t>
            </a:r>
            <a:r>
              <a:rPr lang="en-US" dirty="0"/>
              <a:t> </a:t>
            </a:r>
            <a:r>
              <a:rPr lang="en-US" dirty="0" err="1"/>
              <a:t>pawb</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yr</a:t>
            </a:r>
            <a:r>
              <a:rPr lang="en-US" dirty="0"/>
              <a:t> </a:t>
            </a:r>
            <a:r>
              <a:rPr lang="en-US" dirty="0" err="1"/>
              <a:t>adeilad</a:t>
            </a:r>
            <a:r>
              <a:rPr lang="en-US" dirty="0"/>
              <a:t> </a:t>
            </a:r>
            <a:r>
              <a:rPr lang="en-US" dirty="0" err="1"/>
              <a:t>ar</a:t>
            </a:r>
            <a:r>
              <a:rPr lang="en-US" dirty="0"/>
              <a:t> </a:t>
            </a:r>
            <a:r>
              <a:rPr lang="en-US" dirty="0" err="1"/>
              <a:t>yr</a:t>
            </a:r>
            <a:r>
              <a:rPr lang="en-US" dirty="0"/>
              <a:t> un </a:t>
            </a:r>
            <a:r>
              <a:rPr lang="en-US" dirty="0" err="1"/>
              <a:t>pryd</a:t>
            </a:r>
            <a:r>
              <a:rPr lang="en-US" dirty="0"/>
              <a:t>. </a:t>
            </a:r>
          </a:p>
          <a:p>
            <a:pPr>
              <a:buFont typeface="Arial" panose="020B0604020202020204" pitchFamily="34" charset="0"/>
              <a:buChar char="•"/>
            </a:pPr>
            <a:r>
              <a:rPr lang="en-US" dirty="0" err="1"/>
              <a:t>Nid</a:t>
            </a:r>
            <a:r>
              <a:rPr lang="en-US" dirty="0"/>
              <a:t> </a:t>
            </a:r>
            <a:r>
              <a:rPr lang="en-US" dirty="0" err="1"/>
              <a:t>ydy’r</a:t>
            </a:r>
            <a:r>
              <a:rPr lang="en-US" dirty="0"/>
              <a:t> </a:t>
            </a:r>
            <a:r>
              <a:rPr lang="en-US" dirty="0" err="1"/>
              <a:t>stafelloedd</a:t>
            </a:r>
            <a:r>
              <a:rPr lang="en-US" dirty="0"/>
              <a:t> </a:t>
            </a:r>
            <a:r>
              <a:rPr lang="en-US" dirty="0" err="1"/>
              <a:t>newid</a:t>
            </a:r>
            <a:r>
              <a:rPr lang="en-US" dirty="0"/>
              <a:t> </a:t>
            </a:r>
            <a:r>
              <a:rPr lang="en-US" dirty="0" err="1"/>
              <a:t>yn</a:t>
            </a:r>
            <a:r>
              <a:rPr lang="en-US" dirty="0"/>
              <a:t> y clubhouse </a:t>
            </a:r>
            <a:r>
              <a:rPr lang="en-US" dirty="0" err="1"/>
              <a:t>yn</a:t>
            </a:r>
            <a:r>
              <a:rPr lang="en-US" dirty="0"/>
              <a:t> </a:t>
            </a:r>
            <a:r>
              <a:rPr lang="en-US" dirty="0" err="1"/>
              <a:t>digon</a:t>
            </a:r>
            <a:r>
              <a:rPr lang="en-US" dirty="0"/>
              <a:t> </a:t>
            </a:r>
            <a:r>
              <a:rPr lang="en-US" dirty="0" err="1"/>
              <a:t>mawr</a:t>
            </a:r>
            <a:r>
              <a:rPr lang="en-US" dirty="0"/>
              <a:t> </a:t>
            </a:r>
            <a:r>
              <a:rPr lang="en-US" dirty="0" err="1"/>
              <a:t>i</a:t>
            </a:r>
            <a:r>
              <a:rPr lang="en-US" dirty="0"/>
              <a:t> </a:t>
            </a:r>
            <a:r>
              <a:rPr lang="en-US" dirty="0" err="1"/>
              <a:t>pobl</a:t>
            </a:r>
            <a:r>
              <a:rPr lang="en-US" dirty="0"/>
              <a:t> </a:t>
            </a:r>
            <a:r>
              <a:rPr lang="en-US" dirty="0" err="1"/>
              <a:t>eu</a:t>
            </a:r>
            <a:r>
              <a:rPr lang="en-US" dirty="0"/>
              <a:t> </a:t>
            </a:r>
            <a:r>
              <a:rPr lang="en-US" dirty="0" err="1"/>
              <a:t>defnyddio</a:t>
            </a:r>
            <a:r>
              <a:rPr lang="en-US" dirty="0"/>
              <a:t> </a:t>
            </a:r>
            <a:r>
              <a:rPr lang="en-US" dirty="0" err="1"/>
              <a:t>nhw</a:t>
            </a:r>
            <a:r>
              <a:rPr lang="en-US" dirty="0"/>
              <a:t> </a:t>
            </a:r>
            <a:r>
              <a:rPr lang="en-US" dirty="0" err="1"/>
              <a:t>ar</a:t>
            </a:r>
            <a:r>
              <a:rPr lang="en-US" dirty="0"/>
              <a:t> </a:t>
            </a:r>
            <a:r>
              <a:rPr lang="en-US" dirty="0" err="1"/>
              <a:t>yr</a:t>
            </a:r>
            <a:r>
              <a:rPr lang="en-US" dirty="0"/>
              <a:t> un </a:t>
            </a:r>
            <a:r>
              <a:rPr lang="en-US" dirty="0" err="1"/>
              <a:t>pryd</a:t>
            </a:r>
            <a:r>
              <a:rPr lang="en-US" dirty="0"/>
              <a:t>. </a:t>
            </a:r>
            <a:r>
              <a:rPr lang="en-US" dirty="0" err="1"/>
              <a:t>Weithiau</a:t>
            </a:r>
            <a:r>
              <a:rPr lang="en-US" dirty="0"/>
              <a:t> </a:t>
            </a:r>
            <a:r>
              <a:rPr lang="en-US" dirty="0" err="1"/>
              <a:t>mae</a:t>
            </a:r>
            <a:r>
              <a:rPr lang="en-US" dirty="0"/>
              <a:t> </a:t>
            </a:r>
            <a:r>
              <a:rPr lang="en-US" dirty="0" err="1"/>
              <a:t>pobl</a:t>
            </a:r>
            <a:r>
              <a:rPr lang="en-US" dirty="0"/>
              <a:t> </a:t>
            </a:r>
            <a:r>
              <a:rPr lang="en-US" dirty="0" err="1"/>
              <a:t>yn</a:t>
            </a:r>
            <a:r>
              <a:rPr lang="en-US" dirty="0"/>
              <a:t> </a:t>
            </a:r>
            <a:r>
              <a:rPr lang="en-US" dirty="0" err="1"/>
              <a:t>dod</a:t>
            </a:r>
            <a:r>
              <a:rPr lang="en-US" dirty="0"/>
              <a:t> </a:t>
            </a:r>
            <a:r>
              <a:rPr lang="en-US" dirty="0" err="1"/>
              <a:t>allan</a:t>
            </a:r>
            <a:r>
              <a:rPr lang="en-US" dirty="0"/>
              <a:t> </a:t>
            </a:r>
            <a:r>
              <a:rPr lang="en-US" dirty="0" err="1"/>
              <a:t>o’r</a:t>
            </a:r>
            <a:r>
              <a:rPr lang="en-US" dirty="0"/>
              <a:t> </a:t>
            </a:r>
            <a:r>
              <a:rPr lang="en-US" dirty="0" err="1"/>
              <a:t>mor</a:t>
            </a:r>
            <a:r>
              <a:rPr lang="en-US" dirty="0"/>
              <a:t> </a:t>
            </a:r>
            <a:r>
              <a:rPr lang="en-US" dirty="0" err="1"/>
              <a:t>yn</a:t>
            </a:r>
            <a:r>
              <a:rPr lang="en-US" dirty="0"/>
              <a:t> </a:t>
            </a:r>
            <a:r>
              <a:rPr lang="en-US" dirty="0" err="1"/>
              <a:t>oer</a:t>
            </a:r>
            <a:r>
              <a:rPr lang="en-US" dirty="0"/>
              <a:t> ac </a:t>
            </a:r>
            <a:r>
              <a:rPr lang="en-US" dirty="0" err="1"/>
              <a:t>mae</a:t>
            </a:r>
            <a:r>
              <a:rPr lang="en-US" dirty="0"/>
              <a:t> </a:t>
            </a:r>
            <a:r>
              <a:rPr lang="en-US" dirty="0" err="1"/>
              <a:t>rhaid</a:t>
            </a:r>
            <a:r>
              <a:rPr lang="en-US" dirty="0"/>
              <a:t> </a:t>
            </a:r>
            <a:r>
              <a:rPr lang="en-US" dirty="0" err="1"/>
              <a:t>i</a:t>
            </a:r>
            <a:r>
              <a:rPr lang="en-US" dirty="0"/>
              <a:t> </a:t>
            </a:r>
            <a:r>
              <a:rPr lang="en-US" dirty="0" err="1"/>
              <a:t>nhw</a:t>
            </a:r>
            <a:r>
              <a:rPr lang="en-US" dirty="0"/>
              <a:t> </a:t>
            </a:r>
            <a:r>
              <a:rPr lang="en-US" dirty="0" err="1"/>
              <a:t>aros</a:t>
            </a:r>
            <a:r>
              <a:rPr lang="en-US" dirty="0"/>
              <a:t> </a:t>
            </a:r>
            <a:r>
              <a:rPr lang="en-US" dirty="0" err="1"/>
              <a:t>i</a:t>
            </a:r>
            <a:r>
              <a:rPr lang="en-US" dirty="0"/>
              <a:t> </a:t>
            </a:r>
            <a:r>
              <a:rPr lang="en-US" dirty="0" err="1"/>
              <a:t>defnyddio</a:t>
            </a:r>
            <a:r>
              <a:rPr lang="en-US" dirty="0"/>
              <a:t> </a:t>
            </a:r>
            <a:r>
              <a:rPr lang="en-US" dirty="0" err="1"/>
              <a:t>yr</a:t>
            </a:r>
            <a:r>
              <a:rPr lang="en-US" dirty="0"/>
              <a:t> </a:t>
            </a:r>
            <a:r>
              <a:rPr lang="en-US" dirty="0" err="1"/>
              <a:t>cawodydd</a:t>
            </a:r>
            <a:r>
              <a:rPr lang="en-US" dirty="0"/>
              <a:t> neu </a:t>
            </a:r>
            <a:r>
              <a:rPr lang="en-US" dirty="0" err="1"/>
              <a:t>yr</a:t>
            </a:r>
            <a:r>
              <a:rPr lang="en-US" dirty="0"/>
              <a:t> </a:t>
            </a:r>
            <a:r>
              <a:rPr lang="en-US" dirty="0" err="1"/>
              <a:t>stafelloedd</a:t>
            </a:r>
            <a:r>
              <a:rPr lang="en-US" dirty="0"/>
              <a:t> </a:t>
            </a:r>
            <a:r>
              <a:rPr lang="en-US" dirty="0" err="1"/>
              <a:t>newid</a:t>
            </a:r>
            <a:r>
              <a:rPr lang="en-US" dirty="0"/>
              <a:t>. </a:t>
            </a:r>
          </a:p>
          <a:p>
            <a:pPr>
              <a:buFont typeface="Arial" panose="020B0604020202020204" pitchFamily="34" charset="0"/>
              <a:buChar char="•"/>
            </a:pPr>
            <a:r>
              <a:rPr lang="en-US" dirty="0" err="1"/>
              <a:t>Yn</a:t>
            </a:r>
            <a:r>
              <a:rPr lang="en-US" dirty="0"/>
              <a:t> </a:t>
            </a:r>
            <a:r>
              <a:rPr lang="en-US" dirty="0" err="1"/>
              <a:t>ystod</a:t>
            </a:r>
            <a:r>
              <a:rPr lang="en-US" dirty="0"/>
              <a:t> </a:t>
            </a:r>
            <a:r>
              <a:rPr lang="en-US" dirty="0" err="1"/>
              <a:t>rhai</a:t>
            </a:r>
            <a:r>
              <a:rPr lang="en-US" dirty="0"/>
              <a:t> </a:t>
            </a:r>
            <a:r>
              <a:rPr lang="en-US" dirty="0" err="1"/>
              <a:t>sesiynau</a:t>
            </a:r>
            <a:r>
              <a:rPr lang="en-US" dirty="0"/>
              <a:t> </a:t>
            </a:r>
            <a:r>
              <a:rPr lang="en-US" dirty="0" err="1"/>
              <a:t>nid</a:t>
            </a:r>
            <a:r>
              <a:rPr lang="en-US" dirty="0"/>
              <a:t> </a:t>
            </a:r>
            <a:r>
              <a:rPr lang="en-US" dirty="0" err="1"/>
              <a:t>oes</a:t>
            </a:r>
            <a:r>
              <a:rPr lang="en-US" dirty="0"/>
              <a:t> </a:t>
            </a:r>
            <a:r>
              <a:rPr lang="en-US" dirty="0" err="1"/>
              <a:t>yna</a:t>
            </a:r>
            <a:r>
              <a:rPr lang="en-US" dirty="0"/>
              <a:t> </a:t>
            </a:r>
            <a:r>
              <a:rPr lang="en-US" dirty="0" err="1"/>
              <a:t>digon</a:t>
            </a:r>
            <a:r>
              <a:rPr lang="en-US" dirty="0"/>
              <a:t> o offer </a:t>
            </a:r>
            <a:r>
              <a:rPr lang="en-US" dirty="0" err="1"/>
              <a:t>i</a:t>
            </a:r>
            <a:r>
              <a:rPr lang="en-US" dirty="0"/>
              <a:t> </a:t>
            </a:r>
            <a:r>
              <a:rPr lang="en-US" dirty="0" err="1"/>
              <a:t>pawb</a:t>
            </a:r>
            <a:r>
              <a:rPr lang="en-US" dirty="0"/>
              <a:t> </a:t>
            </a:r>
            <a:r>
              <a:rPr lang="en-US" dirty="0" err="1"/>
              <a:t>ei</a:t>
            </a:r>
            <a:r>
              <a:rPr lang="en-US" dirty="0"/>
              <a:t> </a:t>
            </a:r>
            <a:r>
              <a:rPr lang="en-US" dirty="0" err="1"/>
              <a:t>defnyddio</a:t>
            </a:r>
            <a:r>
              <a:rPr lang="en-US" dirty="0"/>
              <a:t>, </a:t>
            </a:r>
            <a:r>
              <a:rPr lang="en-US" dirty="0" err="1"/>
              <a:t>fel</a:t>
            </a:r>
            <a:r>
              <a:rPr lang="en-US" dirty="0"/>
              <a:t> </a:t>
            </a:r>
            <a:r>
              <a:rPr lang="en-US" dirty="0" err="1"/>
              <a:t>yr</a:t>
            </a:r>
            <a:r>
              <a:rPr lang="en-US" dirty="0"/>
              <a:t> racing boards, </a:t>
            </a:r>
            <a:r>
              <a:rPr lang="en-US" dirty="0" err="1"/>
              <a:t>ar</a:t>
            </a:r>
            <a:r>
              <a:rPr lang="en-US" dirty="0"/>
              <a:t> </a:t>
            </a:r>
            <a:r>
              <a:rPr lang="en-US" dirty="0" err="1"/>
              <a:t>byrddau</a:t>
            </a:r>
            <a:r>
              <a:rPr lang="en-US" dirty="0"/>
              <a:t> </a:t>
            </a:r>
            <a:r>
              <a:rPr lang="en-US" dirty="0" err="1"/>
              <a:t>mae’r</a:t>
            </a:r>
            <a:r>
              <a:rPr lang="en-US" dirty="0"/>
              <a:t> plant </a:t>
            </a:r>
            <a:r>
              <a:rPr lang="en-US" dirty="0" err="1"/>
              <a:t>yn</a:t>
            </a:r>
            <a:r>
              <a:rPr lang="en-US" dirty="0"/>
              <a:t> </a:t>
            </a:r>
            <a:r>
              <a:rPr lang="en-US" dirty="0" err="1"/>
              <a:t>ei</a:t>
            </a:r>
            <a:r>
              <a:rPr lang="en-US" dirty="0"/>
              <a:t> </a:t>
            </a:r>
            <a:r>
              <a:rPr lang="en-US" dirty="0" err="1"/>
              <a:t>defnyddio</a:t>
            </a:r>
            <a:r>
              <a:rPr lang="en-US" dirty="0"/>
              <a:t>. </a:t>
            </a:r>
          </a:p>
          <a:p>
            <a:pPr>
              <a:buFont typeface="Arial" panose="020B0604020202020204" pitchFamily="34" charset="0"/>
              <a:buChar char="•"/>
            </a:pPr>
            <a:endParaRPr lang="en-US" dirty="0"/>
          </a:p>
          <a:p>
            <a:pPr>
              <a:buFont typeface="Arial" panose="020B0604020202020204" pitchFamily="34" charset="0"/>
              <a:buChar char="•"/>
            </a:pPr>
            <a:endParaRPr lang="en-US" dirty="0"/>
          </a:p>
        </p:txBody>
      </p:sp>
      <p:sp>
        <p:nvSpPr>
          <p:cNvPr id="16" name="Rectangle 15">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9168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A7CBD-6DF1-9C4C-8575-329EF5F8B852}"/>
              </a:ext>
            </a:extLst>
          </p:cNvPr>
          <p:cNvSpPr>
            <a:spLocks noGrp="1"/>
          </p:cNvSpPr>
          <p:nvPr>
            <p:ph type="title"/>
          </p:nvPr>
        </p:nvSpPr>
        <p:spPr>
          <a:xfrm>
            <a:off x="5117309" y="634946"/>
            <a:ext cx="6432434" cy="1450757"/>
          </a:xfrm>
        </p:spPr>
        <p:txBody>
          <a:bodyPr>
            <a:normAutofit/>
          </a:bodyPr>
          <a:lstStyle/>
          <a:p>
            <a:r>
              <a:rPr lang="en-US" dirty="0" err="1"/>
              <a:t>Dadansoddiad</a:t>
            </a:r>
            <a:r>
              <a:rPr lang="en-US" dirty="0"/>
              <a:t> </a:t>
            </a:r>
            <a:r>
              <a:rPr lang="en-US" dirty="0" err="1"/>
              <a:t>allanol</a:t>
            </a:r>
            <a:r>
              <a:rPr lang="en-US" dirty="0"/>
              <a:t> </a:t>
            </a:r>
            <a:r>
              <a:rPr lang="en-US" dirty="0" err="1"/>
              <a:t>o’r</a:t>
            </a:r>
            <a:r>
              <a:rPr lang="en-US" dirty="0"/>
              <a:t> </a:t>
            </a:r>
            <a:r>
              <a:rPr lang="en-US" dirty="0" err="1"/>
              <a:t>clwb</a:t>
            </a:r>
            <a:endParaRPr lang="en-US" dirty="0"/>
          </a:p>
        </p:txBody>
      </p:sp>
      <p:pic>
        <p:nvPicPr>
          <p:cNvPr id="7" name="Picture 6" descr="A group of people on a beach&#10;&#10;Description automatically generated">
            <a:extLst>
              <a:ext uri="{FF2B5EF4-FFF2-40B4-BE49-F238E27FC236}">
                <a16:creationId xmlns:a16="http://schemas.microsoft.com/office/drawing/2014/main" id="{B86BB8AF-8E83-054E-8518-317950A65B0D}"/>
              </a:ext>
            </a:extLst>
          </p:cNvPr>
          <p:cNvPicPr>
            <a:picLocks noChangeAspect="1"/>
          </p:cNvPicPr>
          <p:nvPr/>
        </p:nvPicPr>
        <p:blipFill rotWithShape="1">
          <a:blip r:embed="rId2"/>
          <a:srcRect r="1974" b="-1"/>
          <a:stretch/>
        </p:blipFill>
        <p:spPr>
          <a:xfrm>
            <a:off x="633998" y="634947"/>
            <a:ext cx="4001315" cy="2616618"/>
          </a:xfrm>
          <a:prstGeom prst="rect">
            <a:avLst/>
          </a:prstGeom>
        </p:spPr>
      </p:pic>
      <p:cxnSp>
        <p:nvCxnSpPr>
          <p:cNvPr id="21" name="Straight Connector 20">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standing in front of a crowd&#10;&#10;Description automatically generated">
            <a:extLst>
              <a:ext uri="{FF2B5EF4-FFF2-40B4-BE49-F238E27FC236}">
                <a16:creationId xmlns:a16="http://schemas.microsoft.com/office/drawing/2014/main" id="{0802FC55-AC05-6B48-87D6-667AA62A0A95}"/>
              </a:ext>
            </a:extLst>
          </p:cNvPr>
          <p:cNvPicPr>
            <a:picLocks noChangeAspect="1"/>
          </p:cNvPicPr>
          <p:nvPr/>
        </p:nvPicPr>
        <p:blipFill rotWithShape="1">
          <a:blip r:embed="rId3"/>
          <a:srcRect t="6368"/>
          <a:stretch/>
        </p:blipFill>
        <p:spPr>
          <a:xfrm>
            <a:off x="642258" y="3429000"/>
            <a:ext cx="4001315" cy="2616618"/>
          </a:xfrm>
          <a:prstGeom prst="rect">
            <a:avLst/>
          </a:prstGeom>
        </p:spPr>
      </p:pic>
      <p:sp>
        <p:nvSpPr>
          <p:cNvPr id="3" name="Content Placeholder 2">
            <a:extLst>
              <a:ext uri="{FF2B5EF4-FFF2-40B4-BE49-F238E27FC236}">
                <a16:creationId xmlns:a16="http://schemas.microsoft.com/office/drawing/2014/main" id="{F7993722-53AD-1B44-917C-825C5EA4F373}"/>
              </a:ext>
            </a:extLst>
          </p:cNvPr>
          <p:cNvSpPr>
            <a:spLocks noGrp="1"/>
          </p:cNvSpPr>
          <p:nvPr>
            <p:ph idx="1"/>
          </p:nvPr>
        </p:nvSpPr>
        <p:spPr>
          <a:xfrm>
            <a:off x="5117308" y="2407436"/>
            <a:ext cx="6432434" cy="3461658"/>
          </a:xfrm>
        </p:spPr>
        <p:txBody>
          <a:bodyPr>
            <a:normAutofit/>
          </a:bodyPr>
          <a:lstStyle/>
          <a:p>
            <a:pPr>
              <a:buFont typeface="Arial" panose="020B0604020202020204" pitchFamily="34" charset="0"/>
              <a:buChar char="•"/>
            </a:pPr>
            <a:r>
              <a:rPr lang="en-US" sz="2100" dirty="0" err="1"/>
              <a:t>Mae’r</a:t>
            </a:r>
            <a:r>
              <a:rPr lang="en-US" sz="2100" dirty="0"/>
              <a:t> </a:t>
            </a:r>
            <a:r>
              <a:rPr lang="en-US" sz="2100" dirty="0" err="1"/>
              <a:t>clwb</a:t>
            </a:r>
            <a:r>
              <a:rPr lang="en-US" sz="2100" dirty="0"/>
              <a:t> </a:t>
            </a:r>
            <a:r>
              <a:rPr lang="en-US" sz="2100" dirty="0" err="1"/>
              <a:t>gyda</a:t>
            </a:r>
            <a:r>
              <a:rPr lang="en-US" sz="2100" dirty="0"/>
              <a:t> </a:t>
            </a:r>
            <a:r>
              <a:rPr lang="en-US" sz="2100" dirty="0" err="1"/>
              <a:t>rhestr</a:t>
            </a:r>
            <a:r>
              <a:rPr lang="en-US" sz="2100" dirty="0"/>
              <a:t> </a:t>
            </a:r>
            <a:r>
              <a:rPr lang="en-US" sz="2100" dirty="0" err="1"/>
              <a:t>aros</a:t>
            </a:r>
            <a:r>
              <a:rPr lang="en-US" sz="2100" dirty="0"/>
              <a:t> </a:t>
            </a:r>
            <a:r>
              <a:rPr lang="en-US" sz="2100" dirty="0" err="1"/>
              <a:t>ar</a:t>
            </a:r>
            <a:r>
              <a:rPr lang="en-US" sz="2100" dirty="0"/>
              <a:t> </a:t>
            </a:r>
            <a:r>
              <a:rPr lang="en-US" sz="2100" dirty="0" err="1"/>
              <a:t>gyfer</a:t>
            </a:r>
            <a:r>
              <a:rPr lang="en-US" sz="2100" dirty="0"/>
              <a:t> y </a:t>
            </a:r>
            <a:r>
              <a:rPr lang="en-US" sz="2100" dirty="0" err="1"/>
              <a:t>nifer</a:t>
            </a:r>
            <a:r>
              <a:rPr lang="en-US" sz="2100" dirty="0"/>
              <a:t> o plant a </a:t>
            </a:r>
            <a:r>
              <a:rPr lang="en-US" sz="2100" dirty="0" err="1"/>
              <a:t>pobl</a:t>
            </a:r>
            <a:r>
              <a:rPr lang="en-US" sz="2100" dirty="0"/>
              <a:t> </a:t>
            </a:r>
            <a:r>
              <a:rPr lang="en-US" sz="2100" dirty="0" err="1"/>
              <a:t>ifanc</a:t>
            </a:r>
            <a:r>
              <a:rPr lang="en-US" sz="2100" dirty="0"/>
              <a:t> </a:t>
            </a:r>
            <a:r>
              <a:rPr lang="en-US" sz="2100" dirty="0" err="1"/>
              <a:t>sydd</a:t>
            </a:r>
            <a:r>
              <a:rPr lang="en-US" sz="2100" dirty="0"/>
              <a:t> </a:t>
            </a:r>
            <a:r>
              <a:rPr lang="en-US" sz="2100" dirty="0" err="1"/>
              <a:t>eisiau</a:t>
            </a:r>
            <a:r>
              <a:rPr lang="en-US" sz="2100" dirty="0"/>
              <a:t> </a:t>
            </a:r>
            <a:r>
              <a:rPr lang="en-US" sz="2100" dirty="0" err="1"/>
              <a:t>ymuno</a:t>
            </a:r>
            <a:r>
              <a:rPr lang="en-US" sz="2100" dirty="0"/>
              <a:t> </a:t>
            </a:r>
            <a:r>
              <a:rPr lang="en-US" sz="2100" dirty="0" err="1"/>
              <a:t>ar</a:t>
            </a:r>
            <a:r>
              <a:rPr lang="en-US" sz="2100" dirty="0"/>
              <a:t> </a:t>
            </a:r>
            <a:r>
              <a:rPr lang="en-US" sz="2100" dirty="0" err="1"/>
              <a:t>clwb</a:t>
            </a:r>
            <a:r>
              <a:rPr lang="en-US" sz="2100" dirty="0"/>
              <a:t>. </a:t>
            </a:r>
          </a:p>
          <a:p>
            <a:pPr>
              <a:buFont typeface="Arial" panose="020B0604020202020204" pitchFamily="34" charset="0"/>
              <a:buChar char="•"/>
            </a:pPr>
            <a:r>
              <a:rPr lang="en-US" sz="2100" dirty="0"/>
              <a:t>Pan </a:t>
            </a:r>
            <a:r>
              <a:rPr lang="en-US" sz="2100" dirty="0" err="1"/>
              <a:t>mae’r</a:t>
            </a:r>
            <a:r>
              <a:rPr lang="en-US" sz="2100" dirty="0"/>
              <a:t> </a:t>
            </a:r>
            <a:r>
              <a:rPr lang="en-US" sz="2100" dirty="0" err="1"/>
              <a:t>aelodau</a:t>
            </a:r>
            <a:r>
              <a:rPr lang="en-US" sz="2100" dirty="0"/>
              <a:t> </a:t>
            </a:r>
            <a:r>
              <a:rPr lang="en-US" sz="2100" dirty="0" err="1"/>
              <a:t>yn</a:t>
            </a:r>
            <a:r>
              <a:rPr lang="en-US" sz="2100" dirty="0"/>
              <a:t> </a:t>
            </a:r>
            <a:r>
              <a:rPr lang="en-US" sz="2100" dirty="0" err="1"/>
              <a:t>rhoid</a:t>
            </a:r>
            <a:r>
              <a:rPr lang="en-US" sz="2100" dirty="0"/>
              <a:t> </a:t>
            </a:r>
            <a:r>
              <a:rPr lang="en-US" sz="2100" dirty="0" err="1"/>
              <a:t>yr</a:t>
            </a:r>
            <a:r>
              <a:rPr lang="en-US" sz="2100" dirty="0"/>
              <a:t> offer </a:t>
            </a:r>
            <a:r>
              <a:rPr lang="en-US" sz="2100" dirty="0" err="1"/>
              <a:t>i</a:t>
            </a:r>
            <a:r>
              <a:rPr lang="en-US" sz="2100" dirty="0"/>
              <a:t> </a:t>
            </a:r>
            <a:r>
              <a:rPr lang="en-US" sz="2100" dirty="0" err="1"/>
              <a:t>nol</a:t>
            </a:r>
            <a:r>
              <a:rPr lang="en-US" sz="2100" dirty="0"/>
              <a:t> </a:t>
            </a:r>
            <a:r>
              <a:rPr lang="en-US" sz="2100" dirty="0" err="1"/>
              <a:t>maent</a:t>
            </a:r>
            <a:r>
              <a:rPr lang="en-US" sz="2100" dirty="0"/>
              <a:t> </a:t>
            </a:r>
            <a:r>
              <a:rPr lang="en-US" sz="2100" dirty="0" err="1"/>
              <a:t>angen</a:t>
            </a:r>
            <a:r>
              <a:rPr lang="en-US" sz="2100" dirty="0"/>
              <a:t> </a:t>
            </a:r>
            <a:r>
              <a:rPr lang="en-US" sz="2100" dirty="0" err="1"/>
              <a:t>aros</a:t>
            </a:r>
            <a:r>
              <a:rPr lang="en-US" sz="2100" dirty="0"/>
              <a:t> </a:t>
            </a:r>
            <a:r>
              <a:rPr lang="en-US" sz="2100" dirty="0" err="1"/>
              <a:t>mewn</a:t>
            </a:r>
            <a:r>
              <a:rPr lang="en-US" sz="2100" dirty="0"/>
              <a:t> </a:t>
            </a:r>
            <a:r>
              <a:rPr lang="en-US" sz="2100" dirty="0" err="1"/>
              <a:t>rhes</a:t>
            </a:r>
            <a:r>
              <a:rPr lang="en-US" sz="2100" dirty="0"/>
              <a:t> </a:t>
            </a:r>
            <a:r>
              <a:rPr lang="en-US" sz="2100" dirty="0" err="1"/>
              <a:t>ar</a:t>
            </a:r>
            <a:r>
              <a:rPr lang="en-US" sz="2100" dirty="0"/>
              <a:t> </a:t>
            </a:r>
            <a:r>
              <a:rPr lang="en-US" sz="2100" dirty="0" err="1"/>
              <a:t>ddiwedd</a:t>
            </a:r>
            <a:r>
              <a:rPr lang="en-US" sz="2100" dirty="0"/>
              <a:t> y </a:t>
            </a:r>
            <a:r>
              <a:rPr lang="en-US" sz="2100" dirty="0" err="1"/>
              <a:t>sesiwn</a:t>
            </a:r>
            <a:r>
              <a:rPr lang="en-US" sz="2100" dirty="0"/>
              <a:t>, a </a:t>
            </a:r>
            <a:r>
              <a:rPr lang="en-US" sz="2100" dirty="0" err="1"/>
              <a:t>weithiau</a:t>
            </a:r>
            <a:r>
              <a:rPr lang="en-US" sz="2100" dirty="0"/>
              <a:t> </a:t>
            </a:r>
            <a:r>
              <a:rPr lang="en-US" sz="2100" dirty="0" err="1"/>
              <a:t>mae</a:t>
            </a:r>
            <a:r>
              <a:rPr lang="en-US" sz="2100" dirty="0"/>
              <a:t> </a:t>
            </a:r>
            <a:r>
              <a:rPr lang="en-US" sz="2100" dirty="0" err="1"/>
              <a:t>pobl</a:t>
            </a:r>
            <a:r>
              <a:rPr lang="en-US" sz="2100" dirty="0"/>
              <a:t> </a:t>
            </a:r>
            <a:r>
              <a:rPr lang="en-US" sz="2100" dirty="0" err="1"/>
              <a:t>yn</a:t>
            </a:r>
            <a:r>
              <a:rPr lang="en-US" sz="2100" dirty="0"/>
              <a:t> </a:t>
            </a:r>
            <a:r>
              <a:rPr lang="en-US" sz="2100" dirty="0" err="1"/>
              <a:t>cerdded</a:t>
            </a:r>
            <a:r>
              <a:rPr lang="en-US" sz="2100" dirty="0"/>
              <a:t> </a:t>
            </a:r>
            <a:r>
              <a:rPr lang="en-US" sz="2100" dirty="0" err="1"/>
              <a:t>heibio</a:t>
            </a:r>
            <a:r>
              <a:rPr lang="en-US" sz="2100" dirty="0"/>
              <a:t> a </a:t>
            </a:r>
            <a:r>
              <a:rPr lang="en-US" sz="2100" dirty="0" err="1"/>
              <a:t>sdim</a:t>
            </a:r>
            <a:r>
              <a:rPr lang="en-US" sz="2100" dirty="0"/>
              <a:t> </a:t>
            </a:r>
            <a:r>
              <a:rPr lang="en-US" sz="2100" dirty="0" err="1"/>
              <a:t>digon</a:t>
            </a:r>
            <a:r>
              <a:rPr lang="en-US" sz="2100" dirty="0"/>
              <a:t> o le </a:t>
            </a:r>
            <a:r>
              <a:rPr lang="en-US" sz="2100" dirty="0" err="1"/>
              <a:t>iddynt</a:t>
            </a:r>
            <a:r>
              <a:rPr lang="en-US" sz="2100" dirty="0"/>
              <a:t> </a:t>
            </a:r>
            <a:r>
              <a:rPr lang="en-US" sz="2100" dirty="0" err="1"/>
              <a:t>fynd</a:t>
            </a:r>
            <a:r>
              <a:rPr lang="en-US" sz="2100" dirty="0"/>
              <a:t> </a:t>
            </a:r>
            <a:r>
              <a:rPr lang="en-US" sz="2100" dirty="0" err="1"/>
              <a:t>heibio</a:t>
            </a:r>
            <a:r>
              <a:rPr lang="en-US" sz="2100" dirty="0"/>
              <a:t>. </a:t>
            </a:r>
          </a:p>
          <a:p>
            <a:pPr>
              <a:buFont typeface="Arial" panose="020B0604020202020204" pitchFamily="34" charset="0"/>
              <a:buChar char="•"/>
            </a:pPr>
            <a:r>
              <a:rPr lang="en-US" sz="2100" dirty="0"/>
              <a:t>Mae </a:t>
            </a:r>
            <a:r>
              <a:rPr lang="en-US" sz="2100" dirty="0" err="1"/>
              <a:t>hyn</a:t>
            </a:r>
            <a:r>
              <a:rPr lang="en-US" sz="2100" dirty="0"/>
              <a:t> </a:t>
            </a:r>
            <a:r>
              <a:rPr lang="en-US" sz="2100" dirty="0" err="1"/>
              <a:t>hefyd</a:t>
            </a:r>
            <a:r>
              <a:rPr lang="en-US" sz="2100" dirty="0"/>
              <a:t> </a:t>
            </a:r>
            <a:r>
              <a:rPr lang="en-US" sz="2100" dirty="0" err="1"/>
              <a:t>yn</a:t>
            </a:r>
            <a:r>
              <a:rPr lang="en-US" sz="2100" dirty="0"/>
              <a:t> </a:t>
            </a:r>
            <a:r>
              <a:rPr lang="en-US" sz="2100" dirty="0" err="1"/>
              <a:t>digwydd</a:t>
            </a:r>
            <a:r>
              <a:rPr lang="en-US" sz="2100" dirty="0"/>
              <a:t> pan </a:t>
            </a:r>
            <a:r>
              <a:rPr lang="en-US" sz="2100" dirty="0" err="1"/>
              <a:t>mae</a:t>
            </a:r>
            <a:r>
              <a:rPr lang="en-US" sz="2100" dirty="0"/>
              <a:t> </a:t>
            </a:r>
            <a:r>
              <a:rPr lang="en-US" sz="2100" dirty="0" err="1"/>
              <a:t>aelodau</a:t>
            </a:r>
            <a:r>
              <a:rPr lang="en-US" sz="2100" dirty="0"/>
              <a:t> </a:t>
            </a:r>
            <a:r>
              <a:rPr lang="en-US" sz="2100" dirty="0" err="1"/>
              <a:t>o’r</a:t>
            </a:r>
            <a:r>
              <a:rPr lang="en-US" sz="2100" dirty="0"/>
              <a:t> </a:t>
            </a:r>
            <a:r>
              <a:rPr lang="en-US" sz="2100" dirty="0" err="1"/>
              <a:t>clwb</a:t>
            </a:r>
            <a:r>
              <a:rPr lang="en-US" sz="2100" dirty="0"/>
              <a:t> </a:t>
            </a:r>
            <a:r>
              <a:rPr lang="en-US" sz="2100" dirty="0" err="1"/>
              <a:t>yn</a:t>
            </a:r>
            <a:r>
              <a:rPr lang="en-US" sz="2100" dirty="0"/>
              <a:t> </a:t>
            </a:r>
            <a:r>
              <a:rPr lang="en-US" sz="2100" dirty="0" err="1"/>
              <a:t>rhedeg</a:t>
            </a:r>
            <a:r>
              <a:rPr lang="en-US" sz="2100" dirty="0"/>
              <a:t> </a:t>
            </a:r>
            <a:r>
              <a:rPr lang="en-US" sz="2100" dirty="0" err="1"/>
              <a:t>ar</a:t>
            </a:r>
            <a:r>
              <a:rPr lang="en-US" sz="2100" dirty="0"/>
              <a:t> </a:t>
            </a:r>
            <a:r>
              <a:rPr lang="en-US" sz="2100" dirty="0" err="1"/>
              <a:t>gychwyn</a:t>
            </a:r>
            <a:r>
              <a:rPr lang="en-US" sz="2100" dirty="0"/>
              <a:t> y </a:t>
            </a:r>
            <a:r>
              <a:rPr lang="en-US" sz="2100" dirty="0" err="1"/>
              <a:t>sesiwn</a:t>
            </a:r>
            <a:r>
              <a:rPr lang="en-US" sz="2100" dirty="0"/>
              <a:t> </a:t>
            </a:r>
            <a:r>
              <a:rPr lang="en-US" sz="2100" dirty="0" err="1"/>
              <a:t>byddant</a:t>
            </a:r>
            <a:r>
              <a:rPr lang="en-US" sz="2100" dirty="0"/>
              <a:t> </a:t>
            </a:r>
            <a:r>
              <a:rPr lang="en-US" sz="2100" dirty="0" err="1"/>
              <a:t>yn</a:t>
            </a:r>
            <a:r>
              <a:rPr lang="en-US" sz="2100" dirty="0"/>
              <a:t> </a:t>
            </a:r>
            <a:r>
              <a:rPr lang="en-US" sz="2100" dirty="0" err="1"/>
              <a:t>rhedeg</a:t>
            </a:r>
            <a:r>
              <a:rPr lang="en-US" sz="2100" dirty="0"/>
              <a:t> </a:t>
            </a:r>
            <a:r>
              <a:rPr lang="en-US" sz="2100" dirty="0" err="1"/>
              <a:t>ar</a:t>
            </a:r>
            <a:r>
              <a:rPr lang="en-US" sz="2100" dirty="0"/>
              <a:t> </a:t>
            </a:r>
            <a:r>
              <a:rPr lang="en-US" sz="2100" dirty="0" err="1"/>
              <a:t>hyd</a:t>
            </a:r>
            <a:r>
              <a:rPr lang="en-US" sz="2100" dirty="0"/>
              <a:t> </a:t>
            </a:r>
            <a:r>
              <a:rPr lang="en-US" sz="2100" dirty="0" err="1"/>
              <a:t>yr</a:t>
            </a:r>
            <a:r>
              <a:rPr lang="en-US" sz="2100" dirty="0"/>
              <a:t> prom, </a:t>
            </a:r>
            <a:r>
              <a:rPr lang="en-US" sz="2100" dirty="0" err="1"/>
              <a:t>ble</a:t>
            </a:r>
            <a:r>
              <a:rPr lang="en-US" sz="2100" dirty="0"/>
              <a:t> </a:t>
            </a:r>
            <a:r>
              <a:rPr lang="en-US" sz="2100" dirty="0" err="1"/>
              <a:t>bydd</a:t>
            </a:r>
            <a:r>
              <a:rPr lang="en-US" sz="2100" dirty="0"/>
              <a:t> </a:t>
            </a:r>
            <a:r>
              <a:rPr lang="en-US" sz="2100" dirty="0" err="1"/>
              <a:t>pobl</a:t>
            </a:r>
            <a:r>
              <a:rPr lang="en-US" sz="2100" dirty="0"/>
              <a:t> </a:t>
            </a:r>
            <a:r>
              <a:rPr lang="en-US" sz="2100" dirty="0" err="1"/>
              <a:t>yn</a:t>
            </a:r>
            <a:r>
              <a:rPr lang="en-US" sz="2100" dirty="0"/>
              <a:t> </a:t>
            </a:r>
            <a:r>
              <a:rPr lang="en-US" sz="2100" dirty="0" err="1"/>
              <a:t>cerdded</a:t>
            </a:r>
            <a:r>
              <a:rPr lang="en-US" sz="2100" dirty="0"/>
              <a:t> </a:t>
            </a:r>
            <a:r>
              <a:rPr lang="en-US" sz="2100" dirty="0" err="1"/>
              <a:t>gyda’i</a:t>
            </a:r>
            <a:r>
              <a:rPr lang="en-US" sz="2100" dirty="0"/>
              <a:t> </a:t>
            </a:r>
            <a:r>
              <a:rPr lang="en-US" sz="2100" dirty="0" err="1"/>
              <a:t>teuluoedd</a:t>
            </a:r>
            <a:r>
              <a:rPr lang="en-US" sz="2100" dirty="0"/>
              <a:t>.  </a:t>
            </a:r>
          </a:p>
        </p:txBody>
      </p:sp>
      <p:sp>
        <p:nvSpPr>
          <p:cNvPr id="23" name="Rectangle 2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5583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B6C9846-B5AB-4E52-988D-F7E5865C9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6F3D7E8E-8467-4198-87E0-ADC1B604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5FB0DA1-D034-2A41-81D0-7756868BEFC1}"/>
              </a:ext>
            </a:extLst>
          </p:cNvPr>
          <p:cNvSpPr>
            <a:spLocks noGrp="1"/>
          </p:cNvSpPr>
          <p:nvPr>
            <p:ph type="title"/>
          </p:nvPr>
        </p:nvSpPr>
        <p:spPr>
          <a:xfrm>
            <a:off x="1066800" y="5252936"/>
            <a:ext cx="10058400" cy="1028715"/>
          </a:xfrm>
        </p:spPr>
        <p:txBody>
          <a:bodyPr>
            <a:normAutofit/>
          </a:bodyPr>
          <a:lstStyle/>
          <a:p>
            <a:pPr algn="ctr"/>
            <a:r>
              <a:rPr lang="en-US">
                <a:solidFill>
                  <a:schemeClr val="bg1"/>
                </a:solidFill>
              </a:rPr>
              <a:t>Farchnad Targed </a:t>
            </a:r>
          </a:p>
        </p:txBody>
      </p:sp>
      <p:graphicFrame>
        <p:nvGraphicFramePr>
          <p:cNvPr id="16" name="Content Placeholder 2">
            <a:extLst>
              <a:ext uri="{FF2B5EF4-FFF2-40B4-BE49-F238E27FC236}">
                <a16:creationId xmlns:a16="http://schemas.microsoft.com/office/drawing/2014/main" id="{B5958ED2-B3AB-497C-BF79-3A866BBCD5F5}"/>
              </a:ext>
            </a:extLst>
          </p:cNvPr>
          <p:cNvGraphicFramePr>
            <a:graphicFrameLocks noGrp="1"/>
          </p:cNvGraphicFramePr>
          <p:nvPr>
            <p:ph idx="1"/>
            <p:extLst>
              <p:ext uri="{D42A27DB-BD31-4B8C-83A1-F6EECF244321}">
                <p14:modId xmlns:p14="http://schemas.microsoft.com/office/powerpoint/2010/main" val="3745695442"/>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7412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F1998-2016-7046-B1D6-60E2AD181BC4}"/>
              </a:ext>
            </a:extLst>
          </p:cNvPr>
          <p:cNvSpPr>
            <a:spLocks noGrp="1"/>
          </p:cNvSpPr>
          <p:nvPr>
            <p:ph type="title"/>
          </p:nvPr>
        </p:nvSpPr>
        <p:spPr>
          <a:xfrm>
            <a:off x="642257" y="634946"/>
            <a:ext cx="6432434" cy="1450757"/>
          </a:xfrm>
        </p:spPr>
        <p:txBody>
          <a:bodyPr>
            <a:normAutofit/>
          </a:bodyPr>
          <a:lstStyle/>
          <a:p>
            <a:r>
              <a:rPr lang="en-US"/>
              <a:t>Dadansoddiad o’r segmentau</a:t>
            </a:r>
            <a:endParaRPr lang="en-US" dirty="0"/>
          </a:p>
        </p:txBody>
      </p:sp>
      <p:cxnSp>
        <p:nvCxnSpPr>
          <p:cNvPr id="21" name="Straight Connector 13">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4F490E-CC2D-D643-A442-834F01CAA533}"/>
              </a:ext>
            </a:extLst>
          </p:cNvPr>
          <p:cNvSpPr>
            <a:spLocks noGrp="1"/>
          </p:cNvSpPr>
          <p:nvPr>
            <p:ph idx="1"/>
          </p:nvPr>
        </p:nvSpPr>
        <p:spPr>
          <a:xfrm>
            <a:off x="642257" y="2407436"/>
            <a:ext cx="6432434" cy="3461658"/>
          </a:xfrm>
        </p:spPr>
        <p:txBody>
          <a:bodyPr>
            <a:normAutofit/>
          </a:bodyPr>
          <a:lstStyle/>
          <a:p>
            <a:pPr>
              <a:lnSpc>
                <a:spcPct val="100000"/>
              </a:lnSpc>
              <a:buFont typeface="Courier New" panose="02070309020205020404" pitchFamily="49" charset="0"/>
              <a:buChar char="o"/>
            </a:pPr>
            <a:r>
              <a:rPr lang="en-US" sz="2000" dirty="0" err="1"/>
              <a:t>Yn</a:t>
            </a:r>
            <a:r>
              <a:rPr lang="en-US" sz="2000" dirty="0"/>
              <a:t> </a:t>
            </a:r>
            <a:r>
              <a:rPr lang="en-US" sz="2000" dirty="0" err="1"/>
              <a:t>ystod</a:t>
            </a:r>
            <a:r>
              <a:rPr lang="en-US" sz="2000" dirty="0"/>
              <a:t> y proses </a:t>
            </a:r>
            <a:r>
              <a:rPr lang="en-US" sz="2000" dirty="0" err="1"/>
              <a:t>yma</a:t>
            </a:r>
            <a:r>
              <a:rPr lang="en-US" sz="2000" dirty="0"/>
              <a:t> </a:t>
            </a:r>
            <a:r>
              <a:rPr lang="en-US" sz="2000" dirty="0" err="1"/>
              <a:t>byddant</a:t>
            </a:r>
            <a:r>
              <a:rPr lang="en-US" sz="2000" dirty="0"/>
              <a:t> </a:t>
            </a:r>
            <a:r>
              <a:rPr lang="en-US" sz="2000" dirty="0" err="1"/>
              <a:t>yn</a:t>
            </a:r>
            <a:r>
              <a:rPr lang="en-US" sz="2000" dirty="0"/>
              <a:t> </a:t>
            </a:r>
            <a:r>
              <a:rPr lang="en-US" sz="2000" dirty="0" err="1"/>
              <a:t>ceisio</a:t>
            </a:r>
            <a:r>
              <a:rPr lang="en-US" sz="2000" dirty="0"/>
              <a:t> </a:t>
            </a:r>
            <a:r>
              <a:rPr lang="en-US" sz="2000" dirty="0" err="1"/>
              <a:t>cael</a:t>
            </a:r>
            <a:r>
              <a:rPr lang="en-US" sz="2000" dirty="0"/>
              <a:t> y </a:t>
            </a:r>
            <a:r>
              <a:rPr lang="en-US" sz="2000" dirty="0" err="1"/>
              <a:t>busnesau</a:t>
            </a:r>
            <a:r>
              <a:rPr lang="en-US" sz="2000" dirty="0"/>
              <a:t> </a:t>
            </a:r>
            <a:r>
              <a:rPr lang="en-US" sz="2000" dirty="0" err="1"/>
              <a:t>yma</a:t>
            </a:r>
            <a:r>
              <a:rPr lang="en-US" sz="2000" dirty="0"/>
              <a:t> </a:t>
            </a:r>
            <a:r>
              <a:rPr lang="en-US" sz="2000" dirty="0" err="1"/>
              <a:t>i</a:t>
            </a:r>
            <a:r>
              <a:rPr lang="en-US" sz="2000" dirty="0"/>
              <a:t> </a:t>
            </a:r>
            <a:r>
              <a:rPr lang="en-US" sz="2000" dirty="0" err="1"/>
              <a:t>ddod</a:t>
            </a:r>
            <a:r>
              <a:rPr lang="en-US" sz="2000" dirty="0"/>
              <a:t> </a:t>
            </a:r>
            <a:r>
              <a:rPr lang="en-US" sz="2000" dirty="0" err="1"/>
              <a:t>lawr</a:t>
            </a:r>
            <a:r>
              <a:rPr lang="en-US" sz="2000" dirty="0"/>
              <a:t> </a:t>
            </a:r>
            <a:r>
              <a:rPr lang="en-US" sz="2000" dirty="0" err="1"/>
              <a:t>i’r</a:t>
            </a:r>
            <a:r>
              <a:rPr lang="en-US" sz="2000" dirty="0"/>
              <a:t> </a:t>
            </a:r>
            <a:r>
              <a:rPr lang="en-US" sz="2000" dirty="0" err="1"/>
              <a:t>sesiynau</a:t>
            </a:r>
            <a:r>
              <a:rPr lang="en-US" sz="2000" dirty="0"/>
              <a:t> a </a:t>
            </a:r>
            <a:r>
              <a:rPr lang="en-US" sz="2000" dirty="0" err="1"/>
              <a:t>gweld</a:t>
            </a:r>
            <a:r>
              <a:rPr lang="en-US" sz="2000" dirty="0"/>
              <a:t> </a:t>
            </a:r>
            <a:r>
              <a:rPr lang="en-US" sz="2000" dirty="0" err="1"/>
              <a:t>beth</a:t>
            </a:r>
            <a:r>
              <a:rPr lang="en-US" sz="2000" dirty="0"/>
              <a:t> </a:t>
            </a:r>
            <a:r>
              <a:rPr lang="en-US" sz="2000" dirty="0" err="1"/>
              <a:t>mae’r</a:t>
            </a:r>
            <a:r>
              <a:rPr lang="en-US" sz="2000" dirty="0"/>
              <a:t> </a:t>
            </a:r>
            <a:r>
              <a:rPr lang="en-US" sz="2000" dirty="0" err="1"/>
              <a:t>clwb</a:t>
            </a:r>
            <a:r>
              <a:rPr lang="en-US" sz="2000" dirty="0"/>
              <a:t> </a:t>
            </a:r>
            <a:r>
              <a:rPr lang="en-US" sz="2000" dirty="0" err="1"/>
              <a:t>yn</a:t>
            </a:r>
            <a:r>
              <a:rPr lang="en-US" sz="2000" dirty="0"/>
              <a:t> </a:t>
            </a:r>
            <a:r>
              <a:rPr lang="en-US" sz="2000" dirty="0" err="1"/>
              <a:t>neud</a:t>
            </a:r>
            <a:r>
              <a:rPr lang="en-US" sz="2000" dirty="0"/>
              <a:t> </a:t>
            </a:r>
            <a:r>
              <a:rPr lang="en-US" sz="2000" dirty="0" err="1"/>
              <a:t>yn</a:t>
            </a:r>
            <a:r>
              <a:rPr lang="en-US" sz="2000" dirty="0"/>
              <a:t> </a:t>
            </a:r>
            <a:r>
              <a:rPr lang="en-US" sz="2000" dirty="0" err="1"/>
              <a:t>ystod</a:t>
            </a:r>
            <a:r>
              <a:rPr lang="en-US" sz="2000" dirty="0"/>
              <a:t> </a:t>
            </a:r>
            <a:r>
              <a:rPr lang="en-US" sz="2000" dirty="0" err="1"/>
              <a:t>yr</a:t>
            </a:r>
            <a:r>
              <a:rPr lang="en-US" sz="2000" dirty="0"/>
              <a:t> </a:t>
            </a:r>
            <a:r>
              <a:rPr lang="en-US" sz="2000" dirty="0" err="1"/>
              <a:t>sesiynau</a:t>
            </a:r>
            <a:r>
              <a:rPr lang="en-US" sz="2000" dirty="0"/>
              <a:t>. </a:t>
            </a:r>
            <a:r>
              <a:rPr lang="en-US" sz="2000" dirty="0" err="1"/>
              <a:t>Bydd</a:t>
            </a:r>
            <a:r>
              <a:rPr lang="en-US" sz="2000" dirty="0"/>
              <a:t> </a:t>
            </a:r>
            <a:r>
              <a:rPr lang="en-US" sz="2000" dirty="0" err="1"/>
              <a:t>hyn</a:t>
            </a:r>
            <a:r>
              <a:rPr lang="en-US" sz="2000" dirty="0"/>
              <a:t> </a:t>
            </a:r>
            <a:r>
              <a:rPr lang="en-US" sz="2000" dirty="0" err="1"/>
              <a:t>yn</a:t>
            </a:r>
            <a:r>
              <a:rPr lang="en-US" sz="2000" dirty="0"/>
              <a:t> </a:t>
            </a:r>
            <a:r>
              <a:rPr lang="en-US" sz="2000" dirty="0" err="1"/>
              <a:t>helpu</a:t>
            </a:r>
            <a:r>
              <a:rPr lang="en-US" sz="2000" dirty="0"/>
              <a:t> </a:t>
            </a:r>
            <a:r>
              <a:rPr lang="en-US" sz="2000" dirty="0" err="1"/>
              <a:t>i’r</a:t>
            </a:r>
            <a:r>
              <a:rPr lang="en-US" sz="2000" dirty="0"/>
              <a:t> </a:t>
            </a:r>
            <a:r>
              <a:rPr lang="en-US" sz="2000" dirty="0" err="1"/>
              <a:t>perchnogion</a:t>
            </a:r>
            <a:r>
              <a:rPr lang="en-US" sz="2000" dirty="0"/>
              <a:t> y </a:t>
            </a:r>
            <a:r>
              <a:rPr lang="en-US" sz="2000" dirty="0" err="1"/>
              <a:t>busnesau</a:t>
            </a:r>
            <a:r>
              <a:rPr lang="en-US" sz="2000" dirty="0"/>
              <a:t> </a:t>
            </a:r>
            <a:r>
              <a:rPr lang="en-US" sz="2000" dirty="0" err="1"/>
              <a:t>yma</a:t>
            </a:r>
            <a:r>
              <a:rPr lang="en-US" sz="2000" dirty="0"/>
              <a:t> </a:t>
            </a:r>
            <a:r>
              <a:rPr lang="en-US" sz="2000" dirty="0" err="1"/>
              <a:t>i</a:t>
            </a:r>
            <a:r>
              <a:rPr lang="en-US" sz="2000" dirty="0"/>
              <a:t> weld </a:t>
            </a:r>
            <a:r>
              <a:rPr lang="en-US" sz="2000" dirty="0" err="1"/>
              <a:t>beth</a:t>
            </a:r>
            <a:r>
              <a:rPr lang="en-US" sz="2000" dirty="0"/>
              <a:t> </a:t>
            </a:r>
            <a:r>
              <a:rPr lang="en-US" sz="2000" dirty="0" err="1"/>
              <a:t>mae’r</a:t>
            </a:r>
            <a:r>
              <a:rPr lang="en-US" sz="2000" dirty="0"/>
              <a:t> </a:t>
            </a:r>
            <a:r>
              <a:rPr lang="en-US" sz="2000" dirty="0" err="1"/>
              <a:t>clwb</a:t>
            </a:r>
            <a:r>
              <a:rPr lang="en-US" sz="2000" dirty="0"/>
              <a:t> am dan. </a:t>
            </a:r>
          </a:p>
          <a:p>
            <a:pPr>
              <a:lnSpc>
                <a:spcPct val="100000"/>
              </a:lnSpc>
              <a:buFont typeface="Courier New" panose="02070309020205020404" pitchFamily="49" charset="0"/>
              <a:buChar char="o"/>
            </a:pPr>
            <a:r>
              <a:rPr lang="en-US" sz="2000" dirty="0" err="1"/>
              <a:t>Bydd</a:t>
            </a:r>
            <a:r>
              <a:rPr lang="en-US" sz="2000" dirty="0"/>
              <a:t> y </a:t>
            </a:r>
            <a:r>
              <a:rPr lang="en-US" sz="2000" dirty="0" err="1"/>
              <a:t>clwb</a:t>
            </a:r>
            <a:r>
              <a:rPr lang="en-US" sz="2000" dirty="0"/>
              <a:t> </a:t>
            </a:r>
            <a:r>
              <a:rPr lang="en-US" sz="2000" dirty="0" err="1"/>
              <a:t>yn</a:t>
            </a:r>
            <a:r>
              <a:rPr lang="en-US" sz="2000" dirty="0"/>
              <a:t> </a:t>
            </a:r>
            <a:r>
              <a:rPr lang="en-US" sz="2000" dirty="0" err="1"/>
              <a:t>hefyd</a:t>
            </a:r>
            <a:r>
              <a:rPr lang="en-US" sz="2000" dirty="0"/>
              <a:t> </a:t>
            </a:r>
            <a:r>
              <a:rPr lang="en-US" sz="2000" dirty="0" err="1"/>
              <a:t>yn</a:t>
            </a:r>
            <a:r>
              <a:rPr lang="en-US" sz="2000" dirty="0"/>
              <a:t> </a:t>
            </a:r>
            <a:r>
              <a:rPr lang="en-US" sz="2000" dirty="0" err="1"/>
              <a:t>ceisio</a:t>
            </a:r>
            <a:r>
              <a:rPr lang="en-US" sz="2000" dirty="0"/>
              <a:t> </a:t>
            </a:r>
            <a:r>
              <a:rPr lang="en-US" sz="2000" dirty="0" err="1"/>
              <a:t>neud</a:t>
            </a:r>
            <a:r>
              <a:rPr lang="en-US" sz="2000" dirty="0"/>
              <a:t> </a:t>
            </a:r>
            <a:r>
              <a:rPr lang="en-US" sz="2000" dirty="0" err="1"/>
              <a:t>digwyddiadau</a:t>
            </a:r>
            <a:r>
              <a:rPr lang="en-US" sz="2000" dirty="0"/>
              <a:t> </a:t>
            </a:r>
            <a:r>
              <a:rPr lang="en-US" sz="2000" dirty="0" err="1"/>
              <a:t>er</a:t>
            </a:r>
            <a:r>
              <a:rPr lang="en-US" sz="2000" dirty="0"/>
              <a:t> </a:t>
            </a:r>
            <a:r>
              <a:rPr lang="en-US" sz="2000" dirty="0" err="1"/>
              <a:t>mwyn</a:t>
            </a:r>
            <a:r>
              <a:rPr lang="en-US" sz="2000" dirty="0"/>
              <a:t> </a:t>
            </a:r>
            <a:r>
              <a:rPr lang="en-US" sz="2000" dirty="0" err="1"/>
              <a:t>gallu</a:t>
            </a:r>
            <a:r>
              <a:rPr lang="en-US" sz="2000" dirty="0"/>
              <a:t> </a:t>
            </a:r>
            <a:r>
              <a:rPr lang="en-US" sz="2000" dirty="0" err="1"/>
              <a:t>cael</a:t>
            </a:r>
            <a:r>
              <a:rPr lang="en-US" sz="2000" dirty="0"/>
              <a:t> </a:t>
            </a:r>
            <a:r>
              <a:rPr lang="en-US" sz="2000" dirty="0" err="1"/>
              <a:t>digon</a:t>
            </a:r>
            <a:r>
              <a:rPr lang="en-US" sz="2000" dirty="0"/>
              <a:t> o </a:t>
            </a:r>
            <a:r>
              <a:rPr lang="en-US" sz="2000" dirty="0" err="1"/>
              <a:t>arian</a:t>
            </a:r>
            <a:r>
              <a:rPr lang="en-US" sz="2000" dirty="0"/>
              <a:t> </a:t>
            </a:r>
            <a:r>
              <a:rPr lang="en-US" sz="2000" dirty="0" err="1"/>
              <a:t>i</a:t>
            </a:r>
            <a:r>
              <a:rPr lang="en-US" sz="2000" dirty="0"/>
              <a:t> </a:t>
            </a:r>
            <a:r>
              <a:rPr lang="en-US" sz="2000" dirty="0" err="1"/>
              <a:t>adeiladu</a:t>
            </a:r>
            <a:r>
              <a:rPr lang="en-US" sz="2000" dirty="0"/>
              <a:t> </a:t>
            </a:r>
            <a:r>
              <a:rPr lang="en-US" sz="2000" dirty="0" err="1"/>
              <a:t>yr</a:t>
            </a:r>
            <a:r>
              <a:rPr lang="en-US" sz="2000" dirty="0"/>
              <a:t> </a:t>
            </a:r>
            <a:r>
              <a:rPr lang="en-US" sz="2000" dirty="0" err="1"/>
              <a:t>adeilad</a:t>
            </a:r>
            <a:r>
              <a:rPr lang="en-US" sz="2000" dirty="0"/>
              <a:t> </a:t>
            </a:r>
            <a:r>
              <a:rPr lang="en-US" sz="2000" dirty="0" err="1"/>
              <a:t>yma</a:t>
            </a:r>
            <a:r>
              <a:rPr lang="en-US" sz="2000" dirty="0"/>
              <a:t>. </a:t>
            </a:r>
          </a:p>
          <a:p>
            <a:pPr>
              <a:lnSpc>
                <a:spcPct val="100000"/>
              </a:lnSpc>
              <a:buFont typeface="Courier New" panose="02070309020205020404" pitchFamily="49" charset="0"/>
              <a:buChar char="o"/>
            </a:pPr>
            <a:r>
              <a:rPr lang="en-US" sz="2000" dirty="0" err="1"/>
              <a:t>Unwaith</a:t>
            </a:r>
            <a:r>
              <a:rPr lang="en-US" sz="2000" dirty="0"/>
              <a:t> </a:t>
            </a:r>
            <a:r>
              <a:rPr lang="en-US" sz="2000" dirty="0" err="1"/>
              <a:t>pob</a:t>
            </a:r>
            <a:r>
              <a:rPr lang="en-US" sz="2000" dirty="0"/>
              <a:t> mis </a:t>
            </a:r>
            <a:r>
              <a:rPr lang="en-US" sz="2000" dirty="0" err="1"/>
              <a:t>bydd</a:t>
            </a:r>
            <a:r>
              <a:rPr lang="en-US" sz="2000" dirty="0"/>
              <a:t> y </a:t>
            </a:r>
            <a:r>
              <a:rPr lang="en-US" sz="2000" dirty="0" err="1"/>
              <a:t>clwb</a:t>
            </a:r>
            <a:r>
              <a:rPr lang="en-US" sz="2000" dirty="0"/>
              <a:t> </a:t>
            </a:r>
            <a:r>
              <a:rPr lang="en-US" sz="2000" dirty="0" err="1"/>
              <a:t>yn</a:t>
            </a:r>
            <a:r>
              <a:rPr lang="en-US" sz="2000" dirty="0"/>
              <a:t> </a:t>
            </a:r>
            <a:r>
              <a:rPr lang="en-US" sz="2000" dirty="0" err="1"/>
              <a:t>creu</a:t>
            </a:r>
            <a:r>
              <a:rPr lang="en-US" sz="2000" dirty="0"/>
              <a:t> </a:t>
            </a:r>
            <a:r>
              <a:rPr lang="en-US" sz="2000" dirty="0" err="1"/>
              <a:t>digwyddiadau</a:t>
            </a:r>
            <a:r>
              <a:rPr lang="en-US" sz="2000" dirty="0"/>
              <a:t> </a:t>
            </a:r>
            <a:r>
              <a:rPr lang="en-US" sz="2000" dirty="0" err="1"/>
              <a:t>gwhananol</a:t>
            </a:r>
            <a:r>
              <a:rPr lang="en-US" sz="2000" dirty="0"/>
              <a:t> </a:t>
            </a:r>
            <a:r>
              <a:rPr lang="en-US" sz="2000" dirty="0" err="1"/>
              <a:t>ble</a:t>
            </a:r>
            <a:r>
              <a:rPr lang="en-US" sz="2000" dirty="0"/>
              <a:t> </a:t>
            </a:r>
            <a:r>
              <a:rPr lang="en-US" sz="2000" dirty="0" err="1"/>
              <a:t>bydd</a:t>
            </a:r>
            <a:r>
              <a:rPr lang="en-US" sz="2000" dirty="0"/>
              <a:t> </a:t>
            </a:r>
            <a:r>
              <a:rPr lang="en-US" sz="2000" dirty="0" err="1"/>
              <a:t>pobl</a:t>
            </a:r>
            <a:r>
              <a:rPr lang="en-US" sz="2000" dirty="0"/>
              <a:t> </a:t>
            </a:r>
            <a:r>
              <a:rPr lang="en-US" sz="2000" dirty="0" err="1"/>
              <a:t>yn</a:t>
            </a:r>
            <a:r>
              <a:rPr lang="en-US" sz="2000" dirty="0"/>
              <a:t> </a:t>
            </a:r>
            <a:r>
              <a:rPr lang="en-US" sz="2000" dirty="0" err="1"/>
              <a:t>gallu</a:t>
            </a:r>
            <a:r>
              <a:rPr lang="en-US" sz="2000" dirty="0"/>
              <a:t> </a:t>
            </a:r>
            <a:r>
              <a:rPr lang="en-US" sz="2000" dirty="0" err="1"/>
              <a:t>dod</a:t>
            </a:r>
            <a:r>
              <a:rPr lang="en-US" sz="2000" dirty="0"/>
              <a:t> </a:t>
            </a:r>
            <a:r>
              <a:rPr lang="en-US" sz="2000" dirty="0" err="1"/>
              <a:t>i</a:t>
            </a:r>
            <a:r>
              <a:rPr lang="en-US" sz="2000" dirty="0"/>
              <a:t> weld </a:t>
            </a:r>
            <a:r>
              <a:rPr lang="en-US" sz="2000" dirty="0" err="1"/>
              <a:t>beth</a:t>
            </a:r>
            <a:r>
              <a:rPr lang="en-US" sz="2000" dirty="0"/>
              <a:t> </a:t>
            </a:r>
            <a:r>
              <a:rPr lang="en-US" sz="2000" dirty="0" err="1"/>
              <a:t>yw’r</a:t>
            </a:r>
            <a:r>
              <a:rPr lang="en-US" sz="2000" dirty="0"/>
              <a:t> </a:t>
            </a:r>
            <a:r>
              <a:rPr lang="en-US" sz="2000" dirty="0" err="1"/>
              <a:t>pethau</a:t>
            </a:r>
            <a:r>
              <a:rPr lang="en-US" sz="2000" dirty="0"/>
              <a:t> </a:t>
            </a:r>
            <a:r>
              <a:rPr lang="en-US" sz="2000" dirty="0" err="1"/>
              <a:t>gwahanol</a:t>
            </a:r>
            <a:r>
              <a:rPr lang="en-US" sz="2000" dirty="0"/>
              <a:t> </a:t>
            </a:r>
            <a:r>
              <a:rPr lang="en-US" sz="2000" dirty="0" err="1"/>
              <a:t>mae’r</a:t>
            </a:r>
            <a:r>
              <a:rPr lang="en-US" sz="2000" dirty="0"/>
              <a:t> </a:t>
            </a:r>
            <a:r>
              <a:rPr lang="en-US" sz="2000" dirty="0" err="1"/>
              <a:t>clwb</a:t>
            </a:r>
            <a:r>
              <a:rPr lang="en-US" sz="2000" dirty="0"/>
              <a:t> </a:t>
            </a:r>
            <a:r>
              <a:rPr lang="en-US" sz="2000" dirty="0" err="1"/>
              <a:t>yn</a:t>
            </a:r>
            <a:r>
              <a:rPr lang="en-US" sz="2000" dirty="0"/>
              <a:t> </a:t>
            </a:r>
            <a:r>
              <a:rPr lang="en-US" sz="2000" dirty="0" err="1"/>
              <a:t>eu</a:t>
            </a:r>
            <a:r>
              <a:rPr lang="en-US" sz="2000" dirty="0"/>
              <a:t> </a:t>
            </a:r>
            <a:r>
              <a:rPr lang="en-US" sz="2000" dirty="0" err="1"/>
              <a:t>neud</a:t>
            </a:r>
            <a:r>
              <a:rPr lang="en-US" sz="2000" dirty="0"/>
              <a:t> </a:t>
            </a:r>
            <a:r>
              <a:rPr lang="en-US" sz="2000" dirty="0" err="1"/>
              <a:t>pob</a:t>
            </a:r>
            <a:r>
              <a:rPr lang="en-US" sz="2000" dirty="0"/>
              <a:t> </a:t>
            </a:r>
            <a:r>
              <a:rPr lang="en-US" sz="2000" dirty="0" err="1"/>
              <a:t>sesiwn</a:t>
            </a:r>
            <a:r>
              <a:rPr lang="en-US" sz="2000" dirty="0"/>
              <a:t>. </a:t>
            </a:r>
          </a:p>
        </p:txBody>
      </p:sp>
      <p:pic>
        <p:nvPicPr>
          <p:cNvPr id="7" name="Picture 6" descr="A group of people on a beach holding a surfboard&#10;&#10;Description automatically generated">
            <a:extLst>
              <a:ext uri="{FF2B5EF4-FFF2-40B4-BE49-F238E27FC236}">
                <a16:creationId xmlns:a16="http://schemas.microsoft.com/office/drawing/2014/main" id="{3F4EF4C9-1811-3B4F-92CE-C819CB3B7471}"/>
              </a:ext>
            </a:extLst>
          </p:cNvPr>
          <p:cNvPicPr>
            <a:picLocks noChangeAspect="1"/>
          </p:cNvPicPr>
          <p:nvPr/>
        </p:nvPicPr>
        <p:blipFill rotWithShape="1">
          <a:blip r:embed="rId2"/>
          <a:srcRect l="1540" r="17416" b="4"/>
          <a:stretch/>
        </p:blipFill>
        <p:spPr>
          <a:xfrm>
            <a:off x="7556687" y="634947"/>
            <a:ext cx="4001315" cy="2616618"/>
          </a:xfrm>
          <a:prstGeom prst="rect">
            <a:avLst/>
          </a:prstGeom>
        </p:spPr>
      </p:pic>
      <p:pic>
        <p:nvPicPr>
          <p:cNvPr id="5" name="Picture 4" descr="A group of people riding on the back of a boat in the water&#10;&#10;Description automatically generated">
            <a:extLst>
              <a:ext uri="{FF2B5EF4-FFF2-40B4-BE49-F238E27FC236}">
                <a16:creationId xmlns:a16="http://schemas.microsoft.com/office/drawing/2014/main" id="{B56E44B3-AF7B-C440-B6CB-5E44B9B5DCEC}"/>
              </a:ext>
            </a:extLst>
          </p:cNvPr>
          <p:cNvPicPr>
            <a:picLocks noChangeAspect="1"/>
          </p:cNvPicPr>
          <p:nvPr/>
        </p:nvPicPr>
        <p:blipFill rotWithShape="1">
          <a:blip r:embed="rId3"/>
          <a:srcRect l="9888" r="9829" b="-1"/>
          <a:stretch/>
        </p:blipFill>
        <p:spPr>
          <a:xfrm>
            <a:off x="7556686" y="3337869"/>
            <a:ext cx="4001315" cy="2616618"/>
          </a:xfrm>
          <a:prstGeom prst="rect">
            <a:avLst/>
          </a:prstGeom>
        </p:spPr>
      </p:pic>
      <p:sp>
        <p:nvSpPr>
          <p:cNvPr id="22" name="Rectangle 1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062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3D476-4D6E-E84A-995A-216260043B5A}"/>
              </a:ext>
            </a:extLst>
          </p:cNvPr>
          <p:cNvSpPr>
            <a:spLocks noGrp="1"/>
          </p:cNvSpPr>
          <p:nvPr>
            <p:ph type="title"/>
          </p:nvPr>
        </p:nvSpPr>
        <p:spPr/>
        <p:txBody>
          <a:bodyPr/>
          <a:lstStyle/>
          <a:p>
            <a:r>
              <a:rPr lang="en-US" dirty="0" err="1"/>
              <a:t>Dadansoddiad</a:t>
            </a:r>
            <a:r>
              <a:rPr lang="en-US" dirty="0"/>
              <a:t> </a:t>
            </a:r>
            <a:r>
              <a:rPr lang="en-US" dirty="0" err="1"/>
              <a:t>o’r</a:t>
            </a:r>
            <a:r>
              <a:rPr lang="en-US" dirty="0"/>
              <a:t> </a:t>
            </a:r>
            <a:r>
              <a:rPr lang="en-US" dirty="0" err="1"/>
              <a:t>segmentau</a:t>
            </a:r>
            <a:br>
              <a:rPr lang="en-US" dirty="0"/>
            </a:br>
            <a:r>
              <a:rPr lang="en-US" dirty="0" err="1"/>
              <a:t>Rhan</a:t>
            </a:r>
            <a:r>
              <a:rPr lang="en-US" dirty="0"/>
              <a:t> 2</a:t>
            </a:r>
          </a:p>
        </p:txBody>
      </p:sp>
      <p:sp>
        <p:nvSpPr>
          <p:cNvPr id="3" name="Content Placeholder 2">
            <a:extLst>
              <a:ext uri="{FF2B5EF4-FFF2-40B4-BE49-F238E27FC236}">
                <a16:creationId xmlns:a16="http://schemas.microsoft.com/office/drawing/2014/main" id="{DE23461A-17E6-A242-ADFC-005F42925843}"/>
              </a:ext>
            </a:extLst>
          </p:cNvPr>
          <p:cNvSpPr>
            <a:spLocks noGrp="1"/>
          </p:cNvSpPr>
          <p:nvPr>
            <p:ph idx="1"/>
          </p:nvPr>
        </p:nvSpPr>
        <p:spPr/>
        <p:txBody>
          <a:bodyPr/>
          <a:lstStyle/>
          <a:p>
            <a:pPr>
              <a:buFont typeface="Arial" panose="020B0604020202020204" pitchFamily="34" charset="0"/>
              <a:buChar char="•"/>
            </a:pPr>
            <a:r>
              <a:rPr lang="en-US" dirty="0" err="1">
                <a:latin typeface="Calibri" panose="020F0502020204030204" pitchFamily="34" charset="0"/>
                <a:ea typeface="Calibri" panose="020F0502020204030204" pitchFamily="34" charset="0"/>
                <a:cs typeface="Times New Roman" panose="02020603050405020304" pitchFamily="18" charset="0"/>
              </a:rPr>
              <a:t>Bydd</a:t>
            </a:r>
            <a:r>
              <a:rPr lang="en-US" dirty="0">
                <a:latin typeface="Calibri" panose="020F0502020204030204" pitchFamily="34" charset="0"/>
                <a:ea typeface="Calibri" panose="020F0502020204030204" pitchFamily="34" charset="0"/>
                <a:cs typeface="Times New Roman" panose="02020603050405020304" pitchFamily="18" charset="0"/>
              </a:rPr>
              <a:t> y </a:t>
            </a:r>
            <a:r>
              <a:rPr lang="en-US" dirty="0" err="1">
                <a:latin typeface="Calibri" panose="020F0502020204030204" pitchFamily="34" charset="0"/>
                <a:ea typeface="Calibri" panose="020F0502020204030204" pitchFamily="34" charset="0"/>
                <a:cs typeface="Times New Roman" panose="02020603050405020304" pitchFamily="18" charset="0"/>
              </a:rPr>
              <a:t>clwb</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wedyn</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yn</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ceisio</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cael</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yr</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pensaer</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bydd</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yn</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adeiladu</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yr</a:t>
            </a:r>
            <a:r>
              <a:rPr lang="en-US" dirty="0">
                <a:latin typeface="Calibri" panose="020F0502020204030204" pitchFamily="34" charset="0"/>
                <a:ea typeface="Calibri" panose="020F0502020204030204" pitchFamily="34" charset="0"/>
                <a:cs typeface="Times New Roman" panose="02020603050405020304" pitchFamily="18" charset="0"/>
              </a:rPr>
              <a:t> ‘clubhouse’ </a:t>
            </a:r>
            <a:r>
              <a:rPr lang="en-US" dirty="0" err="1">
                <a:latin typeface="Calibri" panose="020F0502020204030204" pitchFamily="34" charset="0"/>
                <a:ea typeface="Calibri" panose="020F0502020204030204" pitchFamily="34" charset="0"/>
                <a:cs typeface="Times New Roman" panose="02020603050405020304" pitchFamily="18" charset="0"/>
              </a:rPr>
              <a:t>i</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ofyn</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i’r</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aelodau</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a’i</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rhieni</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beth</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byddant</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eisiau</a:t>
            </a:r>
            <a:r>
              <a:rPr lang="en-US" dirty="0">
                <a:latin typeface="Calibri" panose="020F0502020204030204" pitchFamily="34" charset="0"/>
                <a:ea typeface="Calibri" panose="020F0502020204030204" pitchFamily="34" charset="0"/>
                <a:cs typeface="Times New Roman" panose="02020603050405020304" pitchFamily="18" charset="0"/>
              </a:rPr>
              <a:t> </a:t>
            </a:r>
            <a:r>
              <a:rPr lang="en-US" dirty="0" err="1">
                <a:latin typeface="Calibri" panose="020F0502020204030204" pitchFamily="34" charset="0"/>
                <a:ea typeface="Calibri" panose="020F0502020204030204" pitchFamily="34" charset="0"/>
                <a:cs typeface="Times New Roman" panose="02020603050405020304" pitchFamily="18" charset="0"/>
              </a:rPr>
              <a:t>yn</a:t>
            </a:r>
            <a:r>
              <a:rPr lang="en-US" dirty="0">
                <a:latin typeface="Calibri" panose="020F0502020204030204" pitchFamily="34" charset="0"/>
                <a:ea typeface="Calibri" panose="020F0502020204030204" pitchFamily="34" charset="0"/>
                <a:cs typeface="Times New Roman" panose="02020603050405020304" pitchFamily="18" charset="0"/>
              </a:rPr>
              <a:t> y ‘clubhouse’ </a:t>
            </a:r>
            <a:r>
              <a:rPr lang="en-US" dirty="0" err="1">
                <a:latin typeface="Calibri" panose="020F0502020204030204" pitchFamily="34" charset="0"/>
                <a:ea typeface="Calibri" panose="020F0502020204030204" pitchFamily="34" charset="0"/>
                <a:cs typeface="Times New Roman" panose="02020603050405020304" pitchFamily="18" charset="0"/>
              </a:rPr>
              <a:t>newydd</a:t>
            </a:r>
            <a:r>
              <a:rPr lang="en-US" dirty="0">
                <a:latin typeface="Calibri" panose="020F0502020204030204" pitchFamily="34" charset="0"/>
                <a:ea typeface="Calibri" panose="020F0502020204030204" pitchFamily="34" charset="0"/>
                <a:cs typeface="Times New Roman" panose="02020603050405020304" pitchFamily="18" charset="0"/>
              </a:rPr>
              <a:t>. </a:t>
            </a:r>
          </a:p>
          <a:p>
            <a:pPr>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Byddant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yn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gofyn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cwestiynau</a:t>
            </a:r>
            <a:r>
              <a:rPr lang="en-GB" dirty="0">
                <a:latin typeface="Calibri" panose="020F0502020204030204" pitchFamily="34" charset="0"/>
                <a:ea typeface="Calibri" panose="020F0502020204030204" pitchFamily="34" charset="0"/>
                <a:cs typeface="Times New Roman" panose="02020603050405020304" pitchFamily="18" charset="0"/>
              </a:rPr>
              <a:t> am </a:t>
            </a:r>
            <a:r>
              <a:rPr lang="en-GB" dirty="0" err="1">
                <a:latin typeface="Calibri" panose="020F0502020204030204" pitchFamily="34" charset="0"/>
                <a:ea typeface="Calibri" panose="020F0502020204030204" pitchFamily="34" charset="0"/>
                <a:cs typeface="Times New Roman" panose="02020603050405020304" pitchFamily="18" charset="0"/>
              </a:rPr>
              <a:t>ble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byddant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eisiau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i’r</a:t>
            </a:r>
            <a:r>
              <a:rPr lang="en-GB" dirty="0">
                <a:latin typeface="Calibri" panose="020F0502020204030204" pitchFamily="34" charset="0"/>
                <a:ea typeface="Calibri" panose="020F0502020204030204" pitchFamily="34" charset="0"/>
                <a:cs typeface="Times New Roman" panose="02020603050405020304" pitchFamily="18" charset="0"/>
              </a:rPr>
              <a:t> clubhouse </a:t>
            </a:r>
            <a:r>
              <a:rPr lang="en-GB" dirty="0" err="1">
                <a:latin typeface="Calibri" panose="020F0502020204030204" pitchFamily="34" charset="0"/>
                <a:ea typeface="Calibri" panose="020F0502020204030204" pitchFamily="34" charset="0"/>
                <a:cs typeface="Times New Roman" panose="02020603050405020304" pitchFamily="18" charset="0"/>
              </a:rPr>
              <a:t>yma</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cael</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leoli</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ar</a:t>
            </a:r>
            <a:r>
              <a:rPr lang="en-GB" dirty="0">
                <a:latin typeface="Calibri" panose="020F0502020204030204" pitchFamily="34" charset="0"/>
                <a:ea typeface="Calibri" panose="020F0502020204030204" pitchFamily="34" charset="0"/>
                <a:cs typeface="Times New Roman" panose="02020603050405020304" pitchFamily="18" charset="0"/>
              </a:rPr>
              <a:t> y </a:t>
            </a:r>
            <a:r>
              <a:rPr lang="en-GB" dirty="0" err="1">
                <a:latin typeface="Calibri" panose="020F0502020204030204" pitchFamily="34" charset="0"/>
                <a:ea typeface="Calibri" panose="020F0502020204030204" pitchFamily="34" charset="0"/>
                <a:cs typeface="Times New Roman" panose="02020603050405020304" pitchFamily="18" charset="0"/>
              </a:rPr>
              <a:t>traeth</a:t>
            </a:r>
            <a:r>
              <a:rPr lang="en-GB" dirty="0">
                <a:latin typeface="Calibri" panose="020F0502020204030204" pitchFamily="34" charset="0"/>
                <a:ea typeface="Calibri" panose="020F0502020204030204" pitchFamily="34" charset="0"/>
                <a:cs typeface="Times New Roman" panose="02020603050405020304" pitchFamily="18" charset="0"/>
              </a:rPr>
              <a:t> neu pa </a:t>
            </a:r>
            <a:r>
              <a:rPr lang="en-GB" dirty="0" err="1">
                <a:latin typeface="Calibri" panose="020F0502020204030204" pitchFamily="34" charset="0"/>
                <a:ea typeface="Calibri" panose="020F0502020204030204" pitchFamily="34" charset="0"/>
                <a:cs typeface="Times New Roman" panose="02020603050405020304" pitchFamily="18" charset="0"/>
              </a:rPr>
              <a:t>traeth</a:t>
            </a:r>
            <a:r>
              <a:rPr lang="en-GB" dirty="0">
                <a:latin typeface="Calibri" panose="020F0502020204030204" pitchFamily="34" charset="0"/>
                <a:ea typeface="Calibri" panose="020F0502020204030204" pitchFamily="34" charset="0"/>
                <a:cs typeface="Times New Roman" panose="02020603050405020304" pitchFamily="18" charset="0"/>
              </a:rPr>
              <a:t>?</a:t>
            </a:r>
          </a:p>
          <a:p>
            <a:pPr>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Byddant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hefyd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eisiau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gwybod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gan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yr</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aelodau</a:t>
            </a:r>
            <a:r>
              <a:rPr lang="en-GB" dirty="0">
                <a:latin typeface="Calibri" panose="020F0502020204030204" pitchFamily="34" charset="0"/>
                <a:ea typeface="Calibri" panose="020F0502020204030204" pitchFamily="34" charset="0"/>
                <a:cs typeface="Times New Roman" panose="02020603050405020304" pitchFamily="18" charset="0"/>
              </a:rPr>
              <a:t> be </a:t>
            </a:r>
            <a:r>
              <a:rPr lang="en-GB" dirty="0" err="1">
                <a:latin typeface="Calibri" panose="020F0502020204030204" pitchFamily="34" charset="0"/>
                <a:ea typeface="Calibri" panose="020F0502020204030204" pitchFamily="34" charset="0"/>
                <a:cs typeface="Times New Roman" panose="02020603050405020304" pitchFamily="18" charset="0"/>
              </a:rPr>
              <a:t>byddant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eisiau</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gweld</a:t>
            </a:r>
            <a:r>
              <a:rPr lang="en-GB" dirty="0">
                <a:latin typeface="Calibri" panose="020F0502020204030204" pitchFamily="34" charset="0"/>
                <a:ea typeface="Calibri" panose="020F0502020204030204" pitchFamily="34" charset="0"/>
                <a:cs typeface="Times New Roman" panose="02020603050405020304" pitchFamily="18" charset="0"/>
              </a:rPr>
              <a:t> o </a:t>
            </a:r>
            <a:r>
              <a:rPr lang="en-GB" dirty="0" err="1">
                <a:latin typeface="Calibri" panose="020F0502020204030204" pitchFamily="34" charset="0"/>
                <a:ea typeface="Calibri" panose="020F0502020204030204" pitchFamily="34" charset="0"/>
                <a:cs typeface="Times New Roman" panose="02020603050405020304" pitchFamily="18" charset="0"/>
              </a:rPr>
              <a:t>fewn</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yr</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adeilad</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yma</a:t>
            </a:r>
            <a:r>
              <a:rPr lang="en-GB" dirty="0">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1467366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A8ED-7427-B449-A139-6EC38A92B460}"/>
              </a:ext>
            </a:extLst>
          </p:cNvPr>
          <p:cNvSpPr>
            <a:spLocks noGrp="1"/>
          </p:cNvSpPr>
          <p:nvPr>
            <p:ph type="title"/>
          </p:nvPr>
        </p:nvSpPr>
        <p:spPr/>
        <p:txBody>
          <a:bodyPr/>
          <a:lstStyle/>
          <a:p>
            <a:r>
              <a:rPr lang="en-US" dirty="0" err="1"/>
              <a:t>Dadansoddiad</a:t>
            </a:r>
            <a:r>
              <a:rPr lang="en-US" dirty="0"/>
              <a:t> </a:t>
            </a:r>
            <a:r>
              <a:rPr lang="en-US" dirty="0" err="1"/>
              <a:t>o’r</a:t>
            </a:r>
            <a:r>
              <a:rPr lang="en-US" dirty="0"/>
              <a:t> </a:t>
            </a:r>
            <a:r>
              <a:rPr lang="en-US" dirty="0" err="1"/>
              <a:t>segementau</a:t>
            </a:r>
            <a:r>
              <a:rPr lang="en-US" dirty="0"/>
              <a:t> </a:t>
            </a:r>
            <a:br>
              <a:rPr lang="en-US" dirty="0"/>
            </a:br>
            <a:r>
              <a:rPr lang="en-US" dirty="0" err="1"/>
              <a:t>Rhan</a:t>
            </a:r>
            <a:r>
              <a:rPr lang="en-US" dirty="0"/>
              <a:t> 3</a:t>
            </a:r>
          </a:p>
        </p:txBody>
      </p:sp>
      <p:sp>
        <p:nvSpPr>
          <p:cNvPr id="3" name="Content Placeholder 2">
            <a:extLst>
              <a:ext uri="{FF2B5EF4-FFF2-40B4-BE49-F238E27FC236}">
                <a16:creationId xmlns:a16="http://schemas.microsoft.com/office/drawing/2014/main" id="{B02387C4-B285-A04B-90CC-FE84AB0FABD7}"/>
              </a:ext>
            </a:extLst>
          </p:cNvPr>
          <p:cNvSpPr>
            <a:spLocks noGrp="1"/>
          </p:cNvSpPr>
          <p:nvPr>
            <p:ph idx="1"/>
          </p:nvPr>
        </p:nvSpPr>
        <p:spPr/>
        <p:txBody>
          <a:bodyPr/>
          <a:lstStyle/>
          <a:p>
            <a:pPr>
              <a:buFont typeface="Wingdings" pitchFamily="2" charset="2"/>
              <a:buChar char="q"/>
            </a:pPr>
            <a:r>
              <a:rPr lang="en-US" dirty="0" err="1"/>
              <a:t>Bydd</a:t>
            </a:r>
            <a:r>
              <a:rPr lang="en-US" dirty="0"/>
              <a:t> </a:t>
            </a:r>
            <a:r>
              <a:rPr lang="en-US" dirty="0" err="1"/>
              <a:t>yr</a:t>
            </a:r>
            <a:r>
              <a:rPr lang="en-US" dirty="0"/>
              <a:t> </a:t>
            </a:r>
            <a:r>
              <a:rPr lang="en-US" dirty="0" err="1"/>
              <a:t>bwrdd</a:t>
            </a:r>
            <a:r>
              <a:rPr lang="en-US" dirty="0"/>
              <a:t> </a:t>
            </a:r>
            <a:r>
              <a:rPr lang="en-US" dirty="0" err="1"/>
              <a:t>rheoli</a:t>
            </a:r>
            <a:r>
              <a:rPr lang="en-US" dirty="0"/>
              <a:t> y </a:t>
            </a:r>
            <a:r>
              <a:rPr lang="en-US" dirty="0" err="1"/>
              <a:t>clwb</a:t>
            </a:r>
            <a:r>
              <a:rPr lang="en-US" dirty="0"/>
              <a:t> </a:t>
            </a:r>
            <a:r>
              <a:rPr lang="en-US" dirty="0" err="1"/>
              <a:t>yn</a:t>
            </a:r>
            <a:r>
              <a:rPr lang="en-US" dirty="0"/>
              <a:t> </a:t>
            </a:r>
            <a:r>
              <a:rPr lang="en-US" dirty="0" err="1"/>
              <a:t>siarad</a:t>
            </a:r>
            <a:r>
              <a:rPr lang="en-US" dirty="0"/>
              <a:t> </a:t>
            </a:r>
            <a:r>
              <a:rPr lang="en-US" dirty="0" err="1"/>
              <a:t>gydag</a:t>
            </a:r>
            <a:r>
              <a:rPr lang="en-US" dirty="0"/>
              <a:t> </a:t>
            </a:r>
            <a:r>
              <a:rPr lang="en-US" dirty="0" err="1"/>
              <a:t>yr</a:t>
            </a:r>
            <a:r>
              <a:rPr lang="en-US" dirty="0"/>
              <a:t> </a:t>
            </a:r>
            <a:r>
              <a:rPr lang="en-US" dirty="0" err="1"/>
              <a:t>pensaer</a:t>
            </a:r>
            <a:r>
              <a:rPr lang="en-US" dirty="0"/>
              <a:t>  ac </a:t>
            </a:r>
            <a:r>
              <a:rPr lang="en-US" dirty="0" err="1"/>
              <a:t>yn</a:t>
            </a:r>
            <a:r>
              <a:rPr lang="en-US" dirty="0"/>
              <a:t> </a:t>
            </a:r>
            <a:r>
              <a:rPr lang="en-US" dirty="0" err="1"/>
              <a:t>gweld</a:t>
            </a:r>
            <a:r>
              <a:rPr lang="en-US" dirty="0"/>
              <a:t> </a:t>
            </a:r>
            <a:r>
              <a:rPr lang="en-US" dirty="0" err="1"/>
              <a:t>beth</a:t>
            </a:r>
            <a:r>
              <a:rPr lang="en-US" dirty="0"/>
              <a:t> </a:t>
            </a:r>
            <a:r>
              <a:rPr lang="en-US" dirty="0" err="1"/>
              <a:t>mae’r</a:t>
            </a:r>
            <a:r>
              <a:rPr lang="en-US" dirty="0"/>
              <a:t> </a:t>
            </a:r>
            <a:r>
              <a:rPr lang="en-US" dirty="0" err="1"/>
              <a:t>aelodau</a:t>
            </a:r>
            <a:r>
              <a:rPr lang="en-US" dirty="0"/>
              <a:t> </a:t>
            </a:r>
            <a:r>
              <a:rPr lang="en-US" dirty="0" err="1"/>
              <a:t>ar</a:t>
            </a:r>
            <a:r>
              <a:rPr lang="en-US" dirty="0"/>
              <a:t> </a:t>
            </a:r>
            <a:r>
              <a:rPr lang="en-US" dirty="0" err="1"/>
              <a:t>rhieni</a:t>
            </a:r>
            <a:r>
              <a:rPr lang="en-US" dirty="0"/>
              <a:t> a </a:t>
            </a:r>
            <a:r>
              <a:rPr lang="en-US" dirty="0" err="1"/>
              <a:t>gweld</a:t>
            </a:r>
            <a:r>
              <a:rPr lang="en-US" dirty="0"/>
              <a:t> </a:t>
            </a:r>
            <a:r>
              <a:rPr lang="en-US" dirty="0" err="1"/>
              <a:t>beth</a:t>
            </a:r>
            <a:r>
              <a:rPr lang="en-US" dirty="0"/>
              <a:t> </a:t>
            </a:r>
            <a:r>
              <a:rPr lang="en-US" dirty="0" err="1"/>
              <a:t>mae’r</a:t>
            </a:r>
            <a:r>
              <a:rPr lang="en-US" dirty="0"/>
              <a:t> </a:t>
            </a:r>
            <a:r>
              <a:rPr lang="en-US" dirty="0" err="1"/>
              <a:t>mwyafrif</a:t>
            </a:r>
            <a:r>
              <a:rPr lang="en-US" dirty="0"/>
              <a:t> </a:t>
            </a:r>
            <a:r>
              <a:rPr lang="en-US" dirty="0" err="1"/>
              <a:t>ohonynt</a:t>
            </a:r>
            <a:r>
              <a:rPr lang="en-US" dirty="0"/>
              <a:t> </a:t>
            </a:r>
            <a:r>
              <a:rPr lang="en-US" dirty="0" err="1"/>
              <a:t>eisiau</a:t>
            </a:r>
            <a:r>
              <a:rPr lang="en-US" dirty="0"/>
              <a:t>. </a:t>
            </a:r>
          </a:p>
          <a:p>
            <a:pPr>
              <a:buFont typeface="Wingdings" pitchFamily="2" charset="2"/>
              <a:buChar char="q"/>
            </a:pPr>
            <a:r>
              <a:rPr lang="en-US" dirty="0" err="1"/>
              <a:t>Byddant</a:t>
            </a:r>
            <a:r>
              <a:rPr lang="en-US" dirty="0"/>
              <a:t> </a:t>
            </a:r>
            <a:r>
              <a:rPr lang="en-US" dirty="0" err="1"/>
              <a:t>wedyn</a:t>
            </a:r>
            <a:r>
              <a:rPr lang="en-US" dirty="0"/>
              <a:t> </a:t>
            </a:r>
            <a:r>
              <a:rPr lang="en-US" dirty="0" err="1"/>
              <a:t>yn</a:t>
            </a:r>
            <a:r>
              <a:rPr lang="en-US" dirty="0"/>
              <a:t> </a:t>
            </a:r>
            <a:r>
              <a:rPr lang="en-US" dirty="0" err="1"/>
              <a:t>edrych</a:t>
            </a:r>
            <a:r>
              <a:rPr lang="en-US" dirty="0"/>
              <a:t> </a:t>
            </a:r>
            <a:r>
              <a:rPr lang="en-US" dirty="0" err="1"/>
              <a:t>ar</a:t>
            </a:r>
            <a:r>
              <a:rPr lang="en-US" dirty="0"/>
              <a:t> </a:t>
            </a:r>
            <a:r>
              <a:rPr lang="en-US" dirty="0" err="1"/>
              <a:t>yr</a:t>
            </a:r>
            <a:r>
              <a:rPr lang="en-US" dirty="0"/>
              <a:t> </a:t>
            </a:r>
            <a:r>
              <a:rPr lang="en-US" dirty="0" err="1"/>
              <a:t>cyllid</a:t>
            </a:r>
            <a:r>
              <a:rPr lang="en-US" dirty="0"/>
              <a:t> </a:t>
            </a:r>
            <a:r>
              <a:rPr lang="en-US" dirty="0" err="1"/>
              <a:t>sydd</a:t>
            </a:r>
            <a:r>
              <a:rPr lang="en-US" dirty="0"/>
              <a:t> </a:t>
            </a:r>
            <a:r>
              <a:rPr lang="en-US" dirty="0" err="1"/>
              <a:t>hefo</a:t>
            </a:r>
            <a:r>
              <a:rPr lang="en-US" dirty="0"/>
              <a:t> </a:t>
            </a:r>
            <a:r>
              <a:rPr lang="en-US" dirty="0" err="1"/>
              <a:t>nhw</a:t>
            </a:r>
            <a:r>
              <a:rPr lang="en-US" dirty="0"/>
              <a:t> </a:t>
            </a:r>
            <a:r>
              <a:rPr lang="en-US" dirty="0" err="1"/>
              <a:t>i</a:t>
            </a:r>
            <a:r>
              <a:rPr lang="en-US" dirty="0"/>
              <a:t> </a:t>
            </a:r>
            <a:r>
              <a:rPr lang="en-US" dirty="0" err="1"/>
              <a:t>adeiladu</a:t>
            </a:r>
            <a:r>
              <a:rPr lang="en-US" dirty="0"/>
              <a:t> </a:t>
            </a:r>
            <a:r>
              <a:rPr lang="en-US" dirty="0" err="1"/>
              <a:t>yr</a:t>
            </a:r>
            <a:r>
              <a:rPr lang="en-US" dirty="0"/>
              <a:t> </a:t>
            </a:r>
            <a:r>
              <a:rPr lang="en-US" dirty="0" err="1"/>
              <a:t>adeilad</a:t>
            </a:r>
            <a:r>
              <a:rPr lang="en-US" dirty="0"/>
              <a:t> Newydd </a:t>
            </a:r>
            <a:r>
              <a:rPr lang="en-US" dirty="0" err="1"/>
              <a:t>yma</a:t>
            </a:r>
            <a:r>
              <a:rPr lang="en-US" dirty="0"/>
              <a:t>. </a:t>
            </a:r>
          </a:p>
          <a:p>
            <a:pPr>
              <a:buFont typeface="Wingdings" pitchFamily="2" charset="2"/>
              <a:buChar char="q"/>
            </a:pPr>
            <a:r>
              <a:rPr lang="en-US" dirty="0" err="1"/>
              <a:t>Bydd</a:t>
            </a:r>
            <a:r>
              <a:rPr lang="en-US" dirty="0"/>
              <a:t> y </a:t>
            </a:r>
            <a:r>
              <a:rPr lang="en-US" dirty="0" err="1"/>
              <a:t>pobl</a:t>
            </a:r>
            <a:r>
              <a:rPr lang="en-US" dirty="0"/>
              <a:t> </a:t>
            </a:r>
            <a:r>
              <a:rPr lang="en-US" dirty="0" err="1"/>
              <a:t>yma</a:t>
            </a:r>
            <a:r>
              <a:rPr lang="en-US" dirty="0"/>
              <a:t> </a:t>
            </a:r>
            <a:r>
              <a:rPr lang="en-US" dirty="0" err="1"/>
              <a:t>wedyn</a:t>
            </a:r>
            <a:r>
              <a:rPr lang="en-US" dirty="0"/>
              <a:t> </a:t>
            </a:r>
            <a:r>
              <a:rPr lang="en-US" dirty="0" err="1"/>
              <a:t>yn</a:t>
            </a:r>
            <a:r>
              <a:rPr lang="en-US" dirty="0"/>
              <a:t> </a:t>
            </a:r>
            <a:r>
              <a:rPr lang="en-US" dirty="0" err="1"/>
              <a:t>dod</a:t>
            </a:r>
            <a:r>
              <a:rPr lang="en-US" dirty="0"/>
              <a:t> </a:t>
            </a:r>
            <a:r>
              <a:rPr lang="en-US" dirty="0" err="1"/>
              <a:t>i’r</a:t>
            </a:r>
            <a:r>
              <a:rPr lang="en-US" dirty="0"/>
              <a:t> </a:t>
            </a:r>
            <a:r>
              <a:rPr lang="en-US" dirty="0" err="1"/>
              <a:t>syniad</a:t>
            </a:r>
            <a:r>
              <a:rPr lang="en-US" dirty="0"/>
              <a:t> </a:t>
            </a:r>
            <a:r>
              <a:rPr lang="en-US" dirty="0" err="1"/>
              <a:t>terfynol</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adeilad</a:t>
            </a:r>
            <a:endParaRPr lang="en-US" dirty="0"/>
          </a:p>
          <a:p>
            <a:pPr>
              <a:buFont typeface="Wingdings" pitchFamily="2" charset="2"/>
              <a:buChar char="q"/>
            </a:pPr>
            <a:r>
              <a:rPr lang="en-US" dirty="0"/>
              <a:t>Ac </a:t>
            </a:r>
            <a:r>
              <a:rPr lang="en-US" dirty="0" err="1"/>
              <a:t>wedyn</a:t>
            </a:r>
            <a:r>
              <a:rPr lang="en-US" dirty="0"/>
              <a:t> </a:t>
            </a:r>
            <a:r>
              <a:rPr lang="en-US" dirty="0" err="1"/>
              <a:t>byddant</a:t>
            </a:r>
            <a:r>
              <a:rPr lang="en-US" dirty="0"/>
              <a:t> </a:t>
            </a:r>
            <a:r>
              <a:rPr lang="en-US" dirty="0" err="1"/>
              <a:t>yn</a:t>
            </a:r>
            <a:r>
              <a:rPr lang="en-US" dirty="0"/>
              <a:t> </a:t>
            </a:r>
            <a:r>
              <a:rPr lang="en-US" dirty="0" err="1"/>
              <a:t>dangos</a:t>
            </a:r>
            <a:r>
              <a:rPr lang="en-US" dirty="0"/>
              <a:t> y </a:t>
            </a:r>
            <a:r>
              <a:rPr lang="en-US" dirty="0" err="1"/>
              <a:t>syniad</a:t>
            </a:r>
            <a:r>
              <a:rPr lang="en-US" dirty="0"/>
              <a:t> </a:t>
            </a:r>
            <a:r>
              <a:rPr lang="en-US" dirty="0" err="1"/>
              <a:t>terfynol</a:t>
            </a:r>
            <a:r>
              <a:rPr lang="en-US" dirty="0"/>
              <a:t> </a:t>
            </a:r>
            <a:r>
              <a:rPr lang="en-US" dirty="0" err="1"/>
              <a:t>i</a:t>
            </a:r>
            <a:r>
              <a:rPr lang="en-US" dirty="0"/>
              <a:t> </a:t>
            </a:r>
            <a:r>
              <a:rPr lang="en-US" dirty="0" err="1"/>
              <a:t>pawb</a:t>
            </a:r>
            <a:r>
              <a:rPr lang="en-US" dirty="0"/>
              <a:t> </a:t>
            </a:r>
            <a:r>
              <a:rPr lang="en-US" dirty="0" err="1"/>
              <a:t>sydd</a:t>
            </a:r>
            <a:r>
              <a:rPr lang="en-US" dirty="0"/>
              <a:t> </a:t>
            </a:r>
            <a:r>
              <a:rPr lang="en-US" dirty="0" err="1"/>
              <a:t>yn</a:t>
            </a:r>
            <a:r>
              <a:rPr lang="en-US" dirty="0"/>
              <a:t> </a:t>
            </a:r>
            <a:r>
              <a:rPr lang="en-US" dirty="0" err="1"/>
              <a:t>rhan</a:t>
            </a:r>
            <a:r>
              <a:rPr lang="en-US" dirty="0"/>
              <a:t> </a:t>
            </a:r>
            <a:r>
              <a:rPr lang="en-US" dirty="0" err="1"/>
              <a:t>o’r</a:t>
            </a:r>
            <a:r>
              <a:rPr lang="en-US" dirty="0"/>
              <a:t> </a:t>
            </a:r>
            <a:r>
              <a:rPr lang="en-US" dirty="0" err="1"/>
              <a:t>clwb</a:t>
            </a:r>
            <a:r>
              <a:rPr lang="en-US" dirty="0"/>
              <a:t> </a:t>
            </a:r>
            <a:r>
              <a:rPr lang="en-US" dirty="0" err="1"/>
              <a:t>i</a:t>
            </a:r>
            <a:r>
              <a:rPr lang="en-US" dirty="0"/>
              <a:t> weld </a:t>
            </a:r>
            <a:r>
              <a:rPr lang="en-US" dirty="0" err="1"/>
              <a:t>os</a:t>
            </a:r>
            <a:r>
              <a:rPr lang="en-US" dirty="0"/>
              <a:t> </a:t>
            </a:r>
            <a:r>
              <a:rPr lang="en-US" dirty="0" err="1"/>
              <a:t>ydynt</a:t>
            </a:r>
            <a:r>
              <a:rPr lang="en-US" dirty="0"/>
              <a:t> </a:t>
            </a:r>
            <a:r>
              <a:rPr lang="en-US" dirty="0" err="1"/>
              <a:t>yn</a:t>
            </a:r>
            <a:r>
              <a:rPr lang="en-US" dirty="0"/>
              <a:t> </a:t>
            </a:r>
            <a:r>
              <a:rPr lang="en-US" dirty="0" err="1"/>
              <a:t>hapus</a:t>
            </a:r>
            <a:r>
              <a:rPr lang="en-US" dirty="0"/>
              <a:t> </a:t>
            </a:r>
            <a:r>
              <a:rPr lang="en-US" dirty="0" err="1"/>
              <a:t>gyda’r</a:t>
            </a:r>
            <a:r>
              <a:rPr lang="en-US" dirty="0"/>
              <a:t> </a:t>
            </a:r>
            <a:r>
              <a:rPr lang="en-US" dirty="0" err="1"/>
              <a:t>adeilad</a:t>
            </a:r>
            <a:r>
              <a:rPr lang="en-US" dirty="0"/>
              <a:t> </a:t>
            </a:r>
            <a:r>
              <a:rPr lang="en-US" dirty="0" err="1"/>
              <a:t>newydd</a:t>
            </a:r>
            <a:r>
              <a:rPr lang="en-US" dirty="0"/>
              <a:t>. </a:t>
            </a:r>
          </a:p>
        </p:txBody>
      </p:sp>
    </p:spTree>
    <p:extLst>
      <p:ext uri="{BB962C8B-B14F-4D97-AF65-F5344CB8AC3E}">
        <p14:creationId xmlns:p14="http://schemas.microsoft.com/office/powerpoint/2010/main" val="2127093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66013-09CB-FB4C-928B-055D79E58FD7}"/>
              </a:ext>
            </a:extLst>
          </p:cNvPr>
          <p:cNvSpPr>
            <a:spLocks noGrp="1"/>
          </p:cNvSpPr>
          <p:nvPr>
            <p:ph type="title"/>
          </p:nvPr>
        </p:nvSpPr>
        <p:spPr>
          <a:xfrm>
            <a:off x="1097280" y="286603"/>
            <a:ext cx="10058400" cy="1450757"/>
          </a:xfrm>
        </p:spPr>
        <p:txBody>
          <a:bodyPr>
            <a:normAutofit/>
          </a:bodyPr>
          <a:lstStyle/>
          <a:p>
            <a:r>
              <a:rPr lang="en-US" dirty="0" err="1"/>
              <a:t>Cymysgedd</a:t>
            </a:r>
            <a:r>
              <a:rPr lang="en-US" dirty="0"/>
              <a:t> </a:t>
            </a:r>
            <a:r>
              <a:rPr lang="en-US" dirty="0" err="1"/>
              <a:t>Marchnata</a:t>
            </a:r>
            <a:r>
              <a:rPr lang="en-US" dirty="0"/>
              <a:t> 7P’s</a:t>
            </a:r>
          </a:p>
        </p:txBody>
      </p:sp>
      <p:cxnSp>
        <p:nvCxnSpPr>
          <p:cNvPr id="25" name="Straight Connector 24">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441567-C6A3-A341-B6CF-03264AF4DE56}"/>
              </a:ext>
            </a:extLst>
          </p:cNvPr>
          <p:cNvSpPr>
            <a:spLocks noGrp="1"/>
          </p:cNvSpPr>
          <p:nvPr>
            <p:ph idx="1"/>
          </p:nvPr>
        </p:nvSpPr>
        <p:spPr>
          <a:xfrm>
            <a:off x="1097280" y="2108201"/>
            <a:ext cx="5575367" cy="3760891"/>
          </a:xfrm>
        </p:spPr>
        <p:txBody>
          <a:bodyPr>
            <a:normAutofit/>
          </a:bodyPr>
          <a:lstStyle/>
          <a:p>
            <a:r>
              <a:rPr lang="en-US" sz="2100" u="sng" err="1"/>
              <a:t>Cynnyrch</a:t>
            </a:r>
            <a:r>
              <a:rPr lang="en-US" sz="2100" u="sng"/>
              <a:t> </a:t>
            </a:r>
          </a:p>
          <a:p>
            <a:r>
              <a:rPr lang="en-US" sz="2100" err="1"/>
              <a:t>Yr</a:t>
            </a:r>
            <a:r>
              <a:rPr lang="en-US" sz="2100"/>
              <a:t> </a:t>
            </a:r>
            <a:r>
              <a:rPr lang="en-US" sz="2100" err="1"/>
              <a:t>cynnyrch</a:t>
            </a:r>
            <a:r>
              <a:rPr lang="en-US" sz="2100"/>
              <a:t> </a:t>
            </a:r>
            <a:r>
              <a:rPr lang="en-US" sz="2100" err="1"/>
              <a:t>sydd</a:t>
            </a:r>
            <a:r>
              <a:rPr lang="en-US" sz="2100"/>
              <a:t> </a:t>
            </a:r>
            <a:r>
              <a:rPr lang="en-US" sz="2100" err="1"/>
              <a:t>yn</a:t>
            </a:r>
            <a:r>
              <a:rPr lang="en-US" sz="2100"/>
              <a:t> </a:t>
            </a:r>
            <a:r>
              <a:rPr lang="en-US" sz="2100" err="1"/>
              <a:t>mynd</a:t>
            </a:r>
            <a:r>
              <a:rPr lang="en-US" sz="2100"/>
              <a:t> </a:t>
            </a:r>
            <a:r>
              <a:rPr lang="en-US" sz="2100" err="1"/>
              <a:t>yw</a:t>
            </a:r>
            <a:r>
              <a:rPr lang="en-US" sz="2100"/>
              <a:t> </a:t>
            </a:r>
            <a:r>
              <a:rPr lang="en-US" sz="2100" err="1"/>
              <a:t>gael</a:t>
            </a:r>
            <a:r>
              <a:rPr lang="en-US" sz="2100"/>
              <a:t> </a:t>
            </a:r>
            <a:r>
              <a:rPr lang="en-US" sz="2100" err="1"/>
              <a:t>eu</a:t>
            </a:r>
            <a:r>
              <a:rPr lang="en-US" sz="2100"/>
              <a:t> </a:t>
            </a:r>
            <a:r>
              <a:rPr lang="en-US" sz="2100" err="1"/>
              <a:t>defnyddio</a:t>
            </a:r>
            <a:r>
              <a:rPr lang="en-US" sz="2100"/>
              <a:t> </a:t>
            </a:r>
            <a:r>
              <a:rPr lang="en-US" sz="2100" err="1"/>
              <a:t>ydy’r</a:t>
            </a:r>
            <a:r>
              <a:rPr lang="en-US" sz="2100"/>
              <a:t> ‘clubhouse’ </a:t>
            </a:r>
            <a:r>
              <a:rPr lang="en-US" sz="2100" err="1"/>
              <a:t>newydd</a:t>
            </a:r>
            <a:r>
              <a:rPr lang="en-US" sz="2100"/>
              <a:t> </a:t>
            </a:r>
            <a:r>
              <a:rPr lang="en-US" sz="2100" err="1"/>
              <a:t>ar</a:t>
            </a:r>
            <a:r>
              <a:rPr lang="en-US" sz="2100"/>
              <a:t> </a:t>
            </a:r>
            <a:r>
              <a:rPr lang="en-US" sz="2100" err="1"/>
              <a:t>gyfer</a:t>
            </a:r>
            <a:r>
              <a:rPr lang="en-US" sz="2100"/>
              <a:t> </a:t>
            </a:r>
            <a:r>
              <a:rPr lang="en-US" sz="2100" err="1"/>
              <a:t>yr</a:t>
            </a:r>
            <a:r>
              <a:rPr lang="en-US" sz="2100"/>
              <a:t> </a:t>
            </a:r>
            <a:r>
              <a:rPr lang="en-US" sz="2100" err="1"/>
              <a:t>clwb</a:t>
            </a:r>
            <a:r>
              <a:rPr lang="en-US" sz="2100"/>
              <a:t> </a:t>
            </a:r>
            <a:r>
              <a:rPr lang="en-US" sz="2100" err="1"/>
              <a:t>Achub</a:t>
            </a:r>
            <a:r>
              <a:rPr lang="en-US" sz="2100"/>
              <a:t> </a:t>
            </a:r>
            <a:r>
              <a:rPr lang="en-US" sz="2100" err="1"/>
              <a:t>Bywyd</a:t>
            </a:r>
            <a:r>
              <a:rPr lang="en-US" sz="2100"/>
              <a:t>.  </a:t>
            </a:r>
          </a:p>
          <a:p>
            <a:pPr marL="0" indent="0">
              <a:buNone/>
            </a:pPr>
            <a:r>
              <a:rPr lang="en-US" sz="2100" u="sng" err="1"/>
              <a:t>Pris</a:t>
            </a:r>
            <a:r>
              <a:rPr lang="en-US" sz="2100" u="sng"/>
              <a:t> </a:t>
            </a:r>
          </a:p>
          <a:p>
            <a:pPr marL="0" indent="0">
              <a:buNone/>
            </a:pPr>
            <a:r>
              <a:rPr lang="en-US" sz="2100" err="1"/>
              <a:t>Bydd</a:t>
            </a:r>
            <a:r>
              <a:rPr lang="en-US" sz="2100"/>
              <a:t> y </a:t>
            </a:r>
            <a:r>
              <a:rPr lang="en-US" sz="2100" err="1"/>
              <a:t>pris</a:t>
            </a:r>
            <a:r>
              <a:rPr lang="en-US" sz="2100"/>
              <a:t> </a:t>
            </a:r>
            <a:r>
              <a:rPr lang="en-US" sz="2100" err="1"/>
              <a:t>yr</a:t>
            </a:r>
            <a:r>
              <a:rPr lang="en-US" sz="2100"/>
              <a:t> clubhouse y </a:t>
            </a:r>
            <a:r>
              <a:rPr lang="en-US" sz="2100" err="1"/>
              <a:t>gallu</a:t>
            </a:r>
            <a:r>
              <a:rPr lang="en-US" sz="2100"/>
              <a:t> bod </a:t>
            </a:r>
            <a:r>
              <a:rPr lang="en-US" sz="2100" err="1"/>
              <a:t>yn</a:t>
            </a:r>
            <a:r>
              <a:rPr lang="en-US" sz="2100"/>
              <a:t> </a:t>
            </a:r>
            <a:r>
              <a:rPr lang="en-US" sz="2100" err="1"/>
              <a:t>amrywiol</a:t>
            </a:r>
            <a:r>
              <a:rPr lang="en-US" sz="2100"/>
              <a:t> </a:t>
            </a:r>
            <a:r>
              <a:rPr lang="en-US" sz="2100" err="1"/>
              <a:t>yn</a:t>
            </a:r>
            <a:r>
              <a:rPr lang="en-US" sz="2100"/>
              <a:t> </a:t>
            </a:r>
            <a:r>
              <a:rPr lang="en-US" sz="2100" err="1"/>
              <a:t>ystod</a:t>
            </a:r>
            <a:r>
              <a:rPr lang="en-US" sz="2100"/>
              <a:t> y proses </a:t>
            </a:r>
            <a:r>
              <a:rPr lang="en-US" sz="2100" err="1"/>
              <a:t>yma</a:t>
            </a:r>
            <a:r>
              <a:rPr lang="en-US" sz="2100"/>
              <a:t>, </a:t>
            </a:r>
            <a:r>
              <a:rPr lang="en-US" sz="2100" err="1"/>
              <a:t>gyda</a:t>
            </a:r>
            <a:r>
              <a:rPr lang="en-US" sz="2100"/>
              <a:t> </a:t>
            </a:r>
            <a:r>
              <a:rPr lang="en-US" sz="2100" err="1"/>
              <a:t>nifer</a:t>
            </a:r>
            <a:r>
              <a:rPr lang="en-US" sz="2100"/>
              <a:t> </a:t>
            </a:r>
            <a:r>
              <a:rPr lang="en-US" sz="2100" err="1"/>
              <a:t>gwahanol</a:t>
            </a:r>
            <a:r>
              <a:rPr lang="en-US" sz="2100"/>
              <a:t> </a:t>
            </a:r>
            <a:r>
              <a:rPr lang="en-US" sz="2100" err="1"/>
              <a:t>bethau</a:t>
            </a:r>
            <a:r>
              <a:rPr lang="en-US" sz="2100"/>
              <a:t> </a:t>
            </a:r>
            <a:r>
              <a:rPr lang="en-US" sz="2100" err="1"/>
              <a:t>yn</a:t>
            </a:r>
            <a:r>
              <a:rPr lang="en-US" sz="2100"/>
              <a:t> </a:t>
            </a:r>
            <a:r>
              <a:rPr lang="en-US" sz="2100" err="1"/>
              <a:t>cael</a:t>
            </a:r>
            <a:r>
              <a:rPr lang="en-US" sz="2100"/>
              <a:t> </a:t>
            </a:r>
            <a:r>
              <a:rPr lang="en-US" sz="2100" err="1"/>
              <a:t>ei</a:t>
            </a:r>
            <a:r>
              <a:rPr lang="en-US" sz="2100"/>
              <a:t> </a:t>
            </a:r>
            <a:r>
              <a:rPr lang="en-US" sz="2100" err="1"/>
              <a:t>prynnu</a:t>
            </a:r>
            <a:r>
              <a:rPr lang="en-US" sz="2100"/>
              <a:t> </a:t>
            </a:r>
            <a:r>
              <a:rPr lang="en-US" sz="2100" err="1"/>
              <a:t>a’I</a:t>
            </a:r>
            <a:r>
              <a:rPr lang="en-US" sz="2100"/>
              <a:t> </a:t>
            </a:r>
            <a:r>
              <a:rPr lang="en-US" sz="2100" err="1"/>
              <a:t>gynllunio</a:t>
            </a:r>
            <a:r>
              <a:rPr lang="en-US" sz="2100"/>
              <a:t>. </a:t>
            </a:r>
          </a:p>
        </p:txBody>
      </p:sp>
      <p:pic>
        <p:nvPicPr>
          <p:cNvPr id="7" name="Picture 6" descr="A building with a green field&#10;&#10;Description automatically generated">
            <a:extLst>
              <a:ext uri="{FF2B5EF4-FFF2-40B4-BE49-F238E27FC236}">
                <a16:creationId xmlns:a16="http://schemas.microsoft.com/office/drawing/2014/main" id="{6DF81AF9-A772-2446-9EBD-40145EEA16A2}"/>
              </a:ext>
            </a:extLst>
          </p:cNvPr>
          <p:cNvPicPr>
            <a:picLocks noChangeAspect="1"/>
          </p:cNvPicPr>
          <p:nvPr/>
        </p:nvPicPr>
        <p:blipFill rotWithShape="1">
          <a:blip r:embed="rId2"/>
          <a:srcRect l="23732" r="37159" b="1"/>
          <a:stretch/>
        </p:blipFill>
        <p:spPr>
          <a:xfrm>
            <a:off x="7534656" y="2108200"/>
            <a:ext cx="3621024" cy="3600613"/>
          </a:xfrm>
          <a:prstGeom prst="rect">
            <a:avLst/>
          </a:prstGeom>
        </p:spPr>
      </p:pic>
      <p:sp>
        <p:nvSpPr>
          <p:cNvPr id="27" name="Rectangle 26">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3496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F2502-5428-A04D-99FB-092AFD088705}"/>
              </a:ext>
            </a:extLst>
          </p:cNvPr>
          <p:cNvSpPr>
            <a:spLocks noGrp="1"/>
          </p:cNvSpPr>
          <p:nvPr>
            <p:ph type="title"/>
          </p:nvPr>
        </p:nvSpPr>
        <p:spPr>
          <a:xfrm>
            <a:off x="1036320" y="286603"/>
            <a:ext cx="10058400" cy="1450757"/>
          </a:xfrm>
        </p:spPr>
        <p:txBody>
          <a:bodyPr>
            <a:normAutofit/>
          </a:bodyPr>
          <a:lstStyle/>
          <a:p>
            <a:r>
              <a:rPr lang="en-US" dirty="0" err="1"/>
              <a:t>Cymysgedd</a:t>
            </a:r>
            <a:r>
              <a:rPr lang="en-US" dirty="0"/>
              <a:t> </a:t>
            </a:r>
            <a:r>
              <a:rPr lang="en-US" dirty="0" err="1"/>
              <a:t>Marchnata</a:t>
            </a:r>
            <a:r>
              <a:rPr lang="en-US" dirty="0"/>
              <a:t> 7P’s </a:t>
            </a:r>
            <a:r>
              <a:rPr lang="en-US" dirty="0" err="1"/>
              <a:t>rhan</a:t>
            </a:r>
            <a:r>
              <a:rPr lang="en-US" dirty="0"/>
              <a:t> 2</a:t>
            </a:r>
          </a:p>
        </p:txBody>
      </p:sp>
      <p:cxnSp>
        <p:nvCxnSpPr>
          <p:cNvPr id="20" name="Straight Connector 19">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3599F4D-1F72-6F4E-A567-542BF96DEDE6}"/>
              </a:ext>
            </a:extLst>
          </p:cNvPr>
          <p:cNvPicPr>
            <a:picLocks noChangeAspect="1"/>
          </p:cNvPicPr>
          <p:nvPr/>
        </p:nvPicPr>
        <p:blipFill rotWithShape="1">
          <a:blip r:embed="rId2"/>
          <a:srcRect l="19374" r="29245" b="2"/>
          <a:stretch/>
        </p:blipFill>
        <p:spPr>
          <a:xfrm>
            <a:off x="1031509" y="2427473"/>
            <a:ext cx="3031484" cy="3122344"/>
          </a:xfrm>
          <a:prstGeom prst="rect">
            <a:avLst/>
          </a:prstGeom>
        </p:spPr>
      </p:pic>
      <p:sp>
        <p:nvSpPr>
          <p:cNvPr id="3" name="Content Placeholder 2">
            <a:extLst>
              <a:ext uri="{FF2B5EF4-FFF2-40B4-BE49-F238E27FC236}">
                <a16:creationId xmlns:a16="http://schemas.microsoft.com/office/drawing/2014/main" id="{36C8A814-7AB1-0840-9281-30B8721FA5D6}"/>
              </a:ext>
            </a:extLst>
          </p:cNvPr>
          <p:cNvSpPr>
            <a:spLocks noGrp="1"/>
          </p:cNvSpPr>
          <p:nvPr>
            <p:ph idx="1"/>
          </p:nvPr>
        </p:nvSpPr>
        <p:spPr>
          <a:xfrm>
            <a:off x="4706460" y="2108201"/>
            <a:ext cx="6388260" cy="3760891"/>
          </a:xfrm>
        </p:spPr>
        <p:txBody>
          <a:bodyPr>
            <a:normAutofit/>
          </a:bodyPr>
          <a:lstStyle/>
          <a:p>
            <a:pPr>
              <a:lnSpc>
                <a:spcPct val="100000"/>
              </a:lnSpc>
            </a:pPr>
            <a:r>
              <a:rPr lang="en-US" sz="1400" u="sng" err="1"/>
              <a:t>Lleoliad</a:t>
            </a:r>
            <a:r>
              <a:rPr lang="en-US" sz="1400" u="sng"/>
              <a:t> </a:t>
            </a:r>
          </a:p>
          <a:p>
            <a:pPr>
              <a:lnSpc>
                <a:spcPct val="100000"/>
              </a:lnSpc>
            </a:pPr>
            <a:r>
              <a:rPr lang="en-US" sz="1400" err="1"/>
              <a:t>Yr</a:t>
            </a:r>
            <a:r>
              <a:rPr lang="en-US" sz="1400"/>
              <a:t> </a:t>
            </a:r>
            <a:r>
              <a:rPr lang="en-US" sz="1400" err="1"/>
              <a:t>lleoiad</a:t>
            </a:r>
            <a:r>
              <a:rPr lang="en-US" sz="1400"/>
              <a:t> </a:t>
            </a:r>
            <a:r>
              <a:rPr lang="en-US" sz="1400" err="1"/>
              <a:t>lle</a:t>
            </a:r>
            <a:r>
              <a:rPr lang="en-US" sz="1400"/>
              <a:t> </a:t>
            </a:r>
            <a:r>
              <a:rPr lang="en-US" sz="1400" err="1"/>
              <a:t>bydd</a:t>
            </a:r>
            <a:r>
              <a:rPr lang="en-US" sz="1400"/>
              <a:t> </a:t>
            </a:r>
            <a:r>
              <a:rPr lang="en-US" sz="1400" err="1"/>
              <a:t>yr</a:t>
            </a:r>
            <a:r>
              <a:rPr lang="en-US" sz="1400"/>
              <a:t> clubhouse </a:t>
            </a:r>
            <a:r>
              <a:rPr lang="en-US" sz="1400" err="1"/>
              <a:t>yma</a:t>
            </a:r>
            <a:r>
              <a:rPr lang="en-US" sz="1400"/>
              <a:t> </a:t>
            </a:r>
            <a:r>
              <a:rPr lang="en-US" sz="1400" err="1"/>
              <a:t>yn</a:t>
            </a:r>
            <a:r>
              <a:rPr lang="en-US" sz="1400"/>
              <a:t> </a:t>
            </a:r>
            <a:r>
              <a:rPr lang="en-US" sz="1400" err="1"/>
              <a:t>cael</a:t>
            </a:r>
            <a:r>
              <a:rPr lang="en-US" sz="1400"/>
              <a:t> </a:t>
            </a:r>
            <a:r>
              <a:rPr lang="en-US" sz="1400" err="1"/>
              <a:t>ei</a:t>
            </a:r>
            <a:r>
              <a:rPr lang="en-US" sz="1400"/>
              <a:t> </a:t>
            </a:r>
            <a:r>
              <a:rPr lang="en-US" sz="1400" err="1"/>
              <a:t>leoli</a:t>
            </a:r>
            <a:r>
              <a:rPr lang="en-US" sz="1400"/>
              <a:t> </a:t>
            </a:r>
            <a:r>
              <a:rPr lang="en-US" sz="1400" err="1"/>
              <a:t>bydd</a:t>
            </a:r>
            <a:r>
              <a:rPr lang="en-US" sz="1400"/>
              <a:t> </a:t>
            </a:r>
            <a:r>
              <a:rPr lang="en-US" sz="1400" err="1"/>
              <a:t>ar</a:t>
            </a:r>
            <a:r>
              <a:rPr lang="en-US" sz="1400"/>
              <a:t> </a:t>
            </a:r>
            <a:r>
              <a:rPr lang="en-US" sz="1400" err="1"/>
              <a:t>draeth</a:t>
            </a:r>
            <a:r>
              <a:rPr lang="en-US" sz="1400"/>
              <a:t> </a:t>
            </a:r>
            <a:r>
              <a:rPr lang="en-US" sz="1400" err="1"/>
              <a:t>yn</a:t>
            </a:r>
            <a:r>
              <a:rPr lang="en-US" sz="1400"/>
              <a:t> </a:t>
            </a:r>
            <a:r>
              <a:rPr lang="en-US" sz="1400" err="1"/>
              <a:t>pentref</a:t>
            </a:r>
            <a:r>
              <a:rPr lang="en-US" sz="1400"/>
              <a:t> </a:t>
            </a:r>
            <a:r>
              <a:rPr lang="en-US" sz="1400" err="1"/>
              <a:t>Borth</a:t>
            </a:r>
            <a:r>
              <a:rPr lang="en-US" sz="1400"/>
              <a:t>. </a:t>
            </a:r>
            <a:r>
              <a:rPr lang="en-US" sz="1400" err="1"/>
              <a:t>Mae’r</a:t>
            </a:r>
            <a:r>
              <a:rPr lang="en-US" sz="1400"/>
              <a:t> </a:t>
            </a:r>
            <a:r>
              <a:rPr lang="en-US" sz="1400" err="1"/>
              <a:t>lleoliad</a:t>
            </a:r>
            <a:r>
              <a:rPr lang="en-US" sz="1400"/>
              <a:t> </a:t>
            </a:r>
            <a:r>
              <a:rPr lang="en-US" sz="1400" err="1"/>
              <a:t>wedi</a:t>
            </a:r>
            <a:r>
              <a:rPr lang="en-US" sz="1400"/>
              <a:t> </a:t>
            </a:r>
            <a:r>
              <a:rPr lang="en-US" sz="1400" err="1"/>
              <a:t>cael</a:t>
            </a:r>
            <a:r>
              <a:rPr lang="en-US" sz="1400"/>
              <a:t> </a:t>
            </a:r>
            <a:r>
              <a:rPr lang="en-US" sz="1400" err="1"/>
              <a:t>ei</a:t>
            </a:r>
            <a:r>
              <a:rPr lang="en-US" sz="1400"/>
              <a:t> </a:t>
            </a:r>
            <a:r>
              <a:rPr lang="en-US" sz="1400" err="1"/>
              <a:t>symud</a:t>
            </a:r>
            <a:r>
              <a:rPr lang="en-US" sz="1400"/>
              <a:t> o </a:t>
            </a:r>
            <a:r>
              <a:rPr lang="en-US" sz="1400" err="1"/>
              <a:t>Aberystwyth</a:t>
            </a:r>
            <a:r>
              <a:rPr lang="en-US" sz="1400"/>
              <a:t> </a:t>
            </a:r>
            <a:r>
              <a:rPr lang="en-US" sz="1400" err="1"/>
              <a:t>oherwydd</a:t>
            </a:r>
            <a:r>
              <a:rPr lang="en-US" sz="1400"/>
              <a:t> </a:t>
            </a:r>
            <a:r>
              <a:rPr lang="en-US" sz="1400" err="1"/>
              <a:t>roedd</a:t>
            </a:r>
            <a:r>
              <a:rPr lang="en-US" sz="1400"/>
              <a:t> </a:t>
            </a:r>
            <a:r>
              <a:rPr lang="en-US" sz="1400" err="1"/>
              <a:t>gormod</a:t>
            </a:r>
            <a:r>
              <a:rPr lang="en-US" sz="1400"/>
              <a:t> o </a:t>
            </a:r>
            <a:r>
              <a:rPr lang="en-US" sz="1400" err="1"/>
              <a:t>pobl</a:t>
            </a:r>
            <a:r>
              <a:rPr lang="en-US" sz="1400"/>
              <a:t> </a:t>
            </a:r>
            <a:r>
              <a:rPr lang="en-US" sz="1400" err="1"/>
              <a:t>yn</a:t>
            </a:r>
            <a:r>
              <a:rPr lang="en-US" sz="1400"/>
              <a:t> </a:t>
            </a:r>
            <a:r>
              <a:rPr lang="en-US" sz="1400" err="1"/>
              <a:t>cerdded</a:t>
            </a:r>
            <a:r>
              <a:rPr lang="en-US" sz="1400"/>
              <a:t> </a:t>
            </a:r>
            <a:r>
              <a:rPr lang="en-US" sz="1400" err="1"/>
              <a:t>ar</a:t>
            </a:r>
            <a:r>
              <a:rPr lang="en-US" sz="1400"/>
              <a:t> </a:t>
            </a:r>
            <a:r>
              <a:rPr lang="en-US" sz="1400" err="1"/>
              <a:t>hyd</a:t>
            </a:r>
            <a:r>
              <a:rPr lang="en-US" sz="1400"/>
              <a:t> y </a:t>
            </a:r>
            <a:r>
              <a:rPr lang="en-US" sz="1400" err="1"/>
              <a:t>traeth</a:t>
            </a:r>
            <a:r>
              <a:rPr lang="en-US" sz="1400"/>
              <a:t> neu </a:t>
            </a:r>
            <a:r>
              <a:rPr lang="en-US" sz="1400" err="1"/>
              <a:t>ar</a:t>
            </a:r>
            <a:r>
              <a:rPr lang="en-US" sz="1400"/>
              <a:t> </a:t>
            </a:r>
            <a:r>
              <a:rPr lang="en-US" sz="1400" err="1"/>
              <a:t>hyd</a:t>
            </a:r>
            <a:r>
              <a:rPr lang="en-US" sz="1400"/>
              <a:t> y prom felly </a:t>
            </a:r>
            <a:r>
              <a:rPr lang="en-US" sz="1400" err="1"/>
              <a:t>nid</a:t>
            </a:r>
            <a:r>
              <a:rPr lang="en-US" sz="1400"/>
              <a:t> </a:t>
            </a:r>
            <a:r>
              <a:rPr lang="en-US" sz="1400" err="1"/>
              <a:t>oedd</a:t>
            </a:r>
            <a:r>
              <a:rPr lang="en-US" sz="1400"/>
              <a:t> </a:t>
            </a:r>
            <a:r>
              <a:rPr lang="en-US" sz="1400" err="1"/>
              <a:t>yna</a:t>
            </a:r>
            <a:r>
              <a:rPr lang="en-US" sz="1400"/>
              <a:t> </a:t>
            </a:r>
            <a:r>
              <a:rPr lang="en-US" sz="1400" err="1"/>
              <a:t>digon</a:t>
            </a:r>
            <a:r>
              <a:rPr lang="en-US" sz="1400"/>
              <a:t> o le </a:t>
            </a:r>
            <a:r>
              <a:rPr lang="en-US" sz="1400" err="1"/>
              <a:t>i</a:t>
            </a:r>
            <a:r>
              <a:rPr lang="en-US" sz="1400"/>
              <a:t> </a:t>
            </a:r>
            <a:r>
              <a:rPr lang="en-US" sz="1400" err="1"/>
              <a:t>neud</a:t>
            </a:r>
            <a:r>
              <a:rPr lang="en-US" sz="1400"/>
              <a:t> </a:t>
            </a:r>
            <a:r>
              <a:rPr lang="en-US" sz="1400" err="1"/>
              <a:t>yr</a:t>
            </a:r>
            <a:r>
              <a:rPr lang="en-US" sz="1400"/>
              <a:t> </a:t>
            </a:r>
            <a:r>
              <a:rPr lang="en-US" sz="1400" err="1"/>
              <a:t>ymarferion</a:t>
            </a:r>
            <a:r>
              <a:rPr lang="en-US" sz="1400"/>
              <a:t>. Mae </a:t>
            </a:r>
            <a:r>
              <a:rPr lang="en-US" sz="1400" err="1"/>
              <a:t>hefyd</a:t>
            </a:r>
            <a:r>
              <a:rPr lang="en-US" sz="1400"/>
              <a:t> y </a:t>
            </a:r>
            <a:r>
              <a:rPr lang="en-US" sz="1400" err="1"/>
              <a:t>traeth</a:t>
            </a:r>
            <a:r>
              <a:rPr lang="en-US" sz="1400"/>
              <a:t> </a:t>
            </a:r>
            <a:r>
              <a:rPr lang="en-US" sz="1400" err="1"/>
              <a:t>yn</a:t>
            </a:r>
            <a:r>
              <a:rPr lang="en-US" sz="1400"/>
              <a:t> well </a:t>
            </a:r>
            <a:r>
              <a:rPr lang="en-US" sz="1400" err="1"/>
              <a:t>safon</a:t>
            </a:r>
            <a:r>
              <a:rPr lang="en-US" sz="1400"/>
              <a:t> </a:t>
            </a:r>
            <a:r>
              <a:rPr lang="en-US" sz="1400" err="1"/>
              <a:t>yn</a:t>
            </a:r>
            <a:r>
              <a:rPr lang="en-US" sz="1400"/>
              <a:t> </a:t>
            </a:r>
            <a:r>
              <a:rPr lang="en-US" sz="1400" err="1"/>
              <a:t>Borth</a:t>
            </a:r>
            <a:r>
              <a:rPr lang="en-US" sz="1400"/>
              <a:t> i </a:t>
            </a:r>
            <a:r>
              <a:rPr lang="en-US" sz="1400" err="1"/>
              <a:t>gymharu</a:t>
            </a:r>
            <a:r>
              <a:rPr lang="en-US" sz="1400"/>
              <a:t> a </a:t>
            </a:r>
            <a:r>
              <a:rPr lang="en-US" sz="1400" err="1"/>
              <a:t>traeth</a:t>
            </a:r>
            <a:r>
              <a:rPr lang="en-US" sz="1400"/>
              <a:t> </a:t>
            </a:r>
            <a:r>
              <a:rPr lang="en-US" sz="1400" err="1"/>
              <a:t>Aberystwyth</a:t>
            </a:r>
            <a:r>
              <a:rPr lang="en-US" sz="1400"/>
              <a:t>, </a:t>
            </a:r>
            <a:r>
              <a:rPr lang="en-US" sz="1400" err="1"/>
              <a:t>er</a:t>
            </a:r>
            <a:r>
              <a:rPr lang="en-US" sz="1400"/>
              <a:t> </a:t>
            </a:r>
            <a:r>
              <a:rPr lang="en-US" sz="1400" err="1"/>
              <a:t>mwyn</a:t>
            </a:r>
            <a:r>
              <a:rPr lang="en-US" sz="1400"/>
              <a:t> </a:t>
            </a:r>
            <a:r>
              <a:rPr lang="en-US" sz="1400" err="1"/>
              <a:t>helpu’r</a:t>
            </a:r>
            <a:r>
              <a:rPr lang="en-US" sz="1400"/>
              <a:t> </a:t>
            </a:r>
            <a:r>
              <a:rPr lang="en-US" sz="1400" err="1"/>
              <a:t>clwb</a:t>
            </a:r>
            <a:r>
              <a:rPr lang="en-US" sz="1400"/>
              <a:t> </a:t>
            </a:r>
            <a:r>
              <a:rPr lang="en-US" sz="1400" err="1"/>
              <a:t>paratoi</a:t>
            </a:r>
            <a:r>
              <a:rPr lang="en-US" sz="1400"/>
              <a:t> </a:t>
            </a:r>
            <a:r>
              <a:rPr lang="en-US" sz="1400" err="1"/>
              <a:t>ar</a:t>
            </a:r>
            <a:r>
              <a:rPr lang="en-US" sz="1400"/>
              <a:t> </a:t>
            </a:r>
            <a:r>
              <a:rPr lang="en-US" sz="1400" err="1"/>
              <a:t>gyfer</a:t>
            </a:r>
            <a:r>
              <a:rPr lang="en-US" sz="1400"/>
              <a:t> </a:t>
            </a:r>
            <a:r>
              <a:rPr lang="en-US" sz="1400" err="1"/>
              <a:t>yr</a:t>
            </a:r>
            <a:r>
              <a:rPr lang="en-US" sz="1400"/>
              <a:t> </a:t>
            </a:r>
            <a:r>
              <a:rPr lang="en-US" sz="1400" err="1"/>
              <a:t>pencampwriaethau</a:t>
            </a:r>
            <a:r>
              <a:rPr lang="en-US" sz="1400"/>
              <a:t> Cymru </a:t>
            </a:r>
            <a:r>
              <a:rPr lang="en-US" sz="1400" err="1"/>
              <a:t>ar</a:t>
            </a:r>
            <a:r>
              <a:rPr lang="en-US" sz="1400"/>
              <a:t> </a:t>
            </a:r>
            <a:r>
              <a:rPr lang="en-US" sz="1400" err="1"/>
              <a:t>rhai</a:t>
            </a:r>
            <a:r>
              <a:rPr lang="en-US" sz="1400"/>
              <a:t> </a:t>
            </a:r>
            <a:r>
              <a:rPr lang="en-US" sz="1400" err="1"/>
              <a:t>lleol</a:t>
            </a:r>
            <a:r>
              <a:rPr lang="en-US" sz="1400"/>
              <a:t>. </a:t>
            </a:r>
          </a:p>
          <a:p>
            <a:pPr>
              <a:lnSpc>
                <a:spcPct val="100000"/>
              </a:lnSpc>
            </a:pPr>
            <a:r>
              <a:rPr lang="en-US" sz="1400" u="sng" err="1"/>
              <a:t>Hyrwyddo</a:t>
            </a:r>
            <a:endParaRPr lang="en-US" sz="1400" u="sng"/>
          </a:p>
          <a:p>
            <a:pPr>
              <a:lnSpc>
                <a:spcPct val="100000"/>
              </a:lnSpc>
            </a:pPr>
            <a:r>
              <a:rPr lang="en-US" sz="1400" err="1"/>
              <a:t>Er</a:t>
            </a:r>
            <a:r>
              <a:rPr lang="en-US" sz="1400"/>
              <a:t> </a:t>
            </a:r>
            <a:r>
              <a:rPr lang="en-US" sz="1400" err="1"/>
              <a:t>mwyn</a:t>
            </a:r>
            <a:r>
              <a:rPr lang="en-US" sz="1400"/>
              <a:t> </a:t>
            </a:r>
            <a:r>
              <a:rPr lang="en-US" sz="1400" err="1"/>
              <a:t>hyrwyddo</a:t>
            </a:r>
            <a:r>
              <a:rPr lang="en-US" sz="1400"/>
              <a:t> y </a:t>
            </a:r>
            <a:r>
              <a:rPr lang="en-US" sz="1400" err="1"/>
              <a:t>clwb</a:t>
            </a:r>
            <a:r>
              <a:rPr lang="en-US" sz="1400"/>
              <a:t> </a:t>
            </a:r>
            <a:r>
              <a:rPr lang="en-US" sz="1400" err="1"/>
              <a:t>bydd</a:t>
            </a:r>
            <a:r>
              <a:rPr lang="en-US" sz="1400"/>
              <a:t> </a:t>
            </a:r>
            <a:r>
              <a:rPr lang="en-US" sz="1400" err="1"/>
              <a:t>pobl</a:t>
            </a:r>
            <a:r>
              <a:rPr lang="en-US" sz="1400"/>
              <a:t> </a:t>
            </a:r>
            <a:r>
              <a:rPr lang="en-US" sz="1400" err="1"/>
              <a:t>yn</a:t>
            </a:r>
            <a:r>
              <a:rPr lang="en-US" sz="1400"/>
              <a:t> </a:t>
            </a:r>
            <a:r>
              <a:rPr lang="en-US" sz="1400" err="1"/>
              <a:t>gallu</a:t>
            </a:r>
            <a:r>
              <a:rPr lang="en-US" sz="1400"/>
              <a:t> </a:t>
            </a:r>
            <a:r>
              <a:rPr lang="en-US" sz="1400" err="1"/>
              <a:t>dod</a:t>
            </a:r>
            <a:r>
              <a:rPr lang="en-US" sz="1400"/>
              <a:t> </a:t>
            </a:r>
            <a:r>
              <a:rPr lang="en-US" sz="1400" err="1"/>
              <a:t>i</a:t>
            </a:r>
            <a:r>
              <a:rPr lang="en-US" sz="1400"/>
              <a:t> weld </a:t>
            </a:r>
            <a:r>
              <a:rPr lang="en-US" sz="1400" err="1"/>
              <a:t>beth</a:t>
            </a:r>
            <a:r>
              <a:rPr lang="en-US" sz="1400"/>
              <a:t> </a:t>
            </a:r>
            <a:r>
              <a:rPr lang="en-US" sz="1400" err="1"/>
              <a:t>mae’r</a:t>
            </a:r>
            <a:r>
              <a:rPr lang="en-US" sz="1400"/>
              <a:t> am dan pan </a:t>
            </a:r>
            <a:r>
              <a:rPr lang="en-US" sz="1400" err="1"/>
              <a:t>mae’r</a:t>
            </a:r>
            <a:r>
              <a:rPr lang="en-US" sz="1400"/>
              <a:t> </a:t>
            </a:r>
            <a:r>
              <a:rPr lang="en-US" sz="1400" err="1"/>
              <a:t>sesiynau</a:t>
            </a:r>
            <a:r>
              <a:rPr lang="en-US" sz="1400"/>
              <a:t> </a:t>
            </a:r>
            <a:r>
              <a:rPr lang="en-US" sz="1400" err="1"/>
              <a:t>yn</a:t>
            </a:r>
            <a:r>
              <a:rPr lang="en-US" sz="1400"/>
              <a:t> </a:t>
            </a:r>
            <a:r>
              <a:rPr lang="en-US" sz="1400" err="1"/>
              <a:t>cael</a:t>
            </a:r>
            <a:r>
              <a:rPr lang="en-US" sz="1400"/>
              <a:t> </a:t>
            </a:r>
            <a:r>
              <a:rPr lang="en-US" sz="1400" err="1"/>
              <a:t>ei</a:t>
            </a:r>
            <a:r>
              <a:rPr lang="en-US" sz="1400"/>
              <a:t> </a:t>
            </a:r>
            <a:r>
              <a:rPr lang="en-US" sz="1400" err="1"/>
              <a:t>rhedeg</a:t>
            </a:r>
            <a:r>
              <a:rPr lang="en-US" sz="1400"/>
              <a:t>. </a:t>
            </a:r>
            <a:r>
              <a:rPr lang="en-US" sz="1400" err="1"/>
              <a:t>Bydd</a:t>
            </a:r>
            <a:r>
              <a:rPr lang="en-US" sz="1400"/>
              <a:t> y </a:t>
            </a:r>
            <a:r>
              <a:rPr lang="en-US" sz="1400" err="1"/>
              <a:t>clwb</a:t>
            </a:r>
            <a:r>
              <a:rPr lang="en-US" sz="1400"/>
              <a:t> </a:t>
            </a:r>
            <a:r>
              <a:rPr lang="en-US" sz="1400" err="1"/>
              <a:t>hefyd</a:t>
            </a:r>
            <a:r>
              <a:rPr lang="en-US" sz="1400"/>
              <a:t> </a:t>
            </a:r>
            <a:r>
              <a:rPr lang="en-US" sz="1400" err="1"/>
              <a:t>yn</a:t>
            </a:r>
            <a:r>
              <a:rPr lang="en-US" sz="1400"/>
              <a:t> </a:t>
            </a:r>
            <a:r>
              <a:rPr lang="en-US" sz="1400" err="1"/>
              <a:t>neud</a:t>
            </a:r>
            <a:r>
              <a:rPr lang="en-US" sz="1400"/>
              <a:t> </a:t>
            </a:r>
            <a:r>
              <a:rPr lang="en-US" sz="1400" err="1"/>
              <a:t>digwyddiadau</a:t>
            </a:r>
            <a:r>
              <a:rPr lang="en-US" sz="1400"/>
              <a:t> </a:t>
            </a:r>
            <a:r>
              <a:rPr lang="en-US" sz="1400" err="1"/>
              <a:t>yn</a:t>
            </a:r>
            <a:r>
              <a:rPr lang="en-US" sz="1400"/>
              <a:t> </a:t>
            </a:r>
            <a:r>
              <a:rPr lang="en-US" sz="1400" err="1"/>
              <a:t>ystod</a:t>
            </a:r>
            <a:r>
              <a:rPr lang="en-US" sz="1400"/>
              <a:t> </a:t>
            </a:r>
            <a:r>
              <a:rPr lang="en-US" sz="1400" err="1"/>
              <a:t>yr</a:t>
            </a:r>
            <a:r>
              <a:rPr lang="en-US" sz="1400"/>
              <a:t> </a:t>
            </a:r>
            <a:r>
              <a:rPr lang="en-US" sz="1400" err="1"/>
              <a:t>haf</a:t>
            </a:r>
            <a:r>
              <a:rPr lang="en-US" sz="1400"/>
              <a:t> </a:t>
            </a:r>
            <a:r>
              <a:rPr lang="en-US" sz="1400" err="1"/>
              <a:t>ble</a:t>
            </a:r>
            <a:r>
              <a:rPr lang="en-US" sz="1400"/>
              <a:t> </a:t>
            </a:r>
            <a:r>
              <a:rPr lang="en-US" sz="1400" err="1"/>
              <a:t>bydd</a:t>
            </a:r>
            <a:r>
              <a:rPr lang="en-US" sz="1400"/>
              <a:t> </a:t>
            </a:r>
            <a:r>
              <a:rPr lang="en-US" sz="1400" err="1"/>
              <a:t>pobl</a:t>
            </a:r>
            <a:r>
              <a:rPr lang="en-US" sz="1400"/>
              <a:t> </a:t>
            </a:r>
            <a:r>
              <a:rPr lang="en-US" sz="1400" err="1"/>
              <a:t>yn</a:t>
            </a:r>
            <a:r>
              <a:rPr lang="en-US" sz="1400"/>
              <a:t> </a:t>
            </a:r>
            <a:r>
              <a:rPr lang="en-US" sz="1400" err="1"/>
              <a:t>gallu</a:t>
            </a:r>
            <a:r>
              <a:rPr lang="en-US" sz="1400"/>
              <a:t> </a:t>
            </a:r>
            <a:r>
              <a:rPr lang="en-US" sz="1400" err="1"/>
              <a:t>cael</a:t>
            </a:r>
            <a:r>
              <a:rPr lang="en-US" sz="1400"/>
              <a:t> </a:t>
            </a:r>
            <a:r>
              <a:rPr lang="en-US" sz="1400" err="1"/>
              <a:t>blas</a:t>
            </a:r>
            <a:r>
              <a:rPr lang="en-US" sz="1400"/>
              <a:t> </a:t>
            </a:r>
            <a:r>
              <a:rPr lang="en-US" sz="1400" err="1"/>
              <a:t>ar</a:t>
            </a:r>
            <a:r>
              <a:rPr lang="en-US" sz="1400"/>
              <a:t> be </a:t>
            </a:r>
            <a:r>
              <a:rPr lang="en-US" sz="1400" err="1"/>
              <a:t>mae’r</a:t>
            </a:r>
            <a:r>
              <a:rPr lang="en-US" sz="1400"/>
              <a:t> </a:t>
            </a:r>
            <a:r>
              <a:rPr lang="en-US" sz="1400" err="1"/>
              <a:t>clwb</a:t>
            </a:r>
            <a:r>
              <a:rPr lang="en-US" sz="1400"/>
              <a:t> </a:t>
            </a:r>
            <a:r>
              <a:rPr lang="en-US" sz="1400" err="1"/>
              <a:t>yn</a:t>
            </a:r>
            <a:r>
              <a:rPr lang="en-US" sz="1400"/>
              <a:t> </a:t>
            </a:r>
            <a:r>
              <a:rPr lang="en-US" sz="1400" err="1"/>
              <a:t>eu</a:t>
            </a:r>
            <a:r>
              <a:rPr lang="en-US" sz="1400"/>
              <a:t> </a:t>
            </a:r>
            <a:r>
              <a:rPr lang="en-US" sz="1400" err="1"/>
              <a:t>neud</a:t>
            </a:r>
            <a:r>
              <a:rPr lang="en-US" sz="1400"/>
              <a:t>. </a:t>
            </a:r>
            <a:r>
              <a:rPr lang="en-US" sz="1400" err="1"/>
              <a:t>Bydd</a:t>
            </a:r>
            <a:r>
              <a:rPr lang="en-US" sz="1400"/>
              <a:t> y </a:t>
            </a:r>
            <a:r>
              <a:rPr lang="en-US" sz="1400" err="1"/>
              <a:t>clwb</a:t>
            </a:r>
            <a:r>
              <a:rPr lang="en-US" sz="1400"/>
              <a:t> </a:t>
            </a:r>
            <a:r>
              <a:rPr lang="en-US" sz="1400" err="1"/>
              <a:t>hefyd</a:t>
            </a:r>
            <a:r>
              <a:rPr lang="en-US" sz="1400"/>
              <a:t> </a:t>
            </a:r>
            <a:r>
              <a:rPr lang="en-US" sz="1400" err="1"/>
              <a:t>yn</a:t>
            </a:r>
            <a:r>
              <a:rPr lang="en-US" sz="1400"/>
              <a:t> </a:t>
            </a:r>
            <a:r>
              <a:rPr lang="en-US" sz="1400" err="1"/>
              <a:t>hyrwyddo</a:t>
            </a:r>
            <a:r>
              <a:rPr lang="en-US" sz="1400"/>
              <a:t> </a:t>
            </a:r>
            <a:r>
              <a:rPr lang="en-US" sz="1400" err="1"/>
              <a:t>wrth</a:t>
            </a:r>
            <a:r>
              <a:rPr lang="en-US" sz="1400"/>
              <a:t> </a:t>
            </a:r>
            <a:r>
              <a:rPr lang="en-US" sz="1400" err="1"/>
              <a:t>helpu</a:t>
            </a:r>
            <a:r>
              <a:rPr lang="en-US" sz="1400"/>
              <a:t> </a:t>
            </a:r>
            <a:r>
              <a:rPr lang="en-US" sz="1400" err="1"/>
              <a:t>allan</a:t>
            </a:r>
            <a:r>
              <a:rPr lang="en-US" sz="1400"/>
              <a:t> </a:t>
            </a:r>
            <a:r>
              <a:rPr lang="en-US" sz="1400" err="1"/>
              <a:t>gyda’r</a:t>
            </a:r>
            <a:r>
              <a:rPr lang="en-US" sz="1400"/>
              <a:t> </a:t>
            </a:r>
            <a:r>
              <a:rPr lang="en-US" sz="1400" err="1"/>
              <a:t>digwyddiadau</a:t>
            </a:r>
            <a:r>
              <a:rPr lang="en-US" sz="1400"/>
              <a:t> </a:t>
            </a:r>
            <a:r>
              <a:rPr lang="en-US" sz="1400" err="1"/>
              <a:t>eraill</a:t>
            </a:r>
            <a:r>
              <a:rPr lang="en-US" sz="1400"/>
              <a:t> </a:t>
            </a:r>
            <a:r>
              <a:rPr lang="en-US" sz="1400" err="1"/>
              <a:t>sydd</a:t>
            </a:r>
            <a:r>
              <a:rPr lang="en-US" sz="1400"/>
              <a:t> </a:t>
            </a:r>
            <a:r>
              <a:rPr lang="en-US" sz="1400" err="1"/>
              <a:t>yn</a:t>
            </a:r>
            <a:r>
              <a:rPr lang="en-US" sz="1400"/>
              <a:t> </a:t>
            </a:r>
            <a:r>
              <a:rPr lang="en-US" sz="1400" err="1"/>
              <a:t>cael</a:t>
            </a:r>
            <a:r>
              <a:rPr lang="en-US" sz="1400"/>
              <a:t> </a:t>
            </a:r>
            <a:r>
              <a:rPr lang="en-US" sz="1400" err="1"/>
              <a:t>eu</a:t>
            </a:r>
            <a:r>
              <a:rPr lang="en-US" sz="1400"/>
              <a:t> </a:t>
            </a:r>
            <a:r>
              <a:rPr lang="en-US" sz="1400" err="1"/>
              <a:t>rhedeg</a:t>
            </a:r>
            <a:r>
              <a:rPr lang="en-US" sz="1400"/>
              <a:t> </a:t>
            </a:r>
            <a:r>
              <a:rPr lang="en-US" sz="1400" err="1"/>
              <a:t>ar</a:t>
            </a:r>
            <a:r>
              <a:rPr lang="en-US" sz="1400"/>
              <a:t> y </a:t>
            </a:r>
            <a:r>
              <a:rPr lang="en-US" sz="1400" err="1"/>
              <a:t>traeth</a:t>
            </a:r>
            <a:r>
              <a:rPr lang="en-US" sz="1400"/>
              <a:t> </a:t>
            </a:r>
            <a:r>
              <a:rPr lang="en-US" sz="1400" err="1"/>
              <a:t>neu’r</a:t>
            </a:r>
            <a:r>
              <a:rPr lang="en-US" sz="1400"/>
              <a:t> prom </a:t>
            </a:r>
            <a:r>
              <a:rPr lang="en-US" sz="1400" err="1"/>
              <a:t>yn</a:t>
            </a:r>
            <a:r>
              <a:rPr lang="en-US" sz="1400"/>
              <a:t> </a:t>
            </a:r>
            <a:r>
              <a:rPr lang="en-US" sz="1400" err="1"/>
              <a:t>ystod</a:t>
            </a:r>
            <a:r>
              <a:rPr lang="en-US" sz="1400"/>
              <a:t> </a:t>
            </a:r>
            <a:r>
              <a:rPr lang="en-US" sz="1400" err="1"/>
              <a:t>yr</a:t>
            </a:r>
            <a:r>
              <a:rPr lang="en-US" sz="1400"/>
              <a:t> </a:t>
            </a:r>
            <a:r>
              <a:rPr lang="en-US" sz="1400" err="1"/>
              <a:t>haf</a:t>
            </a:r>
            <a:r>
              <a:rPr lang="en-US" sz="1400"/>
              <a:t>.  </a:t>
            </a:r>
          </a:p>
        </p:txBody>
      </p:sp>
      <p:sp>
        <p:nvSpPr>
          <p:cNvPr id="22" name="Rectangle 21">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71040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DDC74-8848-9E49-9896-C1D2A9B612D8}"/>
              </a:ext>
            </a:extLst>
          </p:cNvPr>
          <p:cNvSpPr>
            <a:spLocks noGrp="1"/>
          </p:cNvSpPr>
          <p:nvPr>
            <p:ph type="title"/>
          </p:nvPr>
        </p:nvSpPr>
        <p:spPr>
          <a:xfrm>
            <a:off x="1097280" y="286603"/>
            <a:ext cx="10058400" cy="1450757"/>
          </a:xfrm>
        </p:spPr>
        <p:txBody>
          <a:bodyPr>
            <a:normAutofit/>
          </a:bodyPr>
          <a:lstStyle/>
          <a:p>
            <a:r>
              <a:rPr lang="en-US" dirty="0" err="1"/>
              <a:t>Cymysgedd</a:t>
            </a:r>
            <a:r>
              <a:rPr lang="en-US" dirty="0"/>
              <a:t> </a:t>
            </a:r>
            <a:r>
              <a:rPr lang="en-US" dirty="0" err="1"/>
              <a:t>Marchnata</a:t>
            </a:r>
            <a:r>
              <a:rPr lang="en-US" dirty="0"/>
              <a:t> 7P’s </a:t>
            </a:r>
            <a:r>
              <a:rPr lang="en-US" dirty="0" err="1"/>
              <a:t>rhan</a:t>
            </a:r>
            <a:r>
              <a:rPr lang="en-US" dirty="0"/>
              <a:t> 3</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012742-AF3A-8840-836B-1C93B25A7499}"/>
              </a:ext>
            </a:extLst>
          </p:cNvPr>
          <p:cNvSpPr>
            <a:spLocks noGrp="1"/>
          </p:cNvSpPr>
          <p:nvPr>
            <p:ph idx="1"/>
          </p:nvPr>
        </p:nvSpPr>
        <p:spPr>
          <a:xfrm>
            <a:off x="1097280" y="2108201"/>
            <a:ext cx="6437367" cy="3760891"/>
          </a:xfrm>
        </p:spPr>
        <p:txBody>
          <a:bodyPr>
            <a:normAutofit/>
          </a:bodyPr>
          <a:lstStyle/>
          <a:p>
            <a:pPr>
              <a:lnSpc>
                <a:spcPct val="100000"/>
              </a:lnSpc>
            </a:pPr>
            <a:r>
              <a:rPr lang="en-US" sz="1800" u="sng"/>
              <a:t>Proses</a:t>
            </a:r>
          </a:p>
          <a:p>
            <a:pPr>
              <a:lnSpc>
                <a:spcPct val="100000"/>
              </a:lnSpc>
            </a:pPr>
            <a:r>
              <a:rPr lang="en-US" sz="1800" err="1"/>
              <a:t>Bydd</a:t>
            </a:r>
            <a:r>
              <a:rPr lang="en-US" sz="1800"/>
              <a:t> y proses </a:t>
            </a:r>
            <a:r>
              <a:rPr lang="en-US" sz="1800" err="1"/>
              <a:t>lle</a:t>
            </a:r>
            <a:r>
              <a:rPr lang="en-US" sz="1800"/>
              <a:t> </a:t>
            </a:r>
            <a:r>
              <a:rPr lang="en-US" sz="1800" err="1"/>
              <a:t>bydd</a:t>
            </a:r>
            <a:r>
              <a:rPr lang="en-US" sz="1800"/>
              <a:t> y </a:t>
            </a:r>
            <a:r>
              <a:rPr lang="en-US" sz="1800" err="1"/>
              <a:t>clwb</a:t>
            </a:r>
            <a:r>
              <a:rPr lang="en-US" sz="1800"/>
              <a:t> </a:t>
            </a:r>
            <a:r>
              <a:rPr lang="en-US" sz="1800" err="1"/>
              <a:t>yn</a:t>
            </a:r>
            <a:r>
              <a:rPr lang="en-US" sz="1800"/>
              <a:t> </a:t>
            </a:r>
            <a:r>
              <a:rPr lang="en-US" sz="1800" err="1"/>
              <a:t>talu</a:t>
            </a:r>
            <a:r>
              <a:rPr lang="en-US" sz="1800"/>
              <a:t> am </a:t>
            </a:r>
            <a:r>
              <a:rPr lang="en-US" sz="1800" err="1"/>
              <a:t>adeiladu</a:t>
            </a:r>
            <a:r>
              <a:rPr lang="en-US" sz="1800"/>
              <a:t> </a:t>
            </a:r>
            <a:r>
              <a:rPr lang="en-US" sz="1800" err="1"/>
              <a:t>yr</a:t>
            </a:r>
            <a:r>
              <a:rPr lang="en-US" sz="1800"/>
              <a:t> ‘clubhouse’ </a:t>
            </a:r>
            <a:r>
              <a:rPr lang="en-US" sz="1800" err="1"/>
              <a:t>newydd</a:t>
            </a:r>
            <a:r>
              <a:rPr lang="en-US" sz="1800"/>
              <a:t> </a:t>
            </a:r>
            <a:r>
              <a:rPr lang="en-US" sz="1800" err="1"/>
              <a:t>yma</a:t>
            </a:r>
            <a:r>
              <a:rPr lang="en-US" sz="1800"/>
              <a:t> </a:t>
            </a:r>
            <a:r>
              <a:rPr lang="en-US" sz="1800" err="1"/>
              <a:t>yn</a:t>
            </a:r>
            <a:r>
              <a:rPr lang="en-US" sz="1800"/>
              <a:t> </a:t>
            </a:r>
            <a:r>
              <a:rPr lang="en-US" sz="1800" err="1"/>
              <a:t>cael</a:t>
            </a:r>
            <a:r>
              <a:rPr lang="en-US" sz="1800"/>
              <a:t> </a:t>
            </a:r>
            <a:r>
              <a:rPr lang="en-US" sz="1800" err="1"/>
              <a:t>yw</a:t>
            </a:r>
            <a:r>
              <a:rPr lang="en-US" sz="1800"/>
              <a:t> </a:t>
            </a:r>
            <a:r>
              <a:rPr lang="en-US" sz="1800" err="1"/>
              <a:t>wneud</a:t>
            </a:r>
            <a:r>
              <a:rPr lang="en-US" sz="1800"/>
              <a:t> </a:t>
            </a:r>
            <a:r>
              <a:rPr lang="en-US" sz="1800" err="1"/>
              <a:t>mewn</a:t>
            </a:r>
            <a:r>
              <a:rPr lang="en-US" sz="1800"/>
              <a:t> </a:t>
            </a:r>
            <a:r>
              <a:rPr lang="en-US" sz="1800" err="1"/>
              <a:t>gwahanol</a:t>
            </a:r>
            <a:r>
              <a:rPr lang="en-US" sz="1800"/>
              <a:t> </a:t>
            </a:r>
            <a:r>
              <a:rPr lang="en-US" sz="1800" err="1"/>
              <a:t>ffyrdd</a:t>
            </a:r>
            <a:r>
              <a:rPr lang="en-US" sz="1800"/>
              <a:t>, a </a:t>
            </a:r>
            <a:r>
              <a:rPr lang="en-US" sz="1800" err="1"/>
              <a:t>gwahanol</a:t>
            </a:r>
            <a:r>
              <a:rPr lang="en-US" sz="1800"/>
              <a:t> </a:t>
            </a:r>
            <a:r>
              <a:rPr lang="en-US" sz="1800" err="1"/>
              <a:t>amser</a:t>
            </a:r>
            <a:r>
              <a:rPr lang="en-US" sz="1800"/>
              <a:t>. </a:t>
            </a:r>
            <a:r>
              <a:rPr lang="en-US" sz="1800" err="1"/>
              <a:t>Byd</a:t>
            </a:r>
            <a:r>
              <a:rPr lang="en-US" sz="1800"/>
              <a:t> </a:t>
            </a:r>
            <a:r>
              <a:rPr lang="en-US" sz="1800" err="1"/>
              <a:t>hefyd</a:t>
            </a:r>
            <a:r>
              <a:rPr lang="en-US" sz="1800"/>
              <a:t> </a:t>
            </a:r>
            <a:r>
              <a:rPr lang="en-US" sz="1800" err="1"/>
              <a:t>yr</a:t>
            </a:r>
            <a:r>
              <a:rPr lang="en-US" sz="1800"/>
              <a:t> </a:t>
            </a:r>
            <a:r>
              <a:rPr lang="en-US" sz="1800" err="1"/>
              <a:t>busnesau</a:t>
            </a:r>
            <a:r>
              <a:rPr lang="en-US" sz="1800"/>
              <a:t> </a:t>
            </a:r>
            <a:r>
              <a:rPr lang="en-US" sz="1800" err="1"/>
              <a:t>yn</a:t>
            </a:r>
            <a:r>
              <a:rPr lang="en-US" sz="1800"/>
              <a:t> </a:t>
            </a:r>
            <a:r>
              <a:rPr lang="en-US" sz="1800" err="1"/>
              <a:t>helpu</a:t>
            </a:r>
            <a:r>
              <a:rPr lang="en-US" sz="1800"/>
              <a:t> </a:t>
            </a:r>
            <a:r>
              <a:rPr lang="en-US" sz="1800" err="1"/>
              <a:t>yr</a:t>
            </a:r>
            <a:r>
              <a:rPr lang="en-US" sz="1800"/>
              <a:t> </a:t>
            </a:r>
            <a:r>
              <a:rPr lang="en-US" sz="1800" err="1"/>
              <a:t>clwb</a:t>
            </a:r>
            <a:r>
              <a:rPr lang="en-US" sz="1800"/>
              <a:t> </a:t>
            </a:r>
            <a:r>
              <a:rPr lang="en-US" sz="1800" err="1"/>
              <a:t>os</a:t>
            </a:r>
            <a:r>
              <a:rPr lang="en-US" sz="1800"/>
              <a:t> bod dim </a:t>
            </a:r>
            <a:r>
              <a:rPr lang="en-US" sz="1800" err="1"/>
              <a:t>digon</a:t>
            </a:r>
            <a:r>
              <a:rPr lang="en-US" sz="1800"/>
              <a:t> o </a:t>
            </a:r>
            <a:r>
              <a:rPr lang="en-US" sz="1800" err="1"/>
              <a:t>arian</a:t>
            </a:r>
            <a:r>
              <a:rPr lang="en-US" sz="1800"/>
              <a:t> </a:t>
            </a:r>
            <a:r>
              <a:rPr lang="en-US" sz="1800" err="1"/>
              <a:t>ar</a:t>
            </a:r>
            <a:r>
              <a:rPr lang="en-US" sz="1800"/>
              <a:t> </a:t>
            </a:r>
            <a:r>
              <a:rPr lang="en-US" sz="1800" err="1"/>
              <a:t>gael</a:t>
            </a:r>
            <a:r>
              <a:rPr lang="en-US" sz="1800"/>
              <a:t> </a:t>
            </a:r>
            <a:r>
              <a:rPr lang="en-US" sz="1800" err="1"/>
              <a:t>hefo</a:t>
            </a:r>
            <a:r>
              <a:rPr lang="en-US" sz="1800"/>
              <a:t> </a:t>
            </a:r>
            <a:r>
              <a:rPr lang="en-US" sz="1800" err="1"/>
              <a:t>nhw</a:t>
            </a:r>
            <a:r>
              <a:rPr lang="en-US" sz="1800"/>
              <a:t>. </a:t>
            </a:r>
          </a:p>
          <a:p>
            <a:pPr>
              <a:lnSpc>
                <a:spcPct val="100000"/>
              </a:lnSpc>
            </a:pPr>
            <a:r>
              <a:rPr lang="en-US" sz="1800" u="sng" err="1"/>
              <a:t>Amgylchedd</a:t>
            </a:r>
            <a:r>
              <a:rPr lang="en-US" sz="1800" u="sng"/>
              <a:t> </a:t>
            </a:r>
            <a:r>
              <a:rPr lang="en-US" sz="1800" u="sng" err="1"/>
              <a:t>Ffisegol</a:t>
            </a:r>
            <a:endParaRPr lang="en-US" sz="1800" u="sng"/>
          </a:p>
          <a:p>
            <a:pPr>
              <a:lnSpc>
                <a:spcPct val="100000"/>
              </a:lnSpc>
            </a:pPr>
            <a:r>
              <a:rPr lang="en-US" sz="1800" err="1"/>
              <a:t>Bydd</a:t>
            </a:r>
            <a:r>
              <a:rPr lang="en-US" sz="1800"/>
              <a:t> </a:t>
            </a:r>
            <a:r>
              <a:rPr lang="en-US" sz="1800" err="1"/>
              <a:t>yr</a:t>
            </a:r>
            <a:r>
              <a:rPr lang="en-US" sz="1800"/>
              <a:t> </a:t>
            </a:r>
            <a:r>
              <a:rPr lang="en-US" sz="1800" err="1"/>
              <a:t>lleoliad</a:t>
            </a:r>
            <a:r>
              <a:rPr lang="en-US" sz="1800"/>
              <a:t> </a:t>
            </a:r>
            <a:r>
              <a:rPr lang="en-US" sz="1800" err="1"/>
              <a:t>yr</a:t>
            </a:r>
            <a:r>
              <a:rPr lang="en-US" sz="1800"/>
              <a:t> </a:t>
            </a:r>
            <a:r>
              <a:rPr lang="en-US" sz="1800" err="1"/>
              <a:t>adeilad</a:t>
            </a:r>
            <a:r>
              <a:rPr lang="en-US" sz="1800"/>
              <a:t> Newydd </a:t>
            </a:r>
            <a:r>
              <a:rPr lang="en-US" sz="1800" err="1"/>
              <a:t>yma</a:t>
            </a:r>
            <a:r>
              <a:rPr lang="en-US" sz="1800"/>
              <a:t> </a:t>
            </a:r>
            <a:r>
              <a:rPr lang="en-US" sz="1800" err="1"/>
              <a:t>yn</a:t>
            </a:r>
            <a:r>
              <a:rPr lang="en-US" sz="1800"/>
              <a:t> </a:t>
            </a:r>
            <a:r>
              <a:rPr lang="en-US" sz="1800" err="1"/>
              <a:t>cael</a:t>
            </a:r>
            <a:r>
              <a:rPr lang="en-US" sz="1800"/>
              <a:t> </a:t>
            </a:r>
            <a:r>
              <a:rPr lang="en-US" sz="1800" err="1"/>
              <a:t>yw</a:t>
            </a:r>
            <a:r>
              <a:rPr lang="en-US" sz="1800"/>
              <a:t> </a:t>
            </a:r>
            <a:r>
              <a:rPr lang="en-US" sz="1800" err="1"/>
              <a:t>leoli</a:t>
            </a:r>
            <a:r>
              <a:rPr lang="en-US" sz="1800"/>
              <a:t> </a:t>
            </a:r>
            <a:r>
              <a:rPr lang="en-US" sz="1800" err="1"/>
              <a:t>yn</a:t>
            </a:r>
            <a:r>
              <a:rPr lang="en-US" sz="1800"/>
              <a:t> </a:t>
            </a:r>
            <a:r>
              <a:rPr lang="en-US" sz="1800" err="1"/>
              <a:t>agos</a:t>
            </a:r>
            <a:r>
              <a:rPr lang="en-US" sz="1800"/>
              <a:t> at y </a:t>
            </a:r>
            <a:r>
              <a:rPr lang="en-US" sz="1800" err="1"/>
              <a:t>lon</a:t>
            </a:r>
            <a:r>
              <a:rPr lang="en-US" sz="1800"/>
              <a:t>, felly bod </a:t>
            </a:r>
            <a:r>
              <a:rPr lang="en-US" sz="1800" err="1"/>
              <a:t>yr</a:t>
            </a:r>
            <a:r>
              <a:rPr lang="en-US" sz="1800"/>
              <a:t> </a:t>
            </a:r>
            <a:r>
              <a:rPr lang="en-US" sz="1800" err="1"/>
              <a:t>aelodau</a:t>
            </a:r>
            <a:r>
              <a:rPr lang="en-US" sz="1800"/>
              <a:t> </a:t>
            </a:r>
            <a:r>
              <a:rPr lang="en-US" sz="1800" err="1"/>
              <a:t>ar</a:t>
            </a:r>
            <a:r>
              <a:rPr lang="en-US" sz="1800"/>
              <a:t> </a:t>
            </a:r>
            <a:r>
              <a:rPr lang="en-US" sz="1800" err="1"/>
              <a:t>rhieni</a:t>
            </a:r>
            <a:r>
              <a:rPr lang="en-US" sz="1800"/>
              <a:t> </a:t>
            </a:r>
            <a:r>
              <a:rPr lang="en-US" sz="1800" err="1"/>
              <a:t>ddim</a:t>
            </a:r>
            <a:r>
              <a:rPr lang="en-US" sz="1800"/>
              <a:t> </a:t>
            </a:r>
            <a:r>
              <a:rPr lang="en-US" sz="1800" err="1"/>
              <a:t>yn</a:t>
            </a:r>
            <a:r>
              <a:rPr lang="en-US" sz="1800"/>
              <a:t> </a:t>
            </a:r>
            <a:r>
              <a:rPr lang="en-US" sz="1800" err="1"/>
              <a:t>gorfod</a:t>
            </a:r>
            <a:r>
              <a:rPr lang="en-US" sz="1800"/>
              <a:t> </a:t>
            </a:r>
            <a:r>
              <a:rPr lang="en-US" sz="1800" err="1"/>
              <a:t>cerdded</a:t>
            </a:r>
            <a:r>
              <a:rPr lang="en-US" sz="1800"/>
              <a:t> </a:t>
            </a:r>
            <a:r>
              <a:rPr lang="en-US" sz="1800" err="1"/>
              <a:t>yn</a:t>
            </a:r>
            <a:r>
              <a:rPr lang="en-US" sz="1800"/>
              <a:t> bell </a:t>
            </a:r>
            <a:r>
              <a:rPr lang="en-US" sz="1800" err="1"/>
              <a:t>pob</a:t>
            </a:r>
            <a:r>
              <a:rPr lang="en-US" sz="1800"/>
              <a:t> </a:t>
            </a:r>
            <a:r>
              <a:rPr lang="en-US" sz="1800" err="1"/>
              <a:t>sesiwn</a:t>
            </a:r>
            <a:r>
              <a:rPr lang="en-US" sz="1800"/>
              <a:t>. </a:t>
            </a:r>
            <a:r>
              <a:rPr lang="en-US" sz="1800" err="1"/>
              <a:t>Hefyd</a:t>
            </a:r>
            <a:r>
              <a:rPr lang="en-US" sz="1800"/>
              <a:t> </a:t>
            </a:r>
            <a:r>
              <a:rPr lang="en-US" sz="1800" err="1"/>
              <a:t>mae</a:t>
            </a:r>
            <a:r>
              <a:rPr lang="en-US" sz="1800"/>
              <a:t> </a:t>
            </a:r>
            <a:r>
              <a:rPr lang="en-US" sz="1800" err="1"/>
              <a:t>angen</a:t>
            </a:r>
            <a:r>
              <a:rPr lang="en-US" sz="1800"/>
              <a:t> </a:t>
            </a:r>
            <a:r>
              <a:rPr lang="en-US" sz="1800" err="1"/>
              <a:t>gwneud</a:t>
            </a:r>
            <a:r>
              <a:rPr lang="en-US" sz="1800"/>
              <a:t> </a:t>
            </a:r>
            <a:r>
              <a:rPr lang="en-US" sz="1800" err="1"/>
              <a:t>yn</a:t>
            </a:r>
            <a:r>
              <a:rPr lang="en-US" sz="1800"/>
              <a:t> </a:t>
            </a:r>
            <a:r>
              <a:rPr lang="en-US" sz="1800" err="1"/>
              <a:t>siwr</a:t>
            </a:r>
            <a:r>
              <a:rPr lang="en-US" sz="1800"/>
              <a:t> bod </a:t>
            </a:r>
            <a:r>
              <a:rPr lang="en-US" sz="1800" err="1"/>
              <a:t>yr</a:t>
            </a:r>
            <a:r>
              <a:rPr lang="en-US" sz="1800"/>
              <a:t> </a:t>
            </a:r>
            <a:r>
              <a:rPr lang="en-US" sz="1800" err="1"/>
              <a:t>lleoliad</a:t>
            </a:r>
            <a:r>
              <a:rPr lang="en-US" sz="1800"/>
              <a:t> </a:t>
            </a:r>
            <a:r>
              <a:rPr lang="en-US" sz="1800" err="1"/>
              <a:t>yn</a:t>
            </a:r>
            <a:r>
              <a:rPr lang="en-US" sz="1800"/>
              <a:t> </a:t>
            </a:r>
            <a:r>
              <a:rPr lang="en-US" sz="1800" err="1"/>
              <a:t>saff</a:t>
            </a:r>
            <a:r>
              <a:rPr lang="en-US" sz="1800"/>
              <a:t> </a:t>
            </a:r>
            <a:r>
              <a:rPr lang="en-US" sz="1800" err="1"/>
              <a:t>oherwydd</a:t>
            </a:r>
            <a:r>
              <a:rPr lang="en-US" sz="1800"/>
              <a:t> </a:t>
            </a:r>
            <a:r>
              <a:rPr lang="en-US" sz="1800" err="1"/>
              <a:t>yn</a:t>
            </a:r>
            <a:r>
              <a:rPr lang="en-US" sz="1800"/>
              <a:t> </a:t>
            </a:r>
            <a:r>
              <a:rPr lang="en-US" sz="1800" err="1"/>
              <a:t>ystod</a:t>
            </a:r>
            <a:r>
              <a:rPr lang="en-US" sz="1800"/>
              <a:t> y </a:t>
            </a:r>
            <a:r>
              <a:rPr lang="en-US" sz="1800" err="1"/>
              <a:t>gaeaf</a:t>
            </a:r>
            <a:r>
              <a:rPr lang="en-US" sz="1800"/>
              <a:t> </a:t>
            </a:r>
            <a:r>
              <a:rPr lang="en-US" sz="1800" err="1"/>
              <a:t>mae</a:t>
            </a:r>
            <a:r>
              <a:rPr lang="en-US" sz="1800"/>
              <a:t> </a:t>
            </a:r>
            <a:r>
              <a:rPr lang="en-US" sz="1800" err="1"/>
              <a:t>tywydd</a:t>
            </a:r>
            <a:r>
              <a:rPr lang="en-US" sz="1800"/>
              <a:t> </a:t>
            </a:r>
            <a:r>
              <a:rPr lang="en-US" sz="1800" err="1"/>
              <a:t>garw</a:t>
            </a:r>
            <a:r>
              <a:rPr lang="en-US" sz="1800"/>
              <a:t> </a:t>
            </a:r>
            <a:r>
              <a:rPr lang="en-US" sz="1800" err="1"/>
              <a:t>yn</a:t>
            </a:r>
            <a:r>
              <a:rPr lang="en-US" sz="1800"/>
              <a:t> </a:t>
            </a:r>
            <a:r>
              <a:rPr lang="en-US" sz="1800" err="1"/>
              <a:t>gallu</a:t>
            </a:r>
            <a:r>
              <a:rPr lang="en-US" sz="1800"/>
              <a:t> </a:t>
            </a:r>
            <a:r>
              <a:rPr lang="en-US" sz="1800" err="1"/>
              <a:t>cael</a:t>
            </a:r>
            <a:r>
              <a:rPr lang="en-US" sz="1800"/>
              <a:t> </a:t>
            </a:r>
            <a:r>
              <a:rPr lang="en-US" sz="1800" err="1"/>
              <a:t>effaith</a:t>
            </a:r>
            <a:r>
              <a:rPr lang="en-US" sz="1800"/>
              <a:t> </a:t>
            </a:r>
            <a:r>
              <a:rPr lang="en-US" sz="1800" err="1"/>
              <a:t>ar</a:t>
            </a:r>
            <a:r>
              <a:rPr lang="en-US" sz="1800"/>
              <a:t> y </a:t>
            </a:r>
            <a:r>
              <a:rPr lang="en-US" sz="1800" err="1"/>
              <a:t>pentrefi</a:t>
            </a:r>
            <a:r>
              <a:rPr lang="en-US" sz="1800"/>
              <a:t> a </a:t>
            </a:r>
            <a:r>
              <a:rPr lang="en-US" sz="1800" err="1"/>
              <a:t>trefi</a:t>
            </a:r>
            <a:r>
              <a:rPr lang="en-US" sz="1800"/>
              <a:t> </a:t>
            </a:r>
            <a:r>
              <a:rPr lang="en-US" sz="1800" err="1"/>
              <a:t>sydd</a:t>
            </a:r>
            <a:r>
              <a:rPr lang="en-US" sz="1800"/>
              <a:t> </a:t>
            </a:r>
            <a:r>
              <a:rPr lang="en-US" sz="1800" err="1"/>
              <a:t>yn</a:t>
            </a:r>
            <a:r>
              <a:rPr lang="en-US" sz="1800"/>
              <a:t> </a:t>
            </a:r>
            <a:r>
              <a:rPr lang="en-US" sz="1800" err="1"/>
              <a:t>cael</a:t>
            </a:r>
            <a:r>
              <a:rPr lang="en-US" sz="1800"/>
              <a:t> </a:t>
            </a:r>
            <a:r>
              <a:rPr lang="en-US" sz="1800" err="1"/>
              <a:t>ei</a:t>
            </a:r>
            <a:r>
              <a:rPr lang="en-US" sz="1800"/>
              <a:t> </a:t>
            </a:r>
            <a:r>
              <a:rPr lang="en-US" sz="1800" err="1"/>
              <a:t>lleoli</a:t>
            </a:r>
            <a:r>
              <a:rPr lang="en-US" sz="1800"/>
              <a:t> </a:t>
            </a:r>
            <a:r>
              <a:rPr lang="en-US" sz="1800" err="1"/>
              <a:t>ar</a:t>
            </a:r>
            <a:r>
              <a:rPr lang="en-US" sz="1800"/>
              <a:t> </a:t>
            </a:r>
            <a:r>
              <a:rPr lang="en-US" sz="1800" err="1"/>
              <a:t>bwys</a:t>
            </a:r>
            <a:r>
              <a:rPr lang="en-US" sz="1800"/>
              <a:t> y </a:t>
            </a:r>
            <a:r>
              <a:rPr lang="en-US" sz="1800" err="1"/>
              <a:t>mor.</a:t>
            </a:r>
            <a:r>
              <a:rPr lang="en-US" sz="1800"/>
              <a:t> </a:t>
            </a:r>
          </a:p>
          <a:p>
            <a:pPr>
              <a:lnSpc>
                <a:spcPct val="100000"/>
              </a:lnSpc>
            </a:pPr>
            <a:endParaRPr lang="en-US" sz="1800"/>
          </a:p>
        </p:txBody>
      </p:sp>
      <p:pic>
        <p:nvPicPr>
          <p:cNvPr id="5" name="Picture 4" descr="A picture containing outdoor, track, train, ship&#10;&#10;Description automatically generated">
            <a:extLst>
              <a:ext uri="{FF2B5EF4-FFF2-40B4-BE49-F238E27FC236}">
                <a16:creationId xmlns:a16="http://schemas.microsoft.com/office/drawing/2014/main" id="{43BBCCC2-DA2B-1C40-8A34-D7FA8E4C4098}"/>
              </a:ext>
            </a:extLst>
          </p:cNvPr>
          <p:cNvPicPr>
            <a:picLocks noChangeAspect="1"/>
          </p:cNvPicPr>
          <p:nvPr/>
        </p:nvPicPr>
        <p:blipFill>
          <a:blip r:embed="rId2"/>
          <a:stretch>
            <a:fillRect/>
          </a:stretch>
        </p:blipFill>
        <p:spPr>
          <a:xfrm>
            <a:off x="8129006" y="2705363"/>
            <a:ext cx="3144043" cy="2566565"/>
          </a:xfrm>
          <a:prstGeom prst="rect">
            <a:avLst/>
          </a:prstGeom>
        </p:spPr>
      </p:pic>
      <p:sp>
        <p:nvSpPr>
          <p:cNvPr id="14" name="Rectangle 13">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0654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12CF2-086F-CD4D-B9F7-A00E0450975E}"/>
              </a:ext>
            </a:extLst>
          </p:cNvPr>
          <p:cNvSpPr>
            <a:spLocks noGrp="1"/>
          </p:cNvSpPr>
          <p:nvPr>
            <p:ph type="title"/>
          </p:nvPr>
        </p:nvSpPr>
        <p:spPr>
          <a:xfrm>
            <a:off x="642257" y="634946"/>
            <a:ext cx="6432434" cy="1450757"/>
          </a:xfrm>
        </p:spPr>
        <p:txBody>
          <a:bodyPr>
            <a:normAutofit/>
          </a:bodyPr>
          <a:lstStyle/>
          <a:p>
            <a:r>
              <a:rPr lang="en-US"/>
              <a:t>Cymysgedd Marchnata 7P’srhan 4</a:t>
            </a:r>
          </a:p>
        </p:txBody>
      </p:sp>
      <p:cxnSp>
        <p:nvCxnSpPr>
          <p:cNvPr id="45" name="Straight Connector 44">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9A7881-3A7F-D34A-BA02-6D97B24A0BE5}"/>
              </a:ext>
            </a:extLst>
          </p:cNvPr>
          <p:cNvSpPr>
            <a:spLocks noGrp="1"/>
          </p:cNvSpPr>
          <p:nvPr>
            <p:ph idx="1"/>
          </p:nvPr>
        </p:nvSpPr>
        <p:spPr>
          <a:xfrm>
            <a:off x="642257" y="2407436"/>
            <a:ext cx="6432434" cy="3461658"/>
          </a:xfrm>
        </p:spPr>
        <p:txBody>
          <a:bodyPr>
            <a:normAutofit/>
          </a:bodyPr>
          <a:lstStyle/>
          <a:p>
            <a:r>
              <a:rPr lang="en-US" u="sng"/>
              <a:t>Pobl</a:t>
            </a:r>
          </a:p>
          <a:p>
            <a:r>
              <a:rPr lang="en-US"/>
              <a:t>Ar gyfer yr ‘clubhouse’ yma y pobl sydd fwyaf pwysig yw’r aelodau ar staff sydd yn rhan o’r clwb. Mae angen gwneud yn siwr bod yr adeilad lan i’r safon roeddent yn eu ddisgwyl oherwydd maent yn mynd i gorfod dod i’r adeilad yma pob wythnos neu sesiwn. </a:t>
            </a:r>
          </a:p>
          <a:p>
            <a:endParaRPr lang="en-US"/>
          </a:p>
        </p:txBody>
      </p:sp>
      <p:pic>
        <p:nvPicPr>
          <p:cNvPr id="9" name="Picture 8" descr="A close up of a logo&#10;&#10;Description automatically generated">
            <a:extLst>
              <a:ext uri="{FF2B5EF4-FFF2-40B4-BE49-F238E27FC236}">
                <a16:creationId xmlns:a16="http://schemas.microsoft.com/office/drawing/2014/main" id="{45588A81-FC07-D54D-B320-09B9B98CC1A2}"/>
              </a:ext>
            </a:extLst>
          </p:cNvPr>
          <p:cNvPicPr>
            <a:picLocks noChangeAspect="1"/>
          </p:cNvPicPr>
          <p:nvPr/>
        </p:nvPicPr>
        <p:blipFill rotWithShape="1">
          <a:blip r:embed="rId2"/>
          <a:srcRect t="25289" b="24432"/>
          <a:stretch/>
        </p:blipFill>
        <p:spPr>
          <a:xfrm>
            <a:off x="8386763" y="1452622"/>
            <a:ext cx="3285539" cy="2148544"/>
          </a:xfrm>
          <a:prstGeom prst="rect">
            <a:avLst/>
          </a:prstGeom>
        </p:spPr>
      </p:pic>
      <p:pic>
        <p:nvPicPr>
          <p:cNvPr id="7" name="Picture 6" descr="A group of people standing next to a child&#10;&#10;Description automatically generated">
            <a:extLst>
              <a:ext uri="{FF2B5EF4-FFF2-40B4-BE49-F238E27FC236}">
                <a16:creationId xmlns:a16="http://schemas.microsoft.com/office/drawing/2014/main" id="{EE773A1D-9CC7-2145-AC56-1B294642396F}"/>
              </a:ext>
            </a:extLst>
          </p:cNvPr>
          <p:cNvPicPr>
            <a:picLocks noChangeAspect="1"/>
          </p:cNvPicPr>
          <p:nvPr/>
        </p:nvPicPr>
        <p:blipFill rotWithShape="1">
          <a:blip r:embed="rId3"/>
          <a:srcRect l="3847" r="7226" b="-2"/>
          <a:stretch/>
        </p:blipFill>
        <p:spPr>
          <a:xfrm>
            <a:off x="8772525" y="4132953"/>
            <a:ext cx="2785476" cy="1821533"/>
          </a:xfrm>
          <a:prstGeom prst="rect">
            <a:avLst/>
          </a:prstGeom>
        </p:spPr>
      </p:pic>
      <p:sp>
        <p:nvSpPr>
          <p:cNvPr id="47" name="Rectangle 4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5614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C4D3D-47FE-DD4A-9587-7239308F9057}"/>
              </a:ext>
            </a:extLst>
          </p:cNvPr>
          <p:cNvSpPr>
            <a:spLocks noGrp="1"/>
          </p:cNvSpPr>
          <p:nvPr>
            <p:ph type="title"/>
          </p:nvPr>
        </p:nvSpPr>
        <p:spPr/>
        <p:txBody>
          <a:bodyPr/>
          <a:lstStyle/>
          <a:p>
            <a:r>
              <a:rPr lang="en-US" dirty="0" err="1"/>
              <a:t>Crynodeb</a:t>
            </a:r>
            <a:r>
              <a:rPr lang="en-US" dirty="0"/>
              <a:t> </a:t>
            </a:r>
          </a:p>
        </p:txBody>
      </p:sp>
      <p:sp>
        <p:nvSpPr>
          <p:cNvPr id="3" name="Content Placeholder 2">
            <a:extLst>
              <a:ext uri="{FF2B5EF4-FFF2-40B4-BE49-F238E27FC236}">
                <a16:creationId xmlns:a16="http://schemas.microsoft.com/office/drawing/2014/main" id="{5C200E13-0A4D-A14A-8206-E9D7F595259A}"/>
              </a:ext>
            </a:extLst>
          </p:cNvPr>
          <p:cNvSpPr>
            <a:spLocks noGrp="1"/>
          </p:cNvSpPr>
          <p:nvPr>
            <p:ph idx="1"/>
          </p:nvPr>
        </p:nvSpPr>
        <p:spPr>
          <a:xfrm>
            <a:off x="788936" y="2161364"/>
            <a:ext cx="10058400" cy="3760891"/>
          </a:xfrm>
        </p:spPr>
        <p:txBody>
          <a:bodyPr>
            <a:normAutofit/>
          </a:bodyPr>
          <a:lstStyle/>
          <a:p>
            <a:pPr marL="0" indent="0">
              <a:buNone/>
            </a:pPr>
            <a:r>
              <a:rPr lang="en-US" dirty="0" err="1"/>
              <a:t>Er</a:t>
            </a:r>
            <a:r>
              <a:rPr lang="en-US" dirty="0"/>
              <a:t> </a:t>
            </a:r>
            <a:r>
              <a:rPr lang="en-US" dirty="0" err="1"/>
              <a:t>mwyn</a:t>
            </a:r>
            <a:r>
              <a:rPr lang="en-US" dirty="0"/>
              <a:t> </a:t>
            </a:r>
            <a:r>
              <a:rPr lang="en-US" dirty="0" err="1"/>
              <a:t>gallu</a:t>
            </a:r>
            <a:r>
              <a:rPr lang="en-US" dirty="0"/>
              <a:t> </a:t>
            </a:r>
            <a:r>
              <a:rPr lang="en-US" dirty="0" err="1"/>
              <a:t>adeiladu</a:t>
            </a:r>
            <a:r>
              <a:rPr lang="en-US" dirty="0"/>
              <a:t> </a:t>
            </a:r>
            <a:r>
              <a:rPr lang="en-US" dirty="0" err="1"/>
              <a:t>yr</a:t>
            </a:r>
            <a:r>
              <a:rPr lang="en-US" dirty="0"/>
              <a:t> ‘clubhouse’ </a:t>
            </a:r>
            <a:r>
              <a:rPr lang="en-US" dirty="0" err="1"/>
              <a:t>yma</a:t>
            </a:r>
            <a:r>
              <a:rPr lang="en-US" dirty="0"/>
              <a:t> </a:t>
            </a:r>
            <a:r>
              <a:rPr lang="en-US" dirty="0" err="1"/>
              <a:t>yn</a:t>
            </a:r>
            <a:r>
              <a:rPr lang="en-US" dirty="0"/>
              <a:t> </a:t>
            </a:r>
            <a:r>
              <a:rPr lang="en-US" dirty="0" err="1"/>
              <a:t>llwyddiannus</a:t>
            </a:r>
            <a:r>
              <a:rPr lang="en-US" dirty="0"/>
              <a:t> </a:t>
            </a:r>
            <a:r>
              <a:rPr lang="en-US" dirty="0" err="1"/>
              <a:t>mae</a:t>
            </a:r>
            <a:r>
              <a:rPr lang="en-US" dirty="0"/>
              <a:t> </a:t>
            </a:r>
            <a:r>
              <a:rPr lang="en-US" dirty="0" err="1"/>
              <a:t>angen</a:t>
            </a:r>
            <a:r>
              <a:rPr lang="en-US" dirty="0"/>
              <a:t>:</a:t>
            </a:r>
          </a:p>
          <a:p>
            <a:pPr>
              <a:buFont typeface="Wingdings" pitchFamily="2" charset="2"/>
              <a:buChar char="Ø"/>
            </a:pPr>
            <a:r>
              <a:rPr lang="en-US" dirty="0"/>
              <a:t>Cael help </a:t>
            </a:r>
            <a:r>
              <a:rPr lang="en-US" dirty="0" err="1"/>
              <a:t>gan</a:t>
            </a:r>
            <a:r>
              <a:rPr lang="en-US" dirty="0"/>
              <a:t> </a:t>
            </a:r>
            <a:r>
              <a:rPr lang="en-US" dirty="0" err="1"/>
              <a:t>busnesau</a:t>
            </a:r>
            <a:r>
              <a:rPr lang="en-US" dirty="0"/>
              <a:t> </a:t>
            </a:r>
            <a:r>
              <a:rPr lang="en-US" dirty="0" err="1"/>
              <a:t>lleol</a:t>
            </a:r>
            <a:endParaRPr lang="en-US" dirty="0"/>
          </a:p>
          <a:p>
            <a:pPr>
              <a:buFont typeface="Wingdings" pitchFamily="2" charset="2"/>
              <a:buChar char="Ø"/>
            </a:pPr>
            <a:r>
              <a:rPr lang="en-US" dirty="0" err="1"/>
              <a:t>Neud</a:t>
            </a:r>
            <a:r>
              <a:rPr lang="en-US" dirty="0"/>
              <a:t> </a:t>
            </a:r>
            <a:r>
              <a:rPr lang="en-US" dirty="0" err="1"/>
              <a:t>digwyddiadau</a:t>
            </a:r>
            <a:r>
              <a:rPr lang="en-US" dirty="0"/>
              <a:t> </a:t>
            </a:r>
            <a:r>
              <a:rPr lang="en-US" dirty="0" err="1"/>
              <a:t>yn</a:t>
            </a:r>
            <a:r>
              <a:rPr lang="en-US" dirty="0"/>
              <a:t> </a:t>
            </a:r>
            <a:r>
              <a:rPr lang="en-US" dirty="0" err="1"/>
              <a:t>ystod</a:t>
            </a:r>
            <a:r>
              <a:rPr lang="en-US" dirty="0"/>
              <a:t> </a:t>
            </a:r>
            <a:r>
              <a:rPr lang="en-US" dirty="0" err="1"/>
              <a:t>yr</a:t>
            </a:r>
            <a:r>
              <a:rPr lang="en-US" dirty="0"/>
              <a:t> </a:t>
            </a:r>
            <a:r>
              <a:rPr lang="en-US" dirty="0" err="1"/>
              <a:t>haf</a:t>
            </a:r>
            <a:r>
              <a:rPr lang="en-US" dirty="0"/>
              <a:t> </a:t>
            </a:r>
            <a:r>
              <a:rPr lang="en-US" dirty="0" err="1"/>
              <a:t>fel</a:t>
            </a:r>
            <a:r>
              <a:rPr lang="en-US" dirty="0"/>
              <a:t> bod </a:t>
            </a:r>
            <a:r>
              <a:rPr lang="en-US" dirty="0" err="1"/>
              <a:t>pobl</a:t>
            </a:r>
            <a:r>
              <a:rPr lang="en-US" dirty="0"/>
              <a:t> </a:t>
            </a:r>
            <a:r>
              <a:rPr lang="en-US" dirty="0" err="1"/>
              <a:t>yn</a:t>
            </a:r>
            <a:r>
              <a:rPr lang="en-US" dirty="0"/>
              <a:t> </a:t>
            </a:r>
            <a:r>
              <a:rPr lang="en-US" dirty="0" err="1"/>
              <a:t>gallu</a:t>
            </a:r>
            <a:r>
              <a:rPr lang="en-US" dirty="0"/>
              <a:t> </a:t>
            </a:r>
            <a:r>
              <a:rPr lang="en-US" dirty="0" err="1"/>
              <a:t>gweld</a:t>
            </a:r>
            <a:r>
              <a:rPr lang="en-US" dirty="0"/>
              <a:t> </a:t>
            </a:r>
            <a:r>
              <a:rPr lang="en-US" dirty="0" err="1"/>
              <a:t>beth</a:t>
            </a:r>
            <a:r>
              <a:rPr lang="en-US" dirty="0"/>
              <a:t> </a:t>
            </a:r>
            <a:r>
              <a:rPr lang="en-US" dirty="0" err="1"/>
              <a:t>mae’r</a:t>
            </a:r>
            <a:r>
              <a:rPr lang="en-US" dirty="0"/>
              <a:t> </a:t>
            </a:r>
            <a:r>
              <a:rPr lang="en-US" dirty="0" err="1"/>
              <a:t>clwb</a:t>
            </a:r>
            <a:r>
              <a:rPr lang="en-US" dirty="0"/>
              <a:t> am </a:t>
            </a:r>
            <a:r>
              <a:rPr lang="en-US" dirty="0" err="1"/>
              <a:t>dano</a:t>
            </a:r>
            <a:r>
              <a:rPr lang="en-US" dirty="0"/>
              <a:t>. </a:t>
            </a:r>
          </a:p>
          <a:p>
            <a:pPr>
              <a:buFont typeface="Wingdings" pitchFamily="2" charset="2"/>
              <a:buChar char="Ø"/>
            </a:pPr>
            <a:r>
              <a:rPr lang="en-US" dirty="0" err="1"/>
              <a:t>Gofyn</a:t>
            </a:r>
            <a:r>
              <a:rPr lang="en-US" dirty="0"/>
              <a:t> </a:t>
            </a:r>
            <a:r>
              <a:rPr lang="en-US" dirty="0" err="1"/>
              <a:t>i’r</a:t>
            </a:r>
            <a:r>
              <a:rPr lang="en-US" dirty="0"/>
              <a:t> </a:t>
            </a:r>
            <a:r>
              <a:rPr lang="en-US" dirty="0" err="1"/>
              <a:t>aelodau</a:t>
            </a:r>
            <a:r>
              <a:rPr lang="en-US" dirty="0"/>
              <a:t> </a:t>
            </a:r>
            <a:r>
              <a:rPr lang="en-US" dirty="0" err="1"/>
              <a:t>beth</a:t>
            </a:r>
            <a:r>
              <a:rPr lang="en-US" dirty="0"/>
              <a:t> </a:t>
            </a:r>
            <a:r>
              <a:rPr lang="en-US" dirty="0" err="1"/>
              <a:t>byddant</a:t>
            </a:r>
            <a:r>
              <a:rPr lang="en-US" dirty="0"/>
              <a:t> </a:t>
            </a:r>
            <a:r>
              <a:rPr lang="en-US" dirty="0" err="1"/>
              <a:t>yn</a:t>
            </a:r>
            <a:r>
              <a:rPr lang="en-US" dirty="0"/>
              <a:t> </a:t>
            </a:r>
            <a:r>
              <a:rPr lang="en-US" dirty="0" err="1"/>
              <a:t>hoffi</a:t>
            </a:r>
            <a:r>
              <a:rPr lang="en-US" dirty="0"/>
              <a:t> </a:t>
            </a:r>
            <a:r>
              <a:rPr lang="en-US" dirty="0" err="1"/>
              <a:t>gweld</a:t>
            </a:r>
            <a:r>
              <a:rPr lang="en-US" dirty="0"/>
              <a:t> </a:t>
            </a:r>
            <a:r>
              <a:rPr lang="en-US" dirty="0" err="1"/>
              <a:t>yn</a:t>
            </a:r>
            <a:r>
              <a:rPr lang="en-US" dirty="0"/>
              <a:t> </a:t>
            </a:r>
            <a:r>
              <a:rPr lang="en-US" dirty="0" err="1"/>
              <a:t>yr</a:t>
            </a:r>
            <a:r>
              <a:rPr lang="en-US" dirty="0"/>
              <a:t> </a:t>
            </a:r>
            <a:r>
              <a:rPr lang="en-US" dirty="0" err="1"/>
              <a:t>adeilad</a:t>
            </a:r>
            <a:r>
              <a:rPr lang="en-US" dirty="0"/>
              <a:t> a </a:t>
            </a:r>
            <a:r>
              <a:rPr lang="en-US" dirty="0" err="1"/>
              <a:t>lle</a:t>
            </a:r>
            <a:r>
              <a:rPr lang="en-US" dirty="0"/>
              <a:t> </a:t>
            </a:r>
            <a:r>
              <a:rPr lang="en-US" dirty="0" err="1"/>
              <a:t>byddant</a:t>
            </a:r>
            <a:r>
              <a:rPr lang="en-US" dirty="0"/>
              <a:t> </a:t>
            </a:r>
            <a:r>
              <a:rPr lang="en-US" dirty="0" err="1"/>
              <a:t>eisiau</a:t>
            </a:r>
            <a:r>
              <a:rPr lang="en-US" dirty="0"/>
              <a:t> </a:t>
            </a:r>
            <a:r>
              <a:rPr lang="en-US" dirty="0" err="1"/>
              <a:t>lleoli</a:t>
            </a:r>
            <a:r>
              <a:rPr lang="en-US" dirty="0"/>
              <a:t> y </a:t>
            </a:r>
            <a:r>
              <a:rPr lang="en-US" dirty="0" err="1"/>
              <a:t>clwb</a:t>
            </a:r>
            <a:r>
              <a:rPr lang="en-US" dirty="0"/>
              <a:t>.</a:t>
            </a:r>
          </a:p>
          <a:p>
            <a:pPr>
              <a:buFont typeface="Wingdings" pitchFamily="2" charset="2"/>
              <a:buChar char="Ø"/>
            </a:pPr>
            <a:r>
              <a:rPr lang="en-US" dirty="0"/>
              <a:t> </a:t>
            </a:r>
            <a:r>
              <a:rPr lang="en-US" dirty="0" err="1"/>
              <a:t>Siarad</a:t>
            </a:r>
            <a:r>
              <a:rPr lang="en-US" dirty="0"/>
              <a:t> </a:t>
            </a:r>
            <a:r>
              <a:rPr lang="en-US" dirty="0" err="1"/>
              <a:t>gyda</a:t>
            </a:r>
            <a:r>
              <a:rPr lang="en-US" dirty="0"/>
              <a:t> </a:t>
            </a:r>
            <a:r>
              <a:rPr lang="en-US" dirty="0" err="1"/>
              <a:t>pawb</a:t>
            </a:r>
            <a:r>
              <a:rPr lang="en-US" dirty="0"/>
              <a:t> </a:t>
            </a:r>
            <a:r>
              <a:rPr lang="en-US" dirty="0" err="1"/>
              <a:t>yn</a:t>
            </a:r>
            <a:r>
              <a:rPr lang="en-US" dirty="0"/>
              <a:t> y </a:t>
            </a:r>
            <a:r>
              <a:rPr lang="en-US" dirty="0" err="1"/>
              <a:t>clwb</a:t>
            </a:r>
            <a:r>
              <a:rPr lang="en-US" dirty="0"/>
              <a:t> </a:t>
            </a:r>
            <a:r>
              <a:rPr lang="en-US" dirty="0" err="1"/>
              <a:t>i</a:t>
            </a:r>
            <a:r>
              <a:rPr lang="en-US" dirty="0"/>
              <a:t> weld </a:t>
            </a:r>
            <a:r>
              <a:rPr lang="en-US" dirty="0" err="1"/>
              <a:t>os</a:t>
            </a:r>
            <a:r>
              <a:rPr lang="en-US" dirty="0"/>
              <a:t> </a:t>
            </a:r>
            <a:r>
              <a:rPr lang="en-US" dirty="0" err="1"/>
              <a:t>maent</a:t>
            </a:r>
            <a:r>
              <a:rPr lang="en-US" dirty="0"/>
              <a:t> </a:t>
            </a:r>
            <a:r>
              <a:rPr lang="en-US" dirty="0" err="1"/>
              <a:t>yn</a:t>
            </a:r>
            <a:r>
              <a:rPr lang="en-US" dirty="0"/>
              <a:t> </a:t>
            </a:r>
            <a:r>
              <a:rPr lang="en-US" dirty="0" err="1"/>
              <a:t>hapus</a:t>
            </a:r>
            <a:r>
              <a:rPr lang="en-US" dirty="0"/>
              <a:t> </a:t>
            </a:r>
            <a:r>
              <a:rPr lang="en-US" dirty="0" err="1"/>
              <a:t>gyda’r</a:t>
            </a:r>
            <a:r>
              <a:rPr lang="en-US" dirty="0"/>
              <a:t> </a:t>
            </a:r>
            <a:r>
              <a:rPr lang="en-US" dirty="0" err="1"/>
              <a:t>syniad</a:t>
            </a:r>
            <a:r>
              <a:rPr lang="en-US" dirty="0"/>
              <a:t> </a:t>
            </a:r>
            <a:r>
              <a:rPr lang="en-US" dirty="0" err="1"/>
              <a:t>terfynol</a:t>
            </a:r>
            <a:r>
              <a:rPr lang="en-US" dirty="0"/>
              <a:t>.</a:t>
            </a:r>
          </a:p>
          <a:p>
            <a:pPr marL="0" indent="0">
              <a:buNone/>
            </a:pPr>
            <a:endParaRPr lang="en-US" dirty="0"/>
          </a:p>
          <a:p>
            <a:pPr>
              <a:buFont typeface="Wingdings" pitchFamily="2" charset="2"/>
              <a:buChar char="Ø"/>
            </a:pPr>
            <a:endParaRPr lang="en-US" dirty="0"/>
          </a:p>
          <a:p>
            <a:endParaRPr lang="en-US" dirty="0"/>
          </a:p>
        </p:txBody>
      </p:sp>
    </p:spTree>
    <p:extLst>
      <p:ext uri="{BB962C8B-B14F-4D97-AF65-F5344CB8AC3E}">
        <p14:creationId xmlns:p14="http://schemas.microsoft.com/office/powerpoint/2010/main" val="3766842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A6BCB-16A0-844D-BDE4-7A9D855CAD50}"/>
              </a:ext>
            </a:extLst>
          </p:cNvPr>
          <p:cNvSpPr>
            <a:spLocks noGrp="1"/>
          </p:cNvSpPr>
          <p:nvPr>
            <p:ph type="title"/>
          </p:nvPr>
        </p:nvSpPr>
        <p:spPr/>
        <p:txBody>
          <a:bodyPr/>
          <a:lstStyle/>
          <a:p>
            <a:r>
              <a:rPr lang="en-US" dirty="0" err="1"/>
              <a:t>Referncing</a:t>
            </a:r>
            <a:endParaRPr lang="en-US" dirty="0"/>
          </a:p>
        </p:txBody>
      </p:sp>
      <p:sp>
        <p:nvSpPr>
          <p:cNvPr id="3" name="Content Placeholder 2">
            <a:extLst>
              <a:ext uri="{FF2B5EF4-FFF2-40B4-BE49-F238E27FC236}">
                <a16:creationId xmlns:a16="http://schemas.microsoft.com/office/drawing/2014/main" id="{9BD150E7-6F19-EF46-AC8F-08D844495AD5}"/>
              </a:ext>
            </a:extLst>
          </p:cNvPr>
          <p:cNvSpPr>
            <a:spLocks noGrp="1"/>
          </p:cNvSpPr>
          <p:nvPr>
            <p:ph idx="1"/>
          </p:nvPr>
        </p:nvSpPr>
        <p:spPr/>
        <p:txBody>
          <a:bodyPr/>
          <a:lstStyle/>
          <a:p>
            <a:pPr>
              <a:spcAft>
                <a:spcPts val="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Aberystywth</a:t>
            </a:r>
            <a:r>
              <a:rPr lang="en-GB" dirty="0">
                <a:latin typeface="Calibri" panose="020F0502020204030204" pitchFamily="34" charset="0"/>
                <a:ea typeface="Calibri" panose="020F0502020204030204" pitchFamily="34" charset="0"/>
                <a:cs typeface="Times New Roman" panose="02020603050405020304" pitchFamily="18" charset="0"/>
              </a:rPr>
              <a:t> Surf Life Saving Club,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https://www.aberystwythslsc.org/activities.php</a:t>
            </a:r>
            <a:r>
              <a:rPr lang="en-GB"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buFont typeface="Arial" panose="020B0604020202020204" pitchFamily="34" charset="0"/>
              <a:buChar char="•"/>
            </a:pPr>
            <a:r>
              <a:rPr lang="en-GB" dirty="0" err="1">
                <a:latin typeface="Calibri" panose="020F0502020204030204" pitchFamily="34" charset="0"/>
                <a:ea typeface="Calibri" panose="020F0502020204030204" pitchFamily="34" charset="0"/>
                <a:cs typeface="Times New Roman" panose="02020603050405020304" pitchFamily="18" charset="0"/>
              </a:rPr>
              <a:t>Markeing</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Strtegy</a:t>
            </a:r>
            <a:r>
              <a:rPr lang="en-GB" dirty="0">
                <a:latin typeface="Calibri" panose="020F0502020204030204" pitchFamily="34" charset="0"/>
                <a:ea typeface="Calibri" panose="020F0502020204030204" pitchFamily="34" charset="0"/>
                <a:cs typeface="Times New Roman" panose="02020603050405020304" pitchFamily="18" charset="0"/>
              </a:rPr>
              <a:t>, and </a:t>
            </a:r>
            <a:r>
              <a:rPr lang="en-GB" dirty="0" err="1">
                <a:latin typeface="Calibri" panose="020F0502020204030204" pitchFamily="34" charset="0"/>
                <a:ea typeface="Calibri" panose="020F0502020204030204" pitchFamily="34" charset="0"/>
                <a:cs typeface="Times New Roman" panose="02020603050405020304" pitchFamily="18" charset="0"/>
              </a:rPr>
              <a:t>Comepetitve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Anaysis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https://abahe.uk/business-administration/Marketing-Strategy-and-Competitive-Analysis.pdf</a:t>
            </a:r>
            <a:r>
              <a:rPr lang="en-GB"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Marketing Mix,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https://marketingmix.co.uk/marketing-mix-4cs/</a:t>
            </a:r>
            <a:r>
              <a:rPr lang="en-GB" dirty="0">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Tree>
    <p:extLst>
      <p:ext uri="{BB962C8B-B14F-4D97-AF65-F5344CB8AC3E}">
        <p14:creationId xmlns:p14="http://schemas.microsoft.com/office/powerpoint/2010/main" val="2200325230"/>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0</TotalTime>
  <Words>1291</Words>
  <Application>Microsoft Macintosh PowerPoint</Application>
  <PresentationFormat>Widescreen</PresentationFormat>
  <Paragraphs>69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Courier New</vt:lpstr>
      <vt:lpstr>Tw Cen MT</vt:lpstr>
      <vt:lpstr>Wingdings</vt:lpstr>
      <vt:lpstr>RetrospectVTI</vt:lpstr>
      <vt:lpstr>Clwb Achub Bywyd ABERYSTWYTH</vt:lpstr>
      <vt:lpstr>Trosolwg o’r clwb</vt:lpstr>
      <vt:lpstr>Nod ac amcanion </vt:lpstr>
      <vt:lpstr>Dadansoddiad mewnol o’r clwb. </vt:lpstr>
      <vt:lpstr>Dadansoddiad allanol o’r clwb</vt:lpstr>
      <vt:lpstr>Farchnad Targed </vt:lpstr>
      <vt:lpstr>Dadansoddiad o’r segmentau</vt:lpstr>
      <vt:lpstr>Dadansoddiad o’r segmentau Rhan 2</vt:lpstr>
      <vt:lpstr>Dadansoddiad o’r segementau  Rhan 3</vt:lpstr>
      <vt:lpstr>Cymysgedd Marchnata 7P’s</vt:lpstr>
      <vt:lpstr>Cymysgedd Marchnata 7P’s rhan 2</vt:lpstr>
      <vt:lpstr>Cymysgedd Marchnata 7P’s rhan 3</vt:lpstr>
      <vt:lpstr>Cymysgedd Marchnata 7P’srhan 4</vt:lpstr>
      <vt:lpstr>Crynodeb </vt:lpstr>
      <vt:lpstr>Referncing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Clwb Achub Bywyd ABERYSTWYTH</dc:title>
  <dc:creator>Dafydd Llewelyn</dc:creator>
  <cp:lastModifiedBy>Dafydd Llewelyn</cp:lastModifiedBy>
  <cp:revision>1</cp:revision>
  <dcterms:created xsi:type="dcterms:W3CDTF">2020-05-29T11:41:49Z</dcterms:created>
  <dcterms:modified xsi:type="dcterms:W3CDTF">2020-05-29T11:41:59Z</dcterms:modified>
</cp:coreProperties>
</file>