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5"/>
  </p:notesMasterIdLst>
  <p:sldIdLst>
    <p:sldId id="265" r:id="rId5"/>
    <p:sldId id="256" r:id="rId6"/>
    <p:sldId id="259" r:id="rId7"/>
    <p:sldId id="257" r:id="rId8"/>
    <p:sldId id="268" r:id="rId9"/>
    <p:sldId id="260" r:id="rId10"/>
    <p:sldId id="261" r:id="rId11"/>
    <p:sldId id="262" r:id="rId12"/>
    <p:sldId id="267" r:id="rId13"/>
    <p:sldId id="266" r:id="rId14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CC10ED-7950-4960-A08B-11AD9329B0DD}" v="423" dt="2026-08-06T09:02:47.9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6073" autoAdjust="0"/>
  </p:normalViewPr>
  <p:slideViewPr>
    <p:cSldViewPr snapToGrid="0">
      <p:cViewPr varScale="1">
        <p:scale>
          <a:sx n="81" d="100"/>
          <a:sy n="81" d="100"/>
        </p:scale>
        <p:origin x="70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neouan Keoua Sandrine Yo Ep Kouame (2336790)" userId="9e07076d-8371-4f95-8989-3b7b929aa037" providerId="ADAL" clId="{1E3FF949-9C0A-4E33-B8E9-DF45CE138985}"/>
    <pc:docChg chg="undo redo custSel addSld delSld modSld sldOrd">
      <pc:chgData name="Meneouan Keoua Sandrine Yo Ep Kouame (2336790)" userId="9e07076d-8371-4f95-8989-3b7b929aa037" providerId="ADAL" clId="{1E3FF949-9C0A-4E33-B8E9-DF45CE138985}" dt="2026-08-06T09:20:11.088" v="4470" actId="3062"/>
      <pc:docMkLst>
        <pc:docMk/>
      </pc:docMkLst>
      <pc:sldChg chg="addSp delSp modSp mod modMedia setBg addAnim delAnim delDesignElem">
        <pc:chgData name="Meneouan Keoua Sandrine Yo Ep Kouame (2336790)" userId="9e07076d-8371-4f95-8989-3b7b929aa037" providerId="ADAL" clId="{1E3FF949-9C0A-4E33-B8E9-DF45CE138985}" dt="2026-08-06T09:18:15.449" v="4426" actId="3062"/>
        <pc:sldMkLst>
          <pc:docMk/>
          <pc:sldMk cId="1095955822" sldId="256"/>
        </pc:sldMkLst>
        <pc:spChg chg="mod">
          <ac:chgData name="Meneouan Keoua Sandrine Yo Ep Kouame (2336790)" userId="9e07076d-8371-4f95-8989-3b7b929aa037" providerId="ADAL" clId="{1E3FF949-9C0A-4E33-B8E9-DF45CE138985}" dt="2026-08-06T09:17:23.881" v="4425" actId="26606"/>
          <ac:spMkLst>
            <pc:docMk/>
            <pc:sldMk cId="1095955822" sldId="256"/>
            <ac:spMk id="2" creationId="{178854F0-828C-B9B2-8019-C09971DB63F6}"/>
          </ac:spMkLst>
        </pc:spChg>
        <pc:spChg chg="mod">
          <ac:chgData name="Meneouan Keoua Sandrine Yo Ep Kouame (2336790)" userId="9e07076d-8371-4f95-8989-3b7b929aa037" providerId="ADAL" clId="{1E3FF949-9C0A-4E33-B8E9-DF45CE138985}" dt="2026-08-06T09:18:15.449" v="4426" actId="3062"/>
          <ac:spMkLst>
            <pc:docMk/>
            <pc:sldMk cId="1095955822" sldId="256"/>
            <ac:spMk id="3" creationId="{DC8C8929-D09B-66AF-D33A-773C7D413742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3:47.241" v="4420" actId="26606"/>
          <ac:spMkLst>
            <pc:docMk/>
            <pc:sldMk cId="1095955822" sldId="256"/>
            <ac:spMk id="8" creationId="{489B7BFD-8F45-4093-AD9C-91B15B0503D9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3:47.241" v="4420" actId="26606"/>
          <ac:spMkLst>
            <pc:docMk/>
            <pc:sldMk cId="1095955822" sldId="256"/>
            <ac:spMk id="14" creationId="{498F8FF6-43B4-494A-AF8F-123A4983EDF7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3:47.241" v="4420" actId="26606"/>
          <ac:spMkLst>
            <pc:docMk/>
            <pc:sldMk cId="1095955822" sldId="256"/>
            <ac:spMk id="16" creationId="{2B06059C-C357-4011-82B9-9C0106301384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3:47.241" v="4420" actId="26606"/>
          <ac:spMkLst>
            <pc:docMk/>
            <pc:sldMk cId="1095955822" sldId="256"/>
            <ac:spMk id="18" creationId="{5AFEC601-A132-47EE-B0C2-B38ACD9FCE6F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3:47.241" v="4420" actId="26606"/>
          <ac:spMkLst>
            <pc:docMk/>
            <pc:sldMk cId="1095955822" sldId="256"/>
            <ac:spMk id="22" creationId="{218E095B-4870-4AD5-9C41-C16D59523501}"/>
          </ac:spMkLst>
        </pc:spChg>
        <pc:spChg chg="add">
          <ac:chgData name="Meneouan Keoua Sandrine Yo Ep Kouame (2336790)" userId="9e07076d-8371-4f95-8989-3b7b929aa037" providerId="ADAL" clId="{1E3FF949-9C0A-4E33-B8E9-DF45CE138985}" dt="2026-08-06T08:26:29.502" v="4028" actId="26606"/>
          <ac:spMkLst>
            <pc:docMk/>
            <pc:sldMk cId="1095955822" sldId="256"/>
            <ac:spMk id="31" creationId="{033BC44A-0661-43B4-9C14-FD5963C226AE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3:47.241" v="4420" actId="26606"/>
          <ac:spMkLst>
            <pc:docMk/>
            <pc:sldMk cId="1095955822" sldId="256"/>
            <ac:spMk id="33" creationId="{BE8CB2F0-2F5A-4EBD-B214-E0309C31F578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3:47.241" v="4420" actId="26606"/>
          <ac:spMkLst>
            <pc:docMk/>
            <pc:sldMk cId="1095955822" sldId="256"/>
            <ac:spMk id="37" creationId="{97224C31-855E-4593-8A58-5B2B0CC4F537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7:23.881" v="4425" actId="26606"/>
          <ac:spMkLst>
            <pc:docMk/>
            <pc:sldMk cId="1095955822" sldId="256"/>
            <ac:spMk id="43" creationId="{C1DD1A8A-57D5-4A81-AD04-532B043C5611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7:23.881" v="4425" actId="26606"/>
          <ac:spMkLst>
            <pc:docMk/>
            <pc:sldMk cId="1095955822" sldId="256"/>
            <ac:spMk id="45" creationId="{007891EC-4501-44ED-A8C8-B11B6DB767AB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7:23.849" v="4424" actId="26606"/>
          <ac:spMkLst>
            <pc:docMk/>
            <pc:sldMk cId="1095955822" sldId="256"/>
            <ac:spMk id="50" creationId="{47942995-B07F-4636-9A06-C6A104B260A8}"/>
          </ac:spMkLst>
        </pc:spChg>
        <pc:spChg chg="add">
          <ac:chgData name="Meneouan Keoua Sandrine Yo Ep Kouame (2336790)" userId="9e07076d-8371-4f95-8989-3b7b929aa037" providerId="ADAL" clId="{1E3FF949-9C0A-4E33-B8E9-DF45CE138985}" dt="2026-08-06T09:17:23.881" v="4425" actId="26606"/>
          <ac:spMkLst>
            <pc:docMk/>
            <pc:sldMk cId="1095955822" sldId="256"/>
            <ac:spMk id="56" creationId="{AF2F604E-43BE-4DC3-B983-E071523364F8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7:23.849" v="4424" actId="26606"/>
          <ac:spMkLst>
            <pc:docMk/>
            <pc:sldMk cId="1095955822" sldId="256"/>
            <ac:spMk id="57" creationId="{B81933D1-5615-42C7-9C0B-4EB7105CCE2D}"/>
          </ac:spMkLst>
        </pc:spChg>
        <pc:spChg chg="add">
          <ac:chgData name="Meneouan Keoua Sandrine Yo Ep Kouame (2336790)" userId="9e07076d-8371-4f95-8989-3b7b929aa037" providerId="ADAL" clId="{1E3FF949-9C0A-4E33-B8E9-DF45CE138985}" dt="2026-08-06T09:17:23.881" v="4425" actId="26606"/>
          <ac:spMkLst>
            <pc:docMk/>
            <pc:sldMk cId="1095955822" sldId="256"/>
            <ac:spMk id="58" creationId="{08C9B587-E65E-4B52-B37C-ABEBB6E87928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7:23.849" v="4424" actId="26606"/>
          <ac:spMkLst>
            <pc:docMk/>
            <pc:sldMk cId="1095955822" sldId="256"/>
            <ac:spMk id="59" creationId="{19C9EAEA-39D0-4B0E-A0EB-51E7B26740B1}"/>
          </ac:spMkLst>
        </pc:spChg>
        <pc:spChg chg="add">
          <ac:chgData name="Meneouan Keoua Sandrine Yo Ep Kouame (2336790)" userId="9e07076d-8371-4f95-8989-3b7b929aa037" providerId="ADAL" clId="{1E3FF949-9C0A-4E33-B8E9-DF45CE138985}" dt="2026-08-06T09:17:23.881" v="4425" actId="26606"/>
          <ac:spMkLst>
            <pc:docMk/>
            <pc:sldMk cId="1095955822" sldId="256"/>
            <ac:spMk id="61" creationId="{5DCB5928-DC7D-4612-9922-441966E15627}"/>
          </ac:spMkLst>
        </pc:spChg>
        <pc:spChg chg="add">
          <ac:chgData name="Meneouan Keoua Sandrine Yo Ep Kouame (2336790)" userId="9e07076d-8371-4f95-8989-3b7b929aa037" providerId="ADAL" clId="{1E3FF949-9C0A-4E33-B8E9-DF45CE138985}" dt="2026-08-06T09:17:23.881" v="4425" actId="26606"/>
          <ac:spMkLst>
            <pc:docMk/>
            <pc:sldMk cId="1095955822" sldId="256"/>
            <ac:spMk id="62" creationId="{682C1161-1736-45EC-99B7-33F3CAE9D517}"/>
          </ac:spMkLst>
        </pc:spChg>
        <pc:spChg chg="add">
          <ac:chgData name="Meneouan Keoua Sandrine Yo Ep Kouame (2336790)" userId="9e07076d-8371-4f95-8989-3b7b929aa037" providerId="ADAL" clId="{1E3FF949-9C0A-4E33-B8E9-DF45CE138985}" dt="2026-08-06T09:17:23.881" v="4425" actId="26606"/>
          <ac:spMkLst>
            <pc:docMk/>
            <pc:sldMk cId="1095955822" sldId="256"/>
            <ac:spMk id="63" creationId="{84D4DDB8-B68F-45B0-9F62-C4279996F672}"/>
          </ac:spMkLst>
        </pc:spChg>
        <pc:grpChg chg="add del">
          <ac:chgData name="Meneouan Keoua Sandrine Yo Ep Kouame (2336790)" userId="9e07076d-8371-4f95-8989-3b7b929aa037" providerId="ADAL" clId="{1E3FF949-9C0A-4E33-B8E9-DF45CE138985}" dt="2026-08-06T09:17:23.849" v="4424" actId="26606"/>
          <ac:grpSpMkLst>
            <pc:docMk/>
            <pc:sldMk cId="1095955822" sldId="256"/>
            <ac:grpSpMk id="52" creationId="{032D8612-31EB-44CF-A1D0-14FD4C705424}"/>
          </ac:grpSpMkLst>
        </pc:grpChg>
        <pc:picChg chg="mod ord">
          <ac:chgData name="Meneouan Keoua Sandrine Yo Ep Kouame (2336790)" userId="9e07076d-8371-4f95-8989-3b7b929aa037" providerId="ADAL" clId="{1E3FF949-9C0A-4E33-B8E9-DF45CE138985}" dt="2026-08-06T09:17:23.881" v="4425" actId="26606"/>
          <ac:picMkLst>
            <pc:docMk/>
            <pc:sldMk cId="1095955822" sldId="256"/>
            <ac:picMk id="39" creationId="{47934424-1E29-A4C5-BC1F-A863B5AC4242}"/>
          </ac:picMkLst>
        </pc:picChg>
      </pc:sldChg>
      <pc:sldChg chg="addSp delSp modSp mod delDesignElem">
        <pc:chgData name="Meneouan Keoua Sandrine Yo Ep Kouame (2336790)" userId="9e07076d-8371-4f95-8989-3b7b929aa037" providerId="ADAL" clId="{1E3FF949-9C0A-4E33-B8E9-DF45CE138985}" dt="2026-08-06T09:20:11.088" v="4470" actId="3062"/>
        <pc:sldMkLst>
          <pc:docMk/>
          <pc:sldMk cId="4125044141" sldId="257"/>
        </pc:sldMkLst>
        <pc:spChg chg="mod">
          <ac:chgData name="Meneouan Keoua Sandrine Yo Ep Kouame (2336790)" userId="9e07076d-8371-4f95-8989-3b7b929aa037" providerId="ADAL" clId="{1E3FF949-9C0A-4E33-B8E9-DF45CE138985}" dt="2026-08-04T15:03:53.572" v="4003" actId="27636"/>
          <ac:spMkLst>
            <pc:docMk/>
            <pc:sldMk cId="4125044141" sldId="257"/>
            <ac:spMk id="7" creationId="{760ABFD9-217F-AEE3-FF0C-5BBEE8AF256F}"/>
          </ac:spMkLst>
        </pc:spChg>
        <pc:spChg chg="add del mod">
          <ac:chgData name="Meneouan Keoua Sandrine Yo Ep Kouame (2336790)" userId="9e07076d-8371-4f95-8989-3b7b929aa037" providerId="ADAL" clId="{1E3FF949-9C0A-4E33-B8E9-DF45CE138985}" dt="2026-08-06T08:28:09.459" v="4030" actId="26606"/>
          <ac:spMkLst>
            <pc:docMk/>
            <pc:sldMk cId="4125044141" sldId="257"/>
            <ac:spMk id="8" creationId="{451AB13F-54A4-422E-A807-0A70327959A4}"/>
          </ac:spMkLst>
        </pc:spChg>
        <pc:spChg chg="add mod">
          <ac:chgData name="Meneouan Keoua Sandrine Yo Ep Kouame (2336790)" userId="9e07076d-8371-4f95-8989-3b7b929aa037" providerId="ADAL" clId="{1E3FF949-9C0A-4E33-B8E9-DF45CE138985}" dt="2026-08-06T09:20:11.088" v="4470" actId="3062"/>
          <ac:spMkLst>
            <pc:docMk/>
            <pc:sldMk cId="4125044141" sldId="257"/>
            <ac:spMk id="9" creationId="{057DB1FC-F2AE-D2C9-9F42-2D880873D7A8}"/>
          </ac:spMkLst>
        </pc:spChg>
        <pc:spChg chg="add mod">
          <ac:chgData name="Meneouan Keoua Sandrine Yo Ep Kouame (2336790)" userId="9e07076d-8371-4f95-8989-3b7b929aa037" providerId="ADAL" clId="{1E3FF949-9C0A-4E33-B8E9-DF45CE138985}" dt="2026-08-04T13:15:57.318" v="2209" actId="13926"/>
          <ac:spMkLst>
            <pc:docMk/>
            <pc:sldMk cId="4125044141" sldId="257"/>
            <ac:spMk id="10" creationId="{BFB64C4D-A6E5-DD76-E2E9-516844552AEA}"/>
          </ac:spMkLst>
        </pc:spChg>
        <pc:graphicFrameChg chg="add">
          <ac:chgData name="Meneouan Keoua Sandrine Yo Ep Kouame (2336790)" userId="9e07076d-8371-4f95-8989-3b7b929aa037" providerId="ADAL" clId="{1E3FF949-9C0A-4E33-B8E9-DF45CE138985}" dt="2026-08-06T08:28:09.459" v="4030" actId="26606"/>
          <ac:graphicFrameMkLst>
            <pc:docMk/>
            <pc:sldMk cId="4125044141" sldId="257"/>
            <ac:graphicFrameMk id="12" creationId="{BE33AF58-6660-1977-A056-6490C8A7C2EB}"/>
          </ac:graphicFrameMkLst>
        </pc:graphicFrameChg>
        <pc:picChg chg="mod ord">
          <ac:chgData name="Meneouan Keoua Sandrine Yo Ep Kouame (2336790)" userId="9e07076d-8371-4f95-8989-3b7b929aa037" providerId="ADAL" clId="{1E3FF949-9C0A-4E33-B8E9-DF45CE138985}" dt="2026-07-28T14:02:37.725" v="1463" actId="14100"/>
          <ac:picMkLst>
            <pc:docMk/>
            <pc:sldMk cId="4125044141" sldId="257"/>
            <ac:picMk id="5" creationId="{29EA753C-FB7F-5D33-936E-550C482C9874}"/>
          </ac:picMkLst>
        </pc:picChg>
      </pc:sldChg>
      <pc:sldChg chg="addSp delSp modSp del mod setBg">
        <pc:chgData name="Meneouan Keoua Sandrine Yo Ep Kouame (2336790)" userId="9e07076d-8371-4f95-8989-3b7b929aa037" providerId="ADAL" clId="{1E3FF949-9C0A-4E33-B8E9-DF45CE138985}" dt="2026-08-04T14:25:52.618" v="3776" actId="47"/>
        <pc:sldMkLst>
          <pc:docMk/>
          <pc:sldMk cId="2750130783" sldId="258"/>
        </pc:sldMkLst>
      </pc:sldChg>
      <pc:sldChg chg="addSp delSp modSp mod setBg delDesignElem">
        <pc:chgData name="Meneouan Keoua Sandrine Yo Ep Kouame (2336790)" userId="9e07076d-8371-4f95-8989-3b7b929aa037" providerId="ADAL" clId="{1E3FF949-9C0A-4E33-B8E9-DF45CE138985}" dt="2026-08-06T09:12:44.635" v="4419" actId="3062"/>
        <pc:sldMkLst>
          <pc:docMk/>
          <pc:sldMk cId="1059611555" sldId="259"/>
        </pc:sldMkLst>
        <pc:spChg chg="mod">
          <ac:chgData name="Meneouan Keoua Sandrine Yo Ep Kouame (2336790)" userId="9e07076d-8371-4f95-8989-3b7b929aa037" providerId="ADAL" clId="{1E3FF949-9C0A-4E33-B8E9-DF45CE138985}" dt="2026-08-06T09:12:44.635" v="4419" actId="3062"/>
          <ac:spMkLst>
            <pc:docMk/>
            <pc:sldMk cId="1059611555" sldId="259"/>
            <ac:spMk id="2" creationId="{EDB1CCF9-2C0A-6ADE-DE12-029528DFB735}"/>
          </ac:spMkLst>
        </pc:spChg>
        <pc:spChg chg="add mod">
          <ac:chgData name="Meneouan Keoua Sandrine Yo Ep Kouame (2336790)" userId="9e07076d-8371-4f95-8989-3b7b929aa037" providerId="ADAL" clId="{1E3FF949-9C0A-4E33-B8E9-DF45CE138985}" dt="2026-08-06T08:27:05.600" v="4029" actId="26606"/>
          <ac:spMkLst>
            <pc:docMk/>
            <pc:sldMk cId="1059611555" sldId="259"/>
            <ac:spMk id="35" creationId="{636BF6E6-DD70-3629-FA07-59C853D19291}"/>
          </ac:spMkLst>
        </pc:spChg>
        <pc:spChg chg="add">
          <ac:chgData name="Meneouan Keoua Sandrine Yo Ep Kouame (2336790)" userId="9e07076d-8371-4f95-8989-3b7b929aa037" providerId="ADAL" clId="{1E3FF949-9C0A-4E33-B8E9-DF45CE138985}" dt="2026-08-06T08:27:05.600" v="4029" actId="26606"/>
          <ac:spMkLst>
            <pc:docMk/>
            <pc:sldMk cId="1059611555" sldId="259"/>
            <ac:spMk id="38" creationId="{5A0118C5-4F8D-4CF4-BADD-53FEACC6C42A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2:03.690" v="4417" actId="26606"/>
          <ac:spMkLst>
            <pc:docMk/>
            <pc:sldMk cId="1059611555" sldId="259"/>
            <ac:spMk id="39" creationId="{F98F79A4-A6C7-4101-B1E9-27E05CB7CFA0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2:03.690" v="4417" actId="26606"/>
          <ac:spMkLst>
            <pc:docMk/>
            <pc:sldMk cId="1059611555" sldId="259"/>
            <ac:spMk id="45" creationId="{79AFCB35-9C04-4524-A0B1-57FF6865D013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2:03.690" v="4417" actId="26606"/>
          <ac:spMkLst>
            <pc:docMk/>
            <pc:sldMk cId="1059611555" sldId="259"/>
            <ac:spMk id="47" creationId="{D11AD2AD-0BA0-4DD3-8EEA-84686A0E718C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2:03.690" v="4417" actId="26606"/>
          <ac:spMkLst>
            <pc:docMk/>
            <pc:sldMk cId="1059611555" sldId="259"/>
            <ac:spMk id="49" creationId="{83C8019B-3985-409B-9B87-494B974EE9A2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2:03.690" v="4417" actId="26606"/>
          <ac:spMkLst>
            <pc:docMk/>
            <pc:sldMk cId="1059611555" sldId="259"/>
            <ac:spMk id="51" creationId="{9E5C5460-229E-46C8-A712-CC317985420F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9:12:03.690" v="4417" actId="26606"/>
          <ac:spMkLst>
            <pc:docMk/>
            <pc:sldMk cId="1059611555" sldId="259"/>
            <ac:spMk id="53" creationId="{B85A4DB3-61AA-49A1-85A9-B3397CD519AB}"/>
          </ac:spMkLst>
        </pc:spChg>
        <pc:spChg chg="add">
          <ac:chgData name="Meneouan Keoua Sandrine Yo Ep Kouame (2336790)" userId="9e07076d-8371-4f95-8989-3b7b929aa037" providerId="ADAL" clId="{1E3FF949-9C0A-4E33-B8E9-DF45CE138985}" dt="2026-08-06T09:12:03.690" v="4417" actId="26606"/>
          <ac:spMkLst>
            <pc:docMk/>
            <pc:sldMk cId="1059611555" sldId="259"/>
            <ac:spMk id="65" creationId="{4F7EBAE4-9945-4473-9E34-B2C66EA0F03D}"/>
          </ac:spMkLst>
        </pc:spChg>
        <pc:spChg chg="add">
          <ac:chgData name="Meneouan Keoua Sandrine Yo Ep Kouame (2336790)" userId="9e07076d-8371-4f95-8989-3b7b929aa037" providerId="ADAL" clId="{1E3FF949-9C0A-4E33-B8E9-DF45CE138985}" dt="2026-08-06T09:12:03.690" v="4417" actId="26606"/>
          <ac:spMkLst>
            <pc:docMk/>
            <pc:sldMk cId="1059611555" sldId="259"/>
            <ac:spMk id="67" creationId="{70BEB1E7-2F88-40BC-B73D-42E5B6F80BFC}"/>
          </ac:spMkLst>
        </pc:spChg>
        <pc:spChg chg="add">
          <ac:chgData name="Meneouan Keoua Sandrine Yo Ep Kouame (2336790)" userId="9e07076d-8371-4f95-8989-3b7b929aa037" providerId="ADAL" clId="{1E3FF949-9C0A-4E33-B8E9-DF45CE138985}" dt="2026-08-06T09:12:03.690" v="4417" actId="26606"/>
          <ac:spMkLst>
            <pc:docMk/>
            <pc:sldMk cId="1059611555" sldId="259"/>
            <ac:spMk id="69" creationId="{A7B99495-F43F-4D80-A44F-2CB4764EB90B}"/>
          </ac:spMkLst>
        </pc:spChg>
        <pc:picChg chg="add mod ord">
          <ac:chgData name="Meneouan Keoua Sandrine Yo Ep Kouame (2336790)" userId="9e07076d-8371-4f95-8989-3b7b929aa037" providerId="ADAL" clId="{1E3FF949-9C0A-4E33-B8E9-DF45CE138985}" dt="2026-08-06T08:27:05.600" v="4029" actId="26606"/>
          <ac:picMkLst>
            <pc:docMk/>
            <pc:sldMk cId="1059611555" sldId="259"/>
            <ac:picMk id="36" creationId="{0C5CC0BB-E152-B16F-7A4E-7978BBF7F847}"/>
          </ac:picMkLst>
        </pc:picChg>
      </pc:sldChg>
      <pc:sldChg chg="addSp delSp modSp new mod setBg delDesignElem">
        <pc:chgData name="Meneouan Keoua Sandrine Yo Ep Kouame (2336790)" userId="9e07076d-8371-4f95-8989-3b7b929aa037" providerId="ADAL" clId="{1E3FF949-9C0A-4E33-B8E9-DF45CE138985}" dt="2026-08-06T09:06:51.698" v="4378" actId="114"/>
        <pc:sldMkLst>
          <pc:docMk/>
          <pc:sldMk cId="865012196" sldId="260"/>
        </pc:sldMkLst>
        <pc:spChg chg="mod ord">
          <ac:chgData name="Meneouan Keoua Sandrine Yo Ep Kouame (2336790)" userId="9e07076d-8371-4f95-8989-3b7b929aa037" providerId="ADAL" clId="{1E3FF949-9C0A-4E33-B8E9-DF45CE138985}" dt="2026-08-06T08:43:42.740" v="4083" actId="3062"/>
          <ac:spMkLst>
            <pc:docMk/>
            <pc:sldMk cId="865012196" sldId="260"/>
            <ac:spMk id="2" creationId="{012615B6-F515-3A3C-A4EE-0F76F05F2740}"/>
          </ac:spMkLst>
        </pc:spChg>
        <pc:spChg chg="mod">
          <ac:chgData name="Meneouan Keoua Sandrine Yo Ep Kouame (2336790)" userId="9e07076d-8371-4f95-8989-3b7b929aa037" providerId="ADAL" clId="{1E3FF949-9C0A-4E33-B8E9-DF45CE138985}" dt="2026-08-06T09:06:51.698" v="4378" actId="114"/>
          <ac:spMkLst>
            <pc:docMk/>
            <pc:sldMk cId="865012196" sldId="260"/>
            <ac:spMk id="3" creationId="{513E5032-9235-715D-A5EF-54E3C98B6FF7}"/>
          </ac:spMkLst>
        </pc:spChg>
        <pc:picChg chg="add mod ord">
          <ac:chgData name="Meneouan Keoua Sandrine Yo Ep Kouame (2336790)" userId="9e07076d-8371-4f95-8989-3b7b929aa037" providerId="ADAL" clId="{1E3FF949-9C0A-4E33-B8E9-DF45CE138985}" dt="2026-08-06T08:41:55.268" v="4080" actId="14100"/>
          <ac:picMkLst>
            <pc:docMk/>
            <pc:sldMk cId="865012196" sldId="260"/>
            <ac:picMk id="5" creationId="{10BEE301-71DB-6DB2-2E12-789023C0C96B}"/>
          </ac:picMkLst>
        </pc:picChg>
      </pc:sldChg>
      <pc:sldChg chg="addSp delSp modSp new mod setBg delDesignElem">
        <pc:chgData name="Meneouan Keoua Sandrine Yo Ep Kouame (2336790)" userId="9e07076d-8371-4f95-8989-3b7b929aa037" providerId="ADAL" clId="{1E3FF949-9C0A-4E33-B8E9-DF45CE138985}" dt="2026-08-06T09:06:28.770" v="4376" actId="114"/>
        <pc:sldMkLst>
          <pc:docMk/>
          <pc:sldMk cId="244201998" sldId="261"/>
        </pc:sldMkLst>
        <pc:spChg chg="mod">
          <ac:chgData name="Meneouan Keoua Sandrine Yo Ep Kouame (2336790)" userId="9e07076d-8371-4f95-8989-3b7b929aa037" providerId="ADAL" clId="{1E3FF949-9C0A-4E33-B8E9-DF45CE138985}" dt="2026-08-06T08:51:00.614" v="4126" actId="26606"/>
          <ac:spMkLst>
            <pc:docMk/>
            <pc:sldMk cId="244201998" sldId="261"/>
            <ac:spMk id="2" creationId="{A7959B84-6F5F-6E91-36C3-8ABCA89F7B38}"/>
          </ac:spMkLst>
        </pc:spChg>
        <pc:spChg chg="mod">
          <ac:chgData name="Meneouan Keoua Sandrine Yo Ep Kouame (2336790)" userId="9e07076d-8371-4f95-8989-3b7b929aa037" providerId="ADAL" clId="{1E3FF949-9C0A-4E33-B8E9-DF45CE138985}" dt="2026-08-06T09:06:28.770" v="4376" actId="114"/>
          <ac:spMkLst>
            <pc:docMk/>
            <pc:sldMk cId="244201998" sldId="261"/>
            <ac:spMk id="3" creationId="{24C493F3-9050-9CB8-B20F-3E496CF6F609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8:51:00.614" v="4126" actId="26606"/>
          <ac:spMkLst>
            <pc:docMk/>
            <pc:sldMk cId="244201998" sldId="261"/>
            <ac:spMk id="12" creationId="{5A0118C5-4F8D-4CF4-BADD-53FEACC6C42A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8:51:00.614" v="4126" actId="26606"/>
          <ac:spMkLst>
            <pc:docMk/>
            <pc:sldMk cId="244201998" sldId="261"/>
            <ac:spMk id="18" creationId="{CAEBFCD5-5356-4326-8D39-8235A46CD7B2}"/>
          </ac:spMkLst>
        </pc:spChg>
        <pc:grpChg chg="add del">
          <ac:chgData name="Meneouan Keoua Sandrine Yo Ep Kouame (2336790)" userId="9e07076d-8371-4f95-8989-3b7b929aa037" providerId="ADAL" clId="{1E3FF949-9C0A-4E33-B8E9-DF45CE138985}" dt="2026-08-06T08:51:00.614" v="4126" actId="26606"/>
          <ac:grpSpMkLst>
            <pc:docMk/>
            <pc:sldMk cId="244201998" sldId="261"/>
            <ac:grpSpMk id="14" creationId="{134CC3FF-7AA4-46F4-8B24-2F9383D86DBD}"/>
          </ac:grpSpMkLst>
        </pc:grpChg>
        <pc:grpChg chg="add del">
          <ac:chgData name="Meneouan Keoua Sandrine Yo Ep Kouame (2336790)" userId="9e07076d-8371-4f95-8989-3b7b929aa037" providerId="ADAL" clId="{1E3FF949-9C0A-4E33-B8E9-DF45CE138985}" dt="2026-08-06T08:51:00.614" v="4126" actId="26606"/>
          <ac:grpSpMkLst>
            <pc:docMk/>
            <pc:sldMk cId="244201998" sldId="261"/>
            <ac:grpSpMk id="19" creationId="{BB32367D-C4F2-49D5-A586-298C7CA821B0}"/>
          </ac:grpSpMkLst>
        </pc:grpChg>
        <pc:grpChg chg="add del">
          <ac:chgData name="Meneouan Keoua Sandrine Yo Ep Kouame (2336790)" userId="9e07076d-8371-4f95-8989-3b7b929aa037" providerId="ADAL" clId="{1E3FF949-9C0A-4E33-B8E9-DF45CE138985}" dt="2026-08-06T08:51:00.614" v="4126" actId="26606"/>
          <ac:grpSpMkLst>
            <pc:docMk/>
            <pc:sldMk cId="244201998" sldId="261"/>
            <ac:grpSpMk id="20" creationId="{5F2AA49C-5AC0-41C7-BFAF-74B8D8293C8F}"/>
          </ac:grpSpMkLst>
        </pc:grpChg>
        <pc:picChg chg="add mod ord">
          <ac:chgData name="Meneouan Keoua Sandrine Yo Ep Kouame (2336790)" userId="9e07076d-8371-4f95-8989-3b7b929aa037" providerId="ADAL" clId="{1E3FF949-9C0A-4E33-B8E9-DF45CE138985}" dt="2026-08-06T08:51:00.614" v="4126" actId="26606"/>
          <ac:picMkLst>
            <pc:docMk/>
            <pc:sldMk cId="244201998" sldId="261"/>
            <ac:picMk id="7" creationId="{34072EFF-7DEF-EFCE-18FC-528C4A4AC716}"/>
          </ac:picMkLst>
        </pc:picChg>
      </pc:sldChg>
      <pc:sldChg chg="addSp delSp modSp new mod setBg delDesignElem">
        <pc:chgData name="Meneouan Keoua Sandrine Yo Ep Kouame (2336790)" userId="9e07076d-8371-4f95-8989-3b7b929aa037" providerId="ADAL" clId="{1E3FF949-9C0A-4E33-B8E9-DF45CE138985}" dt="2026-08-06T09:06:09.394" v="4375" actId="114"/>
        <pc:sldMkLst>
          <pc:docMk/>
          <pc:sldMk cId="235623834" sldId="262"/>
        </pc:sldMkLst>
        <pc:spChg chg="mod">
          <ac:chgData name="Meneouan Keoua Sandrine Yo Ep Kouame (2336790)" userId="9e07076d-8371-4f95-8989-3b7b929aa037" providerId="ADAL" clId="{1E3FF949-9C0A-4E33-B8E9-DF45CE138985}" dt="2026-08-06T08:53:23.757" v="4190" actId="13926"/>
          <ac:spMkLst>
            <pc:docMk/>
            <pc:sldMk cId="235623834" sldId="262"/>
            <ac:spMk id="2" creationId="{E7AF8E39-FD3C-9E40-CCAB-FC241F6686A6}"/>
          </ac:spMkLst>
        </pc:spChg>
        <pc:spChg chg="mod">
          <ac:chgData name="Meneouan Keoua Sandrine Yo Ep Kouame (2336790)" userId="9e07076d-8371-4f95-8989-3b7b929aa037" providerId="ADAL" clId="{1E3FF949-9C0A-4E33-B8E9-DF45CE138985}" dt="2026-08-06T09:06:09.394" v="4375" actId="114"/>
          <ac:spMkLst>
            <pc:docMk/>
            <pc:sldMk cId="235623834" sldId="262"/>
            <ac:spMk id="3" creationId="{338C5FBA-687F-09AA-F379-508992FCEEE1}"/>
          </ac:spMkLst>
        </pc:spChg>
        <pc:spChg chg="add mod">
          <ac:chgData name="Meneouan Keoua Sandrine Yo Ep Kouame (2336790)" userId="9e07076d-8371-4f95-8989-3b7b929aa037" providerId="ADAL" clId="{1E3FF949-9C0A-4E33-B8E9-DF45CE138985}" dt="2026-08-06T08:57:41.320" v="4241"/>
          <ac:spMkLst>
            <pc:docMk/>
            <pc:sldMk cId="235623834" sldId="262"/>
            <ac:spMk id="4" creationId="{8F0DB3AF-89F4-BDF4-41F9-AC67E313D605}"/>
          </ac:spMkLst>
        </pc:spChg>
        <pc:picChg chg="add mod">
          <ac:chgData name="Meneouan Keoua Sandrine Yo Ep Kouame (2336790)" userId="9e07076d-8371-4f95-8989-3b7b929aa037" providerId="ADAL" clId="{1E3FF949-9C0A-4E33-B8E9-DF45CE138985}" dt="2026-07-28T14:24:25.630" v="1572" actId="14100"/>
          <ac:picMkLst>
            <pc:docMk/>
            <pc:sldMk cId="235623834" sldId="262"/>
            <ac:picMk id="7" creationId="{9717066B-3DC7-8D41-CABC-6774FF650D10}"/>
          </ac:picMkLst>
        </pc:picChg>
      </pc:sldChg>
      <pc:sldChg chg="addSp delSp modSp new del mod setBg">
        <pc:chgData name="Meneouan Keoua Sandrine Yo Ep Kouame (2336790)" userId="9e07076d-8371-4f95-8989-3b7b929aa037" providerId="ADAL" clId="{1E3FF949-9C0A-4E33-B8E9-DF45CE138985}" dt="2026-08-01T08:30:41.794" v="2044" actId="47"/>
        <pc:sldMkLst>
          <pc:docMk/>
          <pc:sldMk cId="1910036593" sldId="263"/>
        </pc:sldMkLst>
      </pc:sldChg>
      <pc:sldChg chg="addSp delSp modSp new del mod setBg">
        <pc:chgData name="Meneouan Keoua Sandrine Yo Ep Kouame (2336790)" userId="9e07076d-8371-4f95-8989-3b7b929aa037" providerId="ADAL" clId="{1E3FF949-9C0A-4E33-B8E9-DF45CE138985}" dt="2026-08-01T08:30:57.814" v="2045" actId="47"/>
        <pc:sldMkLst>
          <pc:docMk/>
          <pc:sldMk cId="2708341319" sldId="264"/>
        </pc:sldMkLst>
      </pc:sldChg>
      <pc:sldChg chg="addSp delSp modSp new mod ord setBg delDesignElem">
        <pc:chgData name="Meneouan Keoua Sandrine Yo Ep Kouame (2336790)" userId="9e07076d-8371-4f95-8989-3b7b929aa037" providerId="ADAL" clId="{1E3FF949-9C0A-4E33-B8E9-DF45CE138985}" dt="2026-08-06T08:25:53.024" v="4027" actId="26606"/>
        <pc:sldMkLst>
          <pc:docMk/>
          <pc:sldMk cId="2303740941" sldId="265"/>
        </pc:sldMkLst>
        <pc:spChg chg="add del mod">
          <ac:chgData name="Meneouan Keoua Sandrine Yo Ep Kouame (2336790)" userId="9e07076d-8371-4f95-8989-3b7b929aa037" providerId="ADAL" clId="{1E3FF949-9C0A-4E33-B8E9-DF45CE138985}" dt="2026-08-06T08:23:57.484" v="4012"/>
          <ac:spMkLst>
            <pc:docMk/>
            <pc:sldMk cId="2303740941" sldId="265"/>
            <ac:spMk id="2" creationId="{A1FB4E25-65BE-7971-8219-B15BC8653EF1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8:25:53.024" v="4027" actId="26606"/>
          <ac:spMkLst>
            <pc:docMk/>
            <pc:sldMk cId="2303740941" sldId="265"/>
            <ac:spMk id="8" creationId="{C3896A03-3945-419A-B66B-4EE266EDD152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8:25:53.024" v="4027" actId="26606"/>
          <ac:spMkLst>
            <pc:docMk/>
            <pc:sldMk cId="2303740941" sldId="265"/>
            <ac:spMk id="10" creationId="{B34F5AD2-EDBD-4BBD-A55C-EAFFD0C7097A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8:25:53.024" v="4027" actId="26606"/>
          <ac:spMkLst>
            <pc:docMk/>
            <pc:sldMk cId="2303740941" sldId="265"/>
            <ac:spMk id="12" creationId="{450D3AD2-FA80-415F-A9CE-54D884561CD7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8:25:52.833" v="4026" actId="26606"/>
          <ac:spMkLst>
            <pc:docMk/>
            <pc:sldMk cId="2303740941" sldId="265"/>
            <ac:spMk id="17" creationId="{53B021B3-DE93-4AB7-8A18-CF5F1CED88B8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8:25:52.833" v="4026" actId="26606"/>
          <ac:spMkLst>
            <pc:docMk/>
            <pc:sldMk cId="2303740941" sldId="265"/>
            <ac:spMk id="19" creationId="{52D502E5-F6B4-4D58-B4AE-FC466FF15EE8}"/>
          </ac:spMkLst>
        </pc:spChg>
        <pc:spChg chg="add del">
          <ac:chgData name="Meneouan Keoua Sandrine Yo Ep Kouame (2336790)" userId="9e07076d-8371-4f95-8989-3b7b929aa037" providerId="ADAL" clId="{1E3FF949-9C0A-4E33-B8E9-DF45CE138985}" dt="2026-08-06T08:25:52.833" v="4026" actId="26606"/>
          <ac:spMkLst>
            <pc:docMk/>
            <pc:sldMk cId="2303740941" sldId="265"/>
            <ac:spMk id="21" creationId="{9DECDBF4-02B6-4BB4-B65B-B8107AD6A9E8}"/>
          </ac:spMkLst>
        </pc:spChg>
        <pc:spChg chg="add">
          <ac:chgData name="Meneouan Keoua Sandrine Yo Ep Kouame (2336790)" userId="9e07076d-8371-4f95-8989-3b7b929aa037" providerId="ADAL" clId="{1E3FF949-9C0A-4E33-B8E9-DF45CE138985}" dt="2026-08-06T08:25:53.024" v="4027" actId="26606"/>
          <ac:spMkLst>
            <pc:docMk/>
            <pc:sldMk cId="2303740941" sldId="265"/>
            <ac:spMk id="23" creationId="{063BBA22-50EA-4C4D-BE05-F1CE4E63AA56}"/>
          </ac:spMkLst>
        </pc:spChg>
        <pc:spChg chg="add">
          <ac:chgData name="Meneouan Keoua Sandrine Yo Ep Kouame (2336790)" userId="9e07076d-8371-4f95-8989-3b7b929aa037" providerId="ADAL" clId="{1E3FF949-9C0A-4E33-B8E9-DF45CE138985}" dt="2026-08-06T08:25:53.024" v="4027" actId="26606"/>
          <ac:spMkLst>
            <pc:docMk/>
            <pc:sldMk cId="2303740941" sldId="265"/>
            <ac:spMk id="24" creationId="{BACC6370-2D7E-4714-9D71-7542949D7D5D}"/>
          </ac:spMkLst>
        </pc:spChg>
        <pc:spChg chg="add">
          <ac:chgData name="Meneouan Keoua Sandrine Yo Ep Kouame (2336790)" userId="9e07076d-8371-4f95-8989-3b7b929aa037" providerId="ADAL" clId="{1E3FF949-9C0A-4E33-B8E9-DF45CE138985}" dt="2026-08-06T08:25:53.024" v="4027" actId="26606"/>
          <ac:spMkLst>
            <pc:docMk/>
            <pc:sldMk cId="2303740941" sldId="265"/>
            <ac:spMk id="25" creationId="{F68B3F68-107C-434F-AA38-110D5EA91B85}"/>
          </ac:spMkLst>
        </pc:spChg>
        <pc:spChg chg="add">
          <ac:chgData name="Meneouan Keoua Sandrine Yo Ep Kouame (2336790)" userId="9e07076d-8371-4f95-8989-3b7b929aa037" providerId="ADAL" clId="{1E3FF949-9C0A-4E33-B8E9-DF45CE138985}" dt="2026-08-06T08:25:53.024" v="4027" actId="26606"/>
          <ac:spMkLst>
            <pc:docMk/>
            <pc:sldMk cId="2303740941" sldId="265"/>
            <ac:spMk id="26" creationId="{AAD0DBB9-1A4B-4391-81D4-CB19F9AB918A}"/>
          </ac:spMkLst>
        </pc:spChg>
        <pc:graphicFrameChg chg="add mod ord modGraphic">
          <ac:chgData name="Meneouan Keoua Sandrine Yo Ep Kouame (2336790)" userId="9e07076d-8371-4f95-8989-3b7b929aa037" providerId="ADAL" clId="{1E3FF949-9C0A-4E33-B8E9-DF45CE138985}" dt="2026-08-06T08:25:53.024" v="4027" actId="26606"/>
          <ac:graphicFrameMkLst>
            <pc:docMk/>
            <pc:sldMk cId="2303740941" sldId="265"/>
            <ac:graphicFrameMk id="5" creationId="{C5670845-1168-D41F-9A3D-FBEEFD1AF3A9}"/>
          </ac:graphicFrameMkLst>
        </pc:graphicFrameChg>
        <pc:picChg chg="add del mod">
          <ac:chgData name="Meneouan Keoua Sandrine Yo Ep Kouame (2336790)" userId="9e07076d-8371-4f95-8989-3b7b929aa037" providerId="ADAL" clId="{1E3FF949-9C0A-4E33-B8E9-DF45CE138985}" dt="2026-08-06T08:24:14.113" v="4015" actId="478"/>
          <ac:picMkLst>
            <pc:docMk/>
            <pc:sldMk cId="2303740941" sldId="265"/>
            <ac:picMk id="3" creationId="{F5726941-F0FB-F024-8F4A-AD06B8E4C34F}"/>
          </ac:picMkLst>
        </pc:picChg>
        <pc:picChg chg="add del mod">
          <ac:chgData name="Meneouan Keoua Sandrine Yo Ep Kouame (2336790)" userId="9e07076d-8371-4f95-8989-3b7b929aa037" providerId="ADAL" clId="{1E3FF949-9C0A-4E33-B8E9-DF45CE138985}" dt="2026-08-06T08:25:39.976" v="4024" actId="478"/>
          <ac:picMkLst>
            <pc:docMk/>
            <pc:sldMk cId="2303740941" sldId="265"/>
            <ac:picMk id="6" creationId="{252722B8-DFA6-D98E-31A2-8E0CFC261927}"/>
          </ac:picMkLst>
        </pc:picChg>
      </pc:sldChg>
      <pc:sldChg chg="modSp new mod">
        <pc:chgData name="Meneouan Keoua Sandrine Yo Ep Kouame (2336790)" userId="9e07076d-8371-4f95-8989-3b7b929aa037" providerId="ADAL" clId="{1E3FF949-9C0A-4E33-B8E9-DF45CE138985}" dt="2026-08-06T09:11:06.323" v="4416" actId="3062"/>
        <pc:sldMkLst>
          <pc:docMk/>
          <pc:sldMk cId="3283700087" sldId="266"/>
        </pc:sldMkLst>
        <pc:spChg chg="mod">
          <ac:chgData name="Meneouan Keoua Sandrine Yo Ep Kouame (2336790)" userId="9e07076d-8371-4f95-8989-3b7b929aa037" providerId="ADAL" clId="{1E3FF949-9C0A-4E33-B8E9-DF45CE138985}" dt="2026-08-06T09:11:06.323" v="4416" actId="3062"/>
          <ac:spMkLst>
            <pc:docMk/>
            <pc:sldMk cId="3283700087" sldId="266"/>
            <ac:spMk id="2" creationId="{35A52C26-B244-72B7-0F51-3E0479CAB753}"/>
          </ac:spMkLst>
        </pc:spChg>
        <pc:spChg chg="mod">
          <ac:chgData name="Meneouan Keoua Sandrine Yo Ep Kouame (2336790)" userId="9e07076d-8371-4f95-8989-3b7b929aa037" providerId="ADAL" clId="{1E3FF949-9C0A-4E33-B8E9-DF45CE138985}" dt="2026-08-04T15:02:28.606" v="3987" actId="255"/>
          <ac:spMkLst>
            <pc:docMk/>
            <pc:sldMk cId="3283700087" sldId="266"/>
            <ac:spMk id="3" creationId="{6677A04A-83FC-1A0C-2EB5-37EE6AB8ED8A}"/>
          </ac:spMkLst>
        </pc:spChg>
      </pc:sldChg>
      <pc:sldChg chg="modSp new mod">
        <pc:chgData name="Meneouan Keoua Sandrine Yo Ep Kouame (2336790)" userId="9e07076d-8371-4f95-8989-3b7b929aa037" providerId="ADAL" clId="{1E3FF949-9C0A-4E33-B8E9-DF45CE138985}" dt="2026-08-06T09:09:47.419" v="4398" actId="20577"/>
        <pc:sldMkLst>
          <pc:docMk/>
          <pc:sldMk cId="2989956437" sldId="267"/>
        </pc:sldMkLst>
        <pc:spChg chg="mod">
          <ac:chgData name="Meneouan Keoua Sandrine Yo Ep Kouame (2336790)" userId="9e07076d-8371-4f95-8989-3b7b929aa037" providerId="ADAL" clId="{1E3FF949-9C0A-4E33-B8E9-DF45CE138985}" dt="2026-08-06T09:09:47.419" v="4398" actId="20577"/>
          <ac:spMkLst>
            <pc:docMk/>
            <pc:sldMk cId="2989956437" sldId="267"/>
            <ac:spMk id="2" creationId="{6629CC3C-C071-312B-456E-4027BAA2BA38}"/>
          </ac:spMkLst>
        </pc:spChg>
        <pc:spChg chg="mod">
          <ac:chgData name="Meneouan Keoua Sandrine Yo Ep Kouame (2336790)" userId="9e07076d-8371-4f95-8989-3b7b929aa037" providerId="ADAL" clId="{1E3FF949-9C0A-4E33-B8E9-DF45CE138985}" dt="2026-08-04T15:03:53.532" v="4002" actId="27636"/>
          <ac:spMkLst>
            <pc:docMk/>
            <pc:sldMk cId="2989956437" sldId="267"/>
            <ac:spMk id="3" creationId="{BF905DEC-2DD9-D448-4C89-C1852AD6D316}"/>
          </ac:spMkLst>
        </pc:spChg>
      </pc:sldChg>
      <pc:sldChg chg="addSp delSp modSp new mod">
        <pc:chgData name="Meneouan Keoua Sandrine Yo Ep Kouame (2336790)" userId="9e07076d-8371-4f95-8989-3b7b929aa037" providerId="ADAL" clId="{1E3FF949-9C0A-4E33-B8E9-DF45CE138985}" dt="2026-08-06T08:37:18.183" v="4034" actId="11530"/>
        <pc:sldMkLst>
          <pc:docMk/>
          <pc:sldMk cId="2851903862" sldId="268"/>
        </pc:sldMkLst>
        <pc:spChg chg="add mod">
          <ac:chgData name="Meneouan Keoua Sandrine Yo Ep Kouame (2336790)" userId="9e07076d-8371-4f95-8989-3b7b929aa037" providerId="ADAL" clId="{1E3FF949-9C0A-4E33-B8E9-DF45CE138985}" dt="2026-08-06T08:34:37.213" v="4031" actId="790"/>
          <ac:spMkLst>
            <pc:docMk/>
            <pc:sldMk cId="2851903862" sldId="268"/>
            <ac:spMk id="4" creationId="{728CCEB2-FF63-B6CC-E00A-FA8E551EF441}"/>
          </ac:spMkLst>
        </pc:spChg>
        <pc:spChg chg="add mod">
          <ac:chgData name="Meneouan Keoua Sandrine Yo Ep Kouame (2336790)" userId="9e07076d-8371-4f95-8989-3b7b929aa037" providerId="ADAL" clId="{1E3FF949-9C0A-4E33-B8E9-DF45CE138985}" dt="2026-08-06T08:37:18.183" v="4034" actId="11530"/>
          <ac:spMkLst>
            <pc:docMk/>
            <pc:sldMk cId="2851903862" sldId="268"/>
            <ac:spMk id="6" creationId="{EDAC995D-D506-EF9B-ECF7-6D2200D982B8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508019-5DEA-40CC-973E-1BBEE5A69CB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684BF8B1-B1E7-4100-8303-9518351299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noProof="0"/>
            <a:t>Component 2: Presentation </a:t>
          </a:r>
          <a:endParaRPr lang="en-GB" noProof="0" dirty="0"/>
        </a:p>
      </dgm:t>
    </dgm:pt>
    <dgm:pt modelId="{D4B17099-B731-459D-898B-1AAEB5255068}" type="parTrans" cxnId="{032C5B7E-34B7-4BE2-B5D3-6DE30ECA5A89}">
      <dgm:prSet/>
      <dgm:spPr/>
      <dgm:t>
        <a:bodyPr/>
        <a:lstStyle/>
        <a:p>
          <a:endParaRPr lang="en-US"/>
        </a:p>
      </dgm:t>
    </dgm:pt>
    <dgm:pt modelId="{AF2E20A3-D00E-4816-9CD9-C86A7D5A0F7E}" type="sibTrans" cxnId="{032C5B7E-34B7-4BE2-B5D3-6DE30ECA5A8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59D0F63-8B83-418B-8D59-D0DA6663D3F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noProof="0"/>
            <a:t>Student name: Meneouan kouame</a:t>
          </a:r>
          <a:endParaRPr lang="en-GB" noProof="0" dirty="0"/>
        </a:p>
      </dgm:t>
    </dgm:pt>
    <dgm:pt modelId="{96B8FF17-1524-4B13-B722-CD59D87294E6}" type="parTrans" cxnId="{E79C46DA-9AE5-462E-B2BC-4339DE619ACF}">
      <dgm:prSet/>
      <dgm:spPr/>
      <dgm:t>
        <a:bodyPr/>
        <a:lstStyle/>
        <a:p>
          <a:endParaRPr lang="en-US"/>
        </a:p>
      </dgm:t>
    </dgm:pt>
    <dgm:pt modelId="{347877B8-EF0B-4C0C-9FF3-E07A79A26E10}" type="sibTrans" cxnId="{E79C46DA-9AE5-462E-B2BC-4339DE619AC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F20B01F-3B58-4720-9B4B-C3729D482E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noProof="0"/>
            <a:t>Student number:2336790</a:t>
          </a:r>
          <a:endParaRPr lang="en-GB" noProof="0" dirty="0"/>
        </a:p>
      </dgm:t>
    </dgm:pt>
    <dgm:pt modelId="{D038DE96-9F63-4FCA-9EA8-AC23D55EA807}" type="parTrans" cxnId="{2BD53ABE-05CF-4D43-BF9A-01B108824427}">
      <dgm:prSet/>
      <dgm:spPr/>
      <dgm:t>
        <a:bodyPr/>
        <a:lstStyle/>
        <a:p>
          <a:endParaRPr lang="en-US"/>
        </a:p>
      </dgm:t>
    </dgm:pt>
    <dgm:pt modelId="{36D6259D-ABFD-4BE5-957F-A64F37108320}" type="sibTrans" cxnId="{2BD53ABE-05CF-4D43-BF9A-01B10882442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93C03CA-0398-4D51-B6E6-809D3F0995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noProof="0"/>
            <a:t>Lecturer’s name: Ping Wu </a:t>
          </a:r>
          <a:endParaRPr lang="en-GB" noProof="0" dirty="0"/>
        </a:p>
      </dgm:t>
    </dgm:pt>
    <dgm:pt modelId="{21806CE3-AD7E-4B2E-8F69-D887A7F62F5D}" type="parTrans" cxnId="{E57691E6-E4E5-4607-B978-E3F55AFC9E11}">
      <dgm:prSet/>
      <dgm:spPr/>
      <dgm:t>
        <a:bodyPr/>
        <a:lstStyle/>
        <a:p>
          <a:endParaRPr lang="en-US"/>
        </a:p>
      </dgm:t>
    </dgm:pt>
    <dgm:pt modelId="{8A615EAE-855D-4DDE-990D-CF5382063BA0}" type="sibTrans" cxnId="{E57691E6-E4E5-4607-B978-E3F55AFC9E11}">
      <dgm:prSet/>
      <dgm:spPr/>
      <dgm:t>
        <a:bodyPr/>
        <a:lstStyle/>
        <a:p>
          <a:endParaRPr lang="en-US"/>
        </a:p>
      </dgm:t>
    </dgm:pt>
    <dgm:pt modelId="{230575D2-CF7B-4433-A335-46FCFC8509E7}" type="pres">
      <dgm:prSet presAssocID="{D0508019-5DEA-40CC-973E-1BBEE5A69CBF}" presName="root" presStyleCnt="0">
        <dgm:presLayoutVars>
          <dgm:dir/>
          <dgm:resizeHandles val="exact"/>
        </dgm:presLayoutVars>
      </dgm:prSet>
      <dgm:spPr/>
    </dgm:pt>
    <dgm:pt modelId="{E1748D3F-2EA8-43E1-8EEF-F019D17FA31D}" type="pres">
      <dgm:prSet presAssocID="{D0508019-5DEA-40CC-973E-1BBEE5A69CBF}" presName="container" presStyleCnt="0">
        <dgm:presLayoutVars>
          <dgm:dir/>
          <dgm:resizeHandles val="exact"/>
        </dgm:presLayoutVars>
      </dgm:prSet>
      <dgm:spPr/>
    </dgm:pt>
    <dgm:pt modelId="{490175DF-B7A5-4942-BB51-9FEC67272A2D}" type="pres">
      <dgm:prSet presAssocID="{684BF8B1-B1E7-4100-8303-951835129992}" presName="compNode" presStyleCnt="0"/>
      <dgm:spPr/>
    </dgm:pt>
    <dgm:pt modelId="{B3CF16D4-F17A-438B-AFE7-D4E1C814D1D7}" type="pres">
      <dgm:prSet presAssocID="{684BF8B1-B1E7-4100-8303-951835129992}" presName="iconBgRect" presStyleLbl="bgShp" presStyleIdx="0" presStyleCnt="4"/>
      <dgm:spPr/>
    </dgm:pt>
    <dgm:pt modelId="{CD6CC896-4CF7-4AD9-A764-4E1BF5E5558F}" type="pres">
      <dgm:prSet presAssocID="{684BF8B1-B1E7-4100-8303-95183512999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grenages"/>
        </a:ext>
      </dgm:extLst>
    </dgm:pt>
    <dgm:pt modelId="{14C639F5-BC36-404E-91A7-D573BAD8DC5E}" type="pres">
      <dgm:prSet presAssocID="{684BF8B1-B1E7-4100-8303-951835129992}" presName="spaceRect" presStyleCnt="0"/>
      <dgm:spPr/>
    </dgm:pt>
    <dgm:pt modelId="{FE1E4B0A-46DB-4D3B-8FD2-B4DECC33DCB3}" type="pres">
      <dgm:prSet presAssocID="{684BF8B1-B1E7-4100-8303-951835129992}" presName="textRect" presStyleLbl="revTx" presStyleIdx="0" presStyleCnt="4">
        <dgm:presLayoutVars>
          <dgm:chMax val="1"/>
          <dgm:chPref val="1"/>
        </dgm:presLayoutVars>
      </dgm:prSet>
      <dgm:spPr/>
    </dgm:pt>
    <dgm:pt modelId="{91C7BE92-F6AE-40B6-95EA-BCD61859BA12}" type="pres">
      <dgm:prSet presAssocID="{AF2E20A3-D00E-4816-9CD9-C86A7D5A0F7E}" presName="sibTrans" presStyleLbl="sibTrans2D1" presStyleIdx="0" presStyleCnt="0"/>
      <dgm:spPr/>
    </dgm:pt>
    <dgm:pt modelId="{62E35657-40CA-4327-802F-7133A9707F2B}" type="pres">
      <dgm:prSet presAssocID="{A59D0F63-8B83-418B-8D59-D0DA6663D3FB}" presName="compNode" presStyleCnt="0"/>
      <dgm:spPr/>
    </dgm:pt>
    <dgm:pt modelId="{950FA48A-FB4B-4C1F-9BFC-E7D7406473C1}" type="pres">
      <dgm:prSet presAssocID="{A59D0F63-8B83-418B-8D59-D0DA6663D3FB}" presName="iconBgRect" presStyleLbl="bgShp" presStyleIdx="1" presStyleCnt="4"/>
      <dgm:spPr/>
    </dgm:pt>
    <dgm:pt modelId="{2B452033-1C86-4EC5-B921-B320F5E9A34B}" type="pres">
      <dgm:prSet presAssocID="{A59D0F63-8B83-418B-8D59-D0DA6663D3F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tilisateur"/>
        </a:ext>
      </dgm:extLst>
    </dgm:pt>
    <dgm:pt modelId="{4F6076E5-5B81-40D9-8223-36C83357095B}" type="pres">
      <dgm:prSet presAssocID="{A59D0F63-8B83-418B-8D59-D0DA6663D3FB}" presName="spaceRect" presStyleCnt="0"/>
      <dgm:spPr/>
    </dgm:pt>
    <dgm:pt modelId="{39A3F2EA-277B-4235-99E3-6009315A5308}" type="pres">
      <dgm:prSet presAssocID="{A59D0F63-8B83-418B-8D59-D0DA6663D3FB}" presName="textRect" presStyleLbl="revTx" presStyleIdx="1" presStyleCnt="4">
        <dgm:presLayoutVars>
          <dgm:chMax val="1"/>
          <dgm:chPref val="1"/>
        </dgm:presLayoutVars>
      </dgm:prSet>
      <dgm:spPr/>
    </dgm:pt>
    <dgm:pt modelId="{925368C1-52C8-4314-A5B0-FD612F4E7FF9}" type="pres">
      <dgm:prSet presAssocID="{347877B8-EF0B-4C0C-9FF3-E07A79A26E10}" presName="sibTrans" presStyleLbl="sibTrans2D1" presStyleIdx="0" presStyleCnt="0"/>
      <dgm:spPr/>
    </dgm:pt>
    <dgm:pt modelId="{9CBDF1FF-3210-4DBE-93C2-2BEF8597BBB8}" type="pres">
      <dgm:prSet presAssocID="{3F20B01F-3B58-4720-9B4B-C3729D482EF1}" presName="compNode" presStyleCnt="0"/>
      <dgm:spPr/>
    </dgm:pt>
    <dgm:pt modelId="{4EE4958C-28C0-4F61-8D08-30464E472263}" type="pres">
      <dgm:prSet presAssocID="{3F20B01F-3B58-4720-9B4B-C3729D482EF1}" presName="iconBgRect" presStyleLbl="bgShp" presStyleIdx="2" presStyleCnt="4"/>
      <dgm:spPr/>
    </dgm:pt>
    <dgm:pt modelId="{A7999543-722D-4E9E-BA69-B660EC7DD608}" type="pres">
      <dgm:prSet presAssocID="{3F20B01F-3B58-4720-9B4B-C3729D482EF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e"/>
        </a:ext>
      </dgm:extLst>
    </dgm:pt>
    <dgm:pt modelId="{B12F93D9-E2E2-4CCD-8EB4-AC033D583AFB}" type="pres">
      <dgm:prSet presAssocID="{3F20B01F-3B58-4720-9B4B-C3729D482EF1}" presName="spaceRect" presStyleCnt="0"/>
      <dgm:spPr/>
    </dgm:pt>
    <dgm:pt modelId="{9BF8378B-E826-4EF6-842F-3494625756E0}" type="pres">
      <dgm:prSet presAssocID="{3F20B01F-3B58-4720-9B4B-C3729D482EF1}" presName="textRect" presStyleLbl="revTx" presStyleIdx="2" presStyleCnt="4">
        <dgm:presLayoutVars>
          <dgm:chMax val="1"/>
          <dgm:chPref val="1"/>
        </dgm:presLayoutVars>
      </dgm:prSet>
      <dgm:spPr/>
    </dgm:pt>
    <dgm:pt modelId="{94A78595-C902-4ADC-8921-0C16D29B7970}" type="pres">
      <dgm:prSet presAssocID="{36D6259D-ABFD-4BE5-957F-A64F37108320}" presName="sibTrans" presStyleLbl="sibTrans2D1" presStyleIdx="0" presStyleCnt="0"/>
      <dgm:spPr/>
    </dgm:pt>
    <dgm:pt modelId="{4074B27D-7F7D-46CF-A66F-E9EEAAF90647}" type="pres">
      <dgm:prSet presAssocID="{993C03CA-0398-4D51-B6E6-809D3F099536}" presName="compNode" presStyleCnt="0"/>
      <dgm:spPr/>
    </dgm:pt>
    <dgm:pt modelId="{7D70E58D-3BB8-4089-97B9-29511BFA326A}" type="pres">
      <dgm:prSet presAssocID="{993C03CA-0398-4D51-B6E6-809D3F099536}" presName="iconBgRect" presStyleLbl="bgShp" presStyleIdx="3" presStyleCnt="4"/>
      <dgm:spPr/>
    </dgm:pt>
    <dgm:pt modelId="{0691DAD7-9B01-4D35-AE60-3156193F5FAD}" type="pres">
      <dgm:prSet presAssocID="{993C03CA-0398-4D51-B6E6-809D3F09953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ble tennis"/>
        </a:ext>
      </dgm:extLst>
    </dgm:pt>
    <dgm:pt modelId="{51912E40-C888-4F9F-BBDE-30D8C42892D3}" type="pres">
      <dgm:prSet presAssocID="{993C03CA-0398-4D51-B6E6-809D3F099536}" presName="spaceRect" presStyleCnt="0"/>
      <dgm:spPr/>
    </dgm:pt>
    <dgm:pt modelId="{14AA31FD-46DC-4746-8D61-B4B373264EB0}" type="pres">
      <dgm:prSet presAssocID="{993C03CA-0398-4D51-B6E6-809D3F09953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7676E0E-E5E4-4F66-A26D-5FCBBB4A4993}" type="presOf" srcId="{3F20B01F-3B58-4720-9B4B-C3729D482EF1}" destId="{9BF8378B-E826-4EF6-842F-3494625756E0}" srcOrd="0" destOrd="0" presId="urn:microsoft.com/office/officeart/2018/2/layout/IconCircleList"/>
    <dgm:cxn modelId="{B5C6813D-78C4-4AEF-B102-B1EB78E041AE}" type="presOf" srcId="{AF2E20A3-D00E-4816-9CD9-C86A7D5A0F7E}" destId="{91C7BE92-F6AE-40B6-95EA-BCD61859BA12}" srcOrd="0" destOrd="0" presId="urn:microsoft.com/office/officeart/2018/2/layout/IconCircleList"/>
    <dgm:cxn modelId="{6B9D285E-8D27-42A2-9930-5D7C6C01DBA4}" type="presOf" srcId="{A59D0F63-8B83-418B-8D59-D0DA6663D3FB}" destId="{39A3F2EA-277B-4235-99E3-6009315A5308}" srcOrd="0" destOrd="0" presId="urn:microsoft.com/office/officeart/2018/2/layout/IconCircleList"/>
    <dgm:cxn modelId="{032C5B7E-34B7-4BE2-B5D3-6DE30ECA5A89}" srcId="{D0508019-5DEA-40CC-973E-1BBEE5A69CBF}" destId="{684BF8B1-B1E7-4100-8303-951835129992}" srcOrd="0" destOrd="0" parTransId="{D4B17099-B731-459D-898B-1AAEB5255068}" sibTransId="{AF2E20A3-D00E-4816-9CD9-C86A7D5A0F7E}"/>
    <dgm:cxn modelId="{D53085AC-9C39-4DF8-BE8B-D628D666BCBA}" type="presOf" srcId="{993C03CA-0398-4D51-B6E6-809D3F099536}" destId="{14AA31FD-46DC-4746-8D61-B4B373264EB0}" srcOrd="0" destOrd="0" presId="urn:microsoft.com/office/officeart/2018/2/layout/IconCircleList"/>
    <dgm:cxn modelId="{2BD53ABE-05CF-4D43-BF9A-01B108824427}" srcId="{D0508019-5DEA-40CC-973E-1BBEE5A69CBF}" destId="{3F20B01F-3B58-4720-9B4B-C3729D482EF1}" srcOrd="2" destOrd="0" parTransId="{D038DE96-9F63-4FCA-9EA8-AC23D55EA807}" sibTransId="{36D6259D-ABFD-4BE5-957F-A64F37108320}"/>
    <dgm:cxn modelId="{E79C46DA-9AE5-462E-B2BC-4339DE619ACF}" srcId="{D0508019-5DEA-40CC-973E-1BBEE5A69CBF}" destId="{A59D0F63-8B83-418B-8D59-D0DA6663D3FB}" srcOrd="1" destOrd="0" parTransId="{96B8FF17-1524-4B13-B722-CD59D87294E6}" sibTransId="{347877B8-EF0B-4C0C-9FF3-E07A79A26E10}"/>
    <dgm:cxn modelId="{E9836BDD-C0E0-4814-BA38-B11494393EA6}" type="presOf" srcId="{D0508019-5DEA-40CC-973E-1BBEE5A69CBF}" destId="{230575D2-CF7B-4433-A335-46FCFC8509E7}" srcOrd="0" destOrd="0" presId="urn:microsoft.com/office/officeart/2018/2/layout/IconCircleList"/>
    <dgm:cxn modelId="{E57691E6-E4E5-4607-B978-E3F55AFC9E11}" srcId="{D0508019-5DEA-40CC-973E-1BBEE5A69CBF}" destId="{993C03CA-0398-4D51-B6E6-809D3F099536}" srcOrd="3" destOrd="0" parTransId="{21806CE3-AD7E-4B2E-8F69-D887A7F62F5D}" sibTransId="{8A615EAE-855D-4DDE-990D-CF5382063BA0}"/>
    <dgm:cxn modelId="{923A5FF5-E9EA-4D5B-AFB8-E3F15E72B80C}" type="presOf" srcId="{36D6259D-ABFD-4BE5-957F-A64F37108320}" destId="{94A78595-C902-4ADC-8921-0C16D29B7970}" srcOrd="0" destOrd="0" presId="urn:microsoft.com/office/officeart/2018/2/layout/IconCircleList"/>
    <dgm:cxn modelId="{F2C683F6-28B5-4974-AB82-3075BA87C7F2}" type="presOf" srcId="{684BF8B1-B1E7-4100-8303-951835129992}" destId="{FE1E4B0A-46DB-4D3B-8FD2-B4DECC33DCB3}" srcOrd="0" destOrd="0" presId="urn:microsoft.com/office/officeart/2018/2/layout/IconCircleList"/>
    <dgm:cxn modelId="{25D084FB-3240-4E9B-9CDC-8E5FD1253485}" type="presOf" srcId="{347877B8-EF0B-4C0C-9FF3-E07A79A26E10}" destId="{925368C1-52C8-4314-A5B0-FD612F4E7FF9}" srcOrd="0" destOrd="0" presId="urn:microsoft.com/office/officeart/2018/2/layout/IconCircleList"/>
    <dgm:cxn modelId="{668E1D5B-23B1-4984-AD8E-AEDBDE1E26E1}" type="presParOf" srcId="{230575D2-CF7B-4433-A335-46FCFC8509E7}" destId="{E1748D3F-2EA8-43E1-8EEF-F019D17FA31D}" srcOrd="0" destOrd="0" presId="urn:microsoft.com/office/officeart/2018/2/layout/IconCircleList"/>
    <dgm:cxn modelId="{663BD996-7353-4C14-B8C3-DC3288FC1347}" type="presParOf" srcId="{E1748D3F-2EA8-43E1-8EEF-F019D17FA31D}" destId="{490175DF-B7A5-4942-BB51-9FEC67272A2D}" srcOrd="0" destOrd="0" presId="urn:microsoft.com/office/officeart/2018/2/layout/IconCircleList"/>
    <dgm:cxn modelId="{A33D4127-C7C3-4A42-95BC-52ACA2F68E7D}" type="presParOf" srcId="{490175DF-B7A5-4942-BB51-9FEC67272A2D}" destId="{B3CF16D4-F17A-438B-AFE7-D4E1C814D1D7}" srcOrd="0" destOrd="0" presId="urn:microsoft.com/office/officeart/2018/2/layout/IconCircleList"/>
    <dgm:cxn modelId="{5227881D-249E-4C13-AA3A-41229A28A585}" type="presParOf" srcId="{490175DF-B7A5-4942-BB51-9FEC67272A2D}" destId="{CD6CC896-4CF7-4AD9-A764-4E1BF5E5558F}" srcOrd="1" destOrd="0" presId="urn:microsoft.com/office/officeart/2018/2/layout/IconCircleList"/>
    <dgm:cxn modelId="{ADF01473-E855-4D8C-BB65-B3F7A54F14C2}" type="presParOf" srcId="{490175DF-B7A5-4942-BB51-9FEC67272A2D}" destId="{14C639F5-BC36-404E-91A7-D573BAD8DC5E}" srcOrd="2" destOrd="0" presId="urn:microsoft.com/office/officeart/2018/2/layout/IconCircleList"/>
    <dgm:cxn modelId="{63E7D1A7-0117-4CF8-B2FD-3E5C9EB678A0}" type="presParOf" srcId="{490175DF-B7A5-4942-BB51-9FEC67272A2D}" destId="{FE1E4B0A-46DB-4D3B-8FD2-B4DECC33DCB3}" srcOrd="3" destOrd="0" presId="urn:microsoft.com/office/officeart/2018/2/layout/IconCircleList"/>
    <dgm:cxn modelId="{EC003B0D-5884-4E42-8790-9A1E684AAA61}" type="presParOf" srcId="{E1748D3F-2EA8-43E1-8EEF-F019D17FA31D}" destId="{91C7BE92-F6AE-40B6-95EA-BCD61859BA12}" srcOrd="1" destOrd="0" presId="urn:microsoft.com/office/officeart/2018/2/layout/IconCircleList"/>
    <dgm:cxn modelId="{A37325E9-2DB4-4D9C-9F1B-C116BD39C893}" type="presParOf" srcId="{E1748D3F-2EA8-43E1-8EEF-F019D17FA31D}" destId="{62E35657-40CA-4327-802F-7133A9707F2B}" srcOrd="2" destOrd="0" presId="urn:microsoft.com/office/officeart/2018/2/layout/IconCircleList"/>
    <dgm:cxn modelId="{5E48559E-DFE0-43C8-A67A-47A865D9F498}" type="presParOf" srcId="{62E35657-40CA-4327-802F-7133A9707F2B}" destId="{950FA48A-FB4B-4C1F-9BFC-E7D7406473C1}" srcOrd="0" destOrd="0" presId="urn:microsoft.com/office/officeart/2018/2/layout/IconCircleList"/>
    <dgm:cxn modelId="{9284C805-87DB-42F2-868F-43C4118AADC4}" type="presParOf" srcId="{62E35657-40CA-4327-802F-7133A9707F2B}" destId="{2B452033-1C86-4EC5-B921-B320F5E9A34B}" srcOrd="1" destOrd="0" presId="urn:microsoft.com/office/officeart/2018/2/layout/IconCircleList"/>
    <dgm:cxn modelId="{211B7BDE-7616-44E2-A521-864EBDD4B116}" type="presParOf" srcId="{62E35657-40CA-4327-802F-7133A9707F2B}" destId="{4F6076E5-5B81-40D9-8223-36C83357095B}" srcOrd="2" destOrd="0" presId="urn:microsoft.com/office/officeart/2018/2/layout/IconCircleList"/>
    <dgm:cxn modelId="{3482B01F-0A65-40D2-94C9-BD3E707E1EB3}" type="presParOf" srcId="{62E35657-40CA-4327-802F-7133A9707F2B}" destId="{39A3F2EA-277B-4235-99E3-6009315A5308}" srcOrd="3" destOrd="0" presId="urn:microsoft.com/office/officeart/2018/2/layout/IconCircleList"/>
    <dgm:cxn modelId="{EAE6997E-2BEF-4C8C-916A-339FCCED6B1A}" type="presParOf" srcId="{E1748D3F-2EA8-43E1-8EEF-F019D17FA31D}" destId="{925368C1-52C8-4314-A5B0-FD612F4E7FF9}" srcOrd="3" destOrd="0" presId="urn:microsoft.com/office/officeart/2018/2/layout/IconCircleList"/>
    <dgm:cxn modelId="{B41F94D1-9ECC-4B04-A4DD-914B849552A9}" type="presParOf" srcId="{E1748D3F-2EA8-43E1-8EEF-F019D17FA31D}" destId="{9CBDF1FF-3210-4DBE-93C2-2BEF8597BBB8}" srcOrd="4" destOrd="0" presId="urn:microsoft.com/office/officeart/2018/2/layout/IconCircleList"/>
    <dgm:cxn modelId="{B404246D-AB1E-403C-96DD-6B4416BC6709}" type="presParOf" srcId="{9CBDF1FF-3210-4DBE-93C2-2BEF8597BBB8}" destId="{4EE4958C-28C0-4F61-8D08-30464E472263}" srcOrd="0" destOrd="0" presId="urn:microsoft.com/office/officeart/2018/2/layout/IconCircleList"/>
    <dgm:cxn modelId="{9B81664A-1DD3-4D6D-8A89-03077191F2D2}" type="presParOf" srcId="{9CBDF1FF-3210-4DBE-93C2-2BEF8597BBB8}" destId="{A7999543-722D-4E9E-BA69-B660EC7DD608}" srcOrd="1" destOrd="0" presId="urn:microsoft.com/office/officeart/2018/2/layout/IconCircleList"/>
    <dgm:cxn modelId="{E1274A96-9CA8-46BB-AA8B-DEDD9787E23A}" type="presParOf" srcId="{9CBDF1FF-3210-4DBE-93C2-2BEF8597BBB8}" destId="{B12F93D9-E2E2-4CCD-8EB4-AC033D583AFB}" srcOrd="2" destOrd="0" presId="urn:microsoft.com/office/officeart/2018/2/layout/IconCircleList"/>
    <dgm:cxn modelId="{1187E0BC-F518-4ADA-BD78-A52F3D55F6D1}" type="presParOf" srcId="{9CBDF1FF-3210-4DBE-93C2-2BEF8597BBB8}" destId="{9BF8378B-E826-4EF6-842F-3494625756E0}" srcOrd="3" destOrd="0" presId="urn:microsoft.com/office/officeart/2018/2/layout/IconCircleList"/>
    <dgm:cxn modelId="{021CDE08-51CB-48EE-B7C4-6377FD984C33}" type="presParOf" srcId="{E1748D3F-2EA8-43E1-8EEF-F019D17FA31D}" destId="{94A78595-C902-4ADC-8921-0C16D29B7970}" srcOrd="5" destOrd="0" presId="urn:microsoft.com/office/officeart/2018/2/layout/IconCircleList"/>
    <dgm:cxn modelId="{4913437A-BCEE-4322-8AC8-1DDC0DB5C68F}" type="presParOf" srcId="{E1748D3F-2EA8-43E1-8EEF-F019D17FA31D}" destId="{4074B27D-7F7D-46CF-A66F-E9EEAAF90647}" srcOrd="6" destOrd="0" presId="urn:microsoft.com/office/officeart/2018/2/layout/IconCircleList"/>
    <dgm:cxn modelId="{EA15DAB1-0E9E-4AB1-843B-06FF514B9946}" type="presParOf" srcId="{4074B27D-7F7D-46CF-A66F-E9EEAAF90647}" destId="{7D70E58D-3BB8-4089-97B9-29511BFA326A}" srcOrd="0" destOrd="0" presId="urn:microsoft.com/office/officeart/2018/2/layout/IconCircleList"/>
    <dgm:cxn modelId="{4FE5DA15-E3BD-4E91-9A87-E8CEC1113ED9}" type="presParOf" srcId="{4074B27D-7F7D-46CF-A66F-E9EEAAF90647}" destId="{0691DAD7-9B01-4D35-AE60-3156193F5FAD}" srcOrd="1" destOrd="0" presId="urn:microsoft.com/office/officeart/2018/2/layout/IconCircleList"/>
    <dgm:cxn modelId="{362F3B6C-37F8-4CA4-A1EE-D402C07ADB4E}" type="presParOf" srcId="{4074B27D-7F7D-46CF-A66F-E9EEAAF90647}" destId="{51912E40-C888-4F9F-BBDE-30D8C42892D3}" srcOrd="2" destOrd="0" presId="urn:microsoft.com/office/officeart/2018/2/layout/IconCircleList"/>
    <dgm:cxn modelId="{D81BEFBB-1E56-46B8-8BF2-66D86A969342}" type="presParOf" srcId="{4074B27D-7F7D-46CF-A66F-E9EEAAF90647}" destId="{14AA31FD-46DC-4746-8D61-B4B373264EB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BF16DD-D9C8-4821-A961-71AB2F46EAC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D3B4A4-B5E2-4721-B89C-40CD3A74E67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Robot‑assisted surgery (RAS)</a:t>
          </a:r>
          <a:r>
            <a:rPr lang="en-US"/>
            <a:t> is a technological system designed to perform specific tasks automatically through a fixed or adjustable programme.</a:t>
          </a:r>
        </a:p>
      </dgm:t>
    </dgm:pt>
    <dgm:pt modelId="{76AC90FB-CD8D-424B-A0A5-41E596DC56B2}" type="parTrans" cxnId="{6CF3000E-7CF7-45C9-9B33-E267EA4B5DC2}">
      <dgm:prSet/>
      <dgm:spPr/>
      <dgm:t>
        <a:bodyPr/>
        <a:lstStyle/>
        <a:p>
          <a:endParaRPr lang="en-US"/>
        </a:p>
      </dgm:t>
    </dgm:pt>
    <dgm:pt modelId="{A46FFE1A-8BF1-4633-9864-DAD7844CAA5C}" type="sibTrans" cxnId="{6CF3000E-7CF7-45C9-9B33-E267EA4B5DC2}">
      <dgm:prSet/>
      <dgm:spPr/>
      <dgm:t>
        <a:bodyPr/>
        <a:lstStyle/>
        <a:p>
          <a:endParaRPr lang="en-US"/>
        </a:p>
      </dgm:t>
    </dgm:pt>
    <dgm:pt modelId="{A6A3F750-C7EE-4127-972D-B2B63878599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RAS functions as an instrument‑handling system</a:t>
          </a:r>
          <a:r>
            <a:rPr lang="en-US"/>
            <a:t>, supporting the surgeon throughout the procedure (Pugin, Bucher and Morel, 2011).</a:t>
          </a:r>
        </a:p>
      </dgm:t>
    </dgm:pt>
    <dgm:pt modelId="{48BB8EF7-8169-4F66-B914-B9BFB3F9DA40}" type="parTrans" cxnId="{73BFF9AB-9182-4A80-A376-25283908D5A5}">
      <dgm:prSet/>
      <dgm:spPr/>
      <dgm:t>
        <a:bodyPr/>
        <a:lstStyle/>
        <a:p>
          <a:endParaRPr lang="en-US"/>
        </a:p>
      </dgm:t>
    </dgm:pt>
    <dgm:pt modelId="{AE41E63A-DDAF-46B6-8FEC-4DC3E7CD8FC0}" type="sibTrans" cxnId="{73BFF9AB-9182-4A80-A376-25283908D5A5}">
      <dgm:prSet/>
      <dgm:spPr/>
      <dgm:t>
        <a:bodyPr/>
        <a:lstStyle/>
        <a:p>
          <a:endParaRPr lang="en-US"/>
        </a:p>
      </dgm:t>
    </dgm:pt>
    <dgm:pt modelId="{31A5A724-A7BD-4329-8F56-60EFA6A73A6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RAS providing </a:t>
          </a:r>
          <a:r>
            <a:rPr lang="en-US" b="1"/>
            <a:t>highly precise and controlled movements</a:t>
          </a:r>
          <a:r>
            <a:rPr lang="en-US"/>
            <a:t> and enables surgeons to carry out complex operations with a level of accuracy that surpasses what can be achieved manually.</a:t>
          </a:r>
        </a:p>
      </dgm:t>
    </dgm:pt>
    <dgm:pt modelId="{2D45E9B4-9231-48B9-9508-CD38BBE16852}" type="parTrans" cxnId="{22D3C9D8-BAD2-4D8F-8ECA-C7C76EB065E9}">
      <dgm:prSet/>
      <dgm:spPr/>
      <dgm:t>
        <a:bodyPr/>
        <a:lstStyle/>
        <a:p>
          <a:endParaRPr lang="en-US"/>
        </a:p>
      </dgm:t>
    </dgm:pt>
    <dgm:pt modelId="{3AFBCC8C-8D88-4DF8-81A3-BFB93C7A4F35}" type="sibTrans" cxnId="{22D3C9D8-BAD2-4D8F-8ECA-C7C76EB065E9}">
      <dgm:prSet/>
      <dgm:spPr/>
      <dgm:t>
        <a:bodyPr/>
        <a:lstStyle/>
        <a:p>
          <a:endParaRPr lang="en-US"/>
        </a:p>
      </dgm:t>
    </dgm:pt>
    <dgm:pt modelId="{0571267C-17DF-421D-BEA5-DDA283B03BE2}" type="pres">
      <dgm:prSet presAssocID="{33BF16DD-D9C8-4821-A961-71AB2F46EAC2}" presName="root" presStyleCnt="0">
        <dgm:presLayoutVars>
          <dgm:dir/>
          <dgm:resizeHandles val="exact"/>
        </dgm:presLayoutVars>
      </dgm:prSet>
      <dgm:spPr/>
    </dgm:pt>
    <dgm:pt modelId="{8D6FE83C-C348-45B9-BEBA-13B313970B5F}" type="pres">
      <dgm:prSet presAssocID="{1FD3B4A4-B5E2-4721-B89C-40CD3A74E678}" presName="compNode" presStyleCnt="0"/>
      <dgm:spPr/>
    </dgm:pt>
    <dgm:pt modelId="{1210E562-86DF-491E-A0FA-DABA87D894ED}" type="pres">
      <dgm:prSet presAssocID="{1FD3B4A4-B5E2-4721-B89C-40CD3A74E678}" presName="bgRect" presStyleLbl="bgShp" presStyleIdx="0" presStyleCnt="3"/>
      <dgm:spPr/>
    </dgm:pt>
    <dgm:pt modelId="{46DF3734-2E31-459C-9550-6A8D43471A7E}" type="pres">
      <dgm:prSet presAssocID="{1FD3B4A4-B5E2-4721-B89C-40CD3A74E67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CBA2F144-5A0D-4E9F-81FD-5E4A435C53CF}" type="pres">
      <dgm:prSet presAssocID="{1FD3B4A4-B5E2-4721-B89C-40CD3A74E678}" presName="spaceRect" presStyleCnt="0"/>
      <dgm:spPr/>
    </dgm:pt>
    <dgm:pt modelId="{0886D671-0663-4E6A-83AF-8E1894F23F60}" type="pres">
      <dgm:prSet presAssocID="{1FD3B4A4-B5E2-4721-B89C-40CD3A74E678}" presName="parTx" presStyleLbl="revTx" presStyleIdx="0" presStyleCnt="3">
        <dgm:presLayoutVars>
          <dgm:chMax val="0"/>
          <dgm:chPref val="0"/>
        </dgm:presLayoutVars>
      </dgm:prSet>
      <dgm:spPr/>
    </dgm:pt>
    <dgm:pt modelId="{B9896511-A7E1-49A9-AE08-C9114C9F125F}" type="pres">
      <dgm:prSet presAssocID="{A46FFE1A-8BF1-4633-9864-DAD7844CAA5C}" presName="sibTrans" presStyleCnt="0"/>
      <dgm:spPr/>
    </dgm:pt>
    <dgm:pt modelId="{04914FF5-E3D4-4F65-BD07-04CF31067698}" type="pres">
      <dgm:prSet presAssocID="{A6A3F750-C7EE-4127-972D-B2B63878599A}" presName="compNode" presStyleCnt="0"/>
      <dgm:spPr/>
    </dgm:pt>
    <dgm:pt modelId="{908806F6-8455-4818-A0CA-CC1B241D4BCE}" type="pres">
      <dgm:prSet presAssocID="{A6A3F750-C7EE-4127-972D-B2B63878599A}" presName="bgRect" presStyleLbl="bgShp" presStyleIdx="1" presStyleCnt="3"/>
      <dgm:spPr/>
    </dgm:pt>
    <dgm:pt modelId="{F230A29B-340B-4512-912C-99F3B18F8550}" type="pres">
      <dgm:prSet presAssocID="{A6A3F750-C7EE-4127-972D-B2B63878599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eur"/>
        </a:ext>
      </dgm:extLst>
    </dgm:pt>
    <dgm:pt modelId="{F449312B-B748-4006-B4C2-35CCEF281202}" type="pres">
      <dgm:prSet presAssocID="{A6A3F750-C7EE-4127-972D-B2B63878599A}" presName="spaceRect" presStyleCnt="0"/>
      <dgm:spPr/>
    </dgm:pt>
    <dgm:pt modelId="{E9EB88AD-A642-4F61-8F6F-309AAA80186D}" type="pres">
      <dgm:prSet presAssocID="{A6A3F750-C7EE-4127-972D-B2B63878599A}" presName="parTx" presStyleLbl="revTx" presStyleIdx="1" presStyleCnt="3">
        <dgm:presLayoutVars>
          <dgm:chMax val="0"/>
          <dgm:chPref val="0"/>
        </dgm:presLayoutVars>
      </dgm:prSet>
      <dgm:spPr/>
    </dgm:pt>
    <dgm:pt modelId="{527AA9DB-C981-4F62-AEC1-225EA293D05E}" type="pres">
      <dgm:prSet presAssocID="{AE41E63A-DDAF-46B6-8FEC-4DC3E7CD8FC0}" presName="sibTrans" presStyleCnt="0"/>
      <dgm:spPr/>
    </dgm:pt>
    <dgm:pt modelId="{09EA9B23-0662-4048-8CF1-0B2D46460C2B}" type="pres">
      <dgm:prSet presAssocID="{31A5A724-A7BD-4329-8F56-60EFA6A73A6D}" presName="compNode" presStyleCnt="0"/>
      <dgm:spPr/>
    </dgm:pt>
    <dgm:pt modelId="{4EEE1ED6-2042-4536-9D13-42D66431E74C}" type="pres">
      <dgm:prSet presAssocID="{31A5A724-A7BD-4329-8F56-60EFA6A73A6D}" presName="bgRect" presStyleLbl="bgShp" presStyleIdx="2" presStyleCnt="3"/>
      <dgm:spPr/>
    </dgm:pt>
    <dgm:pt modelId="{3B2A34BA-DA5A-4058-93D5-372915730366}" type="pres">
      <dgm:prSet presAssocID="{31A5A724-A7BD-4329-8F56-60EFA6A73A6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eur"/>
        </a:ext>
      </dgm:extLst>
    </dgm:pt>
    <dgm:pt modelId="{D7A102FB-CA92-45B8-88DE-F4FF67512B32}" type="pres">
      <dgm:prSet presAssocID="{31A5A724-A7BD-4329-8F56-60EFA6A73A6D}" presName="spaceRect" presStyleCnt="0"/>
      <dgm:spPr/>
    </dgm:pt>
    <dgm:pt modelId="{0EC9D571-4B03-4938-809D-BF4831EB31BC}" type="pres">
      <dgm:prSet presAssocID="{31A5A724-A7BD-4329-8F56-60EFA6A73A6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CF3000E-7CF7-45C9-9B33-E267EA4B5DC2}" srcId="{33BF16DD-D9C8-4821-A961-71AB2F46EAC2}" destId="{1FD3B4A4-B5E2-4721-B89C-40CD3A74E678}" srcOrd="0" destOrd="0" parTransId="{76AC90FB-CD8D-424B-A0A5-41E596DC56B2}" sibTransId="{A46FFE1A-8BF1-4633-9864-DAD7844CAA5C}"/>
    <dgm:cxn modelId="{DA7D5B43-FE03-4F39-B94D-6CC16A2BC63E}" type="presOf" srcId="{31A5A724-A7BD-4329-8F56-60EFA6A73A6D}" destId="{0EC9D571-4B03-4938-809D-BF4831EB31BC}" srcOrd="0" destOrd="0" presId="urn:microsoft.com/office/officeart/2018/2/layout/IconVerticalSolidList"/>
    <dgm:cxn modelId="{8BEFB26F-1EA4-48B3-8BEA-8B114D5C1200}" type="presOf" srcId="{33BF16DD-D9C8-4821-A961-71AB2F46EAC2}" destId="{0571267C-17DF-421D-BEA5-DDA283B03BE2}" srcOrd="0" destOrd="0" presId="urn:microsoft.com/office/officeart/2018/2/layout/IconVerticalSolidList"/>
    <dgm:cxn modelId="{73BFF9AB-9182-4A80-A376-25283908D5A5}" srcId="{33BF16DD-D9C8-4821-A961-71AB2F46EAC2}" destId="{A6A3F750-C7EE-4127-972D-B2B63878599A}" srcOrd="1" destOrd="0" parTransId="{48BB8EF7-8169-4F66-B914-B9BFB3F9DA40}" sibTransId="{AE41E63A-DDAF-46B6-8FEC-4DC3E7CD8FC0}"/>
    <dgm:cxn modelId="{5218B2D7-0603-4E41-8C54-CD3F565BD351}" type="presOf" srcId="{A6A3F750-C7EE-4127-972D-B2B63878599A}" destId="{E9EB88AD-A642-4F61-8F6F-309AAA80186D}" srcOrd="0" destOrd="0" presId="urn:microsoft.com/office/officeart/2018/2/layout/IconVerticalSolidList"/>
    <dgm:cxn modelId="{22D3C9D8-BAD2-4D8F-8ECA-C7C76EB065E9}" srcId="{33BF16DD-D9C8-4821-A961-71AB2F46EAC2}" destId="{31A5A724-A7BD-4329-8F56-60EFA6A73A6D}" srcOrd="2" destOrd="0" parTransId="{2D45E9B4-9231-48B9-9508-CD38BBE16852}" sibTransId="{3AFBCC8C-8D88-4DF8-81A3-BFB93C7A4F35}"/>
    <dgm:cxn modelId="{0EEAA4F0-5FE7-45D0-9DC6-35AF481D2FCC}" type="presOf" srcId="{1FD3B4A4-B5E2-4721-B89C-40CD3A74E678}" destId="{0886D671-0663-4E6A-83AF-8E1894F23F60}" srcOrd="0" destOrd="0" presId="urn:microsoft.com/office/officeart/2018/2/layout/IconVerticalSolidList"/>
    <dgm:cxn modelId="{238FAEF5-553F-40EF-BBAD-75848A9137A6}" type="presParOf" srcId="{0571267C-17DF-421D-BEA5-DDA283B03BE2}" destId="{8D6FE83C-C348-45B9-BEBA-13B313970B5F}" srcOrd="0" destOrd="0" presId="urn:microsoft.com/office/officeart/2018/2/layout/IconVerticalSolidList"/>
    <dgm:cxn modelId="{A90DE376-402F-448C-874E-440B92EDDB89}" type="presParOf" srcId="{8D6FE83C-C348-45B9-BEBA-13B313970B5F}" destId="{1210E562-86DF-491E-A0FA-DABA87D894ED}" srcOrd="0" destOrd="0" presId="urn:microsoft.com/office/officeart/2018/2/layout/IconVerticalSolidList"/>
    <dgm:cxn modelId="{ED58B128-5F6C-4E4E-A018-46593873B70C}" type="presParOf" srcId="{8D6FE83C-C348-45B9-BEBA-13B313970B5F}" destId="{46DF3734-2E31-459C-9550-6A8D43471A7E}" srcOrd="1" destOrd="0" presId="urn:microsoft.com/office/officeart/2018/2/layout/IconVerticalSolidList"/>
    <dgm:cxn modelId="{06149C5F-0BB1-4CC9-85EE-3DB725704691}" type="presParOf" srcId="{8D6FE83C-C348-45B9-BEBA-13B313970B5F}" destId="{CBA2F144-5A0D-4E9F-81FD-5E4A435C53CF}" srcOrd="2" destOrd="0" presId="urn:microsoft.com/office/officeart/2018/2/layout/IconVerticalSolidList"/>
    <dgm:cxn modelId="{46F76DA0-7977-4AD0-88DA-17232798BF93}" type="presParOf" srcId="{8D6FE83C-C348-45B9-BEBA-13B313970B5F}" destId="{0886D671-0663-4E6A-83AF-8E1894F23F60}" srcOrd="3" destOrd="0" presId="urn:microsoft.com/office/officeart/2018/2/layout/IconVerticalSolidList"/>
    <dgm:cxn modelId="{EE55423D-4236-4EBC-8F4B-6A433CE7A6D4}" type="presParOf" srcId="{0571267C-17DF-421D-BEA5-DDA283B03BE2}" destId="{B9896511-A7E1-49A9-AE08-C9114C9F125F}" srcOrd="1" destOrd="0" presId="urn:microsoft.com/office/officeart/2018/2/layout/IconVerticalSolidList"/>
    <dgm:cxn modelId="{199844D0-9DC5-4B5B-98D4-5FD4D248A78E}" type="presParOf" srcId="{0571267C-17DF-421D-BEA5-DDA283B03BE2}" destId="{04914FF5-E3D4-4F65-BD07-04CF31067698}" srcOrd="2" destOrd="0" presId="urn:microsoft.com/office/officeart/2018/2/layout/IconVerticalSolidList"/>
    <dgm:cxn modelId="{E9670346-ABB7-4889-B979-8BBC7BBCD33A}" type="presParOf" srcId="{04914FF5-E3D4-4F65-BD07-04CF31067698}" destId="{908806F6-8455-4818-A0CA-CC1B241D4BCE}" srcOrd="0" destOrd="0" presId="urn:microsoft.com/office/officeart/2018/2/layout/IconVerticalSolidList"/>
    <dgm:cxn modelId="{39E17DA3-176E-4E14-A3DC-71E967B4AB65}" type="presParOf" srcId="{04914FF5-E3D4-4F65-BD07-04CF31067698}" destId="{F230A29B-340B-4512-912C-99F3B18F8550}" srcOrd="1" destOrd="0" presId="urn:microsoft.com/office/officeart/2018/2/layout/IconVerticalSolidList"/>
    <dgm:cxn modelId="{5B12A35B-50A2-4ACC-B904-A523C6F82F77}" type="presParOf" srcId="{04914FF5-E3D4-4F65-BD07-04CF31067698}" destId="{F449312B-B748-4006-B4C2-35CCEF281202}" srcOrd="2" destOrd="0" presId="urn:microsoft.com/office/officeart/2018/2/layout/IconVerticalSolidList"/>
    <dgm:cxn modelId="{979815C2-24E5-44B6-AD25-810D1DF1D88B}" type="presParOf" srcId="{04914FF5-E3D4-4F65-BD07-04CF31067698}" destId="{E9EB88AD-A642-4F61-8F6F-309AAA80186D}" srcOrd="3" destOrd="0" presId="urn:microsoft.com/office/officeart/2018/2/layout/IconVerticalSolidList"/>
    <dgm:cxn modelId="{ECE11408-A94D-4FE0-91FC-24B68B1D1192}" type="presParOf" srcId="{0571267C-17DF-421D-BEA5-DDA283B03BE2}" destId="{527AA9DB-C981-4F62-AEC1-225EA293D05E}" srcOrd="3" destOrd="0" presId="urn:microsoft.com/office/officeart/2018/2/layout/IconVerticalSolidList"/>
    <dgm:cxn modelId="{6E2148BA-A955-4368-AEE6-E9B64BF24B9C}" type="presParOf" srcId="{0571267C-17DF-421D-BEA5-DDA283B03BE2}" destId="{09EA9B23-0662-4048-8CF1-0B2D46460C2B}" srcOrd="4" destOrd="0" presId="urn:microsoft.com/office/officeart/2018/2/layout/IconVerticalSolidList"/>
    <dgm:cxn modelId="{3D4237FA-0A54-4DE7-9AC6-3E8C85A8F9BE}" type="presParOf" srcId="{09EA9B23-0662-4048-8CF1-0B2D46460C2B}" destId="{4EEE1ED6-2042-4536-9D13-42D66431E74C}" srcOrd="0" destOrd="0" presId="urn:microsoft.com/office/officeart/2018/2/layout/IconVerticalSolidList"/>
    <dgm:cxn modelId="{93C9FE9C-B001-497A-BD78-2697708187ED}" type="presParOf" srcId="{09EA9B23-0662-4048-8CF1-0B2D46460C2B}" destId="{3B2A34BA-DA5A-4058-93D5-372915730366}" srcOrd="1" destOrd="0" presId="urn:microsoft.com/office/officeart/2018/2/layout/IconVerticalSolidList"/>
    <dgm:cxn modelId="{CE7FB79B-A320-4A7F-A843-527913E62B73}" type="presParOf" srcId="{09EA9B23-0662-4048-8CF1-0B2D46460C2B}" destId="{D7A102FB-CA92-45B8-88DE-F4FF67512B32}" srcOrd="2" destOrd="0" presId="urn:microsoft.com/office/officeart/2018/2/layout/IconVerticalSolidList"/>
    <dgm:cxn modelId="{3B2268C9-971E-4F93-9924-54511AE08EFA}" type="presParOf" srcId="{09EA9B23-0662-4048-8CF1-0B2D46460C2B}" destId="{0EC9D571-4B03-4938-809D-BF4831EB31B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CF16D4-F17A-438B-AFE7-D4E1C814D1D7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6CC896-4CF7-4AD9-A764-4E1BF5E5558F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1E4B0A-46DB-4D3B-8FD2-B4DECC33DCB3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noProof="0"/>
            <a:t>Component 2: Presentation </a:t>
          </a:r>
          <a:endParaRPr lang="en-GB" sz="2400" kern="1200" noProof="0" dirty="0"/>
        </a:p>
      </dsp:txBody>
      <dsp:txXfrm>
        <a:off x="1948202" y="368029"/>
        <a:ext cx="3233964" cy="1371985"/>
      </dsp:txXfrm>
    </dsp:sp>
    <dsp:sp modelId="{950FA48A-FB4B-4C1F-9BFC-E7D7406473C1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452033-1C86-4EC5-B921-B320F5E9A34B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A3F2EA-277B-4235-99E3-6009315A5308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noProof="0"/>
            <a:t>Student name: Meneouan kouame</a:t>
          </a:r>
          <a:endParaRPr lang="en-GB" sz="2400" kern="1200" noProof="0" dirty="0"/>
        </a:p>
      </dsp:txBody>
      <dsp:txXfrm>
        <a:off x="7411643" y="368029"/>
        <a:ext cx="3233964" cy="1371985"/>
      </dsp:txXfrm>
    </dsp:sp>
    <dsp:sp modelId="{4EE4958C-28C0-4F61-8D08-30464E472263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999543-722D-4E9E-BA69-B660EC7DD608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F8378B-E826-4EF6-842F-3494625756E0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noProof="0"/>
            <a:t>Student number:2336790</a:t>
          </a:r>
          <a:endParaRPr lang="en-GB" sz="2400" kern="1200" noProof="0" dirty="0"/>
        </a:p>
      </dsp:txBody>
      <dsp:txXfrm>
        <a:off x="1948202" y="2452790"/>
        <a:ext cx="3233964" cy="1371985"/>
      </dsp:txXfrm>
    </dsp:sp>
    <dsp:sp modelId="{7D70E58D-3BB8-4089-97B9-29511BFA326A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91DAD7-9B01-4D35-AE60-3156193F5FAD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AA31FD-46DC-4746-8D61-B4B373264EB0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noProof="0"/>
            <a:t>Lecturer’s name: Ping Wu </a:t>
          </a:r>
          <a:endParaRPr lang="en-GB" sz="2400" kern="1200" noProof="0" dirty="0"/>
        </a:p>
      </dsp:txBody>
      <dsp:txXfrm>
        <a:off x="7411643" y="2452790"/>
        <a:ext cx="3233964" cy="13719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10E562-86DF-491E-A0FA-DABA87D894ED}">
      <dsp:nvSpPr>
        <dsp:cNvPr id="0" name=""/>
        <dsp:cNvSpPr/>
      </dsp:nvSpPr>
      <dsp:spPr>
        <a:xfrm>
          <a:off x="0" y="458"/>
          <a:ext cx="6363092" cy="107255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DF3734-2E31-459C-9550-6A8D43471A7E}">
      <dsp:nvSpPr>
        <dsp:cNvPr id="0" name=""/>
        <dsp:cNvSpPr/>
      </dsp:nvSpPr>
      <dsp:spPr>
        <a:xfrm>
          <a:off x="324449" y="241784"/>
          <a:ext cx="589907" cy="5899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86D671-0663-4E6A-83AF-8E1894F23F60}">
      <dsp:nvSpPr>
        <dsp:cNvPr id="0" name=""/>
        <dsp:cNvSpPr/>
      </dsp:nvSpPr>
      <dsp:spPr>
        <a:xfrm>
          <a:off x="1238805" y="458"/>
          <a:ext cx="5124286" cy="10725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13" tIns="113513" rIns="113513" bIns="11351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Robot‑assisted surgery (RAS)</a:t>
          </a:r>
          <a:r>
            <a:rPr lang="en-US" sz="1400" kern="1200"/>
            <a:t> is a technological system designed to perform specific tasks automatically through a fixed or adjustable programme.</a:t>
          </a:r>
        </a:p>
      </dsp:txBody>
      <dsp:txXfrm>
        <a:off x="1238805" y="458"/>
        <a:ext cx="5124286" cy="1072559"/>
      </dsp:txXfrm>
    </dsp:sp>
    <dsp:sp modelId="{908806F6-8455-4818-A0CA-CC1B241D4BCE}">
      <dsp:nvSpPr>
        <dsp:cNvPr id="0" name=""/>
        <dsp:cNvSpPr/>
      </dsp:nvSpPr>
      <dsp:spPr>
        <a:xfrm>
          <a:off x="0" y="1341157"/>
          <a:ext cx="6363092" cy="107255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30A29B-340B-4512-912C-99F3B18F8550}">
      <dsp:nvSpPr>
        <dsp:cNvPr id="0" name=""/>
        <dsp:cNvSpPr/>
      </dsp:nvSpPr>
      <dsp:spPr>
        <a:xfrm>
          <a:off x="324449" y="1582483"/>
          <a:ext cx="589907" cy="5899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EB88AD-A642-4F61-8F6F-309AAA80186D}">
      <dsp:nvSpPr>
        <dsp:cNvPr id="0" name=""/>
        <dsp:cNvSpPr/>
      </dsp:nvSpPr>
      <dsp:spPr>
        <a:xfrm>
          <a:off x="1238805" y="1341157"/>
          <a:ext cx="5124286" cy="10725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13" tIns="113513" rIns="113513" bIns="11351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RAS functions as an instrument‑handling system</a:t>
          </a:r>
          <a:r>
            <a:rPr lang="en-US" sz="1400" kern="1200"/>
            <a:t>, supporting the surgeon throughout the procedure (Pugin, Bucher and Morel, 2011).</a:t>
          </a:r>
        </a:p>
      </dsp:txBody>
      <dsp:txXfrm>
        <a:off x="1238805" y="1341157"/>
        <a:ext cx="5124286" cy="1072559"/>
      </dsp:txXfrm>
    </dsp:sp>
    <dsp:sp modelId="{4EEE1ED6-2042-4536-9D13-42D66431E74C}">
      <dsp:nvSpPr>
        <dsp:cNvPr id="0" name=""/>
        <dsp:cNvSpPr/>
      </dsp:nvSpPr>
      <dsp:spPr>
        <a:xfrm>
          <a:off x="0" y="2681856"/>
          <a:ext cx="6363092" cy="107255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2A34BA-DA5A-4058-93D5-372915730366}">
      <dsp:nvSpPr>
        <dsp:cNvPr id="0" name=""/>
        <dsp:cNvSpPr/>
      </dsp:nvSpPr>
      <dsp:spPr>
        <a:xfrm>
          <a:off x="324449" y="2923182"/>
          <a:ext cx="589907" cy="5899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C9D571-4B03-4938-809D-BF4831EB31BC}">
      <dsp:nvSpPr>
        <dsp:cNvPr id="0" name=""/>
        <dsp:cNvSpPr/>
      </dsp:nvSpPr>
      <dsp:spPr>
        <a:xfrm>
          <a:off x="1238805" y="2681856"/>
          <a:ext cx="5124286" cy="10725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513" tIns="113513" rIns="113513" bIns="113513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RAS providing </a:t>
          </a:r>
          <a:r>
            <a:rPr lang="en-US" sz="1400" b="1" kern="1200"/>
            <a:t>highly precise and controlled movements</a:t>
          </a:r>
          <a:r>
            <a:rPr lang="en-US" sz="1400" kern="1200"/>
            <a:t> and enables surgeons to carry out complex operations with a level of accuracy that surpasses what can be achieved manually.</a:t>
          </a:r>
        </a:p>
      </dsp:txBody>
      <dsp:txXfrm>
        <a:off x="1238805" y="2681856"/>
        <a:ext cx="5124286" cy="10725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EEEF24-4C42-40C5-A988-EBFD06B911D8}" type="datetimeFigureOut">
              <a:rPr lang="fr-FR" smtClean="0"/>
              <a:t>06/08/2026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3D845F-BC26-4FEF-9184-7DD1FB59035D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832807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3D845F-BC26-4FEF-9184-7DD1FB59035D}" type="slidenum">
              <a:rPr lang="fr-FR" smtClean="0"/>
              <a:t>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9174518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2E0C9E5-39F8-F014-5418-89E82D824B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EEF3434A-F062-0E74-E372-DAEC76E456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27C5A7B9-2023-C3B2-689E-B4727D116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B54D-A8C5-4298-9930-49AF06F82FF0}" type="datetimeFigureOut">
              <a:rPr lang="fr-FR" smtClean="0"/>
              <a:t>29/07/2026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B698855-10F1-50AD-CCDF-EBD7D912A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BAA1A11A-6B4D-A84F-BF4B-4F7198D51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6A96-49B9-4B27-AA14-8D13356F212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576433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64541F6-AE04-C09B-A254-D89EBE52D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2C59053-F5ED-B361-4AD2-A14AA3195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C6B02EE8-1C02-F116-4011-95AC60D086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B54D-A8C5-4298-9930-49AF06F82FF0}" type="datetimeFigureOut">
              <a:rPr lang="fr-FR" smtClean="0"/>
              <a:t>29/07/2026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17DB28B5-E0C1-CF9F-8C36-A69519E6E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1EEB16F9-FDB0-44C2-A64B-D3B96DB54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6A96-49B9-4B27-AA14-8D13356F212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37725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F8CC997-A5D8-9806-1474-5835C3789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94C3F9A8-220F-EE6F-2B3F-EF4CA67DE5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F6B546AD-201E-6289-38E3-B064442FF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B54D-A8C5-4298-9930-49AF06F82FF0}" type="datetimeFigureOut">
              <a:rPr lang="fr-FR" smtClean="0"/>
              <a:t>29/07/2026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387704D2-8C60-5999-71EF-F61DDF61D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30ED0B9-9CB2-83B0-7109-3B3D0B4D7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6A96-49B9-4B27-AA14-8D13356F212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8291987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B72CE4E-BCE1-2E16-1BC9-F624753A3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789A198-148D-3154-2AAC-5DF47F83F2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E763EC8D-D874-D644-188E-EAB7E56EC1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16C05C14-E75D-89FA-FD44-4DE81CD9F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B54D-A8C5-4298-9930-49AF06F82FF0}" type="datetimeFigureOut">
              <a:rPr lang="fr-FR" smtClean="0"/>
              <a:t>29/07/2026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63D9F8CF-DD48-D4FD-05A3-9B6BA9FC0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F5BDFA10-BA2B-79FC-D572-8B2C7F55B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6A96-49B9-4B27-AA14-8D13356F212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024509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35C3A52-DE1A-7154-6562-170F11A62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C6A5A534-32B8-9770-1C80-6C10C7C9FE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34A83A20-6DFC-30AD-4A58-9F124E8429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15192DAA-48BE-3071-0B15-6A8B0C8CC0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B96A0817-FB90-8F0A-1EF2-B283E9BE49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7FC2E493-51C5-3138-729C-E0340C8E9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B54D-A8C5-4298-9930-49AF06F82FF0}" type="datetimeFigureOut">
              <a:rPr lang="fr-FR" smtClean="0"/>
              <a:t>29/07/2026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F442ED1F-3B1E-9AA4-608A-CB3F12CF7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73258E31-426D-AF98-4D9C-FFF57EDD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6A96-49B9-4B27-AA14-8D13356F212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8501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F4E6AD2-B22D-03F1-CFB4-779F4ECD4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EA8EF175-55EB-94D7-9756-68BB5D898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B54D-A8C5-4298-9930-49AF06F82FF0}" type="datetimeFigureOut">
              <a:rPr lang="fr-FR" smtClean="0"/>
              <a:t>29/07/2026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F3C0119A-DA44-D8C2-DBBF-ABAD648B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1CDE40D2-7639-725C-124C-BDA8F08BA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6A96-49B9-4B27-AA14-8D13356F212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0143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7A845377-11CF-FF15-BE17-B76A92820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B54D-A8C5-4298-9930-49AF06F82FF0}" type="datetimeFigureOut">
              <a:rPr lang="fr-FR" smtClean="0"/>
              <a:t>29/07/2026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362606B7-D674-D03F-6705-652A98E3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F9CE246E-3513-EA54-B73E-EBCF569E2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6A96-49B9-4B27-AA14-8D13356F212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15594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3F5A7F3-E321-AF98-2D16-BA16934C1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2122296C-0724-C3BE-8D3B-E157C7CA2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827EA6E4-7313-2422-87BE-B4A4D8C050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FFA7FB89-8175-791F-8434-7C36413EB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B54D-A8C5-4298-9930-49AF06F82FF0}" type="datetimeFigureOut">
              <a:rPr lang="fr-FR" smtClean="0"/>
              <a:t>29/07/2026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0066A7FD-C5DE-3CFC-02B6-0F23C6D8DB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5F660316-2B5E-630D-EB0C-AC570B32F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6A96-49B9-4B27-AA14-8D13356F212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100193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5F037FD-9C47-6DB2-8023-7E813F571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F301C9A4-30C6-90F7-1F06-5F89265937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B676A21D-AB65-B2DE-DFB4-7D29662ADB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91A574B0-F476-2D8E-9305-CE57BAFA78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B54D-A8C5-4298-9930-49AF06F82FF0}" type="datetimeFigureOut">
              <a:rPr lang="fr-FR" smtClean="0"/>
              <a:t>29/07/2026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642C6CE9-9BD1-A2DA-E5F8-BB8FD9D3E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46DBBC76-A392-9EBE-D48B-72DE48994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6A96-49B9-4B27-AA14-8D13356F212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940882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DAFE41BE-02C4-B8F2-EB03-BC71E3D90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2E1F59E9-A590-89A5-3927-AAADB790B0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59914D7A-CA0F-F28F-FA5F-F8B54CBC34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B54D-A8C5-4298-9930-49AF06F82FF0}" type="datetimeFigureOut">
              <a:rPr lang="fr-FR" smtClean="0"/>
              <a:t>29/07/2026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7D8B1926-45D2-0673-2CDD-20C087FDD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C5763AD5-CCEA-5FDD-E8FC-16FDC0142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6A96-49B9-4B27-AA14-8D13356F212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48893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5B9B9472-9A39-5024-C3D9-9EAF5C4DD5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2C16BB02-9476-5740-6B5B-3E0012DD24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7342CDEC-7773-1E9B-EFEA-4F311BE3DE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2B54D-A8C5-4298-9930-49AF06F82FF0}" type="datetimeFigureOut">
              <a:rPr lang="fr-FR" smtClean="0"/>
              <a:t>29/07/2026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8B9080FB-8116-7914-7BC1-235DD44BE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55F3ED52-DAF1-D967-CA08-8177F717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16A96-49B9-4B27-AA14-8D13356F212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236774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8909B1E4-CF9E-AAAB-B5EE-5726B0F27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22391BE0-24EF-4097-35D8-1C23026A9B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145736E3-6523-7478-4F10-2D43992AE9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42B54D-A8C5-4298-9930-49AF06F82FF0}" type="datetimeFigureOut">
              <a:rPr lang="fr-FR" smtClean="0"/>
              <a:t>29/07/2026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B86E0975-2787-CDE0-DE27-E43AA2F042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DB83E2EA-502E-5042-EC14-56796ED4EA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2616A96-49B9-4B27-AA14-8D13356F212A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340584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researchoutreach.org/articles/robotics-the-future-of-liver-surgery/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2025/06/millions-to-benefit-from-nhs-robot-drive" TargetMode="External"/><Relationship Id="rId2" Type="http://schemas.openxmlformats.org/officeDocument/2006/relationships/hyperlink" Target="https://doi.org/10.3390/jcm14196699?utm_source=copilot.co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ubmed.ncbi.nlm.nih.gov/41221975?utm_source=copilot.com" TargetMode="External"/><Relationship Id="rId4" Type="http://schemas.openxmlformats.org/officeDocument/2006/relationships/hyperlink" Target="https://link.springer.com/article/10.1007/s11701-025-02702-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Espace réservé du contenu 2">
            <a:extLst>
              <a:ext uri="{FF2B5EF4-FFF2-40B4-BE49-F238E27FC236}">
                <a16:creationId xmlns:a16="http://schemas.microsoft.com/office/drawing/2014/main" id="{C5670845-1168-D41F-9A3D-FBEEFD1AF3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435786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3740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2" name="Freeform: Shape 51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3" name="Freeform: Shape 53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178854F0-828C-B9B2-8019-C09971DB63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>
              <a:spcAft>
                <a:spcPts val="800"/>
              </a:spcAft>
            </a:pPr>
            <a:r>
              <a:rPr lang="en-GB" sz="3400" b="1" kern="100" noProof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Digital Transformation in the Health and Care Professions (BMHP6026)</a:t>
            </a:r>
            <a:br>
              <a:rPr lang="en-GB" sz="3400" kern="100" noProof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34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DC8C8929-D09B-66AF-D33A-773C7D4137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1" y="4872922"/>
            <a:ext cx="3933306" cy="1208141"/>
          </a:xfrm>
        </p:spPr>
        <p:txBody>
          <a:bodyPr>
            <a:normAutofit/>
          </a:bodyPr>
          <a:lstStyle/>
          <a:p>
            <a:pPr algn="l"/>
            <a:r>
              <a:rPr kumimoji="0" lang="en-GB" sz="2000" b="1" i="0" u="none" strike="noStrike" kern="100" normalizeH="0" baseline="0" noProof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Robot-assisted surgery</a:t>
            </a:r>
            <a:br>
              <a:rPr kumimoji="0" lang="en-GB" sz="2000" b="1" i="0" u="none" strike="noStrike" kern="100" normalizeH="0" baseline="0" noProof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kumimoji="0" lang="en-GB" sz="2000" b="1" i="0" u="none" strike="noStrike" kern="100" normalizeH="0" baseline="0" noProof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(RAS)</a:t>
            </a:r>
            <a:endParaRPr lang="en-GB" sz="2000" b="1" noProof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9" name="Vidéo 38" descr="Fils liés au routeur principal">
            <a:extLst>
              <a:ext uri="{FF2B5EF4-FFF2-40B4-BE49-F238E27FC236}">
                <a16:creationId xmlns:a16="http://schemas.microsoft.com/office/drawing/2014/main" id="{47934424-1E29-A4C5-BC1F-A863B5AC42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101" r="1" b="184"/>
          <a:stretch>
            <a:fillRect/>
          </a:stretch>
        </p:blipFill>
        <p:spPr>
          <a:xfrm>
            <a:off x="5414356" y="1556007"/>
            <a:ext cx="6408836" cy="3594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955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77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39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re 1">
            <a:extLst>
              <a:ext uri="{FF2B5EF4-FFF2-40B4-BE49-F238E27FC236}">
                <a16:creationId xmlns:a16="http://schemas.microsoft.com/office/drawing/2014/main" id="{EDB1CCF9-2C0A-6ADE-DE12-029528DF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b="1" noProof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5" name="Espace réservé du contenu 2">
            <a:extLst>
              <a:ext uri="{FF2B5EF4-FFF2-40B4-BE49-F238E27FC236}">
                <a16:creationId xmlns:a16="http://schemas.microsoft.com/office/drawing/2014/main" id="{636BF6E6-DD70-3629-FA07-59C853D192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600"/>
          </a:p>
          <a:p>
            <a:r>
              <a:rPr lang="en-US" sz="2600"/>
              <a:t>Introduced in </a:t>
            </a:r>
            <a:r>
              <a:rPr lang="en-US" sz="2600" b="1"/>
              <a:t>1921</a:t>
            </a:r>
            <a:r>
              <a:rPr lang="en-US" sz="2600"/>
              <a:t> by Czech writer </a:t>
            </a:r>
            <a:r>
              <a:rPr lang="en-US" sz="2600" b="1"/>
              <a:t>Karel Čapek</a:t>
            </a:r>
            <a:endParaRPr lang="en-US" sz="2600"/>
          </a:p>
          <a:p>
            <a:r>
              <a:rPr lang="en-US" sz="2600"/>
              <a:t>First appeared in his play </a:t>
            </a:r>
            <a:r>
              <a:rPr lang="en-US" sz="2600" b="1" i="1"/>
              <a:t>Rossom’s Universal Robots (RUR)</a:t>
            </a:r>
            <a:endParaRPr lang="en-US" sz="2600"/>
          </a:p>
          <a:p>
            <a:r>
              <a:rPr lang="en-US" sz="2600"/>
              <a:t>Derived from the Czech word </a:t>
            </a:r>
            <a:r>
              <a:rPr lang="en-US" sz="2600" b="1" i="1"/>
              <a:t>robota</a:t>
            </a:r>
            <a:r>
              <a:rPr lang="en-US" sz="2600"/>
              <a:t>, meaning “forced labour” or “chore”</a:t>
            </a:r>
          </a:p>
          <a:p>
            <a:pPr marL="0" indent="0">
              <a:buNone/>
            </a:pPr>
            <a:r>
              <a:rPr lang="en-US" sz="2600"/>
              <a:t> (Pugin, Bucher and Morel, 2011)</a:t>
            </a:r>
          </a:p>
          <a:p>
            <a:pPr marL="0" indent="0">
              <a:buNone/>
            </a:pPr>
            <a:endParaRPr lang="en-GB" sz="2600" noProof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6" name="Picture 4" descr="Joli robot jaune">
            <a:extLst>
              <a:ext uri="{FF2B5EF4-FFF2-40B4-BE49-F238E27FC236}">
                <a16:creationId xmlns:a16="http://schemas.microsoft.com/office/drawing/2014/main" id="{0C5CC0BB-E152-B16F-7A4E-7978BBF7F8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251" r="-2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67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9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96115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oneTexte 6">
            <a:extLst>
              <a:ext uri="{FF2B5EF4-FFF2-40B4-BE49-F238E27FC236}">
                <a16:creationId xmlns:a16="http://schemas.microsoft.com/office/drawing/2014/main" id="{760ABFD9-217F-AEE3-FF0C-5BBEE8AF256F}"/>
              </a:ext>
            </a:extLst>
          </p:cNvPr>
          <p:cNvSpPr txBox="1"/>
          <p:nvPr/>
        </p:nvSpPr>
        <p:spPr>
          <a:xfrm>
            <a:off x="7232955" y="5545123"/>
            <a:ext cx="3001614" cy="5359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000" kern="1200" noProof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(Research Outreach, 2019)</a:t>
            </a:r>
            <a:endParaRPr lang="en-GB" sz="2000" kern="1200" noProof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5" name="Espace réservé du contenu 4">
            <a:extLst>
              <a:ext uri="{FF2B5EF4-FFF2-40B4-BE49-F238E27FC236}">
                <a16:creationId xmlns:a16="http://schemas.microsoft.com/office/drawing/2014/main" id="{29EA753C-FB7F-5D33-936E-550C482C98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64144" y="853929"/>
            <a:ext cx="4959047" cy="4998890"/>
          </a:xfrm>
          <a:prstGeom prst="rect">
            <a:avLst/>
          </a:prstGeom>
        </p:spPr>
      </p:pic>
      <p:sp>
        <p:nvSpPr>
          <p:cNvPr id="9" name="ZoneTexte 8">
            <a:extLst>
              <a:ext uri="{FF2B5EF4-FFF2-40B4-BE49-F238E27FC236}">
                <a16:creationId xmlns:a16="http://schemas.microsoft.com/office/drawing/2014/main" id="{057DB1FC-F2AE-D2C9-9F42-2D880873D7A8}"/>
              </a:ext>
            </a:extLst>
          </p:cNvPr>
          <p:cNvSpPr txBox="1"/>
          <p:nvPr/>
        </p:nvSpPr>
        <p:spPr>
          <a:xfrm>
            <a:off x="1527142" y="625683"/>
            <a:ext cx="6711885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36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OVERVIEW OF INNOVATION</a:t>
            </a:r>
          </a:p>
        </p:txBody>
      </p:sp>
      <p:sp>
        <p:nvSpPr>
          <p:cNvPr id="10" name="ZoneTexte 9">
            <a:extLst>
              <a:ext uri="{FF2B5EF4-FFF2-40B4-BE49-F238E27FC236}">
                <a16:creationId xmlns:a16="http://schemas.microsoft.com/office/drawing/2014/main" id="{BFB64C4D-A6E5-DD76-E2E9-516844552AEA}"/>
              </a:ext>
            </a:extLst>
          </p:cNvPr>
          <p:cNvSpPr txBox="1"/>
          <p:nvPr/>
        </p:nvSpPr>
        <p:spPr>
          <a:xfrm>
            <a:off x="735291" y="1687398"/>
            <a:ext cx="54675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ighlight>
                  <a:srgbClr val="C0C0C0"/>
                </a:highlight>
              </a:rPr>
              <a:t>What is Robot-assisted surgery?</a:t>
            </a:r>
            <a:endParaRPr lang="fr-FR" sz="2400" dirty="0">
              <a:highlight>
                <a:srgbClr val="C0C0C0"/>
              </a:highlight>
            </a:endParaRPr>
          </a:p>
        </p:txBody>
      </p:sp>
      <p:graphicFrame>
        <p:nvGraphicFramePr>
          <p:cNvPr id="12" name="ZoneTexte 7">
            <a:extLst>
              <a:ext uri="{FF2B5EF4-FFF2-40B4-BE49-F238E27FC236}">
                <a16:creationId xmlns:a16="http://schemas.microsoft.com/office/drawing/2014/main" id="{BE33AF58-6660-1977-A056-6490C8A7C2EB}"/>
              </a:ext>
            </a:extLst>
          </p:cNvPr>
          <p:cNvGraphicFramePr/>
          <p:nvPr/>
        </p:nvGraphicFramePr>
        <p:xfrm>
          <a:off x="575036" y="2394408"/>
          <a:ext cx="6363092" cy="37548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250441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728CCEB2-FF63-B6CC-E00A-FA8E551EF44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708359"/>
            <a:ext cx="6803466" cy="4585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200" b="1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000" b="1" i="0" u="none" strike="noStrike" cap="none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latin typeface="Arial" panose="020B0604020202020204" pitchFamily="34" charset="0"/>
              </a:rPr>
              <a:t>✔ Advantages for the Workforce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0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staff </a:t>
            </a:r>
            <a:r>
              <a:rPr kumimoji="0" lang="en-GB" sz="18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roles, responsibilities, and skill development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Improves </a:t>
            </a:r>
            <a:r>
              <a:rPr kumimoji="0" lang="en-GB" sz="18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efficiency and effectiveness </a:t>
            </a:r>
            <a:r>
              <a:rPr kumimoji="0" lang="en-GB" sz="1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 perioperative tasks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Increases </a:t>
            </a:r>
            <a:r>
              <a:rPr kumimoji="0" lang="en-GB" sz="18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staff involvement in patient care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Strengthens </a:t>
            </a:r>
            <a:r>
              <a:rPr kumimoji="0" lang="en-GB" sz="18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teamwork and collaboration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Reduces physical strain by </a:t>
            </a:r>
            <a:r>
              <a:rPr kumimoji="0" lang="en-GB" sz="18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supporting surgeons’ tasks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000" b="1" i="0" u="none" strike="noStrike" cap="none" normalizeH="0" baseline="0" noProof="0" dirty="0">
              <a:ln>
                <a:noFill/>
              </a:ln>
              <a:solidFill>
                <a:schemeClr val="accent2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000" b="1" i="0" u="none" strike="noStrike" cap="none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latin typeface="Arial" panose="020B0604020202020204" pitchFamily="34" charset="0"/>
              </a:rPr>
              <a:t>⚠ Obstacles for the Workforce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20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training opportunities </a:t>
            </a:r>
            <a:r>
              <a:rPr kumimoji="0" lang="en-GB" sz="1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and gaps in digital competence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8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Technical limitations </a:t>
            </a:r>
            <a:r>
              <a:rPr kumimoji="0" lang="en-GB" sz="1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of robotic systems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</a:t>
            </a:r>
            <a:r>
              <a:rPr kumimoji="0" lang="en-GB" sz="18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costs </a:t>
            </a:r>
            <a:r>
              <a:rPr kumimoji="0" lang="en-GB" sz="1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of acquisition, maintenance, and upgrades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8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Accessibility issues</a:t>
            </a:r>
            <a:r>
              <a:rPr kumimoji="0" lang="en-GB" sz="1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especially in low‑resource regions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GB" sz="18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Potential reduction or reshaping of </a:t>
            </a:r>
            <a:r>
              <a:rPr kumimoji="0" lang="en-GB" sz="180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surgeons’ manual tasks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ZoneTexte 5">
            <a:extLst>
              <a:ext uri="{FF2B5EF4-FFF2-40B4-BE49-F238E27FC236}">
                <a16:creationId xmlns:a16="http://schemas.microsoft.com/office/drawing/2014/main" id="{EDAC995D-D506-EF9B-ECF7-6D2200D982B8}"/>
              </a:ext>
            </a:extLst>
          </p:cNvPr>
          <p:cNvSpPr txBox="1"/>
          <p:nvPr/>
        </p:nvSpPr>
        <p:spPr>
          <a:xfrm>
            <a:off x="1212715" y="911157"/>
            <a:ext cx="75000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noProof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 </a:t>
            </a:r>
            <a:r>
              <a:rPr lang="en-GB" sz="3600" b="1" noProof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RAS IMPACT ON WORKFORCE</a:t>
            </a:r>
          </a:p>
        </p:txBody>
      </p:sp>
    </p:spTree>
    <p:extLst>
      <p:ext uri="{BB962C8B-B14F-4D97-AF65-F5344CB8AC3E}">
        <p14:creationId xmlns:p14="http://schemas.microsoft.com/office/powerpoint/2010/main" val="28519038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rone de livraison transportant un colis à l’intérieur d’un entrepôt">
            <a:extLst>
              <a:ext uri="{FF2B5EF4-FFF2-40B4-BE49-F238E27FC236}">
                <a16:creationId xmlns:a16="http://schemas.microsoft.com/office/drawing/2014/main" id="{10BEE301-71DB-6DB2-2E12-789023C0C9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429" r="8260"/>
          <a:stretch>
            <a:fillRect/>
          </a:stretch>
        </p:blipFill>
        <p:spPr>
          <a:xfrm>
            <a:off x="9458960" y="10"/>
            <a:ext cx="2733037" cy="2243569"/>
          </a:xfrm>
          <a:prstGeom prst="rect">
            <a:avLst/>
          </a:prstGeom>
        </p:spPr>
      </p:pic>
      <p:sp>
        <p:nvSpPr>
          <p:cNvPr id="2" name="Titre 1">
            <a:extLst>
              <a:ext uri="{FF2B5EF4-FFF2-40B4-BE49-F238E27FC236}">
                <a16:creationId xmlns:a16="http://schemas.microsoft.com/office/drawing/2014/main" id="{012615B6-F515-3A3C-A4EE-0F76F05F27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8542468" cy="1421730"/>
          </a:xfrm>
        </p:spPr>
        <p:txBody>
          <a:bodyPr>
            <a:normAutofit/>
          </a:bodyPr>
          <a:lstStyle/>
          <a:p>
            <a:r>
              <a:rPr lang="en-GB" sz="3600" b="1" kern="100" noProof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RAS IMPACT ON SERVICE </a:t>
            </a:r>
            <a:r>
              <a:rPr lang="en-GB" sz="3600" b="1" kern="10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DELIVERY </a:t>
            </a:r>
            <a:endParaRPr lang="en-GB" sz="3600" b="1" noProof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13E5032-9235-715D-A5EF-54E3C98B6F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54635"/>
            <a:ext cx="7483679" cy="42223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kern="100" noProof="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noProof="0" dirty="0">
                <a:solidFill>
                  <a:schemeClr val="accent6">
                    <a:lumMod val="50000"/>
                  </a:schemeClr>
                </a:solidFill>
              </a:rPr>
              <a:t>✔ Advantages for Service Delivery</a:t>
            </a:r>
            <a:r>
              <a:rPr lang="en-GB" sz="2000" b="1" noProof="0" dirty="0"/>
              <a:t> </a:t>
            </a:r>
            <a:r>
              <a:rPr lang="en-GB" sz="2000" i="1" noProof="0" dirty="0"/>
              <a:t>( </a:t>
            </a:r>
            <a:r>
              <a:rPr lang="en-GB" sz="2000" i="1" noProof="0" dirty="0" err="1"/>
              <a:t>Geropoulos</a:t>
            </a:r>
            <a:r>
              <a:rPr lang="en-GB" sz="2000" i="1" noProof="0" dirty="0"/>
              <a:t> et al., 2025)</a:t>
            </a:r>
            <a:endParaRPr lang="en-GB" sz="2000" b="1" i="1" noProof="0" dirty="0"/>
          </a:p>
          <a:p>
            <a:r>
              <a:rPr lang="en-GB" sz="2000" b="1" noProof="0" dirty="0"/>
              <a:t> </a:t>
            </a:r>
            <a:r>
              <a:rPr lang="en-GB" sz="2000" noProof="0" dirty="0"/>
              <a:t>Greater precision in surgical procedures</a:t>
            </a:r>
          </a:p>
          <a:p>
            <a:r>
              <a:rPr lang="en-GB" sz="2000" noProof="0" dirty="0"/>
              <a:t>Faster patient recovery, reducing length of stay</a:t>
            </a:r>
          </a:p>
          <a:p>
            <a:r>
              <a:rPr lang="en-GB" sz="2000" noProof="0" dirty="0"/>
              <a:t>Life‑saving potential in complex or high‑risk operations</a:t>
            </a:r>
          </a:p>
          <a:p>
            <a:r>
              <a:rPr lang="en-GB" sz="2000" noProof="0" dirty="0"/>
              <a:t>More structured staff coordination and workflow organisation</a:t>
            </a:r>
            <a:endParaRPr lang="en-GB" sz="2000" b="1" noProof="0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000" b="1" noProof="0" dirty="0">
                <a:solidFill>
                  <a:schemeClr val="accent2">
                    <a:lumMod val="50000"/>
                  </a:schemeClr>
                </a:solidFill>
              </a:rPr>
              <a:t>⚠ Obstacles for Service Delivery </a:t>
            </a:r>
            <a:r>
              <a:rPr lang="en-GB" sz="2000" i="1" noProof="0" dirty="0"/>
              <a:t>(Mukherjee and Sinha, 2020)</a:t>
            </a:r>
          </a:p>
          <a:p>
            <a:r>
              <a:rPr lang="en-GB" sz="2000" noProof="0" dirty="0"/>
              <a:t>Significant financial burdens for hospitals</a:t>
            </a:r>
          </a:p>
          <a:p>
            <a:r>
              <a:rPr lang="en-GB" sz="2000" noProof="0" dirty="0"/>
              <a:t>High operational expenses, including consumables</a:t>
            </a:r>
          </a:p>
          <a:p>
            <a:r>
              <a:rPr lang="en-GB" sz="2000" noProof="0" dirty="0"/>
              <a:t>Ongoing maintenance and system updates required</a:t>
            </a:r>
          </a:p>
          <a:p>
            <a:r>
              <a:rPr lang="en-GB" sz="2000" noProof="0" dirty="0"/>
              <a:t>Limited accessibility, especially for resource‑constrained services</a:t>
            </a:r>
          </a:p>
          <a:p>
            <a:pPr marL="0" indent="0">
              <a:buNone/>
            </a:pPr>
            <a:endParaRPr lang="en-GB" sz="2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5012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A7959B84-6F5F-6E91-36C3-8ABCA89F7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8588601" cy="1325563"/>
          </a:xfrm>
        </p:spPr>
        <p:txBody>
          <a:bodyPr>
            <a:normAutofit/>
          </a:bodyPr>
          <a:lstStyle/>
          <a:p>
            <a:r>
              <a:rPr lang="en-US" sz="3600" b="1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IMPACT OF RAS ON PATIENT </a:t>
            </a:r>
            <a:endParaRPr lang="en-GB" sz="3600" b="1" noProof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24C493F3-9050-9CB8-B20F-3E496CF6F6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228" y="1825625"/>
            <a:ext cx="9504726" cy="4351338"/>
          </a:xfrm>
        </p:spPr>
        <p:txBody>
          <a:bodyPr>
            <a:normAutofit fontScale="92500" lnSpcReduction="10000"/>
          </a:bodyPr>
          <a:lstStyle/>
          <a:p>
            <a:r>
              <a:rPr lang="en-GB" sz="2200" kern="100" noProof="0" dirty="0">
                <a:solidFill>
                  <a:schemeClr val="accent6">
                    <a:lumMod val="75000"/>
                  </a:schemeClr>
                </a:solidFill>
                <a:effectLst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2200" b="1" dirty="0">
                <a:solidFill>
                  <a:schemeClr val="accent6">
                    <a:lumMod val="75000"/>
                  </a:schemeClr>
                </a:solidFill>
              </a:rPr>
              <a:t>✔ Advantages for Patients</a:t>
            </a:r>
          </a:p>
          <a:p>
            <a:r>
              <a:rPr lang="en-US" sz="2200" dirty="0"/>
              <a:t>High‑performance surgical systems that enhance precision</a:t>
            </a:r>
          </a:p>
          <a:p>
            <a:r>
              <a:rPr lang="en-US" sz="2200" dirty="0"/>
              <a:t>Quicker recovery times, reducing hospital stay</a:t>
            </a:r>
          </a:p>
          <a:p>
            <a:r>
              <a:rPr lang="en-US" sz="2200" dirty="0"/>
              <a:t>Less postoperative pain due to minimally invasive techniques</a:t>
            </a:r>
          </a:p>
          <a:p>
            <a:r>
              <a:rPr lang="en-US" sz="2200" dirty="0"/>
              <a:t>Better clinical outcomes in complex procedures</a:t>
            </a:r>
          </a:p>
          <a:p>
            <a:r>
              <a:rPr lang="en-US" sz="2200" dirty="0"/>
              <a:t>Lower risk of infection compared with traditional open surgery</a:t>
            </a:r>
          </a:p>
          <a:p>
            <a:r>
              <a:rPr lang="en-US" sz="2200" b="1" dirty="0">
                <a:solidFill>
                  <a:schemeClr val="accent2">
                    <a:lumMod val="50000"/>
                  </a:schemeClr>
                </a:solidFill>
              </a:rPr>
              <a:t>⚠ Obstacles for Patients </a:t>
            </a:r>
            <a:r>
              <a:rPr lang="en-US" sz="2200" dirty="0"/>
              <a:t>(</a:t>
            </a:r>
            <a:r>
              <a:rPr lang="en-US" sz="2200" i="1" dirty="0" err="1"/>
              <a:t>Olawade</a:t>
            </a:r>
            <a:r>
              <a:rPr lang="en-US" sz="2200" i="1" dirty="0"/>
              <a:t> et al., 2025; </a:t>
            </a:r>
            <a:r>
              <a:rPr lang="en-US" sz="2200" i="1" dirty="0" err="1"/>
              <a:t>Tustumi</a:t>
            </a:r>
            <a:r>
              <a:rPr lang="en-US" sz="2200" i="1" dirty="0"/>
              <a:t> et al., 2025)</a:t>
            </a:r>
          </a:p>
          <a:p>
            <a:r>
              <a:rPr lang="en-US" sz="2200" dirty="0"/>
              <a:t>Excessive costs, limiting affordability for many patients</a:t>
            </a:r>
          </a:p>
          <a:p>
            <a:r>
              <a:rPr lang="en-US" sz="2200" dirty="0"/>
              <a:t>Disparities in healthcare access, especially in low‑resource regions</a:t>
            </a:r>
          </a:p>
          <a:p>
            <a:r>
              <a:rPr lang="en-US" sz="2200" dirty="0"/>
              <a:t>Ethical and legal complexities surrounding robotic involvement in care</a:t>
            </a:r>
          </a:p>
          <a:p>
            <a:r>
              <a:rPr lang="en-US" sz="2200" dirty="0"/>
              <a:t>Liability concerns in cases of robotic malfunction or error</a:t>
            </a:r>
          </a:p>
          <a:p>
            <a:endParaRPr lang="en-US" sz="2200" dirty="0"/>
          </a:p>
          <a:p>
            <a:pPr marL="0" indent="0">
              <a:buNone/>
            </a:pPr>
            <a:endParaRPr lang="en-GB" sz="1500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Médical">
            <a:extLst>
              <a:ext uri="{FF2B5EF4-FFF2-40B4-BE49-F238E27FC236}">
                <a16:creationId xmlns:a16="http://schemas.microsoft.com/office/drawing/2014/main" id="{34072EFF-7DEF-EFCE-18FC-528C4A4AC7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31897" y="1216485"/>
            <a:ext cx="1836338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42019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E7AF8E39-FD3C-9E40-CCAB-FC241F668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002520" cy="1325563"/>
          </a:xfrm>
        </p:spPr>
        <p:txBody>
          <a:bodyPr>
            <a:normAutofit/>
          </a:bodyPr>
          <a:lstStyle/>
          <a:p>
            <a:r>
              <a:rPr lang="en-US" sz="36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RAS IMPACT ON THE </a:t>
            </a:r>
            <a:r>
              <a:rPr lang="en-GB" sz="36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COMMUNITY </a:t>
            </a:r>
            <a:endParaRPr lang="en-GB" sz="3600" b="1" noProof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38C5FBA-687F-09AA-F379-508992FCE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262145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000" b="1" dirty="0"/>
              <a:t>✔ Advantages for </a:t>
            </a:r>
            <a:r>
              <a:rPr lang="en-GB" sz="2000" b="1" dirty="0"/>
              <a:t>community </a:t>
            </a:r>
            <a:r>
              <a:rPr lang="en-US" sz="2000" i="1" dirty="0"/>
              <a:t>(NHS England, 2025)</a:t>
            </a:r>
          </a:p>
          <a:p>
            <a:r>
              <a:rPr lang="en-US" sz="2000" dirty="0"/>
              <a:t>Enhances surgical precision, improving overall quality of care</a:t>
            </a:r>
          </a:p>
          <a:p>
            <a:r>
              <a:rPr lang="en-US" sz="2000" dirty="0"/>
              <a:t>Leads to better clinical outcomes across diverse patient groups</a:t>
            </a:r>
          </a:p>
          <a:p>
            <a:r>
              <a:rPr lang="en-US" sz="2000" dirty="0"/>
              <a:t>Reduces intraoperative blood loss, improving patient safety</a:t>
            </a:r>
          </a:p>
          <a:p>
            <a:r>
              <a:rPr lang="en-US" sz="2000" dirty="0"/>
              <a:t>Shortens hospital stays, increasing bed availability and system efficiency</a:t>
            </a:r>
          </a:p>
          <a:p>
            <a:pPr marL="0" indent="0">
              <a:buNone/>
            </a:pPr>
            <a:r>
              <a:rPr lang="en-US" sz="2000" b="1" dirty="0">
                <a:solidFill>
                  <a:srgbClr val="FF0000"/>
                </a:solidFill>
              </a:rPr>
              <a:t>⚠ Obstacles for Communities  </a:t>
            </a:r>
            <a:r>
              <a:rPr lang="en-US" sz="2000" i="1" dirty="0"/>
              <a:t>(</a:t>
            </a:r>
            <a:r>
              <a:rPr lang="en-US" sz="2000" i="1" dirty="0" err="1"/>
              <a:t>Olawade</a:t>
            </a:r>
            <a:r>
              <a:rPr lang="en-US" sz="2000" i="1" dirty="0"/>
              <a:t> et al., 2025)</a:t>
            </a:r>
          </a:p>
          <a:p>
            <a:r>
              <a:rPr lang="en-US" sz="2000" dirty="0"/>
              <a:t>Requires substantial financial investment from healthcare  and </a:t>
            </a:r>
            <a:r>
              <a:rPr lang="en-GB" sz="2000" dirty="0"/>
              <a:t>families </a:t>
            </a:r>
            <a:endParaRPr lang="en-US" sz="2000" dirty="0"/>
          </a:p>
          <a:p>
            <a:r>
              <a:rPr lang="en-US" sz="2000" dirty="0"/>
              <a:t>Demands extensive training for healthcare professionals</a:t>
            </a:r>
          </a:p>
          <a:p>
            <a:r>
              <a:rPr lang="en-US" sz="2000" dirty="0"/>
              <a:t>Creates financial and logistical challenges, especially in resource‑limited areas</a:t>
            </a:r>
          </a:p>
          <a:p>
            <a:r>
              <a:rPr lang="en-GB" sz="2000" dirty="0"/>
              <a:t>Cause emotional stress for families and patients with concern about privacy and dignity </a:t>
            </a:r>
          </a:p>
          <a:p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GB" sz="2000" b="1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Santé">
            <a:extLst>
              <a:ext uri="{FF2B5EF4-FFF2-40B4-BE49-F238E27FC236}">
                <a16:creationId xmlns:a16="http://schemas.microsoft.com/office/drawing/2014/main" id="{9717066B-3DC7-8D41-CABC-6774FF650D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40287" y="1216485"/>
            <a:ext cx="1827948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8F0DB3AF-89F4-BDF4-41F9-AC67E313D605}"/>
              </a:ext>
            </a:extLst>
          </p:cNvPr>
          <p:cNvSpPr/>
          <p:nvPr/>
        </p:nvSpPr>
        <p:spPr>
          <a:xfrm>
            <a:off x="5980423" y="3244334"/>
            <a:ext cx="2311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56238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629CC3C-C071-312B-456E-4027BAA2B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351" y="246791"/>
            <a:ext cx="10515600" cy="1325563"/>
          </a:xfrm>
        </p:spPr>
        <p:txBody>
          <a:bodyPr>
            <a:normAutofit/>
          </a:bodyPr>
          <a:lstStyle/>
          <a:p>
            <a:r>
              <a:rPr kumimoji="0" lang="en-GB" sz="3600" b="1" i="0" u="none" strike="noStrike" kern="1200" normalizeH="0" baseline="0" noProof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sz="3600" b="1" noProof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BF905DEC-2DD9-D448-4C89-C1852AD6D3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Key challenges associated with RAS: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accent2">
                  <a:lumMod val="75000"/>
                </a:scheme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High financial costs for acquisition, maintenance, and upgrades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Extensive training requirements for surgeons and perioperative staff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Legal and regulatory complexities, including liability and data governance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Unequal regional access, contributing to disparities in healthcare provision</a:t>
            </a:r>
          </a:p>
          <a:p>
            <a:r>
              <a:rPr lang="en-GB" sz="2400" b="1" noProof="0" dirty="0">
                <a:solidFill>
                  <a:schemeClr val="accent2">
                    <a:lumMod val="75000"/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Long‑term importance:</a:t>
            </a:r>
            <a:endParaRPr lang="en-GB" sz="2400" noProof="0" dirty="0">
              <a:solidFill>
                <a:schemeClr val="accent2">
                  <a:lumMod val="75000"/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noProof="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integration of RAS is essential for achieving a future where technological innovation improves quality of life for all individuals, regardless of socio‑economic status or geographic location.</a:t>
            </a:r>
          </a:p>
          <a:p>
            <a:r>
              <a:rPr lang="en-GB" sz="2400" b="1" noProof="0" dirty="0">
                <a:solidFill>
                  <a:schemeClr val="accent2">
                    <a:lumMod val="75000"/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governance needs:</a:t>
            </a:r>
            <a:endParaRPr lang="en-GB" sz="2400" noProof="0" dirty="0">
              <a:solidFill>
                <a:schemeClr val="accent2">
                  <a:lumMod val="75000"/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noProof="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frameworks addressing liability and accountability</a:t>
            </a:r>
          </a:p>
          <a:p>
            <a:pPr marL="0" indent="0">
              <a:buNone/>
            </a:pPr>
            <a:r>
              <a:rPr lang="en-GB" sz="2400" noProof="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policies for data privacy and safe technological integration</a:t>
            </a:r>
          </a:p>
          <a:p>
            <a:pPr marL="0" indent="0">
              <a:buNone/>
            </a:pPr>
            <a:r>
              <a:rPr lang="en-GB" sz="2400" noProof="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Coordinated oversight to ensure safe and equitable implementation</a:t>
            </a:r>
          </a:p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899564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5A52C26-B244-72B7-0F51-3E0479CAB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981" y="176589"/>
            <a:ext cx="10515600" cy="1325563"/>
          </a:xfrm>
        </p:spPr>
        <p:txBody>
          <a:bodyPr/>
          <a:lstStyle/>
          <a:p>
            <a:r>
              <a:rPr kumimoji="0" lang="en-GB" sz="3600" b="1" i="0" u="none" strike="noStrike" kern="1200" normalizeH="0" baseline="0" noProof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</a:t>
            </a:r>
            <a:r>
              <a:rPr lang="en-GB" sz="3600" b="1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FERENCE</a:t>
            </a:r>
            <a:endParaRPr lang="en-GB" b="1" noProof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6677A04A-83FC-1A0C-2EB5-37EE6AB8ED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226" y="1825625"/>
            <a:ext cx="11068574" cy="4351338"/>
          </a:xfrm>
        </p:spPr>
        <p:txBody>
          <a:bodyPr>
            <a:normAutofit fontScale="25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6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Fosch</a:t>
            </a:r>
            <a:r>
              <a:rPr kumimoji="0" lang="en-GB" sz="6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‑Villaronga, E., Poulsen, A. and </a:t>
            </a:r>
            <a:r>
              <a:rPr kumimoji="0" lang="en-GB" sz="6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Søraa</a:t>
            </a:r>
            <a:r>
              <a:rPr kumimoji="0" lang="en-GB" sz="6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, R.A. (2023) ‘Robotic surgery and the changing nature of surgical responsibility’, </a:t>
            </a:r>
            <a:r>
              <a:rPr kumimoji="0" lang="en-GB" sz="6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Health and Technology</a:t>
            </a:r>
            <a:r>
              <a:rPr kumimoji="0" lang="en-GB" sz="6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, 13(1), pp. 45–60.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6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Geropoulos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, G., </a:t>
            </a:r>
            <a:r>
              <a:rPr kumimoji="0" lang="en-GB" sz="6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Massias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, S., Pajaziti, Q., Thapa, B., Mohsin, S.N. and Patel, V. (2025) ‘What do randomised trials reveal about robotic surgery? A critical appraisal across colorectal, upper gastrointestinal, hepato‑pancreaticobiliary, and general surgical specialties’, </a:t>
            </a:r>
            <a:r>
              <a:rPr kumimoji="0" lang="en-GB" sz="6400" b="0" i="1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Journal of Clinical Medicine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, 14(19), p. 6699.Available at : </a:t>
            </a:r>
            <a:r>
              <a:rPr kumimoji="0" lang="en-GB" sz="6400" b="0" i="0" u="sng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  <a:hlinkClick r:id="rId2" tooltip="doi.org"/>
              </a:rPr>
              <a:t>https://doi.org/10.3390/jcm14196699</a:t>
            </a:r>
            <a:r>
              <a:rPr kumimoji="0" lang="en-GB" sz="6400" b="0" i="0" u="sng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kumimoji="0" lang="en-GB" sz="6400" b="0" i="0" u="none" strike="noStrike" kern="100" cap="none" spc="0" normalizeH="0" baseline="0" noProof="0" dirty="0">
              <a:ln>
                <a:noFill/>
              </a:ln>
              <a:solidFill>
                <a:prstClr val="black">
                  <a:alpha val="55000"/>
                </a:prstClr>
              </a:solidFill>
              <a:effectLst/>
              <a:uLnTx/>
              <a:uFillTx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Mukherjee, U.K., and Sinha, K.K. (2020) ‘Robot-assisted surgical care delivery at a hospital: Policies for maximizing clinical outcome benefits and minimizing costs’, Journal of Operations Management, 66(1–2), pp. 1–26.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 National Health Service (NHS) England (2025) Millions to benefit from NHS robot drive. Available at: </a:t>
            </a:r>
            <a:r>
              <a:rPr kumimoji="0" lang="en-GB" sz="6400" b="0" i="0" u="sng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https://www.england.nhs.uk/2025/06/millions-to-benefit-from-nhs-robot-drive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 (Accessed: 12 July 2026).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6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Olawade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, D.B., </a:t>
            </a:r>
            <a:r>
              <a:rPr kumimoji="0" lang="en-GB" sz="6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Marinze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, S., Weerasinghe, K., </a:t>
            </a:r>
            <a:r>
              <a:rPr kumimoji="0" lang="en-GB" sz="6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Egbon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, E., Onuoha, J.U. and Teke, J. (2025) ‘Robotic surgery in healthcare: current challenges, technological advances, and global implementation prospects’, Journal of Robotic Surgery, 19, article 577. Available at: </a:t>
            </a:r>
            <a:r>
              <a:rPr kumimoji="0" lang="en-GB" sz="6400" b="0" i="0" u="sng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https://link.springer.com/article/10.1007/s11701-025-02702-w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6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Pugin, F., Bucher, P. and Morel, P. (2011) ‘History of robotic surgery: From AESOP® and ZEUS® to da Vinci®’, </a:t>
            </a:r>
            <a:r>
              <a:rPr kumimoji="0" lang="en-GB" sz="6400" b="0" i="1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Journal of Visceral Surgery</a:t>
            </a:r>
            <a:r>
              <a:rPr kumimoji="0" lang="en-GB" sz="6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, 148(5, Supplement), pp. e3–e8. </a:t>
            </a:r>
            <a:r>
              <a:rPr kumimoji="0" lang="en-GB" sz="6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doi</a:t>
            </a:r>
            <a:r>
              <a:rPr kumimoji="0" lang="en-GB" sz="6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: 10.1016/j.jviscsurg.2011.04.007</a:t>
            </a:r>
            <a:endParaRPr kumimoji="0" lang="en-GB" sz="6400" b="0" i="0" u="none" strike="noStrike" kern="100" cap="none" spc="0" normalizeH="0" baseline="0" noProof="0" dirty="0">
              <a:ln>
                <a:noFill/>
              </a:ln>
              <a:solidFill>
                <a:prstClr val="black">
                  <a:alpha val="55000"/>
                </a:prstClr>
              </a:solidFill>
              <a:effectLst/>
              <a:uLnTx/>
              <a:uFillTx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6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Tustumi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, F., Bolm, L., </a:t>
            </a:r>
            <a:r>
              <a:rPr kumimoji="0" lang="en-GB" sz="6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Edelmuth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, R.C.L., </a:t>
            </a:r>
            <a:r>
              <a:rPr kumimoji="0" lang="en-GB" sz="6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Maegawa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, F.A.B., </a:t>
            </a:r>
            <a:r>
              <a:rPr kumimoji="0" lang="en-GB" sz="6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Andraus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, W., Herman, P., McKechnie, T., Tsung, A., Samreen, S., </a:t>
            </a:r>
            <a:r>
              <a:rPr kumimoji="0" lang="en-GB" sz="6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Merkow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, R., D’Souza, N., Zafar, S.N., Shimoda, G.M., </a:t>
            </a:r>
            <a:r>
              <a:rPr kumimoji="0" lang="en-GB" sz="6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Wolosker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, N., Kawaguchi, Y., </a:t>
            </a:r>
            <a:r>
              <a:rPr kumimoji="0" lang="en-GB" sz="6400" b="0" i="0" u="none" strike="noStrike" kern="1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Tsoulfas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, G., Montalvo‑Jave, E.E., Dudeja, V., Khaitan, P.G. and Khan, S. (2025) ‘Global strategies for the diffusion of robotic surgery’, </a:t>
            </a:r>
            <a:r>
              <a:rPr kumimoji="0" lang="en-GB" sz="6400" b="0" i="1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ABCD </a:t>
            </a:r>
            <a:r>
              <a:rPr kumimoji="0" lang="en-GB" sz="6400" b="0" i="1" u="none" strike="noStrike" kern="1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Arquivos</a:t>
            </a:r>
            <a:r>
              <a:rPr kumimoji="0" lang="en-GB" sz="6400" b="0" i="1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6400" b="0" i="1" u="none" strike="noStrike" kern="1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Brasileiros</a:t>
            </a:r>
            <a:r>
              <a:rPr kumimoji="0" lang="en-GB" sz="6400" b="0" i="1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 de </a:t>
            </a:r>
            <a:r>
              <a:rPr kumimoji="0" lang="en-GB" sz="6400" b="0" i="1" u="none" strike="noStrike" kern="1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Cirurgia</a:t>
            </a:r>
            <a:r>
              <a:rPr kumimoji="0" lang="en-GB" sz="6400" b="0" i="1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6400" b="0" i="1" u="none" strike="noStrike" kern="100" cap="none" spc="0" normalizeH="0" baseline="0" noProof="0" dirty="0" err="1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Digestiva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, 38, e1908. Available at: </a:t>
            </a:r>
            <a:r>
              <a:rPr kumimoji="0" lang="en-GB" sz="6400" b="0" i="0" u="sng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  <a:hlinkClick r:id="rId5" tooltip="pubmed.ncbi.nlm.nih.gov"/>
              </a:rPr>
              <a:t>https://pubmed.ncbi.nlm.nih.gov/41221975</a:t>
            </a: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 (Accessed: 18 July 2026).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6400" b="0" i="0" u="none" strike="noStrike" kern="100" cap="none" spc="0" normalizeH="0" baseline="0" noProof="0" dirty="0">
                <a:ln>
                  <a:noFill/>
                </a:ln>
                <a:solidFill>
                  <a:prstClr val="black">
                    <a:alpha val="55000"/>
                  </a:prstClr>
                </a:solidFill>
                <a:effectLst/>
                <a:uLnTx/>
                <a:uFillTx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600" b="0" i="0" u="none" strike="noStrike" kern="100" cap="none" spc="0" normalizeH="0" baseline="0" noProof="0" dirty="0">
              <a:ln>
                <a:noFill/>
              </a:ln>
              <a:solidFill>
                <a:prstClr val="black">
                  <a:alpha val="55000"/>
                </a:prstClr>
              </a:solidFill>
              <a:effectLst/>
              <a:uLnTx/>
              <a:uFillTx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00" b="0" i="0" u="none" strike="noStrike" kern="100" cap="none" spc="0" normalizeH="0" baseline="0" noProof="0" dirty="0">
              <a:ln>
                <a:noFill/>
              </a:ln>
              <a:solidFill>
                <a:prstClr val="black">
                  <a:alpha val="55000"/>
                </a:prstClr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00" b="0" i="0" u="none" strike="noStrike" kern="100" cap="none" spc="0" normalizeH="0" baseline="0" noProof="0" dirty="0">
              <a:ln>
                <a:noFill/>
              </a:ln>
              <a:solidFill>
                <a:prstClr val="black">
                  <a:alpha val="55000"/>
                </a:prstClr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alpha val="55000"/>
                </a:prst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alpha val="55000"/>
                </a:prstClr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00" b="0" i="0" u="none" strike="noStrike" kern="100" cap="none" spc="0" normalizeH="0" baseline="0" noProof="0" dirty="0">
              <a:ln>
                <a:noFill/>
              </a:ln>
              <a:solidFill>
                <a:prstClr val="black">
                  <a:alpha val="55000"/>
                </a:prstClr>
              </a:solidFill>
              <a:effectLst/>
              <a:uLnTx/>
              <a:uFillTx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00" b="0" i="0" u="none" strike="noStrike" kern="100" cap="none" spc="0" normalizeH="0" baseline="0" noProof="0" dirty="0">
              <a:ln>
                <a:noFill/>
              </a:ln>
              <a:solidFill>
                <a:prstClr val="black">
                  <a:alpha val="55000"/>
                </a:prstClr>
              </a:solidFill>
              <a:effectLst/>
              <a:uLnTx/>
              <a:uFillTx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83700087"/>
      </p:ext>
    </p:extLst>
  </p:cSld>
  <p:clrMapOvr>
    <a:masterClrMapping/>
  </p:clrMapOvr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724855D-DC21-4045-8CB6-DD0218ECE379}">
  <we:reference id="WA200005669" version="2.0.0.0" store="Omex" storeType="OMEX"/>
  <we:alternateReferences>
    <we:reference id="WA200005669" version="2.0.0.0" store="WA200005669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0ad0dd2-2cb0-44fb-bfff-af5123703117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A5AEB59E106244B832A4D4041A0D21" ma:contentTypeVersion="6" ma:contentTypeDescription="Create a new document." ma:contentTypeScope="" ma:versionID="56dd5441af23283da459fb33a18dc46a">
  <xsd:schema xmlns:xsd="http://www.w3.org/2001/XMLSchema" xmlns:xs="http://www.w3.org/2001/XMLSchema" xmlns:p="http://schemas.microsoft.com/office/2006/metadata/properties" xmlns:ns3="80ad0dd2-2cb0-44fb-bfff-af5123703117" targetNamespace="http://schemas.microsoft.com/office/2006/metadata/properties" ma:root="true" ma:fieldsID="3ee601d6580ad9ed4f88cba7370d4d2d" ns3:_="">
    <xsd:import namespace="80ad0dd2-2cb0-44fb-bfff-af512370311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0ad0dd2-2cb0-44fb-bfff-af512370311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66D1484-9A60-4032-B211-8904505CB78B}">
  <ds:schemaRefs>
    <ds:schemaRef ds:uri="http://purl.org/dc/elements/1.1/"/>
    <ds:schemaRef ds:uri="http://schemas.microsoft.com/office/2006/metadata/properties"/>
    <ds:schemaRef ds:uri="80ad0dd2-2cb0-44fb-bfff-af5123703117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63BE7FC-DE6E-4969-BF7F-85120BA61D6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45E6F25-FC64-4473-909D-96A0510C38F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0ad0dd2-2cb0-44fb-bfff-af512370311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24339</TotalTime>
  <Words>1159</Words>
  <Application>Microsoft Office PowerPoint</Application>
  <PresentationFormat>Grand écran</PresentationFormat>
  <Paragraphs>97</Paragraphs>
  <Slides>10</Slides>
  <Notes>1</Notes>
  <HiddenSlides>0</HiddenSlides>
  <MMClips>1</MMClips>
  <ScaleCrop>false</ScaleCrop>
  <HeadingPairs>
    <vt:vector size="6" baseType="variant">
      <vt:variant>
        <vt:lpstr>Polices utilisées</vt:lpstr>
      </vt:variant>
      <vt:variant>
        <vt:i4>4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Thème Office</vt:lpstr>
      <vt:lpstr>Présentation PowerPoint</vt:lpstr>
      <vt:lpstr>Digital Transformation in the Health and Care Professions (BMHP6026) </vt:lpstr>
      <vt:lpstr>INTRODUCTION</vt:lpstr>
      <vt:lpstr>Présentation PowerPoint</vt:lpstr>
      <vt:lpstr>Présentation PowerPoint</vt:lpstr>
      <vt:lpstr>RAS IMPACT ON SERVICE DELIVERY </vt:lpstr>
      <vt:lpstr>IMPACT OF RAS ON PATIENT </vt:lpstr>
      <vt:lpstr>RAS IMPACT ON THE COMMUNITY 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Meneouan Keoua Sandrine Yo Ep Kouame (2336790)</dc:creator>
  <cp:lastModifiedBy>Meneouan Keoua Sandrine Yo Ep Kouame (2336790)</cp:lastModifiedBy>
  <cp:revision>1</cp:revision>
  <dcterms:created xsi:type="dcterms:W3CDTF">2026-07-19T20:25:23Z</dcterms:created>
  <dcterms:modified xsi:type="dcterms:W3CDTF">2026-08-06T09:20:20Z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0x01010088A5AEB59E106244B832A4D4041A0D21</vt:lpwstr>
  </property>
</Properties>
</file>