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5" y="558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806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394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9572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980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350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661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519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022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704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4403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476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11FF0-C920-4C3A-B03C-2A551E2F13E3}" type="datetimeFigureOut">
              <a:rPr lang="en-GB" smtClean="0"/>
              <a:t>22/01/2024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6E8D29-7FA0-4D8E-99CA-B3C4B0BB0D8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25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8903" y="913355"/>
            <a:ext cx="10123714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BMSP5020 Working in an Inclusive World: Assignment 2 Guidance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15550"/>
            <a:ext cx="9144000" cy="2302370"/>
          </a:xfrm>
        </p:spPr>
        <p:txBody>
          <a:bodyPr>
            <a:normAutofit/>
          </a:bodyPr>
          <a:lstStyle/>
          <a:p>
            <a:r>
              <a:rPr lang="en-GB" sz="4000" b="1" dirty="0"/>
              <a:t>Presentation to be submitted on or before </a:t>
            </a:r>
          </a:p>
          <a:p>
            <a:r>
              <a:rPr lang="en-GB" sz="4000" b="1" dirty="0"/>
              <a:t>Friday 26</a:t>
            </a:r>
            <a:r>
              <a:rPr lang="en-GB" sz="4000" b="1" baseline="30000" dirty="0"/>
              <a:t>th</a:t>
            </a:r>
            <a:r>
              <a:rPr lang="en-GB" sz="4000" b="1" dirty="0"/>
              <a:t> April 2024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20598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Assignment 2 Overview: Submit on or before </a:t>
            </a:r>
            <a:br>
              <a:rPr lang="en-GB" dirty="0"/>
            </a:br>
            <a:r>
              <a:rPr lang="en-GB" dirty="0"/>
              <a:t>Friday 26</a:t>
            </a:r>
            <a:r>
              <a:rPr lang="en-GB" baseline="30000" dirty="0"/>
              <a:t>th</a:t>
            </a:r>
            <a:r>
              <a:rPr lang="en-GB" dirty="0"/>
              <a:t> April 2024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Create a 10 minute PowerPoint with your voice describing the slides.      The narration facility is a feature within PP and provide appropriate coverage of the following:</a:t>
            </a:r>
          </a:p>
          <a:p>
            <a:r>
              <a:rPr lang="en-GB" dirty="0"/>
              <a:t>Provide a ‘Critical Reflection’ of your learning as a result of studying this module e.g. reflect and analyse your own learning on the module as a whole, identifying and explaining particular aspects of the module which you felt drawn to and why.  Seek to make use of a reflective model within your critical reflection e.g. Gibbs reflective model.</a:t>
            </a:r>
          </a:p>
          <a:p>
            <a:r>
              <a:rPr lang="en-GB" dirty="0"/>
              <a:t>Provide a summary of the key aspects of the ‘Working in an Inclusive World ’ based on your studies of this module  Reflect on what you consider to be the key aspects of this module.</a:t>
            </a:r>
          </a:p>
        </p:txBody>
      </p:sp>
    </p:spTree>
    <p:extLst>
      <p:ext uri="{BB962C8B-B14F-4D97-AF65-F5344CB8AC3E}">
        <p14:creationId xmlns:p14="http://schemas.microsoft.com/office/powerpoint/2010/main" val="287910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57197"/>
            <a:ext cx="10515600" cy="10711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General Information for your </a:t>
            </a:r>
            <a:br>
              <a:rPr lang="en-GB" dirty="0"/>
            </a:br>
            <a:r>
              <a:rPr lang="en-GB" dirty="0"/>
              <a:t>Presentation for Assignment 2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5474"/>
            <a:ext cx="10515600" cy="5094515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1. Presented in English: in an appropriate business/academic tone </a:t>
            </a:r>
          </a:p>
          <a:p>
            <a:pPr marL="0" indent="0">
              <a:buNone/>
            </a:pPr>
            <a:r>
              <a:rPr lang="en-GB" dirty="0"/>
              <a:t>2. Focus: Focus only on the tasks set in the assignment (see my previous slide)</a:t>
            </a:r>
          </a:p>
          <a:p>
            <a:pPr marL="0" indent="0">
              <a:buNone/>
            </a:pPr>
            <a:r>
              <a:rPr lang="en-GB" dirty="0"/>
              <a:t>3. Length: 10 minutes +/- 1 minute MAXIMUM </a:t>
            </a:r>
          </a:p>
          <a:p>
            <a:pPr marL="0" indent="0">
              <a:buNone/>
            </a:pPr>
            <a:r>
              <a:rPr lang="en-GB" dirty="0"/>
              <a:t>Please note between 10% and 25% above the time limit – Deduction of five 5 marks off final mark; between 25% and 50% above the time limit – Deduction of ten marks off final mark. </a:t>
            </a:r>
          </a:p>
          <a:p>
            <a:pPr marL="0" indent="0">
              <a:buNone/>
            </a:pPr>
            <a:r>
              <a:rPr lang="en-GB" dirty="0"/>
              <a:t>4. The student should be ‘heard’- the presentation content must be brought to life by the presenter’s narration.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110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Professional introduction and end</a:t>
            </a:r>
          </a:p>
          <a:p>
            <a:r>
              <a:rPr lang="en-GB" dirty="0"/>
              <a:t>Evidence based argumentation through verbal citation of sources</a:t>
            </a:r>
          </a:p>
          <a:p>
            <a:r>
              <a:rPr lang="en-GB" dirty="0"/>
              <a:t>Focus on context</a:t>
            </a:r>
          </a:p>
          <a:p>
            <a:r>
              <a:rPr lang="en-GB" dirty="0"/>
              <a:t>Professional and energetic tone to ensure audience engagement</a:t>
            </a:r>
          </a:p>
          <a:p>
            <a:r>
              <a:rPr lang="en-GB" dirty="0"/>
              <a:t>Clarity in speech with authority</a:t>
            </a:r>
          </a:p>
          <a:p>
            <a:r>
              <a:rPr lang="en-GB" dirty="0"/>
              <a:t>Focus on key points</a:t>
            </a:r>
          </a:p>
          <a:p>
            <a:r>
              <a:rPr lang="en-GB" dirty="0"/>
              <a:t>Portray self confidence by overcoming self- consciousness</a:t>
            </a:r>
          </a:p>
          <a:p>
            <a:r>
              <a:rPr lang="en-GB" dirty="0"/>
              <a:t>Reflection and self awareness of presenting</a:t>
            </a:r>
          </a:p>
          <a:p>
            <a:r>
              <a:rPr lang="en-GB" dirty="0"/>
              <a:t>Time constraints used effectively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064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335</Words>
  <Application>Microsoft Office PowerPoint</Application>
  <PresentationFormat>Widescreen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BMSP5020 Working in an Inclusive World: Assignment 2 Guidance </vt:lpstr>
      <vt:lpstr>Assignment 2 Overview: Submit on or before  Friday 26th April 2024</vt:lpstr>
      <vt:lpstr>General Information for your  Presentation for Assignment 2 </vt:lpstr>
      <vt:lpstr>Focus on: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Further Assignment Guidance</dc:title>
  <dc:creator>Shehla Khan</dc:creator>
  <cp:lastModifiedBy>Glenn Behenna</cp:lastModifiedBy>
  <cp:revision>36</cp:revision>
  <dcterms:created xsi:type="dcterms:W3CDTF">2020-03-19T08:44:04Z</dcterms:created>
  <dcterms:modified xsi:type="dcterms:W3CDTF">2024-01-22T16:07:42Z</dcterms:modified>
</cp:coreProperties>
</file>