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0" r:id="rId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E2B886D-9795-17D0-EC42-3AB287968BCC}" v="2" dt="2022-11-18T11:47:48.502"/>
    <p1510:client id="{C5E4F112-2D05-4CAE-AA8F-CAAA7BB6A7F1}" v="89" dt="2022-11-18T10:59:34.406"/>
    <p1510:client id="{E6586B58-B9D9-2D6C-21FA-49E3BE10E345}" v="437" dt="2022-11-18T12:26:54.20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iba Ismail (2217434)" userId="S::2217434@student.uwtsd.ac.uk::3853bb1f-5a6a-445d-bb5d-dc647128b233" providerId="AD" clId="Web-{E6586B58-B9D9-2D6C-21FA-49E3BE10E345}"/>
    <pc:docChg chg="addSld delSld modSld">
      <pc:chgData name="Taiba Ismail (2217434)" userId="S::2217434@student.uwtsd.ac.uk::3853bb1f-5a6a-445d-bb5d-dc647128b233" providerId="AD" clId="Web-{E6586B58-B9D9-2D6C-21FA-49E3BE10E345}" dt="2022-11-18T12:26:51.279" v="381" actId="1076"/>
      <pc:docMkLst>
        <pc:docMk/>
      </pc:docMkLst>
      <pc:sldChg chg="del">
        <pc:chgData name="Taiba Ismail (2217434)" userId="S::2217434@student.uwtsd.ac.uk::3853bb1f-5a6a-445d-bb5d-dc647128b233" providerId="AD" clId="Web-{E6586B58-B9D9-2D6C-21FA-49E3BE10E345}" dt="2022-11-18T11:50:56.096" v="1"/>
        <pc:sldMkLst>
          <pc:docMk/>
          <pc:sldMk cId="109857222" sldId="256"/>
        </pc:sldMkLst>
      </pc:sldChg>
      <pc:sldChg chg="addSp delSp modSp">
        <pc:chgData name="Taiba Ismail (2217434)" userId="S::2217434@student.uwtsd.ac.uk::3853bb1f-5a6a-445d-bb5d-dc647128b233" providerId="AD" clId="Web-{E6586B58-B9D9-2D6C-21FA-49E3BE10E345}" dt="2022-11-18T11:54:22.446" v="21" actId="20577"/>
        <pc:sldMkLst>
          <pc:docMk/>
          <pc:sldMk cId="1300072224" sldId="257"/>
        </pc:sldMkLst>
        <pc:spChg chg="add del mod">
          <ac:chgData name="Taiba Ismail (2217434)" userId="S::2217434@student.uwtsd.ac.uk::3853bb1f-5a6a-445d-bb5d-dc647128b233" providerId="AD" clId="Web-{E6586B58-B9D9-2D6C-21FA-49E3BE10E345}" dt="2022-11-18T11:51:55.973" v="6"/>
          <ac:spMkLst>
            <pc:docMk/>
            <pc:sldMk cId="1300072224" sldId="257"/>
            <ac:spMk id="3" creationId="{2B3D59A9-1C00-137E-503D-381AAACD0B20}"/>
          </ac:spMkLst>
        </pc:spChg>
        <pc:spChg chg="add del mod">
          <ac:chgData name="Taiba Ismail (2217434)" userId="S::2217434@student.uwtsd.ac.uk::3853bb1f-5a6a-445d-bb5d-dc647128b233" providerId="AD" clId="Web-{E6586B58-B9D9-2D6C-21FA-49E3BE10E345}" dt="2022-11-18T11:52:02.661" v="10"/>
          <ac:spMkLst>
            <pc:docMk/>
            <pc:sldMk cId="1300072224" sldId="257"/>
            <ac:spMk id="6" creationId="{8AFECD52-AFA3-A2BB-F978-5DEAC471C2AA}"/>
          </ac:spMkLst>
        </pc:spChg>
        <pc:spChg chg="add mod">
          <ac:chgData name="Taiba Ismail (2217434)" userId="S::2217434@student.uwtsd.ac.uk::3853bb1f-5a6a-445d-bb5d-dc647128b233" providerId="AD" clId="Web-{E6586B58-B9D9-2D6C-21FA-49E3BE10E345}" dt="2022-11-18T11:54:22.446" v="21" actId="20577"/>
          <ac:spMkLst>
            <pc:docMk/>
            <pc:sldMk cId="1300072224" sldId="257"/>
            <ac:spMk id="7" creationId="{C626953F-E37C-835A-05D5-7C07F0DBB7C7}"/>
          </ac:spMkLst>
        </pc:spChg>
        <pc:picChg chg="del">
          <ac:chgData name="Taiba Ismail (2217434)" userId="S::2217434@student.uwtsd.ac.uk::3853bb1f-5a6a-445d-bb5d-dc647128b233" providerId="AD" clId="Web-{E6586B58-B9D9-2D6C-21FA-49E3BE10E345}" dt="2022-11-18T11:50:54.049" v="0"/>
          <ac:picMkLst>
            <pc:docMk/>
            <pc:sldMk cId="1300072224" sldId="257"/>
            <ac:picMk id="2" creationId="{4B2D6E6F-F2EF-5164-3958-968A1252A4F1}"/>
          </ac:picMkLst>
        </pc:picChg>
      </pc:sldChg>
      <pc:sldChg chg="del">
        <pc:chgData name="Taiba Ismail (2217434)" userId="S::2217434@student.uwtsd.ac.uk::3853bb1f-5a6a-445d-bb5d-dc647128b233" providerId="AD" clId="Web-{E6586B58-B9D9-2D6C-21FA-49E3BE10E345}" dt="2022-11-18T11:50:57.190" v="2"/>
        <pc:sldMkLst>
          <pc:docMk/>
          <pc:sldMk cId="856371721" sldId="258"/>
        </pc:sldMkLst>
      </pc:sldChg>
      <pc:sldChg chg="addSp delSp modSp new del">
        <pc:chgData name="Taiba Ismail (2217434)" userId="S::2217434@student.uwtsd.ac.uk::3853bb1f-5a6a-445d-bb5d-dc647128b233" providerId="AD" clId="Web-{E6586B58-B9D9-2D6C-21FA-49E3BE10E345}" dt="2022-11-18T11:57:17.153" v="66"/>
        <pc:sldMkLst>
          <pc:docMk/>
          <pc:sldMk cId="1017020286" sldId="258"/>
        </pc:sldMkLst>
        <pc:spChg chg="add del mod">
          <ac:chgData name="Taiba Ismail (2217434)" userId="S::2217434@student.uwtsd.ac.uk::3853bb1f-5a6a-445d-bb5d-dc647128b233" providerId="AD" clId="Web-{E6586B58-B9D9-2D6C-21FA-49E3BE10E345}" dt="2022-11-18T11:56:49.559" v="46"/>
          <ac:spMkLst>
            <pc:docMk/>
            <pc:sldMk cId="1017020286" sldId="258"/>
            <ac:spMk id="5" creationId="{A74021FE-0A34-AF10-23A8-61E79C6C45DF}"/>
          </ac:spMkLst>
        </pc:spChg>
        <pc:graphicFrameChg chg="add modGraphic">
          <ac:chgData name="Taiba Ismail (2217434)" userId="S::2217434@student.uwtsd.ac.uk::3853bb1f-5a6a-445d-bb5d-dc647128b233" providerId="AD" clId="Web-{E6586B58-B9D9-2D6C-21FA-49E3BE10E345}" dt="2022-11-18T11:56:07.417" v="28"/>
          <ac:graphicFrameMkLst>
            <pc:docMk/>
            <pc:sldMk cId="1017020286" sldId="258"/>
            <ac:graphicFrameMk id="2" creationId="{ACBD93F9-0B36-D9F6-8B9E-C94BE2E2A1F5}"/>
          </ac:graphicFrameMkLst>
        </pc:graphicFrameChg>
        <pc:graphicFrameChg chg="add mod modGraphic">
          <ac:chgData name="Taiba Ismail (2217434)" userId="S::2217434@student.uwtsd.ac.uk::3853bb1f-5a6a-445d-bb5d-dc647128b233" providerId="AD" clId="Web-{E6586B58-B9D9-2D6C-21FA-49E3BE10E345}" dt="2022-11-18T11:57:14.435" v="65"/>
          <ac:graphicFrameMkLst>
            <pc:docMk/>
            <pc:sldMk cId="1017020286" sldId="258"/>
            <ac:graphicFrameMk id="4" creationId="{536DE4F2-CD34-D5C2-0634-003071C55AD7}"/>
          </ac:graphicFrameMkLst>
        </pc:graphicFrameChg>
      </pc:sldChg>
      <pc:sldChg chg="addSp delSp modSp new">
        <pc:chgData name="Taiba Ismail (2217434)" userId="S::2217434@student.uwtsd.ac.uk::3853bb1f-5a6a-445d-bb5d-dc647128b233" providerId="AD" clId="Web-{E6586B58-B9D9-2D6C-21FA-49E3BE10E345}" dt="2022-11-18T12:26:31.451" v="374"/>
        <pc:sldMkLst>
          <pc:docMk/>
          <pc:sldMk cId="2677876920" sldId="259"/>
        </pc:sldMkLst>
        <pc:spChg chg="add mod">
          <ac:chgData name="Taiba Ismail (2217434)" userId="S::2217434@student.uwtsd.ac.uk::3853bb1f-5a6a-445d-bb5d-dc647128b233" providerId="AD" clId="Web-{E6586B58-B9D9-2D6C-21FA-49E3BE10E345}" dt="2022-11-18T11:57:45.373" v="72"/>
          <ac:spMkLst>
            <pc:docMk/>
            <pc:sldMk cId="2677876920" sldId="259"/>
            <ac:spMk id="5" creationId="{D16E4361-46A3-6F65-3C4D-7EB1AFF3ED8B}"/>
          </ac:spMkLst>
        </pc:spChg>
        <pc:spChg chg="add del mod">
          <ac:chgData name="Taiba Ismail (2217434)" userId="S::2217434@student.uwtsd.ac.uk::3853bb1f-5a6a-445d-bb5d-dc647128b233" providerId="AD" clId="Web-{E6586B58-B9D9-2D6C-21FA-49E3BE10E345}" dt="2022-11-18T12:14:40.010" v="269"/>
          <ac:spMkLst>
            <pc:docMk/>
            <pc:sldMk cId="2677876920" sldId="259"/>
            <ac:spMk id="8" creationId="{0AF15340-338A-9E48-1EA4-9CD109A9E10D}"/>
          </ac:spMkLst>
        </pc:spChg>
        <pc:spChg chg="add del mod">
          <ac:chgData name="Taiba Ismail (2217434)" userId="S::2217434@student.uwtsd.ac.uk::3853bb1f-5a6a-445d-bb5d-dc647128b233" providerId="AD" clId="Web-{E6586B58-B9D9-2D6C-21FA-49E3BE10E345}" dt="2022-11-18T12:16:40.497" v="291"/>
          <ac:spMkLst>
            <pc:docMk/>
            <pc:sldMk cId="2677876920" sldId="259"/>
            <ac:spMk id="11" creationId="{43BF5F6A-124E-C140-3291-845E6A48BFF7}"/>
          </ac:spMkLst>
        </pc:spChg>
        <pc:graphicFrameChg chg="add mod modGraphic">
          <ac:chgData name="Taiba Ismail (2217434)" userId="S::2217434@student.uwtsd.ac.uk::3853bb1f-5a6a-445d-bb5d-dc647128b233" providerId="AD" clId="Web-{E6586B58-B9D9-2D6C-21FA-49E3BE10E345}" dt="2022-11-18T12:26:31.451" v="374"/>
          <ac:graphicFrameMkLst>
            <pc:docMk/>
            <pc:sldMk cId="2677876920" sldId="259"/>
            <ac:graphicFrameMk id="2" creationId="{76303344-F130-DBC4-3BA5-29D95796ED64}"/>
          </ac:graphicFrameMkLst>
        </pc:graphicFrameChg>
        <pc:graphicFrameChg chg="add del mod modGraphic">
          <ac:chgData name="Taiba Ismail (2217434)" userId="S::2217434@student.uwtsd.ac.uk::3853bb1f-5a6a-445d-bb5d-dc647128b233" providerId="AD" clId="Web-{E6586B58-B9D9-2D6C-21FA-49E3BE10E345}" dt="2022-11-18T12:10:55.863" v="255"/>
          <ac:graphicFrameMkLst>
            <pc:docMk/>
            <pc:sldMk cId="2677876920" sldId="259"/>
            <ac:graphicFrameMk id="4" creationId="{E8E44F2D-D875-3C59-73B8-B21D0684692C}"/>
          </ac:graphicFrameMkLst>
        </pc:graphicFrameChg>
        <pc:graphicFrameChg chg="add del mod">
          <ac:chgData name="Taiba Ismail (2217434)" userId="S::2217434@student.uwtsd.ac.uk::3853bb1f-5a6a-445d-bb5d-dc647128b233" providerId="AD" clId="Web-{E6586B58-B9D9-2D6C-21FA-49E3BE10E345}" dt="2022-11-18T12:14:40.010" v="270"/>
          <ac:graphicFrameMkLst>
            <pc:docMk/>
            <pc:sldMk cId="2677876920" sldId="259"/>
            <ac:graphicFrameMk id="7" creationId="{AE47956E-6BCB-083E-75C3-5FEDD6B52A6C}"/>
          </ac:graphicFrameMkLst>
        </pc:graphicFrameChg>
        <pc:graphicFrameChg chg="add del mod">
          <ac:chgData name="Taiba Ismail (2217434)" userId="S::2217434@student.uwtsd.ac.uk::3853bb1f-5a6a-445d-bb5d-dc647128b233" providerId="AD" clId="Web-{E6586B58-B9D9-2D6C-21FA-49E3BE10E345}" dt="2022-11-18T12:16:40.497" v="292"/>
          <ac:graphicFrameMkLst>
            <pc:docMk/>
            <pc:sldMk cId="2677876920" sldId="259"/>
            <ac:graphicFrameMk id="10" creationId="{081E37B4-CAA4-3B33-FFBD-C43E3917BA57}"/>
          </ac:graphicFrameMkLst>
        </pc:graphicFrameChg>
      </pc:sldChg>
      <pc:sldChg chg="addSp delSp modSp new">
        <pc:chgData name="Taiba Ismail (2217434)" userId="S::2217434@student.uwtsd.ac.uk::3853bb1f-5a6a-445d-bb5d-dc647128b233" providerId="AD" clId="Web-{E6586B58-B9D9-2D6C-21FA-49E3BE10E345}" dt="2022-11-18T12:26:51.279" v="381" actId="1076"/>
        <pc:sldMkLst>
          <pc:docMk/>
          <pc:sldMk cId="2520847400" sldId="260"/>
        </pc:sldMkLst>
        <pc:spChg chg="add del mod">
          <ac:chgData name="Taiba Ismail (2217434)" userId="S::2217434@student.uwtsd.ac.uk::3853bb1f-5a6a-445d-bb5d-dc647128b233" providerId="AD" clId="Web-{E6586B58-B9D9-2D6C-21FA-49E3BE10E345}" dt="2022-11-18T12:20:12.706" v="325"/>
          <ac:spMkLst>
            <pc:docMk/>
            <pc:sldMk cId="2520847400" sldId="260"/>
            <ac:spMk id="2" creationId="{BABBCEFF-A03E-85D5-5576-062A325F51BD}"/>
          </ac:spMkLst>
        </pc:spChg>
        <pc:spChg chg="add mod">
          <ac:chgData name="Taiba Ismail (2217434)" userId="S::2217434@student.uwtsd.ac.uk::3853bb1f-5a6a-445d-bb5d-dc647128b233" providerId="AD" clId="Web-{E6586B58-B9D9-2D6C-21FA-49E3BE10E345}" dt="2022-11-18T12:26:51.279" v="381" actId="1076"/>
          <ac:spMkLst>
            <pc:docMk/>
            <pc:sldMk cId="2520847400" sldId="260"/>
            <ac:spMk id="3" creationId="{F8F5050D-EB5B-631B-864B-DEAAEE7DF61E}"/>
          </ac:spMkLst>
        </pc:spChg>
      </pc:sldChg>
    </pc:docChg>
  </pc:docChgLst>
  <pc:docChgLst>
    <pc:chgData name="Taiba Ismail (2217434)" userId="S::2217434@student.uwtsd.ac.uk::3853bb1f-5a6a-445d-bb5d-dc647128b233" providerId="AD" clId="Web-{1E2B886D-9795-17D0-EC42-3AB287968BCC}"/>
    <pc:docChg chg="modSld">
      <pc:chgData name="Taiba Ismail (2217434)" userId="S::2217434@student.uwtsd.ac.uk::3853bb1f-5a6a-445d-bb5d-dc647128b233" providerId="AD" clId="Web-{1E2B886D-9795-17D0-EC42-3AB287968BCC}" dt="2022-11-18T11:47:48.502" v="1" actId="1076"/>
      <pc:docMkLst>
        <pc:docMk/>
      </pc:docMkLst>
      <pc:sldChg chg="modSp">
        <pc:chgData name="Taiba Ismail (2217434)" userId="S::2217434@student.uwtsd.ac.uk::3853bb1f-5a6a-445d-bb5d-dc647128b233" providerId="AD" clId="Web-{1E2B886D-9795-17D0-EC42-3AB287968BCC}" dt="2022-11-18T11:47:48.502" v="1" actId="1076"/>
        <pc:sldMkLst>
          <pc:docMk/>
          <pc:sldMk cId="1300072224" sldId="257"/>
        </pc:sldMkLst>
        <pc:picChg chg="mod">
          <ac:chgData name="Taiba Ismail (2217434)" userId="S::2217434@student.uwtsd.ac.uk::3853bb1f-5a6a-445d-bb5d-dc647128b233" providerId="AD" clId="Web-{1E2B886D-9795-17D0-EC42-3AB287968BCC}" dt="2022-11-18T11:47:48.502" v="1" actId="1076"/>
          <ac:picMkLst>
            <pc:docMk/>
            <pc:sldMk cId="1300072224" sldId="257"/>
            <ac:picMk id="2" creationId="{4B2D6E6F-F2EF-5164-3958-968A1252A4F1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roquest.com/books/chapter-06-first-things/docview/1810036070/se-2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874A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626953F-E37C-835A-05D5-7C07F0DBB7C7}"/>
              </a:ext>
            </a:extLst>
          </p:cNvPr>
          <p:cNvSpPr txBox="1"/>
          <p:nvPr/>
        </p:nvSpPr>
        <p:spPr>
          <a:xfrm>
            <a:off x="1327150" y="1295400"/>
            <a:ext cx="9050866" cy="240065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6000" dirty="0">
                <a:cs typeface="Calibri"/>
              </a:rPr>
              <a:t>Learning in Digital Era</a:t>
            </a:r>
            <a:br>
              <a:rPr lang="en-US" dirty="0"/>
            </a:br>
            <a:r>
              <a:rPr lang="en-US" sz="2400" dirty="0">
                <a:cs typeface="Calibri"/>
              </a:rPr>
              <a:t>Student Name Taiba Ismail</a:t>
            </a:r>
            <a:endParaRPr lang="en-US" dirty="0">
              <a:cs typeface="Calibri"/>
            </a:endParaRPr>
          </a:p>
          <a:p>
            <a:r>
              <a:rPr lang="en-US" sz="2400" dirty="0">
                <a:cs typeface="Calibri"/>
              </a:rPr>
              <a:t>ID</a:t>
            </a:r>
            <a:endParaRPr lang="en-US" dirty="0">
              <a:cs typeface="Calibri"/>
            </a:endParaRPr>
          </a:p>
          <a:p>
            <a:r>
              <a:rPr lang="en-US" sz="2400" dirty="0">
                <a:cs typeface="Calibri"/>
              </a:rPr>
              <a:t>2217434</a:t>
            </a:r>
            <a:br>
              <a:rPr lang="en-US" dirty="0"/>
            </a:br>
            <a:endParaRPr lang="en-US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000722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76303344-F130-DBC4-3BA5-29D95796ED6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44925830"/>
              </p:ext>
            </p:extLst>
          </p:nvPr>
        </p:nvGraphicFramePr>
        <p:xfrm>
          <a:off x="-1608666" y="-349250"/>
          <a:ext cx="14664331" cy="825784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34166">
                  <a:extLst>
                    <a:ext uri="{9D8B030D-6E8A-4147-A177-3AD203B41FA5}">
                      <a16:colId xmlns:a16="http://schemas.microsoft.com/office/drawing/2014/main" val="658496383"/>
                    </a:ext>
                  </a:extLst>
                </a:gridCol>
                <a:gridCol w="2446033">
                  <a:extLst>
                    <a:ext uri="{9D8B030D-6E8A-4147-A177-3AD203B41FA5}">
                      <a16:colId xmlns:a16="http://schemas.microsoft.com/office/drawing/2014/main" val="435728383"/>
                    </a:ext>
                  </a:extLst>
                </a:gridCol>
                <a:gridCol w="2446033">
                  <a:extLst>
                    <a:ext uri="{9D8B030D-6E8A-4147-A177-3AD203B41FA5}">
                      <a16:colId xmlns:a16="http://schemas.microsoft.com/office/drawing/2014/main" val="3114600526"/>
                    </a:ext>
                  </a:extLst>
                </a:gridCol>
                <a:gridCol w="2446033">
                  <a:extLst>
                    <a:ext uri="{9D8B030D-6E8A-4147-A177-3AD203B41FA5}">
                      <a16:colId xmlns:a16="http://schemas.microsoft.com/office/drawing/2014/main" val="1448400671"/>
                    </a:ext>
                  </a:extLst>
                </a:gridCol>
                <a:gridCol w="2446033">
                  <a:extLst>
                    <a:ext uri="{9D8B030D-6E8A-4147-A177-3AD203B41FA5}">
                      <a16:colId xmlns:a16="http://schemas.microsoft.com/office/drawing/2014/main" val="2804974588"/>
                    </a:ext>
                  </a:extLst>
                </a:gridCol>
                <a:gridCol w="2446033">
                  <a:extLst>
                    <a:ext uri="{9D8B030D-6E8A-4147-A177-3AD203B41FA5}">
                      <a16:colId xmlns:a16="http://schemas.microsoft.com/office/drawing/2014/main" val="3562723360"/>
                    </a:ext>
                  </a:extLst>
                </a:gridCol>
              </a:tblGrid>
              <a:tr h="1420534">
                <a:tc>
                  <a:txBody>
                    <a:bodyPr/>
                    <a:lstStyle/>
                    <a:p>
                      <a:r>
                        <a:rPr lang="en-GB" dirty="0"/>
                        <a:t>What are your long-term goals?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What are your specific career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What are the kye skill needed for each one of your goal?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i="0" u="none" strike="noStrike" noProof="0" dirty="0">
                          <a:latin typeface="Calibri"/>
                        </a:rPr>
                        <a:t>What skills do you</a:t>
                      </a:r>
                    </a:p>
                    <a:p>
                      <a:pPr lv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i="0" u="none" strike="noStrike" noProof="0" dirty="0">
                          <a:latin typeface="Calibri"/>
                        </a:rPr>
                        <a:t>need to work on?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i="0" u="none" strike="noStrike" noProof="0" dirty="0">
                          <a:latin typeface="Calibri"/>
                        </a:rPr>
                        <a:t>What actions are you</a:t>
                      </a:r>
                    </a:p>
                    <a:p>
                      <a:pPr lv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i="0" u="none" strike="noStrike" noProof="0" dirty="0">
                          <a:latin typeface="Calibri"/>
                        </a:rPr>
                        <a:t>going to take?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i="0" u="none" strike="noStrike" noProof="0" dirty="0">
                          <a:latin typeface="Calibri"/>
                        </a:rPr>
                        <a:t>When are you</a:t>
                      </a:r>
                    </a:p>
                    <a:p>
                      <a:pPr lv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i="0" u="none" strike="noStrike" noProof="0" dirty="0">
                          <a:latin typeface="Calibri"/>
                        </a:rPr>
                        <a:t>going to complete</a:t>
                      </a:r>
                    </a:p>
                    <a:p>
                      <a:pPr lv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i="0" u="none" strike="noStrike" noProof="0" dirty="0">
                          <a:latin typeface="Calibri"/>
                        </a:rPr>
                        <a:t>your training by?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82752407"/>
                  </a:ext>
                </a:extLst>
              </a:tr>
              <a:tr h="1232696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noProof="0" dirty="0">
                          <a:latin typeface="Calibri"/>
                        </a:rPr>
                        <a:t>Find a good  </a:t>
                      </a:r>
                      <a:endParaRPr lang="en-US" dirty="0"/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noProof="0" dirty="0">
                          <a:latin typeface="Calibri"/>
                        </a:rPr>
                        <a:t>high level job</a:t>
                      </a:r>
                      <a:endParaRPr lang="en-GB" dirty="0"/>
                    </a:p>
                    <a:p>
                      <a:pPr lvl="0">
                        <a:buNone/>
                      </a:pPr>
                      <a:br>
                        <a:rPr lang="en-US" dirty="0"/>
                      </a:b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0" i="0" u="none" strike="noStrike" noProof="0" dirty="0">
                          <a:latin typeface="Calibri"/>
                        </a:rPr>
                        <a:t>communication  </a:t>
                      </a:r>
                      <a:endParaRPr lang="en-US" dirty="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0" i="0" u="none" strike="noStrike" noProof="0" dirty="0">
                          <a:latin typeface="Calibri"/>
                        </a:rPr>
                        <a:t>good cv </a:t>
                      </a:r>
                      <a:endParaRPr lang="en-GB" dirty="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0" i="0" u="none" strike="noStrike" noProof="0" dirty="0">
                          <a:latin typeface="Calibri"/>
                        </a:rPr>
                        <a:t>work experience</a:t>
                      </a:r>
                      <a:endParaRPr lang="en-GB" dirty="0" err="1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0" i="0" u="none" strike="noStrike" noProof="0" dirty="0">
                          <a:latin typeface="Calibri"/>
                        </a:rPr>
                        <a:t>leadership</a:t>
                      </a:r>
                      <a:endParaRPr lang="en-GB" dirty="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0" i="0" u="none" strike="noStrike" noProof="0" dirty="0">
                          <a:latin typeface="Calibri"/>
                        </a:rPr>
                        <a:t>interview skill</a:t>
                      </a:r>
                      <a:endParaRPr lang="en-GB" dirty="0"/>
                    </a:p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0" i="0" u="none" strike="noStrike" noProof="0" dirty="0">
                          <a:latin typeface="Calibri"/>
                        </a:rPr>
                        <a:t>leadership  </a:t>
                      </a:r>
                      <a:endParaRPr lang="en-US" dirty="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0" i="0" u="none" strike="noStrike" noProof="0" dirty="0">
                          <a:latin typeface="Calibri"/>
                        </a:rPr>
                        <a:t>manage team</a:t>
                      </a:r>
                      <a:endParaRPr lang="en-GB" dirty="0"/>
                    </a:p>
                    <a:p>
                      <a:pPr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noProof="0" dirty="0">
                          <a:latin typeface="Calibri"/>
                        </a:rPr>
                        <a:t>marketing skill</a:t>
                      </a:r>
                      <a:endParaRPr lang="en-GB" dirty="0"/>
                    </a:p>
                    <a:p>
                      <a:pPr lvl="0">
                        <a:buNone/>
                      </a:pPr>
                      <a:br>
                        <a:rPr lang="en-US" dirty="0"/>
                      </a:b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0" i="0" u="none" strike="noStrike" noProof="0" dirty="0">
                          <a:latin typeface="Calibri"/>
                        </a:rPr>
                        <a:t>take responsibility and lead project</a:t>
                      </a:r>
                      <a:endParaRPr lang="en-US" dirty="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0" i="0" u="none" strike="noStrike" noProof="0" dirty="0">
                          <a:latin typeface="Calibri"/>
                        </a:rPr>
                        <a:t>make difficult decisions on the spot  </a:t>
                      </a:r>
                      <a:endParaRPr lang="en-GB" dirty="0"/>
                    </a:p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3113406"/>
                  </a:ext>
                </a:extLst>
              </a:tr>
              <a:tr h="2129895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 dirty="0">
                          <a:latin typeface="Calibri"/>
                        </a:rPr>
                        <a:t>Buy a house </a:t>
                      </a:r>
                      <a:endParaRPr lang="en-US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noProof="0" dirty="0">
                          <a:latin typeface="Calibri"/>
                        </a:rPr>
                        <a:t>Save money for deposit </a:t>
                      </a:r>
                      <a:endParaRPr lang="en-US" dirty="0"/>
                    </a:p>
                    <a:p>
                      <a:pPr lvl="0">
                        <a:buNone/>
                      </a:pPr>
                      <a:br>
                        <a:rPr lang="en-US" dirty="0"/>
                      </a:b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noProof="0" dirty="0">
                          <a:latin typeface="Calibri"/>
                        </a:rPr>
                        <a:t>Build a solid financial plan </a:t>
                      </a:r>
                      <a:endParaRPr lang="en-US" dirty="0"/>
                    </a:p>
                    <a:p>
                      <a:pPr lvl="0">
                        <a:buNone/>
                      </a:pPr>
                      <a:br>
                        <a:rPr lang="en-US" dirty="0"/>
                      </a:b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noProof="0" dirty="0">
                          <a:latin typeface="Calibri"/>
                        </a:rPr>
                        <a:t>Learn to spend less money </a:t>
                      </a:r>
                      <a:endParaRPr lang="en-US" dirty="0"/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noProof="0" dirty="0">
                          <a:latin typeface="Calibri"/>
                        </a:rPr>
                        <a:t>money saving skill</a:t>
                      </a:r>
                      <a:endParaRPr lang="en-GB" dirty="0"/>
                    </a:p>
                    <a:p>
                      <a:pPr lvl="0">
                        <a:buNone/>
                      </a:pPr>
                      <a:br>
                        <a:rPr lang="en-US" dirty="0"/>
                      </a:b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noProof="0" dirty="0">
                          <a:latin typeface="Calibri"/>
                        </a:rPr>
                        <a:t>Create a budget with my family </a:t>
                      </a:r>
                      <a:endParaRPr lang="en-US" dirty="0"/>
                    </a:p>
                    <a:p>
                      <a:pPr lvl="0">
                        <a:buNone/>
                      </a:pPr>
                      <a:br>
                        <a:rPr lang="en-US" dirty="0"/>
                      </a:b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91536007"/>
                  </a:ext>
                </a:extLst>
              </a:tr>
              <a:tr h="1232696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 dirty="0">
                          <a:latin typeface="Calibri"/>
                        </a:rPr>
                        <a:t>Built a good credit score 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0" i="0" u="none" strike="noStrike" noProof="0" dirty="0">
                          <a:latin typeface="Calibri"/>
                        </a:rPr>
                        <a:t>Buy products on finance </a:t>
                      </a:r>
                      <a:endParaRPr lang="en-US" dirty="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0" i="0" u="none" strike="noStrike" noProof="0" dirty="0">
                          <a:latin typeface="Calibri"/>
                        </a:rPr>
                        <a:t>only going to buy important things which </a:t>
                      </a:r>
                      <a:r>
                        <a:rPr lang="en-GB" sz="1800" b="0" i="0" u="none" strike="noStrike" noProof="0" dirty="0" err="1">
                          <a:latin typeface="Calibri"/>
                        </a:rPr>
                        <a:t>i</a:t>
                      </a:r>
                      <a:r>
                        <a:rPr lang="en-GB" sz="1800" b="0" i="0" u="none" strike="noStrike" noProof="0" dirty="0">
                          <a:latin typeface="Calibri"/>
                        </a:rPr>
                        <a:t> need  </a:t>
                      </a:r>
                      <a:endParaRPr lang="en-GB" dirty="0"/>
                    </a:p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0" i="0" u="none" strike="noStrike" noProof="0" dirty="0">
                          <a:latin typeface="Calibri"/>
                        </a:rPr>
                        <a:t>decision making skill </a:t>
                      </a:r>
                      <a:endParaRPr lang="en-US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0" i="0" u="none" strike="noStrike" noProof="0" dirty="0">
                          <a:latin typeface="Calibri"/>
                        </a:rPr>
                        <a:t>maintain your finances</a:t>
                      </a:r>
                      <a:endParaRPr lang="en-GB"/>
                    </a:p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0" i="0" u="none" strike="noStrike" noProof="0" dirty="0">
                          <a:latin typeface="Calibri"/>
                        </a:rPr>
                        <a:t>get financial adviser </a:t>
                      </a:r>
                      <a:endParaRPr lang="en-US" dirty="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br>
                        <a:rPr lang="en-US" dirty="0"/>
                      </a:br>
                      <a:endParaRPr lang="en-US" dirty="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0" i="0" u="none" strike="noStrike" noProof="0" dirty="0">
                          <a:latin typeface="Calibri"/>
                        </a:rPr>
                        <a:t>professional  mortgage advisor</a:t>
                      </a:r>
                    </a:p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24 months</a:t>
                      </a:r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8838325"/>
                  </a:ext>
                </a:extLst>
              </a:tr>
              <a:tr h="1232696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33787243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16E4361-46A3-6F65-3C4D-7EB1AFF3ED8B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8769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8F5050D-EB5B-631B-864B-DEAAEE7DF61E}"/>
              </a:ext>
            </a:extLst>
          </p:cNvPr>
          <p:cNvSpPr txBox="1"/>
          <p:nvPr/>
        </p:nvSpPr>
        <p:spPr>
          <a:xfrm>
            <a:off x="859436" y="513599"/>
            <a:ext cx="11336866" cy="52014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br>
              <a:rPr lang="en-US" dirty="0"/>
            </a:br>
            <a:br>
              <a:rPr lang="en-US" dirty="0"/>
            </a:br>
            <a:r>
              <a:rPr lang="en-US" sz="4400" dirty="0">
                <a:cs typeface="Calibri"/>
              </a:rPr>
              <a:t>References</a:t>
            </a:r>
            <a:br>
              <a:rPr lang="en-US" dirty="0"/>
            </a:br>
            <a:br>
              <a:rPr lang="en-US" dirty="0"/>
            </a:br>
            <a:r>
              <a:rPr lang="en-US" dirty="0">
                <a:cs typeface="Calibri"/>
              </a:rPr>
              <a:t>[1] https://www.skillsyouneed.com/ps/time-management.html </a:t>
            </a:r>
          </a:p>
          <a:p>
            <a:r>
              <a:rPr lang="en-US" dirty="0">
                <a:cs typeface="Calibri"/>
              </a:rPr>
              <a:t>[2] P. Forsyth, Chapter 06: FIRST THINGS FIRST. (3rd edition ed.) 2013Available: </a:t>
            </a:r>
            <a:r>
              <a:rPr lang="en-US" dirty="0">
                <a:cs typeface="Calibri"/>
                <a:hlinkClick r:id="rId2"/>
              </a:rPr>
              <a:t>https://www.proquest.com/books/chapter-06-first-things/docview/1810036070/se-2</a:t>
            </a:r>
            <a:r>
              <a:rPr lang="en-US" dirty="0">
                <a:cs typeface="Calibri"/>
              </a:rPr>
              <a:t>.</a:t>
            </a:r>
          </a:p>
          <a:p>
            <a:r>
              <a:rPr lang="en-US" dirty="0">
                <a:cs typeface="Calibri"/>
              </a:rPr>
              <a:t> [3] A. Barker, Chapter 03: SEVEN WAYS TO IMPROVE YOUR CONVERSATIONS. (Third edition ed.) 2013Available: https://www-proquest-com.ezproxy.uwtsd.ac.uk/books/chapter-03-seven-ways-improve-your-conversations/docview/1809892185/se-2. </a:t>
            </a:r>
            <a:endParaRPr lang="en-US">
              <a:cs typeface="Calibri"/>
            </a:endParaRPr>
          </a:p>
          <a:p>
            <a:r>
              <a:rPr lang="en-US" dirty="0">
                <a:cs typeface="Calibri"/>
              </a:rPr>
              <a:t>[4] Jozwiak J. Teaching problem-solving skills to adults. Journal of Adult Education. 2004;33(1):19-34. </a:t>
            </a:r>
          </a:p>
          <a:p>
            <a:r>
              <a:rPr lang="en-US" dirty="0">
                <a:cs typeface="Calibri"/>
              </a:rPr>
              <a:t>[5] S. Ebrahimi Mehrabani and N. Azmi Mohamad, “New approach to leadership skills development (developing a model and measure),” The Journal of management development, vol. 34, no. 7, pp. 821–853, 2015, </a:t>
            </a:r>
            <a:r>
              <a:rPr lang="en-US" dirty="0" err="1">
                <a:cs typeface="Calibri"/>
              </a:rPr>
              <a:t>doi</a:t>
            </a:r>
            <a:r>
              <a:rPr lang="en-US" dirty="0">
                <a:cs typeface="Calibri"/>
              </a:rPr>
              <a:t>: 10.1108/JMD-03-2013-0046.</a:t>
            </a:r>
          </a:p>
          <a:p>
            <a:r>
              <a:rPr lang="en-US" dirty="0">
                <a:cs typeface="Calibri"/>
              </a:rPr>
              <a:t> [6] L. Riebe, D. </a:t>
            </a:r>
            <a:r>
              <a:rPr lang="en-US" dirty="0" err="1">
                <a:cs typeface="Calibri"/>
              </a:rPr>
              <a:t>Roepen</a:t>
            </a:r>
            <a:r>
              <a:rPr lang="en-US" dirty="0">
                <a:cs typeface="Calibri"/>
              </a:rPr>
              <a:t>, B. Santarelli, and G. Marchioro, “Teamwork: effectively teaching an employability skill,” Education &amp; training (London), vol. 52, no. 6/7, pp. 528–539, 2010, </a:t>
            </a:r>
            <a:r>
              <a:rPr lang="en-US" dirty="0" err="1">
                <a:cs typeface="Calibri"/>
              </a:rPr>
              <a:t>doi</a:t>
            </a:r>
            <a:r>
              <a:rPr lang="en-US" dirty="0">
                <a:cs typeface="Calibri"/>
              </a:rPr>
              <a:t>: 10.1108/00400911011068478. </a:t>
            </a:r>
          </a:p>
          <a:p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208474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156</cp:revision>
  <dcterms:created xsi:type="dcterms:W3CDTF">2022-11-18T10:49:01Z</dcterms:created>
  <dcterms:modified xsi:type="dcterms:W3CDTF">2022-11-18T12:26:58Z</dcterms:modified>
</cp:coreProperties>
</file>