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81719" autoAdjust="0"/>
  </p:normalViewPr>
  <p:slideViewPr>
    <p:cSldViewPr snapToGrid="0">
      <p:cViewPr varScale="1">
        <p:scale>
          <a:sx n="41" d="100"/>
          <a:sy n="41" d="100"/>
        </p:scale>
        <p:origin x="1124" y="49"/>
      </p:cViewPr>
      <p:guideLst/>
    </p:cSldViewPr>
  </p:slideViewPr>
  <p:notesTextViewPr>
    <p:cViewPr>
      <p:scale>
        <a:sx n="1" d="1"/>
        <a:sy n="1" d="1"/>
      </p:scale>
      <p:origin x="0" y="-141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02883-73D2-4E81-9113-9123B8CB6BA4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9F0E0-2647-401B-B961-905B01279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58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9F0E0-2647-401B-B961-905B0127931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370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9F0E0-2647-401B-B961-905B012793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0655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Understanding the key aspects and needs of children, can be life changing in the long-term. They do not possess the knowledge to know what is best for them, and sometimes the parents don’t either. That is where the health visitor role comes at play.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Reference: 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Lee, H. et al. (2016) "Effect of Breastfeeding Duration on Cognitive Development in Infants: 3-Year Follow-up Study", </a:t>
            </a:r>
            <a:r>
              <a:rPr lang="en-GB" b="0" i="1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Journal of Korean Medical Science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, 31(4), p. 579.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doi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: 10.3346/jkms.2016.31.4.579.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9F0E0-2647-401B-B961-905B012793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12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Also ensuring that the parents are sufficiently prepared to deal with the issues that might arise.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which is why making sure the child can safely bond and that their parents are prepared is important.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dirty="0"/>
            </a:br>
            <a:r>
              <a:rPr lang="en-GB" dirty="0"/>
              <a:t>, that’s why the job of a social worker is important.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9F0E0-2647-401B-B961-905B0127931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046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750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619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014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087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48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601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801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33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378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81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727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461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27" r:id="rId8"/>
    <p:sldLayoutId id="2147483728" r:id="rId9"/>
    <p:sldLayoutId id="2147483729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A close-up of a flag&#10;&#10;Description automatically generated with medium confidence">
            <a:extLst>
              <a:ext uri="{FF2B5EF4-FFF2-40B4-BE49-F238E27FC236}">
                <a16:creationId xmlns:a16="http://schemas.microsoft.com/office/drawing/2014/main" id="{B276E29F-11C6-4B5E-837F-E00ABF6EBD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339" r="-1" b="8386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C15763-2ED4-4F64-93ED-B1F710D3B6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200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is psychology important when working as a health visitor?</a:t>
            </a:r>
            <a:br>
              <a:rPr lang="en-GB" sz="52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5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9F4A76-8F5B-43FE-BD7E-16CA55787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Psychology for Health and Social Care BMHP4003_BIRM </a:t>
            </a:r>
          </a:p>
          <a:p>
            <a:pPr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Tutor: Rebecca Kavanagh</a:t>
            </a:r>
          </a:p>
          <a:p>
            <a:pPr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6 Group 2 </a:t>
            </a:r>
          </a:p>
          <a:p>
            <a:pPr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Eleonora Terzieva </a:t>
            </a:r>
          </a:p>
          <a:p>
            <a:pPr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2017029</a:t>
            </a:r>
          </a:p>
        </p:txBody>
      </p:sp>
    </p:spTree>
    <p:extLst>
      <p:ext uri="{BB962C8B-B14F-4D97-AF65-F5344CB8AC3E}">
        <p14:creationId xmlns:p14="http://schemas.microsoft.com/office/powerpoint/2010/main" val="2900679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3489A2D2-B3AA-488C-B20E-15DBB9754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94385" y="0"/>
            <a:ext cx="3997615" cy="6816079"/>
            <a:chOff x="8059620" y="41922"/>
            <a:chExt cx="3997615" cy="6816077"/>
          </a:xfrm>
        </p:grpSpPr>
        <p:pic>
          <p:nvPicPr>
            <p:cNvPr id="195" name="Picture 194">
              <a:extLst>
                <a:ext uri="{FF2B5EF4-FFF2-40B4-BE49-F238E27FC236}">
                  <a16:creationId xmlns:a16="http://schemas.microsoft.com/office/drawing/2014/main" id="{7C8EAD1A-FDD8-42C1-BC99-CCB0CC62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96" name="Picture 195">
              <a:extLst>
                <a:ext uri="{FF2B5EF4-FFF2-40B4-BE49-F238E27FC236}">
                  <a16:creationId xmlns:a16="http://schemas.microsoft.com/office/drawing/2014/main" id="{E897C8CE-9AE7-4BB3-B76A-13264EA74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21D5EE-C71C-4C84-93A4-5722B7CC1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10606072" cy="190086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Duties of a health visitor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3AA86-889B-4C86-BC8B-230B66540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054" y="2267206"/>
            <a:ext cx="4647901" cy="376619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Health visitors have a range of knowledge in several topics like;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Children’s development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Allergies and infections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Behavioural issues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Postnatal depression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Breastfeeding and bottle feeding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Family health and relationships</a:t>
            </a:r>
          </a:p>
        </p:txBody>
      </p:sp>
      <p:pic>
        <p:nvPicPr>
          <p:cNvPr id="3074" name="Picture 2" descr="Health Visitors :: Frimley HealthierTogether">
            <a:extLst>
              <a:ext uri="{FF2B5EF4-FFF2-40B4-BE49-F238E27FC236}">
                <a16:creationId xmlns:a16="http://schemas.microsoft.com/office/drawing/2014/main" id="{8078CD70-79A9-452A-AC4E-6826428EB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78" b="-2"/>
          <a:stretch/>
        </p:blipFill>
        <p:spPr bwMode="auto">
          <a:xfrm>
            <a:off x="6626806" y="2590801"/>
            <a:ext cx="4817466" cy="342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227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Online Essay Help | amazonia.fiocruz.br">
            <a:extLst>
              <a:ext uri="{FF2B5EF4-FFF2-40B4-BE49-F238E27FC236}">
                <a16:creationId xmlns:a16="http://schemas.microsoft.com/office/drawing/2014/main" id="{FB8CC939-CEB6-4D62-9255-F8F48561C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160" y="-48287"/>
            <a:ext cx="8791679" cy="690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191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3489A2D2-B3AA-488C-B20E-15DBB9754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94385" y="0"/>
            <a:ext cx="3997615" cy="6816079"/>
            <a:chOff x="8059620" y="41922"/>
            <a:chExt cx="3997615" cy="6816077"/>
          </a:xfrm>
        </p:grpSpPr>
        <p:pic>
          <p:nvPicPr>
            <p:cNvPr id="76" name="Picture 75">
              <a:extLst>
                <a:ext uri="{FF2B5EF4-FFF2-40B4-BE49-F238E27FC236}">
                  <a16:creationId xmlns:a16="http://schemas.microsoft.com/office/drawing/2014/main" id="{7C8EAD1A-FDD8-42C1-BC99-CCB0CC62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E897C8CE-9AE7-4BB3-B76A-13264EA74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C5667F-EFC9-476F-8B08-FA52F7AD8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10606072" cy="1900861"/>
          </a:xfrm>
        </p:spPr>
        <p:txBody>
          <a:bodyPr>
            <a:normAutofit/>
          </a:bodyPr>
          <a:lstStyle/>
          <a:p>
            <a:r>
              <a:rPr lang="en-GB"/>
              <a:t>Field 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2A3E-070E-42B3-BDC2-1A9BBA32B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0802"/>
            <a:ext cx="4647901" cy="34238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common case is that new mothers do not want to breast feed their babies, when ‘Breastfeeding improves cognitive development and emotional interactions between the mother and infant’ says 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Lee, H. et al. (2016)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Coronavirus: Rise in health visitor workloads puts vulnerable families at  risk | Nursery World">
            <a:extLst>
              <a:ext uri="{FF2B5EF4-FFF2-40B4-BE49-F238E27FC236}">
                <a16:creationId xmlns:a16="http://schemas.microsoft.com/office/drawing/2014/main" id="{7613FD98-8A12-4176-8BE6-D07648796E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4" b="4"/>
          <a:stretch/>
        </p:blipFill>
        <p:spPr bwMode="auto">
          <a:xfrm>
            <a:off x="6626806" y="2590801"/>
            <a:ext cx="4817466" cy="342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063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2BC6A-F21D-45AA-8D0C-8CC1B94D8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47D9B-C54E-41BD-8122-14E44BE02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health visitor can play a key role in a developing child’s life.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According to Erikson, infancy is a point in development where trust is the main focus.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There can be a lack of knowledge about raising kids, and new parents might not know they have the wrong idea.</a:t>
            </a:r>
          </a:p>
        </p:txBody>
      </p:sp>
    </p:spTree>
    <p:extLst>
      <p:ext uri="{BB962C8B-B14F-4D97-AF65-F5344CB8AC3E}">
        <p14:creationId xmlns:p14="http://schemas.microsoft.com/office/powerpoint/2010/main" val="959069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A3A07-243C-4304-86CB-E68A41949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99F3D-9786-42B9-84B1-6290CBC64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027601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RegularSeed_2SEEDS">
      <a:dk1>
        <a:srgbClr val="000000"/>
      </a:dk1>
      <a:lt1>
        <a:srgbClr val="FFFFFF"/>
      </a:lt1>
      <a:dk2>
        <a:srgbClr val="41242B"/>
      </a:dk2>
      <a:lt2>
        <a:srgbClr val="E3E8E2"/>
      </a:lt2>
      <a:accent1>
        <a:srgbClr val="BC17D5"/>
      </a:accent1>
      <a:accent2>
        <a:srgbClr val="7F29E7"/>
      </a:accent2>
      <a:accent3>
        <a:srgbClr val="E729B1"/>
      </a:accent3>
      <a:accent4>
        <a:srgbClr val="17BE15"/>
      </a:accent4>
      <a:accent5>
        <a:srgbClr val="21BB5F"/>
      </a:accent5>
      <a:accent6>
        <a:srgbClr val="14B89B"/>
      </a:accent6>
      <a:hlink>
        <a:srgbClr val="3E9331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325</Words>
  <Application>Microsoft Office PowerPoint</Application>
  <PresentationFormat>Widescreen</PresentationFormat>
  <Paragraphs>31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Avenir Next LT Pro</vt:lpstr>
      <vt:lpstr>AvenirNext LT Pro Medium</vt:lpstr>
      <vt:lpstr>Calibri</vt:lpstr>
      <vt:lpstr>Sabon Next LT</vt:lpstr>
      <vt:lpstr>Segoe UI</vt:lpstr>
      <vt:lpstr>DappledVTI</vt:lpstr>
      <vt:lpstr>Why is psychology important when working as a health visitor? </vt:lpstr>
      <vt:lpstr>Duties of a health visitor</vt:lpstr>
      <vt:lpstr>PowerPoint Presentation</vt:lpstr>
      <vt:lpstr>Field uses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is psychology important when working as a health visitor? </dc:title>
  <dc:creator>Nikolay Todorov Terziev (2028389)</dc:creator>
  <cp:lastModifiedBy>Nikolay Todorov Terziev (2028389)</cp:lastModifiedBy>
  <cp:revision>3</cp:revision>
  <dcterms:created xsi:type="dcterms:W3CDTF">2022-02-20T12:03:47Z</dcterms:created>
  <dcterms:modified xsi:type="dcterms:W3CDTF">2022-02-20T13:35:21Z</dcterms:modified>
</cp:coreProperties>
</file>