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yan Cross (1900429)" userId="7063eaf5-832b-4cda-8d7d-9ab58f9bf38b" providerId="ADAL" clId="{3904521C-C725-DE48-9178-61D7E01A5DE8}"/>
    <pc:docChg chg="modSld">
      <pc:chgData name="Ryan Cross (1900429)" userId="7063eaf5-832b-4cda-8d7d-9ab58f9bf38b" providerId="ADAL" clId="{3904521C-C725-DE48-9178-61D7E01A5DE8}" dt="2019-09-27T14:58:12.956" v="34" actId="14100"/>
      <pc:docMkLst>
        <pc:docMk/>
      </pc:docMkLst>
      <pc:sldChg chg="modSp">
        <pc:chgData name="Ryan Cross (1900429)" userId="7063eaf5-832b-4cda-8d7d-9ab58f9bf38b" providerId="ADAL" clId="{3904521C-C725-DE48-9178-61D7E01A5DE8}" dt="2019-09-27T14:58:12.956" v="34" actId="14100"/>
        <pc:sldMkLst>
          <pc:docMk/>
          <pc:sldMk cId="2865053894" sldId="256"/>
        </pc:sldMkLst>
        <pc:spChg chg="mod">
          <ac:chgData name="Ryan Cross (1900429)" userId="7063eaf5-832b-4cda-8d7d-9ab58f9bf38b" providerId="ADAL" clId="{3904521C-C725-DE48-9178-61D7E01A5DE8}" dt="2019-09-27T14:58:03.703" v="33" actId="14100"/>
          <ac:spMkLst>
            <pc:docMk/>
            <pc:sldMk cId="2865053894" sldId="256"/>
            <ac:spMk id="5" creationId="{F66DC933-96E4-7D47-A80B-C2C9E7D90BEA}"/>
          </ac:spMkLst>
        </pc:spChg>
        <pc:spChg chg="mod">
          <ac:chgData name="Ryan Cross (1900429)" userId="7063eaf5-832b-4cda-8d7d-9ab58f9bf38b" providerId="ADAL" clId="{3904521C-C725-DE48-9178-61D7E01A5DE8}" dt="2019-09-27T14:57:54.917" v="31" actId="1076"/>
          <ac:spMkLst>
            <pc:docMk/>
            <pc:sldMk cId="2865053894" sldId="256"/>
            <ac:spMk id="6" creationId="{3EAD80F1-8C0A-2C4D-8634-965DE131B07A}"/>
          </ac:spMkLst>
        </pc:spChg>
        <pc:picChg chg="mod">
          <ac:chgData name="Ryan Cross (1900429)" userId="7063eaf5-832b-4cda-8d7d-9ab58f9bf38b" providerId="ADAL" clId="{3904521C-C725-DE48-9178-61D7E01A5DE8}" dt="2019-09-27T14:58:12.956" v="34" actId="14100"/>
          <ac:picMkLst>
            <pc:docMk/>
            <pc:sldMk cId="2865053894" sldId="256"/>
            <ac:picMk id="16" creationId="{0558284D-5BDE-014E-8EF4-49032A2E262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9/27/19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9/27/19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9/27/19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9/27/19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9/27/19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9/27/19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9/27/19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9/27/19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9/27/19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9/27/19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9/27/19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9/27/19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9/27/19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9/27/19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9/27/19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9/27/19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9/27/19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9/27/19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427C8B-C9D3-A544-A8D4-F6620A84E7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213" y="1449725"/>
            <a:ext cx="2334697" cy="6704945"/>
          </a:xfrm>
        </p:spPr>
        <p:txBody>
          <a:bodyPr/>
          <a:lstStyle/>
          <a:p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Previous teaching experience </a:t>
            </a:r>
            <a:b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Previous Teaching Experience </a:t>
            </a:r>
            <a:b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 have worked in a coaching capacity over a number of years, mainly football, through my previous universities academy organisation and my local youth football team coaching children aged 10-18. My previous job was as a Learning Support Officer in an ALN school for 3 years. In that team I worked in various roles and capacities which seen me work with ages ranging from 8 to 18 and seen me work with small groups of children and in a 1:1 capacity, working with children with behavioural difficulties and ASD. In my time there I helped coach the football team during lunchtimes and in games against similar schools. </a:t>
            </a:r>
            <a:b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D64F69-0AFB-0E45-9723-EC8F37E8C9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660351" y="9569170"/>
            <a:ext cx="8825658" cy="86142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FBCE1E-5A61-9E4D-8372-3E3DF6A9B2A6}"/>
              </a:ext>
            </a:extLst>
          </p:cNvPr>
          <p:cNvSpPr txBox="1"/>
          <p:nvPr/>
        </p:nvSpPr>
        <p:spPr>
          <a:xfrm>
            <a:off x="2714196" y="117829"/>
            <a:ext cx="3183334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About Me</a:t>
            </a:r>
          </a:p>
          <a:p>
            <a:pPr algn="l"/>
            <a:endParaRPr lang="en-GB" sz="1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My name is Ryan Cross, I went to university to study Sport Coaching and have previously held a FAW C license in coaching youth football. I really enjoy playing sport and keeping fit, especially football. I worked as a LSO for 3 years in an ALN school and this has given me vast experience in behaviour management and how important it is to build positive relationships with pupils. I enjoy having fun and try to make up games to keep things engaging, which was important when coaching in an ALN environment!</a:t>
            </a:r>
          </a:p>
          <a:p>
            <a:pPr algn="l"/>
            <a:endParaRPr lang="en-GB" sz="1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US" sz="1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6DC933-96E4-7D47-A80B-C2C9E7D90BEA}"/>
              </a:ext>
            </a:extLst>
          </p:cNvPr>
          <p:cNvSpPr txBox="1"/>
          <p:nvPr/>
        </p:nvSpPr>
        <p:spPr>
          <a:xfrm>
            <a:off x="8948614" y="117829"/>
            <a:ext cx="184409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Areas/Subjects I could teach </a:t>
            </a:r>
          </a:p>
          <a:p>
            <a:pPr algn="l"/>
            <a:endParaRPr lang="en-GB" sz="1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Health and Wellbeing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PE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Maths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English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AD80F1-8C0A-2C4D-8634-965DE131B07A}"/>
              </a:ext>
            </a:extLst>
          </p:cNvPr>
          <p:cNvSpPr txBox="1"/>
          <p:nvPr/>
        </p:nvSpPr>
        <p:spPr>
          <a:xfrm>
            <a:off x="10332987" y="1933711"/>
            <a:ext cx="18288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The Kind Of Teacher I Aspire To Be</a:t>
            </a:r>
          </a:p>
          <a:p>
            <a:pPr algn="l"/>
            <a:endParaRPr lang="en-GB" sz="1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Energetic and fun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Engaging and Motivational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Happy and caring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F25FA62-CD74-9948-A2FC-493A583914B2}"/>
              </a:ext>
            </a:extLst>
          </p:cNvPr>
          <p:cNvSpPr txBox="1"/>
          <p:nvPr/>
        </p:nvSpPr>
        <p:spPr>
          <a:xfrm flipH="1">
            <a:off x="9110744" y="4408712"/>
            <a:ext cx="308125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Academic History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UWTSD (PGCE- Primary)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Cardiff Metropolitan (Sport Coaching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Bsc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Brynteg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Comprehensive (12 GCSEs, D*D* BTEC Sport, AS level English and A-level in Media Studies)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US" sz="1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DD7264E-F88B-BC4B-9B46-CC3B38FF72B6}"/>
              </a:ext>
            </a:extLst>
          </p:cNvPr>
          <p:cNvSpPr txBox="1"/>
          <p:nvPr/>
        </p:nvSpPr>
        <p:spPr>
          <a:xfrm>
            <a:off x="2364911" y="4493402"/>
            <a:ext cx="427321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Reasons For Becoming  a Teacher</a:t>
            </a:r>
          </a:p>
          <a:p>
            <a:pPr algn="l"/>
            <a:endParaRPr lang="en-GB" sz="1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My previous experience as working as a LSO has given me that drive to become a teacher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 want to have a positive impact on pupils lives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 can make a difference and see results, looking for that ‘lightbulb’ moment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Diversity: Working with a range of students and community members from different backgrounds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Variety: different challenges everyday</a:t>
            </a:r>
          </a:p>
        </p:txBody>
      </p:sp>
      <p:pic>
        <p:nvPicPr>
          <p:cNvPr id="11" name="Picture 11">
            <a:extLst>
              <a:ext uri="{FF2B5EF4-FFF2-40B4-BE49-F238E27FC236}">
                <a16:creationId xmlns:a16="http://schemas.microsoft.com/office/drawing/2014/main" id="{971A2732-DAD8-B640-9D84-3B09725A708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375"/>
          <a:stretch/>
        </p:blipFill>
        <p:spPr>
          <a:xfrm>
            <a:off x="6294472" y="491904"/>
            <a:ext cx="2122889" cy="2737149"/>
          </a:xfrm>
          <a:prstGeom prst="rect">
            <a:avLst/>
          </a:prstGeom>
        </p:spPr>
      </p:pic>
      <p:pic>
        <p:nvPicPr>
          <p:cNvPr id="16" name="Picture 13">
            <a:extLst>
              <a:ext uri="{FF2B5EF4-FFF2-40B4-BE49-F238E27FC236}">
                <a16:creationId xmlns:a16="http://schemas.microsoft.com/office/drawing/2014/main" id="{0558284D-5BDE-014E-8EF4-49032A2E262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000" r="23884" b="46886"/>
          <a:stretch/>
        </p:blipFill>
        <p:spPr>
          <a:xfrm>
            <a:off x="7024562" y="3628947"/>
            <a:ext cx="1487610" cy="2429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50538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Ion</vt:lpstr>
      <vt:lpstr>Previous teaching experience                           Previous Teaching Experience   I have worked in a coaching capacity over a number of years, mainly football, through my previous universities academy organisation and my local youth football team coaching children aged 10-18. My previous job was as a Learning Support Officer in an ALN school for 3 years. In that team I worked in various roles and capacities which seen me work with ages ranging from 8 to 18 and seen me work with small groups of children and in a 1:1 capacity, working with children with behavioural difficulties and ASD. In my time there I helped coach the football team during lunchtimes and in games against similar schools.       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Previous teaching experience                           Previous Teaching Experience   I have worked in a coaching capacity over a number of years, mainly football, through my previous universities academy organisation and my local youth football team coaching children aged 10-18. My previous job was as a Learning Support Officer in an ALN school for 3 years. In that team I worked in various roles and capacities which seen me work with ages ranging from 8 to 18 and seen me work with small groups of children and in a 1:1 capacity, working with children with behavioural difficulties and ASD. In my time there I helped coach the football team during lunchtimes and in games against similar schools.          </dc:title>
  <dc:creator>Ryan Cross (1900429)</dc:creator>
  <cp:lastModifiedBy>Ryan Cross (1900429)</cp:lastModifiedBy>
  <cp:revision>2</cp:revision>
  <dcterms:created xsi:type="dcterms:W3CDTF">2019-09-20T08:09:39Z</dcterms:created>
  <dcterms:modified xsi:type="dcterms:W3CDTF">2019-09-27T14:58:13Z</dcterms:modified>
</cp:coreProperties>
</file>