
<file path=[Content_Types].xml><?xml version="1.0" encoding="utf-8"?>
<Types xmlns="http://schemas.openxmlformats.org/package/2006/content-types">
  <Default Extension="bin" ContentType="application/vnd.openxmlformats-officedocument.presentationml.printerSettings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media/media1.mp4" ContentType="video/unknown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7"/>
    <p:sldId id="257" r:id="rId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printerSettings" Target="printerSettings/printerSettings1.bin"/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7" Type="http://schemas.openxmlformats.org/officeDocument/2006/relationships/slide" Target="slides/slide1.xml"/><Relationship Id="rId8" Type="http://schemas.openxmlformats.org/officeDocument/2006/relationships/slide" Target="slides/slide2.xml"/></Relationships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microsoft.com/office/2007/relationships/media" Target="../media/media1.mp4"/><Relationship Id="rId3" Type="http://schemas.openxmlformats.org/officeDocument/2006/relationships/video" Target="../media/media1.mp4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Video Submission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This video presents a clear overview of the topic, demonstrating key ideas, supporting explanations, and relevant examples to communicate understanding effectively and engage the audience throughout the presentation.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VID-20260416-WA0001.mp4">
            <a:hlinkClick r:id="" action="ppaction://media"/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14400" y="914400"/>
            <a:ext cx="7315200" cy="411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video>
              <p:cMediaNode vol="80000">
                <p:cTn id="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Macintosh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Manager/>
  <Company/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1</cp:revision>
  <dcterms:created xsi:type="dcterms:W3CDTF">2013-01-27T09:14:16Z</dcterms:created>
  <dcterms:modified xsi:type="dcterms:W3CDTF">2013-01-27T09:15:58Z</dcterms:modified>
  <cp:category/>
</cp:coreProperties>
</file>