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7" r:id="rId2"/>
    <p:sldId id="258" r:id="rId3"/>
    <p:sldId id="259" r:id="rId4"/>
    <p:sldId id="260" r:id="rId5"/>
    <p:sldId id="261" r:id="rId6"/>
    <p:sldId id="262" r:id="rId7"/>
    <p:sldId id="263" r:id="rId8"/>
    <p:sldId id="264" r:id="rId9"/>
    <p:sldId id="265" r:id="rId10"/>
    <p:sldId id="266" r:id="rId11"/>
    <p:sldId id="267" r:id="rId12"/>
    <p:sldId id="270"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FAB1D"/>
    <a:srgbClr val="96411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EE9609-3D6E-52A4-BB33-C62DAC3FF8B5}" v="39" dt="2026-01-11T23:50:53.901"/>
    <p1510:client id="{0E4A3483-CCF8-697E-6E5B-424DC559522F}" v="1" dt="2026-01-10T17:20:33.845"/>
    <p1510:client id="{16495B25-C844-5972-3D05-77C44FBF562B}" v="695" dt="2026-01-11T23:34:33.653"/>
    <p1510:client id="{3E2D4B3B-65BB-3D64-AE76-01DAE82E74E8}" v="521" dt="2026-01-10T22:16:51.357"/>
    <p1510:client id="{3EA43A2C-48CB-4A94-0B60-81827AFBEBD4}" v="104" dt="2026-01-10T17:27:05.481"/>
    <p1510:client id="{6D788519-EB1A-F458-740A-D71BBDC09E0E}" v="162" dt="2026-01-11T19:44:08.487"/>
    <p1510:client id="{AA2C439B-9C13-1522-B4BF-16974B7ED7BE}" v="44" dt="2026-01-10T09:51:18.2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en Edger (2405155)" userId="S::2405155@student.uwtsd.ac.uk::09c3d9c8-e8bf-4f77-910b-5ece6dd134c0" providerId="AD" clId="Web-{3E2D4B3B-65BB-3D64-AE76-01DAE82E74E8}"/>
    <pc:docChg chg="addSld modSld">
      <pc:chgData name="Eden Edger (2405155)" userId="S::2405155@student.uwtsd.ac.uk::09c3d9c8-e8bf-4f77-910b-5ece6dd134c0" providerId="AD" clId="Web-{3E2D4B3B-65BB-3D64-AE76-01DAE82E74E8}" dt="2026-01-10T22:16:51.357" v="410" actId="1076"/>
      <pc:docMkLst>
        <pc:docMk/>
      </pc:docMkLst>
      <pc:sldChg chg="addSp delSp modSp">
        <pc:chgData name="Eden Edger (2405155)" userId="S::2405155@student.uwtsd.ac.uk::09c3d9c8-e8bf-4f77-910b-5ece6dd134c0" providerId="AD" clId="Web-{3E2D4B3B-65BB-3D64-AE76-01DAE82E74E8}" dt="2026-01-10T18:10:50.821" v="194" actId="1076"/>
        <pc:sldMkLst>
          <pc:docMk/>
          <pc:sldMk cId="3237267958" sldId="260"/>
        </pc:sldMkLst>
        <pc:spChg chg="mod ord">
          <ac:chgData name="Eden Edger (2405155)" userId="S::2405155@student.uwtsd.ac.uk::09c3d9c8-e8bf-4f77-910b-5ece6dd134c0" providerId="AD" clId="Web-{3E2D4B3B-65BB-3D64-AE76-01DAE82E74E8}" dt="2026-01-10T17:35:01.756" v="47"/>
          <ac:spMkLst>
            <pc:docMk/>
            <pc:sldMk cId="3237267958" sldId="260"/>
            <ac:spMk id="2" creationId="{751642DE-9378-B84E-31D9-3128A7E69526}"/>
          </ac:spMkLst>
        </pc:spChg>
        <pc:spChg chg="mod ord">
          <ac:chgData name="Eden Edger (2405155)" userId="S::2405155@student.uwtsd.ac.uk::09c3d9c8-e8bf-4f77-910b-5ece6dd134c0" providerId="AD" clId="Web-{3E2D4B3B-65BB-3D64-AE76-01DAE82E74E8}" dt="2026-01-10T17:36:36.135" v="59" actId="14100"/>
          <ac:spMkLst>
            <pc:docMk/>
            <pc:sldMk cId="3237267958" sldId="260"/>
            <ac:spMk id="9" creationId="{C0484661-6C43-D6C9-9DB3-85364DFABBD1}"/>
          </ac:spMkLst>
        </pc:spChg>
        <pc:spChg chg="add del">
          <ac:chgData name="Eden Edger (2405155)" userId="S::2405155@student.uwtsd.ac.uk::09c3d9c8-e8bf-4f77-910b-5ece6dd134c0" providerId="AD" clId="Web-{3E2D4B3B-65BB-3D64-AE76-01DAE82E74E8}" dt="2026-01-10T17:35:01.756" v="47"/>
          <ac:spMkLst>
            <pc:docMk/>
            <pc:sldMk cId="3237267958" sldId="260"/>
            <ac:spMk id="12" creationId="{AAB8EDC3-1C0D-4505-A2C7-839A5161FB53}"/>
          </ac:spMkLst>
        </pc:spChg>
        <pc:spChg chg="add del">
          <ac:chgData name="Eden Edger (2405155)" userId="S::2405155@student.uwtsd.ac.uk::09c3d9c8-e8bf-4f77-910b-5ece6dd134c0" providerId="AD" clId="Web-{3E2D4B3B-65BB-3D64-AE76-01DAE82E74E8}" dt="2026-01-10T17:35:01.756" v="47"/>
          <ac:spMkLst>
            <pc:docMk/>
            <pc:sldMk cId="3237267958" sldId="260"/>
            <ac:spMk id="14" creationId="{2069E294-3813-4588-9E9C-AEA08F9C4DA1}"/>
          </ac:spMkLst>
        </pc:spChg>
        <pc:spChg chg="add del">
          <ac:chgData name="Eden Edger (2405155)" userId="S::2405155@student.uwtsd.ac.uk::09c3d9c8-e8bf-4f77-910b-5ece6dd134c0" providerId="AD" clId="Web-{3E2D4B3B-65BB-3D64-AE76-01DAE82E74E8}" dt="2026-01-10T17:35:01.756" v="47"/>
          <ac:spMkLst>
            <pc:docMk/>
            <pc:sldMk cId="3237267958" sldId="260"/>
            <ac:spMk id="19" creationId="{4D4677D2-D5AC-4CF9-9EED-2B89D0A1C212}"/>
          </ac:spMkLst>
        </pc:spChg>
        <pc:spChg chg="add del">
          <ac:chgData name="Eden Edger (2405155)" userId="S::2405155@student.uwtsd.ac.uk::09c3d9c8-e8bf-4f77-910b-5ece6dd134c0" providerId="AD" clId="Web-{3E2D4B3B-65BB-3D64-AE76-01DAE82E74E8}" dt="2026-01-10T17:35:01.756" v="47"/>
          <ac:spMkLst>
            <pc:docMk/>
            <pc:sldMk cId="3237267958" sldId="260"/>
            <ac:spMk id="21" creationId="{AF695F69-7001-421E-98A8-E74156934A51}"/>
          </ac:spMkLst>
        </pc:spChg>
        <pc:picChg chg="mod">
          <ac:chgData name="Eden Edger (2405155)" userId="S::2405155@student.uwtsd.ac.uk::09c3d9c8-e8bf-4f77-910b-5ece6dd134c0" providerId="AD" clId="Web-{3E2D4B3B-65BB-3D64-AE76-01DAE82E74E8}" dt="2026-01-10T18:10:50.821" v="194" actId="1076"/>
          <ac:picMkLst>
            <pc:docMk/>
            <pc:sldMk cId="3237267958" sldId="260"/>
            <ac:picMk id="3" creationId="{2D9FAF64-3DF7-59B4-484D-4B935D661D24}"/>
          </ac:picMkLst>
        </pc:picChg>
        <pc:picChg chg="mod ord">
          <ac:chgData name="Eden Edger (2405155)" userId="S::2405155@student.uwtsd.ac.uk::09c3d9c8-e8bf-4f77-910b-5ece6dd134c0" providerId="AD" clId="Web-{3E2D4B3B-65BB-3D64-AE76-01DAE82E74E8}" dt="2026-01-10T17:35:01.756" v="47"/>
          <ac:picMkLst>
            <pc:docMk/>
            <pc:sldMk cId="3237267958" sldId="260"/>
            <ac:picMk id="4" creationId="{2257773B-3ACE-D45D-6029-6E0EAA55139A}"/>
          </ac:picMkLst>
        </pc:picChg>
      </pc:sldChg>
      <pc:sldChg chg="addSp delSp modSp new mod modTransition setBg modNotes">
        <pc:chgData name="Eden Edger (2405155)" userId="S::2405155@student.uwtsd.ac.uk::09c3d9c8-e8bf-4f77-910b-5ece6dd134c0" providerId="AD" clId="Web-{3E2D4B3B-65BB-3D64-AE76-01DAE82E74E8}" dt="2026-01-10T22:16:33.482" v="409" actId="20577"/>
        <pc:sldMkLst>
          <pc:docMk/>
          <pc:sldMk cId="1092432383" sldId="261"/>
        </pc:sldMkLst>
        <pc:spChg chg="del mod">
          <ac:chgData name="Eden Edger (2405155)" userId="S::2405155@student.uwtsd.ac.uk::09c3d9c8-e8bf-4f77-910b-5ece6dd134c0" providerId="AD" clId="Web-{3E2D4B3B-65BB-3D64-AE76-01DAE82E74E8}" dt="2026-01-10T17:49:12.505" v="74"/>
          <ac:spMkLst>
            <pc:docMk/>
            <pc:sldMk cId="1092432383" sldId="261"/>
            <ac:spMk id="2" creationId="{BB9437A9-F31C-EA30-2920-E65FFFAE46AA}"/>
          </ac:spMkLst>
        </pc:spChg>
        <pc:spChg chg="del">
          <ac:chgData name="Eden Edger (2405155)" userId="S::2405155@student.uwtsd.ac.uk::09c3d9c8-e8bf-4f77-910b-5ece6dd134c0" providerId="AD" clId="Web-{3E2D4B3B-65BB-3D64-AE76-01DAE82E74E8}" dt="2026-01-10T17:42:59.399" v="61"/>
          <ac:spMkLst>
            <pc:docMk/>
            <pc:sldMk cId="1092432383" sldId="261"/>
            <ac:spMk id="3" creationId="{283A833E-4C7E-16E7-6B59-20F41EB89F9D}"/>
          </ac:spMkLst>
        </pc:spChg>
        <pc:spChg chg="add del mod">
          <ac:chgData name="Eden Edger (2405155)" userId="S::2405155@student.uwtsd.ac.uk::09c3d9c8-e8bf-4f77-910b-5ece6dd134c0" providerId="AD" clId="Web-{3E2D4B3B-65BB-3D64-AE76-01DAE82E74E8}" dt="2026-01-10T17:47:48.769" v="71"/>
          <ac:spMkLst>
            <pc:docMk/>
            <pc:sldMk cId="1092432383" sldId="261"/>
            <ac:spMk id="6" creationId="{714A7F3D-16B0-E59E-D72C-9AE34560E19B}"/>
          </ac:spMkLst>
        </pc:spChg>
        <pc:spChg chg="add del mod">
          <ac:chgData name="Eden Edger (2405155)" userId="S::2405155@student.uwtsd.ac.uk::09c3d9c8-e8bf-4f77-910b-5ece6dd134c0" providerId="AD" clId="Web-{3E2D4B3B-65BB-3D64-AE76-01DAE82E74E8}" dt="2026-01-10T17:49:08.771" v="73"/>
          <ac:spMkLst>
            <pc:docMk/>
            <pc:sldMk cId="1092432383" sldId="261"/>
            <ac:spMk id="9" creationId="{639759B6-AD83-2D8D-5BE1-39B9CA9949DB}"/>
          </ac:spMkLst>
        </pc:spChg>
        <pc:spChg chg="add mod">
          <ac:chgData name="Eden Edger (2405155)" userId="S::2405155@student.uwtsd.ac.uk::09c3d9c8-e8bf-4f77-910b-5ece6dd134c0" providerId="AD" clId="Web-{3E2D4B3B-65BB-3D64-AE76-01DAE82E74E8}" dt="2026-01-10T22:16:23.904" v="408" actId="20577"/>
          <ac:spMkLst>
            <pc:docMk/>
            <pc:sldMk cId="1092432383" sldId="261"/>
            <ac:spMk id="11" creationId="{5398F6B0-A953-1BB7-EDD8-AF6212B81D1D}"/>
          </ac:spMkLst>
        </pc:spChg>
        <pc:spChg chg="add mod">
          <ac:chgData name="Eden Edger (2405155)" userId="S::2405155@student.uwtsd.ac.uk::09c3d9c8-e8bf-4f77-910b-5ece6dd134c0" providerId="AD" clId="Web-{3E2D4B3B-65BB-3D64-AE76-01DAE82E74E8}" dt="2026-01-10T22:16:33.482" v="409" actId="20577"/>
          <ac:spMkLst>
            <pc:docMk/>
            <pc:sldMk cId="1092432383" sldId="261"/>
            <ac:spMk id="12" creationId="{942EF160-A30F-FCF7-7D5C-38FA2B76DCFA}"/>
          </ac:spMkLst>
        </pc:spChg>
        <pc:spChg chg="add del">
          <ac:chgData name="Eden Edger (2405155)" userId="S::2405155@student.uwtsd.ac.uk::09c3d9c8-e8bf-4f77-910b-5ece6dd134c0" providerId="AD" clId="Web-{3E2D4B3B-65BB-3D64-AE76-01DAE82E74E8}" dt="2026-01-10T21:58:05.009" v="297"/>
          <ac:spMkLst>
            <pc:docMk/>
            <pc:sldMk cId="1092432383" sldId="261"/>
            <ac:spMk id="15" creationId="{42A4FC2C-047E-45A5-965D-8E1E3BF09BC6}"/>
          </ac:spMkLst>
        </pc:spChg>
        <pc:spChg chg="add del">
          <ac:chgData name="Eden Edger (2405155)" userId="S::2405155@student.uwtsd.ac.uk::09c3d9c8-e8bf-4f77-910b-5ece6dd134c0" providerId="AD" clId="Web-{3E2D4B3B-65BB-3D64-AE76-01DAE82E74E8}" dt="2026-01-10T22:13:51.901" v="379"/>
          <ac:spMkLst>
            <pc:docMk/>
            <pc:sldMk cId="1092432383" sldId="261"/>
            <ac:spMk id="20" creationId="{D880886B-02ED-4317-9236-CB60C22CF7F3}"/>
          </ac:spMkLst>
        </pc:spChg>
        <pc:spChg chg="add del">
          <ac:chgData name="Eden Edger (2405155)" userId="S::2405155@student.uwtsd.ac.uk::09c3d9c8-e8bf-4f77-910b-5ece6dd134c0" providerId="AD" clId="Web-{3E2D4B3B-65BB-3D64-AE76-01DAE82E74E8}" dt="2026-01-10T22:13:51.901" v="379"/>
          <ac:spMkLst>
            <pc:docMk/>
            <pc:sldMk cId="1092432383" sldId="261"/>
            <ac:spMk id="22" creationId="{28C31856-6ABF-41FD-B683-B06E5FFF926B}"/>
          </ac:spMkLst>
        </pc:spChg>
        <pc:spChg chg="add">
          <ac:chgData name="Eden Edger (2405155)" userId="S::2405155@student.uwtsd.ac.uk::09c3d9c8-e8bf-4f77-910b-5ece6dd134c0" providerId="AD" clId="Web-{3E2D4B3B-65BB-3D64-AE76-01DAE82E74E8}" dt="2026-01-10T22:13:51.901" v="379"/>
          <ac:spMkLst>
            <pc:docMk/>
            <pc:sldMk cId="1092432383" sldId="261"/>
            <ac:spMk id="27" creationId="{FA69AAE0-49D5-4C8B-8BA2-55898C00E05E}"/>
          </ac:spMkLst>
        </pc:spChg>
        <pc:picChg chg="add mod">
          <ac:chgData name="Eden Edger (2405155)" userId="S::2405155@student.uwtsd.ac.uk::09c3d9c8-e8bf-4f77-910b-5ece6dd134c0" providerId="AD" clId="Web-{3E2D4B3B-65BB-3D64-AE76-01DAE82E74E8}" dt="2026-01-10T22:13:51.901" v="379"/>
          <ac:picMkLst>
            <pc:docMk/>
            <pc:sldMk cId="1092432383" sldId="261"/>
            <ac:picMk id="2" creationId="{138F6F01-2841-CD57-8B7C-1D8C695A6C9A}"/>
          </ac:picMkLst>
        </pc:picChg>
        <pc:picChg chg="add del mod ord">
          <ac:chgData name="Eden Edger (2405155)" userId="S::2405155@student.uwtsd.ac.uk::09c3d9c8-e8bf-4f77-910b-5ece6dd134c0" providerId="AD" clId="Web-{3E2D4B3B-65BB-3D64-AE76-01DAE82E74E8}" dt="2026-01-10T17:45:05.640" v="64"/>
          <ac:picMkLst>
            <pc:docMk/>
            <pc:sldMk cId="1092432383" sldId="261"/>
            <ac:picMk id="4" creationId="{1A0BDF09-1FD0-B6AE-99A7-C5A4D64B4EE3}"/>
          </ac:picMkLst>
        </pc:picChg>
        <pc:picChg chg="add del mod ord">
          <ac:chgData name="Eden Edger (2405155)" userId="S::2405155@student.uwtsd.ac.uk::09c3d9c8-e8bf-4f77-910b-5ece6dd134c0" providerId="AD" clId="Web-{3E2D4B3B-65BB-3D64-AE76-01DAE82E74E8}" dt="2026-01-10T17:48:54.973" v="72"/>
          <ac:picMkLst>
            <pc:docMk/>
            <pc:sldMk cId="1092432383" sldId="261"/>
            <ac:picMk id="7" creationId="{B92C5F3F-0C76-FEA9-64E2-6FEFEB2D52D4}"/>
          </ac:picMkLst>
        </pc:picChg>
        <pc:picChg chg="add mod ord">
          <ac:chgData name="Eden Edger (2405155)" userId="S::2405155@student.uwtsd.ac.uk::09c3d9c8-e8bf-4f77-910b-5ece6dd134c0" providerId="AD" clId="Web-{3E2D4B3B-65BB-3D64-AE76-01DAE82E74E8}" dt="2026-01-10T22:13:51.901" v="379"/>
          <ac:picMkLst>
            <pc:docMk/>
            <pc:sldMk cId="1092432383" sldId="261"/>
            <ac:picMk id="10" creationId="{C4001C07-A70E-8A5F-386D-B4D23E1FD6FB}"/>
          </ac:picMkLst>
        </pc:picChg>
      </pc:sldChg>
      <pc:sldChg chg="addSp delSp modSp new mod modTransition setBg modNotes">
        <pc:chgData name="Eden Edger (2405155)" userId="S::2405155@student.uwtsd.ac.uk::09c3d9c8-e8bf-4f77-910b-5ece6dd134c0" providerId="AD" clId="Web-{3E2D4B3B-65BB-3D64-AE76-01DAE82E74E8}" dt="2026-01-10T22:16:51.357" v="410" actId="1076"/>
        <pc:sldMkLst>
          <pc:docMk/>
          <pc:sldMk cId="3087922555" sldId="262"/>
        </pc:sldMkLst>
        <pc:spChg chg="del">
          <ac:chgData name="Eden Edger (2405155)" userId="S::2405155@student.uwtsd.ac.uk::09c3d9c8-e8bf-4f77-910b-5ece6dd134c0" providerId="AD" clId="Web-{3E2D4B3B-65BB-3D64-AE76-01DAE82E74E8}" dt="2026-01-10T18:14:47.621" v="222"/>
          <ac:spMkLst>
            <pc:docMk/>
            <pc:sldMk cId="3087922555" sldId="262"/>
            <ac:spMk id="2" creationId="{AFE3AA8A-8C30-5B1D-82C7-907A7FAEA8B4}"/>
          </ac:spMkLst>
        </pc:spChg>
        <pc:spChg chg="del">
          <ac:chgData name="Eden Edger (2405155)" userId="S::2405155@student.uwtsd.ac.uk::09c3d9c8-e8bf-4f77-910b-5ece6dd134c0" providerId="AD" clId="Web-{3E2D4B3B-65BB-3D64-AE76-01DAE82E74E8}" dt="2026-01-10T18:14:42.636" v="221"/>
          <ac:spMkLst>
            <pc:docMk/>
            <pc:sldMk cId="3087922555" sldId="262"/>
            <ac:spMk id="3" creationId="{BF789899-ED98-580C-50B4-6AF0F1582054}"/>
          </ac:spMkLst>
        </pc:spChg>
        <pc:spChg chg="add mod">
          <ac:chgData name="Eden Edger (2405155)" userId="S::2405155@student.uwtsd.ac.uk::09c3d9c8-e8bf-4f77-910b-5ece6dd134c0" providerId="AD" clId="Web-{3E2D4B3B-65BB-3D64-AE76-01DAE82E74E8}" dt="2026-01-10T22:02:39.325" v="328" actId="1076"/>
          <ac:spMkLst>
            <pc:docMk/>
            <pc:sldMk cId="3087922555" sldId="262"/>
            <ac:spMk id="5" creationId="{07F23CB2-EDA3-681C-54D6-8B2223895800}"/>
          </ac:spMkLst>
        </pc:spChg>
        <pc:spChg chg="add mod">
          <ac:chgData name="Eden Edger (2405155)" userId="S::2405155@student.uwtsd.ac.uk::09c3d9c8-e8bf-4f77-910b-5ece6dd134c0" providerId="AD" clId="Web-{3E2D4B3B-65BB-3D64-AE76-01DAE82E74E8}" dt="2026-01-10T22:16:51.357" v="410" actId="1076"/>
          <ac:spMkLst>
            <pc:docMk/>
            <pc:sldMk cId="3087922555" sldId="262"/>
            <ac:spMk id="6" creationId="{80E0FF4E-4B54-AF90-1160-992899C8856F}"/>
          </ac:spMkLst>
        </pc:spChg>
        <pc:spChg chg="add del">
          <ac:chgData name="Eden Edger (2405155)" userId="S::2405155@student.uwtsd.ac.uk::09c3d9c8-e8bf-4f77-910b-5ece6dd134c0" providerId="AD" clId="Web-{3E2D4B3B-65BB-3D64-AE76-01DAE82E74E8}" dt="2026-01-10T22:00:14.651" v="308"/>
          <ac:spMkLst>
            <pc:docMk/>
            <pc:sldMk cId="3087922555" sldId="262"/>
            <ac:spMk id="9" creationId="{42A4FC2C-047E-45A5-965D-8E1E3BF09BC6}"/>
          </ac:spMkLst>
        </pc:spChg>
        <pc:spChg chg="add">
          <ac:chgData name="Eden Edger (2405155)" userId="S::2405155@student.uwtsd.ac.uk::09c3d9c8-e8bf-4f77-910b-5ece6dd134c0" providerId="AD" clId="Web-{3E2D4B3B-65BB-3D64-AE76-01DAE82E74E8}" dt="2026-01-10T22:00:14.651" v="308"/>
          <ac:spMkLst>
            <pc:docMk/>
            <pc:sldMk cId="3087922555" sldId="262"/>
            <ac:spMk id="14" creationId="{AC8EEB0F-BA72-49AC-956F-331B60FDE79E}"/>
          </ac:spMkLst>
        </pc:spChg>
        <pc:spChg chg="add">
          <ac:chgData name="Eden Edger (2405155)" userId="S::2405155@student.uwtsd.ac.uk::09c3d9c8-e8bf-4f77-910b-5ece6dd134c0" providerId="AD" clId="Web-{3E2D4B3B-65BB-3D64-AE76-01DAE82E74E8}" dt="2026-01-10T22:00:14.651" v="308"/>
          <ac:spMkLst>
            <pc:docMk/>
            <pc:sldMk cId="3087922555" sldId="262"/>
            <ac:spMk id="16" creationId="{8CC700D5-9809-43F4-89D5-7DBBCB0DCC10}"/>
          </ac:spMkLst>
        </pc:spChg>
        <pc:spChg chg="add">
          <ac:chgData name="Eden Edger (2405155)" userId="S::2405155@student.uwtsd.ac.uk::09c3d9c8-e8bf-4f77-910b-5ece6dd134c0" providerId="AD" clId="Web-{3E2D4B3B-65BB-3D64-AE76-01DAE82E74E8}" dt="2026-01-10T22:00:14.651" v="308"/>
          <ac:spMkLst>
            <pc:docMk/>
            <pc:sldMk cId="3087922555" sldId="262"/>
            <ac:spMk id="18" creationId="{C7163242-6303-46DC-BAC1-2A204F061321}"/>
          </ac:spMkLst>
        </pc:spChg>
        <pc:spChg chg="add">
          <ac:chgData name="Eden Edger (2405155)" userId="S::2405155@student.uwtsd.ac.uk::09c3d9c8-e8bf-4f77-910b-5ece6dd134c0" providerId="AD" clId="Web-{3E2D4B3B-65BB-3D64-AE76-01DAE82E74E8}" dt="2026-01-10T22:00:14.651" v="308"/>
          <ac:spMkLst>
            <pc:docMk/>
            <pc:sldMk cId="3087922555" sldId="262"/>
            <ac:spMk id="20" creationId="{805C4C40-D70E-4C4F-B228-98A0A6132603}"/>
          </ac:spMkLst>
        </pc:spChg>
        <pc:grpChg chg="add">
          <ac:chgData name="Eden Edger (2405155)" userId="S::2405155@student.uwtsd.ac.uk::09c3d9c8-e8bf-4f77-910b-5ece6dd134c0" providerId="AD" clId="Web-{3E2D4B3B-65BB-3D64-AE76-01DAE82E74E8}" dt="2026-01-10T22:00:14.651" v="308"/>
          <ac:grpSpMkLst>
            <pc:docMk/>
            <pc:sldMk cId="3087922555" sldId="262"/>
            <ac:grpSpMk id="22" creationId="{06536C0D-2219-44F1-94EC-B9A56501DB36}"/>
          </ac:grpSpMkLst>
        </pc:grpChg>
        <pc:picChg chg="add mod">
          <ac:chgData name="Eden Edger (2405155)" userId="S::2405155@student.uwtsd.ac.uk::09c3d9c8-e8bf-4f77-910b-5ece6dd134c0" providerId="AD" clId="Web-{3E2D4B3B-65BB-3D64-AE76-01DAE82E74E8}" dt="2026-01-10T22:00:14.651" v="308"/>
          <ac:picMkLst>
            <pc:docMk/>
            <pc:sldMk cId="3087922555" sldId="262"/>
            <ac:picMk id="2" creationId="{18FD9B5B-86B5-D4AA-85DB-D103F9F0BEA4}"/>
          </ac:picMkLst>
        </pc:picChg>
        <pc:picChg chg="add mod ord">
          <ac:chgData name="Eden Edger (2405155)" userId="S::2405155@student.uwtsd.ac.uk::09c3d9c8-e8bf-4f77-910b-5ece6dd134c0" providerId="AD" clId="Web-{3E2D4B3B-65BB-3D64-AE76-01DAE82E74E8}" dt="2026-01-10T22:02:32.137" v="327" actId="1076"/>
          <ac:picMkLst>
            <pc:docMk/>
            <pc:sldMk cId="3087922555" sldId="262"/>
            <ac:picMk id="4" creationId="{08776905-97FF-634B-02B3-CBF294D0A471}"/>
          </ac:picMkLst>
        </pc:picChg>
      </pc:sldChg>
      <pc:sldChg chg="addSp delSp modSp new mod setBg">
        <pc:chgData name="Eden Edger (2405155)" userId="S::2405155@student.uwtsd.ac.uk::09c3d9c8-e8bf-4f77-910b-5ece6dd134c0" providerId="AD" clId="Web-{3E2D4B3B-65BB-3D64-AE76-01DAE82E74E8}" dt="2026-01-10T22:12:17.243" v="378" actId="1076"/>
        <pc:sldMkLst>
          <pc:docMk/>
          <pc:sldMk cId="164575247" sldId="263"/>
        </pc:sldMkLst>
        <pc:spChg chg="add del">
          <ac:chgData name="Eden Edger (2405155)" userId="S::2405155@student.uwtsd.ac.uk::09c3d9c8-e8bf-4f77-910b-5ece6dd134c0" providerId="AD" clId="Web-{3E2D4B3B-65BB-3D64-AE76-01DAE82E74E8}" dt="2026-01-10T22:06:28.355" v="332"/>
          <ac:spMkLst>
            <pc:docMk/>
            <pc:sldMk cId="164575247" sldId="263"/>
            <ac:spMk id="2" creationId="{1E1750F0-50DC-A58C-DEE3-C957669D85C7}"/>
          </ac:spMkLst>
        </pc:spChg>
        <pc:spChg chg="del">
          <ac:chgData name="Eden Edger (2405155)" userId="S::2405155@student.uwtsd.ac.uk::09c3d9c8-e8bf-4f77-910b-5ece6dd134c0" providerId="AD" clId="Web-{3E2D4B3B-65BB-3D64-AE76-01DAE82E74E8}" dt="2026-01-10T22:06:15.383" v="329"/>
          <ac:spMkLst>
            <pc:docMk/>
            <pc:sldMk cId="164575247" sldId="263"/>
            <ac:spMk id="3" creationId="{F6CEB9D5-ADAD-C184-5E05-7730917374DC}"/>
          </ac:spMkLst>
        </pc:spChg>
        <pc:spChg chg="add del">
          <ac:chgData name="Eden Edger (2405155)" userId="S::2405155@student.uwtsd.ac.uk::09c3d9c8-e8bf-4f77-910b-5ece6dd134c0" providerId="AD" clId="Web-{3E2D4B3B-65BB-3D64-AE76-01DAE82E74E8}" dt="2026-01-10T22:07:03.841" v="335"/>
          <ac:spMkLst>
            <pc:docMk/>
            <pc:sldMk cId="164575247" sldId="263"/>
            <ac:spMk id="6" creationId="{1E1750F0-50DC-A58C-DEE3-C957669D85C7}"/>
          </ac:spMkLst>
        </pc:spChg>
        <pc:spChg chg="add del">
          <ac:chgData name="Eden Edger (2405155)" userId="S::2405155@student.uwtsd.ac.uk::09c3d9c8-e8bf-4f77-910b-5ece6dd134c0" providerId="AD" clId="Web-{3E2D4B3B-65BB-3D64-AE76-01DAE82E74E8}" dt="2026-01-10T22:06:57.325" v="334"/>
          <ac:spMkLst>
            <pc:docMk/>
            <pc:sldMk cId="164575247" sldId="263"/>
            <ac:spMk id="8" creationId="{931A7DBB-0227-79DF-CDDA-EDAD11C60BD3}"/>
          </ac:spMkLst>
        </pc:spChg>
        <pc:spChg chg="add del mod">
          <ac:chgData name="Eden Edger (2405155)" userId="S::2405155@student.uwtsd.ac.uk::09c3d9c8-e8bf-4f77-910b-5ece6dd134c0" providerId="AD" clId="Web-{3E2D4B3B-65BB-3D64-AE76-01DAE82E74E8}" dt="2026-01-10T22:08:01.999" v="338"/>
          <ac:spMkLst>
            <pc:docMk/>
            <pc:sldMk cId="164575247" sldId="263"/>
            <ac:spMk id="9" creationId="{CC1896A7-8E82-EDD1-DAAF-E52EF9E96A5C}"/>
          </ac:spMkLst>
        </pc:spChg>
        <pc:spChg chg="add del">
          <ac:chgData name="Eden Edger (2405155)" userId="S::2405155@student.uwtsd.ac.uk::09c3d9c8-e8bf-4f77-910b-5ece6dd134c0" providerId="AD" clId="Web-{3E2D4B3B-65BB-3D64-AE76-01DAE82E74E8}" dt="2026-01-10T22:07:03.841" v="335"/>
          <ac:spMkLst>
            <pc:docMk/>
            <pc:sldMk cId="164575247" sldId="263"/>
            <ac:spMk id="11" creationId="{F13C74B1-5B17-4795-BED0-7140497B445A}"/>
          </ac:spMkLst>
        </pc:spChg>
        <pc:spChg chg="add del">
          <ac:chgData name="Eden Edger (2405155)" userId="S::2405155@student.uwtsd.ac.uk::09c3d9c8-e8bf-4f77-910b-5ece6dd134c0" providerId="AD" clId="Web-{3E2D4B3B-65BB-3D64-AE76-01DAE82E74E8}" dt="2026-01-10T22:07:03.841" v="335"/>
          <ac:spMkLst>
            <pc:docMk/>
            <pc:sldMk cId="164575247" sldId="263"/>
            <ac:spMk id="13" creationId="{D4974D33-8DC5-464E-8C6D-BE58F0669C17}"/>
          </ac:spMkLst>
        </pc:spChg>
        <pc:spChg chg="add del mod">
          <ac:chgData name="Eden Edger (2405155)" userId="S::2405155@student.uwtsd.ac.uk::09c3d9c8-e8bf-4f77-910b-5ece6dd134c0" providerId="AD" clId="Web-{3E2D4B3B-65BB-3D64-AE76-01DAE82E74E8}" dt="2026-01-10T22:10:14.629" v="344"/>
          <ac:spMkLst>
            <pc:docMk/>
            <pc:sldMk cId="164575247" sldId="263"/>
            <ac:spMk id="15" creationId="{544DF1B9-D5CD-F1D2-E1CF-40E8E5D25EDE}"/>
          </ac:spMkLst>
        </pc:spChg>
        <pc:spChg chg="add del">
          <ac:chgData name="Eden Edger (2405155)" userId="S::2405155@student.uwtsd.ac.uk::09c3d9c8-e8bf-4f77-910b-5ece6dd134c0" providerId="AD" clId="Web-{3E2D4B3B-65BB-3D64-AE76-01DAE82E74E8}" dt="2026-01-10T22:08:07.984" v="339"/>
          <ac:spMkLst>
            <pc:docMk/>
            <pc:sldMk cId="164575247" sldId="263"/>
            <ac:spMk id="18" creationId="{E722B2DD-E14D-4972-9D98-5D6E61B1B2D2}"/>
          </ac:spMkLst>
        </pc:spChg>
        <pc:spChg chg="add mod">
          <ac:chgData name="Eden Edger (2405155)" userId="S::2405155@student.uwtsd.ac.uk::09c3d9c8-e8bf-4f77-910b-5ece6dd134c0" providerId="AD" clId="Web-{3E2D4B3B-65BB-3D64-AE76-01DAE82E74E8}" dt="2026-01-10T22:12:17.243" v="378" actId="1076"/>
          <ac:spMkLst>
            <pc:docMk/>
            <pc:sldMk cId="164575247" sldId="263"/>
            <ac:spMk id="19" creationId="{7E1E8B9E-B8C7-61E1-5D57-1D461354DC71}"/>
          </ac:spMkLst>
        </pc:spChg>
        <pc:spChg chg="add del">
          <ac:chgData name="Eden Edger (2405155)" userId="S::2405155@student.uwtsd.ac.uk::09c3d9c8-e8bf-4f77-910b-5ece6dd134c0" providerId="AD" clId="Web-{3E2D4B3B-65BB-3D64-AE76-01DAE82E74E8}" dt="2026-01-10T22:08:07.984" v="339"/>
          <ac:spMkLst>
            <pc:docMk/>
            <pc:sldMk cId="164575247" sldId="263"/>
            <ac:spMk id="20" creationId="{CEFDB412-E777-0078-F60F-DCE1A485551B}"/>
          </ac:spMkLst>
        </pc:spChg>
        <pc:spChg chg="add">
          <ac:chgData name="Eden Edger (2405155)" userId="S::2405155@student.uwtsd.ac.uk::09c3d9c8-e8bf-4f77-910b-5ece6dd134c0" providerId="AD" clId="Web-{3E2D4B3B-65BB-3D64-AE76-01DAE82E74E8}" dt="2026-01-10T22:10:45.692" v="345"/>
          <ac:spMkLst>
            <pc:docMk/>
            <pc:sldMk cId="164575247" sldId="263"/>
            <ac:spMk id="23" creationId="{C0A1ED06-4733-4020-9C60-81D4D801408D}"/>
          </ac:spMkLst>
        </pc:spChg>
        <pc:spChg chg="add">
          <ac:chgData name="Eden Edger (2405155)" userId="S::2405155@student.uwtsd.ac.uk::09c3d9c8-e8bf-4f77-910b-5ece6dd134c0" providerId="AD" clId="Web-{3E2D4B3B-65BB-3D64-AE76-01DAE82E74E8}" dt="2026-01-10T22:10:45.692" v="345"/>
          <ac:spMkLst>
            <pc:docMk/>
            <pc:sldMk cId="164575247" sldId="263"/>
            <ac:spMk id="25" creationId="{B0CA3509-3AF9-45FE-93ED-57BB5D5E8E07}"/>
          </ac:spMkLst>
        </pc:spChg>
        <pc:picChg chg="add del mod ord">
          <ac:chgData name="Eden Edger (2405155)" userId="S::2405155@student.uwtsd.ac.uk::09c3d9c8-e8bf-4f77-910b-5ece6dd134c0" providerId="AD" clId="Web-{3E2D4B3B-65BB-3D64-AE76-01DAE82E74E8}" dt="2026-01-10T22:06:49.731" v="333"/>
          <ac:picMkLst>
            <pc:docMk/>
            <pc:sldMk cId="164575247" sldId="263"/>
            <ac:picMk id="4" creationId="{EFF3FB97-3A87-778F-3DF1-E99E4821F411}"/>
          </ac:picMkLst>
        </pc:picChg>
        <pc:picChg chg="add del mod ord">
          <ac:chgData name="Eden Edger (2405155)" userId="S::2405155@student.uwtsd.ac.uk::09c3d9c8-e8bf-4f77-910b-5ece6dd134c0" providerId="AD" clId="Web-{3E2D4B3B-65BB-3D64-AE76-01DAE82E74E8}" dt="2026-01-10T22:07:44.530" v="337"/>
          <ac:picMkLst>
            <pc:docMk/>
            <pc:sldMk cId="164575247" sldId="263"/>
            <ac:picMk id="5" creationId="{FB69A726-824B-29BA-E14B-017E46285BE0}"/>
          </ac:picMkLst>
        </pc:picChg>
        <pc:picChg chg="add del mod ord">
          <ac:chgData name="Eden Edger (2405155)" userId="S::2405155@student.uwtsd.ac.uk::09c3d9c8-e8bf-4f77-910b-5ece6dd134c0" providerId="AD" clId="Web-{3E2D4B3B-65BB-3D64-AE76-01DAE82E74E8}" dt="2026-01-10T22:09:44.003" v="342"/>
          <ac:picMkLst>
            <pc:docMk/>
            <pc:sldMk cId="164575247" sldId="263"/>
            <ac:picMk id="10" creationId="{3CCB5F6A-78FF-2562-B81C-30E69340A081}"/>
          </ac:picMkLst>
        </pc:picChg>
        <pc:picChg chg="add mod ord">
          <ac:chgData name="Eden Edger (2405155)" userId="S::2405155@student.uwtsd.ac.uk::09c3d9c8-e8bf-4f77-910b-5ece6dd134c0" providerId="AD" clId="Web-{3E2D4B3B-65BB-3D64-AE76-01DAE82E74E8}" dt="2026-01-10T22:10:45.692" v="345"/>
          <ac:picMkLst>
            <pc:docMk/>
            <pc:sldMk cId="164575247" sldId="263"/>
            <ac:picMk id="12" creationId="{5AA2189F-99F6-6318-60BC-2F2BFAEA1E00}"/>
          </ac:picMkLst>
        </pc:picChg>
        <pc:picChg chg="add mod ord">
          <ac:chgData name="Eden Edger (2405155)" userId="S::2405155@student.uwtsd.ac.uk::09c3d9c8-e8bf-4f77-910b-5ece6dd134c0" providerId="AD" clId="Web-{3E2D4B3B-65BB-3D64-AE76-01DAE82E74E8}" dt="2026-01-10T22:11:59.602" v="375" actId="1076"/>
          <ac:picMkLst>
            <pc:docMk/>
            <pc:sldMk cId="164575247" sldId="263"/>
            <ac:picMk id="16" creationId="{BCA7E84A-9A5D-AA41-01E7-B3DC1D38F282}"/>
          </ac:picMkLst>
        </pc:picChg>
      </pc:sldChg>
    </pc:docChg>
  </pc:docChgLst>
  <pc:docChgLst>
    <pc:chgData name="Eden Edger (2405155)" userId="S::2405155@student.uwtsd.ac.uk::09c3d9c8-e8bf-4f77-910b-5ece6dd134c0" providerId="AD" clId="Web-{AA2C439B-9C13-1522-B4BF-16974B7ED7BE}"/>
    <pc:docChg chg="addSld modSld">
      <pc:chgData name="Eden Edger (2405155)" userId="S::2405155@student.uwtsd.ac.uk::09c3d9c8-e8bf-4f77-910b-5ece6dd134c0" providerId="AD" clId="Web-{AA2C439B-9C13-1522-B4BF-16974B7ED7BE}" dt="2026-01-10T09:51:18.201" v="47"/>
      <pc:docMkLst>
        <pc:docMk/>
      </pc:docMkLst>
      <pc:sldChg chg="modTransition">
        <pc:chgData name="Eden Edger (2405155)" userId="S::2405155@student.uwtsd.ac.uk::09c3d9c8-e8bf-4f77-910b-5ece6dd134c0" providerId="AD" clId="Web-{AA2C439B-9C13-1522-B4BF-16974B7ED7BE}" dt="2026-01-10T09:50:59.404" v="44"/>
        <pc:sldMkLst>
          <pc:docMk/>
          <pc:sldMk cId="429686283" sldId="257"/>
        </pc:sldMkLst>
      </pc:sldChg>
      <pc:sldChg chg="modTransition">
        <pc:chgData name="Eden Edger (2405155)" userId="S::2405155@student.uwtsd.ac.uk::09c3d9c8-e8bf-4f77-910b-5ece6dd134c0" providerId="AD" clId="Web-{AA2C439B-9C13-1522-B4BF-16974B7ED7BE}" dt="2026-01-10T09:51:08.123" v="45"/>
        <pc:sldMkLst>
          <pc:docMk/>
          <pc:sldMk cId="2664337789" sldId="258"/>
        </pc:sldMkLst>
      </pc:sldChg>
      <pc:sldChg chg="modTransition modNotes">
        <pc:chgData name="Eden Edger (2405155)" userId="S::2405155@student.uwtsd.ac.uk::09c3d9c8-e8bf-4f77-910b-5ece6dd134c0" providerId="AD" clId="Web-{AA2C439B-9C13-1522-B4BF-16974B7ED7BE}" dt="2026-01-10T09:51:12.186" v="46"/>
        <pc:sldMkLst>
          <pc:docMk/>
          <pc:sldMk cId="466567684" sldId="259"/>
        </pc:sldMkLst>
      </pc:sldChg>
      <pc:sldChg chg="addSp delSp modSp new mod modTransition setBg">
        <pc:chgData name="Eden Edger (2405155)" userId="S::2405155@student.uwtsd.ac.uk::09c3d9c8-e8bf-4f77-910b-5ece6dd134c0" providerId="AD" clId="Web-{AA2C439B-9C13-1522-B4BF-16974B7ED7BE}" dt="2026-01-10T09:51:18.201" v="47"/>
        <pc:sldMkLst>
          <pc:docMk/>
          <pc:sldMk cId="3237267958" sldId="260"/>
        </pc:sldMkLst>
        <pc:spChg chg="del">
          <ac:chgData name="Eden Edger (2405155)" userId="S::2405155@student.uwtsd.ac.uk::09c3d9c8-e8bf-4f77-910b-5ece6dd134c0" providerId="AD" clId="Web-{AA2C439B-9C13-1522-B4BF-16974B7ED7BE}" dt="2026-01-10T09:40:08.392" v="4"/>
          <ac:spMkLst>
            <pc:docMk/>
            <pc:sldMk cId="3237267958" sldId="260"/>
            <ac:spMk id="2" creationId="{C4FCC9F7-313D-E878-27B2-170CCDDA69C6}"/>
          </ac:spMkLst>
        </pc:spChg>
        <pc:spChg chg="del">
          <ac:chgData name="Eden Edger (2405155)" userId="S::2405155@student.uwtsd.ac.uk::09c3d9c8-e8bf-4f77-910b-5ece6dd134c0" providerId="AD" clId="Web-{AA2C439B-9C13-1522-B4BF-16974B7ED7BE}" dt="2026-01-10T09:40:02.657" v="3"/>
          <ac:spMkLst>
            <pc:docMk/>
            <pc:sldMk cId="3237267958" sldId="260"/>
            <ac:spMk id="3" creationId="{5678AD5D-9690-569E-C8F2-A2C29E755852}"/>
          </ac:spMkLst>
        </pc:spChg>
        <pc:spChg chg="add mod">
          <ac:chgData name="Eden Edger (2405155)" userId="S::2405155@student.uwtsd.ac.uk::09c3d9c8-e8bf-4f77-910b-5ece6dd134c0" providerId="AD" clId="Web-{AA2C439B-9C13-1522-B4BF-16974B7ED7BE}" dt="2026-01-10T09:50:41.764" v="43" actId="1076"/>
          <ac:spMkLst>
            <pc:docMk/>
            <pc:sldMk cId="3237267958" sldId="260"/>
            <ac:spMk id="9" creationId="{C0484661-6C43-D6C9-9DB3-85364DFABBD1}"/>
          </ac:spMkLst>
        </pc:spChg>
        <pc:spChg chg="add">
          <ac:chgData name="Eden Edger (2405155)" userId="S::2405155@student.uwtsd.ac.uk::09c3d9c8-e8bf-4f77-910b-5ece6dd134c0" providerId="AD" clId="Web-{AA2C439B-9C13-1522-B4BF-16974B7ED7BE}" dt="2026-01-10T09:41:38.286" v="6"/>
          <ac:spMkLst>
            <pc:docMk/>
            <pc:sldMk cId="3237267958" sldId="260"/>
            <ac:spMk id="12" creationId="{AAB8EDC3-1C0D-4505-A2C7-839A5161FB53}"/>
          </ac:spMkLst>
        </pc:spChg>
        <pc:spChg chg="add">
          <ac:chgData name="Eden Edger (2405155)" userId="S::2405155@student.uwtsd.ac.uk::09c3d9c8-e8bf-4f77-910b-5ece6dd134c0" providerId="AD" clId="Web-{AA2C439B-9C13-1522-B4BF-16974B7ED7BE}" dt="2026-01-10T09:41:38.286" v="6"/>
          <ac:spMkLst>
            <pc:docMk/>
            <pc:sldMk cId="3237267958" sldId="260"/>
            <ac:spMk id="14" creationId="{2069E294-3813-4588-9E9C-AEA08F9C4DA1}"/>
          </ac:spMkLst>
        </pc:spChg>
        <pc:picChg chg="add mod ord">
          <ac:chgData name="Eden Edger (2405155)" userId="S::2405155@student.uwtsd.ac.uk::09c3d9c8-e8bf-4f77-910b-5ece6dd134c0" providerId="AD" clId="Web-{AA2C439B-9C13-1522-B4BF-16974B7ED7BE}" dt="2026-01-10T09:43:27.695" v="28" actId="1076"/>
          <ac:picMkLst>
            <pc:docMk/>
            <pc:sldMk cId="3237267958" sldId="260"/>
            <ac:picMk id="4" creationId="{2257773B-3ACE-D45D-6029-6E0EAA55139A}"/>
          </ac:picMkLst>
        </pc:picChg>
        <pc:picChg chg="add mod">
          <ac:chgData name="Eden Edger (2405155)" userId="S::2405155@student.uwtsd.ac.uk::09c3d9c8-e8bf-4f77-910b-5ece6dd134c0" providerId="AD" clId="Web-{AA2C439B-9C13-1522-B4BF-16974B7ED7BE}" dt="2026-01-10T09:41:38.286" v="6"/>
          <ac:picMkLst>
            <pc:docMk/>
            <pc:sldMk cId="3237267958" sldId="260"/>
            <ac:picMk id="5" creationId="{21ED430B-5A13-002F-34D4-5CBA913F05ED}"/>
          </ac:picMkLst>
        </pc:picChg>
      </pc:sldChg>
    </pc:docChg>
  </pc:docChgLst>
  <pc:docChgLst>
    <pc:chgData name="Eden Edger (2405155)" userId="S::2405155@student.uwtsd.ac.uk::09c3d9c8-e8bf-4f77-910b-5ece6dd134c0" providerId="AD" clId="Web-{0E4A3483-CCF8-697E-6E5B-424DC559522F}"/>
    <pc:docChg chg="modSld">
      <pc:chgData name="Eden Edger (2405155)" userId="S::2405155@student.uwtsd.ac.uk::09c3d9c8-e8bf-4f77-910b-5ece6dd134c0" providerId="AD" clId="Web-{0E4A3483-CCF8-697E-6E5B-424DC559522F}" dt="2026-01-10T17:20:33.845" v="2" actId="1076"/>
      <pc:docMkLst>
        <pc:docMk/>
      </pc:docMkLst>
      <pc:sldChg chg="modSp modNotes">
        <pc:chgData name="Eden Edger (2405155)" userId="S::2405155@student.uwtsd.ac.uk::09c3d9c8-e8bf-4f77-910b-5ece6dd134c0" providerId="AD" clId="Web-{0E4A3483-CCF8-697E-6E5B-424DC559522F}" dt="2026-01-10T17:20:33.845" v="2" actId="1076"/>
        <pc:sldMkLst>
          <pc:docMk/>
          <pc:sldMk cId="3237267958" sldId="260"/>
        </pc:sldMkLst>
        <pc:picChg chg="mod">
          <ac:chgData name="Eden Edger (2405155)" userId="S::2405155@student.uwtsd.ac.uk::09c3d9c8-e8bf-4f77-910b-5ece6dd134c0" providerId="AD" clId="Web-{0E4A3483-CCF8-697E-6E5B-424DC559522F}" dt="2026-01-10T17:20:33.845" v="2" actId="1076"/>
          <ac:picMkLst>
            <pc:docMk/>
            <pc:sldMk cId="3237267958" sldId="260"/>
            <ac:picMk id="4" creationId="{2257773B-3ACE-D45D-6029-6E0EAA55139A}"/>
          </ac:picMkLst>
        </pc:picChg>
      </pc:sldChg>
    </pc:docChg>
  </pc:docChgLst>
  <pc:docChgLst>
    <pc:chgData name="Eden Edger (2405155)" userId="S::2405155@student.uwtsd.ac.uk::09c3d9c8-e8bf-4f77-910b-5ece6dd134c0" providerId="AD" clId="Web-{1D8A2B8D-705E-074D-05DD-D47B16FF0169}"/>
    <pc:docChg chg="addSld modSld">
      <pc:chgData name="Eden Edger (2405155)" userId="S::2405155@student.uwtsd.ac.uk::09c3d9c8-e8bf-4f77-910b-5ece6dd134c0" providerId="AD" clId="Web-{1D8A2B8D-705E-074D-05DD-D47B16FF0169}" dt="2026-01-09T15:00:28.172" v="22" actId="1076"/>
      <pc:docMkLst>
        <pc:docMk/>
      </pc:docMkLst>
      <pc:sldChg chg="modNotes">
        <pc:chgData name="Eden Edger (2405155)" userId="S::2405155@student.uwtsd.ac.uk::09c3d9c8-e8bf-4f77-910b-5ece6dd134c0" providerId="AD" clId="Web-{1D8A2B8D-705E-074D-05DD-D47B16FF0169}" dt="2026-01-09T14:53:30.077" v="0"/>
        <pc:sldMkLst>
          <pc:docMk/>
          <pc:sldMk cId="2664337789" sldId="258"/>
        </pc:sldMkLst>
      </pc:sldChg>
      <pc:sldChg chg="addSp delSp modSp new mod setBg">
        <pc:chgData name="Eden Edger (2405155)" userId="S::2405155@student.uwtsd.ac.uk::09c3d9c8-e8bf-4f77-910b-5ece6dd134c0" providerId="AD" clId="Web-{1D8A2B8D-705E-074D-05DD-D47B16FF0169}" dt="2026-01-09T15:00:28.172" v="22" actId="1076"/>
        <pc:sldMkLst>
          <pc:docMk/>
          <pc:sldMk cId="466567684" sldId="259"/>
        </pc:sldMkLst>
        <pc:spChg chg="add mod">
          <ac:chgData name="Eden Edger (2405155)" userId="S::2405155@student.uwtsd.ac.uk::09c3d9c8-e8bf-4f77-910b-5ece6dd134c0" providerId="AD" clId="Web-{1D8A2B8D-705E-074D-05DD-D47B16FF0169}" dt="2026-01-09T15:00:28.172" v="22" actId="1076"/>
          <ac:spMkLst>
            <pc:docMk/>
            <pc:sldMk cId="466567684" sldId="259"/>
            <ac:spMk id="6" creationId="{B575954A-03DB-5009-DD6C-99F0347D75D9}"/>
          </ac:spMkLst>
        </pc:spChg>
        <pc:spChg chg="add">
          <ac:chgData name="Eden Edger (2405155)" userId="S::2405155@student.uwtsd.ac.uk::09c3d9c8-e8bf-4f77-910b-5ece6dd134c0" providerId="AD" clId="Web-{1D8A2B8D-705E-074D-05DD-D47B16FF0169}" dt="2026-01-09T14:58:44.651" v="5"/>
          <ac:spMkLst>
            <pc:docMk/>
            <pc:sldMk cId="466567684" sldId="259"/>
            <ac:spMk id="14" creationId="{FA69AAE0-49D5-4C8B-8BA2-55898C00E05E}"/>
          </ac:spMkLst>
        </pc:spChg>
        <pc:picChg chg="add mod ord">
          <ac:chgData name="Eden Edger (2405155)" userId="S::2405155@student.uwtsd.ac.uk::09c3d9c8-e8bf-4f77-910b-5ece6dd134c0" providerId="AD" clId="Web-{1D8A2B8D-705E-074D-05DD-D47B16FF0169}" dt="2026-01-09T14:58:44.651" v="5"/>
          <ac:picMkLst>
            <pc:docMk/>
            <pc:sldMk cId="466567684" sldId="259"/>
            <ac:picMk id="4" creationId="{6C7109A3-5CD7-AF89-0C90-E1F76EABE07E}"/>
          </ac:picMkLst>
        </pc:picChg>
        <pc:picChg chg="add mod">
          <ac:chgData name="Eden Edger (2405155)" userId="S::2405155@student.uwtsd.ac.uk::09c3d9c8-e8bf-4f77-910b-5ece6dd134c0" providerId="AD" clId="Web-{1D8A2B8D-705E-074D-05DD-D47B16FF0169}" dt="2026-01-09T14:58:44.651" v="5"/>
          <ac:picMkLst>
            <pc:docMk/>
            <pc:sldMk cId="466567684" sldId="259"/>
            <ac:picMk id="5" creationId="{B7040DB6-8A67-3F69-795A-4024B3588E00}"/>
          </ac:picMkLst>
        </pc:picChg>
      </pc:sldChg>
    </pc:docChg>
  </pc:docChgLst>
  <pc:docChgLst>
    <pc:chgData clId="Web-{3E2D4B3B-65BB-3D64-AE76-01DAE82E74E8}"/>
    <pc:docChg chg="modSld">
      <pc:chgData name="" userId="" providerId="" clId="Web-{3E2D4B3B-65BB-3D64-AE76-01DAE82E74E8}" dt="2026-01-10T17:27:53.888" v="0" actId="1076"/>
      <pc:docMkLst>
        <pc:docMk/>
      </pc:docMkLst>
      <pc:sldChg chg="modSp">
        <pc:chgData name="" userId="" providerId="" clId="Web-{3E2D4B3B-65BB-3D64-AE76-01DAE82E74E8}" dt="2026-01-10T17:27:53.888" v="0" actId="1076"/>
        <pc:sldMkLst>
          <pc:docMk/>
          <pc:sldMk cId="3237267958" sldId="260"/>
        </pc:sldMkLst>
        <pc:picChg chg="mod">
          <ac:chgData name="" userId="" providerId="" clId="Web-{3E2D4B3B-65BB-3D64-AE76-01DAE82E74E8}" dt="2026-01-10T17:27:53.888" v="0" actId="1076"/>
          <ac:picMkLst>
            <pc:docMk/>
            <pc:sldMk cId="3237267958" sldId="260"/>
            <ac:picMk id="3" creationId="{2D9FAF64-3DF7-59B4-484D-4B935D661D24}"/>
          </ac:picMkLst>
        </pc:picChg>
      </pc:sldChg>
    </pc:docChg>
  </pc:docChgLst>
  <pc:docChgLst>
    <pc:chgData name="Eden Edger (2405155)" userId="S::2405155@student.uwtsd.ac.uk::09c3d9c8-e8bf-4f77-910b-5ece6dd134c0" providerId="AD" clId="Web-{58DD78B5-B8C4-9110-06B8-48A7E1D8B101}"/>
    <pc:docChg chg="delSld">
      <pc:chgData name="Eden Edger (2405155)" userId="S::2405155@student.uwtsd.ac.uk::09c3d9c8-e8bf-4f77-910b-5ece6dd134c0" providerId="AD" clId="Web-{58DD78B5-B8C4-9110-06B8-48A7E1D8B101}" dt="2026-01-08T16:15:41.256" v="0"/>
      <pc:docMkLst>
        <pc:docMk/>
      </pc:docMkLst>
    </pc:docChg>
  </pc:docChgLst>
  <pc:docChgLst>
    <pc:chgData name="Eden Edger (2405155)" userId="S::2405155@student.uwtsd.ac.uk::09c3d9c8-e8bf-4f77-910b-5ece6dd134c0" providerId="AD" clId="Web-{6D788519-EB1A-F458-740A-D71BBDC09E0E}"/>
    <pc:docChg chg="addSld modSld">
      <pc:chgData name="Eden Edger (2405155)" userId="S::2405155@student.uwtsd.ac.uk::09c3d9c8-e8bf-4f77-910b-5ece6dd134c0" providerId="AD" clId="Web-{6D788519-EB1A-F458-740A-D71BBDC09E0E}" dt="2026-01-11T19:56:34.070" v="192"/>
      <pc:docMkLst>
        <pc:docMk/>
      </pc:docMkLst>
      <pc:sldChg chg="modTransition modNotes">
        <pc:chgData name="Eden Edger (2405155)" userId="S::2405155@student.uwtsd.ac.uk::09c3d9c8-e8bf-4f77-910b-5ece6dd134c0" providerId="AD" clId="Web-{6D788519-EB1A-F458-740A-D71BBDC09E0E}" dt="2026-01-11T18:25:03.707" v="71"/>
        <pc:sldMkLst>
          <pc:docMk/>
          <pc:sldMk cId="164575247" sldId="263"/>
        </pc:sldMkLst>
      </pc:sldChg>
      <pc:sldChg chg="addSp delSp modSp new mod modTransition setBg modNotes">
        <pc:chgData name="Eden Edger (2405155)" userId="S::2405155@student.uwtsd.ac.uk::09c3d9c8-e8bf-4f77-910b-5ece6dd134c0" providerId="AD" clId="Web-{6D788519-EB1A-F458-740A-D71BBDC09E0E}" dt="2026-01-11T18:25:09.817" v="72"/>
        <pc:sldMkLst>
          <pc:docMk/>
          <pc:sldMk cId="2327446946" sldId="264"/>
        </pc:sldMkLst>
        <pc:spChg chg="mod">
          <ac:chgData name="Eden Edger (2405155)" userId="S::2405155@student.uwtsd.ac.uk::09c3d9c8-e8bf-4f77-910b-5ece6dd134c0" providerId="AD" clId="Web-{6D788519-EB1A-F458-740A-D71BBDC09E0E}" dt="2026-01-11T18:19:27.319" v="34" actId="20577"/>
          <ac:spMkLst>
            <pc:docMk/>
            <pc:sldMk cId="2327446946" sldId="264"/>
            <ac:spMk id="2" creationId="{8BE6EA75-1C1A-0628-CB9E-D066DDB185E5}"/>
          </ac:spMkLst>
        </pc:spChg>
        <pc:spChg chg="del">
          <ac:chgData name="Eden Edger (2405155)" userId="S::2405155@student.uwtsd.ac.uk::09c3d9c8-e8bf-4f77-910b-5ece6dd134c0" providerId="AD" clId="Web-{6D788519-EB1A-F458-740A-D71BBDC09E0E}" dt="2026-01-11T18:17:37.753" v="4"/>
          <ac:spMkLst>
            <pc:docMk/>
            <pc:sldMk cId="2327446946" sldId="264"/>
            <ac:spMk id="3" creationId="{7EBCE049-21E9-CFD9-A166-D809B2EA1FBD}"/>
          </ac:spMkLst>
        </pc:spChg>
        <pc:spChg chg="add mod">
          <ac:chgData name="Eden Edger (2405155)" userId="S::2405155@student.uwtsd.ac.uk::09c3d9c8-e8bf-4f77-910b-5ece6dd134c0" providerId="AD" clId="Web-{6D788519-EB1A-F458-740A-D71BBDC09E0E}" dt="2026-01-11T18:23:14.736" v="42" actId="1076"/>
          <ac:spMkLst>
            <pc:docMk/>
            <pc:sldMk cId="2327446946" sldId="264"/>
            <ac:spMk id="5" creationId="{8BE5E47C-AC07-DA23-20F0-B095C0A77417}"/>
          </ac:spMkLst>
        </pc:spChg>
        <pc:spChg chg="add del">
          <ac:chgData name="Eden Edger (2405155)" userId="S::2405155@student.uwtsd.ac.uk::09c3d9c8-e8bf-4f77-910b-5ece6dd134c0" providerId="AD" clId="Web-{6D788519-EB1A-F458-740A-D71BBDC09E0E}" dt="2026-01-11T18:18:28.208" v="18"/>
          <ac:spMkLst>
            <pc:docMk/>
            <pc:sldMk cId="2327446946" sldId="264"/>
            <ac:spMk id="8" creationId="{B9D74B92-3A45-8872-ABF7-067F6DB25C4B}"/>
          </ac:spMkLst>
        </pc:spChg>
        <pc:spChg chg="add">
          <ac:chgData name="Eden Edger (2405155)" userId="S::2405155@student.uwtsd.ac.uk::09c3d9c8-e8bf-4f77-910b-5ece6dd134c0" providerId="AD" clId="Web-{6D788519-EB1A-F458-740A-D71BBDC09E0E}" dt="2026-01-11T18:17:51.644" v="5"/>
          <ac:spMkLst>
            <pc:docMk/>
            <pc:sldMk cId="2327446946" sldId="264"/>
            <ac:spMk id="11" creationId="{0E3596DD-156A-473E-9BB3-C6A29F7574E9}"/>
          </ac:spMkLst>
        </pc:spChg>
        <pc:spChg chg="add">
          <ac:chgData name="Eden Edger (2405155)" userId="S::2405155@student.uwtsd.ac.uk::09c3d9c8-e8bf-4f77-910b-5ece6dd134c0" providerId="AD" clId="Web-{6D788519-EB1A-F458-740A-D71BBDC09E0E}" dt="2026-01-11T18:17:51.644" v="5"/>
          <ac:spMkLst>
            <pc:docMk/>
            <pc:sldMk cId="2327446946" sldId="264"/>
            <ac:spMk id="13" creationId="{2C46C4D6-C474-4E92-B52E-944C1118F7B6}"/>
          </ac:spMkLst>
        </pc:spChg>
        <pc:picChg chg="add mod ord">
          <ac:chgData name="Eden Edger (2405155)" userId="S::2405155@student.uwtsd.ac.uk::09c3d9c8-e8bf-4f77-910b-5ece6dd134c0" providerId="AD" clId="Web-{6D788519-EB1A-F458-740A-D71BBDC09E0E}" dt="2026-01-11T18:19:18.819" v="33" actId="1076"/>
          <ac:picMkLst>
            <pc:docMk/>
            <pc:sldMk cId="2327446946" sldId="264"/>
            <ac:picMk id="4" creationId="{8D552BEE-1735-55CC-8211-374F953BD0DD}"/>
          </ac:picMkLst>
        </pc:picChg>
      </pc:sldChg>
      <pc:sldChg chg="addSp delSp modSp new mod modTransition setBg modNotes">
        <pc:chgData name="Eden Edger (2405155)" userId="S::2405155@student.uwtsd.ac.uk::09c3d9c8-e8bf-4f77-910b-5ece6dd134c0" providerId="AD" clId="Web-{6D788519-EB1A-F458-740A-D71BBDC09E0E}" dt="2026-01-11T19:56:34.070" v="192"/>
        <pc:sldMkLst>
          <pc:docMk/>
          <pc:sldMk cId="3951834388" sldId="265"/>
        </pc:sldMkLst>
        <pc:spChg chg="mod ord">
          <ac:chgData name="Eden Edger (2405155)" userId="S::2405155@student.uwtsd.ac.uk::09c3d9c8-e8bf-4f77-910b-5ece6dd134c0" providerId="AD" clId="Web-{6D788519-EB1A-F458-740A-D71BBDC09E0E}" dt="2026-01-11T18:49:35.816" v="169" actId="20577"/>
          <ac:spMkLst>
            <pc:docMk/>
            <pc:sldMk cId="3951834388" sldId="265"/>
            <ac:spMk id="2" creationId="{81811486-F0DF-0D62-E856-3FB580E310F6}"/>
          </ac:spMkLst>
        </pc:spChg>
        <pc:spChg chg="del mod">
          <ac:chgData name="Eden Edger (2405155)" userId="S::2405155@student.uwtsd.ac.uk::09c3d9c8-e8bf-4f77-910b-5ece6dd134c0" providerId="AD" clId="Web-{6D788519-EB1A-F458-740A-D71BBDC09E0E}" dt="2026-01-11T18:43:24.759" v="116"/>
          <ac:spMkLst>
            <pc:docMk/>
            <pc:sldMk cId="3951834388" sldId="265"/>
            <ac:spMk id="3" creationId="{5CC8B85D-E242-F556-AB16-0B58210A709F}"/>
          </ac:spMkLst>
        </pc:spChg>
        <pc:spChg chg="add mod">
          <ac:chgData name="Eden Edger (2405155)" userId="S::2405155@student.uwtsd.ac.uk::09c3d9c8-e8bf-4f77-910b-5ece6dd134c0" providerId="AD" clId="Web-{6D788519-EB1A-F458-740A-D71BBDC09E0E}" dt="2026-01-11T19:44:08.487" v="190" actId="1076"/>
          <ac:spMkLst>
            <pc:docMk/>
            <pc:sldMk cId="3951834388" sldId="265"/>
            <ac:spMk id="7" creationId="{2685F02B-6F55-CC1D-2E81-3420876397A0}"/>
          </ac:spMkLst>
        </pc:spChg>
        <pc:spChg chg="add del">
          <ac:chgData name="Eden Edger (2405155)" userId="S::2405155@student.uwtsd.ac.uk::09c3d9c8-e8bf-4f77-910b-5ece6dd134c0" providerId="AD" clId="Web-{6D788519-EB1A-F458-740A-D71BBDC09E0E}" dt="2026-01-11T18:44:40.079" v="120"/>
          <ac:spMkLst>
            <pc:docMk/>
            <pc:sldMk cId="3951834388" sldId="265"/>
            <ac:spMk id="9" creationId="{C1DD1A8A-57D5-4A81-AD04-532B043C5611}"/>
          </ac:spMkLst>
        </pc:spChg>
        <pc:spChg chg="add del">
          <ac:chgData name="Eden Edger (2405155)" userId="S::2405155@student.uwtsd.ac.uk::09c3d9c8-e8bf-4f77-910b-5ece6dd134c0" providerId="AD" clId="Web-{6D788519-EB1A-F458-740A-D71BBDC09E0E}" dt="2026-01-11T18:44:40.079" v="120"/>
          <ac:spMkLst>
            <pc:docMk/>
            <pc:sldMk cId="3951834388" sldId="265"/>
            <ac:spMk id="11" creationId="{007891EC-4501-44ED-A8C8-B11B6DB767AB}"/>
          </ac:spMkLst>
        </pc:spChg>
        <pc:spChg chg="add del">
          <ac:chgData name="Eden Edger (2405155)" userId="S::2405155@student.uwtsd.ac.uk::09c3d9c8-e8bf-4f77-910b-5ece6dd134c0" providerId="AD" clId="Web-{6D788519-EB1A-F458-740A-D71BBDC09E0E}" dt="2026-01-11T18:47:01.339" v="140"/>
          <ac:spMkLst>
            <pc:docMk/>
            <pc:sldMk cId="3951834388" sldId="265"/>
            <ac:spMk id="16" creationId="{4D4677D2-D5AC-4CF9-9EED-2B89D0A1C212}"/>
          </ac:spMkLst>
        </pc:spChg>
        <pc:spChg chg="add del">
          <ac:chgData name="Eden Edger (2405155)" userId="S::2405155@student.uwtsd.ac.uk::09c3d9c8-e8bf-4f77-910b-5ece6dd134c0" providerId="AD" clId="Web-{6D788519-EB1A-F458-740A-D71BBDC09E0E}" dt="2026-01-11T18:47:01.339" v="140"/>
          <ac:spMkLst>
            <pc:docMk/>
            <pc:sldMk cId="3951834388" sldId="265"/>
            <ac:spMk id="18" creationId="{AF695F69-7001-421E-98A8-E74156934A51}"/>
          </ac:spMkLst>
        </pc:spChg>
        <pc:spChg chg="add">
          <ac:chgData name="Eden Edger (2405155)" userId="S::2405155@student.uwtsd.ac.uk::09c3d9c8-e8bf-4f77-910b-5ece6dd134c0" providerId="AD" clId="Web-{6D788519-EB1A-F458-740A-D71BBDC09E0E}" dt="2026-01-11T18:47:01.339" v="140"/>
          <ac:spMkLst>
            <pc:docMk/>
            <pc:sldMk cId="3951834388" sldId="265"/>
            <ac:spMk id="23" creationId="{4D4677D2-D5AC-4CF9-9EED-2B89D0A1C212}"/>
          </ac:spMkLst>
        </pc:spChg>
        <pc:spChg chg="add">
          <ac:chgData name="Eden Edger (2405155)" userId="S::2405155@student.uwtsd.ac.uk::09c3d9c8-e8bf-4f77-910b-5ece6dd134c0" providerId="AD" clId="Web-{6D788519-EB1A-F458-740A-D71BBDC09E0E}" dt="2026-01-11T18:47:01.339" v="140"/>
          <ac:spMkLst>
            <pc:docMk/>
            <pc:sldMk cId="3951834388" sldId="265"/>
            <ac:spMk id="25" creationId="{C6D54F7E-825A-4BBA-815F-35CCA8B97786}"/>
          </ac:spMkLst>
        </pc:spChg>
        <pc:picChg chg="add mod ord">
          <ac:chgData name="Eden Edger (2405155)" userId="S::2405155@student.uwtsd.ac.uk::09c3d9c8-e8bf-4f77-910b-5ece6dd134c0" providerId="AD" clId="Web-{6D788519-EB1A-F458-740A-D71BBDC09E0E}" dt="2026-01-11T18:48:03.233" v="158" actId="1076"/>
          <ac:picMkLst>
            <pc:docMk/>
            <pc:sldMk cId="3951834388" sldId="265"/>
            <ac:picMk id="4" creationId="{20CF3897-762C-EFAD-4DA3-AB9B1288A9E0}"/>
          </ac:picMkLst>
        </pc:picChg>
        <pc:picChg chg="add mod">
          <ac:chgData name="Eden Edger (2405155)" userId="S::2405155@student.uwtsd.ac.uk::09c3d9c8-e8bf-4f77-910b-5ece6dd134c0" providerId="AD" clId="Web-{6D788519-EB1A-F458-740A-D71BBDC09E0E}" dt="2026-01-11T19:38:30.449" v="178" actId="1076"/>
          <ac:picMkLst>
            <pc:docMk/>
            <pc:sldMk cId="3951834388" sldId="265"/>
            <ac:picMk id="5" creationId="{9B701FD7-D690-680F-4E88-140491B17C35}"/>
          </ac:picMkLst>
        </pc:picChg>
        <pc:picChg chg="add del mod">
          <ac:chgData name="Eden Edger (2405155)" userId="S::2405155@student.uwtsd.ac.uk::09c3d9c8-e8bf-4f77-910b-5ece6dd134c0" providerId="AD" clId="Web-{6D788519-EB1A-F458-740A-D71BBDC09E0E}" dt="2026-01-11T18:46:55.151" v="139"/>
          <ac:picMkLst>
            <pc:docMk/>
            <pc:sldMk cId="3951834388" sldId="265"/>
            <ac:picMk id="5" creationId="{B0765474-B291-0163-978A-A0D519DBDDB6}"/>
          </ac:picMkLst>
        </pc:picChg>
        <pc:picChg chg="add del mod">
          <ac:chgData name="Eden Edger (2405155)" userId="S::2405155@student.uwtsd.ac.uk::09c3d9c8-e8bf-4f77-910b-5ece6dd134c0" providerId="AD" clId="Web-{6D788519-EB1A-F458-740A-D71BBDC09E0E}" dt="2026-01-11T19:36:25.640" v="171"/>
          <ac:picMkLst>
            <pc:docMk/>
            <pc:sldMk cId="3951834388" sldId="265"/>
            <ac:picMk id="6" creationId="{A0266514-4E4B-CCC9-D3B3-1562A1761132}"/>
          </ac:picMkLst>
        </pc:picChg>
      </pc:sldChg>
      <pc:sldChg chg="addSp delSp modSp new">
        <pc:chgData name="Eden Edger (2405155)" userId="S::2405155@student.uwtsd.ac.uk::09c3d9c8-e8bf-4f77-910b-5ece6dd134c0" providerId="AD" clId="Web-{6D788519-EB1A-F458-740A-D71BBDC09E0E}" dt="2026-01-11T19:38:35.309" v="179"/>
        <pc:sldMkLst>
          <pc:docMk/>
          <pc:sldMk cId="534105883" sldId="266"/>
        </pc:sldMkLst>
        <pc:spChg chg="del">
          <ac:chgData name="Eden Edger (2405155)" userId="S::2405155@student.uwtsd.ac.uk::09c3d9c8-e8bf-4f77-910b-5ece6dd134c0" providerId="AD" clId="Web-{6D788519-EB1A-F458-740A-D71BBDC09E0E}" dt="2026-01-11T19:37:48.411" v="173"/>
          <ac:spMkLst>
            <pc:docMk/>
            <pc:sldMk cId="534105883" sldId="266"/>
            <ac:spMk id="3" creationId="{8E1E8982-CB20-5ADC-4A96-374C16C9547A}"/>
          </ac:spMkLst>
        </pc:spChg>
        <pc:spChg chg="add mod">
          <ac:chgData name="Eden Edger (2405155)" userId="S::2405155@student.uwtsd.ac.uk::09c3d9c8-e8bf-4f77-910b-5ece6dd134c0" providerId="AD" clId="Web-{6D788519-EB1A-F458-740A-D71BBDC09E0E}" dt="2026-01-11T19:38:35.309" v="179"/>
          <ac:spMkLst>
            <pc:docMk/>
            <pc:sldMk cId="534105883" sldId="266"/>
            <ac:spMk id="6" creationId="{955A430F-6BD7-90D9-EC93-9FD17D0855EA}"/>
          </ac:spMkLst>
        </pc:spChg>
        <pc:picChg chg="add del mod ord">
          <ac:chgData name="Eden Edger (2405155)" userId="S::2405155@student.uwtsd.ac.uk::09c3d9c8-e8bf-4f77-910b-5ece6dd134c0" providerId="AD" clId="Web-{6D788519-EB1A-F458-740A-D71BBDC09E0E}" dt="2026-01-11T19:38:35.309" v="179"/>
          <ac:picMkLst>
            <pc:docMk/>
            <pc:sldMk cId="534105883" sldId="266"/>
            <ac:picMk id="4" creationId="{51B3EF90-0B5F-E38B-504B-4FF77BB52623}"/>
          </ac:picMkLst>
        </pc:picChg>
      </pc:sldChg>
    </pc:docChg>
  </pc:docChgLst>
  <pc:docChgLst>
    <pc:chgData name="Eden Edger (2405155)" userId="S::2405155@student.uwtsd.ac.uk::09c3d9c8-e8bf-4f77-910b-5ece6dd134c0" providerId="AD" clId="Web-{3EA43A2C-48CB-4A94-0B60-81827AFBEBD4}"/>
    <pc:docChg chg="modSld">
      <pc:chgData name="Eden Edger (2405155)" userId="S::2405155@student.uwtsd.ac.uk::09c3d9c8-e8bf-4f77-910b-5ece6dd134c0" providerId="AD" clId="Web-{3EA43A2C-48CB-4A94-0B60-81827AFBEBD4}" dt="2026-01-10T17:27:05.481" v="72" actId="1076"/>
      <pc:docMkLst>
        <pc:docMk/>
      </pc:docMkLst>
      <pc:sldChg chg="addSp delSp modSp">
        <pc:chgData name="Eden Edger (2405155)" userId="S::2405155@student.uwtsd.ac.uk::09c3d9c8-e8bf-4f77-910b-5ece6dd134c0" providerId="AD" clId="Web-{3EA43A2C-48CB-4A94-0B60-81827AFBEBD4}" dt="2026-01-10T17:27:05.481" v="72" actId="1076"/>
        <pc:sldMkLst>
          <pc:docMk/>
          <pc:sldMk cId="3237267958" sldId="260"/>
        </pc:sldMkLst>
        <pc:spChg chg="add mod">
          <ac:chgData name="Eden Edger (2405155)" userId="S::2405155@student.uwtsd.ac.uk::09c3d9c8-e8bf-4f77-910b-5ece6dd134c0" providerId="AD" clId="Web-{3EA43A2C-48CB-4A94-0B60-81827AFBEBD4}" dt="2026-01-10T17:23:18.051" v="54" actId="1076"/>
          <ac:spMkLst>
            <pc:docMk/>
            <pc:sldMk cId="3237267958" sldId="260"/>
            <ac:spMk id="2" creationId="{751642DE-9378-B84E-31D9-3128A7E69526}"/>
          </ac:spMkLst>
        </pc:spChg>
        <pc:spChg chg="mod">
          <ac:chgData name="Eden Edger (2405155)" userId="S::2405155@student.uwtsd.ac.uk::09c3d9c8-e8bf-4f77-910b-5ece6dd134c0" providerId="AD" clId="Web-{3EA43A2C-48CB-4A94-0B60-81827AFBEBD4}" dt="2026-01-10T17:24:17.709" v="64" actId="20577"/>
          <ac:spMkLst>
            <pc:docMk/>
            <pc:sldMk cId="3237267958" sldId="260"/>
            <ac:spMk id="9" creationId="{C0484661-6C43-D6C9-9DB3-85364DFABBD1}"/>
          </ac:spMkLst>
        </pc:spChg>
        <pc:picChg chg="add mod">
          <ac:chgData name="Eden Edger (2405155)" userId="S::2405155@student.uwtsd.ac.uk::09c3d9c8-e8bf-4f77-910b-5ece6dd134c0" providerId="AD" clId="Web-{3EA43A2C-48CB-4A94-0B60-81827AFBEBD4}" dt="2026-01-10T17:27:05.481" v="72" actId="1076"/>
          <ac:picMkLst>
            <pc:docMk/>
            <pc:sldMk cId="3237267958" sldId="260"/>
            <ac:picMk id="3" creationId="{2D9FAF64-3DF7-59B4-484D-4B935D661D24}"/>
          </ac:picMkLst>
        </pc:picChg>
        <pc:picChg chg="mod">
          <ac:chgData name="Eden Edger (2405155)" userId="S::2405155@student.uwtsd.ac.uk::09c3d9c8-e8bf-4f77-910b-5ece6dd134c0" providerId="AD" clId="Web-{3EA43A2C-48CB-4A94-0B60-81827AFBEBD4}" dt="2026-01-10T17:23:37.630" v="58" actId="1076"/>
          <ac:picMkLst>
            <pc:docMk/>
            <pc:sldMk cId="3237267958" sldId="260"/>
            <ac:picMk id="4" creationId="{2257773B-3ACE-D45D-6029-6E0EAA55139A}"/>
          </ac:picMkLst>
        </pc:picChg>
        <pc:picChg chg="del">
          <ac:chgData name="Eden Edger (2405155)" userId="S::2405155@student.uwtsd.ac.uk::09c3d9c8-e8bf-4f77-910b-5ece6dd134c0" providerId="AD" clId="Web-{3EA43A2C-48CB-4A94-0B60-81827AFBEBD4}" dt="2026-01-10T17:26:09.866" v="67"/>
          <ac:picMkLst>
            <pc:docMk/>
            <pc:sldMk cId="3237267958" sldId="260"/>
            <ac:picMk id="5" creationId="{21ED430B-5A13-002F-34D4-5CBA913F05ED}"/>
          </ac:picMkLst>
        </pc:picChg>
      </pc:sldChg>
    </pc:docChg>
  </pc:docChgLst>
  <pc:docChgLst>
    <pc:chgData name="Eden Edger (2405155)" userId="S::2405155@student.uwtsd.ac.uk::09c3d9c8-e8bf-4f77-910b-5ece6dd134c0" providerId="AD" clId="Web-{700E2D01-A518-64BE-EDFC-0814948FF8AD}"/>
    <pc:docChg chg="addSld modSld">
      <pc:chgData name="Eden Edger (2405155)" userId="S::2405155@student.uwtsd.ac.uk::09c3d9c8-e8bf-4f77-910b-5ece6dd134c0" providerId="AD" clId="Web-{700E2D01-A518-64BE-EDFC-0814948FF8AD}" dt="2026-01-08T15:43:38.753" v="131"/>
      <pc:docMkLst>
        <pc:docMk/>
      </pc:docMkLst>
      <pc:sldChg chg="addSp delSp modSp new mod setBg modNotes">
        <pc:chgData name="Eden Edger (2405155)" userId="S::2405155@student.uwtsd.ac.uk::09c3d9c8-e8bf-4f77-910b-5ece6dd134c0" providerId="AD" clId="Web-{700E2D01-A518-64BE-EDFC-0814948FF8AD}" dt="2026-01-08T15:43:35.503" v="130"/>
        <pc:sldMkLst>
          <pc:docMk/>
          <pc:sldMk cId="429686283" sldId="257"/>
        </pc:sldMkLst>
        <pc:spChg chg="add mod">
          <ac:chgData name="Eden Edger (2405155)" userId="S::2405155@student.uwtsd.ac.uk::09c3d9c8-e8bf-4f77-910b-5ece6dd134c0" providerId="AD" clId="Web-{700E2D01-A518-64BE-EDFC-0814948FF8AD}" dt="2026-01-08T14:56:23.459" v="96" actId="1076"/>
          <ac:spMkLst>
            <pc:docMk/>
            <pc:sldMk cId="429686283" sldId="257"/>
            <ac:spMk id="5" creationId="{7AE9383D-4A4F-AAB0-F92C-1B6D92FB09B3}"/>
          </ac:spMkLst>
        </pc:spChg>
        <pc:spChg chg="add">
          <ac:chgData name="Eden Edger (2405155)" userId="S::2405155@student.uwtsd.ac.uk::09c3d9c8-e8bf-4f77-910b-5ece6dd134c0" providerId="AD" clId="Web-{700E2D01-A518-64BE-EDFC-0814948FF8AD}" dt="2026-01-08T14:54:44.801" v="79"/>
          <ac:spMkLst>
            <pc:docMk/>
            <pc:sldMk cId="429686283" sldId="257"/>
            <ac:spMk id="9" creationId="{42A4FC2C-047E-45A5-965D-8E1E3BF09BC6}"/>
          </ac:spMkLst>
        </pc:spChg>
        <pc:picChg chg="add mod ord">
          <ac:chgData name="Eden Edger (2405155)" userId="S::2405155@student.uwtsd.ac.uk::09c3d9c8-e8bf-4f77-910b-5ece6dd134c0" providerId="AD" clId="Web-{700E2D01-A518-64BE-EDFC-0814948FF8AD}" dt="2026-01-08T14:54:44.801" v="79"/>
          <ac:picMkLst>
            <pc:docMk/>
            <pc:sldMk cId="429686283" sldId="257"/>
            <ac:picMk id="4" creationId="{30B40BE0-D920-CD11-0872-E191B017A5A5}"/>
          </ac:picMkLst>
        </pc:picChg>
      </pc:sldChg>
      <pc:sldChg chg="addSp delSp modSp new mod setBg modNotes">
        <pc:chgData name="Eden Edger (2405155)" userId="S::2405155@student.uwtsd.ac.uk::09c3d9c8-e8bf-4f77-910b-5ece6dd134c0" providerId="AD" clId="Web-{700E2D01-A518-64BE-EDFC-0814948FF8AD}" dt="2026-01-08T15:43:38.753" v="131"/>
        <pc:sldMkLst>
          <pc:docMk/>
          <pc:sldMk cId="2664337789" sldId="258"/>
        </pc:sldMkLst>
        <pc:spChg chg="add mod ord">
          <ac:chgData name="Eden Edger (2405155)" userId="S::2405155@student.uwtsd.ac.uk::09c3d9c8-e8bf-4f77-910b-5ece6dd134c0" providerId="AD" clId="Web-{700E2D01-A518-64BE-EDFC-0814948FF8AD}" dt="2026-01-08T15:04:27.991" v="126" actId="20577"/>
          <ac:spMkLst>
            <pc:docMk/>
            <pc:sldMk cId="2664337789" sldId="258"/>
            <ac:spMk id="6" creationId="{43E84C0D-3514-682E-020A-7117D1764962}"/>
          </ac:spMkLst>
        </pc:spChg>
        <pc:spChg chg="add">
          <ac:chgData name="Eden Edger (2405155)" userId="S::2405155@student.uwtsd.ac.uk::09c3d9c8-e8bf-4f77-910b-5ece6dd134c0" providerId="AD" clId="Web-{700E2D01-A518-64BE-EDFC-0814948FF8AD}" dt="2026-01-08T15:03:48.081" v="121"/>
          <ac:spMkLst>
            <pc:docMk/>
            <pc:sldMk cId="2664337789" sldId="258"/>
            <ac:spMk id="18" creationId="{FA69AAE0-49D5-4C8B-8BA2-55898C00E05E}"/>
          </ac:spMkLst>
        </pc:spChg>
        <pc:picChg chg="add mod ord">
          <ac:chgData name="Eden Edger (2405155)" userId="S::2405155@student.uwtsd.ac.uk::09c3d9c8-e8bf-4f77-910b-5ece6dd134c0" providerId="AD" clId="Web-{700E2D01-A518-64BE-EDFC-0814948FF8AD}" dt="2026-01-08T15:03:48.081" v="121"/>
          <ac:picMkLst>
            <pc:docMk/>
            <pc:sldMk cId="2664337789" sldId="258"/>
            <ac:picMk id="4" creationId="{C50F414C-A7C9-ECEB-07D3-D5284F581E4C}"/>
          </ac:picMkLst>
        </pc:picChg>
        <pc:picChg chg="add mod">
          <ac:chgData name="Eden Edger (2405155)" userId="S::2405155@student.uwtsd.ac.uk::09c3d9c8-e8bf-4f77-910b-5ece6dd134c0" providerId="AD" clId="Web-{700E2D01-A518-64BE-EDFC-0814948FF8AD}" dt="2026-01-08T15:03:48.081" v="121"/>
          <ac:picMkLst>
            <pc:docMk/>
            <pc:sldMk cId="2664337789" sldId="258"/>
            <ac:picMk id="7" creationId="{455190EF-16FC-4FB0-7FEA-391BB06441CB}"/>
          </ac:picMkLst>
        </pc:picChg>
      </pc:sldChg>
    </pc:docChg>
  </pc:docChgLst>
  <pc:docChgLst>
    <pc:chgData name="Eden Edger (2405155)" userId="S::2405155@student.uwtsd.ac.uk::09c3d9c8-e8bf-4f77-910b-5ece6dd134c0" providerId="AD" clId="Web-{16495B25-C844-5972-3D05-77C44FBF562B}"/>
    <pc:docChg chg="addSld delSld modSld">
      <pc:chgData name="Eden Edger (2405155)" userId="S::2405155@student.uwtsd.ac.uk::09c3d9c8-e8bf-4f77-910b-5ece6dd134c0" providerId="AD" clId="Web-{16495B25-C844-5972-3D05-77C44FBF562B}" dt="2026-01-11T23:34:33.653" v="577"/>
      <pc:docMkLst>
        <pc:docMk/>
      </pc:docMkLst>
      <pc:sldChg chg="addSp delSp modSp mod modTransition setBg">
        <pc:chgData name="Eden Edger (2405155)" userId="S::2405155@student.uwtsd.ac.uk::09c3d9c8-e8bf-4f77-910b-5ece6dd134c0" providerId="AD" clId="Web-{16495B25-C844-5972-3D05-77C44FBF562B}" dt="2026-01-11T20:39:22.533" v="120"/>
        <pc:sldMkLst>
          <pc:docMk/>
          <pc:sldMk cId="534105883" sldId="266"/>
        </pc:sldMkLst>
        <pc:spChg chg="del">
          <ac:chgData name="Eden Edger (2405155)" userId="S::2405155@student.uwtsd.ac.uk::09c3d9c8-e8bf-4f77-910b-5ece6dd134c0" providerId="AD" clId="Web-{16495B25-C844-5972-3D05-77C44FBF562B}" dt="2026-01-11T20:36:02.327" v="1"/>
          <ac:spMkLst>
            <pc:docMk/>
            <pc:sldMk cId="534105883" sldId="266"/>
            <ac:spMk id="2" creationId="{84A9EEA9-AE4F-980F-0BCB-CD34DA99E1F9}"/>
          </ac:spMkLst>
        </pc:spChg>
        <pc:spChg chg="add del">
          <ac:chgData name="Eden Edger (2405155)" userId="S::2405155@student.uwtsd.ac.uk::09c3d9c8-e8bf-4f77-910b-5ece6dd134c0" providerId="AD" clId="Web-{16495B25-C844-5972-3D05-77C44FBF562B}" dt="2026-01-11T20:36:21.952" v="3"/>
          <ac:spMkLst>
            <pc:docMk/>
            <pc:sldMk cId="534105883" sldId="266"/>
            <ac:spMk id="4" creationId="{A08662EA-5EE2-D2D8-3A17-D3A9A621D973}"/>
          </ac:spMkLst>
        </pc:spChg>
        <pc:spChg chg="add mod">
          <ac:chgData name="Eden Edger (2405155)" userId="S::2405155@student.uwtsd.ac.uk::09c3d9c8-e8bf-4f77-910b-5ece6dd134c0" providerId="AD" clId="Web-{16495B25-C844-5972-3D05-77C44FBF562B}" dt="2026-01-11T20:38:54.424" v="119" actId="1076"/>
          <ac:spMkLst>
            <pc:docMk/>
            <pc:sldMk cId="534105883" sldId="266"/>
            <ac:spMk id="5" creationId="{A1E2111E-EB2B-E05A-388A-1CDE5A7CEB73}"/>
          </ac:spMkLst>
        </pc:spChg>
        <pc:spChg chg="del">
          <ac:chgData name="Eden Edger (2405155)" userId="S::2405155@student.uwtsd.ac.uk::09c3d9c8-e8bf-4f77-910b-5ece6dd134c0" providerId="AD" clId="Web-{16495B25-C844-5972-3D05-77C44FBF562B}" dt="2026-01-11T20:35:57.874" v="0"/>
          <ac:spMkLst>
            <pc:docMk/>
            <pc:sldMk cId="534105883" sldId="266"/>
            <ac:spMk id="6" creationId="{955A430F-6BD7-90D9-EC93-9FD17D0855EA}"/>
          </ac:spMkLst>
        </pc:spChg>
        <pc:spChg chg="add">
          <ac:chgData name="Eden Edger (2405155)" userId="S::2405155@student.uwtsd.ac.uk::09c3d9c8-e8bf-4f77-910b-5ece6dd134c0" providerId="AD" clId="Web-{16495B25-C844-5972-3D05-77C44FBF562B}" dt="2026-01-11T20:36:02.327" v="1"/>
          <ac:spMkLst>
            <pc:docMk/>
            <pc:sldMk cId="534105883" sldId="266"/>
            <ac:spMk id="8" creationId="{42A4FC2C-047E-45A5-965D-8E1E3BF09BC6}"/>
          </ac:spMkLst>
        </pc:spChg>
        <pc:picChg chg="add mod ord">
          <ac:chgData name="Eden Edger (2405155)" userId="S::2405155@student.uwtsd.ac.uk::09c3d9c8-e8bf-4f77-910b-5ece6dd134c0" providerId="AD" clId="Web-{16495B25-C844-5972-3D05-77C44FBF562B}" dt="2026-01-11T20:36:02.327" v="1"/>
          <ac:picMkLst>
            <pc:docMk/>
            <pc:sldMk cId="534105883" sldId="266"/>
            <ac:picMk id="3" creationId="{3174C01A-A1C9-5A4B-77E5-8F69A60B39DD}"/>
          </ac:picMkLst>
        </pc:picChg>
      </pc:sldChg>
      <pc:sldChg chg="addSp delSp modSp new del">
        <pc:chgData name="Eden Edger (2405155)" userId="S::2405155@student.uwtsd.ac.uk::09c3d9c8-e8bf-4f77-910b-5ece6dd134c0" providerId="AD" clId="Web-{16495B25-C844-5972-3D05-77C44FBF562B}" dt="2026-01-11T23:32:48.510" v="576"/>
        <pc:sldMkLst>
          <pc:docMk/>
          <pc:sldMk cId="170693228" sldId="267"/>
        </pc:sldMkLst>
        <pc:spChg chg="del">
          <ac:chgData name="Eden Edger (2405155)" userId="S::2405155@student.uwtsd.ac.uk::09c3d9c8-e8bf-4f77-910b-5ece6dd134c0" providerId="AD" clId="Web-{16495B25-C844-5972-3D05-77C44FBF562B}" dt="2026-01-11T21:16:23.392" v="122"/>
          <ac:spMkLst>
            <pc:docMk/>
            <pc:sldMk cId="170693228" sldId="267"/>
            <ac:spMk id="3" creationId="{998D490C-08AA-85C2-CDE1-81B1657A8404}"/>
          </ac:spMkLst>
        </pc:spChg>
        <pc:graphicFrameChg chg="add mod ord modGraphic">
          <ac:chgData name="Eden Edger (2405155)" userId="S::2405155@student.uwtsd.ac.uk::09c3d9c8-e8bf-4f77-910b-5ece6dd134c0" providerId="AD" clId="Web-{16495B25-C844-5972-3D05-77C44FBF562B}" dt="2026-01-11T23:32:46.354" v="575"/>
          <ac:graphicFrameMkLst>
            <pc:docMk/>
            <pc:sldMk cId="170693228" sldId="267"/>
            <ac:graphicFrameMk id="4" creationId="{E478327E-6698-93DB-F882-2558E20ACB7B}"/>
          </ac:graphicFrameMkLst>
        </pc:graphicFrameChg>
        <pc:graphicFrameChg chg="add del mod modGraphic">
          <ac:chgData name="Eden Edger (2405155)" userId="S::2405155@student.uwtsd.ac.uk::09c3d9c8-e8bf-4f77-910b-5ece6dd134c0" providerId="AD" clId="Web-{16495B25-C844-5972-3D05-77C44FBF562B}" dt="2026-01-11T21:21:25.869" v="410"/>
          <ac:graphicFrameMkLst>
            <pc:docMk/>
            <pc:sldMk cId="170693228" sldId="267"/>
            <ac:graphicFrameMk id="5" creationId="{6FCDD10B-8E87-58F5-0B87-046B3555A579}"/>
          </ac:graphicFrameMkLst>
        </pc:graphicFrameChg>
      </pc:sldChg>
      <pc:sldChg chg="new">
        <pc:chgData name="Eden Edger (2405155)" userId="S::2405155@student.uwtsd.ac.uk::09c3d9c8-e8bf-4f77-910b-5ece6dd134c0" providerId="AD" clId="Web-{16495B25-C844-5972-3D05-77C44FBF562B}" dt="2026-01-11T23:34:33.653" v="577"/>
        <pc:sldMkLst>
          <pc:docMk/>
          <pc:sldMk cId="3828375353" sldId="267"/>
        </pc:sldMkLst>
      </pc:sldChg>
    </pc:docChg>
  </pc:docChgLst>
  <pc:docChgLst>
    <pc:chgData name="Eden Edger (2405155)" userId="S::2405155@student.uwtsd.ac.uk::09c3d9c8-e8bf-4f77-910b-5ece6dd134c0" providerId="AD" clId="Web-{07EE9609-3D6E-52A4-BB33-C62DAC3FF8B5}"/>
    <pc:docChg chg="addSld delSld modSld">
      <pc:chgData name="Eden Edger (2405155)" userId="S::2405155@student.uwtsd.ac.uk::09c3d9c8-e8bf-4f77-910b-5ece6dd134c0" providerId="AD" clId="Web-{07EE9609-3D6E-52A4-BB33-C62DAC3FF8B5}" dt="2026-01-11T23:50:53.901" v="42"/>
      <pc:docMkLst>
        <pc:docMk/>
      </pc:docMkLst>
      <pc:sldChg chg="addSp delSp modSp mod setBg modNotes">
        <pc:chgData name="Eden Edger (2405155)" userId="S::2405155@student.uwtsd.ac.uk::09c3d9c8-e8bf-4f77-910b-5ece6dd134c0" providerId="AD" clId="Web-{07EE9609-3D6E-52A4-BB33-C62DAC3FF8B5}" dt="2026-01-11T23:39:54.408" v="24"/>
        <pc:sldMkLst>
          <pc:docMk/>
          <pc:sldMk cId="3828375353" sldId="267"/>
        </pc:sldMkLst>
        <pc:spChg chg="mod">
          <ac:chgData name="Eden Edger (2405155)" userId="S::2405155@student.uwtsd.ac.uk::09c3d9c8-e8bf-4f77-910b-5ece6dd134c0" providerId="AD" clId="Web-{07EE9609-3D6E-52A4-BB33-C62DAC3FF8B5}" dt="2026-01-11T23:39:24.063" v="22" actId="1076"/>
          <ac:spMkLst>
            <pc:docMk/>
            <pc:sldMk cId="3828375353" sldId="267"/>
            <ac:spMk id="2" creationId="{8DB1B282-6263-5EE4-CD09-097878187CBF}"/>
          </ac:spMkLst>
        </pc:spChg>
        <pc:spChg chg="del">
          <ac:chgData name="Eden Edger (2405155)" userId="S::2405155@student.uwtsd.ac.uk::09c3d9c8-e8bf-4f77-910b-5ece6dd134c0" providerId="AD" clId="Web-{07EE9609-3D6E-52A4-BB33-C62DAC3FF8B5}" dt="2026-01-11T23:36:51.893" v="0"/>
          <ac:spMkLst>
            <pc:docMk/>
            <pc:sldMk cId="3828375353" sldId="267"/>
            <ac:spMk id="3" creationId="{E72F63CA-53C3-F67D-36A0-008C4D0A52AB}"/>
          </ac:spMkLst>
        </pc:spChg>
        <pc:spChg chg="add del">
          <ac:chgData name="Eden Edger (2405155)" userId="S::2405155@student.uwtsd.ac.uk::09c3d9c8-e8bf-4f77-910b-5ece6dd134c0" providerId="AD" clId="Web-{07EE9609-3D6E-52A4-BB33-C62DAC3FF8B5}" dt="2026-01-11T23:38:50.749" v="14"/>
          <ac:spMkLst>
            <pc:docMk/>
            <pc:sldMk cId="3828375353" sldId="267"/>
            <ac:spMk id="8" creationId="{1A700CA6-B127-3BF0-0DF5-4BD4CE5219ED}"/>
          </ac:spMkLst>
        </pc:spChg>
        <pc:spChg chg="add">
          <ac:chgData name="Eden Edger (2405155)" userId="S::2405155@student.uwtsd.ac.uk::09c3d9c8-e8bf-4f77-910b-5ece6dd134c0" providerId="AD" clId="Web-{07EE9609-3D6E-52A4-BB33-C62DAC3FF8B5}" dt="2026-01-11T23:37:02.050" v="1"/>
          <ac:spMkLst>
            <pc:docMk/>
            <pc:sldMk cId="3828375353" sldId="267"/>
            <ac:spMk id="11" creationId="{0D7B6173-1D58-48E2-83CF-37350F315F75}"/>
          </ac:spMkLst>
        </pc:spChg>
        <pc:spChg chg="add">
          <ac:chgData name="Eden Edger (2405155)" userId="S::2405155@student.uwtsd.ac.uk::09c3d9c8-e8bf-4f77-910b-5ece6dd134c0" providerId="AD" clId="Web-{07EE9609-3D6E-52A4-BB33-C62DAC3FF8B5}" dt="2026-01-11T23:37:02.050" v="1"/>
          <ac:spMkLst>
            <pc:docMk/>
            <pc:sldMk cId="3828375353" sldId="267"/>
            <ac:spMk id="13" creationId="{BE149CDF-5DAC-4860-A285-9492CF2090AA}"/>
          </ac:spMkLst>
        </pc:spChg>
        <pc:spChg chg="add">
          <ac:chgData name="Eden Edger (2405155)" userId="S::2405155@student.uwtsd.ac.uk::09c3d9c8-e8bf-4f77-910b-5ece6dd134c0" providerId="AD" clId="Web-{07EE9609-3D6E-52A4-BB33-C62DAC3FF8B5}" dt="2026-01-11T23:37:02.050" v="1"/>
          <ac:spMkLst>
            <pc:docMk/>
            <pc:sldMk cId="3828375353" sldId="267"/>
            <ac:spMk id="17" creationId="{21BDEC81-16A7-4451-B893-C15000083B77}"/>
          </ac:spMkLst>
        </pc:spChg>
        <pc:spChg chg="add">
          <ac:chgData name="Eden Edger (2405155)" userId="S::2405155@student.uwtsd.ac.uk::09c3d9c8-e8bf-4f77-910b-5ece6dd134c0" providerId="AD" clId="Web-{07EE9609-3D6E-52A4-BB33-C62DAC3FF8B5}" dt="2026-01-11T23:37:02.050" v="1"/>
          <ac:spMkLst>
            <pc:docMk/>
            <pc:sldMk cId="3828375353" sldId="267"/>
            <ac:spMk id="19" creationId="{26A515A1-4D80-430E-BE0A-71A290516A82}"/>
          </ac:spMkLst>
        </pc:spChg>
        <pc:picChg chg="add mod ord">
          <ac:chgData name="Eden Edger (2405155)" userId="S::2405155@student.uwtsd.ac.uk::09c3d9c8-e8bf-4f77-910b-5ece6dd134c0" providerId="AD" clId="Web-{07EE9609-3D6E-52A4-BB33-C62DAC3FF8B5}" dt="2026-01-11T23:37:02.050" v="1"/>
          <ac:picMkLst>
            <pc:docMk/>
            <pc:sldMk cId="3828375353" sldId="267"/>
            <ac:picMk id="4" creationId="{188DBF66-4287-52D9-2F0D-AC4652BEBF37}"/>
          </ac:picMkLst>
        </pc:picChg>
        <pc:picChg chg="add">
          <ac:chgData name="Eden Edger (2405155)" userId="S::2405155@student.uwtsd.ac.uk::09c3d9c8-e8bf-4f77-910b-5ece6dd134c0" providerId="AD" clId="Web-{07EE9609-3D6E-52A4-BB33-C62DAC3FF8B5}" dt="2026-01-11T23:37:02.050" v="1"/>
          <ac:picMkLst>
            <pc:docMk/>
            <pc:sldMk cId="3828375353" sldId="267"/>
            <ac:picMk id="15" creationId="{B0DAC8FB-A162-44E3-A606-C855A03A5B09}"/>
          </ac:picMkLst>
        </pc:picChg>
      </pc:sldChg>
      <pc:sldChg chg="modSp new">
        <pc:chgData name="Eden Edger (2405155)" userId="S::2405155@student.uwtsd.ac.uk::09c3d9c8-e8bf-4f77-910b-5ece6dd134c0" providerId="AD" clId="Web-{07EE9609-3D6E-52A4-BB33-C62DAC3FF8B5}" dt="2026-01-11T23:48:57.636" v="38" actId="14100"/>
        <pc:sldMkLst>
          <pc:docMk/>
          <pc:sldMk cId="2952636102" sldId="268"/>
        </pc:sldMkLst>
        <pc:spChg chg="mod">
          <ac:chgData name="Eden Edger (2405155)" userId="S::2405155@student.uwtsd.ac.uk::09c3d9c8-e8bf-4f77-910b-5ece6dd134c0" providerId="AD" clId="Web-{07EE9609-3D6E-52A4-BB33-C62DAC3FF8B5}" dt="2026-01-11T23:48:22.755" v="32" actId="14100"/>
          <ac:spMkLst>
            <pc:docMk/>
            <pc:sldMk cId="2952636102" sldId="268"/>
            <ac:spMk id="2" creationId="{E68E634A-FE82-827A-1072-DAC3F69D5AEC}"/>
          </ac:spMkLst>
        </pc:spChg>
        <pc:spChg chg="mod">
          <ac:chgData name="Eden Edger (2405155)" userId="S::2405155@student.uwtsd.ac.uk::09c3d9c8-e8bf-4f77-910b-5ece6dd134c0" providerId="AD" clId="Web-{07EE9609-3D6E-52A4-BB33-C62DAC3FF8B5}" dt="2026-01-11T23:48:57.636" v="38" actId="14100"/>
          <ac:spMkLst>
            <pc:docMk/>
            <pc:sldMk cId="2952636102" sldId="268"/>
            <ac:spMk id="3" creationId="{233A0EC5-7266-1EED-FF26-4A2AF9E97A23}"/>
          </ac:spMkLst>
        </pc:spChg>
      </pc:sldChg>
      <pc:sldChg chg="modSp new del">
        <pc:chgData name="Eden Edger (2405155)" userId="S::2405155@student.uwtsd.ac.uk::09c3d9c8-e8bf-4f77-910b-5ece6dd134c0" providerId="AD" clId="Web-{07EE9609-3D6E-52A4-BB33-C62DAC3FF8B5}" dt="2026-01-11T23:50:53.901" v="42"/>
        <pc:sldMkLst>
          <pc:docMk/>
          <pc:sldMk cId="3450333731" sldId="269"/>
        </pc:sldMkLst>
        <pc:spChg chg="mod">
          <ac:chgData name="Eden Edger (2405155)" userId="S::2405155@student.uwtsd.ac.uk::09c3d9c8-e8bf-4f77-910b-5ece6dd134c0" providerId="AD" clId="Web-{07EE9609-3D6E-52A4-BB33-C62DAC3FF8B5}" dt="2026-01-11T23:50:08.318" v="40" actId="20577"/>
          <ac:spMkLst>
            <pc:docMk/>
            <pc:sldMk cId="3450333731" sldId="269"/>
            <ac:spMk id="3" creationId="{AD6ED61F-3777-35B5-0AB6-B639296B0504}"/>
          </ac:spMkLst>
        </pc:spChg>
      </pc:sldChg>
      <pc:sldChg chg="add">
        <pc:chgData name="Eden Edger (2405155)" userId="S::2405155@student.uwtsd.ac.uk::09c3d9c8-e8bf-4f77-910b-5ece6dd134c0" providerId="AD" clId="Web-{07EE9609-3D6E-52A4-BB33-C62DAC3FF8B5}" dt="2026-01-11T23:50:48.588" v="41"/>
        <pc:sldMkLst>
          <pc:docMk/>
          <pc:sldMk cId="3322431569"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78573-07DD-411B-9EC4-ADCFE6C9389E}" type="datetimeFigureOut">
              <a:t>1/11/2026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AC56B2-03B7-4086-BE87-D8F2CD9333B1}" type="slidenum">
              <a:t>‹#›</a:t>
            </a:fld>
            <a:endParaRPr lang="en-GB"/>
          </a:p>
        </p:txBody>
      </p:sp>
    </p:spTree>
    <p:extLst>
      <p:ext uri="{BB962C8B-B14F-4D97-AF65-F5344CB8AC3E}">
        <p14:creationId xmlns:p14="http://schemas.microsoft.com/office/powerpoint/2010/main" val="2697805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undertaking any trip abroad, especially to India when the </a:t>
            </a:r>
            <a:r>
              <a:rPr lang="en-GB" i="1"/>
              <a:t>“</a:t>
            </a:r>
            <a:r>
              <a:rPr lang="en-GB" i="1">
                <a:solidFill>
                  <a:srgbClr val="3A3A3A"/>
                </a:solidFill>
              </a:rPr>
              <a:t>United Kingdom is 5:30 hours behind of India” </a:t>
            </a:r>
            <a:r>
              <a:rPr lang="en-GB" i="1"/>
              <a:t>(24timezones.com, 2025)</a:t>
            </a:r>
            <a:r>
              <a:rPr lang="en-GB"/>
              <a:t>, it is essential to carefully consider travel advice and potential risks for students on their career building experience, AND for our 2 lectures leading this trip with responsibilities that can occur at any given time, which is why it is important to discuss this advice and potential risks to help prevent issues for your own personal health, and also for your lecturers when they are reliable not only for themselves but the safety and duty of care for 15 individual students when it is </a:t>
            </a:r>
            <a:r>
              <a:rPr lang="en-GB" i="1"/>
              <a:t>“compiled by the School </a:t>
            </a:r>
            <a:r>
              <a:rPr lang="en-GB" b="1" i="1"/>
              <a:t>Travel</a:t>
            </a:r>
            <a:r>
              <a:rPr lang="en-GB" i="1"/>
              <a:t> Forum highlights that for 64% of teachers, safety and risk are a concern when organising a school </a:t>
            </a:r>
            <a:r>
              <a:rPr lang="en-GB" b="1" i="1"/>
              <a:t>trip”. </a:t>
            </a:r>
            <a:r>
              <a:rPr lang="en-GB" i="1"/>
              <a:t>(</a:t>
            </a:r>
            <a:r>
              <a:rPr lang="en-GB" i="1" err="1"/>
              <a:t>admin_rayburntours</a:t>
            </a:r>
            <a:r>
              <a:rPr lang="en-GB" i="1"/>
              <a:t>, 2017). </a:t>
            </a:r>
            <a:endParaRPr lang="en-US"/>
          </a:p>
        </p:txBody>
      </p:sp>
      <p:sp>
        <p:nvSpPr>
          <p:cNvPr id="4" name="Slide Number Placeholder 3"/>
          <p:cNvSpPr>
            <a:spLocks noGrp="1"/>
          </p:cNvSpPr>
          <p:nvPr>
            <p:ph type="sldNum" sz="quarter" idx="5"/>
          </p:nvPr>
        </p:nvSpPr>
        <p:spPr/>
        <p:txBody>
          <a:bodyPr/>
          <a:lstStyle/>
          <a:p>
            <a:fld id="{31AC56B2-03B7-4086-BE87-D8F2CD9333B1}" type="slidenum">
              <a:t>1</a:t>
            </a:fld>
            <a:endParaRPr lang="en-GB"/>
          </a:p>
        </p:txBody>
      </p:sp>
    </p:spTree>
    <p:extLst>
      <p:ext uri="{BB962C8B-B14F-4D97-AF65-F5344CB8AC3E}">
        <p14:creationId xmlns:p14="http://schemas.microsoft.com/office/powerpoint/2010/main" val="1263639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giving advice to students it important to advocate to students that they have comprehensive travel insurance covering medical treatment and emergencies because of the higher level of risk and responsibility involved in international educational travel. India presents different health risks and medical standards compared to the UK. Students may be exposed to unfamiliar food and water with statistics showing significant issues with bad food and water in India, showing </a:t>
            </a:r>
            <a:r>
              <a:rPr lang="en-GB" i="1"/>
              <a:t>“about 70% of surface water unfit for consumption, 163 million lacking safe water, and recent major outbreaks of food poisoning/stomach flu (over 1,000 diarrheal outbreaks in late 2024)” (World Health Organisation, 2026). </a:t>
            </a:r>
            <a:r>
              <a:rPr lang="en-GB"/>
              <a:t>Travel insurance ensures students can access private medical care, which is often of a higher standard and quicker that public healthcare, without facing significant out-of-pocket costs, although </a:t>
            </a:r>
            <a:r>
              <a:rPr lang="en-GB" i="1"/>
              <a:t>“India is serving the people with state of art medical facilities along with 65-90% less expenses.” (Ghosh, 2024).</a:t>
            </a:r>
            <a:r>
              <a:rPr lang="en-GB"/>
              <a:t> In addition, comprehensive travel insurance covers medical emergencies such as accidents, serious illness, or emergency evacuation and repatriation. In a large and diverse country like India, specialist medical facilities may not always be nearby, and emergency transport or evacuation to another city or back to the UK can be very costly. Overall, insurance ensures students receive appropriate care and support in worst-case scenarios. </a:t>
            </a:r>
          </a:p>
        </p:txBody>
      </p:sp>
      <p:sp>
        <p:nvSpPr>
          <p:cNvPr id="4" name="Slide Number Placeholder 3"/>
          <p:cNvSpPr>
            <a:spLocks noGrp="1"/>
          </p:cNvSpPr>
          <p:nvPr>
            <p:ph type="sldNum" sz="quarter" idx="5"/>
          </p:nvPr>
        </p:nvSpPr>
        <p:spPr/>
        <p:txBody>
          <a:bodyPr/>
          <a:lstStyle/>
          <a:p>
            <a:fld id="{31AC56B2-03B7-4086-BE87-D8F2CD9333B1}" type="slidenum">
              <a:t>2</a:t>
            </a:fld>
            <a:endParaRPr lang="en-GB"/>
          </a:p>
        </p:txBody>
      </p:sp>
    </p:spTree>
    <p:extLst>
      <p:ext uri="{BB962C8B-B14F-4D97-AF65-F5344CB8AC3E}">
        <p14:creationId xmlns:p14="http://schemas.microsoft.com/office/powerpoint/2010/main" val="554722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Advice on money handling for students is important to advocate clear guidance around money management because it directly affects safety, independence, and the smooth running of the trip. Safety is a key reason, as India is largely a cash-based society, particularly outside major cities and tourist hubs, supported by “</a:t>
            </a:r>
            <a:r>
              <a:rPr lang="en-GB" i="1"/>
              <a:t>nearly 95% of transactions take place in cash” (Gaba and Nagpal, 2018). </a:t>
            </a:r>
            <a:r>
              <a:rPr lang="en-GB"/>
              <a:t>It should be beyond noted that students have a full understanding that if you carry large amounts of cash, keep money in one place, or openly display it, you are more vulnerable to theft or scams, as statistics show </a:t>
            </a:r>
            <a:r>
              <a:rPr lang="en-GB" i="1"/>
              <a:t>“In 2022, over 652 thousand theft cases were reported across India. (Statista, 2026)”</a:t>
            </a:r>
            <a:r>
              <a:rPr lang="en-GB"/>
              <a:t>. Advising students on safely carrying cash-such as splitting money between wallets, using money belts, and keeping valuables secure reduces risk and helps protect both the individual and wider group. </a:t>
            </a:r>
          </a:p>
          <a:p>
            <a:r>
              <a:rPr lang="en-GB"/>
              <a:t>Understanding travel cards and banking options supports financial security. Travel cards and international debit cards reduce the need to carry large sums of cash and offer protection if cards are lost or stollen. Students also should be aware of the foreign transaction fees, as “</a:t>
            </a:r>
            <a:r>
              <a:rPr lang="en-GB" i="1"/>
              <a:t>A non-sterling transaction fee could cost you up to 3% of the amount of each transaction you make.”</a:t>
            </a:r>
            <a:r>
              <a:rPr lang="en-GB"/>
              <a:t> </a:t>
            </a:r>
            <a:r>
              <a:rPr lang="en-GB" i="1"/>
              <a:t>(Conway, 2018). </a:t>
            </a:r>
            <a:r>
              <a:rPr lang="en-GB" err="1"/>
              <a:t>Furthermore,you</a:t>
            </a:r>
            <a:r>
              <a:rPr lang="en-GB"/>
              <a:t> should also be cautious of</a:t>
            </a:r>
            <a:r>
              <a:rPr lang="en-GB" i="1"/>
              <a:t> </a:t>
            </a:r>
            <a:r>
              <a:rPr lang="en-GB"/>
              <a:t>ATM withdrawal limits, and how to block a card quickly if needed. Clear guidance ensures students are prepared and do not become financially stranded while abroad. Finally, understanding the difference between Indian rupees compared to British Sterling is essential. Currency values, denominations, and exchange rates can be confusing, increasing the risk of overpaying or being taken advantage of. Having this full understanding will help recognise rupee notes, understand approximate conversions, and check prices builds confidence and helps make informed purchasing decisions.</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31AC56B2-03B7-4086-BE87-D8F2CD9333B1}" type="slidenum">
              <a:rPr lang="en-GB"/>
              <a:t>3</a:t>
            </a:fld>
            <a:endParaRPr lang="en-GB"/>
          </a:p>
        </p:txBody>
      </p:sp>
    </p:spTree>
    <p:extLst>
      <p:ext uri="{BB962C8B-B14F-4D97-AF65-F5344CB8AC3E}">
        <p14:creationId xmlns:p14="http://schemas.microsoft.com/office/powerpoint/2010/main" val="3609230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India can be fast paced, crowded, and culturally different from UK, with a popularity rate of </a:t>
            </a:r>
            <a:r>
              <a:rPr lang="en-GB" i="1"/>
              <a:t>“1.2 billion people, India is a country of thousands of ethnic groups, language dialects, and diverse traditions.”(</a:t>
            </a:r>
            <a:r>
              <a:rPr lang="en-GB" i="1" err="1"/>
              <a:t>Zwegers</a:t>
            </a:r>
            <a:r>
              <a:rPr lang="en-GB" i="1"/>
              <a:t>, 2026).</a:t>
            </a:r>
            <a:r>
              <a:rPr lang="en-GB"/>
              <a:t> Advice should be stressed that Clear safety guidance will help minimise risk, protects students’ wellbeing, and allow the trip to run smoothly without avoidable incidents. Staying with your group THROUGHOUT the trip no matter what, is extremely important. In unfamiliar cities, students may find navigation challenging due to language barriers, busy streets, and different transport systems. Remaining together reduces the risk of individuals becoming lost, vulnerable, or separated from support, as crowds in India can be described as </a:t>
            </a:r>
            <a:r>
              <a:rPr lang="en-GB" i="1"/>
              <a:t>“feels of 456 people per square kilometre.” (LIFE, 2019). </a:t>
            </a:r>
            <a:r>
              <a:rPr lang="en-GB"/>
              <a:t>Staying with your groups will also allow your trip leaders to keep accurate headcounts and respond quickly if an issue occurs. For students, staying with the group provides reassurance and shared responsibility, ensuring no one feels isolated or overwhelmed during the trip. </a:t>
            </a:r>
            <a:endParaRPr lang="en-US"/>
          </a:p>
        </p:txBody>
      </p:sp>
      <p:sp>
        <p:nvSpPr>
          <p:cNvPr id="4" name="Slide Number Placeholder 3"/>
          <p:cNvSpPr>
            <a:spLocks noGrp="1"/>
          </p:cNvSpPr>
          <p:nvPr>
            <p:ph type="sldNum" sz="quarter" idx="5"/>
          </p:nvPr>
        </p:nvSpPr>
        <p:spPr/>
        <p:txBody>
          <a:bodyPr/>
          <a:lstStyle/>
          <a:p>
            <a:fld id="{31AC56B2-03B7-4086-BE87-D8F2CD9333B1}" type="slidenum">
              <a:rPr lang="en-GB"/>
              <a:t>4</a:t>
            </a:fld>
            <a:endParaRPr lang="en-GB"/>
          </a:p>
        </p:txBody>
      </p:sp>
    </p:spTree>
    <p:extLst>
      <p:ext uri="{BB962C8B-B14F-4D97-AF65-F5344CB8AC3E}">
        <p14:creationId xmlns:p14="http://schemas.microsoft.com/office/powerpoint/2010/main" val="998171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Benefits of pre-arranged transport is a key security measure for group travel should be put in place. If possible, pre-booked coaches, drivers, or transfers arranged by the University or a trusted provider to reduce the risk of scams, unsafe vehicles, or misunderstandings over routes and pricing. A good bus and hotel system used in India is ‘redBus’ which </a:t>
            </a:r>
            <a:r>
              <a:rPr lang="en-GB" i="1"/>
              <a:t>“Globally, now has 8+ million customers, 2300+ bus operators and 100 million trips booking worldwide using ticket booking app”</a:t>
            </a:r>
            <a:r>
              <a:rPr lang="en-GB"/>
              <a:t> </a:t>
            </a:r>
            <a:r>
              <a:rPr lang="en-GB" i="1"/>
              <a:t>(Tvisha, 2026), </a:t>
            </a:r>
            <a:r>
              <a:rPr lang="en-GB"/>
              <a:t>which is perfect for our Gen Z target market students with an online app feature, amazing for accessibility. Another platform which is successful in India for local cabs is ‘Uber’ and ‘Ola’ which are both “</a:t>
            </a:r>
            <a:r>
              <a:rPr lang="en-GB" i="1"/>
              <a:t>cheaper than a regular taxi fare.”</a:t>
            </a:r>
            <a:r>
              <a:rPr lang="en-GB"/>
              <a:t> </a:t>
            </a:r>
            <a:r>
              <a:rPr lang="en-GB" i="1"/>
              <a:t>(Maini, 2025) </a:t>
            </a:r>
            <a:r>
              <a:rPr lang="en-GB"/>
              <a:t>and with a rate holding of “</a:t>
            </a:r>
            <a:r>
              <a:rPr lang="en-GB" i="1"/>
              <a:t>Uber maintains 50% of the online four-wheeler cab market, with Ola holding the remainder.”</a:t>
            </a:r>
            <a:r>
              <a:rPr lang="en-GB"/>
              <a:t> </a:t>
            </a:r>
            <a:r>
              <a:rPr lang="en-GB" i="1"/>
              <a:t>(Desk, 2025). </a:t>
            </a:r>
            <a:endParaRPr lang="en-US"/>
          </a:p>
        </p:txBody>
      </p:sp>
      <p:sp>
        <p:nvSpPr>
          <p:cNvPr id="4" name="Slide Number Placeholder 3"/>
          <p:cNvSpPr>
            <a:spLocks noGrp="1"/>
          </p:cNvSpPr>
          <p:nvPr>
            <p:ph type="sldNum" sz="quarter" idx="5"/>
          </p:nvPr>
        </p:nvSpPr>
        <p:spPr/>
        <p:txBody>
          <a:bodyPr/>
          <a:lstStyle/>
          <a:p>
            <a:fld id="{31AC56B2-03B7-4086-BE87-D8F2CD9333B1}" type="slidenum">
              <a:rPr lang="en-GB"/>
              <a:t>5</a:t>
            </a:fld>
            <a:endParaRPr lang="en-GB"/>
          </a:p>
        </p:txBody>
      </p:sp>
    </p:spTree>
    <p:extLst>
      <p:ext uri="{BB962C8B-B14F-4D97-AF65-F5344CB8AC3E}">
        <p14:creationId xmlns:p14="http://schemas.microsoft.com/office/powerpoint/2010/main" val="3642988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Lastly emergency contacts and procedures should clearly be understood before travelling. Having access to local emergency numbers, university trip leaders’ contact details, accommodation information, and the British Embassy or Consulate ensures students know where to tourn for help. Knowing what to do in an emergency reduces panic and enables quicker, more effective responses. Students should be encouraged to save contacts on phones and carry written copies in case of loss or technical issues, reinforcing confidence and ensuring accessible support. </a:t>
            </a:r>
            <a:endParaRPr lang="en-US"/>
          </a:p>
        </p:txBody>
      </p:sp>
      <p:sp>
        <p:nvSpPr>
          <p:cNvPr id="4" name="Slide Number Placeholder 3"/>
          <p:cNvSpPr>
            <a:spLocks noGrp="1"/>
          </p:cNvSpPr>
          <p:nvPr>
            <p:ph type="sldNum" sz="quarter" idx="5"/>
          </p:nvPr>
        </p:nvSpPr>
        <p:spPr/>
        <p:txBody>
          <a:bodyPr/>
          <a:lstStyle/>
          <a:p>
            <a:fld id="{31AC56B2-03B7-4086-BE87-D8F2CD9333B1}" type="slidenum">
              <a:rPr lang="en-GB"/>
              <a:t>6</a:t>
            </a:fld>
            <a:endParaRPr lang="en-GB"/>
          </a:p>
        </p:txBody>
      </p:sp>
    </p:spTree>
    <p:extLst>
      <p:ext uri="{BB962C8B-B14F-4D97-AF65-F5344CB8AC3E}">
        <p14:creationId xmlns:p14="http://schemas.microsoft.com/office/powerpoint/2010/main" val="581444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travelling through our planned trip throughout India, it is vital to advocate cultural awareness and respect. India is a country with deep-rooted traditions, strong religious influences, and diverse social norms that may differ significantly from those in the UK, an example reported is “</a:t>
            </a:r>
            <a:r>
              <a:rPr lang="en-GB" i="1"/>
              <a:t>Indian Culture is More Group Oriented than British Culture” (</a:t>
            </a:r>
            <a:r>
              <a:rPr lang="en-GB" i="1" err="1"/>
              <a:t>Commisceo</a:t>
            </a:r>
            <a:r>
              <a:rPr lang="en-GB" i="1"/>
              <a:t> Global, 2020). </a:t>
            </a:r>
            <a:r>
              <a:rPr lang="en-GB"/>
              <a:t>Students should act respectfully, not only to enhance personal safety and comfort but also reflect positively on the university and support meaningful engagement with local communities and industry professionals. </a:t>
            </a:r>
          </a:p>
          <a:p>
            <a:r>
              <a:rPr lang="en-GB"/>
              <a:t>Dressing modestly is an important aspect of cultural awareness in India and plays a key role in showing respect for local values as “</a:t>
            </a:r>
            <a:r>
              <a:rPr lang="en-GB" i="1"/>
              <a:t>modest dress designs have evolved into effective tools for personal expression and identity formation.” (Nabia, 2025)</a:t>
            </a:r>
            <a:r>
              <a:rPr lang="en-GB"/>
              <a:t> as in many parts of the country, conservative dress is the norms for both men and women. In India it is respected if you, </a:t>
            </a:r>
            <a:r>
              <a:rPr lang="en-GB" i="1"/>
              <a:t>“</a:t>
            </a:r>
            <a:r>
              <a:rPr lang="en-GB" i="1" err="1"/>
              <a:t>Opt</a:t>
            </a:r>
            <a:r>
              <a:rPr lang="en-GB" i="1"/>
              <a:t> for loose-fitting shirts, t-shirts, long dresses, knee-level or below-knee shorts, pants and skirts”</a:t>
            </a:r>
            <a:r>
              <a:rPr lang="en-GB"/>
              <a:t> </a:t>
            </a:r>
            <a:r>
              <a:rPr lang="en-GB" i="1"/>
              <a:t>(Intrepid, 2026) </a:t>
            </a:r>
            <a:r>
              <a:rPr lang="en-GB"/>
              <a:t>when touring around our main key destinations on our itinerary of Delhi, Neemrana, Vrindavan, Mathura, and Sikkim. Modest clothing also supports personal safety, as it allows students to blend in more easily rather than stand out as tourists by avoiding unwanted attention and reducing the risk of causing offence. Additionally, appropriate dress is often required when visiting religious sites, industry venues, or community spaces included in our holiday. By understanding and adapting to local expectations around clothing, students demonstrate sensitivity and professionalism while travelling.</a:t>
            </a:r>
            <a:endParaRPr lang="en-GB">
              <a:ea typeface="Calibri"/>
              <a:cs typeface="Calibri"/>
            </a:endParaRPr>
          </a:p>
          <a:p>
            <a:r>
              <a:rPr lang="en-GB"/>
              <a:t>Respecting local customs, religious practices and traditions is essential when travelling in India due to the country's cultural and religious diversity. Practices such as removing shoes before entering temples, dressing conservatively at religious sites, and being </a:t>
            </a:r>
            <a:r>
              <a:rPr lang="en-GB" err="1"/>
              <a:t>midnful</a:t>
            </a:r>
            <a:r>
              <a:rPr lang="en-GB"/>
              <a:t> during prayer times are common and should be followed. Students should also be aware that gestures, body language, and public behaviour can carry different meanings across cultures as </a:t>
            </a:r>
            <a:r>
              <a:rPr lang="en-GB" i="1"/>
              <a:t>“In Indian culture, spirituality and religion play a central role.”</a:t>
            </a:r>
            <a:r>
              <a:rPr lang="en-GB"/>
              <a:t> (</a:t>
            </a:r>
            <a:r>
              <a:rPr lang="en-GB" i="1"/>
              <a:t>Menon , 2019)</a:t>
            </a:r>
            <a:r>
              <a:rPr lang="en-GB"/>
              <a:t>. Demonstrating respect by observing local practices, asking questions politely, and following guidance from local hosts helps build positive relationships and avoids misunderstandings. </a:t>
            </a:r>
            <a:endParaRPr lang="en-GB">
              <a:ea typeface="Calibri"/>
              <a:cs typeface="Calibri"/>
            </a:endParaRPr>
          </a:p>
        </p:txBody>
      </p:sp>
      <p:sp>
        <p:nvSpPr>
          <p:cNvPr id="4" name="Slide Number Placeholder 3"/>
          <p:cNvSpPr>
            <a:spLocks noGrp="1"/>
          </p:cNvSpPr>
          <p:nvPr>
            <p:ph type="sldNum" sz="quarter" idx="5"/>
          </p:nvPr>
        </p:nvSpPr>
        <p:spPr/>
        <p:txBody>
          <a:bodyPr/>
          <a:lstStyle/>
          <a:p>
            <a:fld id="{31AC56B2-03B7-4086-BE87-D8F2CD9333B1}" type="slidenum">
              <a:rPr lang="en-GB"/>
              <a:t>7</a:t>
            </a:fld>
            <a:endParaRPr lang="en-GB"/>
          </a:p>
        </p:txBody>
      </p:sp>
    </p:spTree>
    <p:extLst>
      <p:ext uri="{BB962C8B-B14F-4D97-AF65-F5344CB8AC3E}">
        <p14:creationId xmlns:p14="http://schemas.microsoft.com/office/powerpoint/2010/main" val="1757163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an industry trip, respectful behaviour reflects well on the university and encourages mutual respect between students and local organisations, as India is a country with cultural and religious diversity as “</a:t>
            </a:r>
            <a:r>
              <a:rPr lang="en-GB" i="1"/>
              <a:t>According to the 2011 census, 79.8% of the population of India follows Hinduism, 14.2% Islam, 2.3% Christianity, 1.7% Sikhism, 0.7% Buddhism and 0.4% Jainism.”</a:t>
            </a:r>
            <a:r>
              <a:rPr lang="en-GB"/>
              <a:t> </a:t>
            </a:r>
            <a:r>
              <a:rPr lang="en-GB" i="1"/>
              <a:t>(Wikipedia Contributors, 2019) </a:t>
            </a:r>
            <a:r>
              <a:rPr lang="en-GB"/>
              <a:t>as shown on the graph above. </a:t>
            </a:r>
            <a:endParaRPr lang="en-US"/>
          </a:p>
        </p:txBody>
      </p:sp>
      <p:sp>
        <p:nvSpPr>
          <p:cNvPr id="4" name="Slide Number Placeholder 3"/>
          <p:cNvSpPr>
            <a:spLocks noGrp="1"/>
          </p:cNvSpPr>
          <p:nvPr>
            <p:ph type="sldNum" sz="quarter" idx="5"/>
          </p:nvPr>
        </p:nvSpPr>
        <p:spPr/>
        <p:txBody>
          <a:bodyPr/>
          <a:lstStyle/>
          <a:p>
            <a:fld id="{31AC56B2-03B7-4086-BE87-D8F2CD9333B1}" type="slidenum">
              <a:rPr lang="en-GB"/>
              <a:t>8</a:t>
            </a:fld>
            <a:endParaRPr lang="en-GB"/>
          </a:p>
        </p:txBody>
      </p:sp>
    </p:spTree>
    <p:extLst>
      <p:ext uri="{BB962C8B-B14F-4D97-AF65-F5344CB8AC3E}">
        <p14:creationId xmlns:p14="http://schemas.microsoft.com/office/powerpoint/2010/main" val="866161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travelling in India, water safety is essential to reduce the risk of illness as “</a:t>
            </a:r>
            <a:r>
              <a:rPr lang="en-GB" i="1"/>
              <a:t>the prevalence of WASH-related diseases in India was at 5.7% of all outpatient visits and 6.9% of all hospital admissions during in 2017” (</a:t>
            </a:r>
            <a:r>
              <a:rPr lang="en-GB" i="1" err="1"/>
              <a:t>Goyanka</a:t>
            </a:r>
            <a:r>
              <a:rPr lang="en-GB" i="1"/>
              <a:t>, 2021). </a:t>
            </a:r>
            <a:r>
              <a:rPr lang="en-GB"/>
              <a:t>Students should only drink sealed bottled water from reputable brands and always check that the seal is intact before opening. Tap water should be always avoided, including when brushing teeth, and bottled or purified water should be used instead, as “</a:t>
            </a:r>
            <a:r>
              <a:rPr lang="en-GB" i="1"/>
              <a:t>Filtered water removes minerals such as chloride, sulphate, copper, iron, manganese and zinc which can be harmful to consume.”(MORLA, 2025). </a:t>
            </a:r>
            <a:r>
              <a:rPr lang="en-GB"/>
              <a:t>Carrying bottled water always should be vital to prevent dehydration, </a:t>
            </a:r>
            <a:r>
              <a:rPr lang="en-GB" i="1"/>
              <a:t>“especially in hot and humid climates like those found in many parts of India.”</a:t>
            </a:r>
            <a:r>
              <a:rPr lang="en-GB"/>
              <a:t> </a:t>
            </a:r>
            <a:r>
              <a:rPr lang="en-GB" i="1"/>
              <a:t>(Clifford, 2018).</a:t>
            </a:r>
            <a:endParaRPr lang="en-GB"/>
          </a:p>
          <a:p>
            <a:r>
              <a:rPr lang="en-GB"/>
              <a:t>Food and hygiene practices should strictly be followed to reduce the risk of food-related illnesses, as above shown graph shows the statistics of food-related illnesses in the past years from India. Eating freshly cooked, hot meals and avoiding raw food such as salads, unpeeled fruits, or undercooked dishes unless confirmed safe should be encouraged for all. When attending Mathura’s street colourful market, you should be cautious of street food sold as</a:t>
            </a:r>
            <a:r>
              <a:rPr lang="en-GB" i="1"/>
              <a:t> “contaminated food can lead to infections like typhoid, jaundice (hepatitis A and E), food poisoning, and severe stomach infections.”</a:t>
            </a:r>
            <a:r>
              <a:rPr lang="en-GB"/>
              <a:t> </a:t>
            </a:r>
            <a:r>
              <a:rPr lang="en-GB" i="1"/>
              <a:t>(Lokmanya Hospital, 2025). </a:t>
            </a:r>
            <a:r>
              <a:rPr lang="en-GB"/>
              <a:t>Furthermore, hygiene plays an important role on your travel, including regular handwashing and the usage of hand sanitizer before eating is essential, to minimise health risks and ensure focus remains on learning and gaining valuable industry experience alongside valuable memories throughout the trip. </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31AC56B2-03B7-4086-BE87-D8F2CD9333B1}" type="slidenum">
              <a:rPr lang="en-GB"/>
              <a:t>9</a:t>
            </a:fld>
            <a:endParaRPr lang="en-GB"/>
          </a:p>
        </p:txBody>
      </p:sp>
    </p:spTree>
    <p:extLst>
      <p:ext uri="{BB962C8B-B14F-4D97-AF65-F5344CB8AC3E}">
        <p14:creationId xmlns:p14="http://schemas.microsoft.com/office/powerpoint/2010/main" val="3299745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properly fulfil their obligations regarding the safety of students travelling on educational field trips abroad, lecturers should develop and implement a pre-departure plan to ensure the safety of their international travel. When developing the plan, lecturers will want to ensure each student possesses an up-to-date passport that is unambiguous as to when it will expire, and that all students possess a valid Indian visa. All students will need to receive vaccinations prior to their arrival in India. According to the Superdrug Health Clinic, </a:t>
            </a:r>
            <a:r>
              <a:rPr lang="en-GB" i="1"/>
              <a:t>"All tourists visiting India are required to get vaccinated against Hepatitis A, Tetanus and Typhoid" (Superdrug Health Clinic, 2019)</a:t>
            </a:r>
            <a:r>
              <a:rPr lang="en-GB"/>
              <a:t>. As part of the pre-departure plan, it is important that every student has the requisite level of travel-related health insurance including coverage </a:t>
            </a:r>
            <a:r>
              <a:rPr lang="en-GB" err="1"/>
              <a:t>formedical</a:t>
            </a:r>
            <a:r>
              <a:rPr lang="en-GB"/>
              <a:t> treatment, emergency evacuation, and trip interruption. The lecturers will need to identify dates by which the appropriate documentation must be submitted and securely retain copies of all </a:t>
            </a:r>
            <a:r>
              <a:rPr lang="en-GB" err="1"/>
              <a:t>students'passports</a:t>
            </a:r>
            <a:r>
              <a:rPr lang="en-GB"/>
              <a:t>, visas, and health insurance documentation.</a:t>
            </a:r>
          </a:p>
          <a:p>
            <a:r>
              <a:rPr lang="en-GB" dirty="0"/>
              <a:t>Lecturers should also collect detailed information on students’ medical, dietary, and accessibility considerations before departure to ensure inclusive and safe participation. This includes understanding any pre-existing medical conditions, required medications, allergies, or mental health considerations, as well as dietary needs such as vegetarian, vegan, </a:t>
            </a:r>
            <a:r>
              <a:rPr lang="en-GB" dirty="0" err="1"/>
              <a:t>hala</a:t>
            </a:r>
            <a:r>
              <a:rPr lang="en-GB" dirty="0"/>
              <a:t>, or allergy-related requirements. Accessibility needs, including mobility support or learning adjustments, should be carefully planned for when arranging transport, accommodation, and site visits. Having this information allows lecturers to plan appropriate support, respond effectively in an emergency, and ensure that all students feel supported, safe, and able to fully engage in the industry trip. </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1AC56B2-03B7-4086-BE87-D8F2CD9333B1}" type="slidenum">
              <a:rPr lang="en-GB"/>
              <a:t>11</a:t>
            </a:fld>
            <a:endParaRPr lang="en-GB"/>
          </a:p>
        </p:txBody>
      </p:sp>
    </p:spTree>
    <p:extLst>
      <p:ext uri="{BB962C8B-B14F-4D97-AF65-F5344CB8AC3E}">
        <p14:creationId xmlns:p14="http://schemas.microsoft.com/office/powerpoint/2010/main" val="2071459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timesofindia.indiatimes.com/business/india-business/ride-hailing-battle-rapido-gains-users-and-market-share-surpasses-uber-and-ola/articleshow/123800604.cms" TargetMode="External"/><Relationship Id="rId13" Type="http://schemas.openxmlformats.org/officeDocument/2006/relationships/hyperlink" Target="https://finwater.in/blogs/news/tap-water-vs-filtered-water?srsltid=AfmBOooSmM1q-M_gGfk3zvFciPNxjHmK3BHEVF0bPFo4GowrwWFlmEIo" TargetMode="External"/><Relationship Id="rId18" Type="http://schemas.openxmlformats.org/officeDocument/2006/relationships/hyperlink" Target="http://www.tvisha.com" TargetMode="External"/><Relationship Id="rId26" Type="http://schemas.openxmlformats.org/officeDocument/2006/relationships/hyperlink" Target="https://www.nathab.com/know-before-you-go/asia-the-pacific/india/cultural-dos-and-donts" TargetMode="External"/><Relationship Id="rId3" Type="http://schemas.openxmlformats.org/officeDocument/2006/relationships/hyperlink" Target="https://www.rayburntours.com/blog/2017/07/28/are-school-trip-safety-fears-standing-in-the-way-of-student-learning-potential/" TargetMode="External"/><Relationship Id="rId21" Type="http://schemas.openxmlformats.org/officeDocument/2006/relationships/hyperlink" Target="http://www.intrepidtravel.com" TargetMode="External"/><Relationship Id="rId7" Type="http://schemas.openxmlformats.org/officeDocument/2006/relationships/hyperlink" Target="https://wise.com/gb/blog/non-sterling-transaction-fee" TargetMode="External"/><Relationship Id="rId12" Type="http://schemas.openxmlformats.org/officeDocument/2006/relationships/hyperlink" Target="https://www.quora.com/What-are-similarities-and-differences-between-Indian-culture-and-British-culture" TargetMode="External"/><Relationship Id="rId17" Type="http://schemas.openxmlformats.org/officeDocument/2006/relationships/hyperlink" Target="https://healthclinics.superdrug.com/travel-vaccinations/india/" TargetMode="External"/><Relationship Id="rId25" Type="http://schemas.openxmlformats.org/officeDocument/2006/relationships/hyperlink" Target="http://www.nathab.com" TargetMode="External"/><Relationship Id="rId2" Type="http://schemas.openxmlformats.org/officeDocument/2006/relationships/hyperlink" Target="https://24timezones.com/difference/uk/india" TargetMode="External"/><Relationship Id="rId16" Type="http://schemas.openxmlformats.org/officeDocument/2006/relationships/hyperlink" Target="https://www.statista.com/statistics/632513/reported-theft-cases-india/" TargetMode="External"/><Relationship Id="rId20" Type="http://schemas.openxmlformats.org/officeDocument/2006/relationships/hyperlink" Target="https://en.wikipedia.org/wiki/Religion_in_India" TargetMode="External"/><Relationship Id="rId1" Type="http://schemas.openxmlformats.org/officeDocument/2006/relationships/slideLayout" Target="../slideLayouts/slideLayout2.xml"/><Relationship Id="rId6" Type="http://schemas.openxmlformats.org/officeDocument/2006/relationships/hyperlink" Target="https://commisceo-global.com/articles/british-vs-indian-culture-important-cultural-differences/" TargetMode="External"/><Relationship Id="rId11" Type="http://schemas.openxmlformats.org/officeDocument/2006/relationships/hyperlink" Target="https://lokmanyahospitals.com/blogs/is-it-safe-to-eat-street-food-during-the-rainy-season" TargetMode="External"/><Relationship Id="rId24" Type="http://schemas.openxmlformats.org/officeDocument/2006/relationships/hyperlink" Target="https://www.who.int/india/health-topics/food-safety" TargetMode="External"/><Relationship Id="rId5" Type="http://schemas.openxmlformats.org/officeDocument/2006/relationships/hyperlink" Target="https://www.nomadtravel.co.uk/blog/travel-health/staying-healthy-in-india" TargetMode="External"/><Relationship Id="rId15" Type="http://schemas.openxmlformats.org/officeDocument/2006/relationships/hyperlink" Target="https://indiasomeday.com/en/uber-vs-ola-in-india-what-foreigners-need-to-know/" TargetMode="External"/><Relationship Id="rId23" Type="http://schemas.openxmlformats.org/officeDocument/2006/relationships/hyperlink" Target="http://www.who.int" TargetMode="External"/><Relationship Id="rId10" Type="http://schemas.openxmlformats.org/officeDocument/2006/relationships/hyperlink" Target="https://travelfeed.com/@vibesforlife/so-how-crowded-are-we-india" TargetMode="External"/><Relationship Id="rId19" Type="http://schemas.openxmlformats.org/officeDocument/2006/relationships/hyperlink" Target="https://www.tvisha.com/blog/redbus-success-story" TargetMode="External"/><Relationship Id="rId4" Type="http://schemas.openxmlformats.org/officeDocument/2006/relationships/hyperlink" Target="https://ncdc.mohfw.gov.in/wp-content/uploads/2024/04/Food-borne-Diseases-and-Food-Safety-in-India.pdf" TargetMode="External"/><Relationship Id="rId9" Type="http://schemas.openxmlformats.org/officeDocument/2006/relationships/hyperlink" Target="https://karetrip.com/blogs/india-medical-tourism-cost-comparison" TargetMode="External"/><Relationship Id="rId14" Type="http://schemas.openxmlformats.org/officeDocument/2006/relationships/hyperlink" Target="https://www.nabia.in/collections/kufi" TargetMode="External"/><Relationship Id="rId22" Type="http://schemas.openxmlformats.org/officeDocument/2006/relationships/hyperlink" Target="https://www.intrepidtravel.com/uk/india/what-to-wear-in-in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30B40BE0-D920-CD11-0872-E191B017A5A5}"/>
              </a:ext>
            </a:extLst>
          </p:cNvPr>
          <p:cNvPicPr>
            <a:picLocks noGrp="1" noChangeAspect="1"/>
          </p:cNvPicPr>
          <p:nvPr>
            <p:ph idx="1"/>
          </p:nvPr>
        </p:nvPicPr>
        <p:blipFill>
          <a:blip r:embed="rId3"/>
          <a:srcRect r="11096" b="1"/>
          <a:stretch>
            <a:fillRect/>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7AE9383D-4A4F-AAB0-F92C-1B6D92FB09B3}"/>
              </a:ext>
            </a:extLst>
          </p:cNvPr>
          <p:cNvSpPr txBox="1"/>
          <p:nvPr/>
        </p:nvSpPr>
        <p:spPr>
          <a:xfrm>
            <a:off x="3695644" y="2553194"/>
            <a:ext cx="678872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a:latin typeface="Algerian"/>
              </a:rPr>
              <a:t>Travel Advice for students when travelling to India:</a:t>
            </a:r>
            <a:endParaRPr lang="en-US" sz="3600"/>
          </a:p>
        </p:txBody>
      </p:sp>
    </p:spTree>
    <p:extLst>
      <p:ext uri="{BB962C8B-B14F-4D97-AF65-F5344CB8AC3E}">
        <p14:creationId xmlns:p14="http://schemas.microsoft.com/office/powerpoint/2010/main" val="429686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map of india and india&#10;&#10;AI-generated content may be incorrect.">
            <a:extLst>
              <a:ext uri="{FF2B5EF4-FFF2-40B4-BE49-F238E27FC236}">
                <a16:creationId xmlns:a16="http://schemas.microsoft.com/office/drawing/2014/main" id="{C50F414C-A7C9-ECEB-07D3-D5284F581E4C}"/>
              </a:ext>
            </a:extLst>
          </p:cNvPr>
          <p:cNvPicPr>
            <a:picLocks noChangeAspect="1"/>
          </p:cNvPicPr>
          <p:nvPr/>
        </p:nvPicPr>
        <p:blipFill>
          <a:blip r:embed="rId3"/>
          <a:srcRect r="17678"/>
          <a:stretch>
            <a:fillRect/>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6" name="Title 1">
            <a:extLst>
              <a:ext uri="{FF2B5EF4-FFF2-40B4-BE49-F238E27FC236}">
                <a16:creationId xmlns:a16="http://schemas.microsoft.com/office/drawing/2014/main" id="{43E84C0D-3514-682E-020A-7117D1764962}"/>
              </a:ext>
            </a:extLst>
          </p:cNvPr>
          <p:cNvSpPr>
            <a:spLocks noGrp="1"/>
          </p:cNvSpPr>
          <p:nvPr>
            <p:ph type="title"/>
          </p:nvPr>
        </p:nvSpPr>
        <p:spPr>
          <a:xfrm>
            <a:off x="6404126" y="4301067"/>
            <a:ext cx="5505814" cy="1690409"/>
          </a:xfrm>
        </p:spPr>
        <p:txBody>
          <a:bodyPr vert="horz" lIns="91440" tIns="45720" rIns="91440" bIns="45720" rtlCol="0" anchor="b">
            <a:normAutofit/>
          </a:bodyPr>
          <a:lstStyle/>
          <a:p>
            <a:pPr algn="ctr"/>
            <a:r>
              <a:rPr lang="en-US" kern="1200">
                <a:solidFill>
                  <a:schemeClr val="accent2">
                    <a:lumMod val="60000"/>
                    <a:lumOff val="40000"/>
                  </a:schemeClr>
                </a:solidFill>
                <a:latin typeface="Algerian"/>
              </a:rPr>
              <a:t>Health and Safety </a:t>
            </a:r>
            <a:endParaRPr lang="en-US">
              <a:solidFill>
                <a:schemeClr val="accent2">
                  <a:lumMod val="60000"/>
                  <a:lumOff val="40000"/>
                </a:schemeClr>
              </a:solidFill>
            </a:endParaRPr>
          </a:p>
        </p:txBody>
      </p:sp>
      <p:pic>
        <p:nvPicPr>
          <p:cNvPr id="7" name="Picture 6" descr="India@2047 – From Heal in India to Heal by India…, ETHealthworld">
            <a:extLst>
              <a:ext uri="{FF2B5EF4-FFF2-40B4-BE49-F238E27FC236}">
                <a16:creationId xmlns:a16="http://schemas.microsoft.com/office/drawing/2014/main" id="{455190EF-16FC-4FB0-7FEA-391BB06441CB}"/>
              </a:ext>
            </a:extLst>
          </p:cNvPr>
          <p:cNvPicPr>
            <a:picLocks noChangeAspect="1"/>
          </p:cNvPicPr>
          <p:nvPr/>
        </p:nvPicPr>
        <p:blipFill>
          <a:blip r:embed="rId4"/>
          <a:srcRect r="1969" b="1"/>
          <a:stretch>
            <a:fillRect/>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26643377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red and gold background with a circular pattern&#10;&#10;AI-generated content may be incorrect.">
            <a:extLst>
              <a:ext uri="{FF2B5EF4-FFF2-40B4-BE49-F238E27FC236}">
                <a16:creationId xmlns:a16="http://schemas.microsoft.com/office/drawing/2014/main" id="{6C7109A3-5CD7-AF89-0C90-E1F76EABE07E}"/>
              </a:ext>
            </a:extLst>
          </p:cNvPr>
          <p:cNvPicPr>
            <a:picLocks noGrp="1" noChangeAspect="1"/>
          </p:cNvPicPr>
          <p:nvPr>
            <p:ph idx="1"/>
          </p:nvPr>
        </p:nvPicPr>
        <p:blipFill>
          <a:blip r:embed="rId3"/>
          <a:srcRect r="17600"/>
          <a:stretch>
            <a:fillRect/>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pic>
        <p:nvPicPr>
          <p:cNvPr id="5" name="Picture 4" descr="On the Flag of India, Cardboard Figures of a Hand and a Money Bag with the  Inscription - Action Plan Stock Photo - Image of national, goal: 243027138">
            <a:extLst>
              <a:ext uri="{FF2B5EF4-FFF2-40B4-BE49-F238E27FC236}">
                <a16:creationId xmlns:a16="http://schemas.microsoft.com/office/drawing/2014/main" id="{B7040DB6-8A67-3F69-795A-4024B3588E00}"/>
              </a:ext>
            </a:extLst>
          </p:cNvPr>
          <p:cNvPicPr>
            <a:picLocks noChangeAspect="1"/>
          </p:cNvPicPr>
          <p:nvPr/>
        </p:nvPicPr>
        <p:blipFill>
          <a:blip r:embed="rId4"/>
          <a:srcRect l="21431" r="1316" b="3"/>
          <a:stretch>
            <a:fillRect/>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6" name="TextBox 5">
            <a:extLst>
              <a:ext uri="{FF2B5EF4-FFF2-40B4-BE49-F238E27FC236}">
                <a16:creationId xmlns:a16="http://schemas.microsoft.com/office/drawing/2014/main" id="{B575954A-03DB-5009-DD6C-99F0347D75D9}"/>
              </a:ext>
            </a:extLst>
          </p:cNvPr>
          <p:cNvSpPr txBox="1"/>
          <p:nvPr/>
        </p:nvSpPr>
        <p:spPr>
          <a:xfrm>
            <a:off x="6328229" y="4400467"/>
            <a:ext cx="504921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solidFill>
                  <a:schemeClr val="accent6">
                    <a:lumMod val="76000"/>
                  </a:schemeClr>
                </a:solidFill>
                <a:latin typeface="Algerian"/>
              </a:rPr>
              <a:t>Money Handling </a:t>
            </a:r>
            <a:endParaRPr lang="en-US">
              <a:solidFill>
                <a:schemeClr val="accent6">
                  <a:lumMod val="76000"/>
                </a:schemeClr>
              </a:solidFill>
            </a:endParaRPr>
          </a:p>
        </p:txBody>
      </p:sp>
    </p:spTree>
    <p:extLst>
      <p:ext uri="{BB962C8B-B14F-4D97-AF65-F5344CB8AC3E}">
        <p14:creationId xmlns:p14="http://schemas.microsoft.com/office/powerpoint/2010/main" val="46656768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een and orange smoke&#10;&#10;AI-generated content may be incorrect.">
            <a:extLst>
              <a:ext uri="{FF2B5EF4-FFF2-40B4-BE49-F238E27FC236}">
                <a16:creationId xmlns:a16="http://schemas.microsoft.com/office/drawing/2014/main" id="{2257773B-3ACE-D45D-6029-6E0EAA55139A}"/>
              </a:ext>
            </a:extLst>
          </p:cNvPr>
          <p:cNvPicPr>
            <a:picLocks noChangeAspect="1"/>
          </p:cNvPicPr>
          <p:nvPr/>
        </p:nvPicPr>
        <p:blipFill>
          <a:blip r:embed="rId3">
            <a:alphaModFix amt="40000"/>
          </a:blip>
          <a:srcRect t="11985" b="3746"/>
          <a:stretch>
            <a:fillRect/>
          </a:stretch>
        </p:blipFill>
        <p:spPr>
          <a:xfrm>
            <a:off x="-2256" y="1281"/>
            <a:ext cx="12191981" cy="6857990"/>
          </a:xfrm>
          <a:prstGeom prst="rect">
            <a:avLst/>
          </a:prstGeom>
        </p:spPr>
      </p:pic>
      <p:sp>
        <p:nvSpPr>
          <p:cNvPr id="9" name="Content Placeholder 8">
            <a:extLst>
              <a:ext uri="{FF2B5EF4-FFF2-40B4-BE49-F238E27FC236}">
                <a16:creationId xmlns:a16="http://schemas.microsoft.com/office/drawing/2014/main" id="{C0484661-6C43-D6C9-9DB3-85364DFABBD1}"/>
              </a:ext>
            </a:extLst>
          </p:cNvPr>
          <p:cNvSpPr>
            <a:spLocks noGrp="1"/>
          </p:cNvSpPr>
          <p:nvPr>
            <p:ph idx="1"/>
          </p:nvPr>
        </p:nvSpPr>
        <p:spPr>
          <a:xfrm>
            <a:off x="-7273" y="20379"/>
            <a:ext cx="9511732" cy="1155412"/>
          </a:xfrm>
          <a:noFill/>
        </p:spPr>
        <p:txBody>
          <a:bodyPr vert="horz" lIns="91440" tIns="45720" rIns="91440" bIns="45720" rtlCol="0" anchor="t">
            <a:normAutofit/>
          </a:bodyPr>
          <a:lstStyle/>
          <a:p>
            <a:pPr marL="0" indent="0" algn="ctr">
              <a:buNone/>
            </a:pPr>
            <a:r>
              <a:rPr lang="en-US" sz="5800">
                <a:solidFill>
                  <a:schemeClr val="bg1"/>
                </a:solidFill>
                <a:latin typeface="Algerian"/>
              </a:rPr>
              <a:t>1.0 Safety and Security</a:t>
            </a:r>
            <a:r>
              <a:rPr lang="en-US" sz="4400">
                <a:solidFill>
                  <a:schemeClr val="bg1"/>
                </a:solidFill>
                <a:latin typeface="Algerian"/>
              </a:rPr>
              <a:t> </a:t>
            </a:r>
            <a:endParaRPr lang="en-US">
              <a:solidFill>
                <a:schemeClr val="bg1"/>
              </a:solidFill>
            </a:endParaRPr>
          </a:p>
        </p:txBody>
      </p:sp>
      <p:sp>
        <p:nvSpPr>
          <p:cNvPr id="2" name="TextBox 1">
            <a:extLst>
              <a:ext uri="{FF2B5EF4-FFF2-40B4-BE49-F238E27FC236}">
                <a16:creationId xmlns:a16="http://schemas.microsoft.com/office/drawing/2014/main" id="{751642DE-9378-B84E-31D9-3128A7E69526}"/>
              </a:ext>
            </a:extLst>
          </p:cNvPr>
          <p:cNvSpPr txBox="1"/>
          <p:nvPr/>
        </p:nvSpPr>
        <p:spPr>
          <a:xfrm>
            <a:off x="411299" y="2999854"/>
            <a:ext cx="4415117"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solidFill>
                  <a:schemeClr val="accent3">
                    <a:lumMod val="20000"/>
                    <a:lumOff val="80000"/>
                  </a:schemeClr>
                </a:solidFill>
                <a:latin typeface="Algerian"/>
              </a:rPr>
              <a:t>1.1 Staying with your group</a:t>
            </a:r>
            <a:endParaRPr lang="en-US">
              <a:solidFill>
                <a:schemeClr val="accent3">
                  <a:lumMod val="20000"/>
                  <a:lumOff val="80000"/>
                </a:schemeClr>
              </a:solidFill>
            </a:endParaRPr>
          </a:p>
        </p:txBody>
      </p:sp>
      <p:pic>
        <p:nvPicPr>
          <p:cNvPr id="3" name="Picture 2" descr="A busy street in Mumbai, India #Mumbai #India #crowd #trafficjam #cartoon  #illustration">
            <a:extLst>
              <a:ext uri="{FF2B5EF4-FFF2-40B4-BE49-F238E27FC236}">
                <a16:creationId xmlns:a16="http://schemas.microsoft.com/office/drawing/2014/main" id="{2D9FAF64-3DF7-59B4-484D-4B935D661D24}"/>
              </a:ext>
            </a:extLst>
          </p:cNvPr>
          <p:cNvPicPr>
            <a:picLocks noChangeAspect="1"/>
          </p:cNvPicPr>
          <p:nvPr/>
        </p:nvPicPr>
        <p:blipFill>
          <a:blip r:embed="rId4"/>
          <a:stretch>
            <a:fillRect/>
          </a:stretch>
        </p:blipFill>
        <p:spPr>
          <a:xfrm>
            <a:off x="5972856" y="1526590"/>
            <a:ext cx="6503026" cy="472327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2372679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C4001C07-A70E-8A5F-386D-B4D23E1FD6FB}"/>
              </a:ext>
            </a:extLst>
          </p:cNvPr>
          <p:cNvPicPr>
            <a:picLocks noGrp="1" noChangeAspect="1"/>
          </p:cNvPicPr>
          <p:nvPr>
            <p:ph idx="1"/>
          </p:nvPr>
        </p:nvPicPr>
        <p:blipFill>
          <a:blip r:embed="rId3"/>
          <a:srcRect l="15832" r="22368"/>
          <a:stretch>
            <a:fillRect/>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11" name="TextBox 10">
            <a:extLst>
              <a:ext uri="{FF2B5EF4-FFF2-40B4-BE49-F238E27FC236}">
                <a16:creationId xmlns:a16="http://schemas.microsoft.com/office/drawing/2014/main" id="{5398F6B0-A953-1BB7-EDD8-AF6212B81D1D}"/>
              </a:ext>
            </a:extLst>
          </p:cNvPr>
          <p:cNvSpPr txBox="1"/>
          <p:nvPr/>
        </p:nvSpPr>
        <p:spPr>
          <a:xfrm>
            <a:off x="6235892" y="4065759"/>
            <a:ext cx="5499767" cy="157385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a:lnSpc>
                <a:spcPct val="90000"/>
              </a:lnSpc>
              <a:spcBef>
                <a:spcPct val="0"/>
              </a:spcBef>
              <a:spcAft>
                <a:spcPts val="600"/>
              </a:spcAft>
            </a:pPr>
            <a:r>
              <a:rPr lang="en-US" sz="4800" kern="1200">
                <a:solidFill>
                  <a:srgbClr val="CFAB1D"/>
                </a:solidFill>
                <a:latin typeface="Algerian"/>
                <a:ea typeface="+mj-ea"/>
                <a:cs typeface="+mj-cs"/>
              </a:rPr>
              <a:t>1.0 Safety and Security</a:t>
            </a:r>
            <a:r>
              <a:rPr lang="en-US" sz="4800" kern="1200">
                <a:solidFill>
                  <a:srgbClr val="CFAB1D"/>
                </a:solidFill>
                <a:latin typeface="+mj-lt"/>
                <a:ea typeface="+mj-ea"/>
                <a:cs typeface="+mj-cs"/>
              </a:rPr>
              <a:t> </a:t>
            </a:r>
            <a:endParaRPr lang="en-US" sz="4800">
              <a:solidFill>
                <a:srgbClr val="CFAB1D"/>
              </a:solidFill>
              <a:ea typeface="+mj-ea"/>
              <a:cs typeface="+mj-cs"/>
            </a:endParaRPr>
          </a:p>
        </p:txBody>
      </p:sp>
      <p:sp>
        <p:nvSpPr>
          <p:cNvPr id="12" name="TextBox 11">
            <a:extLst>
              <a:ext uri="{FF2B5EF4-FFF2-40B4-BE49-F238E27FC236}">
                <a16:creationId xmlns:a16="http://schemas.microsoft.com/office/drawing/2014/main" id="{942EF160-A30F-FCF7-7D5C-38FA2B76DCFA}"/>
              </a:ext>
            </a:extLst>
          </p:cNvPr>
          <p:cNvSpPr txBox="1"/>
          <p:nvPr/>
        </p:nvSpPr>
        <p:spPr>
          <a:xfrm>
            <a:off x="5829602" y="5745850"/>
            <a:ext cx="6357546" cy="9128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Bef>
                <a:spcPts val="1000"/>
              </a:spcBef>
            </a:pPr>
            <a:r>
              <a:rPr lang="en-US" sz="3200" kern="1200">
                <a:solidFill>
                  <a:schemeClr val="accent2">
                    <a:lumMod val="76000"/>
                  </a:schemeClr>
                </a:solidFill>
                <a:latin typeface="Algerian"/>
              </a:rPr>
              <a:t>1.2 Pre-arranged transport</a:t>
            </a:r>
            <a:r>
              <a:rPr lang="en-US" sz="3200" kern="1200">
                <a:latin typeface="Algerian"/>
              </a:rPr>
              <a:t> </a:t>
            </a:r>
            <a:endParaRPr lang="en-US"/>
          </a:p>
        </p:txBody>
      </p:sp>
      <p:pic>
        <p:nvPicPr>
          <p:cNvPr id="2" name="Picture 1" descr="Commute India Stock Illustrations – 112 Commute India Stock Illustrations,  Vectors &amp; Clipart - Dreamstime">
            <a:extLst>
              <a:ext uri="{FF2B5EF4-FFF2-40B4-BE49-F238E27FC236}">
                <a16:creationId xmlns:a16="http://schemas.microsoft.com/office/drawing/2014/main" id="{138F6F01-2841-CD57-8B7C-1D8C695A6C9A}"/>
              </a:ext>
            </a:extLst>
          </p:cNvPr>
          <p:cNvPicPr>
            <a:picLocks noChangeAspect="1"/>
          </p:cNvPicPr>
          <p:nvPr/>
        </p:nvPicPr>
        <p:blipFill>
          <a:blip r:embed="rId4"/>
          <a:srcRect t="3019" r="1" b="16037"/>
          <a:stretch>
            <a:fillRect/>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10924323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Content Placeholder 3" descr="A red background with yellow and orange designs&#10;&#10;AI-generated content may be incorrect.">
            <a:extLst>
              <a:ext uri="{FF2B5EF4-FFF2-40B4-BE49-F238E27FC236}">
                <a16:creationId xmlns:a16="http://schemas.microsoft.com/office/drawing/2014/main" id="{08776905-97FF-634B-02B3-CBF294D0A471}"/>
              </a:ext>
            </a:extLst>
          </p:cNvPr>
          <p:cNvPicPr>
            <a:picLocks noGrp="1" noChangeAspect="1"/>
          </p:cNvPicPr>
          <p:nvPr>
            <p:ph idx="1"/>
          </p:nvPr>
        </p:nvPicPr>
        <p:blipFill>
          <a:blip r:embed="rId3"/>
          <a:srcRect l="3"/>
          <a:stretch>
            <a:fillRect/>
          </a:stretch>
        </p:blipFill>
        <p:spPr>
          <a:xfrm>
            <a:off x="-1219" y="12091"/>
            <a:ext cx="12191695" cy="6858000"/>
          </a:xfrm>
          <a:prstGeom prst="rect">
            <a:avLst/>
          </a:prstGeom>
        </p:spPr>
      </p:pic>
      <p:sp>
        <p:nvSpPr>
          <p:cNvPr id="16" name="Freeform: Shape 15">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81377" y="1386250"/>
            <a:ext cx="4598786" cy="411340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9573" y="1494845"/>
            <a:ext cx="4354593" cy="386112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solidFill>
                <a:prstClr val="white"/>
              </a:solidFill>
              <a:latin typeface="Meiryo"/>
            </a:endParaRPr>
          </a:p>
        </p:txBody>
      </p:sp>
      <p:sp>
        <p:nvSpPr>
          <p:cNvPr id="20" name="Freeform: Shape 19">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987224" y="1122042"/>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07F23CB2-EDA3-681C-54D6-8B2223895800}"/>
              </a:ext>
            </a:extLst>
          </p:cNvPr>
          <p:cNvSpPr txBox="1"/>
          <p:nvPr/>
        </p:nvSpPr>
        <p:spPr>
          <a:xfrm>
            <a:off x="1442988" y="2041504"/>
            <a:ext cx="3821787" cy="138957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4000" kern="1200">
                <a:solidFill>
                  <a:schemeClr val="accent2">
                    <a:lumMod val="76000"/>
                  </a:schemeClr>
                </a:solidFill>
                <a:latin typeface="Algerian"/>
                <a:ea typeface="+mj-ea"/>
                <a:cs typeface="+mj-cs"/>
              </a:rPr>
              <a:t>1.0 Safety and Security </a:t>
            </a:r>
          </a:p>
        </p:txBody>
      </p:sp>
      <p:sp>
        <p:nvSpPr>
          <p:cNvPr id="6" name="TextBox 5">
            <a:extLst>
              <a:ext uri="{FF2B5EF4-FFF2-40B4-BE49-F238E27FC236}">
                <a16:creationId xmlns:a16="http://schemas.microsoft.com/office/drawing/2014/main" id="{80E0FF4E-4B54-AF90-1160-992899C8856F}"/>
              </a:ext>
            </a:extLst>
          </p:cNvPr>
          <p:cNvSpPr txBox="1"/>
          <p:nvPr/>
        </p:nvSpPr>
        <p:spPr>
          <a:xfrm>
            <a:off x="1768223" y="3375182"/>
            <a:ext cx="2929408" cy="169463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Bef>
                <a:spcPts val="1000"/>
              </a:spcBef>
            </a:pPr>
            <a:r>
              <a:rPr lang="en-US" sz="3200" kern="1200">
                <a:solidFill>
                  <a:schemeClr val="accent2">
                    <a:lumMod val="60000"/>
                    <a:lumOff val="40000"/>
                  </a:schemeClr>
                </a:solidFill>
                <a:latin typeface="Algerian"/>
              </a:rPr>
              <a:t>1.3 Emergency Contacts</a:t>
            </a:r>
          </a:p>
        </p:txBody>
      </p:sp>
      <p:grpSp>
        <p:nvGrpSpPr>
          <p:cNvPr id="22" name="Group 21">
            <a:extLst>
              <a:ext uri="{FF2B5EF4-FFF2-40B4-BE49-F238E27FC236}">
                <a16:creationId xmlns:a16="http://schemas.microsoft.com/office/drawing/2014/main" id="{06536C0D-2219-44F1-94EC-B9A56501DB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6303" y="1122043"/>
            <a:ext cx="4908132" cy="4613915"/>
            <a:chOff x="6516303" y="1122043"/>
            <a:chExt cx="4908132" cy="4613915"/>
          </a:xfrm>
        </p:grpSpPr>
        <p:sp>
          <p:nvSpPr>
            <p:cNvPr id="23" name="Freeform: Shape 22">
              <a:extLst>
                <a:ext uri="{FF2B5EF4-FFF2-40B4-BE49-F238E27FC236}">
                  <a16:creationId xmlns:a16="http://schemas.microsoft.com/office/drawing/2014/main" id="{9DF0CCBF-D7FD-451C-92EB-84C362B69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10901" y="1264257"/>
              <a:ext cx="4534335" cy="42353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B1B8EEB-4E8B-43EC-AB8F-F7E2CD9682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300000">
              <a:off x="6516303" y="1122043"/>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 name="Picture 1" descr="20,700+ Emergency Contact Stock Illustrations, Royalty-Free Vector Graphics  &amp; Clip Art - iStock | Emergency contact list, Emergency contact icon, Emergency  contact information">
            <a:extLst>
              <a:ext uri="{FF2B5EF4-FFF2-40B4-BE49-F238E27FC236}">
                <a16:creationId xmlns:a16="http://schemas.microsoft.com/office/drawing/2014/main" id="{18FD9B5B-86B5-D4AA-85DB-D103F9F0BEA4}"/>
              </a:ext>
            </a:extLst>
          </p:cNvPr>
          <p:cNvPicPr>
            <a:picLocks noChangeAspect="1"/>
          </p:cNvPicPr>
          <p:nvPr/>
        </p:nvPicPr>
        <p:blipFill>
          <a:blip r:embed="rId4"/>
          <a:srcRect r="1" b="6118"/>
          <a:stretch>
            <a:fillRect/>
          </a:stretch>
        </p:blipFill>
        <p:spPr>
          <a:xfrm>
            <a:off x="6882275" y="1386254"/>
            <a:ext cx="4228348" cy="3969721"/>
          </a:xfrm>
          <a:custGeom>
            <a:avLst/>
            <a:gdLst/>
            <a:ahLst/>
            <a:cxnLst/>
            <a:rect l="l" t="t" r="r" b="b"/>
            <a:pathLst>
              <a:path w="3952684" h="3588642">
                <a:moveTo>
                  <a:pt x="2262021" y="0"/>
                </a:moveTo>
                <a:cubicBezTo>
                  <a:pt x="2521915" y="0"/>
                  <a:pt x="2761111" y="48268"/>
                  <a:pt x="2973080" y="143330"/>
                </a:cubicBezTo>
                <a:cubicBezTo>
                  <a:pt x="3171733" y="232491"/>
                  <a:pt x="3346211" y="362626"/>
                  <a:pt x="3491678" y="530048"/>
                </a:cubicBezTo>
                <a:cubicBezTo>
                  <a:pt x="3788979" y="872350"/>
                  <a:pt x="3952684" y="1358801"/>
                  <a:pt x="3952684" y="1899831"/>
                </a:cubicBezTo>
                <a:cubicBezTo>
                  <a:pt x="3952684" y="2115686"/>
                  <a:pt x="3889322" y="2288927"/>
                  <a:pt x="3747331" y="2461593"/>
                </a:cubicBezTo>
                <a:cubicBezTo>
                  <a:pt x="3598809" y="2642210"/>
                  <a:pt x="3375643" y="2808567"/>
                  <a:pt x="3139331" y="2984675"/>
                </a:cubicBezTo>
                <a:cubicBezTo>
                  <a:pt x="3095732" y="3017128"/>
                  <a:pt x="3050692" y="3050728"/>
                  <a:pt x="3005652" y="3084736"/>
                </a:cubicBezTo>
                <a:cubicBezTo>
                  <a:pt x="2602495" y="3389096"/>
                  <a:pt x="2308249" y="3588642"/>
                  <a:pt x="1907213" y="3588642"/>
                </a:cubicBezTo>
                <a:cubicBezTo>
                  <a:pt x="1296158" y="3588642"/>
                  <a:pt x="863400" y="3343695"/>
                  <a:pt x="460242" y="2769559"/>
                </a:cubicBezTo>
                <a:cubicBezTo>
                  <a:pt x="407483" y="2694411"/>
                  <a:pt x="355911" y="2626066"/>
                  <a:pt x="306036" y="2560014"/>
                </a:cubicBezTo>
                <a:cubicBezTo>
                  <a:pt x="99326" y="2286139"/>
                  <a:pt x="0" y="2143712"/>
                  <a:pt x="0" y="1899831"/>
                </a:cubicBezTo>
                <a:cubicBezTo>
                  <a:pt x="0" y="1657671"/>
                  <a:pt x="62259" y="1418460"/>
                  <a:pt x="184911" y="1188839"/>
                </a:cubicBezTo>
                <a:cubicBezTo>
                  <a:pt x="304934" y="964216"/>
                  <a:pt x="476527" y="758606"/>
                  <a:pt x="694859" y="577907"/>
                </a:cubicBezTo>
                <a:cubicBezTo>
                  <a:pt x="909458" y="400240"/>
                  <a:pt x="1164345" y="253716"/>
                  <a:pt x="1432127" y="154228"/>
                </a:cubicBezTo>
                <a:cubicBezTo>
                  <a:pt x="1707119" y="51875"/>
                  <a:pt x="1986436" y="0"/>
                  <a:pt x="2262021" y="0"/>
                </a:cubicBezTo>
                <a:close/>
              </a:path>
            </a:pathLst>
          </a:custGeom>
        </p:spPr>
      </p:pic>
    </p:spTree>
    <p:extLst>
      <p:ext uri="{BB962C8B-B14F-4D97-AF65-F5344CB8AC3E}">
        <p14:creationId xmlns:p14="http://schemas.microsoft.com/office/powerpoint/2010/main" val="308792255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Content Placeholder 15" descr="Indian traditional background Images - Free Download on Freepik">
            <a:extLst>
              <a:ext uri="{FF2B5EF4-FFF2-40B4-BE49-F238E27FC236}">
                <a16:creationId xmlns:a16="http://schemas.microsoft.com/office/drawing/2014/main" id="{BCA7E84A-9A5D-AA41-01E7-B3DC1D38F282}"/>
              </a:ext>
            </a:extLst>
          </p:cNvPr>
          <p:cNvPicPr>
            <a:picLocks noChangeAspect="1"/>
          </p:cNvPicPr>
          <p:nvPr/>
        </p:nvPicPr>
        <p:blipFill>
          <a:blip r:embed="rId3">
            <a:alphaModFix amt="60000"/>
          </a:blip>
          <a:srcRect l="42668" r="1" b="1"/>
          <a:stretch>
            <a:fillRect/>
          </a:stretch>
        </p:blipFill>
        <p:spPr>
          <a:xfrm>
            <a:off x="189156" y="182880"/>
            <a:ext cx="5915025" cy="6499784"/>
          </a:xfrm>
          <a:prstGeom prst="rect">
            <a:avLst/>
          </a:prstGeom>
        </p:spPr>
      </p:pic>
      <p:pic>
        <p:nvPicPr>
          <p:cNvPr id="12" name="Picture 11" descr="Seamless Background on a Theme of India Stock Vector - Illustration of  place, mahal: 54206305">
            <a:extLst>
              <a:ext uri="{FF2B5EF4-FFF2-40B4-BE49-F238E27FC236}">
                <a16:creationId xmlns:a16="http://schemas.microsoft.com/office/drawing/2014/main" id="{5AA2189F-99F6-6318-60BC-2F2BFAEA1E00}"/>
              </a:ext>
            </a:extLst>
          </p:cNvPr>
          <p:cNvPicPr>
            <a:picLocks noChangeAspect="1"/>
          </p:cNvPicPr>
          <p:nvPr/>
        </p:nvPicPr>
        <p:blipFill>
          <a:blip r:embed="rId4">
            <a:alphaModFix amt="60000"/>
          </a:blip>
          <a:srcRect l="22444" r="14536"/>
          <a:stretch>
            <a:fillRect/>
          </a:stretch>
        </p:blipFill>
        <p:spPr>
          <a:xfrm>
            <a:off x="6095156" y="182880"/>
            <a:ext cx="5915025" cy="6499784"/>
          </a:xfrm>
          <a:prstGeom prst="rect">
            <a:avLst/>
          </a:prstGeom>
        </p:spPr>
      </p:pic>
      <p:sp>
        <p:nvSpPr>
          <p:cNvPr id="19" name="Content Placeholder 19">
            <a:extLst>
              <a:ext uri="{FF2B5EF4-FFF2-40B4-BE49-F238E27FC236}">
                <a16:creationId xmlns:a16="http://schemas.microsoft.com/office/drawing/2014/main" id="{7E1E8B9E-B8C7-61E1-5D57-1D461354DC71}"/>
              </a:ext>
            </a:extLst>
          </p:cNvPr>
          <p:cNvSpPr>
            <a:spLocks noGrp="1"/>
          </p:cNvSpPr>
          <p:nvPr>
            <p:ph idx="1"/>
          </p:nvPr>
        </p:nvSpPr>
        <p:spPr>
          <a:xfrm>
            <a:off x="191471" y="2292586"/>
            <a:ext cx="5022779" cy="2283658"/>
          </a:xfrm>
        </p:spPr>
        <p:txBody>
          <a:bodyPr vert="horz" lIns="91440" tIns="45720" rIns="91440" bIns="45720" rtlCol="0" anchor="t">
            <a:normAutofit lnSpcReduction="10000"/>
          </a:bodyPr>
          <a:lstStyle/>
          <a:p>
            <a:pPr marL="0" indent="0" algn="ctr">
              <a:buNone/>
            </a:pPr>
            <a:r>
              <a:rPr lang="en-US" sz="5400">
                <a:solidFill>
                  <a:srgbClr val="FFFFFF"/>
                </a:solidFill>
                <a:latin typeface="Algerian"/>
              </a:rPr>
              <a:t>Cultural Awareness &amp; Respect</a:t>
            </a:r>
            <a:endParaRPr lang="en-US"/>
          </a:p>
        </p:txBody>
      </p:sp>
    </p:spTree>
    <p:extLst>
      <p:ext uri="{BB962C8B-B14F-4D97-AF65-F5344CB8AC3E}">
        <p14:creationId xmlns:p14="http://schemas.microsoft.com/office/powerpoint/2010/main" val="1645752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E6EA75-1C1A-0628-CB9E-D066DDB185E5}"/>
              </a:ext>
            </a:extLst>
          </p:cNvPr>
          <p:cNvSpPr>
            <a:spLocks noGrp="1"/>
          </p:cNvSpPr>
          <p:nvPr>
            <p:ph type="title"/>
          </p:nvPr>
        </p:nvSpPr>
        <p:spPr>
          <a:xfrm>
            <a:off x="881743" y="1594154"/>
            <a:ext cx="6559154" cy="3672868"/>
          </a:xfrm>
        </p:spPr>
        <p:txBody>
          <a:bodyPr>
            <a:noAutofit/>
          </a:bodyPr>
          <a:lstStyle/>
          <a:p>
            <a:r>
              <a:rPr lang="en-GB" sz="5400">
                <a:solidFill>
                  <a:schemeClr val="accent2">
                    <a:lumMod val="60000"/>
                    <a:lumOff val="40000"/>
                  </a:schemeClr>
                </a:solidFill>
                <a:latin typeface="Algerian"/>
              </a:rPr>
              <a:t>India's Cultural and Religious Diversity</a:t>
            </a:r>
            <a:r>
              <a:rPr lang="en-GB" sz="6000">
                <a:latin typeface="Algerian"/>
              </a:rPr>
              <a:t> </a:t>
            </a:r>
          </a:p>
        </p:txBody>
      </p:sp>
      <p:pic>
        <p:nvPicPr>
          <p:cNvPr id="4" name="Content Placeholder 3" descr="A screenshot of a cell phone&#10;&#10;AI-generated content may be incorrect.">
            <a:extLst>
              <a:ext uri="{FF2B5EF4-FFF2-40B4-BE49-F238E27FC236}">
                <a16:creationId xmlns:a16="http://schemas.microsoft.com/office/drawing/2014/main" id="{8D552BEE-1735-55CC-8211-374F953BD0DD}"/>
              </a:ext>
            </a:extLst>
          </p:cNvPr>
          <p:cNvPicPr>
            <a:picLocks noChangeAspect="1"/>
          </p:cNvPicPr>
          <p:nvPr/>
        </p:nvPicPr>
        <p:blipFill>
          <a:blip r:embed="rId3"/>
          <a:stretch>
            <a:fillRect/>
          </a:stretch>
        </p:blipFill>
        <p:spPr>
          <a:xfrm>
            <a:off x="7791673" y="142491"/>
            <a:ext cx="3491885" cy="6579590"/>
          </a:xfrm>
          <a:prstGeom prst="rect">
            <a:avLst/>
          </a:prstGeom>
        </p:spPr>
      </p:pic>
      <p:sp>
        <p:nvSpPr>
          <p:cNvPr id="5" name="TextBox 4">
            <a:extLst>
              <a:ext uri="{FF2B5EF4-FFF2-40B4-BE49-F238E27FC236}">
                <a16:creationId xmlns:a16="http://schemas.microsoft.com/office/drawing/2014/main" id="{8BE5E47C-AC07-DA23-20F0-B095C0A77417}"/>
              </a:ext>
            </a:extLst>
          </p:cNvPr>
          <p:cNvSpPr txBox="1"/>
          <p:nvPr/>
        </p:nvSpPr>
        <p:spPr>
          <a:xfrm>
            <a:off x="3599542" y="6320970"/>
            <a:ext cx="39914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Times New Roman"/>
                <a:cs typeface="Times New Roman"/>
              </a:rPr>
              <a:t>(Wikipedia Contributors, 2019)</a:t>
            </a:r>
            <a:endParaRPr lang="en-US" sz="2000"/>
          </a:p>
        </p:txBody>
      </p:sp>
    </p:spTree>
    <p:extLst>
      <p:ext uri="{BB962C8B-B14F-4D97-AF65-F5344CB8AC3E}">
        <p14:creationId xmlns:p14="http://schemas.microsoft.com/office/powerpoint/2010/main" val="2327446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6D54F7E-825A-4BBA-815F-35CCA8B97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en and white flag&#10;&#10;AI-generated content may be incorrect.">
            <a:extLst>
              <a:ext uri="{FF2B5EF4-FFF2-40B4-BE49-F238E27FC236}">
                <a16:creationId xmlns:a16="http://schemas.microsoft.com/office/drawing/2014/main" id="{20CF3897-762C-EFAD-4DA3-AB9B1288A9E0}"/>
              </a:ext>
            </a:extLst>
          </p:cNvPr>
          <p:cNvPicPr>
            <a:picLocks noChangeAspect="1"/>
          </p:cNvPicPr>
          <p:nvPr/>
        </p:nvPicPr>
        <p:blipFill>
          <a:blip r:embed="rId3"/>
          <a:srcRect l="444"/>
          <a:stretch>
            <a:fillRect/>
          </a:stretch>
        </p:blipFill>
        <p:spPr>
          <a:xfrm>
            <a:off x="1" y="1100"/>
            <a:ext cx="12191999" cy="6858000"/>
          </a:xfrm>
          <a:custGeom>
            <a:avLst/>
            <a:gdLst/>
            <a:ahLst/>
            <a:cxnLst/>
            <a:rect l="l" t="t" r="r" b="b"/>
            <a:pathLst>
              <a:path w="12191999" h="6842601">
                <a:moveTo>
                  <a:pt x="0" y="0"/>
                </a:moveTo>
                <a:lnTo>
                  <a:pt x="12191999" y="0"/>
                </a:lnTo>
                <a:lnTo>
                  <a:pt x="12191999" y="6842601"/>
                </a:lnTo>
                <a:lnTo>
                  <a:pt x="10316981" y="6842601"/>
                </a:lnTo>
                <a:cubicBezTo>
                  <a:pt x="10312796" y="6835189"/>
                  <a:pt x="10163183" y="6730124"/>
                  <a:pt x="10158998" y="6722712"/>
                </a:cubicBezTo>
                <a:cubicBezTo>
                  <a:pt x="10120278" y="6678190"/>
                  <a:pt x="10156462" y="6716223"/>
                  <a:pt x="10090349" y="6671420"/>
                </a:cubicBezTo>
                <a:cubicBezTo>
                  <a:pt x="10043032" y="6655694"/>
                  <a:pt x="9995855" y="6551879"/>
                  <a:pt x="9955425" y="6498018"/>
                </a:cubicBezTo>
                <a:cubicBezTo>
                  <a:pt x="9939618" y="6480021"/>
                  <a:pt x="9915110" y="6461677"/>
                  <a:pt x="9891265" y="6454528"/>
                </a:cubicBezTo>
                <a:cubicBezTo>
                  <a:pt x="9868239" y="6464957"/>
                  <a:pt x="9865423" y="6431640"/>
                  <a:pt x="9848227" y="6426063"/>
                </a:cubicBezTo>
                <a:cubicBezTo>
                  <a:pt x="9838059" y="6433162"/>
                  <a:pt x="9815047" y="6410348"/>
                  <a:pt x="9812354" y="6399604"/>
                </a:cubicBezTo>
                <a:cubicBezTo>
                  <a:pt x="9825285" y="6377997"/>
                  <a:pt x="9725923" y="6372757"/>
                  <a:pt x="9725915" y="6356381"/>
                </a:cubicBezTo>
                <a:cubicBezTo>
                  <a:pt x="9696279" y="6348066"/>
                  <a:pt x="9591199" y="6354143"/>
                  <a:pt x="9575033" y="6325258"/>
                </a:cubicBezTo>
                <a:cubicBezTo>
                  <a:pt x="9516434" y="6303128"/>
                  <a:pt x="9441613" y="6276805"/>
                  <a:pt x="9415626" y="6271777"/>
                </a:cubicBezTo>
                <a:cubicBezTo>
                  <a:pt x="9378293" y="6313495"/>
                  <a:pt x="9281935" y="6171365"/>
                  <a:pt x="9171493" y="6150430"/>
                </a:cubicBezTo>
                <a:cubicBezTo>
                  <a:pt x="9155426" y="6152396"/>
                  <a:pt x="9147439" y="6151015"/>
                  <a:pt x="9146018" y="6139864"/>
                </a:cubicBezTo>
                <a:cubicBezTo>
                  <a:pt x="9112029" y="6132441"/>
                  <a:pt x="9087339" y="6101138"/>
                  <a:pt x="9059635" y="6109957"/>
                </a:cubicBezTo>
                <a:cubicBezTo>
                  <a:pt x="9024424" y="6092144"/>
                  <a:pt x="9043048" y="6078417"/>
                  <a:pt x="9010911" y="6064789"/>
                </a:cubicBezTo>
                <a:lnTo>
                  <a:pt x="8866811" y="6028191"/>
                </a:lnTo>
                <a:cubicBezTo>
                  <a:pt x="8846465" y="6021172"/>
                  <a:pt x="8825221" y="6000527"/>
                  <a:pt x="8804584" y="5994237"/>
                </a:cubicBezTo>
                <a:lnTo>
                  <a:pt x="8783071" y="5990448"/>
                </a:lnTo>
                <a:lnTo>
                  <a:pt x="8770456" y="5978060"/>
                </a:lnTo>
                <a:cubicBezTo>
                  <a:pt x="8764772" y="5975259"/>
                  <a:pt x="8757695" y="5974720"/>
                  <a:pt x="8748297" y="5978070"/>
                </a:cubicBezTo>
                <a:cubicBezTo>
                  <a:pt x="8730344" y="5973495"/>
                  <a:pt x="8679808" y="5955894"/>
                  <a:pt x="8662742" y="5950603"/>
                </a:cubicBezTo>
                <a:lnTo>
                  <a:pt x="8645902" y="5946326"/>
                </a:lnTo>
                <a:lnTo>
                  <a:pt x="8638176" y="5938358"/>
                </a:lnTo>
                <a:cubicBezTo>
                  <a:pt x="8625897" y="5932642"/>
                  <a:pt x="8594811" y="5922073"/>
                  <a:pt x="8572224" y="5912032"/>
                </a:cubicBezTo>
                <a:cubicBezTo>
                  <a:pt x="8553809" y="5897782"/>
                  <a:pt x="8529845" y="5886100"/>
                  <a:pt x="8502655" y="5878114"/>
                </a:cubicBezTo>
                <a:cubicBezTo>
                  <a:pt x="8496990" y="5883034"/>
                  <a:pt x="8489611" y="5872566"/>
                  <a:pt x="8485159" y="5869819"/>
                </a:cubicBezTo>
                <a:cubicBezTo>
                  <a:pt x="8483457" y="5873482"/>
                  <a:pt x="8471232" y="5872664"/>
                  <a:pt x="8468539" y="5868711"/>
                </a:cubicBezTo>
                <a:cubicBezTo>
                  <a:pt x="8389167" y="5836352"/>
                  <a:pt x="8421742" y="5881497"/>
                  <a:pt x="8379810" y="5849376"/>
                </a:cubicBezTo>
                <a:cubicBezTo>
                  <a:pt x="8371729" y="5846373"/>
                  <a:pt x="8364483" y="5846766"/>
                  <a:pt x="8357758" y="5848601"/>
                </a:cubicBezTo>
                <a:lnTo>
                  <a:pt x="8315264" y="5836192"/>
                </a:lnTo>
                <a:cubicBezTo>
                  <a:pt x="8299077" y="5829531"/>
                  <a:pt x="8281671" y="5824011"/>
                  <a:pt x="8263455" y="5819793"/>
                </a:cubicBezTo>
                <a:cubicBezTo>
                  <a:pt x="8257386" y="5826849"/>
                  <a:pt x="8245582" y="5813448"/>
                  <a:pt x="8239287" y="5810141"/>
                </a:cubicBezTo>
                <a:cubicBezTo>
                  <a:pt x="8237965" y="5815186"/>
                  <a:pt x="8222226" y="5815108"/>
                  <a:pt x="8217888" y="5810039"/>
                </a:cubicBezTo>
                <a:cubicBezTo>
                  <a:pt x="8109447" y="5773303"/>
                  <a:pt x="8161302" y="5831037"/>
                  <a:pt x="8100547" y="5791517"/>
                </a:cubicBezTo>
                <a:cubicBezTo>
                  <a:pt x="8089574" y="5788167"/>
                  <a:pt x="8080448" y="5789295"/>
                  <a:pt x="8072316" y="5792309"/>
                </a:cubicBezTo>
                <a:lnTo>
                  <a:pt x="8056967" y="5800648"/>
                </a:lnTo>
                <a:lnTo>
                  <a:pt x="8047885" y="5795270"/>
                </a:lnTo>
                <a:cubicBezTo>
                  <a:pt x="8010204" y="5788738"/>
                  <a:pt x="7996426" y="5797608"/>
                  <a:pt x="7977128" y="5783189"/>
                </a:cubicBezTo>
                <a:cubicBezTo>
                  <a:pt x="7943466" y="5775577"/>
                  <a:pt x="7904823" y="5770953"/>
                  <a:pt x="7874392" y="5763715"/>
                </a:cubicBezTo>
                <a:cubicBezTo>
                  <a:pt x="7860337" y="5743777"/>
                  <a:pt x="7817541" y="5748989"/>
                  <a:pt x="7794543" y="5739759"/>
                </a:cubicBezTo>
                <a:cubicBezTo>
                  <a:pt x="7784688" y="5731467"/>
                  <a:pt x="7776709" y="5729004"/>
                  <a:pt x="7763762" y="5734031"/>
                </a:cubicBezTo>
                <a:cubicBezTo>
                  <a:pt x="7718781" y="5694154"/>
                  <a:pt x="7732231" y="5727368"/>
                  <a:pt x="7685889" y="5707234"/>
                </a:cubicBezTo>
                <a:cubicBezTo>
                  <a:pt x="7646521" y="5687607"/>
                  <a:pt x="7600389" y="5671470"/>
                  <a:pt x="7566744" y="5634586"/>
                </a:cubicBezTo>
                <a:cubicBezTo>
                  <a:pt x="7561306" y="5624813"/>
                  <a:pt x="7543589" y="5618525"/>
                  <a:pt x="7527170" y="5620542"/>
                </a:cubicBezTo>
                <a:cubicBezTo>
                  <a:pt x="7524343" y="5620889"/>
                  <a:pt x="7521664" y="5621475"/>
                  <a:pt x="7519214" y="5622280"/>
                </a:cubicBezTo>
                <a:cubicBezTo>
                  <a:pt x="7500062" y="5596964"/>
                  <a:pt x="7480476" y="5604337"/>
                  <a:pt x="7473157" y="5588143"/>
                </a:cubicBezTo>
                <a:cubicBezTo>
                  <a:pt x="7433415" y="5574859"/>
                  <a:pt x="7395118" y="5582388"/>
                  <a:pt x="7388000" y="5568063"/>
                </a:cubicBezTo>
                <a:cubicBezTo>
                  <a:pt x="7366403" y="5564920"/>
                  <a:pt x="7332262" y="5573848"/>
                  <a:pt x="7320876" y="5557698"/>
                </a:cubicBezTo>
                <a:cubicBezTo>
                  <a:pt x="7314891" y="5568111"/>
                  <a:pt x="7299319" y="5544964"/>
                  <a:pt x="7284480" y="5549820"/>
                </a:cubicBezTo>
                <a:cubicBezTo>
                  <a:pt x="7273570" y="5554430"/>
                  <a:pt x="7266301" y="5548483"/>
                  <a:pt x="7256619" y="5546379"/>
                </a:cubicBezTo>
                <a:cubicBezTo>
                  <a:pt x="7242503" y="5549088"/>
                  <a:pt x="7202543" y="5533379"/>
                  <a:pt x="7193112" y="5525289"/>
                </a:cubicBezTo>
                <a:cubicBezTo>
                  <a:pt x="7172259" y="5499151"/>
                  <a:pt x="7108617" y="5505485"/>
                  <a:pt x="7090943" y="5485177"/>
                </a:cubicBezTo>
                <a:cubicBezTo>
                  <a:pt x="7083637" y="5481419"/>
                  <a:pt x="7076140" y="5479148"/>
                  <a:pt x="7068566" y="5477809"/>
                </a:cubicBezTo>
                <a:lnTo>
                  <a:pt x="7023035" y="5476595"/>
                </a:lnTo>
                <a:lnTo>
                  <a:pt x="7001197" y="5476163"/>
                </a:lnTo>
                <a:cubicBezTo>
                  <a:pt x="7016126" y="5454256"/>
                  <a:pt x="6943549" y="5466815"/>
                  <a:pt x="6967472" y="5451057"/>
                </a:cubicBezTo>
                <a:cubicBezTo>
                  <a:pt x="6931240" y="5443544"/>
                  <a:pt x="6920843" y="5429649"/>
                  <a:pt x="6883334" y="5418880"/>
                </a:cubicBezTo>
                <a:lnTo>
                  <a:pt x="6742417" y="5386446"/>
                </a:lnTo>
                <a:cubicBezTo>
                  <a:pt x="6690532" y="5366095"/>
                  <a:pt x="6665174" y="5364632"/>
                  <a:pt x="6618315" y="5353085"/>
                </a:cubicBezTo>
                <a:cubicBezTo>
                  <a:pt x="6581698" y="5304210"/>
                  <a:pt x="6547395" y="5315779"/>
                  <a:pt x="6521050" y="5283194"/>
                </a:cubicBezTo>
                <a:cubicBezTo>
                  <a:pt x="6469114" y="5268862"/>
                  <a:pt x="6472597" y="5253957"/>
                  <a:pt x="6414460" y="5253832"/>
                </a:cubicBezTo>
                <a:lnTo>
                  <a:pt x="6362535" y="5220502"/>
                </a:lnTo>
                <a:cubicBezTo>
                  <a:pt x="6350866" y="5213881"/>
                  <a:pt x="6347641" y="5215777"/>
                  <a:pt x="6344443" y="5214103"/>
                </a:cubicBezTo>
                <a:lnTo>
                  <a:pt x="6343344" y="5210454"/>
                </a:lnTo>
                <a:lnTo>
                  <a:pt x="6333344" y="5205307"/>
                </a:lnTo>
                <a:lnTo>
                  <a:pt x="6315602" y="5193288"/>
                </a:lnTo>
                <a:lnTo>
                  <a:pt x="6310442" y="5192802"/>
                </a:lnTo>
                <a:lnTo>
                  <a:pt x="6280815" y="5177420"/>
                </a:lnTo>
                <a:lnTo>
                  <a:pt x="6279533" y="5178045"/>
                </a:lnTo>
                <a:cubicBezTo>
                  <a:pt x="6275980" y="5179097"/>
                  <a:pt x="6272084" y="5179212"/>
                  <a:pt x="6267362" y="5177370"/>
                </a:cubicBezTo>
                <a:cubicBezTo>
                  <a:pt x="6261796" y="5192470"/>
                  <a:pt x="6259530" y="5180933"/>
                  <a:pt x="6246095" y="5174167"/>
                </a:cubicBezTo>
                <a:lnTo>
                  <a:pt x="6155252" y="5161201"/>
                </a:lnTo>
                <a:lnTo>
                  <a:pt x="6148525" y="5158442"/>
                </a:lnTo>
                <a:lnTo>
                  <a:pt x="6148187" y="5158573"/>
                </a:lnTo>
                <a:cubicBezTo>
                  <a:pt x="6146292" y="5158370"/>
                  <a:pt x="6143916" y="5157611"/>
                  <a:pt x="6140686" y="5156032"/>
                </a:cubicBezTo>
                <a:lnTo>
                  <a:pt x="6136260" y="5153413"/>
                </a:lnTo>
                <a:lnTo>
                  <a:pt x="6123208" y="5148061"/>
                </a:lnTo>
                <a:lnTo>
                  <a:pt x="6117367" y="5147451"/>
                </a:lnTo>
                <a:lnTo>
                  <a:pt x="5957305" y="5146062"/>
                </a:lnTo>
                <a:cubicBezTo>
                  <a:pt x="5920540" y="5140405"/>
                  <a:pt x="5887096" y="5142015"/>
                  <a:pt x="5857259" y="5132052"/>
                </a:cubicBezTo>
                <a:cubicBezTo>
                  <a:pt x="5843335" y="5135303"/>
                  <a:pt x="5830921" y="5135493"/>
                  <a:pt x="5821375" y="5125606"/>
                </a:cubicBezTo>
                <a:cubicBezTo>
                  <a:pt x="5786501" y="5122615"/>
                  <a:pt x="5775399" y="5132648"/>
                  <a:pt x="5755916" y="5120171"/>
                </a:cubicBezTo>
                <a:cubicBezTo>
                  <a:pt x="5732132" y="5135438"/>
                  <a:pt x="5732735" y="5128211"/>
                  <a:pt x="5725007" y="5121437"/>
                </a:cubicBezTo>
                <a:lnTo>
                  <a:pt x="5723810" y="5120848"/>
                </a:lnTo>
                <a:lnTo>
                  <a:pt x="5720531" y="5123048"/>
                </a:lnTo>
                <a:lnTo>
                  <a:pt x="5714794" y="5123371"/>
                </a:lnTo>
                <a:lnTo>
                  <a:pt x="5700141" y="5120131"/>
                </a:lnTo>
                <a:lnTo>
                  <a:pt x="5694799" y="5118234"/>
                </a:lnTo>
                <a:cubicBezTo>
                  <a:pt x="5691058" y="5117179"/>
                  <a:pt x="5688491" y="5116804"/>
                  <a:pt x="5686627" y="5116903"/>
                </a:cubicBezTo>
                <a:lnTo>
                  <a:pt x="5686371" y="5117086"/>
                </a:lnTo>
                <a:lnTo>
                  <a:pt x="5678818" y="5115416"/>
                </a:lnTo>
                <a:cubicBezTo>
                  <a:pt x="5666199" y="5112102"/>
                  <a:pt x="5654035" y="5108410"/>
                  <a:pt x="5642547" y="5104511"/>
                </a:cubicBezTo>
                <a:cubicBezTo>
                  <a:pt x="5629444" y="5114945"/>
                  <a:pt x="5588783" y="5093343"/>
                  <a:pt x="5587979" y="5116963"/>
                </a:cubicBezTo>
                <a:cubicBezTo>
                  <a:pt x="5572317" y="5112380"/>
                  <a:pt x="5564904" y="5101292"/>
                  <a:pt x="5566635" y="5117158"/>
                </a:cubicBezTo>
                <a:cubicBezTo>
                  <a:pt x="5561375" y="5116079"/>
                  <a:pt x="5557787" y="5116811"/>
                  <a:pt x="5554952" y="5118417"/>
                </a:cubicBezTo>
                <a:lnTo>
                  <a:pt x="5554039" y="5119241"/>
                </a:lnTo>
                <a:lnTo>
                  <a:pt x="5514253" y="5109018"/>
                </a:lnTo>
                <a:lnTo>
                  <a:pt x="5492156" y="5099904"/>
                </a:lnTo>
                <a:lnTo>
                  <a:pt x="5480446" y="5096385"/>
                </a:lnTo>
                <a:lnTo>
                  <a:pt x="5477744" y="5092939"/>
                </a:lnTo>
                <a:cubicBezTo>
                  <a:pt x="5474490" y="5090581"/>
                  <a:pt x="5469391" y="5088951"/>
                  <a:pt x="5460150" y="5088988"/>
                </a:cubicBezTo>
                <a:lnTo>
                  <a:pt x="5457901" y="5089459"/>
                </a:lnTo>
                <a:lnTo>
                  <a:pt x="5444243" y="5082761"/>
                </a:lnTo>
                <a:cubicBezTo>
                  <a:pt x="5439993" y="5080007"/>
                  <a:pt x="5436418" y="5076805"/>
                  <a:pt x="5433825" y="5072992"/>
                </a:cubicBezTo>
                <a:cubicBezTo>
                  <a:pt x="5379442" y="5082090"/>
                  <a:pt x="5336110" y="5058382"/>
                  <a:pt x="5280996" y="5052402"/>
                </a:cubicBezTo>
                <a:cubicBezTo>
                  <a:pt x="5250806" y="5043777"/>
                  <a:pt x="5168599" y="5048109"/>
                  <a:pt x="5161582" y="5019668"/>
                </a:cubicBezTo>
                <a:cubicBezTo>
                  <a:pt x="5121870" y="5011383"/>
                  <a:pt x="5095637" y="5009222"/>
                  <a:pt x="5042717" y="5002692"/>
                </a:cubicBezTo>
                <a:cubicBezTo>
                  <a:pt x="4991136" y="4972487"/>
                  <a:pt x="4902282" y="4979360"/>
                  <a:pt x="4840514" y="4959306"/>
                </a:cubicBezTo>
                <a:cubicBezTo>
                  <a:pt x="4799904" y="4976415"/>
                  <a:pt x="4824087" y="4958371"/>
                  <a:pt x="4786778" y="4956661"/>
                </a:cubicBezTo>
                <a:cubicBezTo>
                  <a:pt x="4801901" y="4937231"/>
                  <a:pt x="4739845" y="4961208"/>
                  <a:pt x="4743741" y="4937104"/>
                </a:cubicBezTo>
                <a:cubicBezTo>
                  <a:pt x="4736829" y="4937557"/>
                  <a:pt x="4730010" y="4938753"/>
                  <a:pt x="4723136" y="4940138"/>
                </a:cubicBezTo>
                <a:lnTo>
                  <a:pt x="4719535" y="4940850"/>
                </a:lnTo>
                <a:lnTo>
                  <a:pt x="4706143" y="4939586"/>
                </a:lnTo>
                <a:lnTo>
                  <a:pt x="4701098" y="4944372"/>
                </a:lnTo>
                <a:lnTo>
                  <a:pt x="4680034" y="4946157"/>
                </a:lnTo>
                <a:cubicBezTo>
                  <a:pt x="4672339" y="4946029"/>
                  <a:pt x="4664292" y="4944964"/>
                  <a:pt x="4655740" y="4942396"/>
                </a:cubicBezTo>
                <a:cubicBezTo>
                  <a:pt x="4636359" y="4929384"/>
                  <a:pt x="4599700" y="4935346"/>
                  <a:pt x="4569298" y="4929596"/>
                </a:cubicBezTo>
                <a:lnTo>
                  <a:pt x="4555977" y="4924356"/>
                </a:lnTo>
                <a:lnTo>
                  <a:pt x="4508949" y="4921648"/>
                </a:lnTo>
                <a:cubicBezTo>
                  <a:pt x="4495668" y="4920437"/>
                  <a:pt x="4482007" y="4918694"/>
                  <a:pt x="4467838" y="4915993"/>
                </a:cubicBezTo>
                <a:lnTo>
                  <a:pt x="4441948" y="4909300"/>
                </a:lnTo>
                <a:lnTo>
                  <a:pt x="4394719" y="4901820"/>
                </a:lnTo>
                <a:lnTo>
                  <a:pt x="4356810" y="4905146"/>
                </a:lnTo>
                <a:lnTo>
                  <a:pt x="4222144" y="4909117"/>
                </a:lnTo>
                <a:cubicBezTo>
                  <a:pt x="4202488" y="4913903"/>
                  <a:pt x="4184742" y="4933491"/>
                  <a:pt x="4160481" y="4923474"/>
                </a:cubicBezTo>
                <a:cubicBezTo>
                  <a:pt x="4165854" y="4934564"/>
                  <a:pt x="4131661" y="4919946"/>
                  <a:pt x="4124879" y="4929303"/>
                </a:cubicBezTo>
                <a:cubicBezTo>
                  <a:pt x="4120895" y="4937086"/>
                  <a:pt x="4109593" y="4934464"/>
                  <a:pt x="4100114" y="4936007"/>
                </a:cubicBezTo>
                <a:cubicBezTo>
                  <a:pt x="4091835" y="4943256"/>
                  <a:pt x="4045978" y="4943549"/>
                  <a:pt x="4030957" y="4939826"/>
                </a:cubicBezTo>
                <a:cubicBezTo>
                  <a:pt x="3989825" y="4924453"/>
                  <a:pt x="3946860" y="4952050"/>
                  <a:pt x="3913764" y="4940618"/>
                </a:cubicBezTo>
                <a:cubicBezTo>
                  <a:pt x="3904534" y="4939906"/>
                  <a:pt x="3896577" y="4940543"/>
                  <a:pt x="3889457" y="4942017"/>
                </a:cubicBezTo>
                <a:lnTo>
                  <a:pt x="3871115" y="4948115"/>
                </a:lnTo>
                <a:lnTo>
                  <a:pt x="3869086" y="4953796"/>
                </a:lnTo>
                <a:lnTo>
                  <a:pt x="3856124" y="4955351"/>
                </a:lnTo>
                <a:lnTo>
                  <a:pt x="3835967" y="4964002"/>
                </a:lnTo>
                <a:cubicBezTo>
                  <a:pt x="3826465" y="4939857"/>
                  <a:pt x="3782586" y="4975947"/>
                  <a:pt x="3785910" y="4953998"/>
                </a:cubicBezTo>
                <a:cubicBezTo>
                  <a:pt x="3750785" y="4960085"/>
                  <a:pt x="3699033" y="4941571"/>
                  <a:pt x="3671085" y="4966563"/>
                </a:cubicBezTo>
                <a:cubicBezTo>
                  <a:pt x="3621255" y="4971431"/>
                  <a:pt x="3562637" y="4982991"/>
                  <a:pt x="3486928" y="4983204"/>
                </a:cubicBezTo>
                <a:cubicBezTo>
                  <a:pt x="3446030" y="4983424"/>
                  <a:pt x="3343460" y="4965124"/>
                  <a:pt x="3280956" y="4963864"/>
                </a:cubicBezTo>
                <a:cubicBezTo>
                  <a:pt x="3227193" y="4969510"/>
                  <a:pt x="3256481" y="4962609"/>
                  <a:pt x="3211563" y="4982704"/>
                </a:cubicBezTo>
                <a:cubicBezTo>
                  <a:pt x="3207119" y="4979549"/>
                  <a:pt x="3170070" y="4977192"/>
                  <a:pt x="3164681" y="4975408"/>
                </a:cubicBezTo>
                <a:lnTo>
                  <a:pt x="3127171" y="4968229"/>
                </a:lnTo>
                <a:lnTo>
                  <a:pt x="3096889" y="4965619"/>
                </a:lnTo>
                <a:cubicBezTo>
                  <a:pt x="3088441" y="4967572"/>
                  <a:pt x="3082883" y="4967054"/>
                  <a:pt x="3078620" y="4965444"/>
                </a:cubicBezTo>
                <a:lnTo>
                  <a:pt x="3074275" y="4962670"/>
                </a:lnTo>
                <a:lnTo>
                  <a:pt x="3036436" y="4957455"/>
                </a:lnTo>
                <a:lnTo>
                  <a:pt x="3031995" y="4958829"/>
                </a:lnTo>
                <a:lnTo>
                  <a:pt x="2994028" y="4956800"/>
                </a:lnTo>
                <a:cubicBezTo>
                  <a:pt x="2992299" y="4958944"/>
                  <a:pt x="2989407" y="4960397"/>
                  <a:pt x="2984001" y="4960444"/>
                </a:cubicBezTo>
                <a:cubicBezTo>
                  <a:pt x="2994191" y="4975446"/>
                  <a:pt x="2981386" y="4966249"/>
                  <a:pt x="2964542" y="4965062"/>
                </a:cubicBezTo>
                <a:cubicBezTo>
                  <a:pt x="2976613" y="4988096"/>
                  <a:pt x="2927627" y="4975618"/>
                  <a:pt x="2921274" y="4988440"/>
                </a:cubicBezTo>
                <a:cubicBezTo>
                  <a:pt x="2908629" y="4987050"/>
                  <a:pt x="2895476" y="4985998"/>
                  <a:pt x="2882111" y="4985411"/>
                </a:cubicBezTo>
                <a:lnTo>
                  <a:pt x="2874282" y="4985361"/>
                </a:lnTo>
                <a:cubicBezTo>
                  <a:pt x="2874237" y="4985437"/>
                  <a:pt x="2874193" y="4985514"/>
                  <a:pt x="2874147" y="4985591"/>
                </a:cubicBezTo>
                <a:cubicBezTo>
                  <a:pt x="2872492" y="4986074"/>
                  <a:pt x="2869935" y="4986243"/>
                  <a:pt x="2865932" y="4985999"/>
                </a:cubicBezTo>
                <a:lnTo>
                  <a:pt x="2860008" y="4985269"/>
                </a:lnTo>
                <a:lnTo>
                  <a:pt x="2844819" y="4985172"/>
                </a:lnTo>
                <a:lnTo>
                  <a:pt x="2839735" y="4986676"/>
                </a:lnTo>
                <a:lnTo>
                  <a:pt x="2837922" y="4989488"/>
                </a:lnTo>
                <a:lnTo>
                  <a:pt x="2836507" y="4989165"/>
                </a:lnTo>
                <a:cubicBezTo>
                  <a:pt x="2825749" y="4984209"/>
                  <a:pt x="2822382" y="4977089"/>
                  <a:pt x="2808859" y="4996804"/>
                </a:cubicBezTo>
                <a:cubicBezTo>
                  <a:pt x="2784233" y="4988767"/>
                  <a:pt x="2779499" y="5000786"/>
                  <a:pt x="2745907" y="5005126"/>
                </a:cubicBezTo>
                <a:cubicBezTo>
                  <a:pt x="2731796" y="4997536"/>
                  <a:pt x="2720518" y="5000295"/>
                  <a:pt x="2709519" y="5006333"/>
                </a:cubicBezTo>
                <a:cubicBezTo>
                  <a:pt x="2676766" y="5002878"/>
                  <a:pt x="2646981" y="5011377"/>
                  <a:pt x="2610212" y="5013529"/>
                </a:cubicBezTo>
                <a:cubicBezTo>
                  <a:pt x="2570359" y="5003730"/>
                  <a:pt x="2550109" y="5021491"/>
                  <a:pt x="2510814" y="5023713"/>
                </a:cubicBezTo>
                <a:cubicBezTo>
                  <a:pt x="2476639" y="5006722"/>
                  <a:pt x="2482834" y="5038639"/>
                  <a:pt x="2462736" y="5045398"/>
                </a:cubicBezTo>
                <a:lnTo>
                  <a:pt x="2457050" y="5046022"/>
                </a:lnTo>
                <a:lnTo>
                  <a:pt x="2442184" y="5043549"/>
                </a:lnTo>
                <a:lnTo>
                  <a:pt x="2436703" y="5041929"/>
                </a:lnTo>
                <a:cubicBezTo>
                  <a:pt x="2432888" y="5041072"/>
                  <a:pt x="2430299" y="5040830"/>
                  <a:pt x="2428451" y="5041027"/>
                </a:cubicBezTo>
                <a:lnTo>
                  <a:pt x="2420551" y="5039949"/>
                </a:lnTo>
                <a:cubicBezTo>
                  <a:pt x="2407700" y="5037296"/>
                  <a:pt x="2395274" y="5034239"/>
                  <a:pt x="2383501" y="5030941"/>
                </a:cubicBezTo>
                <a:cubicBezTo>
                  <a:pt x="2362992" y="5032521"/>
                  <a:pt x="2317884" y="5047662"/>
                  <a:pt x="2297493" y="5049431"/>
                </a:cubicBezTo>
                <a:lnTo>
                  <a:pt x="2261156" y="5041558"/>
                </a:lnTo>
                <a:lnTo>
                  <a:pt x="2200581" y="5024964"/>
                </a:lnTo>
                <a:lnTo>
                  <a:pt x="2198380" y="5025550"/>
                </a:lnTo>
                <a:lnTo>
                  <a:pt x="2116066" y="5019568"/>
                </a:lnTo>
                <a:cubicBezTo>
                  <a:pt x="2111600" y="5017036"/>
                  <a:pt x="2059664" y="5006071"/>
                  <a:pt x="2056754" y="5002394"/>
                </a:cubicBezTo>
                <a:cubicBezTo>
                  <a:pt x="2003393" y="5014336"/>
                  <a:pt x="1998298" y="5008800"/>
                  <a:pt x="1942916" y="5005703"/>
                </a:cubicBezTo>
                <a:cubicBezTo>
                  <a:pt x="1882138" y="4994708"/>
                  <a:pt x="1836966" y="4976630"/>
                  <a:pt x="1796717" y="4970423"/>
                </a:cubicBezTo>
                <a:cubicBezTo>
                  <a:pt x="1724075" y="4959337"/>
                  <a:pt x="1636218" y="4936339"/>
                  <a:pt x="1583222" y="4931235"/>
                </a:cubicBezTo>
                <a:cubicBezTo>
                  <a:pt x="1544265" y="4950469"/>
                  <a:pt x="1556109" y="4927628"/>
                  <a:pt x="1518821" y="4927872"/>
                </a:cubicBezTo>
                <a:cubicBezTo>
                  <a:pt x="1497291" y="4925112"/>
                  <a:pt x="1483221" y="4916728"/>
                  <a:pt x="1471837" y="4914678"/>
                </a:cubicBezTo>
                <a:lnTo>
                  <a:pt x="1450515" y="4915578"/>
                </a:lnTo>
                <a:lnTo>
                  <a:pt x="1437078" y="4915016"/>
                </a:lnTo>
                <a:lnTo>
                  <a:pt x="1432462" y="4920065"/>
                </a:lnTo>
                <a:lnTo>
                  <a:pt x="1411645" y="4922952"/>
                </a:lnTo>
                <a:cubicBezTo>
                  <a:pt x="1384856" y="4920079"/>
                  <a:pt x="1306656" y="4907389"/>
                  <a:pt x="1271729" y="4902828"/>
                </a:cubicBezTo>
                <a:cubicBezTo>
                  <a:pt x="1258697" y="4896954"/>
                  <a:pt x="1213546" y="4890036"/>
                  <a:pt x="1202076" y="4895589"/>
                </a:cubicBezTo>
                <a:cubicBezTo>
                  <a:pt x="1192059" y="4895561"/>
                  <a:pt x="1182171" y="4891311"/>
                  <a:pt x="1174670" y="4898040"/>
                </a:cubicBezTo>
                <a:cubicBezTo>
                  <a:pt x="1163701" y="4905820"/>
                  <a:pt x="1136874" y="4886643"/>
                  <a:pt x="1137035" y="4897965"/>
                </a:cubicBezTo>
                <a:cubicBezTo>
                  <a:pt x="1117838" y="4884693"/>
                  <a:pt x="1091386" y="4900421"/>
                  <a:pt x="1069882" y="4901859"/>
                </a:cubicBezTo>
                <a:cubicBezTo>
                  <a:pt x="1055589" y="4889467"/>
                  <a:pt x="1024570" y="4904705"/>
                  <a:pt x="980935" y="4900090"/>
                </a:cubicBezTo>
                <a:cubicBezTo>
                  <a:pt x="947614" y="4895538"/>
                  <a:pt x="913224" y="4886405"/>
                  <a:pt x="869960" y="4874547"/>
                </a:cubicBezTo>
                <a:cubicBezTo>
                  <a:pt x="819114" y="4845820"/>
                  <a:pt x="768074" y="4839770"/>
                  <a:pt x="721345" y="4828937"/>
                </a:cubicBezTo>
                <a:cubicBezTo>
                  <a:pt x="667944" y="4819060"/>
                  <a:pt x="698286" y="4848426"/>
                  <a:pt x="635428" y="4819153"/>
                </a:cubicBezTo>
                <a:cubicBezTo>
                  <a:pt x="626286" y="4826707"/>
                  <a:pt x="617638" y="4825980"/>
                  <a:pt x="604106" y="4819994"/>
                </a:cubicBezTo>
                <a:cubicBezTo>
                  <a:pt x="583276" y="4822237"/>
                  <a:pt x="539859" y="4835097"/>
                  <a:pt x="510451" y="4832608"/>
                </a:cubicBezTo>
                <a:cubicBezTo>
                  <a:pt x="489781" y="4829929"/>
                  <a:pt x="443867" y="4807857"/>
                  <a:pt x="427656" y="4805062"/>
                </a:cubicBezTo>
                <a:cubicBezTo>
                  <a:pt x="424088" y="4806479"/>
                  <a:pt x="419580" y="4809736"/>
                  <a:pt x="413184" y="4815837"/>
                </a:cubicBezTo>
                <a:cubicBezTo>
                  <a:pt x="387673" y="4805882"/>
                  <a:pt x="379855" y="4817328"/>
                  <a:pt x="341772" y="4818825"/>
                </a:cubicBezTo>
                <a:cubicBezTo>
                  <a:pt x="327795" y="4810179"/>
                  <a:pt x="314729" y="4811964"/>
                  <a:pt x="301266" y="4817000"/>
                </a:cubicBezTo>
                <a:cubicBezTo>
                  <a:pt x="265781" y="4810886"/>
                  <a:pt x="231017" y="4816794"/>
                  <a:pt x="189886" y="4815871"/>
                </a:cubicBezTo>
                <a:cubicBezTo>
                  <a:pt x="147910" y="4802917"/>
                  <a:pt x="121702" y="4818738"/>
                  <a:pt x="77762" y="4817675"/>
                </a:cubicBezTo>
                <a:cubicBezTo>
                  <a:pt x="38733" y="4795315"/>
                  <a:pt x="44308" y="4840244"/>
                  <a:pt x="8164" y="4835320"/>
                </a:cubicBezTo>
                <a:lnTo>
                  <a:pt x="0" y="4832771"/>
                </a:lnTo>
                <a:close/>
              </a:path>
            </a:pathLst>
          </a:custGeom>
        </p:spPr>
      </p:pic>
      <p:sp>
        <p:nvSpPr>
          <p:cNvPr id="2" name="Title 1">
            <a:extLst>
              <a:ext uri="{FF2B5EF4-FFF2-40B4-BE49-F238E27FC236}">
                <a16:creationId xmlns:a16="http://schemas.microsoft.com/office/drawing/2014/main" id="{81811486-F0DF-0D62-E856-3FB580E310F6}"/>
              </a:ext>
            </a:extLst>
          </p:cNvPr>
          <p:cNvSpPr>
            <a:spLocks noGrp="1"/>
          </p:cNvSpPr>
          <p:nvPr>
            <p:ph type="title"/>
          </p:nvPr>
        </p:nvSpPr>
        <p:spPr>
          <a:xfrm>
            <a:off x="192098" y="1714386"/>
            <a:ext cx="4090038" cy="2856787"/>
          </a:xfrm>
        </p:spPr>
        <p:txBody>
          <a:bodyPr vert="horz" lIns="91440" tIns="45720" rIns="91440" bIns="45720" rtlCol="0" anchor="b">
            <a:noAutofit/>
          </a:bodyPr>
          <a:lstStyle/>
          <a:p>
            <a:pPr algn="ctr"/>
            <a:r>
              <a:rPr lang="en-US" sz="6000">
                <a:solidFill>
                  <a:schemeClr val="accent3"/>
                </a:solidFill>
                <a:latin typeface="Algerian"/>
              </a:rPr>
              <a:t>Food &amp; Water Safety</a:t>
            </a:r>
            <a:r>
              <a:rPr lang="en-US" sz="5400">
                <a:solidFill>
                  <a:schemeClr val="tx1">
                    <a:lumMod val="85000"/>
                    <a:lumOff val="15000"/>
                  </a:schemeClr>
                </a:solidFill>
              </a:rPr>
              <a:t> </a:t>
            </a:r>
          </a:p>
        </p:txBody>
      </p:sp>
      <p:pic>
        <p:nvPicPr>
          <p:cNvPr id="5" name="Content Placeholder 3" descr="A graph of a number of people&#10;&#10;AI-generated content may be incorrect.">
            <a:extLst>
              <a:ext uri="{FF2B5EF4-FFF2-40B4-BE49-F238E27FC236}">
                <a16:creationId xmlns:a16="http://schemas.microsoft.com/office/drawing/2014/main" id="{9B701FD7-D690-680F-4E88-140491B17C35}"/>
              </a:ext>
            </a:extLst>
          </p:cNvPr>
          <p:cNvPicPr>
            <a:picLocks noGrp="1" noChangeAspect="1"/>
          </p:cNvPicPr>
          <p:nvPr>
            <p:ph idx="1"/>
          </p:nvPr>
        </p:nvPicPr>
        <p:blipFill>
          <a:blip r:embed="rId4"/>
          <a:stretch>
            <a:fillRect/>
          </a:stretch>
        </p:blipFill>
        <p:spPr>
          <a:xfrm>
            <a:off x="3322203" y="2346348"/>
            <a:ext cx="7063895" cy="378710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7" name="TextBox 6">
            <a:extLst>
              <a:ext uri="{FF2B5EF4-FFF2-40B4-BE49-F238E27FC236}">
                <a16:creationId xmlns:a16="http://schemas.microsoft.com/office/drawing/2014/main" id="{2685F02B-6F55-CC1D-2E81-3420876397A0}"/>
              </a:ext>
            </a:extLst>
          </p:cNvPr>
          <p:cNvSpPr txBox="1"/>
          <p:nvPr/>
        </p:nvSpPr>
        <p:spPr>
          <a:xfrm>
            <a:off x="5664969" y="6240043"/>
            <a:ext cx="151630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Times New Roman"/>
                <a:cs typeface="Times New Roman"/>
              </a:rPr>
              <a:t>(Alert, 2017)</a:t>
            </a:r>
            <a:endParaRPr lang="en-US" sz="2000"/>
          </a:p>
        </p:txBody>
      </p:sp>
    </p:spTree>
    <p:extLst>
      <p:ext uri="{BB962C8B-B14F-4D97-AF65-F5344CB8AC3E}">
        <p14:creationId xmlns:p14="http://schemas.microsoft.com/office/powerpoint/2010/main" val="3951834388"/>
      </p:ext>
    </p:extLst>
  </p:cSld>
  <p:clrMapOvr>
    <a:masterClrMapping/>
  </p:clrMapOvr>
  <p:transition spd="slow">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2" descr="A large white building with a dome and people in front of it&#10;&#10;AI-generated content may be incorrect.">
            <a:extLst>
              <a:ext uri="{FF2B5EF4-FFF2-40B4-BE49-F238E27FC236}">
                <a16:creationId xmlns:a16="http://schemas.microsoft.com/office/drawing/2014/main" id="{3174C01A-A1C9-5A4B-77E5-8F69A60B39DD}"/>
              </a:ext>
            </a:extLst>
          </p:cNvPr>
          <p:cNvPicPr>
            <a:picLocks noGrp="1" noChangeAspect="1"/>
          </p:cNvPicPr>
          <p:nvPr>
            <p:ph idx="1"/>
          </p:nvPr>
        </p:nvPicPr>
        <p:blipFill>
          <a:blip r:embed="rId2"/>
          <a:srcRect t="1602" b="13508"/>
          <a:stretch>
            <a:fillRect/>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A1E2111E-EB2B-E05A-388A-1CDE5A7CEB73}"/>
              </a:ext>
            </a:extLst>
          </p:cNvPr>
          <p:cNvSpPr txBox="1"/>
          <p:nvPr/>
        </p:nvSpPr>
        <p:spPr>
          <a:xfrm>
            <a:off x="3779762" y="1330476"/>
            <a:ext cx="463247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latin typeface="Algerian"/>
              </a:rPr>
              <a:t>Travel Advice for Lecturers when maintaining students' industry trip:</a:t>
            </a:r>
            <a:endParaRPr lang="en-US" sz="4000"/>
          </a:p>
        </p:txBody>
      </p:sp>
    </p:spTree>
    <p:extLst>
      <p:ext uri="{BB962C8B-B14F-4D97-AF65-F5344CB8AC3E}">
        <p14:creationId xmlns:p14="http://schemas.microsoft.com/office/powerpoint/2010/main" val="5341058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8DB1B282-6263-5EE4-CD09-097878187CBF}"/>
              </a:ext>
            </a:extLst>
          </p:cNvPr>
          <p:cNvSpPr>
            <a:spLocks noGrp="1"/>
          </p:cNvSpPr>
          <p:nvPr>
            <p:ph type="title"/>
          </p:nvPr>
        </p:nvSpPr>
        <p:spPr>
          <a:xfrm>
            <a:off x="843255" y="1712214"/>
            <a:ext cx="3978266" cy="3561660"/>
          </a:xfrm>
        </p:spPr>
        <p:txBody>
          <a:bodyPr anchor="b">
            <a:normAutofit/>
          </a:bodyPr>
          <a:lstStyle/>
          <a:p>
            <a:pPr algn="ctr"/>
            <a:r>
              <a:rPr lang="en-GB" dirty="0">
                <a:latin typeface="Algerian"/>
              </a:rPr>
              <a:t>Pre-arranged and Planning Duty of Care</a:t>
            </a:r>
            <a:endParaRPr lang="en-US"/>
          </a:p>
        </p:txBody>
      </p:sp>
      <p:pic>
        <p:nvPicPr>
          <p:cNvPr id="4" name="Content Placeholder 3" descr="A green and white gradient&#10;&#10;AI-generated content may be incorrect.">
            <a:extLst>
              <a:ext uri="{FF2B5EF4-FFF2-40B4-BE49-F238E27FC236}">
                <a16:creationId xmlns:a16="http://schemas.microsoft.com/office/drawing/2014/main" id="{188DBF66-4287-52D9-2F0D-AC4652BEBF37}"/>
              </a:ext>
            </a:extLst>
          </p:cNvPr>
          <p:cNvPicPr>
            <a:picLocks noChangeAspect="1"/>
          </p:cNvPicPr>
          <p:nvPr/>
        </p:nvPicPr>
        <p:blipFill>
          <a:blip r:embed="rId4"/>
          <a:srcRect l="10759" r="16795"/>
          <a:stretch>
            <a:fillRect/>
          </a:stretch>
        </p:blipFill>
        <p:spPr>
          <a:xfrm>
            <a:off x="5359151" y="895610"/>
            <a:ext cx="6107166" cy="5058020"/>
          </a:xfrm>
          <a:prstGeom prst="rect">
            <a:avLst/>
          </a:prstGeom>
        </p:spPr>
      </p:pic>
    </p:spTree>
    <p:extLst>
      <p:ext uri="{BB962C8B-B14F-4D97-AF65-F5344CB8AC3E}">
        <p14:creationId xmlns:p14="http://schemas.microsoft.com/office/powerpoint/2010/main" val="3828375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D33C0-E8B7-590D-EDE4-63D332FC6717}"/>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A2CB9109-8A21-6373-9244-3AE11AD8E929}"/>
              </a:ext>
            </a:extLst>
          </p:cNvPr>
          <p:cNvGraphicFramePr>
            <a:graphicFrameLocks noGrp="1"/>
          </p:cNvGraphicFramePr>
          <p:nvPr>
            <p:ph idx="1"/>
          </p:nvPr>
        </p:nvGraphicFramePr>
        <p:xfrm>
          <a:off x="0" y="0"/>
          <a:ext cx="12192000" cy="68580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713971918"/>
                    </a:ext>
                  </a:extLst>
                </a:gridCol>
                <a:gridCol w="2032000">
                  <a:extLst>
                    <a:ext uri="{9D8B030D-6E8A-4147-A177-3AD203B41FA5}">
                      <a16:colId xmlns:a16="http://schemas.microsoft.com/office/drawing/2014/main" val="882510993"/>
                    </a:ext>
                  </a:extLst>
                </a:gridCol>
                <a:gridCol w="2012335">
                  <a:extLst>
                    <a:ext uri="{9D8B030D-6E8A-4147-A177-3AD203B41FA5}">
                      <a16:colId xmlns:a16="http://schemas.microsoft.com/office/drawing/2014/main" val="2944403223"/>
                    </a:ext>
                  </a:extLst>
                </a:gridCol>
                <a:gridCol w="2051665">
                  <a:extLst>
                    <a:ext uri="{9D8B030D-6E8A-4147-A177-3AD203B41FA5}">
                      <a16:colId xmlns:a16="http://schemas.microsoft.com/office/drawing/2014/main" val="980846445"/>
                    </a:ext>
                  </a:extLst>
                </a:gridCol>
                <a:gridCol w="2032000">
                  <a:extLst>
                    <a:ext uri="{9D8B030D-6E8A-4147-A177-3AD203B41FA5}">
                      <a16:colId xmlns:a16="http://schemas.microsoft.com/office/drawing/2014/main" val="31205214"/>
                    </a:ext>
                  </a:extLst>
                </a:gridCol>
                <a:gridCol w="2032000">
                  <a:extLst>
                    <a:ext uri="{9D8B030D-6E8A-4147-A177-3AD203B41FA5}">
                      <a16:colId xmlns:a16="http://schemas.microsoft.com/office/drawing/2014/main" val="132053573"/>
                    </a:ext>
                  </a:extLst>
                </a:gridCol>
              </a:tblGrid>
              <a:tr h="696511">
                <a:tc>
                  <a:txBody>
                    <a:bodyPr/>
                    <a:lstStyle/>
                    <a:p>
                      <a:r>
                        <a:rPr lang="en-GB" sz="1200" dirty="0"/>
                        <a:t>What are the hazards?</a:t>
                      </a:r>
                    </a:p>
                  </a:txBody>
                  <a:tcPr/>
                </a:tc>
                <a:tc>
                  <a:txBody>
                    <a:bodyPr/>
                    <a:lstStyle/>
                    <a:p>
                      <a:r>
                        <a:rPr lang="en-GB" sz="1200" dirty="0"/>
                        <a:t>Who might be harmed and how?</a:t>
                      </a:r>
                    </a:p>
                  </a:txBody>
                  <a:tcPr/>
                </a:tc>
                <a:tc>
                  <a:txBody>
                    <a:bodyPr/>
                    <a:lstStyle/>
                    <a:p>
                      <a:r>
                        <a:rPr lang="en-GB" sz="1200" dirty="0"/>
                        <a:t>What are you already doing to control the risks?</a:t>
                      </a:r>
                    </a:p>
                  </a:txBody>
                  <a:tcPr/>
                </a:tc>
                <a:tc>
                  <a:txBody>
                    <a:bodyPr/>
                    <a:lstStyle/>
                    <a:p>
                      <a:r>
                        <a:rPr lang="en-GB" sz="1200" dirty="0"/>
                        <a:t>What further action do you need to take to control the risks?</a:t>
                      </a:r>
                    </a:p>
                  </a:txBody>
                  <a:tcPr/>
                </a:tc>
                <a:tc>
                  <a:txBody>
                    <a:bodyPr/>
                    <a:lstStyle/>
                    <a:p>
                      <a:r>
                        <a:rPr lang="en-GB" sz="1200" dirty="0"/>
                        <a:t>Who needs to carry out the action?</a:t>
                      </a:r>
                    </a:p>
                  </a:txBody>
                  <a:tcPr/>
                </a:tc>
                <a:tc>
                  <a:txBody>
                    <a:bodyPr/>
                    <a:lstStyle/>
                    <a:p>
                      <a:r>
                        <a:rPr lang="en-GB" sz="1200" dirty="0"/>
                        <a:t>When is the action needed by?</a:t>
                      </a:r>
                    </a:p>
                  </a:txBody>
                  <a:tcPr/>
                </a:tc>
                <a:extLst>
                  <a:ext uri="{0D108BD9-81ED-4DB2-BD59-A6C34878D82A}">
                    <a16:rowId xmlns:a16="http://schemas.microsoft.com/office/drawing/2014/main" val="431389095"/>
                  </a:ext>
                </a:extLst>
              </a:tr>
              <a:tr h="884287">
                <a:tc>
                  <a:txBody>
                    <a:bodyPr/>
                    <a:lstStyle/>
                    <a:p>
                      <a:r>
                        <a:rPr lang="en-GB" sz="1200" dirty="0"/>
                        <a:t>International travel</a:t>
                      </a:r>
                    </a:p>
                  </a:txBody>
                  <a:tcPr/>
                </a:tc>
                <a:tc>
                  <a:txBody>
                    <a:bodyPr/>
                    <a:lstStyle/>
                    <a:p>
                      <a:r>
                        <a:rPr lang="en-GB" sz="1200" dirty="0"/>
                        <a:t>Lectures and students – injury, lost luggage, tiredness, </a:t>
                      </a:r>
                    </a:p>
                  </a:txBody>
                  <a:tcPr/>
                </a:tc>
                <a:tc>
                  <a:txBody>
                    <a:bodyPr/>
                    <a:lstStyle/>
                    <a:p>
                      <a:r>
                        <a:rPr lang="en-GB" sz="1200" dirty="0"/>
                        <a:t>Travel booked together, itinerary shared, emergency contacts collected</a:t>
                      </a:r>
                    </a:p>
                  </a:txBody>
                  <a:tcPr/>
                </a:tc>
                <a:tc>
                  <a:txBody>
                    <a:bodyPr/>
                    <a:lstStyle/>
                    <a:p>
                      <a:r>
                        <a:rPr lang="en-GB" sz="1200" dirty="0"/>
                        <a:t>Make sure all students know airport procedures and meeting points</a:t>
                      </a:r>
                    </a:p>
                  </a:txBody>
                  <a:tcPr/>
                </a:tc>
                <a:tc>
                  <a:txBody>
                    <a:bodyPr/>
                    <a:lstStyle/>
                    <a:p>
                      <a:r>
                        <a:rPr lang="en-GB" sz="1200" dirty="0"/>
                        <a:t>Trip leaders </a:t>
                      </a:r>
                    </a:p>
                  </a:txBody>
                  <a:tcPr/>
                </a:tc>
                <a:tc>
                  <a:txBody>
                    <a:bodyPr/>
                    <a:lstStyle/>
                    <a:p>
                      <a:r>
                        <a:rPr lang="en-GB" sz="1200" dirty="0"/>
                        <a:t>Before departure </a:t>
                      </a:r>
                    </a:p>
                  </a:txBody>
                  <a:tcPr/>
                </a:tc>
                <a:extLst>
                  <a:ext uri="{0D108BD9-81ED-4DB2-BD59-A6C34878D82A}">
                    <a16:rowId xmlns:a16="http://schemas.microsoft.com/office/drawing/2014/main" val="3849250235"/>
                  </a:ext>
                </a:extLst>
              </a:tr>
              <a:tr h="684610">
                <a:tc>
                  <a:txBody>
                    <a:bodyPr/>
                    <a:lstStyle/>
                    <a:p>
                      <a:r>
                        <a:rPr lang="en-GB" sz="1200" dirty="0"/>
                        <a:t>Illness / disease </a:t>
                      </a:r>
                    </a:p>
                  </a:txBody>
                  <a:tcPr/>
                </a:tc>
                <a:tc>
                  <a:txBody>
                    <a:bodyPr/>
                    <a:lstStyle/>
                    <a:p>
                      <a:r>
                        <a:rPr lang="en-GB" sz="1200" dirty="0"/>
                        <a:t>Students and lectures – food poison, infection</a:t>
                      </a:r>
                    </a:p>
                  </a:txBody>
                  <a:tcPr/>
                </a:tc>
                <a:tc>
                  <a:txBody>
                    <a:bodyPr/>
                    <a:lstStyle/>
                    <a:p>
                      <a:r>
                        <a:rPr lang="en-GB" sz="1200" dirty="0"/>
                        <a:t>Health advice before trip, only bottled water, wash hands frequently</a:t>
                      </a:r>
                    </a:p>
                  </a:txBody>
                  <a:tcPr/>
                </a:tc>
                <a:tc>
                  <a:txBody>
                    <a:bodyPr/>
                    <a:lstStyle/>
                    <a:p>
                      <a:r>
                        <a:rPr lang="en-GB" sz="1200" dirty="0"/>
                        <a:t>Remind everyone about food safety rules on arrival</a:t>
                      </a:r>
                    </a:p>
                  </a:txBody>
                  <a:tcPr/>
                </a:tc>
                <a:tc>
                  <a:txBody>
                    <a:bodyPr/>
                    <a:lstStyle/>
                    <a:p>
                      <a:r>
                        <a:rPr lang="en-GB" sz="1200" dirty="0"/>
                        <a:t>Trip leaders</a:t>
                      </a:r>
                    </a:p>
                  </a:txBody>
                  <a:tcPr/>
                </a:tc>
                <a:tc>
                  <a:txBody>
                    <a:bodyPr/>
                    <a:lstStyle/>
                    <a:p>
                      <a:r>
                        <a:rPr lang="en-GB" sz="1200" dirty="0"/>
                        <a:t>On arrival</a:t>
                      </a:r>
                    </a:p>
                  </a:txBody>
                  <a:tcPr/>
                </a:tc>
                <a:extLst>
                  <a:ext uri="{0D108BD9-81ED-4DB2-BD59-A6C34878D82A}">
                    <a16:rowId xmlns:a16="http://schemas.microsoft.com/office/drawing/2014/main" val="3800366689"/>
                  </a:ext>
                </a:extLst>
              </a:tr>
              <a:tr h="684610">
                <a:tc>
                  <a:txBody>
                    <a:bodyPr/>
                    <a:lstStyle/>
                    <a:p>
                      <a:r>
                        <a:rPr lang="en-GB" sz="1200" dirty="0"/>
                        <a:t>Heat, dehydration, sun exposure </a:t>
                      </a:r>
                    </a:p>
                  </a:txBody>
                  <a:tcPr/>
                </a:tc>
                <a:tc>
                  <a:txBody>
                    <a:bodyPr/>
                    <a:lstStyle/>
                    <a:p>
                      <a:r>
                        <a:rPr lang="en-GB" sz="1200" dirty="0"/>
                        <a:t>Lectures and students – heat exhaustion, dehydration</a:t>
                      </a:r>
                    </a:p>
                  </a:txBody>
                  <a:tcPr/>
                </a:tc>
                <a:tc>
                  <a:txBody>
                    <a:bodyPr/>
                    <a:lstStyle/>
                    <a:p>
                      <a:r>
                        <a:rPr lang="en-GB" sz="1200" dirty="0"/>
                        <a:t>Give advice on hydration and appropriate clothing</a:t>
                      </a:r>
                    </a:p>
                  </a:txBody>
                  <a:tcPr/>
                </a:tc>
                <a:tc>
                  <a:txBody>
                    <a:bodyPr/>
                    <a:lstStyle/>
                    <a:p>
                      <a:r>
                        <a:rPr lang="en-GB" sz="1200" dirty="0"/>
                        <a:t>Provide daily reminders and have frequent rest breaks</a:t>
                      </a:r>
                    </a:p>
                  </a:txBody>
                  <a:tcPr/>
                </a:tc>
                <a:tc>
                  <a:txBody>
                    <a:bodyPr/>
                    <a:lstStyle/>
                    <a:p>
                      <a:r>
                        <a:rPr lang="en-GB" sz="1200" dirty="0"/>
                        <a:t>Trip leaders </a:t>
                      </a:r>
                    </a:p>
                  </a:txBody>
                  <a:tcPr/>
                </a:tc>
                <a:tc>
                  <a:txBody>
                    <a:bodyPr/>
                    <a:lstStyle/>
                    <a:p>
                      <a:r>
                        <a:rPr lang="en-GB" sz="1200" dirty="0"/>
                        <a:t>Throughout trip</a:t>
                      </a:r>
                    </a:p>
                  </a:txBody>
                  <a:tcPr/>
                </a:tc>
                <a:extLst>
                  <a:ext uri="{0D108BD9-81ED-4DB2-BD59-A6C34878D82A}">
                    <a16:rowId xmlns:a16="http://schemas.microsoft.com/office/drawing/2014/main" val="245685833"/>
                  </a:ext>
                </a:extLst>
              </a:tr>
              <a:tr h="684610">
                <a:tc>
                  <a:txBody>
                    <a:bodyPr/>
                    <a:lstStyle/>
                    <a:p>
                      <a:r>
                        <a:rPr lang="en-GB" sz="1200" dirty="0"/>
                        <a:t>Crime / theft / personal safety </a:t>
                      </a:r>
                    </a:p>
                  </a:txBody>
                  <a:tcPr/>
                </a:tc>
                <a:tc>
                  <a:txBody>
                    <a:bodyPr/>
                    <a:lstStyle/>
                    <a:p>
                      <a:r>
                        <a:rPr lang="en-GB" sz="1200" dirty="0"/>
                        <a:t>Students – theft, assault </a:t>
                      </a:r>
                    </a:p>
                  </a:txBody>
                  <a:tcPr/>
                </a:tc>
                <a:tc>
                  <a:txBody>
                    <a:bodyPr/>
                    <a:lstStyle/>
                    <a:p>
                      <a:r>
                        <a:rPr lang="en-GB" sz="1200" dirty="0"/>
                        <a:t>Travel policy, safe accommodation, local advice </a:t>
                      </a:r>
                    </a:p>
                  </a:txBody>
                  <a:tcPr/>
                </a:tc>
                <a:tc>
                  <a:txBody>
                    <a:bodyPr/>
                    <a:lstStyle/>
                    <a:p>
                      <a:r>
                        <a:rPr lang="en-GB" sz="1200" dirty="0"/>
                        <a:t>Avoid risky areas, curfews if necessary</a:t>
                      </a:r>
                    </a:p>
                  </a:txBody>
                  <a:tcPr/>
                </a:tc>
                <a:tc>
                  <a:txBody>
                    <a:bodyPr/>
                    <a:lstStyle/>
                    <a:p>
                      <a:r>
                        <a:rPr lang="en-GB" sz="1200" dirty="0"/>
                        <a:t>Trip leaders</a:t>
                      </a:r>
                    </a:p>
                  </a:txBody>
                  <a:tcPr/>
                </a:tc>
                <a:tc>
                  <a:txBody>
                    <a:bodyPr/>
                    <a:lstStyle/>
                    <a:p>
                      <a:r>
                        <a:rPr lang="en-GB" sz="1200" dirty="0"/>
                        <a:t>Throughout trip</a:t>
                      </a:r>
                    </a:p>
                  </a:txBody>
                  <a:tcPr/>
                </a:tc>
                <a:extLst>
                  <a:ext uri="{0D108BD9-81ED-4DB2-BD59-A6C34878D82A}">
                    <a16:rowId xmlns:a16="http://schemas.microsoft.com/office/drawing/2014/main" val="2807171237"/>
                  </a:ext>
                </a:extLst>
              </a:tr>
              <a:tr h="484932">
                <a:tc>
                  <a:txBody>
                    <a:bodyPr/>
                    <a:lstStyle/>
                    <a:p>
                      <a:r>
                        <a:rPr lang="en-GB" sz="1200" dirty="0"/>
                        <a:t>Cultural misunderstandings</a:t>
                      </a:r>
                    </a:p>
                  </a:txBody>
                  <a:tcPr/>
                </a:tc>
                <a:tc>
                  <a:txBody>
                    <a:bodyPr/>
                    <a:lstStyle/>
                    <a:p>
                      <a:r>
                        <a:rPr lang="en-GB" sz="1200" dirty="0"/>
                        <a:t>Students – distress, offence, conflict </a:t>
                      </a:r>
                    </a:p>
                  </a:txBody>
                  <a:tcPr/>
                </a:tc>
                <a:tc>
                  <a:txBody>
                    <a:bodyPr/>
                    <a:lstStyle/>
                    <a:p>
                      <a:r>
                        <a:rPr lang="en-GB" sz="1200" dirty="0"/>
                        <a:t>Cultural briefing before departure </a:t>
                      </a:r>
                    </a:p>
                  </a:txBody>
                  <a:tcPr/>
                </a:tc>
                <a:tc>
                  <a:txBody>
                    <a:bodyPr/>
                    <a:lstStyle/>
                    <a:p>
                      <a:r>
                        <a:rPr lang="en-GB" sz="1200" dirty="0"/>
                        <a:t>Ongoing guidance and reminders </a:t>
                      </a:r>
                    </a:p>
                  </a:txBody>
                  <a:tcPr/>
                </a:tc>
                <a:tc>
                  <a:txBody>
                    <a:bodyPr/>
                    <a:lstStyle/>
                    <a:p>
                      <a:r>
                        <a:rPr lang="en-GB" sz="1200" dirty="0"/>
                        <a:t>Lectures </a:t>
                      </a:r>
                    </a:p>
                  </a:txBody>
                  <a:tcPr/>
                </a:tc>
                <a:tc>
                  <a:txBody>
                    <a:bodyPr/>
                    <a:lstStyle/>
                    <a:p>
                      <a:r>
                        <a:rPr lang="en-GB" sz="1200" dirty="0"/>
                        <a:t>Before arrival in each location</a:t>
                      </a:r>
                    </a:p>
                  </a:txBody>
                  <a:tcPr/>
                </a:tc>
                <a:extLst>
                  <a:ext uri="{0D108BD9-81ED-4DB2-BD59-A6C34878D82A}">
                    <a16:rowId xmlns:a16="http://schemas.microsoft.com/office/drawing/2014/main" val="2966710774"/>
                  </a:ext>
                </a:extLst>
              </a:tr>
              <a:tr h="684610">
                <a:tc>
                  <a:txBody>
                    <a:bodyPr/>
                    <a:lstStyle/>
                    <a:p>
                      <a:r>
                        <a:rPr lang="en-GB" sz="1200" dirty="0"/>
                        <a:t>Road traffic accidents </a:t>
                      </a:r>
                    </a:p>
                  </a:txBody>
                  <a:tcPr/>
                </a:tc>
                <a:tc>
                  <a:txBody>
                    <a:bodyPr/>
                    <a:lstStyle/>
                    <a:p>
                      <a:r>
                        <a:rPr lang="en-GB" sz="1200" dirty="0"/>
                        <a:t>Students and lectures – serious injury or potentially death</a:t>
                      </a:r>
                    </a:p>
                  </a:txBody>
                  <a:tcPr/>
                </a:tc>
                <a:tc>
                  <a:txBody>
                    <a:bodyPr/>
                    <a:lstStyle/>
                    <a:p>
                      <a:r>
                        <a:rPr lang="en-GB" sz="1200" dirty="0"/>
                        <a:t>Renowned transport providers, always use seatbelts</a:t>
                      </a:r>
                    </a:p>
                  </a:txBody>
                  <a:tcPr/>
                </a:tc>
                <a:tc>
                  <a:txBody>
                    <a:bodyPr/>
                    <a:lstStyle/>
                    <a:p>
                      <a:r>
                        <a:rPr lang="en-GB" sz="1200" dirty="0"/>
                        <a:t>Avoid travelling at night</a:t>
                      </a:r>
                    </a:p>
                  </a:txBody>
                  <a:tcPr/>
                </a:tc>
                <a:tc>
                  <a:txBody>
                    <a:bodyPr/>
                    <a:lstStyle/>
                    <a:p>
                      <a:r>
                        <a:rPr lang="en-GB" sz="1200" dirty="0"/>
                        <a:t>Trip leaders </a:t>
                      </a:r>
                    </a:p>
                  </a:txBody>
                  <a:tcPr/>
                </a:tc>
                <a:tc>
                  <a:txBody>
                    <a:bodyPr/>
                    <a:lstStyle/>
                    <a:p>
                      <a:r>
                        <a:rPr lang="en-GB" sz="1200" dirty="0"/>
                        <a:t>Throughout trip</a:t>
                      </a:r>
                    </a:p>
                  </a:txBody>
                  <a:tcPr/>
                </a:tc>
                <a:extLst>
                  <a:ext uri="{0D108BD9-81ED-4DB2-BD59-A6C34878D82A}">
                    <a16:rowId xmlns:a16="http://schemas.microsoft.com/office/drawing/2014/main" val="4044296505"/>
                  </a:ext>
                </a:extLst>
              </a:tr>
              <a:tr h="684610">
                <a:tc>
                  <a:txBody>
                    <a:bodyPr/>
                    <a:lstStyle/>
                    <a:p>
                      <a:r>
                        <a:rPr lang="en-GB" sz="1200" dirty="0"/>
                        <a:t>Medical emergencies </a:t>
                      </a:r>
                    </a:p>
                  </a:txBody>
                  <a:tcPr/>
                </a:tc>
                <a:tc>
                  <a:txBody>
                    <a:bodyPr/>
                    <a:lstStyle/>
                    <a:p>
                      <a:r>
                        <a:rPr lang="en-GB" sz="1200" dirty="0"/>
                        <a:t>Students and lectures – injury or illnesses </a:t>
                      </a:r>
                    </a:p>
                  </a:txBody>
                  <a:tcPr/>
                </a:tc>
                <a:tc>
                  <a:txBody>
                    <a:bodyPr/>
                    <a:lstStyle/>
                    <a:p>
                      <a:r>
                        <a:rPr lang="en-GB" sz="1200" dirty="0"/>
                        <a:t>Travel insurance, first aid kit, emergency contacts</a:t>
                      </a:r>
                    </a:p>
                  </a:txBody>
                  <a:tcPr/>
                </a:tc>
                <a:tc>
                  <a:txBody>
                    <a:bodyPr/>
                    <a:lstStyle/>
                    <a:p>
                      <a:r>
                        <a:rPr lang="en-GB" sz="1200" dirty="0"/>
                        <a:t>To know where nearest hospitals are every location</a:t>
                      </a:r>
                    </a:p>
                  </a:txBody>
                  <a:tcPr/>
                </a:tc>
                <a:tc>
                  <a:txBody>
                    <a:bodyPr/>
                    <a:lstStyle/>
                    <a:p>
                      <a:r>
                        <a:rPr lang="en-GB" sz="1200" dirty="0"/>
                        <a:t>Trip leaders</a:t>
                      </a:r>
                    </a:p>
                  </a:txBody>
                  <a:tcPr/>
                </a:tc>
                <a:tc>
                  <a:txBody>
                    <a:bodyPr/>
                    <a:lstStyle/>
                    <a:p>
                      <a:r>
                        <a:rPr lang="en-GB" sz="1200" dirty="0"/>
                        <a:t>Before arriving in each location</a:t>
                      </a:r>
                    </a:p>
                  </a:txBody>
                  <a:tcPr/>
                </a:tc>
                <a:extLst>
                  <a:ext uri="{0D108BD9-81ED-4DB2-BD59-A6C34878D82A}">
                    <a16:rowId xmlns:a16="http://schemas.microsoft.com/office/drawing/2014/main" val="4255484481"/>
                  </a:ext>
                </a:extLst>
              </a:tr>
              <a:tr h="684610">
                <a:tc>
                  <a:txBody>
                    <a:bodyPr/>
                    <a:lstStyle/>
                    <a:p>
                      <a:r>
                        <a:rPr lang="en-GB" sz="1200" dirty="0"/>
                        <a:t>Lost student / separation from group</a:t>
                      </a:r>
                    </a:p>
                  </a:txBody>
                  <a:tcPr/>
                </a:tc>
                <a:tc>
                  <a:txBody>
                    <a:bodyPr/>
                    <a:lstStyle/>
                    <a:p>
                      <a:r>
                        <a:rPr lang="en-GB" sz="1200" dirty="0"/>
                        <a:t>Students – distress, safety risk</a:t>
                      </a:r>
                    </a:p>
                  </a:txBody>
                  <a:tcPr/>
                </a:tc>
                <a:tc>
                  <a:txBody>
                    <a:bodyPr/>
                    <a:lstStyle/>
                    <a:p>
                      <a:r>
                        <a:rPr lang="en-GB" sz="1200" dirty="0"/>
                        <a:t>Partner system, head counts daily</a:t>
                      </a:r>
                    </a:p>
                  </a:txBody>
                  <a:tcPr/>
                </a:tc>
                <a:tc>
                  <a:txBody>
                    <a:bodyPr/>
                    <a:lstStyle/>
                    <a:p>
                      <a:r>
                        <a:rPr lang="en-GB" sz="1200" dirty="0"/>
                        <a:t>GPS contact numbers shared </a:t>
                      </a:r>
                    </a:p>
                  </a:txBody>
                  <a:tcPr/>
                </a:tc>
                <a:tc>
                  <a:txBody>
                    <a:bodyPr/>
                    <a:lstStyle/>
                    <a:p>
                      <a:r>
                        <a:rPr lang="en-GB" sz="1200" dirty="0"/>
                        <a:t>Trip leaders </a:t>
                      </a:r>
                    </a:p>
                  </a:txBody>
                  <a:tcPr/>
                </a:tc>
                <a:tc>
                  <a:txBody>
                    <a:bodyPr/>
                    <a:lstStyle/>
                    <a:p>
                      <a:r>
                        <a:rPr lang="en-GB" sz="1200" dirty="0"/>
                        <a:t>Throughout trip</a:t>
                      </a:r>
                    </a:p>
                  </a:txBody>
                  <a:tcPr/>
                </a:tc>
                <a:extLst>
                  <a:ext uri="{0D108BD9-81ED-4DB2-BD59-A6C34878D82A}">
                    <a16:rowId xmlns:a16="http://schemas.microsoft.com/office/drawing/2014/main" val="272797785"/>
                  </a:ext>
                </a:extLst>
              </a:tr>
              <a:tr h="684610">
                <a:tc>
                  <a:txBody>
                    <a:bodyPr/>
                    <a:lstStyle/>
                    <a:p>
                      <a:r>
                        <a:rPr lang="en-GB" sz="1200" dirty="0"/>
                        <a:t>Accommodation safety </a:t>
                      </a:r>
                    </a:p>
                  </a:txBody>
                  <a:tcPr/>
                </a:tc>
                <a:tc>
                  <a:txBody>
                    <a:bodyPr/>
                    <a:lstStyle/>
                    <a:p>
                      <a:r>
                        <a:rPr lang="en-GB" sz="1200" dirty="0"/>
                        <a:t>Students and lectures - injury</a:t>
                      </a:r>
                    </a:p>
                  </a:txBody>
                  <a:tcPr/>
                </a:tc>
                <a:tc>
                  <a:txBody>
                    <a:bodyPr/>
                    <a:lstStyle/>
                    <a:p>
                      <a:r>
                        <a:rPr lang="en-GB" sz="1200" dirty="0"/>
                        <a:t>Renowned hotels or hostels, staff rooms nearby </a:t>
                      </a:r>
                    </a:p>
                  </a:txBody>
                  <a:tcPr/>
                </a:tc>
                <a:tc>
                  <a:txBody>
                    <a:bodyPr/>
                    <a:lstStyle/>
                    <a:p>
                      <a:r>
                        <a:rPr lang="en-GB" sz="1200" dirty="0"/>
                        <a:t>On arrival have fire safety meeting </a:t>
                      </a:r>
                    </a:p>
                  </a:txBody>
                  <a:tcPr/>
                </a:tc>
                <a:tc>
                  <a:txBody>
                    <a:bodyPr/>
                    <a:lstStyle/>
                    <a:p>
                      <a:r>
                        <a:rPr lang="en-GB" sz="1200" dirty="0"/>
                        <a:t>Trip leaders </a:t>
                      </a:r>
                    </a:p>
                  </a:txBody>
                  <a:tcPr/>
                </a:tc>
                <a:tc>
                  <a:txBody>
                    <a:bodyPr/>
                    <a:lstStyle/>
                    <a:p>
                      <a:r>
                        <a:rPr lang="en-GB" sz="1200" dirty="0"/>
                        <a:t>On arrival</a:t>
                      </a:r>
                    </a:p>
                  </a:txBody>
                  <a:tcPr/>
                </a:tc>
                <a:extLst>
                  <a:ext uri="{0D108BD9-81ED-4DB2-BD59-A6C34878D82A}">
                    <a16:rowId xmlns:a16="http://schemas.microsoft.com/office/drawing/2014/main" val="2797173353"/>
                  </a:ext>
                </a:extLst>
              </a:tr>
            </a:tbl>
          </a:graphicData>
        </a:graphic>
      </p:graphicFrame>
    </p:spTree>
    <p:extLst>
      <p:ext uri="{BB962C8B-B14F-4D97-AF65-F5344CB8AC3E}">
        <p14:creationId xmlns:p14="http://schemas.microsoft.com/office/powerpoint/2010/main" val="3322431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E634A-FE82-827A-1072-DAC3F69D5AEC}"/>
              </a:ext>
            </a:extLst>
          </p:cNvPr>
          <p:cNvSpPr>
            <a:spLocks noGrp="1"/>
          </p:cNvSpPr>
          <p:nvPr>
            <p:ph type="title"/>
          </p:nvPr>
        </p:nvSpPr>
        <p:spPr>
          <a:xfrm>
            <a:off x="838200" y="365125"/>
            <a:ext cx="10515600" cy="686935"/>
          </a:xfrm>
        </p:spPr>
        <p:txBody>
          <a:bodyPr>
            <a:normAutofit fontScale="90000"/>
          </a:bodyPr>
          <a:lstStyle/>
          <a:p>
            <a:r>
              <a:rPr lang="en-GB" dirty="0">
                <a:latin typeface="Algerian"/>
              </a:rPr>
              <a:t>References </a:t>
            </a:r>
          </a:p>
        </p:txBody>
      </p:sp>
      <p:sp>
        <p:nvSpPr>
          <p:cNvPr id="3" name="Content Placeholder 2">
            <a:extLst>
              <a:ext uri="{FF2B5EF4-FFF2-40B4-BE49-F238E27FC236}">
                <a16:creationId xmlns:a16="http://schemas.microsoft.com/office/drawing/2014/main" id="{233A0EC5-7266-1EED-FF26-4A2AF9E97A23}"/>
              </a:ext>
            </a:extLst>
          </p:cNvPr>
          <p:cNvSpPr>
            <a:spLocks noGrp="1"/>
          </p:cNvSpPr>
          <p:nvPr>
            <p:ph idx="1"/>
          </p:nvPr>
        </p:nvSpPr>
        <p:spPr>
          <a:xfrm>
            <a:off x="838200" y="1041854"/>
            <a:ext cx="10515600" cy="5643109"/>
          </a:xfrm>
        </p:spPr>
        <p:txBody>
          <a:bodyPr vert="horz" lIns="91440" tIns="45720" rIns="91440" bIns="45720" rtlCol="0" anchor="t">
            <a:normAutofit fontScale="70000" lnSpcReduction="20000"/>
          </a:bodyPr>
          <a:lstStyle/>
          <a:p>
            <a:pPr>
              <a:buNone/>
            </a:pPr>
            <a:r>
              <a:rPr lang="en-GB" sz="1200">
                <a:latin typeface="Times New Roman"/>
                <a:cs typeface="Times New Roman"/>
              </a:rPr>
              <a:t>24timezones.com. (n.d.). </a:t>
            </a:r>
            <a:r>
              <a:rPr lang="en-GB" sz="1200" i="1">
                <a:latin typeface="Times New Roman"/>
                <a:cs typeface="Times New Roman"/>
              </a:rPr>
              <a:t>United Kingdom time to India time conversion</a:t>
            </a:r>
            <a:r>
              <a:rPr lang="en-GB" sz="1200">
                <a:latin typeface="Times New Roman"/>
                <a:cs typeface="Times New Roman"/>
              </a:rPr>
              <a:t>. [online] Available at: </a:t>
            </a:r>
            <a:r>
              <a:rPr lang="en-GB" sz="1200" dirty="0">
                <a:latin typeface="Times New Roman"/>
                <a:cs typeface="Times New Roman"/>
                <a:hlinkClick r:id="rId2"/>
              </a:rPr>
              <a:t>https://24timezones.com/difference/uk/india</a:t>
            </a:r>
            <a:r>
              <a:rPr lang="en-GB" sz="1200" dirty="0">
                <a:latin typeface="Times New Roman"/>
                <a:cs typeface="Times New Roman"/>
              </a:rPr>
              <a:t>.</a:t>
            </a:r>
            <a:endParaRPr lang="en-US"/>
          </a:p>
          <a:p>
            <a:pPr>
              <a:buNone/>
            </a:pPr>
            <a:r>
              <a:rPr lang="en-GB" sz="1200" err="1">
                <a:latin typeface="Times New Roman"/>
                <a:cs typeface="Times New Roman"/>
              </a:rPr>
              <a:t>admin_rayburntours</a:t>
            </a:r>
            <a:r>
              <a:rPr lang="en-GB" sz="1200">
                <a:latin typeface="Times New Roman"/>
                <a:cs typeface="Times New Roman"/>
              </a:rPr>
              <a:t> (2017). </a:t>
            </a:r>
            <a:r>
              <a:rPr lang="en-GB" sz="1200" i="1">
                <a:latin typeface="Times New Roman"/>
                <a:cs typeface="Times New Roman"/>
              </a:rPr>
              <a:t>Are school trip safety fears standing in the way of student learning potential?</a:t>
            </a:r>
            <a:r>
              <a:rPr lang="en-GB" sz="1200">
                <a:latin typeface="Times New Roman"/>
                <a:cs typeface="Times New Roman"/>
              </a:rPr>
              <a:t> [online] Rayburn Tours. Available at: </a:t>
            </a:r>
            <a:r>
              <a:rPr lang="en-GB" sz="1200" dirty="0">
                <a:latin typeface="Times New Roman"/>
                <a:cs typeface="Times New Roman"/>
                <a:hlinkClick r:id="rId3"/>
              </a:rPr>
              <a:t>https://www.rayburntours.com/blog/2017/07/28/are-school-trip-safety-fears-standing-in-the-way-of-student-learning-potential/</a:t>
            </a:r>
            <a:r>
              <a:rPr lang="en-GB" sz="1200" dirty="0">
                <a:latin typeface="Times New Roman"/>
                <a:cs typeface="Times New Roman"/>
              </a:rPr>
              <a:t>.</a:t>
            </a:r>
            <a:endParaRPr lang="en-GB"/>
          </a:p>
          <a:p>
            <a:pPr>
              <a:buNone/>
            </a:pPr>
            <a:r>
              <a:rPr lang="en-GB" sz="1200">
                <a:latin typeface="Times New Roman"/>
                <a:cs typeface="Times New Roman"/>
              </a:rPr>
              <a:t>Alert, C. (2017). </a:t>
            </a:r>
            <a:r>
              <a:rPr lang="en-GB" sz="1200" i="1">
                <a:latin typeface="Times New Roman"/>
                <a:cs typeface="Times New Roman"/>
              </a:rPr>
              <a:t>FOOD-BORNE DISEASES IN INDIA FOOD-BORNE DISEASES AND FOOD SAFETY IN INDIA</a:t>
            </a:r>
            <a:r>
              <a:rPr lang="en-GB" sz="1200">
                <a:latin typeface="Times New Roman"/>
                <a:cs typeface="Times New Roman"/>
              </a:rPr>
              <a:t>. [online] Available at: </a:t>
            </a:r>
            <a:r>
              <a:rPr lang="en-GB" sz="1200" dirty="0">
                <a:latin typeface="Times New Roman"/>
                <a:cs typeface="Times New Roman"/>
                <a:hlinkClick r:id="rId4"/>
              </a:rPr>
              <a:t>https://ncdc.mohfw.gov.in/wp-content/uploads/2024/04/Food-borne-Diseases-and-Food-Safety-in-India.pdf</a:t>
            </a:r>
            <a:r>
              <a:rPr lang="en-GB" sz="1200" dirty="0">
                <a:latin typeface="Times New Roman"/>
                <a:cs typeface="Times New Roman"/>
              </a:rPr>
              <a:t>.</a:t>
            </a:r>
            <a:endParaRPr lang="en-GB"/>
          </a:p>
          <a:p>
            <a:pPr>
              <a:buNone/>
            </a:pPr>
            <a:r>
              <a:rPr lang="en-GB" sz="1200">
                <a:latin typeface="Times New Roman"/>
                <a:cs typeface="Times New Roman"/>
              </a:rPr>
              <a:t>Clifford, H. (2018). </a:t>
            </a:r>
            <a:r>
              <a:rPr lang="en-GB" sz="1200" i="1">
                <a:latin typeface="Times New Roman"/>
                <a:cs typeface="Times New Roman"/>
              </a:rPr>
              <a:t>Staying Healthy in India</a:t>
            </a:r>
            <a:r>
              <a:rPr lang="en-GB" sz="1200">
                <a:latin typeface="Times New Roman"/>
                <a:cs typeface="Times New Roman"/>
              </a:rPr>
              <a:t>. [online] Nomad Health. Available at: </a:t>
            </a:r>
            <a:r>
              <a:rPr lang="en-GB" sz="1200" dirty="0">
                <a:latin typeface="Times New Roman"/>
                <a:cs typeface="Times New Roman"/>
                <a:hlinkClick r:id="rId5"/>
              </a:rPr>
              <a:t>https://www.nomadtravel.co.uk/blog/travel-health/staying-healthy-in-india</a:t>
            </a:r>
            <a:r>
              <a:rPr lang="en-GB" sz="1200" dirty="0">
                <a:latin typeface="Times New Roman"/>
                <a:cs typeface="Times New Roman"/>
              </a:rPr>
              <a:t>.</a:t>
            </a:r>
            <a:endParaRPr lang="en-GB"/>
          </a:p>
          <a:p>
            <a:pPr>
              <a:buNone/>
            </a:pPr>
            <a:r>
              <a:rPr lang="en-GB" sz="1200" err="1">
                <a:latin typeface="Times New Roman"/>
                <a:cs typeface="Times New Roman"/>
              </a:rPr>
              <a:t>Commisceo</a:t>
            </a:r>
            <a:r>
              <a:rPr lang="en-GB" sz="1200">
                <a:latin typeface="Times New Roman"/>
                <a:cs typeface="Times New Roman"/>
              </a:rPr>
              <a:t> Global. (2020). </a:t>
            </a:r>
            <a:r>
              <a:rPr lang="en-GB" sz="1200" i="1">
                <a:latin typeface="Times New Roman"/>
                <a:cs typeface="Times New Roman"/>
              </a:rPr>
              <a:t>British Vs. Indian Culture - Important Cultural Differences - </a:t>
            </a:r>
            <a:r>
              <a:rPr lang="en-GB" sz="1200" i="1" err="1">
                <a:latin typeface="Times New Roman"/>
                <a:cs typeface="Times New Roman"/>
              </a:rPr>
              <a:t>Commisceo</a:t>
            </a:r>
            <a:r>
              <a:rPr lang="en-GB" sz="1200" i="1">
                <a:latin typeface="Times New Roman"/>
                <a:cs typeface="Times New Roman"/>
              </a:rPr>
              <a:t> Global</a:t>
            </a:r>
            <a:r>
              <a:rPr lang="en-GB" sz="1200">
                <a:latin typeface="Times New Roman"/>
                <a:cs typeface="Times New Roman"/>
              </a:rPr>
              <a:t>. [online] Available at: </a:t>
            </a:r>
            <a:r>
              <a:rPr lang="en-GB" sz="1200" dirty="0">
                <a:latin typeface="Times New Roman"/>
                <a:cs typeface="Times New Roman"/>
                <a:hlinkClick r:id="rId6"/>
              </a:rPr>
              <a:t>https://commisceo-global.com/articles/british-vs-indian-culture-important-cultural-differences/</a:t>
            </a:r>
            <a:r>
              <a:rPr lang="en-GB" sz="1200" dirty="0">
                <a:latin typeface="Times New Roman"/>
                <a:cs typeface="Times New Roman"/>
              </a:rPr>
              <a:t>.</a:t>
            </a:r>
            <a:endParaRPr lang="en-GB"/>
          </a:p>
          <a:p>
            <a:pPr>
              <a:buNone/>
            </a:pPr>
            <a:r>
              <a:rPr lang="en-GB" sz="1200">
                <a:latin typeface="Times New Roman"/>
                <a:cs typeface="Times New Roman"/>
              </a:rPr>
              <a:t>Conway, H. (2018). </a:t>
            </a:r>
            <a:r>
              <a:rPr lang="en-GB" sz="1200" i="1">
                <a:latin typeface="Times New Roman"/>
                <a:cs typeface="Times New Roman"/>
              </a:rPr>
              <a:t>How to avoid non-sterling transaction fees when travelling abroad and paying online</a:t>
            </a:r>
            <a:r>
              <a:rPr lang="en-GB" sz="1200">
                <a:latin typeface="Times New Roman"/>
                <a:cs typeface="Times New Roman"/>
              </a:rPr>
              <a:t>. [online] Wise. Available at: </a:t>
            </a:r>
            <a:r>
              <a:rPr lang="en-GB" sz="1200" dirty="0">
                <a:latin typeface="Times New Roman"/>
                <a:cs typeface="Times New Roman"/>
                <a:hlinkClick r:id="rId7"/>
              </a:rPr>
              <a:t>https://wise.com/gb/blog/non-sterling-transaction-fee</a:t>
            </a:r>
            <a:r>
              <a:rPr lang="en-GB" sz="1200" dirty="0">
                <a:latin typeface="Times New Roman"/>
                <a:cs typeface="Times New Roman"/>
              </a:rPr>
              <a:t>.</a:t>
            </a:r>
            <a:endParaRPr lang="en-GB"/>
          </a:p>
          <a:p>
            <a:pPr>
              <a:buNone/>
            </a:pPr>
            <a:r>
              <a:rPr lang="en-GB" sz="1200">
                <a:latin typeface="Times New Roman"/>
                <a:cs typeface="Times New Roman"/>
              </a:rPr>
              <a:t>Desk, T.B. (2025). </a:t>
            </a:r>
            <a:r>
              <a:rPr lang="en-GB" sz="1200" i="1">
                <a:latin typeface="Times New Roman"/>
                <a:cs typeface="Times New Roman"/>
              </a:rPr>
              <a:t>Ride-hailing battle: Rapido gains users and market share driven by bike-taxi operations; surpasses Uber and Ola</a:t>
            </a:r>
            <a:r>
              <a:rPr lang="en-GB" sz="1200">
                <a:latin typeface="Times New Roman"/>
                <a:cs typeface="Times New Roman"/>
              </a:rPr>
              <a:t>. [online] The Times of India. Available at: </a:t>
            </a:r>
            <a:r>
              <a:rPr lang="en-GB" sz="1200" dirty="0">
                <a:latin typeface="Times New Roman"/>
                <a:cs typeface="Times New Roman"/>
                <a:hlinkClick r:id="rId8"/>
              </a:rPr>
              <a:t>https://timesofindia.indiatimes.com/business/india-business/ride-hailing-battle-rapido-gains-users-and-market-share-surpasses-uber-and-ola/articleshow/123800604.cms</a:t>
            </a:r>
            <a:r>
              <a:rPr lang="en-GB" sz="1200" dirty="0">
                <a:latin typeface="Times New Roman"/>
                <a:cs typeface="Times New Roman"/>
              </a:rPr>
              <a:t>.</a:t>
            </a:r>
            <a:endParaRPr lang="en-GB"/>
          </a:p>
          <a:p>
            <a:pPr>
              <a:buNone/>
            </a:pPr>
            <a:r>
              <a:rPr lang="en-GB" sz="1200">
                <a:latin typeface="Times New Roman"/>
                <a:cs typeface="Times New Roman"/>
              </a:rPr>
              <a:t>Gaba, D.M. and Nagpal, D.M. (2018). Cashless Economy: Problems and Prospects. </a:t>
            </a:r>
            <a:r>
              <a:rPr lang="en-GB" sz="1200" i="1">
                <a:latin typeface="Times New Roman"/>
                <a:cs typeface="Times New Roman"/>
              </a:rPr>
              <a:t>International Journal of Engineering Research &amp; Technology</a:t>
            </a:r>
            <a:r>
              <a:rPr lang="en-GB" sz="1200">
                <a:latin typeface="Times New Roman"/>
                <a:cs typeface="Times New Roman"/>
              </a:rPr>
              <a:t>, [online] 5(11). </a:t>
            </a:r>
            <a:r>
              <a:rPr lang="en-GB" sz="1200" err="1">
                <a:latin typeface="Times New Roman"/>
                <a:cs typeface="Times New Roman"/>
              </a:rPr>
              <a:t>doi:https</a:t>
            </a:r>
            <a:r>
              <a:rPr lang="en-GB" sz="1200">
                <a:latin typeface="Times New Roman"/>
                <a:cs typeface="Times New Roman"/>
              </a:rPr>
              <a:t>://doi.org/10.17577/IJERTCONV5IS11054.</a:t>
            </a:r>
            <a:endParaRPr lang="en-GB"/>
          </a:p>
          <a:p>
            <a:pPr>
              <a:buNone/>
            </a:pPr>
            <a:r>
              <a:rPr lang="en-GB" sz="1200">
                <a:latin typeface="Times New Roman"/>
                <a:cs typeface="Times New Roman"/>
              </a:rPr>
              <a:t>Ghosh, </a:t>
            </a:r>
            <a:r>
              <a:rPr lang="en-GB" sz="1200" err="1">
                <a:latin typeface="Times New Roman"/>
                <a:cs typeface="Times New Roman"/>
              </a:rPr>
              <a:t>Dr.A</a:t>
            </a:r>
            <a:r>
              <a:rPr lang="en-GB" sz="1200">
                <a:latin typeface="Times New Roman"/>
                <a:cs typeface="Times New Roman"/>
              </a:rPr>
              <a:t>. (2024). </a:t>
            </a:r>
            <a:r>
              <a:rPr lang="en-GB" sz="1200" i="1">
                <a:latin typeface="Times New Roman"/>
                <a:cs typeface="Times New Roman"/>
              </a:rPr>
              <a:t>India Medical Tourism Cost Comparison</a:t>
            </a:r>
            <a:r>
              <a:rPr lang="en-GB" sz="1200">
                <a:latin typeface="Times New Roman"/>
                <a:cs typeface="Times New Roman"/>
              </a:rPr>
              <a:t>. [online] Karetrip.com. Available at: </a:t>
            </a:r>
            <a:r>
              <a:rPr lang="en-GB" sz="1200" dirty="0">
                <a:latin typeface="Times New Roman"/>
                <a:cs typeface="Times New Roman"/>
                <a:hlinkClick r:id="rId9"/>
              </a:rPr>
              <a:t>https://karetrip.com/blogs/india-medical-tourism-cost-comparison</a:t>
            </a:r>
            <a:r>
              <a:rPr lang="en-GB" sz="1200" dirty="0">
                <a:latin typeface="Times New Roman"/>
                <a:cs typeface="Times New Roman"/>
              </a:rPr>
              <a:t>.</a:t>
            </a:r>
            <a:endParaRPr lang="en-GB"/>
          </a:p>
          <a:p>
            <a:pPr>
              <a:buNone/>
            </a:pPr>
            <a:r>
              <a:rPr lang="en-GB" sz="1200" dirty="0" err="1">
                <a:latin typeface="Times New Roman"/>
                <a:cs typeface="Times New Roman"/>
              </a:rPr>
              <a:t>Goyanka</a:t>
            </a:r>
            <a:r>
              <a:rPr lang="en-GB" sz="1200" dirty="0">
                <a:latin typeface="Times New Roman"/>
                <a:cs typeface="Times New Roman"/>
              </a:rPr>
              <a:t>, R. (2021). Burden of water, sanitation and hygiene related diseases in India: prevalence, health care cost and effect of community level factors. </a:t>
            </a:r>
            <a:r>
              <a:rPr lang="en-GB" sz="1200" i="1" dirty="0">
                <a:latin typeface="Times New Roman"/>
                <a:cs typeface="Times New Roman"/>
              </a:rPr>
              <a:t>Clinical Epidemiology and Global Health</a:t>
            </a:r>
            <a:r>
              <a:rPr lang="en-GB" sz="1200" dirty="0">
                <a:latin typeface="Times New Roman"/>
                <a:cs typeface="Times New Roman"/>
              </a:rPr>
              <a:t>, 12(100887), p.100887. </a:t>
            </a:r>
            <a:r>
              <a:rPr lang="en-GB" sz="1200" dirty="0" err="1">
                <a:latin typeface="Times New Roman"/>
                <a:cs typeface="Times New Roman"/>
              </a:rPr>
              <a:t>doi:https</a:t>
            </a:r>
            <a:r>
              <a:rPr lang="en-GB" sz="1200" dirty="0">
                <a:latin typeface="Times New Roman"/>
                <a:cs typeface="Times New Roman"/>
              </a:rPr>
              <a:t>://doi.org/10.1016/j.cegh.2021.100887.</a:t>
            </a:r>
            <a:endParaRPr lang="en-GB" dirty="0"/>
          </a:p>
          <a:p>
            <a:pPr>
              <a:buNone/>
            </a:pPr>
            <a:r>
              <a:rPr lang="en-GB" sz="1200" dirty="0">
                <a:latin typeface="Times New Roman"/>
                <a:cs typeface="Times New Roman"/>
              </a:rPr>
              <a:t>LIFE, V.F. (2019). </a:t>
            </a:r>
            <a:r>
              <a:rPr lang="en-GB" sz="1200" i="1" dirty="0">
                <a:latin typeface="Times New Roman"/>
                <a:cs typeface="Times New Roman"/>
              </a:rPr>
              <a:t>So How Crowded are we : India - </a:t>
            </a:r>
            <a:r>
              <a:rPr lang="en-GB" sz="1200" i="1" dirty="0" err="1">
                <a:latin typeface="Times New Roman"/>
                <a:cs typeface="Times New Roman"/>
              </a:rPr>
              <a:t>TravelFeed</a:t>
            </a:r>
            <a:r>
              <a:rPr lang="en-GB" sz="1200" dirty="0">
                <a:latin typeface="Times New Roman"/>
                <a:cs typeface="Times New Roman"/>
              </a:rPr>
              <a:t>. [online] </a:t>
            </a:r>
            <a:r>
              <a:rPr lang="en-GB" sz="1200" dirty="0" err="1">
                <a:latin typeface="Times New Roman"/>
                <a:cs typeface="Times New Roman"/>
              </a:rPr>
              <a:t>TravelFeed</a:t>
            </a:r>
            <a:r>
              <a:rPr lang="en-GB" sz="1200" dirty="0">
                <a:latin typeface="Times New Roman"/>
                <a:cs typeface="Times New Roman"/>
              </a:rPr>
              <a:t>. Available at: </a:t>
            </a:r>
            <a:r>
              <a:rPr lang="en-GB" sz="1200" dirty="0">
                <a:latin typeface="Times New Roman"/>
                <a:cs typeface="Times New Roman"/>
                <a:hlinkClick r:id="rId10"/>
              </a:rPr>
              <a:t>https://travelfeed.com/@vibesforlife/so-how-crowded-are-we-india</a:t>
            </a:r>
            <a:r>
              <a:rPr lang="en-GB" sz="1200" dirty="0">
                <a:latin typeface="Times New Roman"/>
                <a:cs typeface="Times New Roman"/>
              </a:rPr>
              <a:t> [Accessed 10 Jan. 2026].</a:t>
            </a:r>
            <a:endParaRPr lang="en-GB" dirty="0"/>
          </a:p>
          <a:p>
            <a:pPr>
              <a:buNone/>
            </a:pPr>
            <a:r>
              <a:rPr lang="en-GB" sz="1200" dirty="0">
                <a:latin typeface="Times New Roman"/>
                <a:cs typeface="Times New Roman"/>
              </a:rPr>
              <a:t>Lokmanyahospitals.com. (2025). </a:t>
            </a:r>
            <a:r>
              <a:rPr lang="en-GB" sz="1200" i="1" dirty="0">
                <a:latin typeface="Times New Roman"/>
                <a:cs typeface="Times New Roman"/>
              </a:rPr>
              <a:t>Is It Safe To Eat Street Food During The Rainy Season?</a:t>
            </a:r>
            <a:r>
              <a:rPr lang="en-GB" sz="1200" dirty="0">
                <a:latin typeface="Times New Roman"/>
                <a:cs typeface="Times New Roman"/>
              </a:rPr>
              <a:t> [online] Available at: </a:t>
            </a:r>
            <a:r>
              <a:rPr lang="en-GB" sz="1200" dirty="0">
                <a:latin typeface="Times New Roman"/>
                <a:cs typeface="Times New Roman"/>
                <a:hlinkClick r:id="rId11"/>
              </a:rPr>
              <a:t>https://lokmanyahospitals.com/blogs/is-it-safe-to-eat-street-food-during-the-rainy-season</a:t>
            </a:r>
            <a:r>
              <a:rPr lang="en-GB" sz="1200" dirty="0">
                <a:latin typeface="Times New Roman"/>
                <a:cs typeface="Times New Roman"/>
              </a:rPr>
              <a:t> [Accessed 11 Jan. 2026].</a:t>
            </a:r>
            <a:endParaRPr lang="en-GB" dirty="0"/>
          </a:p>
          <a:p>
            <a:pPr>
              <a:buNone/>
            </a:pPr>
            <a:r>
              <a:rPr lang="en-GB" sz="1200" dirty="0">
                <a:latin typeface="Times New Roman"/>
                <a:cs typeface="Times New Roman"/>
              </a:rPr>
              <a:t>Menon , V. (2019). </a:t>
            </a:r>
            <a:r>
              <a:rPr lang="en-GB" sz="1200" i="1" dirty="0">
                <a:latin typeface="Times New Roman"/>
                <a:cs typeface="Times New Roman"/>
              </a:rPr>
              <a:t>What are similarities and differences between Indian culture and British culture?</a:t>
            </a:r>
            <a:r>
              <a:rPr lang="en-GB" sz="1200" dirty="0">
                <a:latin typeface="Times New Roman"/>
                <a:cs typeface="Times New Roman"/>
              </a:rPr>
              <a:t> [online] Quora. Available at: </a:t>
            </a:r>
            <a:r>
              <a:rPr lang="en-GB" sz="1200" dirty="0">
                <a:latin typeface="Times New Roman"/>
                <a:cs typeface="Times New Roman"/>
                <a:hlinkClick r:id="rId12"/>
              </a:rPr>
              <a:t>https://www.quora.com/What-are-similarities-and-differences-between-Indian-culture-and-British-culture</a:t>
            </a:r>
            <a:r>
              <a:rPr lang="en-GB" sz="1200" dirty="0">
                <a:latin typeface="Times New Roman"/>
                <a:cs typeface="Times New Roman"/>
              </a:rPr>
              <a:t>.</a:t>
            </a:r>
            <a:endParaRPr lang="en-GB"/>
          </a:p>
          <a:p>
            <a:pPr>
              <a:buNone/>
            </a:pPr>
            <a:r>
              <a:rPr lang="en-GB" sz="1200" dirty="0">
                <a:latin typeface="Times New Roman"/>
                <a:cs typeface="Times New Roman"/>
              </a:rPr>
              <a:t>MORLA, K. (2025). </a:t>
            </a:r>
            <a:r>
              <a:rPr lang="en-GB" sz="1200" i="1" dirty="0">
                <a:latin typeface="Times New Roman"/>
                <a:cs typeface="Times New Roman"/>
              </a:rPr>
              <a:t>Tap Water vs Filtered Water</a:t>
            </a:r>
            <a:r>
              <a:rPr lang="en-GB" sz="1200" dirty="0">
                <a:latin typeface="Times New Roman"/>
                <a:cs typeface="Times New Roman"/>
              </a:rPr>
              <a:t>. [online] H2ONE WATER SOLUTIONS PRIVATE LIMITED. Available at: </a:t>
            </a:r>
            <a:r>
              <a:rPr lang="en-GB" sz="1200" dirty="0">
                <a:latin typeface="Times New Roman"/>
                <a:cs typeface="Times New Roman"/>
                <a:hlinkClick r:id="rId13"/>
              </a:rPr>
              <a:t>https://finwater.in/blogs/news/tap-water-vs-filtered-water?srsltid=AfmBOooSmM1q-M_gGfk3zvFciPNxjHmK3BHEVF0bPFo4GowrwWFlmEIo</a:t>
            </a:r>
            <a:r>
              <a:rPr lang="en-GB" sz="1200" dirty="0">
                <a:latin typeface="Times New Roman"/>
                <a:cs typeface="Times New Roman"/>
              </a:rPr>
              <a:t> [Accessed 11 Jan. 2026].</a:t>
            </a:r>
            <a:endParaRPr lang="en-GB" dirty="0"/>
          </a:p>
          <a:p>
            <a:pPr>
              <a:buNone/>
            </a:pPr>
            <a:r>
              <a:rPr lang="en-GB" sz="1200" dirty="0">
                <a:latin typeface="Times New Roman"/>
                <a:cs typeface="Times New Roman"/>
              </a:rPr>
              <a:t>Nabia. (2025). </a:t>
            </a:r>
            <a:r>
              <a:rPr lang="en-GB" sz="1200" i="1" dirty="0">
                <a:latin typeface="Times New Roman"/>
                <a:cs typeface="Times New Roman"/>
              </a:rPr>
              <a:t>Kufi</a:t>
            </a:r>
            <a:r>
              <a:rPr lang="en-GB" sz="1200" dirty="0">
                <a:latin typeface="Times New Roman"/>
                <a:cs typeface="Times New Roman"/>
              </a:rPr>
              <a:t>. [online] Available at: </a:t>
            </a:r>
            <a:r>
              <a:rPr lang="en-GB" sz="1200" dirty="0">
                <a:latin typeface="Times New Roman"/>
                <a:cs typeface="Times New Roman"/>
                <a:hlinkClick r:id="rId14"/>
              </a:rPr>
              <a:t>https://www.nabia.in/collections/kufi</a:t>
            </a:r>
            <a:r>
              <a:rPr lang="en-GB" sz="1200" dirty="0">
                <a:latin typeface="Times New Roman"/>
                <a:cs typeface="Times New Roman"/>
              </a:rPr>
              <a:t> [Accessed 10 Jan. 2026].</a:t>
            </a:r>
            <a:endParaRPr lang="en-GB" dirty="0"/>
          </a:p>
          <a:p>
            <a:pPr>
              <a:buNone/>
            </a:pPr>
            <a:r>
              <a:rPr lang="en-GB" sz="1200" dirty="0">
                <a:latin typeface="Times New Roman"/>
                <a:cs typeface="Times New Roman"/>
              </a:rPr>
              <a:t>Rabhya Maini (2025). </a:t>
            </a:r>
            <a:r>
              <a:rPr lang="en-GB" sz="1200" i="1" dirty="0">
                <a:latin typeface="Times New Roman"/>
                <a:cs typeface="Times New Roman"/>
              </a:rPr>
              <a:t>India Someday</a:t>
            </a:r>
            <a:r>
              <a:rPr lang="en-GB" sz="1200" dirty="0">
                <a:latin typeface="Times New Roman"/>
                <a:cs typeface="Times New Roman"/>
              </a:rPr>
              <a:t>. [online] India Someday Travels. Available at: </a:t>
            </a:r>
            <a:r>
              <a:rPr lang="en-GB" sz="1200" dirty="0">
                <a:latin typeface="Times New Roman"/>
                <a:cs typeface="Times New Roman"/>
                <a:hlinkClick r:id="rId15"/>
              </a:rPr>
              <a:t>https://indiasomeday.com/en/uber-vs-ola-in-india-what-foreigners-need-to-know/</a:t>
            </a:r>
            <a:r>
              <a:rPr lang="en-GB" sz="1200" dirty="0">
                <a:latin typeface="Times New Roman"/>
                <a:cs typeface="Times New Roman"/>
              </a:rPr>
              <a:t>.</a:t>
            </a:r>
            <a:endParaRPr lang="en-GB"/>
          </a:p>
          <a:p>
            <a:pPr>
              <a:buNone/>
            </a:pPr>
            <a:r>
              <a:rPr lang="en-GB" sz="1200" dirty="0">
                <a:latin typeface="Times New Roman"/>
                <a:cs typeface="Times New Roman"/>
              </a:rPr>
              <a:t>Statista. (2026). </a:t>
            </a:r>
            <a:r>
              <a:rPr lang="en-GB" sz="1200" i="1" dirty="0">
                <a:latin typeface="Times New Roman"/>
                <a:cs typeface="Times New Roman"/>
              </a:rPr>
              <a:t>India: number of reported theft cases 2020</a:t>
            </a:r>
            <a:r>
              <a:rPr lang="en-GB" sz="1200" dirty="0">
                <a:latin typeface="Times New Roman"/>
                <a:cs typeface="Times New Roman"/>
              </a:rPr>
              <a:t>. [online] Available at: </a:t>
            </a:r>
            <a:r>
              <a:rPr lang="en-GB" sz="1200" dirty="0">
                <a:latin typeface="Times New Roman"/>
                <a:cs typeface="Times New Roman"/>
                <a:hlinkClick r:id="rId16"/>
              </a:rPr>
              <a:t>https://www.statista.com/statistics/632513/reported-theft-cases-india/</a:t>
            </a:r>
            <a:r>
              <a:rPr lang="en-GB" sz="1200" dirty="0">
                <a:latin typeface="Times New Roman"/>
                <a:cs typeface="Times New Roman"/>
              </a:rPr>
              <a:t>.</a:t>
            </a:r>
            <a:endParaRPr lang="en-GB"/>
          </a:p>
          <a:p>
            <a:pPr>
              <a:buNone/>
            </a:pPr>
            <a:r>
              <a:rPr lang="en-GB" sz="1200" dirty="0">
                <a:latin typeface="Times New Roman"/>
                <a:cs typeface="Times New Roman"/>
              </a:rPr>
              <a:t>Superdrug Health Clinic. (2019). </a:t>
            </a:r>
            <a:r>
              <a:rPr lang="en-GB" sz="1200" i="1" dirty="0">
                <a:latin typeface="Times New Roman"/>
                <a:cs typeface="Times New Roman"/>
              </a:rPr>
              <a:t>Travel Vaccinations for India - Superdrug Health Clinic</a:t>
            </a:r>
            <a:r>
              <a:rPr lang="en-GB" sz="1200" dirty="0">
                <a:latin typeface="Times New Roman"/>
                <a:cs typeface="Times New Roman"/>
              </a:rPr>
              <a:t>. [online] Available at: </a:t>
            </a:r>
            <a:r>
              <a:rPr lang="en-GB" sz="1200" dirty="0">
                <a:latin typeface="Times New Roman"/>
                <a:cs typeface="Times New Roman"/>
                <a:hlinkClick r:id="rId17"/>
              </a:rPr>
              <a:t>https://healthclinics.superdrug.com/travel-vaccinations/india/</a:t>
            </a:r>
            <a:r>
              <a:rPr lang="en-GB" sz="1200" dirty="0">
                <a:latin typeface="Times New Roman"/>
                <a:cs typeface="Times New Roman"/>
              </a:rPr>
              <a:t>.</a:t>
            </a:r>
            <a:endParaRPr lang="en-GB"/>
          </a:p>
          <a:p>
            <a:pPr>
              <a:buNone/>
            </a:pPr>
            <a:r>
              <a:rPr lang="en-GB" sz="1200" dirty="0">
                <a:latin typeface="Times New Roman"/>
                <a:cs typeface="Times New Roman"/>
              </a:rPr>
              <a:t>Tvisha (2026). </a:t>
            </a:r>
            <a:r>
              <a:rPr lang="en-GB" sz="1200" i="1" dirty="0">
                <a:latin typeface="Times New Roman"/>
                <a:cs typeface="Times New Roman"/>
              </a:rPr>
              <a:t>RedBus Success Story - Tvisha</a:t>
            </a:r>
            <a:r>
              <a:rPr lang="en-GB" sz="1200" dirty="0">
                <a:latin typeface="Times New Roman"/>
                <a:cs typeface="Times New Roman"/>
              </a:rPr>
              <a:t>. [online] </a:t>
            </a:r>
            <a:r>
              <a:rPr lang="en-GB" sz="1200" dirty="0">
                <a:latin typeface="Times New Roman"/>
                <a:cs typeface="Times New Roman"/>
                <a:hlinkClick r:id="rId18"/>
              </a:rPr>
              <a:t>www.tvisha.com</a:t>
            </a:r>
            <a:r>
              <a:rPr lang="en-GB" sz="1200" dirty="0">
                <a:latin typeface="Times New Roman"/>
                <a:cs typeface="Times New Roman"/>
              </a:rPr>
              <a:t>. Available at: </a:t>
            </a:r>
            <a:r>
              <a:rPr lang="en-GB" sz="1200" dirty="0">
                <a:latin typeface="Times New Roman"/>
                <a:cs typeface="Times New Roman"/>
                <a:hlinkClick r:id="rId19"/>
              </a:rPr>
              <a:t>https://www.tvisha.com/blog/redbus-success-story</a:t>
            </a:r>
            <a:r>
              <a:rPr lang="en-GB" sz="1200" dirty="0">
                <a:latin typeface="Times New Roman"/>
                <a:cs typeface="Times New Roman"/>
              </a:rPr>
              <a:t>.</a:t>
            </a:r>
            <a:endParaRPr lang="en-GB"/>
          </a:p>
          <a:p>
            <a:pPr>
              <a:buNone/>
            </a:pPr>
            <a:r>
              <a:rPr lang="en-GB" sz="1200" dirty="0">
                <a:latin typeface="Times New Roman"/>
                <a:cs typeface="Times New Roman"/>
              </a:rPr>
              <a:t>Wikipedia Contributors (2019). </a:t>
            </a:r>
            <a:r>
              <a:rPr lang="en-GB" sz="1200" i="1" dirty="0">
                <a:latin typeface="Times New Roman"/>
                <a:cs typeface="Times New Roman"/>
              </a:rPr>
              <a:t>Religion in India</a:t>
            </a:r>
            <a:r>
              <a:rPr lang="en-GB" sz="1200" dirty="0">
                <a:latin typeface="Times New Roman"/>
                <a:cs typeface="Times New Roman"/>
              </a:rPr>
              <a:t>. [online] Wikipedia. Available at: </a:t>
            </a:r>
            <a:r>
              <a:rPr lang="en-GB" sz="1200" dirty="0">
                <a:latin typeface="Times New Roman"/>
                <a:cs typeface="Times New Roman"/>
                <a:hlinkClick r:id="rId20"/>
              </a:rPr>
              <a:t>https://en.wikipedia.org/wiki/Religion_in_India</a:t>
            </a:r>
            <a:r>
              <a:rPr lang="en-GB" sz="1200" dirty="0">
                <a:latin typeface="Times New Roman"/>
                <a:cs typeface="Times New Roman"/>
              </a:rPr>
              <a:t>.</a:t>
            </a:r>
            <a:endParaRPr lang="en-GB"/>
          </a:p>
          <a:p>
            <a:pPr>
              <a:buNone/>
            </a:pPr>
            <a:r>
              <a:rPr lang="en-GB" sz="1200" dirty="0">
                <a:latin typeface="Times New Roman"/>
                <a:cs typeface="Times New Roman"/>
                <a:hlinkClick r:id="rId21"/>
              </a:rPr>
              <a:t>www.intrepidtravel.com</a:t>
            </a:r>
            <a:r>
              <a:rPr lang="en-GB" sz="1200" dirty="0">
                <a:latin typeface="Times New Roman"/>
                <a:cs typeface="Times New Roman"/>
              </a:rPr>
              <a:t>. (2026). </a:t>
            </a:r>
            <a:r>
              <a:rPr lang="en-GB" sz="1200" i="1" dirty="0">
                <a:latin typeface="Times New Roman"/>
                <a:cs typeface="Times New Roman"/>
              </a:rPr>
              <a:t>What to wear in India | Intrepid Travel</a:t>
            </a:r>
            <a:r>
              <a:rPr lang="en-GB" sz="1200" dirty="0">
                <a:latin typeface="Times New Roman"/>
                <a:cs typeface="Times New Roman"/>
              </a:rPr>
              <a:t>. [online] Available at: </a:t>
            </a:r>
            <a:r>
              <a:rPr lang="en-GB" sz="1200" dirty="0">
                <a:latin typeface="Times New Roman"/>
                <a:cs typeface="Times New Roman"/>
                <a:hlinkClick r:id="rId22"/>
              </a:rPr>
              <a:t>https://www.intrepidtravel.com/uk/india/what-to-wear-in-india</a:t>
            </a:r>
            <a:r>
              <a:rPr lang="en-GB" sz="1200" dirty="0">
                <a:latin typeface="Times New Roman"/>
                <a:cs typeface="Times New Roman"/>
              </a:rPr>
              <a:t>.</a:t>
            </a:r>
            <a:endParaRPr lang="en-GB"/>
          </a:p>
          <a:p>
            <a:pPr>
              <a:buNone/>
            </a:pPr>
            <a:r>
              <a:rPr lang="en-GB" sz="1200" dirty="0">
                <a:latin typeface="Times New Roman"/>
                <a:cs typeface="Times New Roman"/>
                <a:hlinkClick r:id="rId23"/>
              </a:rPr>
              <a:t>www.who.int</a:t>
            </a:r>
            <a:r>
              <a:rPr lang="en-GB" sz="1200" dirty="0">
                <a:latin typeface="Times New Roman"/>
                <a:cs typeface="Times New Roman"/>
              </a:rPr>
              <a:t>. (2026). </a:t>
            </a:r>
            <a:r>
              <a:rPr lang="en-GB" sz="1200" i="1" dirty="0">
                <a:latin typeface="Times New Roman"/>
                <a:cs typeface="Times New Roman"/>
              </a:rPr>
              <a:t>Food safety - India</a:t>
            </a:r>
            <a:r>
              <a:rPr lang="en-GB" sz="1200" dirty="0">
                <a:latin typeface="Times New Roman"/>
                <a:cs typeface="Times New Roman"/>
              </a:rPr>
              <a:t>. [online] Available at: </a:t>
            </a:r>
            <a:r>
              <a:rPr lang="en-GB" sz="1200" dirty="0">
                <a:latin typeface="Times New Roman"/>
                <a:cs typeface="Times New Roman"/>
                <a:hlinkClick r:id="rId24"/>
              </a:rPr>
              <a:t>https://www.who.int/india/health-topics/food-safety</a:t>
            </a:r>
            <a:r>
              <a:rPr lang="en-GB" sz="1200" dirty="0">
                <a:latin typeface="Times New Roman"/>
                <a:cs typeface="Times New Roman"/>
              </a:rPr>
              <a:t>.</a:t>
            </a:r>
            <a:endParaRPr lang="en-GB"/>
          </a:p>
          <a:p>
            <a:pPr>
              <a:buNone/>
            </a:pPr>
            <a:r>
              <a:rPr lang="en-GB" sz="1200" dirty="0" err="1">
                <a:latin typeface="Times New Roman"/>
                <a:cs typeface="Times New Roman"/>
              </a:rPr>
              <a:t>Zwegers</a:t>
            </a:r>
            <a:r>
              <a:rPr lang="en-GB" sz="1200" dirty="0">
                <a:latin typeface="Times New Roman"/>
                <a:cs typeface="Times New Roman"/>
              </a:rPr>
              <a:t>, A. (2026). </a:t>
            </a:r>
            <a:r>
              <a:rPr lang="en-GB" sz="1200" i="1" dirty="0">
                <a:latin typeface="Times New Roman"/>
                <a:cs typeface="Times New Roman"/>
              </a:rPr>
              <a:t>India’s Cultural Do’s and Don’ts</a:t>
            </a:r>
            <a:r>
              <a:rPr lang="en-GB" sz="1200" dirty="0">
                <a:latin typeface="Times New Roman"/>
                <a:cs typeface="Times New Roman"/>
              </a:rPr>
              <a:t>. [online] </a:t>
            </a:r>
            <a:r>
              <a:rPr lang="en-GB" sz="1200" dirty="0">
                <a:latin typeface="Times New Roman"/>
                <a:cs typeface="Times New Roman"/>
                <a:hlinkClick r:id="rId25"/>
              </a:rPr>
              <a:t>www.nathab.com</a:t>
            </a:r>
            <a:r>
              <a:rPr lang="en-GB" sz="1200" dirty="0">
                <a:latin typeface="Times New Roman"/>
                <a:cs typeface="Times New Roman"/>
              </a:rPr>
              <a:t>. Available at: </a:t>
            </a:r>
            <a:r>
              <a:rPr lang="en-GB" sz="1200" dirty="0">
                <a:latin typeface="Times New Roman"/>
                <a:cs typeface="Times New Roman"/>
                <a:hlinkClick r:id="rId26"/>
              </a:rPr>
              <a:t>https://www.nathab.com/know-before-you-go/asia-the-pacific/india/cultural-dos-and-donts</a:t>
            </a:r>
            <a:r>
              <a:rPr lang="en-GB" sz="1200" dirty="0">
                <a:latin typeface="Times New Roman"/>
                <a:cs typeface="Times New Roman"/>
              </a:rPr>
              <a:t>.</a:t>
            </a:r>
            <a:endParaRPr lang="en-GB"/>
          </a:p>
          <a:p>
            <a:pPr marL="0" indent="0">
              <a:buNone/>
            </a:pPr>
            <a:endParaRPr lang="en-GB" dirty="0"/>
          </a:p>
        </p:txBody>
      </p:sp>
    </p:spTree>
    <p:extLst>
      <p:ext uri="{BB962C8B-B14F-4D97-AF65-F5344CB8AC3E}">
        <p14:creationId xmlns:p14="http://schemas.microsoft.com/office/powerpoint/2010/main" val="29526361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10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Health and Safety </vt:lpstr>
      <vt:lpstr>PowerPoint Presentation</vt:lpstr>
      <vt:lpstr>PowerPoint Presentation</vt:lpstr>
      <vt:lpstr>PowerPoint Presentation</vt:lpstr>
      <vt:lpstr>PowerPoint Presentation</vt:lpstr>
      <vt:lpstr>PowerPoint Presentation</vt:lpstr>
      <vt:lpstr>India's Cultural and Religious Diversity </vt:lpstr>
      <vt:lpstr>Food &amp; Water Safety </vt:lpstr>
      <vt:lpstr>PowerPoint Presentation</vt:lpstr>
      <vt:lpstr>Pre-arranged and Planning Duty of Care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cp:revision>
  <dcterms:created xsi:type="dcterms:W3CDTF">2026-01-08T14:41:55Z</dcterms:created>
  <dcterms:modified xsi:type="dcterms:W3CDTF">2026-01-11T23:50:58Z</dcterms:modified>
</cp:coreProperties>
</file>