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2" r:id="rId4"/>
    <p:sldId id="257" r:id="rId5"/>
    <p:sldId id="261"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DEC56F7-846D-4571-A6F0-8613E30B0C1A}"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1609276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EC56F7-846D-4571-A6F0-8613E30B0C1A}"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2027151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EC56F7-846D-4571-A6F0-8613E30B0C1A}"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3745983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DEC56F7-846D-4571-A6F0-8613E30B0C1A}"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390404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DEC56F7-846D-4571-A6F0-8613E30B0C1A}" type="datetimeFigureOut">
              <a:rPr lang="en-GB" smtClean="0"/>
              <a:t>07/03/2019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3939047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DEC56F7-846D-4571-A6F0-8613E30B0C1A}" type="datetimeFigureOut">
              <a:rPr lang="en-GB" smtClean="0"/>
              <a:t>07/03/2019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2825295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EC56F7-846D-4571-A6F0-8613E30B0C1A}" type="datetimeFigureOut">
              <a:rPr lang="en-GB" smtClean="0"/>
              <a:t>07/03/2019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2237689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EC56F7-846D-4571-A6F0-8613E30B0C1A}"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2827844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EC56F7-846D-4571-A6F0-8613E30B0C1A}"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633096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EC56F7-846D-4571-A6F0-8613E30B0C1A}"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285771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EC56F7-846D-4571-A6F0-8613E30B0C1A}"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156176-CFF4-42B7-8DE0-6A8DB222B520}" type="slidenum">
              <a:rPr lang="en-GB" smtClean="0"/>
              <a:t>‹#›</a:t>
            </a:fld>
            <a:endParaRPr lang="en-GB"/>
          </a:p>
        </p:txBody>
      </p:sp>
    </p:spTree>
    <p:extLst>
      <p:ext uri="{BB962C8B-B14F-4D97-AF65-F5344CB8AC3E}">
        <p14:creationId xmlns:p14="http://schemas.microsoft.com/office/powerpoint/2010/main" val="3155625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EC56F7-846D-4571-A6F0-8613E30B0C1A}" type="datetimeFigureOut">
              <a:rPr lang="en-GB" smtClean="0"/>
              <a:t>07/03/2019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156176-CFF4-42B7-8DE0-6A8DB222B520}" type="slidenum">
              <a:rPr lang="en-GB" smtClean="0"/>
              <a:t>‹#›</a:t>
            </a:fld>
            <a:endParaRPr lang="en-GB"/>
          </a:p>
        </p:txBody>
      </p:sp>
    </p:spTree>
    <p:extLst>
      <p:ext uri="{BB962C8B-B14F-4D97-AF65-F5344CB8AC3E}">
        <p14:creationId xmlns:p14="http://schemas.microsoft.com/office/powerpoint/2010/main" val="4134740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SBUS6114 Leadership and Management Assignment 2</a:t>
            </a:r>
            <a:endParaRPr lang="en-GB" dirty="0"/>
          </a:p>
        </p:txBody>
      </p:sp>
      <p:sp>
        <p:nvSpPr>
          <p:cNvPr id="3" name="Subtitle 2"/>
          <p:cNvSpPr>
            <a:spLocks noGrp="1"/>
          </p:cNvSpPr>
          <p:nvPr>
            <p:ph type="subTitle" idx="1"/>
          </p:nvPr>
        </p:nvSpPr>
        <p:spPr/>
        <p:txBody>
          <a:bodyPr/>
          <a:lstStyle/>
          <a:p>
            <a:r>
              <a:rPr lang="en-GB" b="1" dirty="0" smtClean="0">
                <a:solidFill>
                  <a:srgbClr val="002060"/>
                </a:solidFill>
              </a:rPr>
              <a:t>Submission before 3pm on </a:t>
            </a:r>
          </a:p>
          <a:p>
            <a:r>
              <a:rPr lang="en-GB" b="1" dirty="0" smtClean="0">
                <a:solidFill>
                  <a:srgbClr val="002060"/>
                </a:solidFill>
              </a:rPr>
              <a:t>Tuesday 30</a:t>
            </a:r>
            <a:r>
              <a:rPr lang="en-GB" b="1" baseline="30000" dirty="0" smtClean="0">
                <a:solidFill>
                  <a:srgbClr val="002060"/>
                </a:solidFill>
              </a:rPr>
              <a:t>th</a:t>
            </a:r>
            <a:r>
              <a:rPr lang="en-GB" b="1" dirty="0" smtClean="0">
                <a:solidFill>
                  <a:srgbClr val="002060"/>
                </a:solidFill>
              </a:rPr>
              <a:t> April 2019</a:t>
            </a:r>
            <a:endParaRPr lang="en-GB" b="1" dirty="0">
              <a:solidFill>
                <a:srgbClr val="002060"/>
              </a:solidFill>
            </a:endParaRPr>
          </a:p>
        </p:txBody>
      </p:sp>
    </p:spTree>
    <p:extLst>
      <p:ext uri="{BB962C8B-B14F-4D97-AF65-F5344CB8AC3E}">
        <p14:creationId xmlns:p14="http://schemas.microsoft.com/office/powerpoint/2010/main" val="36375755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600" dirty="0" smtClean="0"/>
              <a:t>Assignment 2 (see page 5 of handbook)</a:t>
            </a:r>
            <a:endParaRPr lang="en-GB" sz="3600" dirty="0"/>
          </a:p>
        </p:txBody>
      </p:sp>
      <p:sp>
        <p:nvSpPr>
          <p:cNvPr id="3" name="Content Placeholder 2"/>
          <p:cNvSpPr>
            <a:spLocks noGrp="1"/>
          </p:cNvSpPr>
          <p:nvPr>
            <p:ph idx="1"/>
          </p:nvPr>
        </p:nvSpPr>
        <p:spPr>
          <a:xfrm>
            <a:off x="457200" y="1412776"/>
            <a:ext cx="8229600" cy="4968552"/>
          </a:xfrm>
        </p:spPr>
        <p:txBody>
          <a:bodyPr>
            <a:normAutofit/>
          </a:bodyPr>
          <a:lstStyle/>
          <a:p>
            <a:pPr marL="0" indent="0">
              <a:buNone/>
            </a:pPr>
            <a:r>
              <a:rPr lang="en-GB" sz="3000" dirty="0" smtClean="0"/>
              <a:t>Assume </a:t>
            </a:r>
            <a:r>
              <a:rPr lang="en-GB" sz="3000" dirty="0"/>
              <a:t>the role of a business consultant for this task.  You have been commissioned by a business organisation to develop a proposal for an ‘emerging leadership development programme’ for aspiring leaders of the </a:t>
            </a:r>
            <a:r>
              <a:rPr lang="en-GB" sz="3000" dirty="0" smtClean="0"/>
              <a:t>future. </a:t>
            </a:r>
          </a:p>
          <a:p>
            <a:pPr marL="0" indent="0">
              <a:buNone/>
            </a:pPr>
            <a:endParaRPr lang="en-GB" sz="3000" dirty="0" smtClean="0"/>
          </a:p>
          <a:p>
            <a:pPr marL="0" indent="0">
              <a:buNone/>
            </a:pPr>
            <a:r>
              <a:rPr lang="en-GB" sz="3000" dirty="0" smtClean="0"/>
              <a:t>As </a:t>
            </a:r>
            <a:r>
              <a:rPr lang="en-GB" sz="3000" dirty="0"/>
              <a:t>part of this module you will study various business organisations and leaders, you should choose one of these organisations as the context for your leadership development programme.</a:t>
            </a:r>
          </a:p>
          <a:p>
            <a:endParaRPr lang="en-GB" dirty="0"/>
          </a:p>
        </p:txBody>
      </p:sp>
    </p:spTree>
    <p:extLst>
      <p:ext uri="{BB962C8B-B14F-4D97-AF65-F5344CB8AC3E}">
        <p14:creationId xmlns:p14="http://schemas.microsoft.com/office/powerpoint/2010/main" val="29149952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36104"/>
          </a:xfrm>
        </p:spPr>
        <p:txBody>
          <a:bodyPr>
            <a:normAutofit fontScale="90000"/>
          </a:bodyPr>
          <a:lstStyle/>
          <a:p>
            <a:r>
              <a:rPr lang="en-GB" sz="3200" dirty="0" smtClean="0"/>
              <a:t>Presenting Your Programme (page 5 of handbook)</a:t>
            </a:r>
            <a:endParaRPr lang="en-GB" sz="3200" dirty="0"/>
          </a:p>
        </p:txBody>
      </p:sp>
      <p:sp>
        <p:nvSpPr>
          <p:cNvPr id="3" name="Content Placeholder 2"/>
          <p:cNvSpPr>
            <a:spLocks noGrp="1"/>
          </p:cNvSpPr>
          <p:nvPr>
            <p:ph idx="1"/>
          </p:nvPr>
        </p:nvSpPr>
        <p:spPr>
          <a:xfrm>
            <a:off x="457200" y="1268760"/>
            <a:ext cx="8229600" cy="5544616"/>
          </a:xfrm>
        </p:spPr>
        <p:txBody>
          <a:bodyPr>
            <a:normAutofit fontScale="62500" lnSpcReduction="20000"/>
          </a:bodyPr>
          <a:lstStyle/>
          <a:p>
            <a:r>
              <a:rPr lang="en-GB" dirty="0"/>
              <a:t>You will present your proposal and recommendations to the senior management board of your chosen business organisation.  The presentation must discuss:</a:t>
            </a:r>
          </a:p>
          <a:p>
            <a:pPr lvl="0"/>
            <a:r>
              <a:rPr lang="en-GB" dirty="0"/>
              <a:t>the skills and competencies required for effective leaders in the modern business environment.  </a:t>
            </a:r>
          </a:p>
          <a:p>
            <a:pPr lvl="0"/>
            <a:r>
              <a:rPr lang="en-GB" dirty="0"/>
              <a:t>your proposed approach to developing such skills in aspiring leaders (leadership development methods and interventions).</a:t>
            </a:r>
          </a:p>
          <a:p>
            <a:pPr lvl="0"/>
            <a:r>
              <a:rPr lang="en-GB" dirty="0"/>
              <a:t>the benefits the business organisation should expect to achieve as a result of investing in the development of its aspiring leaders. </a:t>
            </a:r>
          </a:p>
          <a:p>
            <a:pPr lvl="0"/>
            <a:r>
              <a:rPr lang="en-GB" dirty="0"/>
              <a:t>why the business organisation should choose your proposed leadership development programme over others and specifically why you are the right consultant to manage the implementation of this programme.</a:t>
            </a:r>
          </a:p>
          <a:p>
            <a:r>
              <a:rPr lang="en-GB" dirty="0"/>
              <a:t>In addition, you are required to develop professional supporting material, which is to be distributed at the presentation in the form of a booklet.  The booklet should be professionally produced and include details of the leadership programme you are proposing, the advantages and disadvantages of this strategy, advice on implementation of this strategy and suggested further reading.  It is essential you take a highly professional approach to this task. </a:t>
            </a:r>
          </a:p>
        </p:txBody>
      </p:sp>
    </p:spTree>
    <p:extLst>
      <p:ext uri="{BB962C8B-B14F-4D97-AF65-F5344CB8AC3E}">
        <p14:creationId xmlns:p14="http://schemas.microsoft.com/office/powerpoint/2010/main" val="21697291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r>
              <a:rPr lang="en-GB" sz="3600" dirty="0" smtClean="0"/>
              <a:t>Notes (page 6 of handbook)</a:t>
            </a:r>
            <a:endParaRPr lang="en-GB" sz="3600" dirty="0"/>
          </a:p>
        </p:txBody>
      </p:sp>
      <p:sp>
        <p:nvSpPr>
          <p:cNvPr id="3" name="Content Placeholder 2"/>
          <p:cNvSpPr>
            <a:spLocks noGrp="1"/>
          </p:cNvSpPr>
          <p:nvPr>
            <p:ph idx="1"/>
          </p:nvPr>
        </p:nvSpPr>
        <p:spPr>
          <a:xfrm>
            <a:off x="457200" y="1124744"/>
            <a:ext cx="8229600" cy="5400600"/>
          </a:xfrm>
        </p:spPr>
        <p:txBody>
          <a:bodyPr>
            <a:normAutofit fontScale="70000" lnSpcReduction="20000"/>
          </a:bodyPr>
          <a:lstStyle/>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The booklet should be clear, professional, informative and appropriately referenced.</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The booklet should clearly illustrate the skills and competencies required for success, your proposed approach to developing these skills and competencies and the benefits organisations should expect to achieve as a result of investing in development for its Leaders and Managers.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Underpinning theory and research should be used to support your verbal presentation.</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All students should deliver the presentation to the class.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The </a:t>
            </a:r>
            <a:r>
              <a:rPr lang="en-GB" u="sng" dirty="0">
                <a:latin typeface="Calibri" panose="020F0502020204030204" pitchFamily="34" charset="0"/>
                <a:ea typeface="Times New Roman" panose="02020603050405020304" pitchFamily="18" charset="0"/>
                <a:cs typeface="Arial" panose="020B0604020202020204" pitchFamily="34" charset="0"/>
              </a:rPr>
              <a:t>individual presentation</a:t>
            </a:r>
            <a:r>
              <a:rPr lang="en-GB" dirty="0">
                <a:latin typeface="Calibri" panose="020F0502020204030204" pitchFamily="34" charset="0"/>
                <a:ea typeface="Times New Roman" panose="02020603050405020304" pitchFamily="18" charset="0"/>
                <a:cs typeface="Arial" panose="020B0604020202020204" pitchFamily="34" charset="0"/>
              </a:rPr>
              <a:t> should not exceed 15 minutes.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Your presentation should be professional, appropriately structured to introduce the research topic, the background literature, the findings and conclusions/recommendations.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445479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r>
              <a:rPr lang="en-GB" sz="3600" dirty="0" smtClean="0"/>
              <a:t>Summary Criteria (page </a:t>
            </a:r>
            <a:r>
              <a:rPr lang="en-GB" sz="3600" dirty="0"/>
              <a:t>6</a:t>
            </a:r>
            <a:r>
              <a:rPr lang="en-GB" sz="3600" dirty="0" smtClean="0"/>
              <a:t> of handbook)</a:t>
            </a:r>
            <a:endParaRPr lang="en-GB" sz="3600" dirty="0"/>
          </a:p>
        </p:txBody>
      </p:sp>
      <p:sp>
        <p:nvSpPr>
          <p:cNvPr id="3" name="Content Placeholder 2"/>
          <p:cNvSpPr>
            <a:spLocks noGrp="1"/>
          </p:cNvSpPr>
          <p:nvPr>
            <p:ph idx="1"/>
          </p:nvPr>
        </p:nvSpPr>
        <p:spPr>
          <a:xfrm>
            <a:off x="457200" y="908720"/>
            <a:ext cx="8229600" cy="5760640"/>
          </a:xfrm>
        </p:spPr>
        <p:txBody>
          <a:bodyPr>
            <a:normAutofit fontScale="85000" lnSpcReduction="20000"/>
          </a:bodyPr>
          <a:lstStyle/>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Undertake a presentation to illustrate the value of leadership and management development strategies to an organisation.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lvl="0">
              <a:lnSpc>
                <a:spcPct val="115000"/>
              </a:lnSpc>
              <a:buFont typeface="+mj-lt"/>
              <a:buAutoNum type="arabicPeriod"/>
            </a:pPr>
            <a:r>
              <a:rPr lang="en-GB" dirty="0">
                <a:latin typeface="Calibri" panose="020F0502020204030204" pitchFamily="34" charset="0"/>
                <a:ea typeface="Times New Roman" panose="02020603050405020304" pitchFamily="18" charset="0"/>
                <a:cs typeface="Arial" panose="020B0604020202020204" pitchFamily="34" charset="0"/>
              </a:rPr>
              <a:t>Analyse and evaluate different approaches to developing and implementing Leadership and management development programmes.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0"/>
              </a:spcAft>
              <a:buNone/>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15000"/>
              </a:lnSpc>
              <a:spcAft>
                <a:spcPts val="0"/>
              </a:spcAft>
              <a:buNone/>
            </a:pPr>
            <a:r>
              <a:rPr lang="en-GB" dirty="0">
                <a:latin typeface="Calibri" panose="020F0502020204030204" pitchFamily="34" charset="0"/>
                <a:ea typeface="Times New Roman" panose="02020603050405020304" pitchFamily="18" charset="0"/>
                <a:cs typeface="Arial" panose="020B0604020202020204" pitchFamily="34" charset="0"/>
              </a:rPr>
              <a:t> </a:t>
            </a:r>
            <a:r>
              <a:rPr lang="en-GB" dirty="0" smtClean="0">
                <a:latin typeface="Calibri" panose="020F0502020204030204" pitchFamily="34" charset="0"/>
                <a:ea typeface="Times New Roman" panose="02020603050405020304" pitchFamily="18" charset="0"/>
                <a:cs typeface="Arial" panose="020B0604020202020204" pitchFamily="34" charset="0"/>
              </a:rPr>
              <a:t>Presentations take </a:t>
            </a:r>
            <a:r>
              <a:rPr lang="en-GB" dirty="0">
                <a:latin typeface="Calibri" panose="020F0502020204030204" pitchFamily="34" charset="0"/>
                <a:ea typeface="Times New Roman" panose="02020603050405020304" pitchFamily="18" charset="0"/>
                <a:cs typeface="Arial" panose="020B0604020202020204" pitchFamily="34" charset="0"/>
              </a:rPr>
              <a:t>place on </a:t>
            </a:r>
            <a:r>
              <a:rPr lang="en-GB" dirty="0" smtClean="0">
                <a:latin typeface="Calibri" panose="020F0502020204030204" pitchFamily="34" charset="0"/>
                <a:ea typeface="Times New Roman" panose="02020603050405020304" pitchFamily="18" charset="0"/>
                <a:cs typeface="Arial" panose="020B0604020202020204" pitchFamily="34" charset="0"/>
              </a:rPr>
              <a:t>Wednesday 1</a:t>
            </a:r>
            <a:r>
              <a:rPr lang="en-GB" baseline="30000" dirty="0" smtClean="0">
                <a:latin typeface="Calibri" panose="020F0502020204030204" pitchFamily="34" charset="0"/>
                <a:ea typeface="Times New Roman" panose="02020603050405020304" pitchFamily="18" charset="0"/>
                <a:cs typeface="Arial" panose="020B0604020202020204" pitchFamily="34" charset="0"/>
              </a:rPr>
              <a:t>st</a:t>
            </a:r>
            <a:r>
              <a:rPr lang="en-GB" dirty="0" smtClean="0">
                <a:latin typeface="Calibri" panose="020F0502020204030204" pitchFamily="34" charset="0"/>
                <a:ea typeface="Times New Roman" panose="02020603050405020304" pitchFamily="18" charset="0"/>
                <a:cs typeface="Arial" panose="020B0604020202020204" pitchFamily="34" charset="0"/>
              </a:rPr>
              <a:t> May </a:t>
            </a:r>
            <a:r>
              <a:rPr lang="en-GB" dirty="0" smtClean="0">
                <a:latin typeface="Calibri" panose="020F0502020204030204" pitchFamily="34" charset="0"/>
                <a:ea typeface="Times New Roman" panose="02020603050405020304" pitchFamily="18" charset="0"/>
                <a:cs typeface="Arial" panose="020B0604020202020204" pitchFamily="34" charset="0"/>
              </a:rPr>
              <a:t>2019</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r>
              <a:rPr lang="en-GB" dirty="0">
                <a:latin typeface="Calibri" panose="020F0502020204030204" pitchFamily="34" charset="0"/>
                <a:ea typeface="Times New Roman" panose="02020603050405020304" pitchFamily="18" charset="0"/>
                <a:cs typeface="Arial" panose="020B0604020202020204" pitchFamily="34" charset="0"/>
              </a:rPr>
              <a:t>You </a:t>
            </a:r>
            <a:r>
              <a:rPr lang="en-GB" dirty="0" smtClean="0">
                <a:latin typeface="Calibri" panose="020F0502020204030204" pitchFamily="34" charset="0"/>
                <a:ea typeface="Times New Roman" panose="02020603050405020304" pitchFamily="18" charset="0"/>
                <a:cs typeface="Arial" panose="020B0604020202020204" pitchFamily="34" charset="0"/>
              </a:rPr>
              <a:t>have been allocated </a:t>
            </a:r>
            <a:r>
              <a:rPr lang="en-GB" dirty="0">
                <a:latin typeface="Calibri" panose="020F0502020204030204" pitchFamily="34" charset="0"/>
                <a:ea typeface="Times New Roman" panose="02020603050405020304" pitchFamily="18" charset="0"/>
                <a:cs typeface="Arial" panose="020B0604020202020204" pitchFamily="34" charset="0"/>
              </a:rPr>
              <a:t>a specific time slot </a:t>
            </a:r>
            <a:r>
              <a:rPr lang="en-GB" dirty="0" smtClean="0">
                <a:latin typeface="Calibri" panose="020F0502020204030204" pitchFamily="34" charset="0"/>
                <a:ea typeface="Times New Roman" panose="02020603050405020304" pitchFamily="18" charset="0"/>
                <a:cs typeface="Arial" panose="020B0604020202020204" pitchFamily="34" charset="0"/>
              </a:rPr>
              <a:t>for your presentation.</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dirty="0" smtClean="0">
                <a:latin typeface="Calibri" panose="020F0502020204030204" pitchFamily="34" charset="0"/>
                <a:ea typeface="Times New Roman" panose="02020603050405020304" pitchFamily="18" charset="0"/>
                <a:cs typeface="Arial" panose="020B0604020202020204" pitchFamily="34" charset="0"/>
              </a:rPr>
              <a:t>You must submit </a:t>
            </a:r>
            <a:r>
              <a:rPr lang="en-GB" dirty="0">
                <a:latin typeface="Calibri" panose="020F0502020204030204" pitchFamily="34" charset="0"/>
                <a:ea typeface="Times New Roman" panose="02020603050405020304" pitchFamily="18" charset="0"/>
                <a:cs typeface="Arial" panose="020B0604020202020204" pitchFamily="34" charset="0"/>
              </a:rPr>
              <a:t>a copy of your </a:t>
            </a:r>
            <a:r>
              <a:rPr lang="en-GB" dirty="0" smtClean="0">
                <a:latin typeface="Calibri" panose="020F0502020204030204" pitchFamily="34" charset="0"/>
                <a:ea typeface="Times New Roman" panose="02020603050405020304" pitchFamily="18" charset="0"/>
                <a:cs typeface="Arial" panose="020B0604020202020204" pitchFamily="34" charset="0"/>
              </a:rPr>
              <a:t>presentation </a:t>
            </a:r>
            <a:r>
              <a:rPr lang="en-GB" dirty="0">
                <a:latin typeface="Calibri" panose="020F0502020204030204" pitchFamily="34" charset="0"/>
                <a:ea typeface="Times New Roman" panose="02020603050405020304" pitchFamily="18" charset="0"/>
                <a:cs typeface="Arial" panose="020B0604020202020204" pitchFamily="34" charset="0"/>
              </a:rPr>
              <a:t>and booklet via </a:t>
            </a:r>
            <a:r>
              <a:rPr lang="en-GB" dirty="0" err="1">
                <a:latin typeface="Calibri" panose="020F0502020204030204" pitchFamily="34" charset="0"/>
                <a:ea typeface="Times New Roman" panose="02020603050405020304" pitchFamily="18" charset="0"/>
                <a:cs typeface="Arial" panose="020B0604020202020204" pitchFamily="34" charset="0"/>
              </a:rPr>
              <a:t>Turnitin</a:t>
            </a:r>
            <a:r>
              <a:rPr lang="en-GB" dirty="0">
                <a:latin typeface="Calibri" panose="020F0502020204030204" pitchFamily="34" charset="0"/>
                <a:ea typeface="Times New Roman" panose="02020603050405020304" pitchFamily="18" charset="0"/>
                <a:cs typeface="Arial" panose="020B0604020202020204" pitchFamily="34" charset="0"/>
              </a:rPr>
              <a:t> </a:t>
            </a:r>
            <a:r>
              <a:rPr lang="en-GB" dirty="0" smtClean="0">
                <a:latin typeface="Calibri" panose="020F0502020204030204" pitchFamily="34" charset="0"/>
                <a:ea typeface="Times New Roman" panose="02020603050405020304" pitchFamily="18" charset="0"/>
                <a:cs typeface="Arial" panose="020B0604020202020204" pitchFamily="34" charset="0"/>
              </a:rPr>
              <a:t>by 3pm on </a:t>
            </a:r>
            <a:r>
              <a:rPr lang="en-GB" dirty="0" smtClean="0">
                <a:latin typeface="Calibri" panose="020F0502020204030204" pitchFamily="34" charset="0"/>
                <a:ea typeface="Times New Roman" panose="02020603050405020304" pitchFamily="18" charset="0"/>
                <a:cs typeface="Arial" panose="020B0604020202020204" pitchFamily="34" charset="0"/>
              </a:rPr>
              <a:t>Tuesday 30</a:t>
            </a:r>
            <a:r>
              <a:rPr lang="en-GB" baseline="30000" dirty="0" smtClean="0">
                <a:latin typeface="Calibri" panose="020F0502020204030204" pitchFamily="34" charset="0"/>
                <a:ea typeface="Times New Roman" panose="02020603050405020304" pitchFamily="18" charset="0"/>
                <a:cs typeface="Arial" panose="020B0604020202020204" pitchFamily="34" charset="0"/>
              </a:rPr>
              <a:t>th</a:t>
            </a:r>
            <a:r>
              <a:rPr lang="en-GB" dirty="0" smtClean="0">
                <a:latin typeface="Calibri" panose="020F0502020204030204" pitchFamily="34" charset="0"/>
                <a:ea typeface="Times New Roman" panose="02020603050405020304" pitchFamily="18" charset="0"/>
                <a:cs typeface="Arial" panose="020B0604020202020204" pitchFamily="34" charset="0"/>
              </a:rPr>
              <a:t> April </a:t>
            </a:r>
            <a:r>
              <a:rPr lang="en-GB" dirty="0" smtClean="0">
                <a:latin typeface="Calibri" panose="020F0502020204030204" pitchFamily="34" charset="0"/>
                <a:ea typeface="Times New Roman" panose="02020603050405020304" pitchFamily="18" charset="0"/>
                <a:cs typeface="Arial" panose="020B0604020202020204" pitchFamily="34" charset="0"/>
              </a:rPr>
              <a:t>2018.</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3458347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290</TotalTime>
  <Words>439</Words>
  <Application>Microsoft Office PowerPoint</Application>
  <PresentationFormat>On-screen Show (4:3)</PresentationFormat>
  <Paragraphs>28</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SBUS6114 Leadership and Management Assignment 2</vt:lpstr>
      <vt:lpstr>Assignment 2 (see page 5 of handbook)</vt:lpstr>
      <vt:lpstr>Presenting Your Programme (page 5 of handbook)</vt:lpstr>
      <vt:lpstr>Notes (page 6 of handbook)</vt:lpstr>
      <vt:lpstr>Summary Criteria (page 6 of handbook)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SBUS6114 Leadership and Management Assignment 1</dc:title>
  <dc:creator>Administrator</dc:creator>
  <cp:lastModifiedBy>Administrator</cp:lastModifiedBy>
  <cp:revision>12</cp:revision>
  <dcterms:created xsi:type="dcterms:W3CDTF">2018-03-19T11:51:09Z</dcterms:created>
  <dcterms:modified xsi:type="dcterms:W3CDTF">2019-03-07T13:39:07Z</dcterms:modified>
</cp:coreProperties>
</file>