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58" r:id="rId4"/>
  </p:sldMasterIdLst>
  <p:notesMasterIdLst>
    <p:notesMasterId r:id="rId16"/>
  </p:notesMasterIdLst>
  <p:handoutMasterIdLst>
    <p:handoutMasterId r:id="rId17"/>
  </p:handoutMasterIdLst>
  <p:sldIdLst>
    <p:sldId id="410" r:id="rId5"/>
    <p:sldId id="383" r:id="rId6"/>
    <p:sldId id="391" r:id="rId7"/>
    <p:sldId id="408" r:id="rId8"/>
    <p:sldId id="405" r:id="rId9"/>
    <p:sldId id="411" r:id="rId10"/>
    <p:sldId id="409" r:id="rId11"/>
    <p:sldId id="412" r:id="rId12"/>
    <p:sldId id="413" r:id="rId13"/>
    <p:sldId id="397" r:id="rId14"/>
    <p:sldId id="40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AE30F0-CDEF-4171-9531-A9CA83D4FFCD}" v="177" dt="2026-04-30T01:03:44.076"/>
  </p1510:revLst>
</p1510:revInfo>
</file>

<file path=ppt/tableStyles.xml><?xml version="1.0" encoding="utf-8"?>
<a:tblStyleLst xmlns:a="http://schemas.openxmlformats.org/drawingml/2006/main" def="{8A107856-5554-42FB-B03E-39F5DBC370B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6" autoAdjust="0"/>
    <p:restoredTop sz="96247" autoAdjust="0"/>
  </p:normalViewPr>
  <p:slideViewPr>
    <p:cSldViewPr snapToGrid="0">
      <p:cViewPr varScale="1">
        <p:scale>
          <a:sx n="106" d="100"/>
          <a:sy n="106" d="100"/>
        </p:scale>
        <p:origin x="2418" y="114"/>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80" d="100"/>
        <a:sy n="80" d="100"/>
      </p:scale>
      <p:origin x="0" y="0"/>
    </p:cViewPr>
  </p:sorterViewPr>
  <p:notesViewPr>
    <p:cSldViewPr snapToGrid="0" showGuides="1">
      <p:cViewPr varScale="1">
        <p:scale>
          <a:sx n="58" d="100"/>
          <a:sy n="58" d="100"/>
        </p:scale>
        <p:origin x="3240" y="6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commentAuthors" Target="commentAuthors.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08F6756E-81DA-9FAC-70D8-556F658BDDA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EBEDD12-BCD5-485B-BCBC-34BB01D7923C}" type="datetimeFigureOut">
              <a:rPr lang="en-US" smtClean="0"/>
              <a:t>5/5/2026</a:t>
            </a:fld>
            <a:endParaRPr lang="en-US" dirty="0"/>
          </a:p>
        </p:txBody>
      </p:sp>
      <p:sp>
        <p:nvSpPr>
          <p:cNvPr id="6" name="Slide Number Placeholder 5">
            <a:extLst>
              <a:ext uri="{FF2B5EF4-FFF2-40B4-BE49-F238E27FC236}">
                <a16:creationId xmlns:a16="http://schemas.microsoft.com/office/drawing/2014/main" id="{A771D415-D05A-7067-CCD3-457153D96CD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2C230DF-5933-439D-898F-38E9AC9BA688}" type="slidenum">
              <a:rPr lang="en-US" smtClean="0"/>
              <a:t>‹#›</a:t>
            </a:fld>
            <a:endParaRPr lang="en-US" dirty="0"/>
          </a:p>
        </p:txBody>
      </p:sp>
      <p:sp>
        <p:nvSpPr>
          <p:cNvPr id="7" name="Footer Placeholder 6">
            <a:extLst>
              <a:ext uri="{FF2B5EF4-FFF2-40B4-BE49-F238E27FC236}">
                <a16:creationId xmlns:a16="http://schemas.microsoft.com/office/drawing/2014/main" id="{B97095E3-54D2-CFD2-4F49-7536FC8641D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8" name="Header Placeholder 7">
            <a:extLst>
              <a:ext uri="{FF2B5EF4-FFF2-40B4-BE49-F238E27FC236}">
                <a16:creationId xmlns:a16="http://schemas.microsoft.com/office/drawing/2014/main" id="{521EE01A-C0B5-5ECF-96DD-768F86AA15C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Tree>
    <p:extLst>
      <p:ext uri="{BB962C8B-B14F-4D97-AF65-F5344CB8AC3E}">
        <p14:creationId xmlns:p14="http://schemas.microsoft.com/office/powerpoint/2010/main" val="265322844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E7A52F-9D89-7442-A8E9-48D1527B5F6B}" type="datetimeFigureOut">
              <a:rPr lang="en-US" smtClean="0"/>
              <a:t>5/5/2026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9C7E07-3C67-C64C-8DA0-0404F6303970}" type="slidenum">
              <a:rPr lang="en-US" smtClean="0"/>
              <a:t>‹#›</a:t>
            </a:fld>
            <a:endParaRPr lang="en-US" dirty="0"/>
          </a:p>
        </p:txBody>
      </p:sp>
    </p:spTree>
    <p:extLst>
      <p:ext uri="{BB962C8B-B14F-4D97-AF65-F5344CB8AC3E}">
        <p14:creationId xmlns:p14="http://schemas.microsoft.com/office/powerpoint/2010/main" val="40325283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9C7E07-3C67-C64C-8DA0-0404F6303970}" type="slidenum">
              <a:rPr lang="en-US" smtClean="0"/>
              <a:t>1</a:t>
            </a:fld>
            <a:endParaRPr lang="en-US" dirty="0"/>
          </a:p>
        </p:txBody>
      </p:sp>
    </p:spTree>
    <p:extLst>
      <p:ext uri="{BB962C8B-B14F-4D97-AF65-F5344CB8AC3E}">
        <p14:creationId xmlns:p14="http://schemas.microsoft.com/office/powerpoint/2010/main" val="10924538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9C7E07-3C67-C64C-8DA0-0404F6303970}" type="slidenum">
              <a:rPr lang="en-US" smtClean="0"/>
              <a:t>2</a:t>
            </a:fld>
            <a:endParaRPr lang="en-US" dirty="0"/>
          </a:p>
        </p:txBody>
      </p:sp>
    </p:spTree>
    <p:extLst>
      <p:ext uri="{BB962C8B-B14F-4D97-AF65-F5344CB8AC3E}">
        <p14:creationId xmlns:p14="http://schemas.microsoft.com/office/powerpoint/2010/main" val="31134168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9C7E07-3C67-C64C-8DA0-0404F6303970}" type="slidenum">
              <a:rPr lang="en-US" smtClean="0"/>
              <a:t>3</a:t>
            </a:fld>
            <a:endParaRPr lang="en-US" dirty="0"/>
          </a:p>
        </p:txBody>
      </p:sp>
    </p:spTree>
    <p:extLst>
      <p:ext uri="{BB962C8B-B14F-4D97-AF65-F5344CB8AC3E}">
        <p14:creationId xmlns:p14="http://schemas.microsoft.com/office/powerpoint/2010/main" val="39082765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9C7E07-3C67-C64C-8DA0-0404F6303970}" type="slidenum">
              <a:rPr lang="en-US" smtClean="0"/>
              <a:t>4</a:t>
            </a:fld>
            <a:endParaRPr lang="en-US" dirty="0"/>
          </a:p>
        </p:txBody>
      </p:sp>
    </p:spTree>
    <p:extLst>
      <p:ext uri="{BB962C8B-B14F-4D97-AF65-F5344CB8AC3E}">
        <p14:creationId xmlns:p14="http://schemas.microsoft.com/office/powerpoint/2010/main" val="23861837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9C7E07-3C67-C64C-8DA0-0404F6303970}" type="slidenum">
              <a:rPr lang="en-US" smtClean="0"/>
              <a:t>5</a:t>
            </a:fld>
            <a:endParaRPr lang="en-US" dirty="0"/>
          </a:p>
        </p:txBody>
      </p:sp>
    </p:spTree>
    <p:extLst>
      <p:ext uri="{BB962C8B-B14F-4D97-AF65-F5344CB8AC3E}">
        <p14:creationId xmlns:p14="http://schemas.microsoft.com/office/powerpoint/2010/main" val="40502331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E54D6F-3B89-4949-C2DA-138E7BB4113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EE16689-20F3-F992-DDA2-25935B8C9E9F}"/>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8871EB9-FE0F-B91E-6150-84179A5A4C4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B8287D1-2E07-5025-161D-51D6710ADC04}"/>
              </a:ext>
            </a:extLst>
          </p:cNvPr>
          <p:cNvSpPr>
            <a:spLocks noGrp="1"/>
          </p:cNvSpPr>
          <p:nvPr>
            <p:ph type="sldNum" sz="quarter" idx="5"/>
          </p:nvPr>
        </p:nvSpPr>
        <p:spPr/>
        <p:txBody>
          <a:bodyPr/>
          <a:lstStyle/>
          <a:p>
            <a:fld id="{A89C7E07-3C67-C64C-8DA0-0404F6303970}" type="slidenum">
              <a:rPr lang="en-US" smtClean="0"/>
              <a:t>6</a:t>
            </a:fld>
            <a:endParaRPr lang="en-US" dirty="0"/>
          </a:p>
        </p:txBody>
      </p:sp>
    </p:spTree>
    <p:extLst>
      <p:ext uri="{BB962C8B-B14F-4D97-AF65-F5344CB8AC3E}">
        <p14:creationId xmlns:p14="http://schemas.microsoft.com/office/powerpoint/2010/main" val="40259899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9C7E07-3C67-C64C-8DA0-0404F6303970}" type="slidenum">
              <a:rPr lang="en-US" smtClean="0"/>
              <a:t>7</a:t>
            </a:fld>
            <a:endParaRPr lang="en-US" dirty="0"/>
          </a:p>
        </p:txBody>
      </p:sp>
    </p:spTree>
    <p:extLst>
      <p:ext uri="{BB962C8B-B14F-4D97-AF65-F5344CB8AC3E}">
        <p14:creationId xmlns:p14="http://schemas.microsoft.com/office/powerpoint/2010/main" val="27304331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402F72-E2E5-1BF5-F989-8B50773FFF6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439AC27-6930-FA1C-16C9-AA1DCD8B3C7A}"/>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A3FE4B2-315D-55CE-5440-44D5B225A4A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FC970AB-66D5-50AE-DFEF-016F7489AD70}"/>
              </a:ext>
            </a:extLst>
          </p:cNvPr>
          <p:cNvSpPr>
            <a:spLocks noGrp="1"/>
          </p:cNvSpPr>
          <p:nvPr>
            <p:ph type="sldNum" sz="quarter" idx="5"/>
          </p:nvPr>
        </p:nvSpPr>
        <p:spPr/>
        <p:txBody>
          <a:bodyPr/>
          <a:lstStyle/>
          <a:p>
            <a:fld id="{A89C7E07-3C67-C64C-8DA0-0404F6303970}" type="slidenum">
              <a:rPr lang="en-US" smtClean="0"/>
              <a:t>8</a:t>
            </a:fld>
            <a:endParaRPr lang="en-US" dirty="0"/>
          </a:p>
        </p:txBody>
      </p:sp>
    </p:spTree>
    <p:extLst>
      <p:ext uri="{BB962C8B-B14F-4D97-AF65-F5344CB8AC3E}">
        <p14:creationId xmlns:p14="http://schemas.microsoft.com/office/powerpoint/2010/main" val="1351069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6D82F6-2D2A-F155-AD50-074A9B80587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C213C6-38E0-6629-0B1E-D0F1032627C8}"/>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08F1D678-EF57-0AEF-D981-DC0839BA7B9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06AEFFF-133E-2BDC-91E0-BBDDA3288041}"/>
              </a:ext>
            </a:extLst>
          </p:cNvPr>
          <p:cNvSpPr>
            <a:spLocks noGrp="1"/>
          </p:cNvSpPr>
          <p:nvPr>
            <p:ph type="sldNum" sz="quarter" idx="5"/>
          </p:nvPr>
        </p:nvSpPr>
        <p:spPr/>
        <p:txBody>
          <a:bodyPr/>
          <a:lstStyle/>
          <a:p>
            <a:fld id="{A89C7E07-3C67-C64C-8DA0-0404F6303970}" type="slidenum">
              <a:rPr lang="en-US" smtClean="0"/>
              <a:t>9</a:t>
            </a:fld>
            <a:endParaRPr lang="en-US" dirty="0"/>
          </a:p>
        </p:txBody>
      </p:sp>
    </p:spTree>
    <p:extLst>
      <p:ext uri="{BB962C8B-B14F-4D97-AF65-F5344CB8AC3E}">
        <p14:creationId xmlns:p14="http://schemas.microsoft.com/office/powerpoint/2010/main" val="14283685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BBC04D-2568-C19F-6211-ABA7996CBC5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BD96A4-D432-FA69-5E46-4DF91D77CA9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EF639921-CFBB-DE6F-31EB-81B758CA026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453E3F8-8185-F97B-2F08-1F44FCE2A5AB}"/>
              </a:ext>
            </a:extLst>
          </p:cNvPr>
          <p:cNvSpPr>
            <a:spLocks noGrp="1"/>
          </p:cNvSpPr>
          <p:nvPr>
            <p:ph type="sldNum" sz="quarter" idx="5"/>
          </p:nvPr>
        </p:nvSpPr>
        <p:spPr/>
        <p:txBody>
          <a:bodyPr/>
          <a:lstStyle/>
          <a:p>
            <a:fld id="{A89C7E07-3C67-C64C-8DA0-0404F6303970}" type="slidenum">
              <a:rPr lang="en-US" smtClean="0"/>
              <a:t>10</a:t>
            </a:fld>
            <a:endParaRPr lang="en-US" dirty="0"/>
          </a:p>
        </p:txBody>
      </p:sp>
    </p:spTree>
    <p:extLst>
      <p:ext uri="{BB962C8B-B14F-4D97-AF65-F5344CB8AC3E}">
        <p14:creationId xmlns:p14="http://schemas.microsoft.com/office/powerpoint/2010/main" val="37277777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9C7E07-3C67-C64C-8DA0-0404F6303970}" type="slidenum">
              <a:rPr lang="en-US" smtClean="0"/>
              <a:t>11</a:t>
            </a:fld>
            <a:endParaRPr lang="en-US" dirty="0"/>
          </a:p>
        </p:txBody>
      </p:sp>
    </p:spTree>
    <p:extLst>
      <p:ext uri="{BB962C8B-B14F-4D97-AF65-F5344CB8AC3E}">
        <p14:creationId xmlns:p14="http://schemas.microsoft.com/office/powerpoint/2010/main" val="5011604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1">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6987D-0137-DE42-B76B-FF621E808D90}"/>
              </a:ext>
            </a:extLst>
          </p:cNvPr>
          <p:cNvSpPr>
            <a:spLocks noGrp="1"/>
          </p:cNvSpPr>
          <p:nvPr>
            <p:ph type="ctrTitle" hasCustomPrompt="1"/>
          </p:nvPr>
        </p:nvSpPr>
        <p:spPr>
          <a:xfrm>
            <a:off x="6309904" y="411479"/>
            <a:ext cx="5486400" cy="3291840"/>
          </a:xfrm>
          <a:prstGeom prst="rect">
            <a:avLst/>
          </a:prstGeom>
        </p:spPr>
        <p:txBody>
          <a:bodyPr lIns="0" tIns="0" rIns="0" bIns="0" anchor="b">
            <a:noAutofit/>
          </a:bodyPr>
          <a:lstStyle>
            <a:lvl1pPr algn="l">
              <a:lnSpc>
                <a:spcPct val="80000"/>
              </a:lnSpc>
              <a:defRPr sz="6000" b="1" i="0" spc="100" baseline="0">
                <a:solidFill>
                  <a:schemeClr val="bg1"/>
                </a:solidFill>
                <a:latin typeface="+mj-lt"/>
              </a:defRPr>
            </a:lvl1pPr>
          </a:lstStyle>
          <a:p>
            <a:r>
              <a:rPr lang="en-US" dirty="0"/>
              <a:t>Click to add title </a:t>
            </a:r>
          </a:p>
        </p:txBody>
      </p:sp>
      <p:grpSp>
        <p:nvGrpSpPr>
          <p:cNvPr id="9" name="Group 8">
            <a:extLst>
              <a:ext uri="{FF2B5EF4-FFF2-40B4-BE49-F238E27FC236}">
                <a16:creationId xmlns:a16="http://schemas.microsoft.com/office/drawing/2014/main" id="{C26C18C3-ED25-DD4B-BA72-24932D54DE37}"/>
              </a:ext>
              <a:ext uri="{C183D7F6-B498-43B3-948B-1728B52AA6E4}">
                <adec:decorative xmlns:adec="http://schemas.microsoft.com/office/drawing/2017/decorative" val="1"/>
              </a:ext>
            </a:extLst>
          </p:cNvPr>
          <p:cNvGrpSpPr>
            <a:grpSpLocks/>
          </p:cNvGrpSpPr>
          <p:nvPr userDrawn="1"/>
        </p:nvGrpSpPr>
        <p:grpSpPr bwMode="auto">
          <a:xfrm>
            <a:off x="1" y="758752"/>
            <a:ext cx="6099248" cy="6099248"/>
            <a:chOff x="0" y="12289"/>
            <a:chExt cx="3550" cy="3551"/>
          </a:xfrm>
        </p:grpSpPr>
        <p:sp>
          <p:nvSpPr>
            <p:cNvPr id="10" name="Freeform 9">
              <a:extLst>
                <a:ext uri="{FF2B5EF4-FFF2-40B4-BE49-F238E27FC236}">
                  <a16:creationId xmlns:a16="http://schemas.microsoft.com/office/drawing/2014/main" id="{C07CC263-2515-F147-8CC5-F8E9FF9FA8E4}"/>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1" name="Freeform 10">
              <a:extLst>
                <a:ext uri="{FF2B5EF4-FFF2-40B4-BE49-F238E27FC236}">
                  <a16:creationId xmlns:a16="http://schemas.microsoft.com/office/drawing/2014/main" id="{43B40037-7481-524B-8685-404D965690F2}"/>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2" name="Freeform 11">
              <a:extLst>
                <a:ext uri="{FF2B5EF4-FFF2-40B4-BE49-F238E27FC236}">
                  <a16:creationId xmlns:a16="http://schemas.microsoft.com/office/drawing/2014/main" id="{7B759713-8408-EE47-9394-3DA6F5E4B624}"/>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cxnSp>
        <p:nvCxnSpPr>
          <p:cNvPr id="13" name="Straight Connector 12">
            <a:extLst>
              <a:ext uri="{FF2B5EF4-FFF2-40B4-BE49-F238E27FC236}">
                <a16:creationId xmlns:a16="http://schemas.microsoft.com/office/drawing/2014/main" id="{A69706A2-3726-FE4E-B923-E75D48597816}"/>
              </a:ext>
              <a:ext uri="{C183D7F6-B498-43B3-948B-1728B52AA6E4}">
                <adec:decorative xmlns:adec="http://schemas.microsoft.com/office/drawing/2017/decorative" val="1"/>
              </a:ext>
            </a:extLst>
          </p:cNvPr>
          <p:cNvCxnSpPr>
            <a:cxnSpLocks/>
          </p:cNvCxnSpPr>
          <p:nvPr userDrawn="1"/>
        </p:nvCxnSpPr>
        <p:spPr>
          <a:xfrm>
            <a:off x="6309360" y="3950208"/>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413275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1">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806C6F65-35CD-D64B-992A-0C1C1E00384D}"/>
              </a:ext>
              <a:ext uri="{C183D7F6-B498-43B3-948B-1728B52AA6E4}">
                <adec:decorative xmlns:adec="http://schemas.microsoft.com/office/drawing/2017/decorative" val="1"/>
              </a:ext>
            </a:extLst>
          </p:cNvPr>
          <p:cNvGrpSpPr/>
          <p:nvPr userDrawn="1"/>
        </p:nvGrpSpPr>
        <p:grpSpPr>
          <a:xfrm>
            <a:off x="6362700" y="0"/>
            <a:ext cx="5829298" cy="3235602"/>
            <a:chOff x="5612972" y="1"/>
            <a:chExt cx="6615961" cy="3672246"/>
          </a:xfrm>
        </p:grpSpPr>
        <p:sp>
          <p:nvSpPr>
            <p:cNvPr id="7" name="AutoShape 24">
              <a:extLst>
                <a:ext uri="{FF2B5EF4-FFF2-40B4-BE49-F238E27FC236}">
                  <a16:creationId xmlns:a16="http://schemas.microsoft.com/office/drawing/2014/main" id="{CFD467E2-FF13-7E4F-BEF9-EA1A17665B2D}"/>
                </a:ext>
              </a:extLst>
            </p:cNvPr>
            <p:cNvSpPr>
              <a:spLocks/>
            </p:cNvSpPr>
            <p:nvPr/>
          </p:nvSpPr>
          <p:spPr bwMode="auto">
            <a:xfrm>
              <a:off x="5612972" y="1"/>
              <a:ext cx="4408998" cy="3672246"/>
            </a:xfrm>
            <a:custGeom>
              <a:avLst/>
              <a:gdLst>
                <a:gd name="T0" fmla="+- 0 8372 6586"/>
                <a:gd name="T1" fmla="*/ T0 w 3578"/>
                <a:gd name="T2" fmla="*/ 591 h 2980"/>
                <a:gd name="T3" fmla="+- 0 7780 6586"/>
                <a:gd name="T4" fmla="*/ T3 w 3578"/>
                <a:gd name="T5" fmla="*/ 0 h 2980"/>
                <a:gd name="T6" fmla="+- 0 6586 6586"/>
                <a:gd name="T7" fmla="*/ T6 w 3578"/>
                <a:gd name="T8" fmla="*/ 0 h 2980"/>
                <a:gd name="T9" fmla="+- 0 7774 6586"/>
                <a:gd name="T10" fmla="*/ T9 w 3578"/>
                <a:gd name="T11" fmla="*/ 1188 h 2980"/>
                <a:gd name="T12" fmla="+- 0 8372 6586"/>
                <a:gd name="T13" fmla="*/ T12 w 3578"/>
                <a:gd name="T14" fmla="*/ 591 h 2980"/>
                <a:gd name="T15" fmla="+- 0 10163 6586"/>
                <a:gd name="T16" fmla="*/ T15 w 3578"/>
                <a:gd name="T17" fmla="*/ 2383 h 2980"/>
                <a:gd name="T18" fmla="+- 0 9566 6586"/>
                <a:gd name="T19" fmla="*/ T18 w 3578"/>
                <a:gd name="T20" fmla="*/ 1786 h 2980"/>
                <a:gd name="T21" fmla="+- 0 8969 6586"/>
                <a:gd name="T22" fmla="*/ T21 w 3578"/>
                <a:gd name="T23" fmla="*/ 2383 h 2980"/>
                <a:gd name="T24" fmla="+- 0 9566 6586"/>
                <a:gd name="T25" fmla="*/ T24 w 3578"/>
                <a:gd name="T26" fmla="*/ 2980 h 2980"/>
                <a:gd name="T27" fmla="+- 0 10163 6586"/>
                <a:gd name="T28" fmla="*/ T27 w 3578"/>
                <a:gd name="T29" fmla="*/ 2383 h 2980"/>
              </a:gdLst>
              <a:ah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Lst>
              <a:rect l="0" t="0" r="r" b="b"/>
              <a:pathLst>
                <a:path w="3578" h="2980">
                  <a:moveTo>
                    <a:pt x="1786" y="591"/>
                  </a:moveTo>
                  <a:lnTo>
                    <a:pt x="1194" y="0"/>
                  </a:lnTo>
                  <a:lnTo>
                    <a:pt x="0" y="0"/>
                  </a:lnTo>
                  <a:lnTo>
                    <a:pt x="1188" y="1188"/>
                  </a:lnTo>
                  <a:lnTo>
                    <a:pt x="1786" y="591"/>
                  </a:lnTo>
                  <a:moveTo>
                    <a:pt x="3577" y="2383"/>
                  </a:moveTo>
                  <a:lnTo>
                    <a:pt x="2980" y="1786"/>
                  </a:lnTo>
                  <a:lnTo>
                    <a:pt x="2383" y="2383"/>
                  </a:lnTo>
                  <a:lnTo>
                    <a:pt x="2980" y="2980"/>
                  </a:lnTo>
                  <a:lnTo>
                    <a:pt x="3577" y="2383"/>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8" name="Freeform 7">
              <a:extLst>
                <a:ext uri="{FF2B5EF4-FFF2-40B4-BE49-F238E27FC236}">
                  <a16:creationId xmlns:a16="http://schemas.microsoft.com/office/drawing/2014/main" id="{CA85A327-3157-B442-993A-6900F71249AC}"/>
                </a:ext>
              </a:extLst>
            </p:cNvPr>
            <p:cNvSpPr>
              <a:spLocks/>
            </p:cNvSpPr>
            <p:nvPr/>
          </p:nvSpPr>
          <p:spPr bwMode="auto">
            <a:xfrm>
              <a:off x="6341233" y="1463970"/>
              <a:ext cx="2208196" cy="2208277"/>
            </a:xfrm>
            <a:custGeom>
              <a:avLst/>
              <a:gdLst>
                <a:gd name="T0" fmla="+- 0 7774 7177"/>
                <a:gd name="T1" fmla="*/ T0 w 1792"/>
                <a:gd name="T2" fmla="+- 0 1188 1188"/>
                <a:gd name="T3" fmla="*/ 1188 h 1792"/>
                <a:gd name="T4" fmla="+- 0 7177 7177"/>
                <a:gd name="T5" fmla="*/ T4 w 1792"/>
                <a:gd name="T6" fmla="+- 0 1786 1188"/>
                <a:gd name="T7" fmla="*/ 1786 h 1792"/>
                <a:gd name="T8" fmla="+- 0 8372 7177"/>
                <a:gd name="T9" fmla="*/ T8 w 1792"/>
                <a:gd name="T10" fmla="+- 0 2980 1188"/>
                <a:gd name="T11" fmla="*/ 2980 h 1792"/>
                <a:gd name="T12" fmla="+- 0 8969 7177"/>
                <a:gd name="T13" fmla="*/ T12 w 1792"/>
                <a:gd name="T14" fmla="+- 0 2383 1188"/>
                <a:gd name="T15" fmla="*/ 2383 h 1792"/>
                <a:gd name="T16" fmla="+- 0 7774 7177"/>
                <a:gd name="T17" fmla="*/ T16 w 1792"/>
                <a:gd name="T18" fmla="+- 0 1188 1188"/>
                <a:gd name="T19" fmla="*/ 1188 h 1792"/>
              </a:gdLst>
              <a:ahLst/>
              <a:cxnLst>
                <a:cxn ang="0">
                  <a:pos x="T1" y="T3"/>
                </a:cxn>
                <a:cxn ang="0">
                  <a:pos x="T5" y="T7"/>
                </a:cxn>
                <a:cxn ang="0">
                  <a:pos x="T9" y="T11"/>
                </a:cxn>
                <a:cxn ang="0">
                  <a:pos x="T13" y="T15"/>
                </a:cxn>
                <a:cxn ang="0">
                  <a:pos x="T17" y="T19"/>
                </a:cxn>
              </a:cxnLst>
              <a:rect l="0" t="0" r="r" b="b"/>
              <a:pathLst>
                <a:path w="1792" h="1792">
                  <a:moveTo>
                    <a:pt x="597" y="0"/>
                  </a:moveTo>
                  <a:lnTo>
                    <a:pt x="0" y="598"/>
                  </a:lnTo>
                  <a:lnTo>
                    <a:pt x="1195" y="1792"/>
                  </a:lnTo>
                  <a:lnTo>
                    <a:pt x="1792" y="1195"/>
                  </a:lnTo>
                  <a:lnTo>
                    <a:pt x="597"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9" name="Freeform 8">
              <a:extLst>
                <a:ext uri="{FF2B5EF4-FFF2-40B4-BE49-F238E27FC236}">
                  <a16:creationId xmlns:a16="http://schemas.microsoft.com/office/drawing/2014/main" id="{9A459CB4-74AF-0544-AB1E-7CC6D10F84EB}"/>
                </a:ext>
              </a:extLst>
            </p:cNvPr>
            <p:cNvSpPr>
              <a:spLocks/>
            </p:cNvSpPr>
            <p:nvPr/>
          </p:nvSpPr>
          <p:spPr bwMode="auto">
            <a:xfrm>
              <a:off x="8555590" y="1"/>
              <a:ext cx="1457754" cy="729520"/>
            </a:xfrm>
            <a:custGeom>
              <a:avLst/>
              <a:gdLst>
                <a:gd name="T0" fmla="+- 0 10158 8975"/>
                <a:gd name="T1" fmla="*/ T0 w 1183"/>
                <a:gd name="T2" fmla="*/ 0 h 592"/>
                <a:gd name="T3" fmla="+- 0 8975 8975"/>
                <a:gd name="T4" fmla="*/ T3 w 1183"/>
                <a:gd name="T5" fmla="*/ 0 h 592"/>
                <a:gd name="T6" fmla="+- 0 9566 8975"/>
                <a:gd name="T7" fmla="*/ T6 w 1183"/>
                <a:gd name="T8" fmla="*/ 591 h 592"/>
                <a:gd name="T9" fmla="+- 0 10158 8975"/>
                <a:gd name="T10" fmla="*/ T9 w 1183"/>
                <a:gd name="T11" fmla="*/ 0 h 592"/>
              </a:gdLst>
              <a:ahLst/>
              <a:cxnLst>
                <a:cxn ang="0">
                  <a:pos x="T1" y="T2"/>
                </a:cxn>
                <a:cxn ang="0">
                  <a:pos x="T4" y="T5"/>
                </a:cxn>
                <a:cxn ang="0">
                  <a:pos x="T7" y="T8"/>
                </a:cxn>
                <a:cxn ang="0">
                  <a:pos x="T10" y="T11"/>
                </a:cxn>
              </a:cxnLst>
              <a:rect l="0" t="0" r="r" b="b"/>
              <a:pathLst>
                <a:path w="1183" h="592">
                  <a:moveTo>
                    <a:pt x="1183" y="0"/>
                  </a:moveTo>
                  <a:lnTo>
                    <a:pt x="0" y="0"/>
                  </a:lnTo>
                  <a:lnTo>
                    <a:pt x="591" y="591"/>
                  </a:lnTo>
                  <a:lnTo>
                    <a:pt x="1183"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0" name="Freeform 9">
              <a:extLst>
                <a:ext uri="{FF2B5EF4-FFF2-40B4-BE49-F238E27FC236}">
                  <a16:creationId xmlns:a16="http://schemas.microsoft.com/office/drawing/2014/main" id="{95A20BFD-9142-D64A-A78A-61B75FCA0D76}"/>
                </a:ext>
              </a:extLst>
            </p:cNvPr>
            <p:cNvSpPr>
              <a:spLocks/>
            </p:cNvSpPr>
            <p:nvPr/>
          </p:nvSpPr>
          <p:spPr bwMode="auto">
            <a:xfrm>
              <a:off x="7076887" y="728289"/>
              <a:ext cx="2208196" cy="2208277"/>
            </a:xfrm>
            <a:custGeom>
              <a:avLst/>
              <a:gdLst>
                <a:gd name="T0" fmla="+- 0 8372 7774"/>
                <a:gd name="T1" fmla="*/ T0 w 1792"/>
                <a:gd name="T2" fmla="+- 0 591 591"/>
                <a:gd name="T3" fmla="*/ 591 h 1792"/>
                <a:gd name="T4" fmla="+- 0 7774 7774"/>
                <a:gd name="T5" fmla="*/ T4 w 1792"/>
                <a:gd name="T6" fmla="+- 0 1188 591"/>
                <a:gd name="T7" fmla="*/ 1188 h 1792"/>
                <a:gd name="T8" fmla="+- 0 8969 7774"/>
                <a:gd name="T9" fmla="*/ T8 w 1792"/>
                <a:gd name="T10" fmla="+- 0 2383 591"/>
                <a:gd name="T11" fmla="*/ 2383 h 1792"/>
                <a:gd name="T12" fmla="+- 0 9566 7774"/>
                <a:gd name="T13" fmla="*/ T12 w 1792"/>
                <a:gd name="T14" fmla="+- 0 1786 591"/>
                <a:gd name="T15" fmla="*/ 1786 h 1792"/>
                <a:gd name="T16" fmla="+- 0 8372 7774"/>
                <a:gd name="T17" fmla="*/ T16 w 1792"/>
                <a:gd name="T18" fmla="+- 0 591 591"/>
                <a:gd name="T19" fmla="*/ 591 h 1792"/>
              </a:gdLst>
              <a:ahLst/>
              <a:cxnLst>
                <a:cxn ang="0">
                  <a:pos x="T1" y="T3"/>
                </a:cxn>
                <a:cxn ang="0">
                  <a:pos x="T5" y="T7"/>
                </a:cxn>
                <a:cxn ang="0">
                  <a:pos x="T9" y="T11"/>
                </a:cxn>
                <a:cxn ang="0">
                  <a:pos x="T13" y="T15"/>
                </a:cxn>
                <a:cxn ang="0">
                  <a:pos x="T17" y="T19"/>
                </a:cxn>
              </a:cxnLst>
              <a:rect l="0" t="0" r="r" b="b"/>
              <a:pathLst>
                <a:path w="1792" h="1792">
                  <a:moveTo>
                    <a:pt x="598" y="0"/>
                  </a:moveTo>
                  <a:lnTo>
                    <a:pt x="0" y="597"/>
                  </a:lnTo>
                  <a:lnTo>
                    <a:pt x="1195" y="1792"/>
                  </a:lnTo>
                  <a:lnTo>
                    <a:pt x="1792" y="1195"/>
                  </a:lnTo>
                  <a:lnTo>
                    <a:pt x="598" y="0"/>
                  </a:lnTo>
                  <a:close/>
                </a:path>
              </a:pathLst>
            </a:custGeom>
            <a:solidFill>
              <a:schemeClr val="tx2"/>
            </a:solidFill>
            <a:ln>
              <a:noFill/>
            </a:ln>
          </p:spPr>
          <p:txBody>
            <a:bodyPr rot="0" vert="horz" wrap="square" lIns="91440" tIns="45720" rIns="91440" bIns="45720" anchor="t" anchorCtr="0" upright="1">
              <a:noAutofit/>
            </a:bodyPr>
            <a:lstStyle/>
            <a:p>
              <a:endParaRPr lang="en-US" dirty="0"/>
            </a:p>
          </p:txBody>
        </p:sp>
        <p:sp>
          <p:nvSpPr>
            <p:cNvPr id="11" name="Freeform 10">
              <a:extLst>
                <a:ext uri="{FF2B5EF4-FFF2-40B4-BE49-F238E27FC236}">
                  <a16:creationId xmlns:a16="http://schemas.microsoft.com/office/drawing/2014/main" id="{B80736DF-C890-DB47-AEAA-D3D92505E632}"/>
                </a:ext>
              </a:extLst>
            </p:cNvPr>
            <p:cNvSpPr>
              <a:spLocks/>
            </p:cNvSpPr>
            <p:nvPr/>
          </p:nvSpPr>
          <p:spPr bwMode="auto">
            <a:xfrm>
              <a:off x="9285083" y="728289"/>
              <a:ext cx="2943850" cy="2943958"/>
            </a:xfrm>
            <a:custGeom>
              <a:avLst/>
              <a:gdLst>
                <a:gd name="T0" fmla="+- 0 11955 9566"/>
                <a:gd name="T1" fmla="*/ T0 w 2389"/>
                <a:gd name="T2" fmla="+- 0 1786 591"/>
                <a:gd name="T3" fmla="*/ 1786 h 2389"/>
                <a:gd name="T4" fmla="+- 0 10760 9566"/>
                <a:gd name="T5" fmla="*/ T4 w 2389"/>
                <a:gd name="T6" fmla="+- 0 591 591"/>
                <a:gd name="T7" fmla="*/ 591 h 2389"/>
                <a:gd name="T8" fmla="+- 0 9566 9566"/>
                <a:gd name="T9" fmla="*/ T8 w 2389"/>
                <a:gd name="T10" fmla="+- 0 1786 591"/>
                <a:gd name="T11" fmla="*/ 1786 h 2389"/>
                <a:gd name="T12" fmla="+- 0 10760 9566"/>
                <a:gd name="T13" fmla="*/ T12 w 2389"/>
                <a:gd name="T14" fmla="+- 0 2980 591"/>
                <a:gd name="T15" fmla="*/ 2980 h 2389"/>
                <a:gd name="T16" fmla="+- 0 11955 9566"/>
                <a:gd name="T17" fmla="*/ T16 w 2389"/>
                <a:gd name="T18" fmla="+- 0 1786 591"/>
                <a:gd name="T19" fmla="*/ 1786 h 2389"/>
              </a:gdLst>
              <a:ahLst/>
              <a:cxnLst>
                <a:cxn ang="0">
                  <a:pos x="T1" y="T3"/>
                </a:cxn>
                <a:cxn ang="0">
                  <a:pos x="T5" y="T7"/>
                </a:cxn>
                <a:cxn ang="0">
                  <a:pos x="T9" y="T11"/>
                </a:cxn>
                <a:cxn ang="0">
                  <a:pos x="T13" y="T15"/>
                </a:cxn>
                <a:cxn ang="0">
                  <a:pos x="T17" y="T19"/>
                </a:cxn>
              </a:cxnLst>
              <a:rect l="0" t="0" r="r" b="b"/>
              <a:pathLst>
                <a:path w="2389" h="2389">
                  <a:moveTo>
                    <a:pt x="2389" y="1195"/>
                  </a:moveTo>
                  <a:lnTo>
                    <a:pt x="1194" y="0"/>
                  </a:lnTo>
                  <a:lnTo>
                    <a:pt x="0" y="1195"/>
                  </a:lnTo>
                  <a:lnTo>
                    <a:pt x="1194" y="2389"/>
                  </a:lnTo>
                  <a:lnTo>
                    <a:pt x="2389" y="1195"/>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2" name="Title 1">
            <a:extLst>
              <a:ext uri="{FF2B5EF4-FFF2-40B4-BE49-F238E27FC236}">
                <a16:creationId xmlns:a16="http://schemas.microsoft.com/office/drawing/2014/main" id="{39F93F26-ED5C-E74E-BFBD-E3054DC1B9C1}"/>
              </a:ext>
            </a:extLst>
          </p:cNvPr>
          <p:cNvSpPr>
            <a:spLocks noGrp="1"/>
          </p:cNvSpPr>
          <p:nvPr>
            <p:ph type="title" hasCustomPrompt="1"/>
          </p:nvPr>
        </p:nvSpPr>
        <p:spPr>
          <a:xfrm>
            <a:off x="594360" y="189572"/>
            <a:ext cx="6787747" cy="1593507"/>
          </a:xfrm>
          <a:prstGeom prst="rect">
            <a:avLst/>
          </a:prstGeom>
        </p:spPr>
        <p:txBody>
          <a:bodyPr lIns="0" tIns="0" rIns="0" bIns="0" anchor="b" anchorCtr="0">
            <a:noAutofit/>
          </a:bodyPr>
          <a:lstStyle>
            <a:lvl1pPr>
              <a:defRPr sz="4400" b="1" i="0" spc="50" baseline="0">
                <a:latin typeface="+mj-lt"/>
              </a:defRPr>
            </a:lvl1pPr>
          </a:lstStyle>
          <a:p>
            <a:r>
              <a:rPr lang="en-US" dirty="0"/>
              <a:t>Click to add title </a:t>
            </a:r>
          </a:p>
        </p:txBody>
      </p:sp>
      <p:sp>
        <p:nvSpPr>
          <p:cNvPr id="2" name="Content Placeholder 5">
            <a:extLst>
              <a:ext uri="{FF2B5EF4-FFF2-40B4-BE49-F238E27FC236}">
                <a16:creationId xmlns:a16="http://schemas.microsoft.com/office/drawing/2014/main" id="{186153BD-9D2B-47EB-3553-1D3F6663B2A3}"/>
              </a:ext>
            </a:extLst>
          </p:cNvPr>
          <p:cNvSpPr>
            <a:spLocks noGrp="1"/>
          </p:cNvSpPr>
          <p:nvPr>
            <p:ph sz="quarter" idx="13" hasCustomPrompt="1"/>
          </p:nvPr>
        </p:nvSpPr>
        <p:spPr>
          <a:xfrm>
            <a:off x="594359" y="2281918"/>
            <a:ext cx="6787747" cy="3708517"/>
          </a:xfrm>
        </p:spPr>
        <p:txBody>
          <a:bodyPr lIns="0" tIns="228600" rIns="0" bIns="0">
            <a:normAutofit/>
          </a:bodyPr>
          <a:lstStyle>
            <a:lvl1pPr marL="283464" indent="-283464">
              <a:lnSpc>
                <a:spcPct val="80000"/>
              </a:lnSpc>
              <a:spcBef>
                <a:spcPts val="2200"/>
              </a:spcBef>
              <a:buFont typeface="Arial" panose="020B0604020202020204" pitchFamily="34" charset="0"/>
              <a:buChar char="•"/>
              <a:defRPr lang="en-US" sz="2400" b="1" i="0" kern="1200" dirty="0">
                <a:solidFill>
                  <a:schemeClr val="tx2">
                    <a:lumMod val="75000"/>
                  </a:schemeClr>
                </a:solidFill>
                <a:latin typeface="+mn-lt"/>
                <a:ea typeface="+mn-ea"/>
                <a:cs typeface="+mn-cs"/>
              </a:defRPr>
            </a:lvl1pPr>
            <a:lvl2pPr indent="-283464">
              <a:spcBef>
                <a:spcPts val="600"/>
              </a:spcBef>
              <a:defRPr sz="2000"/>
            </a:lvl2pPr>
            <a:lvl3pPr indent="-283464">
              <a:spcBef>
                <a:spcPts val="1800"/>
              </a:spcBef>
              <a:defRPr sz="2000"/>
            </a:lvl3pPr>
            <a:lvl4pPr indent="-283464">
              <a:spcBef>
                <a:spcPts val="1800"/>
              </a:spcBef>
              <a:defRPr sz="2000"/>
            </a:lvl4pPr>
            <a:lvl5pPr indent="-283464">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3" name="Slide Number Placeholder 42">
            <a:extLst>
              <a:ext uri="{FF2B5EF4-FFF2-40B4-BE49-F238E27FC236}">
                <a16:creationId xmlns:a16="http://schemas.microsoft.com/office/drawing/2014/main" id="{D80CCC8F-9CF1-9621-04EB-DFA68FEE42D2}"/>
              </a:ext>
            </a:extLst>
          </p:cNvPr>
          <p:cNvSpPr>
            <a:spLocks noGrp="1"/>
          </p:cNvSpPr>
          <p:nvPr>
            <p:ph type="sldNum" sz="quarter" idx="26"/>
          </p:nvPr>
        </p:nvSpPr>
        <p:spPr/>
        <p:txBody>
          <a:bodyPr/>
          <a:lstStyle/>
          <a:p>
            <a:fld id="{294A09A9-5501-47C1-A89A-A340965A2BE2}" type="slidenum">
              <a:rPr lang="en-US" smtClean="0"/>
              <a:pPr/>
              <a:t>‹#›</a:t>
            </a:fld>
            <a:endParaRPr lang="en-US" dirty="0">
              <a:latin typeface="+mn-lt"/>
            </a:endParaRPr>
          </a:p>
        </p:txBody>
      </p:sp>
      <p:sp>
        <p:nvSpPr>
          <p:cNvPr id="42" name="Date Placeholder 41">
            <a:extLst>
              <a:ext uri="{FF2B5EF4-FFF2-40B4-BE49-F238E27FC236}">
                <a16:creationId xmlns:a16="http://schemas.microsoft.com/office/drawing/2014/main" id="{29CE2856-DB8F-5603-C085-74C70560FAC8}"/>
              </a:ext>
            </a:extLst>
          </p:cNvPr>
          <p:cNvSpPr>
            <a:spLocks noGrp="1"/>
          </p:cNvSpPr>
          <p:nvPr>
            <p:ph type="dt" sz="half" idx="25"/>
          </p:nvPr>
        </p:nvSpPr>
        <p:spPr/>
        <p:txBody>
          <a:bodyPr/>
          <a:lstStyle/>
          <a:p>
            <a:endParaRPr lang="en-US" dirty="0">
              <a:latin typeface="+mn-lt"/>
            </a:endParaRPr>
          </a:p>
        </p:txBody>
      </p:sp>
      <p:cxnSp>
        <p:nvCxnSpPr>
          <p:cNvPr id="4" name="Straight Connector 3">
            <a:extLst>
              <a:ext uri="{FF2B5EF4-FFF2-40B4-BE49-F238E27FC236}">
                <a16:creationId xmlns:a16="http://schemas.microsoft.com/office/drawing/2014/main" id="{979826C1-7A52-DA25-F422-EE62DED7D1B6}"/>
              </a:ext>
              <a:ext uri="{C183D7F6-B498-43B3-948B-1728B52AA6E4}">
                <adec:decorative xmlns:adec="http://schemas.microsoft.com/office/drawing/2017/decorative" val="1"/>
              </a:ext>
            </a:extLst>
          </p:cNvPr>
          <p:cNvCxnSpPr>
            <a:cxnSpLocks/>
          </p:cNvCxnSpPr>
          <p:nvPr userDrawn="1"/>
        </p:nvCxnSpPr>
        <p:spPr>
          <a:xfrm>
            <a:off x="594360" y="2148840"/>
            <a:ext cx="2130552" cy="0"/>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518089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Title">
    <p:bg>
      <p:bgPr>
        <a:solidFill>
          <a:schemeClr val="accent3"/>
        </a:solidFill>
        <a:effectLst/>
      </p:bgPr>
    </p:bg>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B79D0555-EBDC-B53A-212D-A5921795FEC8}"/>
              </a:ext>
            </a:extLst>
          </p:cNvPr>
          <p:cNvSpPr>
            <a:spLocks noGrp="1"/>
          </p:cNvSpPr>
          <p:nvPr>
            <p:ph type="pic" sz="quarter" idx="13"/>
          </p:nvPr>
        </p:nvSpPr>
        <p:spPr>
          <a:xfrm>
            <a:off x="0" y="0"/>
            <a:ext cx="12192000" cy="6880543"/>
          </a:xfrm>
          <a:custGeom>
            <a:avLst/>
            <a:gdLst>
              <a:gd name="connsiteX0" fmla="*/ 6309360 w 12192000"/>
              <a:gd name="connsiteY0" fmla="*/ 3951843 h 6880543"/>
              <a:gd name="connsiteX1" fmla="*/ 6309360 w 12192000"/>
              <a:gd name="connsiteY1" fmla="*/ 4052427 h 6880543"/>
              <a:gd name="connsiteX2" fmla="*/ 8442960 w 12192000"/>
              <a:gd name="connsiteY2" fmla="*/ 4052427 h 6880543"/>
              <a:gd name="connsiteX3" fmla="*/ 8442960 w 12192000"/>
              <a:gd name="connsiteY3" fmla="*/ 3951843 h 6880543"/>
              <a:gd name="connsiteX4" fmla="*/ 0 w 12192000"/>
              <a:gd name="connsiteY4" fmla="*/ 0 h 6880543"/>
              <a:gd name="connsiteX5" fmla="*/ 12192000 w 12192000"/>
              <a:gd name="connsiteY5" fmla="*/ 0 h 6880543"/>
              <a:gd name="connsiteX6" fmla="*/ 12192000 w 12192000"/>
              <a:gd name="connsiteY6" fmla="*/ 6880543 h 6880543"/>
              <a:gd name="connsiteX7" fmla="*/ 0 w 12192000"/>
              <a:gd name="connsiteY7" fmla="*/ 6880543 h 6880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80543">
                <a:moveTo>
                  <a:pt x="6309360" y="3951843"/>
                </a:moveTo>
                <a:lnTo>
                  <a:pt x="6309360" y="4052427"/>
                </a:lnTo>
                <a:lnTo>
                  <a:pt x="8442960" y="4052427"/>
                </a:lnTo>
                <a:lnTo>
                  <a:pt x="8442960" y="3951843"/>
                </a:lnTo>
                <a:close/>
                <a:moveTo>
                  <a:pt x="0" y="0"/>
                </a:moveTo>
                <a:lnTo>
                  <a:pt x="12192000" y="0"/>
                </a:lnTo>
                <a:lnTo>
                  <a:pt x="12192000" y="6880543"/>
                </a:lnTo>
                <a:lnTo>
                  <a:pt x="0" y="6880543"/>
                </a:lnTo>
                <a:close/>
              </a:path>
            </a:pathLst>
          </a:custGeom>
        </p:spPr>
        <p:txBody>
          <a:bodyPr wrap="square" tIns="182880">
            <a:noAutofit/>
          </a:bodyPr>
          <a:lstStyle>
            <a:lvl1pPr marL="0" indent="0" algn="ctr">
              <a:buNone/>
              <a:defRPr sz="2000">
                <a:solidFill>
                  <a:schemeClr val="tx1"/>
                </a:solidFill>
              </a:defRPr>
            </a:lvl1pPr>
          </a:lstStyle>
          <a:p>
            <a:r>
              <a:rPr lang="en-US"/>
              <a:t>Click icon to add picture</a:t>
            </a:r>
            <a:endParaRPr lang="en-US" dirty="0"/>
          </a:p>
        </p:txBody>
      </p:sp>
      <p:sp>
        <p:nvSpPr>
          <p:cNvPr id="18" name="Title 1">
            <a:extLst>
              <a:ext uri="{FF2B5EF4-FFF2-40B4-BE49-F238E27FC236}">
                <a16:creationId xmlns:a16="http://schemas.microsoft.com/office/drawing/2014/main" id="{8D492973-78E3-D34E-835E-CF2D4517016D}"/>
              </a:ext>
            </a:extLst>
          </p:cNvPr>
          <p:cNvSpPr>
            <a:spLocks noGrp="1"/>
          </p:cNvSpPr>
          <p:nvPr>
            <p:ph type="title" hasCustomPrompt="1"/>
          </p:nvPr>
        </p:nvSpPr>
        <p:spPr>
          <a:xfrm>
            <a:off x="6309359" y="444933"/>
            <a:ext cx="5477479" cy="3291840"/>
          </a:xfrm>
          <a:prstGeom prst="rect">
            <a:avLst/>
          </a:prstGeom>
        </p:spPr>
        <p:txBody>
          <a:bodyPr lIns="0" tIns="0" rIns="0" bIns="0" anchor="b" anchorCtr="0">
            <a:noAutofit/>
          </a:bodyPr>
          <a:lstStyle>
            <a:lvl1pPr>
              <a:defRPr sz="6000" b="1" i="0" baseline="0">
                <a:solidFill>
                  <a:schemeClr val="tx1"/>
                </a:solidFill>
                <a:latin typeface="+mj-lt"/>
              </a:defRPr>
            </a:lvl1pPr>
          </a:lstStyle>
          <a:p>
            <a:r>
              <a:rPr lang="en-US" dirty="0"/>
              <a:t>Click to add title </a:t>
            </a:r>
          </a:p>
        </p:txBody>
      </p:sp>
      <p:sp>
        <p:nvSpPr>
          <p:cNvPr id="7" name="Rectangle 6">
            <a:extLst>
              <a:ext uri="{FF2B5EF4-FFF2-40B4-BE49-F238E27FC236}">
                <a16:creationId xmlns:a16="http://schemas.microsoft.com/office/drawing/2014/main" id="{D96BA398-1ED2-1FCA-63B9-8915A8C7A524}"/>
              </a:ext>
              <a:ext uri="{C183D7F6-B498-43B3-948B-1728B52AA6E4}">
                <adec:decorative xmlns:adec="http://schemas.microsoft.com/office/drawing/2017/decorative" val="1"/>
              </a:ext>
            </a:extLst>
          </p:cNvPr>
          <p:cNvSpPr/>
          <p:nvPr userDrawn="1"/>
        </p:nvSpPr>
        <p:spPr>
          <a:xfrm>
            <a:off x="6309360" y="3951843"/>
            <a:ext cx="2133600" cy="10058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729169562"/>
      </p:ext>
    </p:extLst>
  </p:cSld>
  <p:clrMapOvr>
    <a:masterClrMapping/>
  </p:clrMapOvr>
  <p:extLst>
    <p:ext uri="{DCECCB84-F9BA-43D5-87BE-67443E8EF086}">
      <p15:sldGuideLst xmlns:p15="http://schemas.microsoft.com/office/powerpoint/2012/main">
        <p15:guide id="2" pos="7104">
          <p15:clr>
            <a:srgbClr val="FBAE40"/>
          </p15:clr>
        </p15:guide>
        <p15:guide id="3" pos="4344" userDrawn="1">
          <p15:clr>
            <a:srgbClr val="FBAE40"/>
          </p15:clr>
        </p15:guide>
        <p15:guide id="4" pos="4560" userDrawn="1">
          <p15:clr>
            <a:srgbClr val="FBAE40"/>
          </p15:clr>
        </p15:guide>
        <p15:guide id="8" orient="horz" pos="1848"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2">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6987D-0137-DE42-B76B-FF621E808D90}"/>
              </a:ext>
            </a:extLst>
          </p:cNvPr>
          <p:cNvSpPr>
            <a:spLocks noGrp="1"/>
          </p:cNvSpPr>
          <p:nvPr>
            <p:ph type="ctrTitle" hasCustomPrompt="1"/>
          </p:nvPr>
        </p:nvSpPr>
        <p:spPr>
          <a:xfrm>
            <a:off x="6299835" y="430529"/>
            <a:ext cx="5486400" cy="3291840"/>
          </a:xfrm>
          <a:prstGeom prst="rect">
            <a:avLst/>
          </a:prstGeom>
        </p:spPr>
        <p:txBody>
          <a:bodyPr lIns="0" tIns="0" rIns="0" bIns="0" anchor="b">
            <a:noAutofit/>
          </a:bodyPr>
          <a:lstStyle>
            <a:lvl1pPr algn="l">
              <a:lnSpc>
                <a:spcPct val="80000"/>
              </a:lnSpc>
              <a:defRPr sz="6000" b="1" i="0" spc="100" baseline="0">
                <a:solidFill>
                  <a:schemeClr val="bg1"/>
                </a:solidFill>
                <a:latin typeface="+mj-lt"/>
              </a:defRPr>
            </a:lvl1pPr>
          </a:lstStyle>
          <a:p>
            <a:r>
              <a:rPr lang="en-US" dirty="0"/>
              <a:t>Click to add title </a:t>
            </a:r>
          </a:p>
        </p:txBody>
      </p:sp>
      <p:sp>
        <p:nvSpPr>
          <p:cNvPr id="6" name="Picture Placeholder 5">
            <a:extLst>
              <a:ext uri="{FF2B5EF4-FFF2-40B4-BE49-F238E27FC236}">
                <a16:creationId xmlns:a16="http://schemas.microsoft.com/office/drawing/2014/main" id="{A9973BC6-F6E5-0B3B-C8AB-0AC4020D4E8B}"/>
              </a:ext>
            </a:extLst>
          </p:cNvPr>
          <p:cNvSpPr>
            <a:spLocks noGrp="1"/>
          </p:cNvSpPr>
          <p:nvPr>
            <p:ph type="pic" sz="quarter" idx="12"/>
          </p:nvPr>
        </p:nvSpPr>
        <p:spPr>
          <a:xfrm>
            <a:off x="0" y="-11113"/>
            <a:ext cx="5791200" cy="6880226"/>
          </a:xfrm>
        </p:spPr>
        <p:txBody>
          <a:bodyPr>
            <a:normAutofit/>
          </a:bodyPr>
          <a:lstStyle>
            <a:lvl1pPr marL="0" indent="0" algn="ctr">
              <a:buNone/>
              <a:defRPr sz="2000"/>
            </a:lvl1pPr>
          </a:lstStyle>
          <a:p>
            <a:r>
              <a:rPr lang="en-US"/>
              <a:t>Click icon to add picture</a:t>
            </a:r>
            <a:endParaRPr lang="en-US" dirty="0"/>
          </a:p>
        </p:txBody>
      </p:sp>
      <p:sp>
        <p:nvSpPr>
          <p:cNvPr id="18" name="Text Placeholder 29">
            <a:extLst>
              <a:ext uri="{FF2B5EF4-FFF2-40B4-BE49-F238E27FC236}">
                <a16:creationId xmlns:a16="http://schemas.microsoft.com/office/drawing/2014/main" id="{276A9CD7-E675-3048-86D3-3546A2F6B456}"/>
              </a:ext>
            </a:extLst>
          </p:cNvPr>
          <p:cNvSpPr>
            <a:spLocks noGrp="1"/>
          </p:cNvSpPr>
          <p:nvPr>
            <p:ph type="body" sz="quarter" idx="11" hasCustomPrompt="1"/>
          </p:nvPr>
        </p:nvSpPr>
        <p:spPr>
          <a:xfrm>
            <a:off x="6299835" y="4568602"/>
            <a:ext cx="5486400" cy="1645920"/>
          </a:xfrm>
        </p:spPr>
        <p:txBody>
          <a:bodyPr lIns="0" tIns="0" rIns="0" bIns="0">
            <a:noAutofit/>
          </a:bodyPr>
          <a:lstStyle>
            <a:lvl1pPr marL="0" indent="0">
              <a:buNone/>
              <a:defRPr sz="2400" b="1" i="0">
                <a:solidFill>
                  <a:schemeClr val="tx2">
                    <a:lumMod val="75000"/>
                  </a:schemeClr>
                </a:solidFill>
                <a:latin typeface="+mn-lt"/>
              </a:defRPr>
            </a:lvl1pPr>
            <a:lvl2pPr>
              <a:defRPr sz="4000"/>
            </a:lvl2pPr>
            <a:lvl3pPr>
              <a:defRPr sz="4000"/>
            </a:lvl3pPr>
            <a:lvl4pPr>
              <a:defRPr sz="4000"/>
            </a:lvl4pPr>
            <a:lvl5pPr>
              <a:defRPr sz="4000"/>
            </a:lvl5pPr>
          </a:lstStyle>
          <a:p>
            <a:pPr lvl="0"/>
            <a:r>
              <a:rPr lang="en-US" dirty="0"/>
              <a:t>Click to add text</a:t>
            </a:r>
          </a:p>
        </p:txBody>
      </p:sp>
      <p:cxnSp>
        <p:nvCxnSpPr>
          <p:cNvPr id="7" name="Straight Connector 6">
            <a:extLst>
              <a:ext uri="{FF2B5EF4-FFF2-40B4-BE49-F238E27FC236}">
                <a16:creationId xmlns:a16="http://schemas.microsoft.com/office/drawing/2014/main" id="{29169ED6-4B82-6844-119F-AC15CDF2D3E5}"/>
              </a:ext>
              <a:ext uri="{C183D7F6-B498-43B3-948B-1728B52AA6E4}">
                <adec:decorative xmlns:adec="http://schemas.microsoft.com/office/drawing/2017/decorative" val="1"/>
              </a:ext>
            </a:extLst>
          </p:cNvPr>
          <p:cNvCxnSpPr>
            <a:cxnSpLocks/>
          </p:cNvCxnSpPr>
          <p:nvPr userDrawn="1"/>
        </p:nvCxnSpPr>
        <p:spPr>
          <a:xfrm>
            <a:off x="6309360" y="3950208"/>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9879140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ummary 2">
    <p:bg>
      <p:bgPr>
        <a:solidFill>
          <a:schemeClr val="tx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C57F1500-1A16-D1EF-4F0C-030852B291FC}"/>
              </a:ext>
              <a:ext uri="{C183D7F6-B498-43B3-948B-1728B52AA6E4}">
                <adec:decorative xmlns:adec="http://schemas.microsoft.com/office/drawing/2017/decorative" val="1"/>
              </a:ext>
            </a:extLst>
          </p:cNvPr>
          <p:cNvCxnSpPr>
            <a:cxnSpLocks/>
          </p:cNvCxnSpPr>
          <p:nvPr userDrawn="1"/>
        </p:nvCxnSpPr>
        <p:spPr>
          <a:xfrm>
            <a:off x="594360" y="2148840"/>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grpSp>
        <p:nvGrpSpPr>
          <p:cNvPr id="10" name="Group 9">
            <a:extLst>
              <a:ext uri="{FF2B5EF4-FFF2-40B4-BE49-F238E27FC236}">
                <a16:creationId xmlns:a16="http://schemas.microsoft.com/office/drawing/2014/main" id="{2D07A0BE-3890-193E-9439-F294E61A71B9}"/>
              </a:ext>
              <a:ext uri="{C183D7F6-B498-43B3-948B-1728B52AA6E4}">
                <adec:decorative xmlns:adec="http://schemas.microsoft.com/office/drawing/2017/decorative" val="1"/>
              </a:ext>
            </a:extLst>
          </p:cNvPr>
          <p:cNvGrpSpPr>
            <a:grpSpLocks/>
          </p:cNvGrpSpPr>
          <p:nvPr userDrawn="1"/>
        </p:nvGrpSpPr>
        <p:grpSpPr bwMode="auto">
          <a:xfrm rot="16200000" flipV="1">
            <a:off x="0" y="3900132"/>
            <a:ext cx="2959226" cy="2959226"/>
            <a:chOff x="0" y="12289"/>
            <a:chExt cx="3550" cy="3551"/>
          </a:xfrm>
        </p:grpSpPr>
        <p:sp>
          <p:nvSpPr>
            <p:cNvPr id="11" name="Freeform 19">
              <a:extLst>
                <a:ext uri="{FF2B5EF4-FFF2-40B4-BE49-F238E27FC236}">
                  <a16:creationId xmlns:a16="http://schemas.microsoft.com/office/drawing/2014/main" id="{C05217ED-C258-E6CE-BA7F-28A6EA41BCD3}"/>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2" name="Freeform 20">
              <a:extLst>
                <a:ext uri="{FF2B5EF4-FFF2-40B4-BE49-F238E27FC236}">
                  <a16:creationId xmlns:a16="http://schemas.microsoft.com/office/drawing/2014/main" id="{F3E11A1F-14DD-BA35-D7D7-4D4ADEAA3484}"/>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3" name="Freeform 21">
              <a:extLst>
                <a:ext uri="{FF2B5EF4-FFF2-40B4-BE49-F238E27FC236}">
                  <a16:creationId xmlns:a16="http://schemas.microsoft.com/office/drawing/2014/main" id="{F14541B0-973F-7E21-1019-D2FB83C8C0D0}"/>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32" name="Title 1">
            <a:extLst>
              <a:ext uri="{FF2B5EF4-FFF2-40B4-BE49-F238E27FC236}">
                <a16:creationId xmlns:a16="http://schemas.microsoft.com/office/drawing/2014/main" id="{467E05B6-B7CB-1E4F-96BA-4B8CFE8B63D9}"/>
              </a:ext>
            </a:extLst>
          </p:cNvPr>
          <p:cNvSpPr>
            <a:spLocks noGrp="1"/>
          </p:cNvSpPr>
          <p:nvPr>
            <p:ph type="title" hasCustomPrompt="1"/>
          </p:nvPr>
        </p:nvSpPr>
        <p:spPr>
          <a:xfrm>
            <a:off x="594360" y="102875"/>
            <a:ext cx="10873740" cy="1680205"/>
          </a:xfrm>
          <a:prstGeom prst="rect">
            <a:avLst/>
          </a:prstGeom>
        </p:spPr>
        <p:txBody>
          <a:bodyPr lIns="0" tIns="0" rIns="0" bIns="0" anchor="b" anchorCtr="0">
            <a:noAutofit/>
          </a:bodyPr>
          <a:lstStyle>
            <a:lvl1pPr>
              <a:defRPr sz="4400" b="1" i="0">
                <a:latin typeface="+mj-lt"/>
              </a:defRPr>
            </a:lvl1pPr>
          </a:lstStyle>
          <a:p>
            <a:r>
              <a:rPr lang="en-US" dirty="0"/>
              <a:t>Click to add title </a:t>
            </a:r>
          </a:p>
        </p:txBody>
      </p:sp>
      <p:sp>
        <p:nvSpPr>
          <p:cNvPr id="2" name="Content Placeholder 5">
            <a:extLst>
              <a:ext uri="{FF2B5EF4-FFF2-40B4-BE49-F238E27FC236}">
                <a16:creationId xmlns:a16="http://schemas.microsoft.com/office/drawing/2014/main" id="{F6FE0DC0-B0D7-F4D6-8038-177AD7A8C211}"/>
              </a:ext>
            </a:extLst>
          </p:cNvPr>
          <p:cNvSpPr>
            <a:spLocks noGrp="1"/>
          </p:cNvSpPr>
          <p:nvPr>
            <p:ph sz="quarter" idx="13" hasCustomPrompt="1"/>
          </p:nvPr>
        </p:nvSpPr>
        <p:spPr>
          <a:xfrm>
            <a:off x="3657600" y="2282008"/>
            <a:ext cx="7810500" cy="3699328"/>
          </a:xfrm>
        </p:spPr>
        <p:txBody>
          <a:bodyPr lIns="0" tIns="228600" rIns="0" bIns="0">
            <a:normAutofit/>
          </a:bodyPr>
          <a:lstStyle>
            <a:lvl1pPr marL="283464" indent="-283464">
              <a:spcBef>
                <a:spcPts val="1800"/>
              </a:spcBef>
              <a:buFont typeface="Arial" panose="020B0604020202020204" pitchFamily="34" charset="0"/>
              <a:buChar char="•"/>
              <a:defRPr sz="2000"/>
            </a:lvl1pPr>
            <a:lvl2pPr indent="-283464">
              <a:spcBef>
                <a:spcPts val="1800"/>
              </a:spcBef>
              <a:defRPr sz="2000"/>
            </a:lvl2pPr>
            <a:lvl3pPr indent="-283464">
              <a:spcBef>
                <a:spcPts val="1800"/>
              </a:spcBef>
              <a:defRPr sz="2000"/>
            </a:lvl3pPr>
            <a:lvl4pPr indent="-283464">
              <a:spcBef>
                <a:spcPts val="1800"/>
              </a:spcBef>
              <a:defRPr sz="2000"/>
            </a:lvl4pPr>
            <a:lvl5pPr indent="-283464">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Slide Number Placeholder 7">
            <a:extLst>
              <a:ext uri="{FF2B5EF4-FFF2-40B4-BE49-F238E27FC236}">
                <a16:creationId xmlns:a16="http://schemas.microsoft.com/office/drawing/2014/main" id="{7ED58739-4346-5104-B1AC-89ED035912AF}"/>
              </a:ext>
            </a:extLst>
          </p:cNvPr>
          <p:cNvSpPr>
            <a:spLocks noGrp="1"/>
          </p:cNvSpPr>
          <p:nvPr>
            <p:ph type="sldNum" sz="quarter" idx="22"/>
          </p:nvPr>
        </p:nvSpPr>
        <p:spPr/>
        <p:txBody>
          <a:bodyPr/>
          <a:lstStyle/>
          <a:p>
            <a:fld id="{294A09A9-5501-47C1-A89A-A340965A2BE2}" type="slidenum">
              <a:rPr lang="en-US" smtClean="0"/>
              <a:pPr/>
              <a:t>‹#›</a:t>
            </a:fld>
            <a:endParaRPr lang="en-US" dirty="0">
              <a:latin typeface="+mn-lt"/>
            </a:endParaRPr>
          </a:p>
        </p:txBody>
      </p:sp>
      <p:sp>
        <p:nvSpPr>
          <p:cNvPr id="5" name="Date Placeholder 4">
            <a:extLst>
              <a:ext uri="{FF2B5EF4-FFF2-40B4-BE49-F238E27FC236}">
                <a16:creationId xmlns:a16="http://schemas.microsoft.com/office/drawing/2014/main" id="{E9272B8D-F380-9F1A-C8E6-BDD2352B1763}"/>
              </a:ext>
            </a:extLst>
          </p:cNvPr>
          <p:cNvSpPr>
            <a:spLocks noGrp="1"/>
          </p:cNvSpPr>
          <p:nvPr>
            <p:ph type="dt" sz="half" idx="21"/>
          </p:nvPr>
        </p:nvSpPr>
        <p:spPr/>
        <p:txBody>
          <a:bodyPr/>
          <a:lstStyle/>
          <a:p>
            <a:endParaRPr lang="en-US" dirty="0">
              <a:latin typeface="+mn-lt"/>
            </a:endParaRPr>
          </a:p>
        </p:txBody>
      </p:sp>
    </p:spTree>
    <p:extLst>
      <p:ext uri="{BB962C8B-B14F-4D97-AF65-F5344CB8AC3E}">
        <p14:creationId xmlns:p14="http://schemas.microsoft.com/office/powerpoint/2010/main" val="1402964143"/>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p15:clr>
            <a:srgbClr val="FBAE40"/>
          </p15:clr>
        </p15:guide>
        <p15:guide id="3" pos="2304">
          <p15:clr>
            <a:srgbClr val="FBAE40"/>
          </p15:clr>
        </p15:guide>
        <p15:guide id="4" pos="5736">
          <p15:clr>
            <a:srgbClr val="FBAE40"/>
          </p15:clr>
        </p15:guide>
        <p15:guide id="5" pos="1944">
          <p15:clr>
            <a:srgbClr val="FBAE40"/>
          </p15:clr>
        </p15:guide>
        <p15:guide id="6" pos="4008">
          <p15:clr>
            <a:srgbClr val="FBAE40"/>
          </p15:clr>
        </p15:guide>
        <p15:guide id="7" orient="horz" pos="1224">
          <p15:clr>
            <a:srgbClr val="FBAE40"/>
          </p15:clr>
        </p15:guide>
        <p15:guide id="8" orient="horz" pos="1440">
          <p15:clr>
            <a:srgbClr val="FBAE40"/>
          </p15:clr>
        </p15:guide>
        <p15:guide id="9" orient="horz" pos="552">
          <p15:clr>
            <a:srgbClr val="FBAE40"/>
          </p15:clr>
        </p15:guide>
        <p15:guide id="10" pos="5352">
          <p15:clr>
            <a:srgbClr val="FBAE40"/>
          </p15:clr>
        </p15:guide>
        <p15:guide id="11" pos="3648">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6987D-0137-DE42-B76B-FF621E808D90}"/>
              </a:ext>
            </a:extLst>
          </p:cNvPr>
          <p:cNvSpPr>
            <a:spLocks noGrp="1"/>
          </p:cNvSpPr>
          <p:nvPr>
            <p:ph type="ctrTitle" hasCustomPrompt="1"/>
          </p:nvPr>
        </p:nvSpPr>
        <p:spPr>
          <a:xfrm>
            <a:off x="6309904" y="411479"/>
            <a:ext cx="5486400" cy="3291840"/>
          </a:xfrm>
          <a:prstGeom prst="rect">
            <a:avLst/>
          </a:prstGeom>
        </p:spPr>
        <p:txBody>
          <a:bodyPr lIns="0" tIns="0" rIns="0" bIns="0" anchor="b">
            <a:noAutofit/>
          </a:bodyPr>
          <a:lstStyle>
            <a:lvl1pPr algn="l">
              <a:lnSpc>
                <a:spcPct val="80000"/>
              </a:lnSpc>
              <a:defRPr sz="6000" b="1" i="0" spc="100" baseline="0">
                <a:solidFill>
                  <a:schemeClr val="bg1"/>
                </a:solidFill>
                <a:latin typeface="+mj-lt"/>
              </a:defRPr>
            </a:lvl1pPr>
          </a:lstStyle>
          <a:p>
            <a:r>
              <a:rPr lang="en-US" dirty="0"/>
              <a:t>Click to add title </a:t>
            </a:r>
          </a:p>
        </p:txBody>
      </p:sp>
      <p:grpSp>
        <p:nvGrpSpPr>
          <p:cNvPr id="9" name="Group 8">
            <a:extLst>
              <a:ext uri="{FF2B5EF4-FFF2-40B4-BE49-F238E27FC236}">
                <a16:creationId xmlns:a16="http://schemas.microsoft.com/office/drawing/2014/main" id="{C26C18C3-ED25-DD4B-BA72-24932D54DE37}"/>
              </a:ext>
              <a:ext uri="{C183D7F6-B498-43B3-948B-1728B52AA6E4}">
                <adec:decorative xmlns:adec="http://schemas.microsoft.com/office/drawing/2017/decorative" val="1"/>
              </a:ext>
            </a:extLst>
          </p:cNvPr>
          <p:cNvGrpSpPr>
            <a:grpSpLocks/>
          </p:cNvGrpSpPr>
          <p:nvPr userDrawn="1"/>
        </p:nvGrpSpPr>
        <p:grpSpPr bwMode="auto">
          <a:xfrm>
            <a:off x="1" y="758752"/>
            <a:ext cx="6099248" cy="6099248"/>
            <a:chOff x="0" y="12289"/>
            <a:chExt cx="3550" cy="3551"/>
          </a:xfrm>
        </p:grpSpPr>
        <p:sp>
          <p:nvSpPr>
            <p:cNvPr id="10" name="Freeform 9">
              <a:extLst>
                <a:ext uri="{FF2B5EF4-FFF2-40B4-BE49-F238E27FC236}">
                  <a16:creationId xmlns:a16="http://schemas.microsoft.com/office/drawing/2014/main" id="{C07CC263-2515-F147-8CC5-F8E9FF9FA8E4}"/>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1" name="Freeform 10">
              <a:extLst>
                <a:ext uri="{FF2B5EF4-FFF2-40B4-BE49-F238E27FC236}">
                  <a16:creationId xmlns:a16="http://schemas.microsoft.com/office/drawing/2014/main" id="{43B40037-7481-524B-8685-404D965690F2}"/>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2" name="Freeform 11">
              <a:extLst>
                <a:ext uri="{FF2B5EF4-FFF2-40B4-BE49-F238E27FC236}">
                  <a16:creationId xmlns:a16="http://schemas.microsoft.com/office/drawing/2014/main" id="{7B759713-8408-EE47-9394-3DA6F5E4B624}"/>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cxnSp>
        <p:nvCxnSpPr>
          <p:cNvPr id="13" name="Straight Connector 12">
            <a:extLst>
              <a:ext uri="{FF2B5EF4-FFF2-40B4-BE49-F238E27FC236}">
                <a16:creationId xmlns:a16="http://schemas.microsoft.com/office/drawing/2014/main" id="{A69706A2-3726-FE4E-B923-E75D48597816}"/>
              </a:ext>
              <a:ext uri="{C183D7F6-B498-43B3-948B-1728B52AA6E4}">
                <adec:decorative xmlns:adec="http://schemas.microsoft.com/office/drawing/2017/decorative" val="1"/>
              </a:ext>
            </a:extLst>
          </p:cNvPr>
          <p:cNvCxnSpPr>
            <a:cxnSpLocks/>
          </p:cNvCxnSpPr>
          <p:nvPr userDrawn="1"/>
        </p:nvCxnSpPr>
        <p:spPr>
          <a:xfrm>
            <a:off x="6309360" y="3950208"/>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
        <p:nvSpPr>
          <p:cNvPr id="18" name="Text Placeholder 29">
            <a:extLst>
              <a:ext uri="{FF2B5EF4-FFF2-40B4-BE49-F238E27FC236}">
                <a16:creationId xmlns:a16="http://schemas.microsoft.com/office/drawing/2014/main" id="{276A9CD7-E675-3048-86D3-3546A2F6B456}"/>
              </a:ext>
            </a:extLst>
          </p:cNvPr>
          <p:cNvSpPr>
            <a:spLocks noGrp="1"/>
          </p:cNvSpPr>
          <p:nvPr>
            <p:ph type="body" sz="quarter" idx="11" hasCustomPrompt="1"/>
          </p:nvPr>
        </p:nvSpPr>
        <p:spPr>
          <a:xfrm>
            <a:off x="6309905" y="4549552"/>
            <a:ext cx="5486400" cy="1645920"/>
          </a:xfrm>
        </p:spPr>
        <p:txBody>
          <a:bodyPr lIns="0" tIns="0" rIns="0" bIns="0">
            <a:noAutofit/>
          </a:bodyPr>
          <a:lstStyle>
            <a:lvl1pPr marL="0" indent="0">
              <a:buNone/>
              <a:defRPr sz="2400" b="1" i="0">
                <a:solidFill>
                  <a:schemeClr val="tx2">
                    <a:lumMod val="75000"/>
                  </a:schemeClr>
                </a:solidFill>
                <a:latin typeface="+mn-lt"/>
              </a:defRPr>
            </a:lvl1pPr>
            <a:lvl2pPr>
              <a:defRPr sz="4000"/>
            </a:lvl2pPr>
            <a:lvl3pPr>
              <a:defRPr sz="4000"/>
            </a:lvl3pPr>
            <a:lvl4pPr>
              <a:defRPr sz="4000"/>
            </a:lvl4pPr>
            <a:lvl5pPr>
              <a:defRPr sz="4000"/>
            </a:lvl5pPr>
          </a:lstStyle>
          <a:p>
            <a:pPr lvl="0"/>
            <a:r>
              <a:rPr lang="en-US" dirty="0"/>
              <a:t>Click to add text</a:t>
            </a:r>
          </a:p>
        </p:txBody>
      </p:sp>
    </p:spTree>
    <p:extLst>
      <p:ext uri="{BB962C8B-B14F-4D97-AF65-F5344CB8AC3E}">
        <p14:creationId xmlns:p14="http://schemas.microsoft.com/office/powerpoint/2010/main" val="20271085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Two Content 2">
    <p:bg>
      <p:bgPr>
        <a:solidFill>
          <a:schemeClr val="tx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C97D5AF2-684A-4A8D-3D82-B57D7AC44677}"/>
              </a:ext>
              <a:ext uri="{C183D7F6-B498-43B3-948B-1728B52AA6E4}">
                <adec:decorative xmlns:adec="http://schemas.microsoft.com/office/drawing/2017/decorative" val="1"/>
              </a:ext>
            </a:extLst>
          </p:cNvPr>
          <p:cNvGrpSpPr>
            <a:grpSpLocks/>
          </p:cNvGrpSpPr>
          <p:nvPr userDrawn="1"/>
        </p:nvGrpSpPr>
        <p:grpSpPr bwMode="auto">
          <a:xfrm rot="10800000">
            <a:off x="8870040" y="0"/>
            <a:ext cx="3325208" cy="3325208"/>
            <a:chOff x="0" y="12289"/>
            <a:chExt cx="3550" cy="3551"/>
          </a:xfrm>
        </p:grpSpPr>
        <p:sp>
          <p:nvSpPr>
            <p:cNvPr id="12" name="Freeform 4">
              <a:extLst>
                <a:ext uri="{FF2B5EF4-FFF2-40B4-BE49-F238E27FC236}">
                  <a16:creationId xmlns:a16="http://schemas.microsoft.com/office/drawing/2014/main" id="{8CF5F650-F8F0-F4FE-44DA-1F14ADE428B2}"/>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3" name="Freeform 5">
              <a:extLst>
                <a:ext uri="{FF2B5EF4-FFF2-40B4-BE49-F238E27FC236}">
                  <a16:creationId xmlns:a16="http://schemas.microsoft.com/office/drawing/2014/main" id="{18870924-E47D-404F-59B5-BD1C58F7B04C}"/>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4" name="Freeform 7">
              <a:extLst>
                <a:ext uri="{FF2B5EF4-FFF2-40B4-BE49-F238E27FC236}">
                  <a16:creationId xmlns:a16="http://schemas.microsoft.com/office/drawing/2014/main" id="{80806A65-E4FC-2F52-65B3-CC181E620C29}"/>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6" name="Title 1">
            <a:extLst>
              <a:ext uri="{FF2B5EF4-FFF2-40B4-BE49-F238E27FC236}">
                <a16:creationId xmlns:a16="http://schemas.microsoft.com/office/drawing/2014/main" id="{109B023A-F28F-184D-BA48-3F1C0502AE0A}"/>
              </a:ext>
            </a:extLst>
          </p:cNvPr>
          <p:cNvSpPr>
            <a:spLocks noGrp="1"/>
          </p:cNvSpPr>
          <p:nvPr>
            <p:ph type="title" hasCustomPrompt="1"/>
          </p:nvPr>
        </p:nvSpPr>
        <p:spPr>
          <a:xfrm>
            <a:off x="594360" y="278129"/>
            <a:ext cx="9778365" cy="1494596"/>
          </a:xfrm>
          <a:prstGeom prst="rect">
            <a:avLst/>
          </a:prstGeom>
        </p:spPr>
        <p:txBody>
          <a:bodyPr lIns="0" tIns="0" rIns="0" bIns="0" anchor="b" anchorCtr="0">
            <a:noAutofit/>
          </a:bodyPr>
          <a:lstStyle>
            <a:lvl1pPr>
              <a:defRPr sz="4400" b="1" i="0">
                <a:solidFill>
                  <a:schemeClr val="bg1"/>
                </a:solidFill>
                <a:latin typeface="+mj-lt"/>
              </a:defRPr>
            </a:lvl1pPr>
          </a:lstStyle>
          <a:p>
            <a:r>
              <a:rPr lang="en-US" dirty="0"/>
              <a:t>Click to add title </a:t>
            </a:r>
          </a:p>
        </p:txBody>
      </p:sp>
      <p:sp>
        <p:nvSpPr>
          <p:cNvPr id="2" name="Content Placeholder 5">
            <a:extLst>
              <a:ext uri="{FF2B5EF4-FFF2-40B4-BE49-F238E27FC236}">
                <a16:creationId xmlns:a16="http://schemas.microsoft.com/office/drawing/2014/main" id="{F14DA3C5-63E4-BAFB-1D68-47F71EEEE538}"/>
              </a:ext>
            </a:extLst>
          </p:cNvPr>
          <p:cNvSpPr>
            <a:spLocks noGrp="1"/>
          </p:cNvSpPr>
          <p:nvPr>
            <p:ph sz="quarter" idx="15" hasCustomPrompt="1"/>
          </p:nvPr>
        </p:nvSpPr>
        <p:spPr>
          <a:xfrm>
            <a:off x="594360" y="2676525"/>
            <a:ext cx="4490827" cy="3597470"/>
          </a:xfrm>
        </p:spPr>
        <p:txBody>
          <a:bodyPr lIns="0" tIns="45720" rIns="0" bIns="0">
            <a:normAutofit/>
          </a:bodyPr>
          <a:lstStyle>
            <a:lvl1pPr marL="0" indent="0">
              <a:spcBef>
                <a:spcPts val="1800"/>
              </a:spcBef>
              <a:buFont typeface="Arial" panose="020B0604020202020204" pitchFamily="34" charset="0"/>
              <a:buNone/>
              <a:defRPr sz="2000"/>
            </a:lvl1pPr>
            <a:lvl2pPr marL="283464" indent="-283464">
              <a:spcBef>
                <a:spcPts val="1800"/>
              </a:spcBef>
              <a:defRPr sz="2000"/>
            </a:lvl2pPr>
            <a:lvl3pPr marL="594360" indent="-283464">
              <a:spcBef>
                <a:spcPts val="1800"/>
              </a:spcBef>
              <a:defRPr sz="2000"/>
            </a:lvl3pPr>
            <a:lvl4pPr marL="822960" indent="-283464">
              <a:spcBef>
                <a:spcPts val="1800"/>
              </a:spcBef>
              <a:defRPr sz="2000"/>
            </a:lvl4pPr>
            <a:lvl5pPr marL="1005840" indent="-283464">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Content Placeholder 5">
            <a:extLst>
              <a:ext uri="{FF2B5EF4-FFF2-40B4-BE49-F238E27FC236}">
                <a16:creationId xmlns:a16="http://schemas.microsoft.com/office/drawing/2014/main" id="{BD11386D-847E-8CF5-E56A-42E80A65A089}"/>
              </a:ext>
            </a:extLst>
          </p:cNvPr>
          <p:cNvSpPr>
            <a:spLocks noGrp="1"/>
          </p:cNvSpPr>
          <p:nvPr>
            <p:ph sz="quarter" idx="16" hasCustomPrompt="1"/>
          </p:nvPr>
        </p:nvSpPr>
        <p:spPr>
          <a:xfrm>
            <a:off x="5881898" y="2676525"/>
            <a:ext cx="4490827" cy="3597470"/>
          </a:xfrm>
        </p:spPr>
        <p:txBody>
          <a:bodyPr lIns="0" tIns="45720" rIns="0" bIns="0">
            <a:normAutofit/>
          </a:bodyPr>
          <a:lstStyle>
            <a:lvl1pPr marL="0" indent="0">
              <a:spcBef>
                <a:spcPts val="1800"/>
              </a:spcBef>
              <a:buFont typeface="Arial" panose="020B0604020202020204" pitchFamily="34" charset="0"/>
              <a:buNone/>
              <a:defRPr sz="2000"/>
            </a:lvl1pPr>
            <a:lvl2pPr marL="283464" indent="-283464">
              <a:spcBef>
                <a:spcPts val="1800"/>
              </a:spcBef>
              <a:defRPr sz="2000"/>
            </a:lvl2pPr>
            <a:lvl3pPr marL="548640" indent="-283464">
              <a:spcBef>
                <a:spcPts val="1800"/>
              </a:spcBef>
              <a:defRPr sz="2000"/>
            </a:lvl3pPr>
            <a:lvl4pPr marL="822960" indent="-283464">
              <a:spcBef>
                <a:spcPts val="1800"/>
              </a:spcBef>
              <a:defRPr sz="2000"/>
            </a:lvl4pPr>
            <a:lvl5pPr marL="1005840" indent="-283464">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Slide Number Placeholder 9">
            <a:extLst>
              <a:ext uri="{FF2B5EF4-FFF2-40B4-BE49-F238E27FC236}">
                <a16:creationId xmlns:a16="http://schemas.microsoft.com/office/drawing/2014/main" id="{05D79B4B-A9BD-581F-536E-DE7CF728F84E}"/>
              </a:ext>
            </a:extLst>
          </p:cNvPr>
          <p:cNvSpPr>
            <a:spLocks noGrp="1"/>
          </p:cNvSpPr>
          <p:nvPr>
            <p:ph type="sldNum" sz="quarter" idx="12"/>
          </p:nvPr>
        </p:nvSpPr>
        <p:spPr/>
        <p:txBody>
          <a:bodyPr/>
          <a:lstStyle/>
          <a:p>
            <a:fld id="{294A09A9-5501-47C1-A89A-A340965A2BE2}" type="slidenum">
              <a:rPr lang="en-US" smtClean="0"/>
              <a:pPr/>
              <a:t>‹#›</a:t>
            </a:fld>
            <a:endParaRPr lang="en-US" dirty="0">
              <a:latin typeface="+mn-lt"/>
            </a:endParaRPr>
          </a:p>
        </p:txBody>
      </p:sp>
      <p:sp>
        <p:nvSpPr>
          <p:cNvPr id="8" name="Date Placeholder 7">
            <a:extLst>
              <a:ext uri="{FF2B5EF4-FFF2-40B4-BE49-F238E27FC236}">
                <a16:creationId xmlns:a16="http://schemas.microsoft.com/office/drawing/2014/main" id="{C5EA2E64-5690-A56B-7051-476EC7BADA55}"/>
              </a:ext>
            </a:extLst>
          </p:cNvPr>
          <p:cNvSpPr>
            <a:spLocks noGrp="1"/>
          </p:cNvSpPr>
          <p:nvPr>
            <p:ph type="dt" sz="half" idx="11"/>
          </p:nvPr>
        </p:nvSpPr>
        <p:spPr/>
        <p:txBody>
          <a:bodyPr/>
          <a:lstStyle/>
          <a:p>
            <a:endParaRPr lang="en-US" dirty="0">
              <a:latin typeface="+mn-lt"/>
            </a:endParaRPr>
          </a:p>
        </p:txBody>
      </p:sp>
      <p:cxnSp>
        <p:nvCxnSpPr>
          <p:cNvPr id="4" name="Straight Connector 3">
            <a:extLst>
              <a:ext uri="{FF2B5EF4-FFF2-40B4-BE49-F238E27FC236}">
                <a16:creationId xmlns:a16="http://schemas.microsoft.com/office/drawing/2014/main" id="{E66081BA-9135-73B1-DCE5-77FD12431F13}"/>
              </a:ext>
              <a:ext uri="{C183D7F6-B498-43B3-948B-1728B52AA6E4}">
                <adec:decorative xmlns:adec="http://schemas.microsoft.com/office/drawing/2017/decorative" val="1"/>
              </a:ext>
            </a:extLst>
          </p:cNvPr>
          <p:cNvCxnSpPr>
            <a:cxnSpLocks/>
          </p:cNvCxnSpPr>
          <p:nvPr userDrawn="1"/>
        </p:nvCxnSpPr>
        <p:spPr>
          <a:xfrm>
            <a:off x="594360" y="2148840"/>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41056953"/>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Content ">
    <p:bg>
      <p:bgPr>
        <a:solidFill>
          <a:schemeClr val="tx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42E558A9-6DD6-E21D-3A8F-6707E1DD19F1}"/>
              </a:ext>
              <a:ext uri="{C183D7F6-B498-43B3-948B-1728B52AA6E4}">
                <adec:decorative xmlns:adec="http://schemas.microsoft.com/office/drawing/2017/decorative" val="1"/>
              </a:ext>
            </a:extLst>
          </p:cNvPr>
          <p:cNvGrpSpPr/>
          <p:nvPr userDrawn="1"/>
        </p:nvGrpSpPr>
        <p:grpSpPr>
          <a:xfrm>
            <a:off x="6362700" y="0"/>
            <a:ext cx="5829298" cy="3235602"/>
            <a:chOff x="5612972" y="1"/>
            <a:chExt cx="6615961" cy="3672246"/>
          </a:xfrm>
        </p:grpSpPr>
        <p:sp>
          <p:nvSpPr>
            <p:cNvPr id="12" name="AutoShape 24">
              <a:extLst>
                <a:ext uri="{FF2B5EF4-FFF2-40B4-BE49-F238E27FC236}">
                  <a16:creationId xmlns:a16="http://schemas.microsoft.com/office/drawing/2014/main" id="{3FC994E4-318C-1E66-B4E4-8F8FD08E098F}"/>
                </a:ext>
              </a:extLst>
            </p:cNvPr>
            <p:cNvSpPr>
              <a:spLocks/>
            </p:cNvSpPr>
            <p:nvPr/>
          </p:nvSpPr>
          <p:spPr bwMode="auto">
            <a:xfrm>
              <a:off x="5612972" y="1"/>
              <a:ext cx="4408998" cy="3672246"/>
            </a:xfrm>
            <a:custGeom>
              <a:avLst/>
              <a:gdLst>
                <a:gd name="T0" fmla="+- 0 8372 6586"/>
                <a:gd name="T1" fmla="*/ T0 w 3578"/>
                <a:gd name="T2" fmla="*/ 591 h 2980"/>
                <a:gd name="T3" fmla="+- 0 7780 6586"/>
                <a:gd name="T4" fmla="*/ T3 w 3578"/>
                <a:gd name="T5" fmla="*/ 0 h 2980"/>
                <a:gd name="T6" fmla="+- 0 6586 6586"/>
                <a:gd name="T7" fmla="*/ T6 w 3578"/>
                <a:gd name="T8" fmla="*/ 0 h 2980"/>
                <a:gd name="T9" fmla="+- 0 7774 6586"/>
                <a:gd name="T10" fmla="*/ T9 w 3578"/>
                <a:gd name="T11" fmla="*/ 1188 h 2980"/>
                <a:gd name="T12" fmla="+- 0 8372 6586"/>
                <a:gd name="T13" fmla="*/ T12 w 3578"/>
                <a:gd name="T14" fmla="*/ 591 h 2980"/>
                <a:gd name="T15" fmla="+- 0 10163 6586"/>
                <a:gd name="T16" fmla="*/ T15 w 3578"/>
                <a:gd name="T17" fmla="*/ 2383 h 2980"/>
                <a:gd name="T18" fmla="+- 0 9566 6586"/>
                <a:gd name="T19" fmla="*/ T18 w 3578"/>
                <a:gd name="T20" fmla="*/ 1786 h 2980"/>
                <a:gd name="T21" fmla="+- 0 8969 6586"/>
                <a:gd name="T22" fmla="*/ T21 w 3578"/>
                <a:gd name="T23" fmla="*/ 2383 h 2980"/>
                <a:gd name="T24" fmla="+- 0 9566 6586"/>
                <a:gd name="T25" fmla="*/ T24 w 3578"/>
                <a:gd name="T26" fmla="*/ 2980 h 2980"/>
                <a:gd name="T27" fmla="+- 0 10163 6586"/>
                <a:gd name="T28" fmla="*/ T27 w 3578"/>
                <a:gd name="T29" fmla="*/ 2383 h 2980"/>
              </a:gdLst>
              <a:ah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Lst>
              <a:rect l="0" t="0" r="r" b="b"/>
              <a:pathLst>
                <a:path w="3578" h="2980">
                  <a:moveTo>
                    <a:pt x="1786" y="591"/>
                  </a:moveTo>
                  <a:lnTo>
                    <a:pt x="1194" y="0"/>
                  </a:lnTo>
                  <a:lnTo>
                    <a:pt x="0" y="0"/>
                  </a:lnTo>
                  <a:lnTo>
                    <a:pt x="1188" y="1188"/>
                  </a:lnTo>
                  <a:lnTo>
                    <a:pt x="1786" y="591"/>
                  </a:lnTo>
                  <a:moveTo>
                    <a:pt x="3577" y="2383"/>
                  </a:moveTo>
                  <a:lnTo>
                    <a:pt x="2980" y="1786"/>
                  </a:lnTo>
                  <a:lnTo>
                    <a:pt x="2383" y="2383"/>
                  </a:lnTo>
                  <a:lnTo>
                    <a:pt x="2980" y="2980"/>
                  </a:lnTo>
                  <a:lnTo>
                    <a:pt x="3577" y="2383"/>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3" name="Freeform 7">
              <a:extLst>
                <a:ext uri="{FF2B5EF4-FFF2-40B4-BE49-F238E27FC236}">
                  <a16:creationId xmlns:a16="http://schemas.microsoft.com/office/drawing/2014/main" id="{17C00E6B-F625-6D6C-8364-9DD9F3C3628F}"/>
                </a:ext>
              </a:extLst>
            </p:cNvPr>
            <p:cNvSpPr>
              <a:spLocks/>
            </p:cNvSpPr>
            <p:nvPr/>
          </p:nvSpPr>
          <p:spPr bwMode="auto">
            <a:xfrm>
              <a:off x="6341233" y="1463970"/>
              <a:ext cx="2208196" cy="2208277"/>
            </a:xfrm>
            <a:custGeom>
              <a:avLst/>
              <a:gdLst>
                <a:gd name="T0" fmla="+- 0 7774 7177"/>
                <a:gd name="T1" fmla="*/ T0 w 1792"/>
                <a:gd name="T2" fmla="+- 0 1188 1188"/>
                <a:gd name="T3" fmla="*/ 1188 h 1792"/>
                <a:gd name="T4" fmla="+- 0 7177 7177"/>
                <a:gd name="T5" fmla="*/ T4 w 1792"/>
                <a:gd name="T6" fmla="+- 0 1786 1188"/>
                <a:gd name="T7" fmla="*/ 1786 h 1792"/>
                <a:gd name="T8" fmla="+- 0 8372 7177"/>
                <a:gd name="T9" fmla="*/ T8 w 1792"/>
                <a:gd name="T10" fmla="+- 0 2980 1188"/>
                <a:gd name="T11" fmla="*/ 2980 h 1792"/>
                <a:gd name="T12" fmla="+- 0 8969 7177"/>
                <a:gd name="T13" fmla="*/ T12 w 1792"/>
                <a:gd name="T14" fmla="+- 0 2383 1188"/>
                <a:gd name="T15" fmla="*/ 2383 h 1792"/>
                <a:gd name="T16" fmla="+- 0 7774 7177"/>
                <a:gd name="T17" fmla="*/ T16 w 1792"/>
                <a:gd name="T18" fmla="+- 0 1188 1188"/>
                <a:gd name="T19" fmla="*/ 1188 h 1792"/>
              </a:gdLst>
              <a:ahLst/>
              <a:cxnLst>
                <a:cxn ang="0">
                  <a:pos x="T1" y="T3"/>
                </a:cxn>
                <a:cxn ang="0">
                  <a:pos x="T5" y="T7"/>
                </a:cxn>
                <a:cxn ang="0">
                  <a:pos x="T9" y="T11"/>
                </a:cxn>
                <a:cxn ang="0">
                  <a:pos x="T13" y="T15"/>
                </a:cxn>
                <a:cxn ang="0">
                  <a:pos x="T17" y="T19"/>
                </a:cxn>
              </a:cxnLst>
              <a:rect l="0" t="0" r="r" b="b"/>
              <a:pathLst>
                <a:path w="1792" h="1792">
                  <a:moveTo>
                    <a:pt x="597" y="0"/>
                  </a:moveTo>
                  <a:lnTo>
                    <a:pt x="0" y="598"/>
                  </a:lnTo>
                  <a:lnTo>
                    <a:pt x="1195" y="1792"/>
                  </a:lnTo>
                  <a:lnTo>
                    <a:pt x="1792" y="1195"/>
                  </a:lnTo>
                  <a:lnTo>
                    <a:pt x="597"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4" name="Freeform 8">
              <a:extLst>
                <a:ext uri="{FF2B5EF4-FFF2-40B4-BE49-F238E27FC236}">
                  <a16:creationId xmlns:a16="http://schemas.microsoft.com/office/drawing/2014/main" id="{C6197B87-4F65-7981-9463-84830CD3687F}"/>
                </a:ext>
              </a:extLst>
            </p:cNvPr>
            <p:cNvSpPr>
              <a:spLocks/>
            </p:cNvSpPr>
            <p:nvPr/>
          </p:nvSpPr>
          <p:spPr bwMode="auto">
            <a:xfrm>
              <a:off x="8555590" y="1"/>
              <a:ext cx="1457754" cy="729520"/>
            </a:xfrm>
            <a:custGeom>
              <a:avLst/>
              <a:gdLst>
                <a:gd name="T0" fmla="+- 0 10158 8975"/>
                <a:gd name="T1" fmla="*/ T0 w 1183"/>
                <a:gd name="T2" fmla="*/ 0 h 592"/>
                <a:gd name="T3" fmla="+- 0 8975 8975"/>
                <a:gd name="T4" fmla="*/ T3 w 1183"/>
                <a:gd name="T5" fmla="*/ 0 h 592"/>
                <a:gd name="T6" fmla="+- 0 9566 8975"/>
                <a:gd name="T7" fmla="*/ T6 w 1183"/>
                <a:gd name="T8" fmla="*/ 591 h 592"/>
                <a:gd name="T9" fmla="+- 0 10158 8975"/>
                <a:gd name="T10" fmla="*/ T9 w 1183"/>
                <a:gd name="T11" fmla="*/ 0 h 592"/>
              </a:gdLst>
              <a:ahLst/>
              <a:cxnLst>
                <a:cxn ang="0">
                  <a:pos x="T1" y="T2"/>
                </a:cxn>
                <a:cxn ang="0">
                  <a:pos x="T4" y="T5"/>
                </a:cxn>
                <a:cxn ang="0">
                  <a:pos x="T7" y="T8"/>
                </a:cxn>
                <a:cxn ang="0">
                  <a:pos x="T10" y="T11"/>
                </a:cxn>
              </a:cxnLst>
              <a:rect l="0" t="0" r="r" b="b"/>
              <a:pathLst>
                <a:path w="1183" h="592">
                  <a:moveTo>
                    <a:pt x="1183" y="0"/>
                  </a:moveTo>
                  <a:lnTo>
                    <a:pt x="0" y="0"/>
                  </a:lnTo>
                  <a:lnTo>
                    <a:pt x="591" y="591"/>
                  </a:lnTo>
                  <a:lnTo>
                    <a:pt x="1183"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8" name="Freeform 9">
              <a:extLst>
                <a:ext uri="{FF2B5EF4-FFF2-40B4-BE49-F238E27FC236}">
                  <a16:creationId xmlns:a16="http://schemas.microsoft.com/office/drawing/2014/main" id="{86AA517C-7217-D864-B7E7-40984A2880DB}"/>
                </a:ext>
              </a:extLst>
            </p:cNvPr>
            <p:cNvSpPr>
              <a:spLocks/>
            </p:cNvSpPr>
            <p:nvPr/>
          </p:nvSpPr>
          <p:spPr bwMode="auto">
            <a:xfrm>
              <a:off x="7076887" y="728289"/>
              <a:ext cx="2208196" cy="2208277"/>
            </a:xfrm>
            <a:custGeom>
              <a:avLst/>
              <a:gdLst>
                <a:gd name="T0" fmla="+- 0 8372 7774"/>
                <a:gd name="T1" fmla="*/ T0 w 1792"/>
                <a:gd name="T2" fmla="+- 0 591 591"/>
                <a:gd name="T3" fmla="*/ 591 h 1792"/>
                <a:gd name="T4" fmla="+- 0 7774 7774"/>
                <a:gd name="T5" fmla="*/ T4 w 1792"/>
                <a:gd name="T6" fmla="+- 0 1188 591"/>
                <a:gd name="T7" fmla="*/ 1188 h 1792"/>
                <a:gd name="T8" fmla="+- 0 8969 7774"/>
                <a:gd name="T9" fmla="*/ T8 w 1792"/>
                <a:gd name="T10" fmla="+- 0 2383 591"/>
                <a:gd name="T11" fmla="*/ 2383 h 1792"/>
                <a:gd name="T12" fmla="+- 0 9566 7774"/>
                <a:gd name="T13" fmla="*/ T12 w 1792"/>
                <a:gd name="T14" fmla="+- 0 1786 591"/>
                <a:gd name="T15" fmla="*/ 1786 h 1792"/>
                <a:gd name="T16" fmla="+- 0 8372 7774"/>
                <a:gd name="T17" fmla="*/ T16 w 1792"/>
                <a:gd name="T18" fmla="+- 0 591 591"/>
                <a:gd name="T19" fmla="*/ 591 h 1792"/>
              </a:gdLst>
              <a:ahLst/>
              <a:cxnLst>
                <a:cxn ang="0">
                  <a:pos x="T1" y="T3"/>
                </a:cxn>
                <a:cxn ang="0">
                  <a:pos x="T5" y="T7"/>
                </a:cxn>
                <a:cxn ang="0">
                  <a:pos x="T9" y="T11"/>
                </a:cxn>
                <a:cxn ang="0">
                  <a:pos x="T13" y="T15"/>
                </a:cxn>
                <a:cxn ang="0">
                  <a:pos x="T17" y="T19"/>
                </a:cxn>
              </a:cxnLst>
              <a:rect l="0" t="0" r="r" b="b"/>
              <a:pathLst>
                <a:path w="1792" h="1792">
                  <a:moveTo>
                    <a:pt x="598" y="0"/>
                  </a:moveTo>
                  <a:lnTo>
                    <a:pt x="0" y="597"/>
                  </a:lnTo>
                  <a:lnTo>
                    <a:pt x="1195" y="1792"/>
                  </a:lnTo>
                  <a:lnTo>
                    <a:pt x="1792" y="1195"/>
                  </a:lnTo>
                  <a:lnTo>
                    <a:pt x="598" y="0"/>
                  </a:lnTo>
                  <a:close/>
                </a:path>
              </a:pathLst>
            </a:custGeom>
            <a:solidFill>
              <a:schemeClr val="tx2"/>
            </a:solidFill>
            <a:ln>
              <a:noFill/>
            </a:ln>
          </p:spPr>
          <p:txBody>
            <a:bodyPr rot="0" vert="horz" wrap="square" lIns="91440" tIns="45720" rIns="91440" bIns="45720" anchor="t" anchorCtr="0" upright="1">
              <a:noAutofit/>
            </a:bodyPr>
            <a:lstStyle/>
            <a:p>
              <a:endParaRPr lang="en-US" dirty="0"/>
            </a:p>
          </p:txBody>
        </p:sp>
        <p:sp>
          <p:nvSpPr>
            <p:cNvPr id="19" name="Freeform 10">
              <a:extLst>
                <a:ext uri="{FF2B5EF4-FFF2-40B4-BE49-F238E27FC236}">
                  <a16:creationId xmlns:a16="http://schemas.microsoft.com/office/drawing/2014/main" id="{524013C6-491C-CAA2-5BD6-7C73596711CC}"/>
                </a:ext>
              </a:extLst>
            </p:cNvPr>
            <p:cNvSpPr>
              <a:spLocks/>
            </p:cNvSpPr>
            <p:nvPr/>
          </p:nvSpPr>
          <p:spPr bwMode="auto">
            <a:xfrm>
              <a:off x="9285083" y="728289"/>
              <a:ext cx="2943850" cy="2943958"/>
            </a:xfrm>
            <a:custGeom>
              <a:avLst/>
              <a:gdLst>
                <a:gd name="T0" fmla="+- 0 11955 9566"/>
                <a:gd name="T1" fmla="*/ T0 w 2389"/>
                <a:gd name="T2" fmla="+- 0 1786 591"/>
                <a:gd name="T3" fmla="*/ 1786 h 2389"/>
                <a:gd name="T4" fmla="+- 0 10760 9566"/>
                <a:gd name="T5" fmla="*/ T4 w 2389"/>
                <a:gd name="T6" fmla="+- 0 591 591"/>
                <a:gd name="T7" fmla="*/ 591 h 2389"/>
                <a:gd name="T8" fmla="+- 0 9566 9566"/>
                <a:gd name="T9" fmla="*/ T8 w 2389"/>
                <a:gd name="T10" fmla="+- 0 1786 591"/>
                <a:gd name="T11" fmla="*/ 1786 h 2389"/>
                <a:gd name="T12" fmla="+- 0 10760 9566"/>
                <a:gd name="T13" fmla="*/ T12 w 2389"/>
                <a:gd name="T14" fmla="+- 0 2980 591"/>
                <a:gd name="T15" fmla="*/ 2980 h 2389"/>
                <a:gd name="T16" fmla="+- 0 11955 9566"/>
                <a:gd name="T17" fmla="*/ T16 w 2389"/>
                <a:gd name="T18" fmla="+- 0 1786 591"/>
                <a:gd name="T19" fmla="*/ 1786 h 2389"/>
              </a:gdLst>
              <a:ahLst/>
              <a:cxnLst>
                <a:cxn ang="0">
                  <a:pos x="T1" y="T3"/>
                </a:cxn>
                <a:cxn ang="0">
                  <a:pos x="T5" y="T7"/>
                </a:cxn>
                <a:cxn ang="0">
                  <a:pos x="T9" y="T11"/>
                </a:cxn>
                <a:cxn ang="0">
                  <a:pos x="T13" y="T15"/>
                </a:cxn>
                <a:cxn ang="0">
                  <a:pos x="T17" y="T19"/>
                </a:cxn>
              </a:cxnLst>
              <a:rect l="0" t="0" r="r" b="b"/>
              <a:pathLst>
                <a:path w="2389" h="2389">
                  <a:moveTo>
                    <a:pt x="2389" y="1195"/>
                  </a:moveTo>
                  <a:lnTo>
                    <a:pt x="1194" y="0"/>
                  </a:lnTo>
                  <a:lnTo>
                    <a:pt x="0" y="1195"/>
                  </a:lnTo>
                  <a:lnTo>
                    <a:pt x="1194" y="2389"/>
                  </a:lnTo>
                  <a:lnTo>
                    <a:pt x="2389" y="1195"/>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6" name="Title 1">
            <a:extLst>
              <a:ext uri="{FF2B5EF4-FFF2-40B4-BE49-F238E27FC236}">
                <a16:creationId xmlns:a16="http://schemas.microsoft.com/office/drawing/2014/main" id="{109B023A-F28F-184D-BA48-3F1C0502AE0A}"/>
              </a:ext>
            </a:extLst>
          </p:cNvPr>
          <p:cNvSpPr>
            <a:spLocks noGrp="1"/>
          </p:cNvSpPr>
          <p:nvPr>
            <p:ph type="title" hasCustomPrompt="1"/>
          </p:nvPr>
        </p:nvSpPr>
        <p:spPr>
          <a:xfrm>
            <a:off x="6318885" y="3499667"/>
            <a:ext cx="4939666" cy="2542810"/>
          </a:xfrm>
          <a:prstGeom prst="rect">
            <a:avLst/>
          </a:prstGeom>
        </p:spPr>
        <p:txBody>
          <a:bodyPr lIns="0" tIns="0" rIns="0" bIns="0" anchor="b" anchorCtr="0">
            <a:noAutofit/>
          </a:bodyPr>
          <a:lstStyle>
            <a:lvl1pPr>
              <a:defRPr sz="4400" b="1" i="0">
                <a:solidFill>
                  <a:schemeClr val="bg1"/>
                </a:solidFill>
                <a:latin typeface="+mj-lt"/>
              </a:defRPr>
            </a:lvl1pPr>
          </a:lstStyle>
          <a:p>
            <a:r>
              <a:rPr lang="en-US" dirty="0"/>
              <a:t>Click to add title </a:t>
            </a:r>
          </a:p>
        </p:txBody>
      </p:sp>
      <p:cxnSp>
        <p:nvCxnSpPr>
          <p:cNvPr id="4" name="Straight Connector 3">
            <a:extLst>
              <a:ext uri="{FF2B5EF4-FFF2-40B4-BE49-F238E27FC236}">
                <a16:creationId xmlns:a16="http://schemas.microsoft.com/office/drawing/2014/main" id="{E66081BA-9135-73B1-DCE5-77FD12431F13}"/>
              </a:ext>
              <a:ext uri="{C183D7F6-B498-43B3-948B-1728B52AA6E4}">
                <adec:decorative xmlns:adec="http://schemas.microsoft.com/office/drawing/2017/decorative" val="1"/>
              </a:ext>
            </a:extLst>
          </p:cNvPr>
          <p:cNvCxnSpPr>
            <a:cxnSpLocks/>
          </p:cNvCxnSpPr>
          <p:nvPr userDrawn="1"/>
        </p:nvCxnSpPr>
        <p:spPr>
          <a:xfrm>
            <a:off x="6347460" y="6313170"/>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
        <p:nvSpPr>
          <p:cNvPr id="7" name="Content Placeholder 5">
            <a:extLst>
              <a:ext uri="{FF2B5EF4-FFF2-40B4-BE49-F238E27FC236}">
                <a16:creationId xmlns:a16="http://schemas.microsoft.com/office/drawing/2014/main" id="{8007FA9C-C4D5-89EC-C457-5F329A338E1E}"/>
              </a:ext>
            </a:extLst>
          </p:cNvPr>
          <p:cNvSpPr>
            <a:spLocks noGrp="1"/>
          </p:cNvSpPr>
          <p:nvPr>
            <p:ph sz="quarter" idx="14" hasCustomPrompt="1"/>
          </p:nvPr>
        </p:nvSpPr>
        <p:spPr>
          <a:xfrm>
            <a:off x="603885" y="457201"/>
            <a:ext cx="5198269" cy="2305050"/>
          </a:xfrm>
        </p:spPr>
        <p:txBody>
          <a:bodyPr lIns="0" tIns="274320">
            <a:normAutofit/>
          </a:bodyPr>
          <a:lstStyle>
            <a:lvl1pPr marL="457200" indent="-457200">
              <a:spcBef>
                <a:spcPts val="1800"/>
              </a:spcBef>
              <a:buFont typeface="+mj-lt"/>
              <a:buAutoNum type="arabicPeriod"/>
              <a:defRPr sz="2000"/>
            </a:lvl1pPr>
            <a:lvl2pPr marL="914400" indent="-457200">
              <a:spcBef>
                <a:spcPts val="1800"/>
              </a:spcBef>
              <a:buFont typeface="+mj-lt"/>
              <a:buAutoNum type="alphaLcPeriod"/>
              <a:defRPr sz="2000"/>
            </a:lvl2pPr>
            <a:lvl3pPr marL="1371600" indent="-457200">
              <a:spcBef>
                <a:spcPts val="1800"/>
              </a:spcBef>
              <a:buFont typeface="+mj-lt"/>
              <a:buAutoNum type="arabicParenR"/>
              <a:defRPr sz="2000"/>
            </a:lvl3pPr>
            <a:lvl4pPr marL="1371600" indent="0">
              <a:spcBef>
                <a:spcPts val="1800"/>
              </a:spcBef>
              <a:buFont typeface="+mj-lt"/>
              <a:buNone/>
              <a:defRPr sz="2000"/>
            </a:lvl4pPr>
            <a:lvl5pPr marL="2286000" indent="-457200">
              <a:spcBef>
                <a:spcPts val="1800"/>
              </a:spcBef>
              <a:buFont typeface="+mj-lt"/>
              <a:buAutoNum type="arabicPeriod"/>
              <a:defRPr sz="2000"/>
            </a:lvl5pPr>
          </a:lstStyle>
          <a:p>
            <a:pPr lvl="0"/>
            <a:r>
              <a:rPr lang="en-US" dirty="0"/>
              <a:t>Click to add content</a:t>
            </a:r>
          </a:p>
          <a:p>
            <a:pPr lvl="1"/>
            <a:r>
              <a:rPr lang="en-US" dirty="0"/>
              <a:t>Second level</a:t>
            </a:r>
          </a:p>
          <a:p>
            <a:pPr lvl="2"/>
            <a:r>
              <a:rPr lang="en-US" dirty="0"/>
              <a:t>Third level</a:t>
            </a:r>
          </a:p>
          <a:p>
            <a:pPr lvl="3"/>
            <a:endParaRPr lang="en-US" dirty="0"/>
          </a:p>
        </p:txBody>
      </p:sp>
      <p:sp>
        <p:nvSpPr>
          <p:cNvPr id="2" name="Content Placeholder 5">
            <a:extLst>
              <a:ext uri="{FF2B5EF4-FFF2-40B4-BE49-F238E27FC236}">
                <a16:creationId xmlns:a16="http://schemas.microsoft.com/office/drawing/2014/main" id="{3AC171DA-232D-44C1-6B93-40BACB298F4B}"/>
              </a:ext>
            </a:extLst>
          </p:cNvPr>
          <p:cNvSpPr>
            <a:spLocks noGrp="1"/>
          </p:cNvSpPr>
          <p:nvPr>
            <p:ph sz="quarter" idx="15" hasCustomPrompt="1"/>
          </p:nvPr>
        </p:nvSpPr>
        <p:spPr>
          <a:xfrm>
            <a:off x="594360" y="2810595"/>
            <a:ext cx="5198269" cy="3319513"/>
          </a:xfrm>
        </p:spPr>
        <p:txBody>
          <a:bodyPr lIns="0" tIns="45720" rIns="0" bIns="0">
            <a:normAutofit/>
          </a:bodyPr>
          <a:lstStyle>
            <a:lvl1pPr marL="0" indent="0">
              <a:spcBef>
                <a:spcPts val="1800"/>
              </a:spcBef>
              <a:buFont typeface="Arial" panose="020B0604020202020204" pitchFamily="34" charset="0"/>
              <a:buNone/>
              <a:defRPr sz="2000"/>
            </a:lvl1pPr>
            <a:lvl2pPr marL="283464" indent="-283464">
              <a:spcBef>
                <a:spcPts val="1800"/>
              </a:spcBef>
              <a:defRPr sz="2000"/>
            </a:lvl2pPr>
            <a:lvl3pPr marL="548640" indent="-283464">
              <a:spcBef>
                <a:spcPts val="1800"/>
              </a:spcBef>
              <a:defRPr sz="2000"/>
            </a:lvl3pPr>
            <a:lvl4pPr marL="822960" indent="-283464">
              <a:spcBef>
                <a:spcPts val="1800"/>
              </a:spcBef>
              <a:defRPr sz="2000"/>
            </a:lvl4pPr>
            <a:lvl5pPr marL="1005840" indent="-283464">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Slide Number Placeholder 9">
            <a:extLst>
              <a:ext uri="{FF2B5EF4-FFF2-40B4-BE49-F238E27FC236}">
                <a16:creationId xmlns:a16="http://schemas.microsoft.com/office/drawing/2014/main" id="{05D79B4B-A9BD-581F-536E-DE7CF728F84E}"/>
              </a:ext>
            </a:extLst>
          </p:cNvPr>
          <p:cNvSpPr>
            <a:spLocks noGrp="1"/>
          </p:cNvSpPr>
          <p:nvPr>
            <p:ph type="sldNum" sz="quarter" idx="12"/>
          </p:nvPr>
        </p:nvSpPr>
        <p:spPr/>
        <p:txBody>
          <a:bodyPr/>
          <a:lstStyle/>
          <a:p>
            <a:fld id="{294A09A9-5501-47C1-A89A-A340965A2BE2}" type="slidenum">
              <a:rPr lang="en-US" smtClean="0"/>
              <a:pPr/>
              <a:t>‹#›</a:t>
            </a:fld>
            <a:endParaRPr lang="en-US" dirty="0">
              <a:latin typeface="+mn-lt"/>
            </a:endParaRPr>
          </a:p>
        </p:txBody>
      </p:sp>
      <p:sp>
        <p:nvSpPr>
          <p:cNvPr id="8" name="Date Placeholder 7">
            <a:extLst>
              <a:ext uri="{FF2B5EF4-FFF2-40B4-BE49-F238E27FC236}">
                <a16:creationId xmlns:a16="http://schemas.microsoft.com/office/drawing/2014/main" id="{C5EA2E64-5690-A56B-7051-476EC7BADA55}"/>
              </a:ext>
            </a:extLst>
          </p:cNvPr>
          <p:cNvSpPr>
            <a:spLocks noGrp="1"/>
          </p:cNvSpPr>
          <p:nvPr>
            <p:ph type="dt" sz="half" idx="11"/>
          </p:nvPr>
        </p:nvSpPr>
        <p:spPr/>
        <p:txBody>
          <a:bodyPr/>
          <a:lstStyle/>
          <a:p>
            <a:endParaRPr lang="en-US" dirty="0">
              <a:latin typeface="+mn-lt"/>
            </a:endParaRPr>
          </a:p>
        </p:txBody>
      </p:sp>
    </p:spTree>
    <p:extLst>
      <p:ext uri="{BB962C8B-B14F-4D97-AF65-F5344CB8AC3E}">
        <p14:creationId xmlns:p14="http://schemas.microsoft.com/office/powerpoint/2010/main" val="554606805"/>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Content and Picture">
    <p:bg>
      <p:bgPr>
        <a:solidFill>
          <a:schemeClr val="tx1"/>
        </a:solidFill>
        <a:effectLst/>
      </p:bgPr>
    </p:bg>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109B023A-F28F-184D-BA48-3F1C0502AE0A}"/>
              </a:ext>
            </a:extLst>
          </p:cNvPr>
          <p:cNvSpPr>
            <a:spLocks noGrp="1"/>
          </p:cNvSpPr>
          <p:nvPr>
            <p:ph type="title" hasCustomPrompt="1"/>
          </p:nvPr>
        </p:nvSpPr>
        <p:spPr>
          <a:xfrm>
            <a:off x="575310" y="278129"/>
            <a:ext cx="5063490" cy="2354026"/>
          </a:xfrm>
          <a:prstGeom prst="rect">
            <a:avLst/>
          </a:prstGeom>
        </p:spPr>
        <p:txBody>
          <a:bodyPr lIns="0" tIns="0" rIns="0" bIns="0" anchor="b" anchorCtr="0">
            <a:noAutofit/>
          </a:bodyPr>
          <a:lstStyle>
            <a:lvl1pPr>
              <a:defRPr sz="4400" b="1" i="0">
                <a:solidFill>
                  <a:schemeClr val="bg1"/>
                </a:solidFill>
                <a:latin typeface="+mj-lt"/>
              </a:defRPr>
            </a:lvl1pPr>
          </a:lstStyle>
          <a:p>
            <a:r>
              <a:rPr lang="en-US" dirty="0"/>
              <a:t>Click to add title </a:t>
            </a:r>
          </a:p>
        </p:txBody>
      </p:sp>
      <p:sp>
        <p:nvSpPr>
          <p:cNvPr id="3" name="Content Placeholder 5">
            <a:extLst>
              <a:ext uri="{FF2B5EF4-FFF2-40B4-BE49-F238E27FC236}">
                <a16:creationId xmlns:a16="http://schemas.microsoft.com/office/drawing/2014/main" id="{1EF4505D-6803-3813-7738-049963427819}"/>
              </a:ext>
            </a:extLst>
          </p:cNvPr>
          <p:cNvSpPr>
            <a:spLocks noGrp="1"/>
          </p:cNvSpPr>
          <p:nvPr>
            <p:ph sz="quarter" idx="16" hasCustomPrompt="1"/>
          </p:nvPr>
        </p:nvSpPr>
        <p:spPr>
          <a:xfrm>
            <a:off x="594360" y="3279579"/>
            <a:ext cx="5044440" cy="2994415"/>
          </a:xfrm>
        </p:spPr>
        <p:txBody>
          <a:bodyPr lIns="0" tIns="228600" rIns="0" bIns="0">
            <a:normAutofit/>
          </a:bodyPr>
          <a:lstStyle>
            <a:lvl1pPr marL="0" indent="0">
              <a:spcBef>
                <a:spcPts val="1800"/>
              </a:spcBef>
              <a:buFont typeface="Arial" panose="020B0604020202020204" pitchFamily="34" charset="0"/>
              <a:buNone/>
              <a:defRPr sz="2000"/>
            </a:lvl1pPr>
            <a:lvl2pPr indent="-283464">
              <a:spcBef>
                <a:spcPts val="1800"/>
              </a:spcBef>
              <a:defRPr sz="2000"/>
            </a:lvl2pPr>
            <a:lvl3pPr indent="-283464">
              <a:spcBef>
                <a:spcPts val="1800"/>
              </a:spcBef>
              <a:defRPr sz="2000"/>
            </a:lvl3pPr>
            <a:lvl4pPr indent="-283464">
              <a:spcBef>
                <a:spcPts val="1800"/>
              </a:spcBef>
              <a:defRPr sz="2000"/>
            </a:lvl4pPr>
            <a:lvl5pPr indent="-283464">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4" name="Straight Connector 3">
            <a:extLst>
              <a:ext uri="{FF2B5EF4-FFF2-40B4-BE49-F238E27FC236}">
                <a16:creationId xmlns:a16="http://schemas.microsoft.com/office/drawing/2014/main" id="{E66081BA-9135-73B1-DCE5-77FD12431F13}"/>
              </a:ext>
              <a:ext uri="{C183D7F6-B498-43B3-948B-1728B52AA6E4}">
                <adec:decorative xmlns:adec="http://schemas.microsoft.com/office/drawing/2017/decorative" val="1"/>
              </a:ext>
            </a:extLst>
          </p:cNvPr>
          <p:cNvCxnSpPr>
            <a:cxnSpLocks/>
          </p:cNvCxnSpPr>
          <p:nvPr userDrawn="1"/>
        </p:nvCxnSpPr>
        <p:spPr>
          <a:xfrm>
            <a:off x="594360" y="2997459"/>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
        <p:nvSpPr>
          <p:cNvPr id="12" name="Picture Placeholder 11">
            <a:extLst>
              <a:ext uri="{FF2B5EF4-FFF2-40B4-BE49-F238E27FC236}">
                <a16:creationId xmlns:a16="http://schemas.microsoft.com/office/drawing/2014/main" id="{4658637A-5D36-6127-19BC-C203E23FA49F}"/>
              </a:ext>
            </a:extLst>
          </p:cNvPr>
          <p:cNvSpPr>
            <a:spLocks noGrp="1"/>
          </p:cNvSpPr>
          <p:nvPr>
            <p:ph type="pic" sz="quarter" idx="15"/>
          </p:nvPr>
        </p:nvSpPr>
        <p:spPr>
          <a:xfrm>
            <a:off x="6096000" y="0"/>
            <a:ext cx="6118225" cy="6858000"/>
          </a:xfrm>
        </p:spPr>
        <p:txBody>
          <a:bodyPr>
            <a:normAutofit/>
          </a:bodyPr>
          <a:lstStyle>
            <a:lvl1pPr marL="0" indent="0" algn="ctr">
              <a:buNone/>
              <a:defRPr sz="2000">
                <a:solidFill>
                  <a:schemeClr val="bg1"/>
                </a:solidFill>
              </a:defRPr>
            </a:lvl1pPr>
          </a:lstStyle>
          <a:p>
            <a:r>
              <a:rPr lang="en-US"/>
              <a:t>Click icon to add picture</a:t>
            </a:r>
            <a:endParaRPr lang="en-US" dirty="0"/>
          </a:p>
        </p:txBody>
      </p:sp>
      <p:sp>
        <p:nvSpPr>
          <p:cNvPr id="10" name="Slide Number Placeholder 9">
            <a:extLst>
              <a:ext uri="{FF2B5EF4-FFF2-40B4-BE49-F238E27FC236}">
                <a16:creationId xmlns:a16="http://schemas.microsoft.com/office/drawing/2014/main" id="{05D79B4B-A9BD-581F-536E-DE7CF728F84E}"/>
              </a:ext>
            </a:extLst>
          </p:cNvPr>
          <p:cNvSpPr>
            <a:spLocks noGrp="1"/>
          </p:cNvSpPr>
          <p:nvPr>
            <p:ph type="sldNum" sz="quarter" idx="12"/>
          </p:nvPr>
        </p:nvSpPr>
        <p:spPr/>
        <p:txBody>
          <a:bodyPr/>
          <a:lstStyle/>
          <a:p>
            <a:fld id="{294A09A9-5501-47C1-A89A-A340965A2BE2}" type="slidenum">
              <a:rPr lang="en-US" smtClean="0"/>
              <a:pPr/>
              <a:t>‹#›</a:t>
            </a:fld>
            <a:endParaRPr lang="en-US" dirty="0">
              <a:latin typeface="+mn-lt"/>
            </a:endParaRPr>
          </a:p>
        </p:txBody>
      </p:sp>
      <p:sp>
        <p:nvSpPr>
          <p:cNvPr id="8" name="Date Placeholder 7">
            <a:extLst>
              <a:ext uri="{FF2B5EF4-FFF2-40B4-BE49-F238E27FC236}">
                <a16:creationId xmlns:a16="http://schemas.microsoft.com/office/drawing/2014/main" id="{C5EA2E64-5690-A56B-7051-476EC7BADA55}"/>
              </a:ext>
            </a:extLst>
          </p:cNvPr>
          <p:cNvSpPr>
            <a:spLocks noGrp="1"/>
          </p:cNvSpPr>
          <p:nvPr>
            <p:ph type="dt" sz="half" idx="11"/>
          </p:nvPr>
        </p:nvSpPr>
        <p:spPr/>
        <p:txBody>
          <a:bodyPr/>
          <a:lstStyle/>
          <a:p>
            <a:endParaRPr lang="en-US" dirty="0">
              <a:latin typeface="+mn-lt"/>
            </a:endParaRPr>
          </a:p>
        </p:txBody>
      </p:sp>
    </p:spTree>
    <p:extLst>
      <p:ext uri="{BB962C8B-B14F-4D97-AF65-F5344CB8AC3E}">
        <p14:creationId xmlns:p14="http://schemas.microsoft.com/office/powerpoint/2010/main" val="1429319764"/>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Content and Table">
    <p:bg>
      <p:bgPr>
        <a:solidFill>
          <a:schemeClr val="tx1"/>
        </a:solidFill>
        <a:effectLst/>
      </p:bgPr>
    </p:bg>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CF555767-B3D8-BD57-1D42-7F6E1E66892B}"/>
              </a:ext>
              <a:ext uri="{C183D7F6-B498-43B3-948B-1728B52AA6E4}">
                <adec:decorative xmlns:adec="http://schemas.microsoft.com/office/drawing/2017/decorative" val="1"/>
              </a:ext>
            </a:extLst>
          </p:cNvPr>
          <p:cNvGrpSpPr>
            <a:grpSpLocks/>
          </p:cNvGrpSpPr>
          <p:nvPr userDrawn="1"/>
        </p:nvGrpSpPr>
        <p:grpSpPr bwMode="auto">
          <a:xfrm rot="16200000" flipV="1">
            <a:off x="0" y="3900132"/>
            <a:ext cx="2959226" cy="2959226"/>
            <a:chOff x="0" y="12289"/>
            <a:chExt cx="3550" cy="3551"/>
          </a:xfrm>
        </p:grpSpPr>
        <p:sp>
          <p:nvSpPr>
            <p:cNvPr id="9" name="Freeform 13">
              <a:extLst>
                <a:ext uri="{FF2B5EF4-FFF2-40B4-BE49-F238E27FC236}">
                  <a16:creationId xmlns:a16="http://schemas.microsoft.com/office/drawing/2014/main" id="{BC972B6D-098C-52F6-E990-52623B368FB1}"/>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5" name="Freeform 14">
              <a:extLst>
                <a:ext uri="{FF2B5EF4-FFF2-40B4-BE49-F238E27FC236}">
                  <a16:creationId xmlns:a16="http://schemas.microsoft.com/office/drawing/2014/main" id="{3F0D3EE3-9A8C-531D-1EEE-1AFAB9F3BCAE}"/>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7" name="Freeform 15">
              <a:extLst>
                <a:ext uri="{FF2B5EF4-FFF2-40B4-BE49-F238E27FC236}">
                  <a16:creationId xmlns:a16="http://schemas.microsoft.com/office/drawing/2014/main" id="{A2BE192C-1768-890B-EC1B-5ED6E1F82590}"/>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6" name="Title 1">
            <a:extLst>
              <a:ext uri="{FF2B5EF4-FFF2-40B4-BE49-F238E27FC236}">
                <a16:creationId xmlns:a16="http://schemas.microsoft.com/office/drawing/2014/main" id="{109B023A-F28F-184D-BA48-3F1C0502AE0A}"/>
              </a:ext>
            </a:extLst>
          </p:cNvPr>
          <p:cNvSpPr>
            <a:spLocks noGrp="1"/>
          </p:cNvSpPr>
          <p:nvPr>
            <p:ph type="title" hasCustomPrompt="1"/>
          </p:nvPr>
        </p:nvSpPr>
        <p:spPr>
          <a:xfrm>
            <a:off x="3661409" y="4661717"/>
            <a:ext cx="7936230" cy="1380760"/>
          </a:xfrm>
          <a:prstGeom prst="rect">
            <a:avLst/>
          </a:prstGeom>
        </p:spPr>
        <p:txBody>
          <a:bodyPr lIns="0" tIns="0" rIns="0" bIns="0" anchor="b" anchorCtr="0">
            <a:noAutofit/>
          </a:bodyPr>
          <a:lstStyle>
            <a:lvl1pPr>
              <a:defRPr sz="4400" b="1" i="0">
                <a:solidFill>
                  <a:schemeClr val="bg1"/>
                </a:solidFill>
                <a:latin typeface="+mj-lt"/>
              </a:defRPr>
            </a:lvl1pPr>
          </a:lstStyle>
          <a:p>
            <a:r>
              <a:rPr lang="en-US" dirty="0"/>
              <a:t>Click to add title </a:t>
            </a:r>
          </a:p>
        </p:txBody>
      </p:sp>
      <p:cxnSp>
        <p:nvCxnSpPr>
          <p:cNvPr id="4" name="Straight Connector 3">
            <a:extLst>
              <a:ext uri="{FF2B5EF4-FFF2-40B4-BE49-F238E27FC236}">
                <a16:creationId xmlns:a16="http://schemas.microsoft.com/office/drawing/2014/main" id="{E66081BA-9135-73B1-DCE5-77FD12431F13}"/>
              </a:ext>
              <a:ext uri="{C183D7F6-B498-43B3-948B-1728B52AA6E4}">
                <adec:decorative xmlns:adec="http://schemas.microsoft.com/office/drawing/2017/decorative" val="1"/>
              </a:ext>
            </a:extLst>
          </p:cNvPr>
          <p:cNvCxnSpPr>
            <a:cxnSpLocks/>
          </p:cNvCxnSpPr>
          <p:nvPr userDrawn="1"/>
        </p:nvCxnSpPr>
        <p:spPr>
          <a:xfrm>
            <a:off x="3670935" y="6313170"/>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
        <p:nvSpPr>
          <p:cNvPr id="7" name="Content Placeholder 5">
            <a:extLst>
              <a:ext uri="{FF2B5EF4-FFF2-40B4-BE49-F238E27FC236}">
                <a16:creationId xmlns:a16="http://schemas.microsoft.com/office/drawing/2014/main" id="{8007FA9C-C4D5-89EC-C457-5F329A338E1E}"/>
              </a:ext>
            </a:extLst>
          </p:cNvPr>
          <p:cNvSpPr>
            <a:spLocks noGrp="1"/>
          </p:cNvSpPr>
          <p:nvPr>
            <p:ph sz="quarter" idx="14" hasCustomPrompt="1"/>
          </p:nvPr>
        </p:nvSpPr>
        <p:spPr>
          <a:xfrm>
            <a:off x="603885" y="584005"/>
            <a:ext cx="2825115" cy="3999060"/>
          </a:xfrm>
        </p:spPr>
        <p:txBody>
          <a:bodyPr lIns="0" tIns="274320">
            <a:normAutofit/>
          </a:bodyPr>
          <a:lstStyle>
            <a:lvl1pPr marL="0" indent="0">
              <a:spcBef>
                <a:spcPts val="1800"/>
              </a:spcBef>
              <a:buFont typeface="Arial" panose="020B0604020202020204" pitchFamily="34" charset="0"/>
              <a:buNone/>
              <a:defRPr sz="2000"/>
            </a:lvl1pPr>
            <a:lvl2pPr marL="457200" indent="0">
              <a:spcBef>
                <a:spcPts val="1800"/>
              </a:spcBef>
              <a:buNone/>
              <a:defRPr sz="2000"/>
            </a:lvl2pPr>
            <a:lvl3pPr marL="914400" indent="0">
              <a:spcBef>
                <a:spcPts val="1800"/>
              </a:spcBef>
              <a:buNone/>
              <a:defRPr sz="2000"/>
            </a:lvl3pPr>
            <a:lvl4pPr marL="1371600" indent="0">
              <a:spcBef>
                <a:spcPts val="1800"/>
              </a:spcBef>
              <a:buNone/>
              <a:defRPr sz="2000"/>
            </a:lvl4pPr>
            <a:lvl5pPr marL="1828800" indent="0">
              <a:spcBef>
                <a:spcPts val="1800"/>
              </a:spcBef>
              <a:buNone/>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Content Placeholder 5">
            <a:extLst>
              <a:ext uri="{FF2B5EF4-FFF2-40B4-BE49-F238E27FC236}">
                <a16:creationId xmlns:a16="http://schemas.microsoft.com/office/drawing/2014/main" id="{5BCAAA28-C292-C527-AD35-90836B8BB978}"/>
              </a:ext>
            </a:extLst>
          </p:cNvPr>
          <p:cNvSpPr>
            <a:spLocks noGrp="1"/>
          </p:cNvSpPr>
          <p:nvPr>
            <p:ph sz="quarter" idx="13" hasCustomPrompt="1"/>
          </p:nvPr>
        </p:nvSpPr>
        <p:spPr>
          <a:xfrm>
            <a:off x="3670934" y="584005"/>
            <a:ext cx="7926705" cy="3999060"/>
          </a:xfrm>
        </p:spPr>
        <p:txBody>
          <a:bodyPr lIns="0">
            <a:normAutofit/>
          </a:bodyPr>
          <a:lstStyle>
            <a:lvl1pPr marL="0" indent="0">
              <a:spcBef>
                <a:spcPts val="1800"/>
              </a:spcBef>
              <a:buNone/>
              <a:defRPr sz="2000"/>
            </a:lvl1pPr>
            <a:lvl2pPr>
              <a:spcBef>
                <a:spcPts val="600"/>
              </a:spcBef>
              <a:defRPr sz="2000"/>
            </a:lvl2pPr>
            <a:lvl3pPr>
              <a:spcBef>
                <a:spcPts val="1800"/>
              </a:spcBef>
              <a:defRPr sz="2000"/>
            </a:lvl3pPr>
            <a:lvl4pPr>
              <a:spcBef>
                <a:spcPts val="1800"/>
              </a:spcBef>
              <a:defRPr sz="2000"/>
            </a:lvl4pPr>
            <a:lvl5pPr>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Slide Number Placeholder 9">
            <a:extLst>
              <a:ext uri="{FF2B5EF4-FFF2-40B4-BE49-F238E27FC236}">
                <a16:creationId xmlns:a16="http://schemas.microsoft.com/office/drawing/2014/main" id="{05D79B4B-A9BD-581F-536E-DE7CF728F84E}"/>
              </a:ext>
            </a:extLst>
          </p:cNvPr>
          <p:cNvSpPr>
            <a:spLocks noGrp="1"/>
          </p:cNvSpPr>
          <p:nvPr>
            <p:ph type="sldNum" sz="quarter" idx="12"/>
          </p:nvPr>
        </p:nvSpPr>
        <p:spPr/>
        <p:txBody>
          <a:bodyPr/>
          <a:lstStyle/>
          <a:p>
            <a:fld id="{294A09A9-5501-47C1-A89A-A340965A2BE2}" type="slidenum">
              <a:rPr lang="en-US" smtClean="0"/>
              <a:pPr/>
              <a:t>‹#›</a:t>
            </a:fld>
            <a:endParaRPr lang="en-US" dirty="0">
              <a:latin typeface="+mn-lt"/>
            </a:endParaRPr>
          </a:p>
        </p:txBody>
      </p:sp>
      <p:sp>
        <p:nvSpPr>
          <p:cNvPr id="8" name="Date Placeholder 7">
            <a:extLst>
              <a:ext uri="{FF2B5EF4-FFF2-40B4-BE49-F238E27FC236}">
                <a16:creationId xmlns:a16="http://schemas.microsoft.com/office/drawing/2014/main" id="{C5EA2E64-5690-A56B-7051-476EC7BADA55}"/>
              </a:ext>
            </a:extLst>
          </p:cNvPr>
          <p:cNvSpPr>
            <a:spLocks noGrp="1"/>
          </p:cNvSpPr>
          <p:nvPr>
            <p:ph type="dt" sz="half" idx="11"/>
          </p:nvPr>
        </p:nvSpPr>
        <p:spPr/>
        <p:txBody>
          <a:bodyPr/>
          <a:lstStyle/>
          <a:p>
            <a:endParaRPr lang="en-US" dirty="0">
              <a:latin typeface="+mn-lt"/>
            </a:endParaRPr>
          </a:p>
        </p:txBody>
      </p:sp>
    </p:spTree>
    <p:extLst>
      <p:ext uri="{BB962C8B-B14F-4D97-AF65-F5344CB8AC3E}">
        <p14:creationId xmlns:p14="http://schemas.microsoft.com/office/powerpoint/2010/main" val="2244329111"/>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Two Content">
    <p:bg>
      <p:bgPr>
        <a:solidFill>
          <a:schemeClr val="tx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C97D5AF2-684A-4A8D-3D82-B57D7AC44677}"/>
              </a:ext>
              <a:ext uri="{C183D7F6-B498-43B3-948B-1728B52AA6E4}">
                <adec:decorative xmlns:adec="http://schemas.microsoft.com/office/drawing/2017/decorative" val="1"/>
              </a:ext>
            </a:extLst>
          </p:cNvPr>
          <p:cNvGrpSpPr>
            <a:grpSpLocks/>
          </p:cNvGrpSpPr>
          <p:nvPr userDrawn="1"/>
        </p:nvGrpSpPr>
        <p:grpSpPr bwMode="auto">
          <a:xfrm rot="10800000">
            <a:off x="8870040" y="0"/>
            <a:ext cx="3325208" cy="3325208"/>
            <a:chOff x="0" y="12289"/>
            <a:chExt cx="3550" cy="3551"/>
          </a:xfrm>
        </p:grpSpPr>
        <p:sp>
          <p:nvSpPr>
            <p:cNvPr id="12" name="Freeform 4">
              <a:extLst>
                <a:ext uri="{FF2B5EF4-FFF2-40B4-BE49-F238E27FC236}">
                  <a16:creationId xmlns:a16="http://schemas.microsoft.com/office/drawing/2014/main" id="{8CF5F650-F8F0-F4FE-44DA-1F14ADE428B2}"/>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3" name="Freeform 5">
              <a:extLst>
                <a:ext uri="{FF2B5EF4-FFF2-40B4-BE49-F238E27FC236}">
                  <a16:creationId xmlns:a16="http://schemas.microsoft.com/office/drawing/2014/main" id="{18870924-E47D-404F-59B5-BD1C58F7B04C}"/>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4" name="Freeform 7">
              <a:extLst>
                <a:ext uri="{FF2B5EF4-FFF2-40B4-BE49-F238E27FC236}">
                  <a16:creationId xmlns:a16="http://schemas.microsoft.com/office/drawing/2014/main" id="{80806A65-E4FC-2F52-65B3-CC181E620C29}"/>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6" name="Title 1">
            <a:extLst>
              <a:ext uri="{FF2B5EF4-FFF2-40B4-BE49-F238E27FC236}">
                <a16:creationId xmlns:a16="http://schemas.microsoft.com/office/drawing/2014/main" id="{109B023A-F28F-184D-BA48-3F1C0502AE0A}"/>
              </a:ext>
            </a:extLst>
          </p:cNvPr>
          <p:cNvSpPr>
            <a:spLocks noGrp="1"/>
          </p:cNvSpPr>
          <p:nvPr>
            <p:ph type="title" hasCustomPrompt="1"/>
          </p:nvPr>
        </p:nvSpPr>
        <p:spPr>
          <a:xfrm>
            <a:off x="594360" y="198408"/>
            <a:ext cx="10972800" cy="1574317"/>
          </a:xfrm>
          <a:prstGeom prst="rect">
            <a:avLst/>
          </a:prstGeom>
        </p:spPr>
        <p:txBody>
          <a:bodyPr lIns="0" tIns="0" rIns="0" bIns="0" anchor="b" anchorCtr="0">
            <a:noAutofit/>
          </a:bodyPr>
          <a:lstStyle>
            <a:lvl1pPr>
              <a:defRPr sz="4400" b="1" i="0">
                <a:solidFill>
                  <a:schemeClr val="bg1"/>
                </a:solidFill>
                <a:latin typeface="+mj-lt"/>
              </a:defRPr>
            </a:lvl1pPr>
          </a:lstStyle>
          <a:p>
            <a:r>
              <a:rPr lang="en-US" dirty="0"/>
              <a:t>Click to add title </a:t>
            </a:r>
          </a:p>
        </p:txBody>
      </p:sp>
      <p:cxnSp>
        <p:nvCxnSpPr>
          <p:cNvPr id="4" name="Straight Connector 3">
            <a:extLst>
              <a:ext uri="{FF2B5EF4-FFF2-40B4-BE49-F238E27FC236}">
                <a16:creationId xmlns:a16="http://schemas.microsoft.com/office/drawing/2014/main" id="{E66081BA-9135-73B1-DCE5-77FD12431F13}"/>
              </a:ext>
              <a:ext uri="{C183D7F6-B498-43B3-948B-1728B52AA6E4}">
                <adec:decorative xmlns:adec="http://schemas.microsoft.com/office/drawing/2017/decorative" val="1"/>
              </a:ext>
            </a:extLst>
          </p:cNvPr>
          <p:cNvCxnSpPr>
            <a:cxnSpLocks/>
          </p:cNvCxnSpPr>
          <p:nvPr userDrawn="1"/>
        </p:nvCxnSpPr>
        <p:spPr>
          <a:xfrm>
            <a:off x="594360" y="2148840"/>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
        <p:nvSpPr>
          <p:cNvPr id="6" name="Content Placeholder 5">
            <a:extLst>
              <a:ext uri="{FF2B5EF4-FFF2-40B4-BE49-F238E27FC236}">
                <a16:creationId xmlns:a16="http://schemas.microsoft.com/office/drawing/2014/main" id="{5BCAAA28-C292-C527-AD35-90836B8BB978}"/>
              </a:ext>
            </a:extLst>
          </p:cNvPr>
          <p:cNvSpPr>
            <a:spLocks noGrp="1"/>
          </p:cNvSpPr>
          <p:nvPr>
            <p:ph sz="quarter" idx="13" hasCustomPrompt="1"/>
          </p:nvPr>
        </p:nvSpPr>
        <p:spPr>
          <a:xfrm>
            <a:off x="595523" y="2676525"/>
            <a:ext cx="5746750" cy="3597470"/>
          </a:xfrm>
        </p:spPr>
        <p:txBody>
          <a:bodyPr lIns="0">
            <a:normAutofit/>
          </a:bodyPr>
          <a:lstStyle>
            <a:lvl1pPr marL="0" indent="0">
              <a:spcBef>
                <a:spcPts val="1800"/>
              </a:spcBef>
              <a:buNone/>
              <a:defRPr sz="2000"/>
            </a:lvl1pPr>
            <a:lvl2pPr>
              <a:spcBef>
                <a:spcPts val="600"/>
              </a:spcBef>
              <a:defRPr sz="2000"/>
            </a:lvl2pPr>
            <a:lvl3pPr>
              <a:spcBef>
                <a:spcPts val="1800"/>
              </a:spcBef>
              <a:defRPr sz="2000"/>
            </a:lvl3pPr>
            <a:lvl4pPr>
              <a:spcBef>
                <a:spcPts val="1800"/>
              </a:spcBef>
              <a:defRPr sz="2000"/>
            </a:lvl4pPr>
            <a:lvl5pPr>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5">
            <a:extLst>
              <a:ext uri="{FF2B5EF4-FFF2-40B4-BE49-F238E27FC236}">
                <a16:creationId xmlns:a16="http://schemas.microsoft.com/office/drawing/2014/main" id="{8007FA9C-C4D5-89EC-C457-5F329A338E1E}"/>
              </a:ext>
            </a:extLst>
          </p:cNvPr>
          <p:cNvSpPr>
            <a:spLocks noGrp="1"/>
          </p:cNvSpPr>
          <p:nvPr>
            <p:ph sz="quarter" idx="14" hasCustomPrompt="1"/>
          </p:nvPr>
        </p:nvSpPr>
        <p:spPr>
          <a:xfrm>
            <a:off x="7620000" y="2676525"/>
            <a:ext cx="3947160" cy="3597470"/>
          </a:xfrm>
        </p:spPr>
        <p:txBody>
          <a:bodyPr lIns="0">
            <a:normAutofit/>
          </a:bodyPr>
          <a:lstStyle>
            <a:lvl1pPr marL="342900" indent="-342900">
              <a:spcBef>
                <a:spcPts val="1800"/>
              </a:spcBef>
              <a:buFont typeface="Arial" panose="020B0604020202020204" pitchFamily="34" charset="0"/>
              <a:buChar char="•"/>
              <a:defRPr sz="2000"/>
            </a:lvl1pPr>
            <a:lvl2pPr>
              <a:spcBef>
                <a:spcPts val="1800"/>
              </a:spcBef>
              <a:defRPr sz="2000"/>
            </a:lvl2pPr>
            <a:lvl3pPr>
              <a:spcBef>
                <a:spcPts val="1800"/>
              </a:spcBef>
              <a:defRPr sz="2000"/>
            </a:lvl3pPr>
            <a:lvl4pPr>
              <a:spcBef>
                <a:spcPts val="1800"/>
              </a:spcBef>
              <a:defRPr sz="2000"/>
            </a:lvl4pPr>
            <a:lvl5pPr>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Date Placeholder 7">
            <a:extLst>
              <a:ext uri="{FF2B5EF4-FFF2-40B4-BE49-F238E27FC236}">
                <a16:creationId xmlns:a16="http://schemas.microsoft.com/office/drawing/2014/main" id="{C5EA2E64-5690-A56B-7051-476EC7BADA55}"/>
              </a:ext>
            </a:extLst>
          </p:cNvPr>
          <p:cNvSpPr>
            <a:spLocks noGrp="1"/>
          </p:cNvSpPr>
          <p:nvPr>
            <p:ph type="dt" sz="half" idx="11"/>
          </p:nvPr>
        </p:nvSpPr>
        <p:spPr/>
        <p:txBody>
          <a:bodyPr/>
          <a:lstStyle/>
          <a:p>
            <a:endParaRPr lang="en-US" dirty="0">
              <a:latin typeface="+mn-lt"/>
            </a:endParaRPr>
          </a:p>
        </p:txBody>
      </p:sp>
      <p:sp>
        <p:nvSpPr>
          <p:cNvPr id="10" name="Slide Number Placeholder 9">
            <a:extLst>
              <a:ext uri="{FF2B5EF4-FFF2-40B4-BE49-F238E27FC236}">
                <a16:creationId xmlns:a16="http://schemas.microsoft.com/office/drawing/2014/main" id="{05D79B4B-A9BD-581F-536E-DE7CF728F84E}"/>
              </a:ext>
            </a:extLst>
          </p:cNvPr>
          <p:cNvSpPr>
            <a:spLocks noGrp="1"/>
          </p:cNvSpPr>
          <p:nvPr>
            <p:ph type="sldNum" sz="quarter" idx="12"/>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649744719"/>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able 2">
    <p:bg>
      <p:bgPr>
        <a:solidFill>
          <a:schemeClr val="tx1"/>
        </a:solidFill>
        <a:effectLst/>
      </p:bgPr>
    </p:bg>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109B023A-F28F-184D-BA48-3F1C0502AE0A}"/>
              </a:ext>
            </a:extLst>
          </p:cNvPr>
          <p:cNvSpPr>
            <a:spLocks noGrp="1"/>
          </p:cNvSpPr>
          <p:nvPr>
            <p:ph type="title" hasCustomPrompt="1"/>
          </p:nvPr>
        </p:nvSpPr>
        <p:spPr>
          <a:xfrm>
            <a:off x="594360" y="202400"/>
            <a:ext cx="10972800" cy="1570325"/>
          </a:xfrm>
          <a:prstGeom prst="rect">
            <a:avLst/>
          </a:prstGeom>
        </p:spPr>
        <p:txBody>
          <a:bodyPr lIns="0" tIns="0" rIns="0" bIns="0" anchor="b" anchorCtr="0">
            <a:noAutofit/>
          </a:bodyPr>
          <a:lstStyle>
            <a:lvl1pPr>
              <a:defRPr sz="4400" b="1" i="0">
                <a:solidFill>
                  <a:schemeClr val="bg1"/>
                </a:solidFill>
                <a:latin typeface="+mj-lt"/>
              </a:defRPr>
            </a:lvl1pPr>
          </a:lstStyle>
          <a:p>
            <a:r>
              <a:rPr lang="en-US" dirty="0"/>
              <a:t>Click to add title </a:t>
            </a:r>
          </a:p>
        </p:txBody>
      </p:sp>
      <p:sp>
        <p:nvSpPr>
          <p:cNvPr id="9" name="Table Placeholder 2">
            <a:extLst>
              <a:ext uri="{FF2B5EF4-FFF2-40B4-BE49-F238E27FC236}">
                <a16:creationId xmlns:a16="http://schemas.microsoft.com/office/drawing/2014/main" id="{1506B022-475A-6647-98FF-D5C319A0C7C4}"/>
              </a:ext>
            </a:extLst>
          </p:cNvPr>
          <p:cNvSpPr>
            <a:spLocks noGrp="1"/>
          </p:cNvSpPr>
          <p:nvPr>
            <p:ph type="tbl" sz="quarter" idx="10"/>
          </p:nvPr>
        </p:nvSpPr>
        <p:spPr>
          <a:xfrm>
            <a:off x="594360" y="2628629"/>
            <a:ext cx="10972800" cy="3636740"/>
          </a:xfrm>
        </p:spPr>
        <p:txBody>
          <a:bodyPr>
            <a:noAutofit/>
          </a:bodyPr>
          <a:lstStyle>
            <a:lvl1pPr>
              <a:defRPr/>
            </a:lvl1pPr>
          </a:lstStyle>
          <a:p>
            <a:r>
              <a:rPr lang="en-US"/>
              <a:t>Click icon to add table</a:t>
            </a:r>
            <a:endParaRPr lang="en-US" dirty="0"/>
          </a:p>
        </p:txBody>
      </p:sp>
      <p:sp>
        <p:nvSpPr>
          <p:cNvPr id="10" name="Slide Number Placeholder 9">
            <a:extLst>
              <a:ext uri="{FF2B5EF4-FFF2-40B4-BE49-F238E27FC236}">
                <a16:creationId xmlns:a16="http://schemas.microsoft.com/office/drawing/2014/main" id="{05D79B4B-A9BD-581F-536E-DE7CF728F84E}"/>
              </a:ext>
            </a:extLst>
          </p:cNvPr>
          <p:cNvSpPr>
            <a:spLocks noGrp="1"/>
          </p:cNvSpPr>
          <p:nvPr>
            <p:ph type="sldNum" sz="quarter" idx="12"/>
          </p:nvPr>
        </p:nvSpPr>
        <p:spPr/>
        <p:txBody>
          <a:bodyPr/>
          <a:lstStyle/>
          <a:p>
            <a:fld id="{294A09A9-5501-47C1-A89A-A340965A2BE2}" type="slidenum">
              <a:rPr lang="en-US" smtClean="0"/>
              <a:pPr/>
              <a:t>‹#›</a:t>
            </a:fld>
            <a:endParaRPr lang="en-US" dirty="0">
              <a:latin typeface="+mn-lt"/>
            </a:endParaRPr>
          </a:p>
        </p:txBody>
      </p:sp>
      <p:sp>
        <p:nvSpPr>
          <p:cNvPr id="8" name="Date Placeholder 7">
            <a:extLst>
              <a:ext uri="{FF2B5EF4-FFF2-40B4-BE49-F238E27FC236}">
                <a16:creationId xmlns:a16="http://schemas.microsoft.com/office/drawing/2014/main" id="{C5EA2E64-5690-A56B-7051-476EC7BADA55}"/>
              </a:ext>
            </a:extLst>
          </p:cNvPr>
          <p:cNvSpPr>
            <a:spLocks noGrp="1"/>
          </p:cNvSpPr>
          <p:nvPr>
            <p:ph type="dt" sz="half" idx="11"/>
          </p:nvPr>
        </p:nvSpPr>
        <p:spPr/>
        <p:txBody>
          <a:bodyPr/>
          <a:lstStyle/>
          <a:p>
            <a:endParaRPr lang="en-US" dirty="0">
              <a:latin typeface="+mn-lt"/>
            </a:endParaRPr>
          </a:p>
        </p:txBody>
      </p:sp>
      <p:cxnSp>
        <p:nvCxnSpPr>
          <p:cNvPr id="4" name="Straight Connector 3">
            <a:extLst>
              <a:ext uri="{FF2B5EF4-FFF2-40B4-BE49-F238E27FC236}">
                <a16:creationId xmlns:a16="http://schemas.microsoft.com/office/drawing/2014/main" id="{E66081BA-9135-73B1-DCE5-77FD12431F13}"/>
              </a:ext>
              <a:ext uri="{C183D7F6-B498-43B3-948B-1728B52AA6E4}">
                <adec:decorative xmlns:adec="http://schemas.microsoft.com/office/drawing/2017/decorative" val="1"/>
              </a:ext>
            </a:extLst>
          </p:cNvPr>
          <p:cNvCxnSpPr>
            <a:cxnSpLocks/>
          </p:cNvCxnSpPr>
          <p:nvPr userDrawn="1"/>
        </p:nvCxnSpPr>
        <p:spPr>
          <a:xfrm>
            <a:off x="594360" y="2148840"/>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10410957"/>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3">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6987D-0137-DE42-B76B-FF621E808D90}"/>
              </a:ext>
            </a:extLst>
          </p:cNvPr>
          <p:cNvSpPr>
            <a:spLocks noGrp="1"/>
          </p:cNvSpPr>
          <p:nvPr>
            <p:ph type="ctrTitle" hasCustomPrompt="1"/>
          </p:nvPr>
        </p:nvSpPr>
        <p:spPr>
          <a:xfrm>
            <a:off x="594360" y="411479"/>
            <a:ext cx="5486400" cy="3291840"/>
          </a:xfrm>
          <a:prstGeom prst="rect">
            <a:avLst/>
          </a:prstGeom>
        </p:spPr>
        <p:txBody>
          <a:bodyPr lIns="0" tIns="0" rIns="0" bIns="0" anchor="b">
            <a:noAutofit/>
          </a:bodyPr>
          <a:lstStyle>
            <a:lvl1pPr algn="l">
              <a:lnSpc>
                <a:spcPct val="80000"/>
              </a:lnSpc>
              <a:defRPr sz="6000" b="1" i="0" spc="100" baseline="0">
                <a:solidFill>
                  <a:schemeClr val="bg1"/>
                </a:solidFill>
                <a:latin typeface="+mj-lt"/>
              </a:defRPr>
            </a:lvl1pPr>
          </a:lstStyle>
          <a:p>
            <a:r>
              <a:rPr lang="en-US" dirty="0"/>
              <a:t>Click to add title </a:t>
            </a:r>
          </a:p>
        </p:txBody>
      </p:sp>
      <p:grpSp>
        <p:nvGrpSpPr>
          <p:cNvPr id="9" name="Group 8">
            <a:extLst>
              <a:ext uri="{FF2B5EF4-FFF2-40B4-BE49-F238E27FC236}">
                <a16:creationId xmlns:a16="http://schemas.microsoft.com/office/drawing/2014/main" id="{C26C18C3-ED25-DD4B-BA72-24932D54DE37}"/>
              </a:ext>
              <a:ext uri="{C183D7F6-B498-43B3-948B-1728B52AA6E4}">
                <adec:decorative xmlns:adec="http://schemas.microsoft.com/office/drawing/2017/decorative" val="1"/>
              </a:ext>
            </a:extLst>
          </p:cNvPr>
          <p:cNvGrpSpPr>
            <a:grpSpLocks/>
          </p:cNvGrpSpPr>
          <p:nvPr userDrawn="1"/>
        </p:nvGrpSpPr>
        <p:grpSpPr bwMode="auto">
          <a:xfrm flipH="1" flipV="1">
            <a:off x="6092752" y="0"/>
            <a:ext cx="6099248" cy="6099248"/>
            <a:chOff x="0" y="12289"/>
            <a:chExt cx="3550" cy="3551"/>
          </a:xfrm>
        </p:grpSpPr>
        <p:sp>
          <p:nvSpPr>
            <p:cNvPr id="10" name="Freeform 9">
              <a:extLst>
                <a:ext uri="{FF2B5EF4-FFF2-40B4-BE49-F238E27FC236}">
                  <a16:creationId xmlns:a16="http://schemas.microsoft.com/office/drawing/2014/main" id="{C07CC263-2515-F147-8CC5-F8E9FF9FA8E4}"/>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1" name="Freeform 10">
              <a:extLst>
                <a:ext uri="{FF2B5EF4-FFF2-40B4-BE49-F238E27FC236}">
                  <a16:creationId xmlns:a16="http://schemas.microsoft.com/office/drawing/2014/main" id="{43B40037-7481-524B-8685-404D965690F2}"/>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2" name="Freeform 11">
              <a:extLst>
                <a:ext uri="{FF2B5EF4-FFF2-40B4-BE49-F238E27FC236}">
                  <a16:creationId xmlns:a16="http://schemas.microsoft.com/office/drawing/2014/main" id="{7B759713-8408-EE47-9394-3DA6F5E4B624}"/>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8" name="Text Placeholder 29">
            <a:extLst>
              <a:ext uri="{FF2B5EF4-FFF2-40B4-BE49-F238E27FC236}">
                <a16:creationId xmlns:a16="http://schemas.microsoft.com/office/drawing/2014/main" id="{276A9CD7-E675-3048-86D3-3546A2F6B456}"/>
              </a:ext>
            </a:extLst>
          </p:cNvPr>
          <p:cNvSpPr>
            <a:spLocks noGrp="1"/>
          </p:cNvSpPr>
          <p:nvPr>
            <p:ph type="body" sz="quarter" idx="11" hasCustomPrompt="1"/>
          </p:nvPr>
        </p:nvSpPr>
        <p:spPr>
          <a:xfrm>
            <a:off x="594360" y="4549552"/>
            <a:ext cx="5486400" cy="1645920"/>
          </a:xfrm>
        </p:spPr>
        <p:txBody>
          <a:bodyPr lIns="0" tIns="0" rIns="0" bIns="0">
            <a:noAutofit/>
          </a:bodyPr>
          <a:lstStyle>
            <a:lvl1pPr marL="0" indent="0">
              <a:buNone/>
              <a:defRPr sz="2400" b="1" i="0">
                <a:solidFill>
                  <a:schemeClr val="tx2">
                    <a:lumMod val="75000"/>
                  </a:schemeClr>
                </a:solidFill>
                <a:latin typeface="+mn-lt"/>
              </a:defRPr>
            </a:lvl1pPr>
            <a:lvl2pPr>
              <a:defRPr sz="4000"/>
            </a:lvl2pPr>
            <a:lvl3pPr>
              <a:defRPr sz="4000"/>
            </a:lvl3pPr>
            <a:lvl4pPr>
              <a:defRPr sz="4000"/>
            </a:lvl4pPr>
            <a:lvl5pPr>
              <a:defRPr sz="4000"/>
            </a:lvl5pPr>
          </a:lstStyle>
          <a:p>
            <a:pPr lvl="0"/>
            <a:r>
              <a:rPr lang="en-US" dirty="0"/>
              <a:t>Click to add text</a:t>
            </a:r>
          </a:p>
        </p:txBody>
      </p:sp>
      <p:cxnSp>
        <p:nvCxnSpPr>
          <p:cNvPr id="4" name="Straight Connector 3">
            <a:extLst>
              <a:ext uri="{FF2B5EF4-FFF2-40B4-BE49-F238E27FC236}">
                <a16:creationId xmlns:a16="http://schemas.microsoft.com/office/drawing/2014/main" id="{58B149C6-5AAC-B8E5-5411-EA38821F6754}"/>
              </a:ext>
              <a:ext uri="{C183D7F6-B498-43B3-948B-1728B52AA6E4}">
                <adec:decorative xmlns:adec="http://schemas.microsoft.com/office/drawing/2017/decorative" val="1"/>
              </a:ext>
            </a:extLst>
          </p:cNvPr>
          <p:cNvCxnSpPr>
            <a:cxnSpLocks/>
          </p:cNvCxnSpPr>
          <p:nvPr userDrawn="1"/>
        </p:nvCxnSpPr>
        <p:spPr>
          <a:xfrm>
            <a:off x="594360" y="3950208"/>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6692738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EED84C6-50E6-6C43-8031-AFF6268E0C06}"/>
              </a:ext>
            </a:extLst>
          </p:cNvPr>
          <p:cNvSpPr>
            <a:spLocks noGrp="1"/>
          </p:cNvSpPr>
          <p:nvPr>
            <p:ph type="body" idx="1"/>
          </p:nvPr>
        </p:nvSpPr>
        <p:spPr>
          <a:xfrm>
            <a:off x="594360" y="1825625"/>
            <a:ext cx="1038225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Title Placeholder 11">
            <a:extLst>
              <a:ext uri="{FF2B5EF4-FFF2-40B4-BE49-F238E27FC236}">
                <a16:creationId xmlns:a16="http://schemas.microsoft.com/office/drawing/2014/main" id="{D41FC0AE-253D-D242-9C88-017078F8A23A}"/>
              </a:ext>
            </a:extLst>
          </p:cNvPr>
          <p:cNvSpPr>
            <a:spLocks noGrp="1"/>
          </p:cNvSpPr>
          <p:nvPr>
            <p:ph type="title"/>
          </p:nvPr>
        </p:nvSpPr>
        <p:spPr>
          <a:xfrm>
            <a:off x="594360" y="365125"/>
            <a:ext cx="104013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0" name="Date Placeholder 3">
            <a:extLst>
              <a:ext uri="{FF2B5EF4-FFF2-40B4-BE49-F238E27FC236}">
                <a16:creationId xmlns:a16="http://schemas.microsoft.com/office/drawing/2014/main" id="{EF47083A-6D76-4B4D-87CA-E08E212F781D}"/>
              </a:ext>
            </a:extLst>
          </p:cNvPr>
          <p:cNvSpPr>
            <a:spLocks noGrp="1"/>
          </p:cNvSpPr>
          <p:nvPr>
            <p:ph type="dt" sz="half" idx="2"/>
          </p:nvPr>
        </p:nvSpPr>
        <p:spPr>
          <a:xfrm>
            <a:off x="1133648" y="6332220"/>
            <a:ext cx="1313180" cy="247651"/>
          </a:xfrm>
          <a:prstGeom prst="rect">
            <a:avLst/>
          </a:prstGeom>
        </p:spPr>
        <p:txBody>
          <a:bodyPr vert="horz" lIns="0" tIns="0" rIns="0" bIns="0" rtlCol="0" anchor="t" anchorCtr="0"/>
          <a:lstStyle>
            <a:lvl1pPr algn="l">
              <a:defRPr sz="1100" b="0" i="0">
                <a:solidFill>
                  <a:schemeClr val="bg1"/>
                </a:solidFill>
                <a:latin typeface="+mn-lt"/>
              </a:defRPr>
            </a:lvl1pPr>
          </a:lstStyle>
          <a:p>
            <a:endParaRPr lang="en-US" dirty="0">
              <a:latin typeface="+mn-lt"/>
            </a:endParaRPr>
          </a:p>
        </p:txBody>
      </p:sp>
      <p:sp>
        <p:nvSpPr>
          <p:cNvPr id="32" name="Slide Number Placeholder 5">
            <a:extLst>
              <a:ext uri="{FF2B5EF4-FFF2-40B4-BE49-F238E27FC236}">
                <a16:creationId xmlns:a16="http://schemas.microsoft.com/office/drawing/2014/main" id="{C8ADA0DF-3751-9A48-8A21-59F01C782D7C}"/>
              </a:ext>
            </a:extLst>
          </p:cNvPr>
          <p:cNvSpPr>
            <a:spLocks noGrp="1"/>
          </p:cNvSpPr>
          <p:nvPr>
            <p:ph type="sldNum" sz="quarter" idx="4"/>
          </p:nvPr>
        </p:nvSpPr>
        <p:spPr>
          <a:xfrm>
            <a:off x="594360" y="6332220"/>
            <a:ext cx="523240" cy="247651"/>
          </a:xfrm>
          <a:prstGeom prst="rect">
            <a:avLst/>
          </a:prstGeom>
        </p:spPr>
        <p:txBody>
          <a:bodyPr vert="horz" lIns="0" tIns="0" rIns="0" bIns="0" rtlCol="0" anchor="t" anchorCtr="0"/>
          <a:lstStyle>
            <a:lvl1pPr algn="l">
              <a:defRPr sz="1100" b="1" i="0">
                <a:solidFill>
                  <a:schemeClr val="bg1"/>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515892240"/>
      </p:ext>
    </p:extLst>
  </p:cSld>
  <p:clrMap bg1="dk1" tx1="lt1" bg2="dk2" tx2="lt2" accent1="accent1" accent2="accent2" accent3="accent3" accent4="accent4" accent5="accent5" accent6="accent6" hlink="hlink" folHlink="folHlink"/>
  <p:sldLayoutIdLst>
    <p:sldLayoutId id="2147483711" r:id="rId1"/>
    <p:sldLayoutId id="2147483698" r:id="rId2"/>
    <p:sldLayoutId id="2147483710" r:id="rId3"/>
    <p:sldLayoutId id="2147483700" r:id="rId4"/>
    <p:sldLayoutId id="2147483701" r:id="rId5"/>
    <p:sldLayoutId id="2147483659" r:id="rId6"/>
    <p:sldLayoutId id="2147483709" r:id="rId7"/>
    <p:sldLayoutId id="2147483708" r:id="rId8"/>
    <p:sldLayoutId id="2147483707" r:id="rId9"/>
    <p:sldLayoutId id="2147483706" r:id="rId10"/>
    <p:sldLayoutId id="2147483705" r:id="rId11"/>
    <p:sldLayoutId id="2147483704" r:id="rId12"/>
    <p:sldLayoutId id="2147483703" r:id="rId13"/>
  </p:sldLayoutIdLst>
  <p:hf sldNum="0" hdr="0" ftr="0" dt="0"/>
  <p:txStyles>
    <p:titleStyle>
      <a:lvl1pPr algn="l" defTabSz="914400" rtl="0" eaLnBrk="1" latinLnBrk="0" hangingPunct="1">
        <a:lnSpc>
          <a:spcPct val="80000"/>
        </a:lnSpc>
        <a:spcBef>
          <a:spcPct val="0"/>
        </a:spcBef>
        <a:buNone/>
        <a:defRPr sz="4400" b="1" i="0" kern="1200" spc="100" baseline="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283464" algn="l" defTabSz="914400" rtl="0" eaLnBrk="1" latinLnBrk="0" hangingPunct="1">
        <a:lnSpc>
          <a:spcPct val="90000"/>
        </a:lnSpc>
        <a:spcBef>
          <a:spcPts val="1000"/>
        </a:spcBef>
        <a:buFont typeface="Arial" panose="020B0604020202020204" pitchFamily="34" charset="0"/>
        <a:buChar char="•"/>
        <a:defRPr sz="2800" b="0" i="0" kern="1200">
          <a:solidFill>
            <a:schemeClr val="bg1"/>
          </a:solidFill>
          <a:latin typeface="+mn-lt"/>
          <a:ea typeface="+mn-ea"/>
          <a:cs typeface="+mn-cs"/>
        </a:defRPr>
      </a:lvl1pPr>
      <a:lvl2pPr marL="685800" indent="-283464" algn="l" defTabSz="914400" rtl="0" eaLnBrk="1" latinLnBrk="0" hangingPunct="1">
        <a:lnSpc>
          <a:spcPct val="90000"/>
        </a:lnSpc>
        <a:spcBef>
          <a:spcPts val="500"/>
        </a:spcBef>
        <a:buFont typeface="Arial" panose="020B0604020202020204" pitchFamily="34" charset="0"/>
        <a:buChar char="•"/>
        <a:defRPr sz="2400" b="0" i="0" kern="1200">
          <a:solidFill>
            <a:schemeClr val="bg1"/>
          </a:solidFill>
          <a:latin typeface="+mn-lt"/>
          <a:ea typeface="+mn-ea"/>
          <a:cs typeface="+mn-cs"/>
        </a:defRPr>
      </a:lvl2pPr>
      <a:lvl3pPr marL="1143000" indent="-283464" algn="l" defTabSz="914400" rtl="0" eaLnBrk="1" latinLnBrk="0" hangingPunct="1">
        <a:lnSpc>
          <a:spcPct val="90000"/>
        </a:lnSpc>
        <a:spcBef>
          <a:spcPts val="500"/>
        </a:spcBef>
        <a:buFont typeface="Arial" panose="020B0604020202020204" pitchFamily="34" charset="0"/>
        <a:buChar char="•"/>
        <a:defRPr sz="2000" b="0" i="0" kern="1200">
          <a:solidFill>
            <a:schemeClr val="bg1"/>
          </a:solidFill>
          <a:latin typeface="+mn-lt"/>
          <a:ea typeface="+mn-ea"/>
          <a:cs typeface="+mn-cs"/>
        </a:defRPr>
      </a:lvl3pPr>
      <a:lvl4pPr marL="1600200" indent="-283464"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4pPr>
      <a:lvl5pPr marL="2057400" indent="-283464"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A4A3A4"/>
          </p15:clr>
        </p15:guide>
        <p15:guide id="2" pos="3840">
          <p15:clr>
            <a:srgbClr val="A4A3A4"/>
          </p15:clr>
        </p15:guide>
        <p15:guide id="3" pos="240">
          <p15:clr>
            <a:srgbClr val="547EBF"/>
          </p15:clr>
        </p15:guide>
        <p15:guide id="4" orient="horz" pos="240">
          <p15:clr>
            <a:srgbClr val="547EBF"/>
          </p15:clr>
        </p15:guide>
        <p15:guide id="5" pos="7440">
          <p15:clr>
            <a:srgbClr val="547EBF"/>
          </p15:clr>
        </p15:guide>
        <p15:guide id="6" orient="horz" pos="4080">
          <p15:clr>
            <a:srgbClr val="547EBF"/>
          </p15:clr>
        </p15:guide>
        <p15:guide id="7" pos="600" userDrawn="1">
          <p15:clr>
            <a:srgbClr val="547EBF"/>
          </p15:clr>
        </p15:guide>
        <p15:guide id="8" pos="3720">
          <p15:clr>
            <a:srgbClr val="547EBF"/>
          </p15:clr>
        </p15:guide>
        <p15:guide id="9" pos="2112">
          <p15:clr>
            <a:srgbClr val="547EBF"/>
          </p15:clr>
        </p15:guide>
        <p15:guide id="10" pos="1848">
          <p15:clr>
            <a:srgbClr val="547EBF"/>
          </p15:clr>
        </p15:guide>
        <p15:guide id="11" pos="5568">
          <p15:clr>
            <a:srgbClr val="547EBF"/>
          </p15:clr>
        </p15:guide>
        <p15:guide id="12" pos="5832">
          <p15:clr>
            <a:srgbClr val="547EBF"/>
          </p15:clr>
        </p15:guide>
        <p15:guide id="13" pos="4968">
          <p15:clr>
            <a:srgbClr val="9FCC3B"/>
          </p15:clr>
        </p15:guide>
        <p15:guide id="14" pos="5208">
          <p15:clr>
            <a:srgbClr val="9FCC3B"/>
          </p15:clr>
        </p15:guide>
        <p15:guide id="15" pos="2712">
          <p15:clr>
            <a:srgbClr val="9FCC3B"/>
          </p15:clr>
        </p15:guide>
        <p15:guide id="16" pos="2472">
          <p15:clr>
            <a:srgbClr val="9FCC3B"/>
          </p15:clr>
        </p15:guide>
        <p15:guide id="17" pos="394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3.xml"/><Relationship Id="rId5" Type="http://schemas.openxmlformats.org/officeDocument/2006/relationships/image" Target="../media/image2.png"/><Relationship Id="rId4" Type="http://schemas.microsoft.com/office/2007/relationships/hdphoto" Target="../media/hdphoto1.wdp"/></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1D9D6-2977-ABCD-FDF8-51AFA5064E54}"/>
              </a:ext>
            </a:extLst>
          </p:cNvPr>
          <p:cNvSpPr>
            <a:spLocks noGrp="1"/>
          </p:cNvSpPr>
          <p:nvPr>
            <p:ph type="ctrTitle"/>
          </p:nvPr>
        </p:nvSpPr>
        <p:spPr>
          <a:xfrm>
            <a:off x="6309904" y="411479"/>
            <a:ext cx="5486400" cy="3291840"/>
          </a:xfrm>
        </p:spPr>
        <p:txBody>
          <a:bodyPr/>
          <a:lstStyle/>
          <a:p>
            <a:r>
              <a:rPr lang="en-GB" noProof="0" dirty="0"/>
              <a:t>Zero Trust Resilience</a:t>
            </a:r>
          </a:p>
        </p:txBody>
      </p:sp>
      <p:sp>
        <p:nvSpPr>
          <p:cNvPr id="3" name="Text Placeholder 2">
            <a:extLst>
              <a:ext uri="{FF2B5EF4-FFF2-40B4-BE49-F238E27FC236}">
                <a16:creationId xmlns:a16="http://schemas.microsoft.com/office/drawing/2014/main" id="{A1228A5B-F7AA-23AD-9113-BB0A6DCA6608}"/>
              </a:ext>
            </a:extLst>
          </p:cNvPr>
          <p:cNvSpPr txBox="1">
            <a:spLocks/>
          </p:cNvSpPr>
          <p:nvPr/>
        </p:nvSpPr>
        <p:spPr>
          <a:xfrm>
            <a:off x="6309903" y="3871356"/>
            <a:ext cx="2739094" cy="1531917"/>
          </a:xfrm>
          <a:prstGeom prst="rect">
            <a:avLst/>
          </a:prstGeom>
        </p:spPr>
        <p:txBody>
          <a:bodyPr tIns="457200"/>
          <a:lstStyle>
            <a:lvl1pPr marL="228600" indent="-283464" algn="l" defTabSz="914400" rtl="0" eaLnBrk="1" latinLnBrk="0" hangingPunct="1">
              <a:lnSpc>
                <a:spcPct val="90000"/>
              </a:lnSpc>
              <a:spcBef>
                <a:spcPts val="1000"/>
              </a:spcBef>
              <a:buFont typeface="Arial" panose="020B0604020202020204" pitchFamily="34" charset="0"/>
              <a:buChar char="•"/>
              <a:defRPr sz="2800" b="0" i="0" kern="1200">
                <a:solidFill>
                  <a:schemeClr val="bg1"/>
                </a:solidFill>
                <a:latin typeface="+mn-lt"/>
                <a:ea typeface="+mn-ea"/>
                <a:cs typeface="+mn-cs"/>
              </a:defRPr>
            </a:lvl1pPr>
            <a:lvl2pPr marL="685800" indent="-283464" algn="l" defTabSz="914400" rtl="0" eaLnBrk="1" latinLnBrk="0" hangingPunct="1">
              <a:lnSpc>
                <a:spcPct val="90000"/>
              </a:lnSpc>
              <a:spcBef>
                <a:spcPts val="500"/>
              </a:spcBef>
              <a:buFont typeface="Arial" panose="020B0604020202020204" pitchFamily="34" charset="0"/>
              <a:buChar char="•"/>
              <a:defRPr sz="2400" b="0" i="0" kern="1200">
                <a:solidFill>
                  <a:schemeClr val="bg1"/>
                </a:solidFill>
                <a:latin typeface="+mn-lt"/>
                <a:ea typeface="+mn-ea"/>
                <a:cs typeface="+mn-cs"/>
              </a:defRPr>
            </a:lvl2pPr>
            <a:lvl3pPr marL="1143000" indent="-283464" algn="l" defTabSz="914400" rtl="0" eaLnBrk="1" latinLnBrk="0" hangingPunct="1">
              <a:lnSpc>
                <a:spcPct val="90000"/>
              </a:lnSpc>
              <a:spcBef>
                <a:spcPts val="500"/>
              </a:spcBef>
              <a:buFont typeface="Arial" panose="020B0604020202020204" pitchFamily="34" charset="0"/>
              <a:buChar char="•"/>
              <a:defRPr sz="2000" b="0" i="0" kern="1200">
                <a:solidFill>
                  <a:schemeClr val="bg1"/>
                </a:solidFill>
                <a:latin typeface="+mn-lt"/>
                <a:ea typeface="+mn-ea"/>
                <a:cs typeface="+mn-cs"/>
              </a:defRPr>
            </a:lvl3pPr>
            <a:lvl4pPr marL="1600200" indent="-283464"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4pPr>
            <a:lvl5pPr marL="2057400" indent="-283464"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noProof="0" dirty="0"/>
              <a:t>By Daniel Jones </a:t>
            </a:r>
          </a:p>
          <a:p>
            <a:pPr marL="0" indent="0">
              <a:buNone/>
            </a:pPr>
            <a:r>
              <a:rPr lang="en-GB" noProof="0" dirty="0"/>
              <a:t>(2404095)</a:t>
            </a:r>
          </a:p>
        </p:txBody>
      </p:sp>
    </p:spTree>
    <p:extLst>
      <p:ext uri="{BB962C8B-B14F-4D97-AF65-F5344CB8AC3E}">
        <p14:creationId xmlns:p14="http://schemas.microsoft.com/office/powerpoint/2010/main" val="3390304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0BF65-C84B-45C3-72CA-AFDA68851174}"/>
              </a:ext>
            </a:extLst>
          </p:cNvPr>
          <p:cNvSpPr>
            <a:spLocks noGrp="1"/>
          </p:cNvSpPr>
          <p:nvPr>
            <p:ph type="title"/>
          </p:nvPr>
        </p:nvSpPr>
        <p:spPr>
          <a:xfrm>
            <a:off x="594360" y="189572"/>
            <a:ext cx="6787747" cy="1593507"/>
          </a:xfrm>
        </p:spPr>
        <p:txBody>
          <a:bodyPr/>
          <a:lstStyle/>
          <a:p>
            <a:r>
              <a:rPr lang="en-GB" noProof="0" dirty="0"/>
              <a:t>Agenda</a:t>
            </a:r>
          </a:p>
        </p:txBody>
      </p:sp>
      <p:sp>
        <p:nvSpPr>
          <p:cNvPr id="3" name="Text Placeholder 2">
            <a:extLst>
              <a:ext uri="{FF2B5EF4-FFF2-40B4-BE49-F238E27FC236}">
                <a16:creationId xmlns:a16="http://schemas.microsoft.com/office/drawing/2014/main" id="{3B8EBC2C-6DD7-5003-38EB-40753046FE8C}"/>
              </a:ext>
            </a:extLst>
          </p:cNvPr>
          <p:cNvSpPr>
            <a:spLocks noGrp="1"/>
          </p:cNvSpPr>
          <p:nvPr>
            <p:ph sz="quarter" idx="13"/>
          </p:nvPr>
        </p:nvSpPr>
        <p:spPr>
          <a:xfrm>
            <a:off x="593725" y="2281238"/>
            <a:ext cx="6788150" cy="4083936"/>
          </a:xfrm>
        </p:spPr>
        <p:txBody>
          <a:bodyPr tIns="457200">
            <a:normAutofit/>
          </a:bodyPr>
          <a:lstStyle/>
          <a:p>
            <a:r>
              <a:rPr lang="en-GB" sz="2000" noProof="0" dirty="0"/>
              <a:t>Cyber Risk is Business Risk</a:t>
            </a:r>
          </a:p>
          <a:p>
            <a:r>
              <a:rPr lang="en-GB" sz="2000" noProof="0" dirty="0"/>
              <a:t>Why Traditional Defences Fail?</a:t>
            </a:r>
          </a:p>
          <a:p>
            <a:r>
              <a:rPr lang="en-GB" sz="2000" noProof="0" dirty="0"/>
              <a:t>Cyber Threats &amp; Impacts</a:t>
            </a:r>
          </a:p>
          <a:p>
            <a:r>
              <a:rPr lang="en-GB" sz="2000" noProof="0" dirty="0"/>
              <a:t>Zero Trust Architecture</a:t>
            </a:r>
          </a:p>
          <a:p>
            <a:r>
              <a:rPr lang="en-GB" sz="2000" noProof="0" dirty="0"/>
              <a:t>Incident Response</a:t>
            </a:r>
          </a:p>
          <a:p>
            <a:r>
              <a:rPr lang="en-GB" sz="2000" noProof="0" dirty="0"/>
              <a:t>Staff Awareness Training</a:t>
            </a:r>
          </a:p>
        </p:txBody>
      </p:sp>
    </p:spTree>
    <p:extLst>
      <p:ext uri="{BB962C8B-B14F-4D97-AF65-F5344CB8AC3E}">
        <p14:creationId xmlns:p14="http://schemas.microsoft.com/office/powerpoint/2010/main" val="3346685798"/>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45D3755-C3E2-975E-DE68-CDECC4B526EC}"/>
              </a:ext>
            </a:extLst>
          </p:cNvPr>
          <p:cNvSpPr>
            <a:spLocks noGrp="1"/>
          </p:cNvSpPr>
          <p:nvPr>
            <p:ph type="title"/>
          </p:nvPr>
        </p:nvSpPr>
        <p:spPr>
          <a:xfrm>
            <a:off x="594360" y="36197"/>
            <a:ext cx="10873740" cy="1680205"/>
          </a:xfrm>
        </p:spPr>
        <p:txBody>
          <a:bodyPr/>
          <a:lstStyle/>
          <a:p>
            <a:r>
              <a:rPr lang="en-GB" noProof="0" dirty="0"/>
              <a:t>Cyber Risk is Business Risk</a:t>
            </a:r>
          </a:p>
        </p:txBody>
      </p:sp>
      <p:sp>
        <p:nvSpPr>
          <p:cNvPr id="7" name="Text Placeholder 6">
            <a:extLst>
              <a:ext uri="{FF2B5EF4-FFF2-40B4-BE49-F238E27FC236}">
                <a16:creationId xmlns:a16="http://schemas.microsoft.com/office/drawing/2014/main" id="{F70BD87D-F7DA-961B-4024-A354DC87D168}"/>
              </a:ext>
            </a:extLst>
          </p:cNvPr>
          <p:cNvSpPr>
            <a:spLocks noGrp="1"/>
          </p:cNvSpPr>
          <p:nvPr>
            <p:ph sz="quarter" idx="13"/>
          </p:nvPr>
        </p:nvSpPr>
        <p:spPr>
          <a:xfrm>
            <a:off x="3657600" y="2281238"/>
            <a:ext cx="7810500" cy="3700462"/>
          </a:xfrm>
        </p:spPr>
        <p:txBody>
          <a:bodyPr>
            <a:normAutofit/>
          </a:bodyPr>
          <a:lstStyle/>
          <a:p>
            <a:pPr algn="just"/>
            <a:r>
              <a:rPr lang="en-GB" noProof="0" dirty="0"/>
              <a:t>Cyber attacks have advanced through the years and are becoming more of a threat for organisations such as VTAM </a:t>
            </a:r>
            <a:r>
              <a:rPr lang="en-GB" sz="1100" b="1" noProof="0" dirty="0"/>
              <a:t>[1]</a:t>
            </a:r>
            <a:r>
              <a:rPr lang="en-GB" noProof="0" dirty="0"/>
              <a:t>.</a:t>
            </a:r>
          </a:p>
          <a:p>
            <a:pPr algn="just"/>
            <a:r>
              <a:rPr lang="en-GB" noProof="0" dirty="0"/>
              <a:t>Cyber incidents can have a great effect on organisations in several different ways from damaging them financially, disrupting operations or even just damage a businesses reputation </a:t>
            </a:r>
            <a:r>
              <a:rPr lang="en-GB" sz="1100" b="1" noProof="0" dirty="0"/>
              <a:t>[1]</a:t>
            </a:r>
            <a:r>
              <a:rPr lang="en-GB" noProof="0" dirty="0"/>
              <a:t>.</a:t>
            </a:r>
          </a:p>
          <a:p>
            <a:pPr algn="just"/>
            <a:r>
              <a:rPr lang="en-GB" noProof="0" dirty="0"/>
              <a:t>According to the new “IBM 2025 Breach Report” a high percentage of organisations lacked the proper access controls and policies needed to prevent or mitigate potential security AI powered incidents. Costing some of those companies an average of 4.4 Million USD from data breaches </a:t>
            </a:r>
            <a:r>
              <a:rPr lang="en-GB" sz="1100" b="1" noProof="0" dirty="0"/>
              <a:t>[2]</a:t>
            </a:r>
            <a:r>
              <a:rPr lang="en-GB" noProof="0" dirty="0"/>
              <a:t>. </a:t>
            </a:r>
          </a:p>
          <a:p>
            <a:endParaRPr lang="en-GB" noProof="0" dirty="0"/>
          </a:p>
        </p:txBody>
      </p:sp>
      <p:grpSp>
        <p:nvGrpSpPr>
          <p:cNvPr id="19" name="Group 18">
            <a:extLst>
              <a:ext uri="{FF2B5EF4-FFF2-40B4-BE49-F238E27FC236}">
                <a16:creationId xmlns:a16="http://schemas.microsoft.com/office/drawing/2014/main" id="{C78CEA4F-D72A-C069-6A51-328B103CA0CA}"/>
              </a:ext>
              <a:ext uri="{C183D7F6-B498-43B3-948B-1728B52AA6E4}">
                <adec:decorative xmlns:adec="http://schemas.microsoft.com/office/drawing/2017/decorative" val="1"/>
              </a:ext>
            </a:extLst>
          </p:cNvPr>
          <p:cNvGrpSpPr>
            <a:grpSpLocks/>
          </p:cNvGrpSpPr>
          <p:nvPr/>
        </p:nvGrpSpPr>
        <p:grpSpPr bwMode="auto">
          <a:xfrm rot="16200000" flipV="1">
            <a:off x="0" y="3900132"/>
            <a:ext cx="2959226" cy="2959226"/>
            <a:chOff x="0" y="12289"/>
            <a:chExt cx="3550" cy="3551"/>
          </a:xfrm>
        </p:grpSpPr>
        <p:sp>
          <p:nvSpPr>
            <p:cNvPr id="20" name="Freeform 19">
              <a:extLst>
                <a:ext uri="{FF2B5EF4-FFF2-40B4-BE49-F238E27FC236}">
                  <a16:creationId xmlns:a16="http://schemas.microsoft.com/office/drawing/2014/main" id="{7E473402-19FD-A5B0-5CB6-E5F3926D3828}"/>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noProof="0" dirty="0"/>
            </a:p>
          </p:txBody>
        </p:sp>
        <p:sp>
          <p:nvSpPr>
            <p:cNvPr id="21" name="Freeform 20">
              <a:extLst>
                <a:ext uri="{FF2B5EF4-FFF2-40B4-BE49-F238E27FC236}">
                  <a16:creationId xmlns:a16="http://schemas.microsoft.com/office/drawing/2014/main" id="{879D1CAD-2EA2-9376-7B64-0C3AC590F651}"/>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noProof="0" dirty="0"/>
            </a:p>
          </p:txBody>
        </p:sp>
        <p:sp>
          <p:nvSpPr>
            <p:cNvPr id="22" name="Freeform 21">
              <a:extLst>
                <a:ext uri="{FF2B5EF4-FFF2-40B4-BE49-F238E27FC236}">
                  <a16:creationId xmlns:a16="http://schemas.microsoft.com/office/drawing/2014/main" id="{B16F8906-918C-BE0B-A4AB-6A1D48150AC7}"/>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noProof="0" dirty="0"/>
            </a:p>
          </p:txBody>
        </p:sp>
      </p:grpSp>
    </p:spTree>
    <p:extLst>
      <p:ext uri="{BB962C8B-B14F-4D97-AF65-F5344CB8AC3E}">
        <p14:creationId xmlns:p14="http://schemas.microsoft.com/office/powerpoint/2010/main" val="3200312026"/>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346ED-721D-85EE-2F1B-A31D0912DE29}"/>
              </a:ext>
            </a:extLst>
          </p:cNvPr>
          <p:cNvSpPr>
            <a:spLocks noGrp="1"/>
          </p:cNvSpPr>
          <p:nvPr>
            <p:ph type="title"/>
          </p:nvPr>
        </p:nvSpPr>
        <p:spPr>
          <a:xfrm>
            <a:off x="594360" y="278129"/>
            <a:ext cx="9778365" cy="1494596"/>
          </a:xfrm>
        </p:spPr>
        <p:txBody>
          <a:bodyPr/>
          <a:lstStyle/>
          <a:p>
            <a:r>
              <a:rPr lang="en-GB" noProof="0" dirty="0"/>
              <a:t>Why Traditional Defences Fail?</a:t>
            </a:r>
          </a:p>
        </p:txBody>
      </p:sp>
      <p:sp>
        <p:nvSpPr>
          <p:cNvPr id="5" name="Text Placeholder 6">
            <a:extLst>
              <a:ext uri="{FF2B5EF4-FFF2-40B4-BE49-F238E27FC236}">
                <a16:creationId xmlns:a16="http://schemas.microsoft.com/office/drawing/2014/main" id="{E887D8C8-9316-9CF0-EF7A-0ECF143BCEBC}"/>
              </a:ext>
            </a:extLst>
          </p:cNvPr>
          <p:cNvSpPr txBox="1">
            <a:spLocks/>
          </p:cNvSpPr>
          <p:nvPr/>
        </p:nvSpPr>
        <p:spPr>
          <a:xfrm>
            <a:off x="981829" y="2554371"/>
            <a:ext cx="7810500" cy="3700462"/>
          </a:xfrm>
          <a:prstGeom prst="rect">
            <a:avLst/>
          </a:prstGeom>
        </p:spPr>
        <p:txBody>
          <a:bodyPr>
            <a:normAutofit/>
          </a:bodyPr>
          <a:lstStyle>
            <a:lvl1pPr marL="228600" indent="-283464" algn="l" defTabSz="914400" rtl="0" eaLnBrk="1" latinLnBrk="0" hangingPunct="1">
              <a:lnSpc>
                <a:spcPct val="90000"/>
              </a:lnSpc>
              <a:spcBef>
                <a:spcPts val="1000"/>
              </a:spcBef>
              <a:buFont typeface="Arial" panose="020B0604020202020204" pitchFamily="34" charset="0"/>
              <a:buChar char="•"/>
              <a:defRPr sz="2800" b="0" i="0" kern="1200">
                <a:solidFill>
                  <a:schemeClr val="bg1"/>
                </a:solidFill>
                <a:latin typeface="+mn-lt"/>
                <a:ea typeface="+mn-ea"/>
                <a:cs typeface="+mn-cs"/>
              </a:defRPr>
            </a:lvl1pPr>
            <a:lvl2pPr marL="685800" indent="-283464" algn="l" defTabSz="914400" rtl="0" eaLnBrk="1" latinLnBrk="0" hangingPunct="1">
              <a:lnSpc>
                <a:spcPct val="90000"/>
              </a:lnSpc>
              <a:spcBef>
                <a:spcPts val="500"/>
              </a:spcBef>
              <a:buFont typeface="Arial" panose="020B0604020202020204" pitchFamily="34" charset="0"/>
              <a:buChar char="•"/>
              <a:defRPr sz="2400" b="0" i="0" kern="1200">
                <a:solidFill>
                  <a:schemeClr val="bg1"/>
                </a:solidFill>
                <a:latin typeface="+mn-lt"/>
                <a:ea typeface="+mn-ea"/>
                <a:cs typeface="+mn-cs"/>
              </a:defRPr>
            </a:lvl2pPr>
            <a:lvl3pPr marL="1143000" indent="-283464" algn="l" defTabSz="914400" rtl="0" eaLnBrk="1" latinLnBrk="0" hangingPunct="1">
              <a:lnSpc>
                <a:spcPct val="90000"/>
              </a:lnSpc>
              <a:spcBef>
                <a:spcPts val="500"/>
              </a:spcBef>
              <a:buFont typeface="Arial" panose="020B0604020202020204" pitchFamily="34" charset="0"/>
              <a:buChar char="•"/>
              <a:defRPr sz="2000" b="0" i="0" kern="1200">
                <a:solidFill>
                  <a:schemeClr val="bg1"/>
                </a:solidFill>
                <a:latin typeface="+mn-lt"/>
                <a:ea typeface="+mn-ea"/>
                <a:cs typeface="+mn-cs"/>
              </a:defRPr>
            </a:lvl3pPr>
            <a:lvl4pPr marL="1600200" indent="-283464"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4pPr>
            <a:lvl5pPr marL="2057400" indent="-283464"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lgn="just"/>
            <a:r>
              <a:rPr lang="en-GB" sz="2000" noProof="0" dirty="0"/>
              <a:t>Due to the use of AI, cyber-attacks have become more and more powerful. This is due to AI’s ability to alter code constantly and even reshape it to get around traditional security tools </a:t>
            </a:r>
            <a:r>
              <a:rPr lang="en-GB" sz="1100" b="1" noProof="0" dirty="0"/>
              <a:t>[3]</a:t>
            </a:r>
            <a:r>
              <a:rPr lang="en-GB" sz="2000" noProof="0" dirty="0"/>
              <a:t>.</a:t>
            </a:r>
          </a:p>
          <a:p>
            <a:pPr marL="342900" indent="-342900" algn="just"/>
            <a:r>
              <a:rPr lang="en-GB" sz="2000" noProof="0" dirty="0"/>
              <a:t>AI powered attacks allow for more automation and faster security probing which can quickly outpace security teams and older mitigation tools </a:t>
            </a:r>
            <a:r>
              <a:rPr lang="en-GB" sz="1100" b="1" noProof="0" dirty="0"/>
              <a:t>[3]</a:t>
            </a:r>
            <a:r>
              <a:rPr lang="en-GB" sz="2000" noProof="0" dirty="0"/>
              <a:t>. </a:t>
            </a:r>
          </a:p>
          <a:p>
            <a:pPr marL="342900" indent="-342900" algn="just"/>
            <a:r>
              <a:rPr lang="en-GB" sz="2000" noProof="0" dirty="0"/>
              <a:t>Attackers can now use AI to mislead systems and disguise malicious code inside network traffic making it harder for current systems to detect until its too late </a:t>
            </a:r>
            <a:r>
              <a:rPr lang="en-GB" sz="1100" b="1" noProof="0" dirty="0"/>
              <a:t>[3]</a:t>
            </a:r>
            <a:r>
              <a:rPr lang="en-GB" sz="2000" noProof="0" dirty="0"/>
              <a:t>.</a:t>
            </a:r>
          </a:p>
        </p:txBody>
      </p:sp>
    </p:spTree>
    <p:extLst>
      <p:ext uri="{BB962C8B-B14F-4D97-AF65-F5344CB8AC3E}">
        <p14:creationId xmlns:p14="http://schemas.microsoft.com/office/powerpoint/2010/main" val="888484295"/>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6A9A9A7-F1D2-237D-AC72-E21A286F0A6F}"/>
              </a:ext>
            </a:extLst>
          </p:cNvPr>
          <p:cNvSpPr>
            <a:spLocks noGrp="1"/>
          </p:cNvSpPr>
          <p:nvPr>
            <p:ph type="title"/>
          </p:nvPr>
        </p:nvSpPr>
        <p:spPr>
          <a:xfrm>
            <a:off x="3661409" y="4661717"/>
            <a:ext cx="7936230" cy="1380760"/>
          </a:xfrm>
        </p:spPr>
        <p:txBody>
          <a:bodyPr/>
          <a:lstStyle/>
          <a:p>
            <a:r>
              <a:rPr lang="en-GB" noProof="0" dirty="0"/>
              <a:t>Cyber Threats &amp; Impacts</a:t>
            </a:r>
          </a:p>
        </p:txBody>
      </p:sp>
      <p:sp>
        <p:nvSpPr>
          <p:cNvPr id="4" name="Content Placeholder 3">
            <a:extLst>
              <a:ext uri="{FF2B5EF4-FFF2-40B4-BE49-F238E27FC236}">
                <a16:creationId xmlns:a16="http://schemas.microsoft.com/office/drawing/2014/main" id="{CDB14AAA-1F04-769D-E7F0-4F68C8EB9283}"/>
              </a:ext>
            </a:extLst>
          </p:cNvPr>
          <p:cNvSpPr>
            <a:spLocks noGrp="1"/>
          </p:cNvSpPr>
          <p:nvPr>
            <p:ph sz="quarter" idx="14"/>
          </p:nvPr>
        </p:nvSpPr>
        <p:spPr>
          <a:xfrm>
            <a:off x="603885" y="584005"/>
            <a:ext cx="2825115" cy="3999060"/>
          </a:xfrm>
        </p:spPr>
        <p:txBody>
          <a:bodyPr/>
          <a:lstStyle/>
          <a:p>
            <a:pPr algn="just"/>
            <a:r>
              <a:rPr lang="en-GB" noProof="0" dirty="0"/>
              <a:t>Cyber security is an evolving field with new threats popping up ever day. </a:t>
            </a:r>
          </a:p>
          <a:p>
            <a:pPr algn="just"/>
            <a:r>
              <a:rPr lang="en-GB" noProof="0" dirty="0"/>
              <a:t>Here are the some of the potential threats that organisations such as VTAM should focus on monitoring </a:t>
            </a:r>
            <a:r>
              <a:rPr lang="en-GB" sz="1100" b="1" noProof="0" dirty="0"/>
              <a:t>[4].</a:t>
            </a:r>
          </a:p>
        </p:txBody>
      </p:sp>
      <p:graphicFrame>
        <p:nvGraphicFramePr>
          <p:cNvPr id="8" name="Table Placeholder 2">
            <a:extLst>
              <a:ext uri="{FF2B5EF4-FFF2-40B4-BE49-F238E27FC236}">
                <a16:creationId xmlns:a16="http://schemas.microsoft.com/office/drawing/2014/main" id="{C60AA2D2-28D7-69D7-F6C5-B31DAD3332C1}"/>
              </a:ext>
            </a:extLst>
          </p:cNvPr>
          <p:cNvGraphicFramePr>
            <a:graphicFrameLocks noGrp="1"/>
          </p:cNvGraphicFramePr>
          <p:nvPr>
            <p:ph sz="quarter" idx="13"/>
            <p:extLst>
              <p:ext uri="{D42A27DB-BD31-4B8C-83A1-F6EECF244321}">
                <p14:modId xmlns:p14="http://schemas.microsoft.com/office/powerpoint/2010/main" val="768508998"/>
              </p:ext>
            </p:extLst>
          </p:nvPr>
        </p:nvGraphicFramePr>
        <p:xfrm>
          <a:off x="3670299" y="584198"/>
          <a:ext cx="7936230" cy="3835401"/>
        </p:xfrm>
        <a:graphic>
          <a:graphicData uri="http://schemas.openxmlformats.org/drawingml/2006/table">
            <a:tbl>
              <a:tblPr firstRow="1" bandRow="1">
                <a:tableStyleId>{8A107856-5554-42FB-B03E-39F5DBC370BA}</a:tableStyleId>
              </a:tblPr>
              <a:tblGrid>
                <a:gridCol w="2882901">
                  <a:extLst>
                    <a:ext uri="{9D8B030D-6E8A-4147-A177-3AD203B41FA5}">
                      <a16:colId xmlns:a16="http://schemas.microsoft.com/office/drawing/2014/main" val="127040821"/>
                    </a:ext>
                  </a:extLst>
                </a:gridCol>
                <a:gridCol w="5053329">
                  <a:extLst>
                    <a:ext uri="{9D8B030D-6E8A-4147-A177-3AD203B41FA5}">
                      <a16:colId xmlns:a16="http://schemas.microsoft.com/office/drawing/2014/main" val="149845700"/>
                    </a:ext>
                  </a:extLst>
                </a:gridCol>
              </a:tblGrid>
              <a:tr h="636657">
                <a:tc>
                  <a:txBody>
                    <a:bodyPr/>
                    <a:lstStyle/>
                    <a:p>
                      <a:pPr algn="ctr"/>
                      <a:r>
                        <a:rPr lang="en-GB" b="0" noProof="0" dirty="0">
                          <a:latin typeface="+mj-lt"/>
                        </a:rPr>
                        <a:t>Threats</a:t>
                      </a:r>
                    </a:p>
                  </a:txBody>
                  <a:tcPr anchor="ctr"/>
                </a:tc>
                <a:tc>
                  <a:txBody>
                    <a:bodyPr/>
                    <a:lstStyle/>
                    <a:p>
                      <a:pPr algn="ctr"/>
                      <a:r>
                        <a:rPr lang="en-GB" b="0" noProof="0" dirty="0">
                          <a:latin typeface="+mj-lt"/>
                        </a:rPr>
                        <a:t>Business Impacts</a:t>
                      </a:r>
                    </a:p>
                  </a:txBody>
                  <a:tcPr anchor="ctr"/>
                </a:tc>
                <a:extLst>
                  <a:ext uri="{0D108BD9-81ED-4DB2-BD59-A6C34878D82A}">
                    <a16:rowId xmlns:a16="http://schemas.microsoft.com/office/drawing/2014/main" val="3298013591"/>
                  </a:ext>
                </a:extLst>
              </a:tr>
              <a:tr h="882595">
                <a:tc>
                  <a:txBody>
                    <a:bodyPr/>
                    <a:lstStyle/>
                    <a:p>
                      <a:r>
                        <a:rPr lang="en-GB" b="0" noProof="0" dirty="0">
                          <a:effectLst/>
                        </a:rPr>
                        <a:t>Ransomware and Malware </a:t>
                      </a:r>
                      <a:endParaRPr lang="en-GB" b="1" noProof="0" dirty="0"/>
                    </a:p>
                  </a:txBody>
                  <a:tcPr anchor="ctr"/>
                </a:tc>
                <a:tc>
                  <a:txBody>
                    <a:bodyPr/>
                    <a:lstStyle/>
                    <a:p>
                      <a:pPr algn="ctr"/>
                      <a:r>
                        <a:rPr lang="en-GB" noProof="0" dirty="0"/>
                        <a:t>Operational shutdown, extortion payment, regulatory fines</a:t>
                      </a:r>
                      <a:endParaRPr lang="en-GB" b="0" noProof="0" dirty="0"/>
                    </a:p>
                  </a:txBody>
                  <a:tcPr anchor="ctr"/>
                </a:tc>
                <a:extLst>
                  <a:ext uri="{0D108BD9-81ED-4DB2-BD59-A6C34878D82A}">
                    <a16:rowId xmlns:a16="http://schemas.microsoft.com/office/drawing/2014/main" val="3873867931"/>
                  </a:ext>
                </a:extLst>
              </a:tr>
              <a:tr h="882595">
                <a:tc>
                  <a:txBody>
                    <a:bodyPr/>
                    <a:lstStyle/>
                    <a:p>
                      <a:r>
                        <a:rPr lang="en-GB" b="0" noProof="0" dirty="0">
                          <a:effectLst/>
                        </a:rPr>
                        <a:t>Social Engineering Attacks</a:t>
                      </a:r>
                      <a:endParaRPr lang="en-GB" b="1" noProof="0" dirty="0"/>
                    </a:p>
                  </a:txBody>
                  <a:tcPr anchor="ctr"/>
                </a:tc>
                <a:tc>
                  <a:txBody>
                    <a:bodyPr/>
                    <a:lstStyle/>
                    <a:p>
                      <a:pPr algn="ctr"/>
                      <a:r>
                        <a:rPr lang="en-GB" b="0" noProof="0" dirty="0"/>
                        <a:t>credential theft, account takeover, client fund theft</a:t>
                      </a:r>
                    </a:p>
                  </a:txBody>
                  <a:tcPr anchor="ctr"/>
                </a:tc>
                <a:extLst>
                  <a:ext uri="{0D108BD9-81ED-4DB2-BD59-A6C34878D82A}">
                    <a16:rowId xmlns:a16="http://schemas.microsoft.com/office/drawing/2014/main" val="85209771"/>
                  </a:ext>
                </a:extLst>
              </a:tr>
              <a:tr h="636657">
                <a:tc>
                  <a:txBody>
                    <a:bodyPr/>
                    <a:lstStyle/>
                    <a:p>
                      <a:pPr algn="ctr"/>
                      <a:r>
                        <a:rPr lang="en-GB" noProof="0" dirty="0"/>
                        <a:t>Supply chain compromise</a:t>
                      </a:r>
                      <a:endParaRPr lang="en-GB" b="0" noProof="0" dirty="0"/>
                    </a:p>
                  </a:txBody>
                  <a:tcPr anchor="ctr"/>
                </a:tc>
                <a:tc>
                  <a:txBody>
                    <a:bodyPr/>
                    <a:lstStyle/>
                    <a:p>
                      <a:pPr algn="ctr"/>
                      <a:r>
                        <a:rPr lang="en-GB" b="0" noProof="0" dirty="0"/>
                        <a:t>Lawsuits, reputational damage, loss of clients</a:t>
                      </a:r>
                    </a:p>
                  </a:txBody>
                  <a:tcPr anchor="ctr"/>
                </a:tc>
                <a:extLst>
                  <a:ext uri="{0D108BD9-81ED-4DB2-BD59-A6C34878D82A}">
                    <a16:rowId xmlns:a16="http://schemas.microsoft.com/office/drawing/2014/main" val="4061031278"/>
                  </a:ext>
                </a:extLst>
              </a:tr>
              <a:tr h="796897">
                <a:tc>
                  <a:txBody>
                    <a:bodyPr/>
                    <a:lstStyle/>
                    <a:p>
                      <a:pPr algn="ctr"/>
                      <a:r>
                        <a:rPr lang="en-GB" noProof="0" dirty="0"/>
                        <a:t>Hybrid work + cloud misconfiguration</a:t>
                      </a:r>
                      <a:endParaRPr lang="en-GB" b="0" noProof="0" dirty="0"/>
                    </a:p>
                  </a:txBody>
                  <a:tcPr anchor="ctr"/>
                </a:tc>
                <a:tc>
                  <a:txBody>
                    <a:bodyPr/>
                    <a:lstStyle/>
                    <a:p>
                      <a:pPr algn="ctr"/>
                      <a:r>
                        <a:rPr lang="en-GB" b="0" noProof="0" dirty="0"/>
                        <a:t>Data leakage, insider threats, loss of intellectual property</a:t>
                      </a:r>
                    </a:p>
                  </a:txBody>
                  <a:tcPr anchor="ctr"/>
                </a:tc>
                <a:extLst>
                  <a:ext uri="{0D108BD9-81ED-4DB2-BD59-A6C34878D82A}">
                    <a16:rowId xmlns:a16="http://schemas.microsoft.com/office/drawing/2014/main" val="3591840781"/>
                  </a:ext>
                </a:extLst>
              </a:tr>
            </a:tbl>
          </a:graphicData>
        </a:graphic>
      </p:graphicFrame>
    </p:spTree>
    <p:extLst>
      <p:ext uri="{BB962C8B-B14F-4D97-AF65-F5344CB8AC3E}">
        <p14:creationId xmlns:p14="http://schemas.microsoft.com/office/powerpoint/2010/main" val="4127695141"/>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F88FA1-2955-F030-35D9-C63A0E16342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EFBB9D0-4BCE-C9C5-9B45-7AE348C01008}"/>
              </a:ext>
            </a:extLst>
          </p:cNvPr>
          <p:cNvSpPr>
            <a:spLocks noGrp="1"/>
          </p:cNvSpPr>
          <p:nvPr>
            <p:ph type="title"/>
          </p:nvPr>
        </p:nvSpPr>
        <p:spPr>
          <a:xfrm>
            <a:off x="594360" y="278129"/>
            <a:ext cx="9778365" cy="1494596"/>
          </a:xfrm>
        </p:spPr>
        <p:txBody>
          <a:bodyPr/>
          <a:lstStyle/>
          <a:p>
            <a:r>
              <a:rPr lang="en-GB" noProof="0" dirty="0"/>
              <a:t>Zero Trust Architecture</a:t>
            </a:r>
          </a:p>
        </p:txBody>
      </p:sp>
      <p:sp>
        <p:nvSpPr>
          <p:cNvPr id="5" name="Text Placeholder 6">
            <a:extLst>
              <a:ext uri="{FF2B5EF4-FFF2-40B4-BE49-F238E27FC236}">
                <a16:creationId xmlns:a16="http://schemas.microsoft.com/office/drawing/2014/main" id="{511E3BC2-1CF2-83BB-8102-6A7D1CFA5596}"/>
              </a:ext>
            </a:extLst>
          </p:cNvPr>
          <p:cNvSpPr txBox="1">
            <a:spLocks/>
          </p:cNvSpPr>
          <p:nvPr/>
        </p:nvSpPr>
        <p:spPr>
          <a:xfrm>
            <a:off x="981829" y="2554371"/>
            <a:ext cx="7810500" cy="3700462"/>
          </a:xfrm>
          <a:prstGeom prst="rect">
            <a:avLst/>
          </a:prstGeom>
        </p:spPr>
        <p:txBody>
          <a:bodyPr>
            <a:normAutofit/>
          </a:bodyPr>
          <a:lstStyle>
            <a:lvl1pPr marL="228600" indent="-283464" algn="l" defTabSz="914400" rtl="0" eaLnBrk="1" latinLnBrk="0" hangingPunct="1">
              <a:lnSpc>
                <a:spcPct val="90000"/>
              </a:lnSpc>
              <a:spcBef>
                <a:spcPts val="1000"/>
              </a:spcBef>
              <a:buFont typeface="Arial" panose="020B0604020202020204" pitchFamily="34" charset="0"/>
              <a:buChar char="•"/>
              <a:defRPr sz="2800" b="0" i="0" kern="1200">
                <a:solidFill>
                  <a:schemeClr val="bg1"/>
                </a:solidFill>
                <a:latin typeface="+mn-lt"/>
                <a:ea typeface="+mn-ea"/>
                <a:cs typeface="+mn-cs"/>
              </a:defRPr>
            </a:lvl1pPr>
            <a:lvl2pPr marL="685800" indent="-283464" algn="l" defTabSz="914400" rtl="0" eaLnBrk="1" latinLnBrk="0" hangingPunct="1">
              <a:lnSpc>
                <a:spcPct val="90000"/>
              </a:lnSpc>
              <a:spcBef>
                <a:spcPts val="500"/>
              </a:spcBef>
              <a:buFont typeface="Arial" panose="020B0604020202020204" pitchFamily="34" charset="0"/>
              <a:buChar char="•"/>
              <a:defRPr sz="2400" b="0" i="0" kern="1200">
                <a:solidFill>
                  <a:schemeClr val="bg1"/>
                </a:solidFill>
                <a:latin typeface="+mn-lt"/>
                <a:ea typeface="+mn-ea"/>
                <a:cs typeface="+mn-cs"/>
              </a:defRPr>
            </a:lvl2pPr>
            <a:lvl3pPr marL="1143000" indent="-283464" algn="l" defTabSz="914400" rtl="0" eaLnBrk="1" latinLnBrk="0" hangingPunct="1">
              <a:lnSpc>
                <a:spcPct val="90000"/>
              </a:lnSpc>
              <a:spcBef>
                <a:spcPts val="500"/>
              </a:spcBef>
              <a:buFont typeface="Arial" panose="020B0604020202020204" pitchFamily="34" charset="0"/>
              <a:buChar char="•"/>
              <a:defRPr sz="2000" b="0" i="0" kern="1200">
                <a:solidFill>
                  <a:schemeClr val="bg1"/>
                </a:solidFill>
                <a:latin typeface="+mn-lt"/>
                <a:ea typeface="+mn-ea"/>
                <a:cs typeface="+mn-cs"/>
              </a:defRPr>
            </a:lvl3pPr>
            <a:lvl4pPr marL="1600200" indent="-283464"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4pPr>
            <a:lvl5pPr marL="2057400" indent="-283464"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lgn="just"/>
            <a:r>
              <a:rPr lang="en-GB" sz="2000" noProof="0" dirty="0"/>
              <a:t>Zero Trust security is a security model which requires identity verification from every person and or device attempting to request and access resources within a private network </a:t>
            </a:r>
            <a:r>
              <a:rPr lang="en-GB" sz="1100" b="1" noProof="0" dirty="0"/>
              <a:t>[5][6]</a:t>
            </a:r>
            <a:r>
              <a:rPr lang="en-GB" sz="2000" noProof="0" dirty="0"/>
              <a:t>.</a:t>
            </a:r>
          </a:p>
          <a:p>
            <a:pPr marL="342900" indent="-342900" algn="just"/>
            <a:r>
              <a:rPr lang="en-GB" sz="2000" noProof="0" dirty="0"/>
              <a:t>This “trust no one” approach ensures that an added layer of security is used to protect from data breaches that could potentially cost businesses millions of dollars to recover from. Which is why many organisations are starting to adopt this method of security </a:t>
            </a:r>
            <a:r>
              <a:rPr lang="en-GB" sz="1100" b="1" noProof="0" dirty="0"/>
              <a:t>[5][6]</a:t>
            </a:r>
            <a:r>
              <a:rPr lang="en-GB" sz="2000" noProof="0" dirty="0"/>
              <a:t>.</a:t>
            </a:r>
          </a:p>
          <a:p>
            <a:pPr marL="342900" indent="-342900" algn="just"/>
            <a:r>
              <a:rPr lang="en-GB" sz="2000" noProof="0" dirty="0"/>
              <a:t>The main principles for the Zero Trust model are continuous monitoring and validation, restricted user account privilege, strict device access, network segmentation and Mult-factor authentication (MFA) </a:t>
            </a:r>
            <a:r>
              <a:rPr lang="en-GB" sz="1100" b="1" noProof="0" dirty="0"/>
              <a:t>[5][6]</a:t>
            </a:r>
            <a:r>
              <a:rPr lang="en-GB" sz="2000" noProof="0" dirty="0"/>
              <a:t>.</a:t>
            </a:r>
          </a:p>
        </p:txBody>
      </p:sp>
    </p:spTree>
    <p:extLst>
      <p:ext uri="{BB962C8B-B14F-4D97-AF65-F5344CB8AC3E}">
        <p14:creationId xmlns:p14="http://schemas.microsoft.com/office/powerpoint/2010/main" val="182112902"/>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a:extLst>
              <a:ext uri="{FF2B5EF4-FFF2-40B4-BE49-F238E27FC236}">
                <a16:creationId xmlns:a16="http://schemas.microsoft.com/office/drawing/2014/main" id="{8DB431A1-9806-9CFE-0E5F-1A5611C2A666}"/>
              </a:ext>
            </a:extLst>
          </p:cNvPr>
          <p:cNvPicPr>
            <a:picLocks noGrp="1" noChangeAspect="1"/>
          </p:cNvPicPr>
          <p:nvPr>
            <p:ph type="pic" sz="quarter" idx="13"/>
          </p:nvPr>
        </p:nvPicPr>
        <p:blipFill>
          <a:blip r:embed="rId3">
            <a:extLst>
              <a:ext uri="{BEBA8EAE-BF5A-486C-A8C5-ECC9F3942E4B}">
                <a14:imgProps xmlns:a14="http://schemas.microsoft.com/office/drawing/2010/main">
                  <a14:imgLayer r:embed="rId4">
                    <a14:imgEffect>
                      <a14:saturation sat="25000"/>
                    </a14:imgEffect>
                  </a14:imgLayer>
                </a14:imgProps>
              </a:ext>
              <a:ext uri="{28A0092B-C50C-407E-A947-70E740481C1C}">
                <a14:useLocalDpi xmlns:a14="http://schemas.microsoft.com/office/drawing/2010/main" val="0"/>
              </a:ext>
            </a:extLst>
          </a:blip>
          <a:srcRect t="7697" b="7697"/>
          <a:stretch/>
        </p:blipFill>
        <p:spPr>
          <a:xfrm>
            <a:off x="0" y="0"/>
            <a:ext cx="12192000" cy="6880225"/>
          </a:xfrm>
        </p:spPr>
      </p:pic>
      <p:pic>
        <p:nvPicPr>
          <p:cNvPr id="9" name="Picture 8">
            <a:extLst>
              <a:ext uri="{FF2B5EF4-FFF2-40B4-BE49-F238E27FC236}">
                <a16:creationId xmlns:a16="http://schemas.microsoft.com/office/drawing/2014/main" id="{CDBFE237-C1F0-3CB7-9E4F-3A544257A592}"/>
              </a:ext>
            </a:extLst>
          </p:cNvPr>
          <p:cNvPicPr>
            <a:picLocks noChangeAspect="1"/>
          </p:cNvPicPr>
          <p:nvPr/>
        </p:nvPicPr>
        <p:blipFill>
          <a:blip r:embed="rId5"/>
          <a:stretch>
            <a:fillRect/>
          </a:stretch>
        </p:blipFill>
        <p:spPr>
          <a:xfrm>
            <a:off x="405162" y="1583531"/>
            <a:ext cx="5533703" cy="3690937"/>
          </a:xfrm>
          <a:prstGeom prst="rect">
            <a:avLst/>
          </a:prstGeom>
        </p:spPr>
      </p:pic>
      <p:sp>
        <p:nvSpPr>
          <p:cNvPr id="3" name="Title 2">
            <a:extLst>
              <a:ext uri="{FF2B5EF4-FFF2-40B4-BE49-F238E27FC236}">
                <a16:creationId xmlns:a16="http://schemas.microsoft.com/office/drawing/2014/main" id="{9C37279A-330D-886F-340D-494A5005E5FC}"/>
              </a:ext>
            </a:extLst>
          </p:cNvPr>
          <p:cNvSpPr>
            <a:spLocks noGrp="1"/>
          </p:cNvSpPr>
          <p:nvPr>
            <p:ph type="title"/>
          </p:nvPr>
        </p:nvSpPr>
        <p:spPr>
          <a:xfrm>
            <a:off x="6309359" y="444933"/>
            <a:ext cx="5477479" cy="3291840"/>
          </a:xfrm>
        </p:spPr>
        <p:txBody>
          <a:bodyPr/>
          <a:lstStyle/>
          <a:p>
            <a:r>
              <a:rPr lang="en-GB" noProof="0" dirty="0"/>
              <a:t>Core </a:t>
            </a:r>
            <a:br>
              <a:rPr lang="en-GB" noProof="0" dirty="0"/>
            </a:br>
            <a:r>
              <a:rPr lang="en-GB" noProof="0" dirty="0"/>
              <a:t>Principles</a:t>
            </a:r>
          </a:p>
        </p:txBody>
      </p:sp>
      <p:sp>
        <p:nvSpPr>
          <p:cNvPr id="10" name="TextBox 9">
            <a:extLst>
              <a:ext uri="{FF2B5EF4-FFF2-40B4-BE49-F238E27FC236}">
                <a16:creationId xmlns:a16="http://schemas.microsoft.com/office/drawing/2014/main" id="{4DBCB935-A6B0-79E2-45AD-5D6ABD7F34F6}"/>
              </a:ext>
            </a:extLst>
          </p:cNvPr>
          <p:cNvSpPr txBox="1"/>
          <p:nvPr/>
        </p:nvSpPr>
        <p:spPr>
          <a:xfrm>
            <a:off x="405163" y="5274468"/>
            <a:ext cx="5533702" cy="261610"/>
          </a:xfrm>
          <a:prstGeom prst="rect">
            <a:avLst/>
          </a:prstGeom>
          <a:noFill/>
        </p:spPr>
        <p:txBody>
          <a:bodyPr wrap="square" rtlCol="0">
            <a:spAutoFit/>
          </a:bodyPr>
          <a:lstStyle/>
          <a:p>
            <a:pPr algn="ctr"/>
            <a:r>
              <a:rPr lang="en-GB" sz="1100" b="1" i="1" noProof="0" dirty="0"/>
              <a:t>Figure 1: The Core Principles of Zero Trust [6] </a:t>
            </a:r>
          </a:p>
        </p:txBody>
      </p:sp>
    </p:spTree>
    <p:extLst>
      <p:ext uri="{BB962C8B-B14F-4D97-AF65-F5344CB8AC3E}">
        <p14:creationId xmlns:p14="http://schemas.microsoft.com/office/powerpoint/2010/main" val="2249372667"/>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DEABE6-64F6-AA27-BD36-9AA41534B4A1}"/>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CC2B00FB-39FA-F03C-B792-8347E4F51434}"/>
              </a:ext>
            </a:extLst>
          </p:cNvPr>
          <p:cNvSpPr>
            <a:spLocks noGrp="1"/>
          </p:cNvSpPr>
          <p:nvPr>
            <p:ph type="title"/>
          </p:nvPr>
        </p:nvSpPr>
        <p:spPr>
          <a:xfrm>
            <a:off x="594360" y="36197"/>
            <a:ext cx="10873740" cy="1680205"/>
          </a:xfrm>
        </p:spPr>
        <p:txBody>
          <a:bodyPr/>
          <a:lstStyle/>
          <a:p>
            <a:r>
              <a:rPr lang="en-GB" noProof="0" dirty="0"/>
              <a:t>Incident Response</a:t>
            </a:r>
          </a:p>
        </p:txBody>
      </p:sp>
      <p:sp>
        <p:nvSpPr>
          <p:cNvPr id="7" name="Text Placeholder 6">
            <a:extLst>
              <a:ext uri="{FF2B5EF4-FFF2-40B4-BE49-F238E27FC236}">
                <a16:creationId xmlns:a16="http://schemas.microsoft.com/office/drawing/2014/main" id="{0D0E0F19-A31A-B1E5-C7B8-A4EF7DE44AC9}"/>
              </a:ext>
            </a:extLst>
          </p:cNvPr>
          <p:cNvSpPr>
            <a:spLocks noGrp="1"/>
          </p:cNvSpPr>
          <p:nvPr>
            <p:ph sz="quarter" idx="13"/>
          </p:nvPr>
        </p:nvSpPr>
        <p:spPr>
          <a:xfrm>
            <a:off x="3657600" y="2281237"/>
            <a:ext cx="7810500" cy="4262437"/>
          </a:xfrm>
        </p:spPr>
        <p:txBody>
          <a:bodyPr>
            <a:normAutofit/>
          </a:bodyPr>
          <a:lstStyle/>
          <a:p>
            <a:pPr algn="just"/>
            <a:r>
              <a:rPr lang="en-GB" noProof="0" dirty="0"/>
              <a:t>An incident response is the action an organization takes when it believes an IT system and or data has been breached. The goal of said response is to eliminate attacks as quickly as possible and recover from any loss due to the attack and so are crucial for organisations </a:t>
            </a:r>
            <a:r>
              <a:rPr lang="en-GB" sz="1100" b="1" noProof="0" dirty="0"/>
              <a:t>[7]</a:t>
            </a:r>
            <a:r>
              <a:rPr lang="en-GB" noProof="0" dirty="0"/>
              <a:t>.</a:t>
            </a:r>
          </a:p>
          <a:p>
            <a:pPr algn="just"/>
            <a:r>
              <a:rPr lang="en-GB" noProof="0" dirty="0"/>
              <a:t>By taking advantage of systems such as SIEM and SOAR, organisations are able to automatically identify and respond to incidents constantly which is essential for maintaining a stable and secure network </a:t>
            </a:r>
            <a:r>
              <a:rPr lang="en-GB" sz="1100" b="1" noProof="0" dirty="0"/>
              <a:t>[7]</a:t>
            </a:r>
            <a:r>
              <a:rPr lang="en-GB" noProof="0" dirty="0"/>
              <a:t>.</a:t>
            </a:r>
          </a:p>
          <a:p>
            <a:pPr algn="just"/>
            <a:r>
              <a:rPr lang="en-GB" noProof="0" dirty="0"/>
              <a:t>From research it appears Microsoft Sentinel uses both systems mentioned above as well as powerful artificial intelligence which could be a perfect choice to help secure an organisation like VTAM from further incidents </a:t>
            </a:r>
            <a:r>
              <a:rPr lang="en-GB" sz="1100" b="1" noProof="0" dirty="0"/>
              <a:t>[7][8]</a:t>
            </a:r>
            <a:r>
              <a:rPr lang="en-GB" noProof="0" dirty="0"/>
              <a:t>.</a:t>
            </a:r>
          </a:p>
          <a:p>
            <a:endParaRPr lang="en-GB" noProof="0" dirty="0"/>
          </a:p>
        </p:txBody>
      </p:sp>
      <p:grpSp>
        <p:nvGrpSpPr>
          <p:cNvPr id="19" name="Group 18">
            <a:extLst>
              <a:ext uri="{FF2B5EF4-FFF2-40B4-BE49-F238E27FC236}">
                <a16:creationId xmlns:a16="http://schemas.microsoft.com/office/drawing/2014/main" id="{95B2020E-56EB-763F-42EB-3F25029CE902}"/>
              </a:ext>
              <a:ext uri="{C183D7F6-B498-43B3-948B-1728B52AA6E4}">
                <adec:decorative xmlns:adec="http://schemas.microsoft.com/office/drawing/2017/decorative" val="1"/>
              </a:ext>
            </a:extLst>
          </p:cNvPr>
          <p:cNvGrpSpPr>
            <a:grpSpLocks/>
          </p:cNvGrpSpPr>
          <p:nvPr/>
        </p:nvGrpSpPr>
        <p:grpSpPr bwMode="auto">
          <a:xfrm rot="16200000" flipV="1">
            <a:off x="0" y="3900132"/>
            <a:ext cx="2959226" cy="2959226"/>
            <a:chOff x="0" y="12289"/>
            <a:chExt cx="3550" cy="3551"/>
          </a:xfrm>
        </p:grpSpPr>
        <p:sp>
          <p:nvSpPr>
            <p:cNvPr id="20" name="Freeform 19">
              <a:extLst>
                <a:ext uri="{FF2B5EF4-FFF2-40B4-BE49-F238E27FC236}">
                  <a16:creationId xmlns:a16="http://schemas.microsoft.com/office/drawing/2014/main" id="{AD432AB2-9FA3-F786-6F72-C83401445B25}"/>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noProof="0" dirty="0"/>
            </a:p>
          </p:txBody>
        </p:sp>
        <p:sp>
          <p:nvSpPr>
            <p:cNvPr id="21" name="Freeform 20">
              <a:extLst>
                <a:ext uri="{FF2B5EF4-FFF2-40B4-BE49-F238E27FC236}">
                  <a16:creationId xmlns:a16="http://schemas.microsoft.com/office/drawing/2014/main" id="{EED3C070-6E0D-D698-96BC-DBFBF577655A}"/>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noProof="0" dirty="0"/>
            </a:p>
          </p:txBody>
        </p:sp>
        <p:sp>
          <p:nvSpPr>
            <p:cNvPr id="22" name="Freeform 21">
              <a:extLst>
                <a:ext uri="{FF2B5EF4-FFF2-40B4-BE49-F238E27FC236}">
                  <a16:creationId xmlns:a16="http://schemas.microsoft.com/office/drawing/2014/main" id="{0D1BF17D-ED11-C38B-39DB-506E75585ECC}"/>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noProof="0" dirty="0"/>
            </a:p>
          </p:txBody>
        </p:sp>
      </p:grpSp>
    </p:spTree>
    <p:extLst>
      <p:ext uri="{BB962C8B-B14F-4D97-AF65-F5344CB8AC3E}">
        <p14:creationId xmlns:p14="http://schemas.microsoft.com/office/powerpoint/2010/main" val="2857437913"/>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EFE672-DB69-AD6C-B335-0761D83340C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3C4C882-78EC-2210-A4A4-7876B98DC17E}"/>
              </a:ext>
            </a:extLst>
          </p:cNvPr>
          <p:cNvSpPr>
            <a:spLocks noGrp="1"/>
          </p:cNvSpPr>
          <p:nvPr>
            <p:ph type="title"/>
          </p:nvPr>
        </p:nvSpPr>
        <p:spPr>
          <a:xfrm>
            <a:off x="594360" y="278129"/>
            <a:ext cx="9778365" cy="1494596"/>
          </a:xfrm>
        </p:spPr>
        <p:txBody>
          <a:bodyPr/>
          <a:lstStyle/>
          <a:p>
            <a:r>
              <a:rPr lang="en-GB" noProof="0" dirty="0"/>
              <a:t>Staff Awareness Training</a:t>
            </a:r>
          </a:p>
        </p:txBody>
      </p:sp>
      <p:sp>
        <p:nvSpPr>
          <p:cNvPr id="5" name="Text Placeholder 6">
            <a:extLst>
              <a:ext uri="{FF2B5EF4-FFF2-40B4-BE49-F238E27FC236}">
                <a16:creationId xmlns:a16="http://schemas.microsoft.com/office/drawing/2014/main" id="{25B8F9DE-753C-3828-1A3D-0694FD5387E5}"/>
              </a:ext>
            </a:extLst>
          </p:cNvPr>
          <p:cNvSpPr txBox="1">
            <a:spLocks/>
          </p:cNvSpPr>
          <p:nvPr/>
        </p:nvSpPr>
        <p:spPr>
          <a:xfrm>
            <a:off x="981829" y="2554371"/>
            <a:ext cx="7810500" cy="3700462"/>
          </a:xfrm>
          <a:prstGeom prst="rect">
            <a:avLst/>
          </a:prstGeom>
        </p:spPr>
        <p:txBody>
          <a:bodyPr>
            <a:normAutofit/>
          </a:bodyPr>
          <a:lstStyle>
            <a:lvl1pPr marL="228600" indent="-283464" algn="l" defTabSz="914400" rtl="0" eaLnBrk="1" latinLnBrk="0" hangingPunct="1">
              <a:lnSpc>
                <a:spcPct val="90000"/>
              </a:lnSpc>
              <a:spcBef>
                <a:spcPts val="1000"/>
              </a:spcBef>
              <a:buFont typeface="Arial" panose="020B0604020202020204" pitchFamily="34" charset="0"/>
              <a:buChar char="•"/>
              <a:defRPr sz="2800" b="0" i="0" kern="1200">
                <a:solidFill>
                  <a:schemeClr val="bg1"/>
                </a:solidFill>
                <a:latin typeface="+mn-lt"/>
                <a:ea typeface="+mn-ea"/>
                <a:cs typeface="+mn-cs"/>
              </a:defRPr>
            </a:lvl1pPr>
            <a:lvl2pPr marL="685800" indent="-283464" algn="l" defTabSz="914400" rtl="0" eaLnBrk="1" latinLnBrk="0" hangingPunct="1">
              <a:lnSpc>
                <a:spcPct val="90000"/>
              </a:lnSpc>
              <a:spcBef>
                <a:spcPts val="500"/>
              </a:spcBef>
              <a:buFont typeface="Arial" panose="020B0604020202020204" pitchFamily="34" charset="0"/>
              <a:buChar char="•"/>
              <a:defRPr sz="2400" b="0" i="0" kern="1200">
                <a:solidFill>
                  <a:schemeClr val="bg1"/>
                </a:solidFill>
                <a:latin typeface="+mn-lt"/>
                <a:ea typeface="+mn-ea"/>
                <a:cs typeface="+mn-cs"/>
              </a:defRPr>
            </a:lvl2pPr>
            <a:lvl3pPr marL="1143000" indent="-283464" algn="l" defTabSz="914400" rtl="0" eaLnBrk="1" latinLnBrk="0" hangingPunct="1">
              <a:lnSpc>
                <a:spcPct val="90000"/>
              </a:lnSpc>
              <a:spcBef>
                <a:spcPts val="500"/>
              </a:spcBef>
              <a:buFont typeface="Arial" panose="020B0604020202020204" pitchFamily="34" charset="0"/>
              <a:buChar char="•"/>
              <a:defRPr sz="2000" b="0" i="0" kern="1200">
                <a:solidFill>
                  <a:schemeClr val="bg1"/>
                </a:solidFill>
                <a:latin typeface="+mn-lt"/>
                <a:ea typeface="+mn-ea"/>
                <a:cs typeface="+mn-cs"/>
              </a:defRPr>
            </a:lvl3pPr>
            <a:lvl4pPr marL="1600200" indent="-283464"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4pPr>
            <a:lvl5pPr marL="2057400" indent="-283464"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lgn="just"/>
            <a:r>
              <a:rPr lang="en-GB" sz="2000" noProof="0" dirty="0"/>
              <a:t>With the constantly evolving threat of cyber attacks, employee awareness training is crucial to build awareness among the workforce to ensure targeted attacks such as phishing attacks become less effective </a:t>
            </a:r>
            <a:r>
              <a:rPr lang="en-GB" sz="1100" b="1" noProof="0" dirty="0"/>
              <a:t>[9]</a:t>
            </a:r>
            <a:r>
              <a:rPr lang="en-GB" sz="2000" noProof="0" dirty="0"/>
              <a:t>.</a:t>
            </a:r>
          </a:p>
          <a:p>
            <a:pPr marL="342900" indent="-342900" algn="just"/>
            <a:r>
              <a:rPr lang="en-GB" sz="2000" noProof="0" dirty="0"/>
              <a:t>To ensure employees maintain awareness, communication is key. Priorities and objectives should be explained to all staff, a constant positive attitude should be held towards cyber security within the organisation, staff that raise concerns of potential security issues should be rewarded, all concerns related to cybersecurity should be taken seriously and members all across the organisation should constantly participate in cyber security actives that improve their knowledge and understanding on the subject </a:t>
            </a:r>
            <a:r>
              <a:rPr lang="en-GB" sz="1100" b="1" noProof="0" dirty="0"/>
              <a:t>[10]</a:t>
            </a:r>
            <a:r>
              <a:rPr lang="en-GB" sz="2000" noProof="0" dirty="0"/>
              <a:t>.</a:t>
            </a:r>
          </a:p>
          <a:p>
            <a:pPr algn="just"/>
            <a:endParaRPr lang="en-GB" sz="2000" b="1" noProof="0" dirty="0"/>
          </a:p>
        </p:txBody>
      </p:sp>
    </p:spTree>
    <p:extLst>
      <p:ext uri="{BB962C8B-B14F-4D97-AF65-F5344CB8AC3E}">
        <p14:creationId xmlns:p14="http://schemas.microsoft.com/office/powerpoint/2010/main" val="384242463"/>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1633A5-8BE3-D44D-57F3-2EF161376844}"/>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5AB6D40A-2A0A-AF3D-8CF7-3ECD37765637}"/>
              </a:ext>
            </a:extLst>
          </p:cNvPr>
          <p:cNvSpPr>
            <a:spLocks noGrp="1"/>
          </p:cNvSpPr>
          <p:nvPr>
            <p:ph type="ctrTitle"/>
          </p:nvPr>
        </p:nvSpPr>
        <p:spPr>
          <a:xfrm>
            <a:off x="6309904" y="411479"/>
            <a:ext cx="5486400" cy="3291840"/>
          </a:xfrm>
        </p:spPr>
        <p:txBody>
          <a:bodyPr/>
          <a:lstStyle/>
          <a:p>
            <a:r>
              <a:rPr lang="en-GB" noProof="0" dirty="0"/>
              <a:t>Thank you </a:t>
            </a:r>
            <a:br>
              <a:rPr lang="en-GB" noProof="0" dirty="0"/>
            </a:br>
            <a:r>
              <a:rPr lang="en-GB" noProof="0" dirty="0"/>
              <a:t>for listening</a:t>
            </a:r>
          </a:p>
        </p:txBody>
      </p:sp>
      <p:sp>
        <p:nvSpPr>
          <p:cNvPr id="5" name="Text Placeholder 2">
            <a:extLst>
              <a:ext uri="{FF2B5EF4-FFF2-40B4-BE49-F238E27FC236}">
                <a16:creationId xmlns:a16="http://schemas.microsoft.com/office/drawing/2014/main" id="{EEFBA508-9C92-0E65-6DC6-4D4F74EC5C1A}"/>
              </a:ext>
            </a:extLst>
          </p:cNvPr>
          <p:cNvSpPr>
            <a:spLocks noGrp="1"/>
          </p:cNvSpPr>
          <p:nvPr>
            <p:ph type="body" sz="quarter" idx="11"/>
          </p:nvPr>
        </p:nvSpPr>
        <p:spPr>
          <a:xfrm>
            <a:off x="6309904" y="4244752"/>
            <a:ext cx="5486400" cy="1645920"/>
          </a:xfrm>
        </p:spPr>
        <p:txBody>
          <a:bodyPr/>
          <a:lstStyle/>
          <a:p>
            <a:r>
              <a:rPr lang="en-GB" noProof="0" dirty="0"/>
              <a:t>Any Questions?</a:t>
            </a:r>
          </a:p>
        </p:txBody>
      </p:sp>
    </p:spTree>
    <p:extLst>
      <p:ext uri="{BB962C8B-B14F-4D97-AF65-F5344CB8AC3E}">
        <p14:creationId xmlns:p14="http://schemas.microsoft.com/office/powerpoint/2010/main" val="2039059756"/>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29B5-1B58-809F-FEA7-B82105E94664}"/>
              </a:ext>
            </a:extLst>
          </p:cNvPr>
          <p:cNvSpPr>
            <a:spLocks noGrp="1"/>
          </p:cNvSpPr>
          <p:nvPr>
            <p:ph type="title"/>
          </p:nvPr>
        </p:nvSpPr>
        <p:spPr>
          <a:xfrm>
            <a:off x="6318885" y="3499667"/>
            <a:ext cx="4939666" cy="2542810"/>
          </a:xfrm>
        </p:spPr>
        <p:txBody>
          <a:bodyPr/>
          <a:lstStyle/>
          <a:p>
            <a:r>
              <a:rPr lang="en-GB" noProof="0" dirty="0"/>
              <a:t>References</a:t>
            </a:r>
          </a:p>
        </p:txBody>
      </p:sp>
      <p:graphicFrame>
        <p:nvGraphicFramePr>
          <p:cNvPr id="8" name="Content Placeholder 7">
            <a:extLst>
              <a:ext uri="{FF2B5EF4-FFF2-40B4-BE49-F238E27FC236}">
                <a16:creationId xmlns:a16="http://schemas.microsoft.com/office/drawing/2014/main" id="{4F4FFB8A-C1B8-E41B-8CA3-B3CA5E092D93}"/>
              </a:ext>
            </a:extLst>
          </p:cNvPr>
          <p:cNvGraphicFramePr>
            <a:graphicFrameLocks noGrp="1"/>
          </p:cNvGraphicFramePr>
          <p:nvPr>
            <p:ph sz="quarter" idx="14"/>
            <p:extLst>
              <p:ext uri="{D42A27DB-BD31-4B8C-83A1-F6EECF244321}">
                <p14:modId xmlns:p14="http://schemas.microsoft.com/office/powerpoint/2010/main" val="2180013053"/>
              </p:ext>
            </p:extLst>
          </p:nvPr>
        </p:nvGraphicFramePr>
        <p:xfrm>
          <a:off x="611877" y="340677"/>
          <a:ext cx="5042530" cy="6176646"/>
        </p:xfrm>
        <a:graphic>
          <a:graphicData uri="http://schemas.openxmlformats.org/drawingml/2006/table">
            <a:tbl>
              <a:tblPr firstRow="1" firstCol="1" bandRow="1">
                <a:tableStyleId>{8A107856-5554-42FB-B03E-39F5DBC370BA}</a:tableStyleId>
              </a:tblPr>
              <a:tblGrid>
                <a:gridCol w="5042530">
                  <a:extLst>
                    <a:ext uri="{9D8B030D-6E8A-4147-A177-3AD203B41FA5}">
                      <a16:colId xmlns:a16="http://schemas.microsoft.com/office/drawing/2014/main" val="1930349630"/>
                    </a:ext>
                  </a:extLst>
                </a:gridCol>
              </a:tblGrid>
              <a:tr h="643659">
                <a:tc>
                  <a:txBody>
                    <a:bodyPr/>
                    <a:lstStyle/>
                    <a:p>
                      <a:pPr>
                        <a:lnSpc>
                          <a:spcPct val="115000"/>
                        </a:lnSpc>
                        <a:spcAft>
                          <a:spcPts val="800"/>
                        </a:spcAft>
                        <a:buNone/>
                      </a:pPr>
                      <a:r>
                        <a:rPr lang="en-GB" sz="1100" b="1" kern="100" noProof="0" dirty="0">
                          <a:effectLst/>
                        </a:rPr>
                        <a:t>[1] R. Brenner, “Cyber Risk is a Business Risk,” 15 November 2023. [Online]. Available: https://www.fortinet.com/blog/business-and-technology/cyber-risk-is-a-business-risk. [Accessed 29 April 2026].</a:t>
                      </a:r>
                      <a:endParaRPr lang="en-GB" sz="1100" b="1" kern="100" noProof="0" dirty="0">
                        <a:effectLst/>
                        <a:latin typeface="Aptos" panose="020B0004020202020204" pitchFamily="34" charset="0"/>
                        <a:ea typeface="Aptos" panose="020B0004020202020204" pitchFamily="34" charset="0"/>
                        <a:cs typeface="Times New Roman" panose="02020603050405020304" pitchFamily="18" charset="0"/>
                      </a:endParaRPr>
                    </a:p>
                  </a:txBody>
                  <a:tcPr marL="4564" marR="4564" marT="4564" marB="4564"/>
                </a:tc>
                <a:extLst>
                  <a:ext uri="{0D108BD9-81ED-4DB2-BD59-A6C34878D82A}">
                    <a16:rowId xmlns:a16="http://schemas.microsoft.com/office/drawing/2014/main" val="3713943830"/>
                  </a:ext>
                </a:extLst>
              </a:tr>
              <a:tr h="367556">
                <a:tc>
                  <a:txBody>
                    <a:bodyPr/>
                    <a:lstStyle/>
                    <a:p>
                      <a:pPr>
                        <a:lnSpc>
                          <a:spcPct val="115000"/>
                        </a:lnSpc>
                        <a:spcAft>
                          <a:spcPts val="800"/>
                        </a:spcAft>
                        <a:buNone/>
                      </a:pPr>
                      <a:r>
                        <a:rPr lang="en-GB" sz="1100" b="1" kern="100" noProof="0" dirty="0">
                          <a:effectLst/>
                        </a:rPr>
                        <a:t>[2] IBM, “Cost of a Data Breach Report 2025,” 2025. [Online]. Available: https://www.ibm.com/reports/data-breach. [Accessed 29 April 2025].</a:t>
                      </a:r>
                      <a:endParaRPr lang="en-GB" sz="1100" b="1" kern="100" noProof="0" dirty="0">
                        <a:effectLst/>
                        <a:latin typeface="Aptos" panose="020B0004020202020204" pitchFamily="34" charset="0"/>
                        <a:ea typeface="Aptos" panose="020B0004020202020204" pitchFamily="34" charset="0"/>
                        <a:cs typeface="Times New Roman" panose="02020603050405020304" pitchFamily="18" charset="0"/>
                      </a:endParaRPr>
                    </a:p>
                  </a:txBody>
                  <a:tcPr marL="4564" marR="4564" marT="4564" marB="4564"/>
                </a:tc>
                <a:extLst>
                  <a:ext uri="{0D108BD9-81ED-4DB2-BD59-A6C34878D82A}">
                    <a16:rowId xmlns:a16="http://schemas.microsoft.com/office/drawing/2014/main" val="4008526067"/>
                  </a:ext>
                </a:extLst>
              </a:tr>
              <a:tr h="643659">
                <a:tc>
                  <a:txBody>
                    <a:bodyPr/>
                    <a:lstStyle/>
                    <a:p>
                      <a:pPr>
                        <a:lnSpc>
                          <a:spcPct val="115000"/>
                        </a:lnSpc>
                        <a:spcAft>
                          <a:spcPts val="800"/>
                        </a:spcAft>
                        <a:buNone/>
                      </a:pPr>
                      <a:r>
                        <a:rPr lang="en-GB" sz="1100" b="1" kern="100" noProof="0" dirty="0">
                          <a:effectLst/>
                        </a:rPr>
                        <a:t>[3] </a:t>
                      </a:r>
                      <a:r>
                        <a:rPr lang="en-GB" sz="1100" b="1" kern="100" noProof="0" dirty="0" err="1">
                          <a:effectLst/>
                        </a:rPr>
                        <a:t>OryxAlign</a:t>
                      </a:r>
                      <a:r>
                        <a:rPr lang="en-GB" sz="1100" b="1" kern="100" noProof="0" dirty="0">
                          <a:effectLst/>
                        </a:rPr>
                        <a:t>, “Why traditional cyber defences are no longer enough,” 23 April 2026. [Online]. Available: https://www.oryxalign.com/blog/why-traditional-cyber-defences-are-no-longer-enough. [Accessed 29 April 2026].</a:t>
                      </a:r>
                      <a:endParaRPr lang="en-GB" sz="1100" b="1" kern="100" noProof="0" dirty="0">
                        <a:effectLst/>
                        <a:latin typeface="Aptos" panose="020B0004020202020204" pitchFamily="34" charset="0"/>
                        <a:ea typeface="Aptos" panose="020B0004020202020204" pitchFamily="34" charset="0"/>
                        <a:cs typeface="Times New Roman" panose="02020603050405020304" pitchFamily="18" charset="0"/>
                      </a:endParaRPr>
                    </a:p>
                  </a:txBody>
                  <a:tcPr marL="4564" marR="4564" marT="4564" marB="4564"/>
                </a:tc>
                <a:extLst>
                  <a:ext uri="{0D108BD9-81ED-4DB2-BD59-A6C34878D82A}">
                    <a16:rowId xmlns:a16="http://schemas.microsoft.com/office/drawing/2014/main" val="54039335"/>
                  </a:ext>
                </a:extLst>
              </a:tr>
              <a:tr h="643659">
                <a:tc>
                  <a:txBody>
                    <a:bodyPr/>
                    <a:lstStyle/>
                    <a:p>
                      <a:pPr>
                        <a:lnSpc>
                          <a:spcPct val="115000"/>
                        </a:lnSpc>
                        <a:spcAft>
                          <a:spcPts val="800"/>
                        </a:spcAft>
                        <a:buNone/>
                      </a:pPr>
                      <a:r>
                        <a:rPr lang="en-GB" sz="1100" b="1" kern="100" noProof="0" dirty="0">
                          <a:effectLst/>
                        </a:rPr>
                        <a:t>[4] </a:t>
                      </a:r>
                      <a:r>
                        <a:rPr lang="en-GB" sz="1100" b="1" kern="100" noProof="0" dirty="0" err="1">
                          <a:effectLst/>
                        </a:rPr>
                        <a:t>SecurityScorecard</a:t>
                      </a:r>
                      <a:r>
                        <a:rPr lang="en-GB" sz="1100" b="1" kern="100" noProof="0" dirty="0">
                          <a:effectLst/>
                        </a:rPr>
                        <a:t>, “What is the Threat Landscape?,” [Online]. Available: https://securityscorecard.com/blog/what-is-the-threat-landscape/. [Accessed 30 April 2026].</a:t>
                      </a:r>
                      <a:endParaRPr lang="en-GB" sz="1100" b="1" kern="100" noProof="0" dirty="0">
                        <a:effectLst/>
                        <a:latin typeface="Aptos" panose="020B0004020202020204" pitchFamily="34" charset="0"/>
                        <a:ea typeface="Aptos" panose="020B0004020202020204" pitchFamily="34" charset="0"/>
                        <a:cs typeface="Times New Roman" panose="02020603050405020304" pitchFamily="18" charset="0"/>
                      </a:endParaRPr>
                    </a:p>
                  </a:txBody>
                  <a:tcPr marL="4564" marR="4564" marT="4564" marB="4564"/>
                </a:tc>
                <a:extLst>
                  <a:ext uri="{0D108BD9-81ED-4DB2-BD59-A6C34878D82A}">
                    <a16:rowId xmlns:a16="http://schemas.microsoft.com/office/drawing/2014/main" val="2635814832"/>
                  </a:ext>
                </a:extLst>
              </a:tr>
              <a:tr h="643659">
                <a:tc>
                  <a:txBody>
                    <a:bodyPr/>
                    <a:lstStyle/>
                    <a:p>
                      <a:pPr>
                        <a:lnSpc>
                          <a:spcPct val="115000"/>
                        </a:lnSpc>
                        <a:spcAft>
                          <a:spcPts val="800"/>
                        </a:spcAft>
                        <a:buNone/>
                      </a:pPr>
                      <a:r>
                        <a:rPr lang="en-GB" sz="1100" b="1" kern="100" noProof="0" dirty="0">
                          <a:effectLst/>
                        </a:rPr>
                        <a:t>[5] </a:t>
                      </a:r>
                      <a:r>
                        <a:rPr lang="en-GB" sz="1100" b="1" kern="100" noProof="0" dirty="0" err="1">
                          <a:effectLst/>
                        </a:rPr>
                        <a:t>CloudFlare</a:t>
                      </a:r>
                      <a:r>
                        <a:rPr lang="en-GB" sz="1100" b="1" kern="100" noProof="0" dirty="0">
                          <a:effectLst/>
                        </a:rPr>
                        <a:t>, “Zero Trust security | What is a Zero Trust network?,” [Online]. Available: https://www.cloudflare.com/learning/security/glossary/what-is-zero-trust/. [Accessed 30 April 2026].</a:t>
                      </a:r>
                      <a:endParaRPr lang="en-GB" sz="1100" b="1" kern="100" noProof="0" dirty="0">
                        <a:effectLst/>
                        <a:latin typeface="Aptos" panose="020B0004020202020204" pitchFamily="34" charset="0"/>
                        <a:ea typeface="Aptos" panose="020B0004020202020204" pitchFamily="34" charset="0"/>
                        <a:cs typeface="Times New Roman" panose="02020603050405020304" pitchFamily="18" charset="0"/>
                      </a:endParaRPr>
                    </a:p>
                  </a:txBody>
                  <a:tcPr marL="4564" marR="4564" marT="4564" marB="4564"/>
                </a:tc>
                <a:extLst>
                  <a:ext uri="{0D108BD9-81ED-4DB2-BD59-A6C34878D82A}">
                    <a16:rowId xmlns:a16="http://schemas.microsoft.com/office/drawing/2014/main" val="4044394815"/>
                  </a:ext>
                </a:extLst>
              </a:tr>
              <a:tr h="643659">
                <a:tc>
                  <a:txBody>
                    <a:bodyPr/>
                    <a:lstStyle/>
                    <a:p>
                      <a:pPr>
                        <a:lnSpc>
                          <a:spcPct val="115000"/>
                        </a:lnSpc>
                        <a:spcAft>
                          <a:spcPts val="800"/>
                        </a:spcAft>
                        <a:buNone/>
                      </a:pPr>
                      <a:r>
                        <a:rPr lang="en-GB" sz="1100" b="1" kern="100" noProof="0" dirty="0">
                          <a:effectLst/>
                        </a:rPr>
                        <a:t>[6] D. </a:t>
                      </a:r>
                      <a:r>
                        <a:rPr lang="en-GB" sz="1100" b="1" kern="100" noProof="0" dirty="0" err="1">
                          <a:effectLst/>
                        </a:rPr>
                        <a:t>Gitlan</a:t>
                      </a:r>
                      <a:r>
                        <a:rPr lang="en-GB" sz="1100" b="1" kern="100" noProof="0" dirty="0">
                          <a:effectLst/>
                        </a:rPr>
                        <a:t>, “What is Zero Trust? The Essential Security Framework,” 22 May 2025. [Online]. Available: https://www.ssldragon.com/blog/what-is-zero-trust/. [Accessed 30 April 2026].</a:t>
                      </a:r>
                      <a:endParaRPr lang="en-GB" sz="1100" b="1" kern="100" noProof="0" dirty="0">
                        <a:effectLst/>
                        <a:latin typeface="Aptos" panose="020B0004020202020204" pitchFamily="34" charset="0"/>
                        <a:ea typeface="Aptos" panose="020B0004020202020204" pitchFamily="34" charset="0"/>
                        <a:cs typeface="Times New Roman" panose="02020603050405020304" pitchFamily="18" charset="0"/>
                      </a:endParaRPr>
                    </a:p>
                  </a:txBody>
                  <a:tcPr marL="4564" marR="4564" marT="4564" marB="4564"/>
                </a:tc>
                <a:extLst>
                  <a:ext uri="{0D108BD9-81ED-4DB2-BD59-A6C34878D82A}">
                    <a16:rowId xmlns:a16="http://schemas.microsoft.com/office/drawing/2014/main" val="1425238190"/>
                  </a:ext>
                </a:extLst>
              </a:tr>
              <a:tr h="643659">
                <a:tc>
                  <a:txBody>
                    <a:bodyPr/>
                    <a:lstStyle/>
                    <a:p>
                      <a:pPr>
                        <a:lnSpc>
                          <a:spcPct val="115000"/>
                        </a:lnSpc>
                        <a:spcAft>
                          <a:spcPts val="800"/>
                        </a:spcAft>
                        <a:buNone/>
                      </a:pPr>
                      <a:r>
                        <a:rPr lang="en-GB" sz="1100" b="1" kern="100" noProof="0" dirty="0">
                          <a:effectLst/>
                        </a:rPr>
                        <a:t>[7] Microsoft, “What is incident response?,” [Online]. Available: https://www.microsoft.com/en-us/security/business/security-101/what-is-incident-response. [Accessed 30 April 2026].</a:t>
                      </a:r>
                      <a:endParaRPr lang="en-GB" sz="1100" b="1" kern="100" noProof="0" dirty="0">
                        <a:effectLst/>
                        <a:latin typeface="Aptos" panose="020B0004020202020204" pitchFamily="34" charset="0"/>
                        <a:ea typeface="Aptos" panose="020B0004020202020204" pitchFamily="34" charset="0"/>
                        <a:cs typeface="Times New Roman" panose="02020603050405020304" pitchFamily="18" charset="0"/>
                      </a:endParaRPr>
                    </a:p>
                  </a:txBody>
                  <a:tcPr marL="4564" marR="4564" marT="4564" marB="4564"/>
                </a:tc>
                <a:extLst>
                  <a:ext uri="{0D108BD9-81ED-4DB2-BD59-A6C34878D82A}">
                    <a16:rowId xmlns:a16="http://schemas.microsoft.com/office/drawing/2014/main" val="535225050"/>
                  </a:ext>
                </a:extLst>
              </a:tr>
              <a:tr h="643659">
                <a:tc>
                  <a:txBody>
                    <a:bodyPr/>
                    <a:lstStyle/>
                    <a:p>
                      <a:pPr>
                        <a:lnSpc>
                          <a:spcPct val="115000"/>
                        </a:lnSpc>
                        <a:spcAft>
                          <a:spcPts val="800"/>
                        </a:spcAft>
                        <a:buNone/>
                      </a:pPr>
                      <a:r>
                        <a:rPr lang="en-GB" sz="1100" b="1" kern="100" noProof="0" dirty="0">
                          <a:effectLst/>
                        </a:rPr>
                        <a:t>[8] A. Webb, “Is Microsoft Sentinel any good?,” 4 October 2022. [Online]. Available: https://kocho.co.uk/blog/microsoft-sentinel-any-good/. [Accessed 30 April 2026].</a:t>
                      </a:r>
                      <a:endParaRPr lang="en-GB" sz="1100" b="1" kern="100" noProof="0" dirty="0">
                        <a:effectLst/>
                        <a:latin typeface="Aptos" panose="020B0004020202020204" pitchFamily="34" charset="0"/>
                        <a:ea typeface="Aptos" panose="020B0004020202020204" pitchFamily="34" charset="0"/>
                        <a:cs typeface="Times New Roman" panose="02020603050405020304" pitchFamily="18" charset="0"/>
                      </a:endParaRPr>
                    </a:p>
                  </a:txBody>
                  <a:tcPr marL="4564" marR="4564" marT="4564" marB="4564"/>
                </a:tc>
                <a:extLst>
                  <a:ext uri="{0D108BD9-81ED-4DB2-BD59-A6C34878D82A}">
                    <a16:rowId xmlns:a16="http://schemas.microsoft.com/office/drawing/2014/main" val="274396364"/>
                  </a:ext>
                </a:extLst>
              </a:tr>
              <a:tr h="643659">
                <a:tc>
                  <a:txBody>
                    <a:bodyPr/>
                    <a:lstStyle/>
                    <a:p>
                      <a:pPr>
                        <a:lnSpc>
                          <a:spcPct val="115000"/>
                        </a:lnSpc>
                        <a:spcAft>
                          <a:spcPts val="800"/>
                        </a:spcAft>
                        <a:buNone/>
                      </a:pPr>
                      <a:r>
                        <a:rPr lang="en-GB" sz="1100" b="1" kern="100" noProof="0" dirty="0">
                          <a:effectLst/>
                        </a:rPr>
                        <a:t>[9] CIS Security, “Why Employee Cybersecurity Awareness Training Is Important,” [Online]. Available: https://www.cisecurity.org/insights/blog/why-employee-cybersecurity-awareness-training-is-important. [Accessed 30 April 2026].</a:t>
                      </a:r>
                      <a:endParaRPr lang="en-GB" sz="1100" b="1" kern="100" noProof="0" dirty="0">
                        <a:effectLst/>
                        <a:latin typeface="Aptos" panose="020B0004020202020204" pitchFamily="34" charset="0"/>
                        <a:ea typeface="Aptos" panose="020B0004020202020204" pitchFamily="34" charset="0"/>
                        <a:cs typeface="Times New Roman" panose="02020603050405020304" pitchFamily="18" charset="0"/>
                      </a:endParaRPr>
                    </a:p>
                  </a:txBody>
                  <a:tcPr marL="4564" marR="4564" marT="4564" marB="4564"/>
                </a:tc>
                <a:extLst>
                  <a:ext uri="{0D108BD9-81ED-4DB2-BD59-A6C34878D82A}">
                    <a16:rowId xmlns:a16="http://schemas.microsoft.com/office/drawing/2014/main" val="991101312"/>
                  </a:ext>
                </a:extLst>
              </a:tr>
              <a:tr h="643659">
                <a:tc>
                  <a:txBody>
                    <a:bodyPr/>
                    <a:lstStyle/>
                    <a:p>
                      <a:pPr>
                        <a:lnSpc>
                          <a:spcPct val="115000"/>
                        </a:lnSpc>
                        <a:spcAft>
                          <a:spcPts val="800"/>
                        </a:spcAft>
                        <a:buNone/>
                      </a:pPr>
                      <a:r>
                        <a:rPr lang="en-GB" sz="1100" kern="100" noProof="0" dirty="0">
                          <a:effectLst/>
                          <a:latin typeface="+mn-lt"/>
                          <a:ea typeface="Aptos" panose="020B0004020202020204" pitchFamily="34" charset="0"/>
                          <a:cs typeface="Times New Roman" panose="02020603050405020304" pitchFamily="18" charset="0"/>
                        </a:rPr>
                        <a:t>[10] NCSC, “Cyber Assessment Framework,” [Online]. Available: https://www.ncsc.gov.uk/collection/cyber-assessment-framework/caf-objective-b/principle-b6-staff-awareness-and-training. [Accessed 30 April 2026].</a:t>
                      </a:r>
                    </a:p>
                  </a:txBody>
                  <a:tcPr marL="9525" marR="9525" marT="9525" marB="9525"/>
                </a:tc>
                <a:extLst>
                  <a:ext uri="{0D108BD9-81ED-4DB2-BD59-A6C34878D82A}">
                    <a16:rowId xmlns:a16="http://schemas.microsoft.com/office/drawing/2014/main" val="229092991"/>
                  </a:ext>
                </a:extLst>
              </a:tr>
            </a:tbl>
          </a:graphicData>
        </a:graphic>
      </p:graphicFrame>
    </p:spTree>
    <p:extLst>
      <p:ext uri="{BB962C8B-B14F-4D97-AF65-F5344CB8AC3E}">
        <p14:creationId xmlns:p14="http://schemas.microsoft.com/office/powerpoint/2010/main" val="3088225330"/>
      </p:ext>
    </p:extLst>
  </p:cSld>
  <p:clrMapOvr>
    <a:masterClrMapping/>
  </p:clrMapOvr>
</p:sld>
</file>

<file path=ppt/theme/theme1.xml><?xml version="1.0" encoding="utf-8"?>
<a:theme xmlns:a="http://schemas.openxmlformats.org/drawingml/2006/main" name="Custom">
  <a:themeElements>
    <a:clrScheme name="Swiss">
      <a:dk1>
        <a:srgbClr val="000000"/>
      </a:dk1>
      <a:lt1>
        <a:srgbClr val="FFFFFF"/>
      </a:lt1>
      <a:dk2>
        <a:srgbClr val="E4E4E4"/>
      </a:dk2>
      <a:lt2>
        <a:srgbClr val="7CA655"/>
      </a:lt2>
      <a:accent1>
        <a:srgbClr val="A9D4DB"/>
      </a:accent1>
      <a:accent2>
        <a:srgbClr val="FBE284"/>
      </a:accent2>
      <a:accent3>
        <a:srgbClr val="4495A2"/>
      </a:accent3>
      <a:accent4>
        <a:srgbClr val="AA5881"/>
      </a:accent4>
      <a:accent5>
        <a:srgbClr val="E06742"/>
      </a:accent5>
      <a:accent6>
        <a:srgbClr val="F9D448"/>
      </a:accent6>
      <a:hlink>
        <a:srgbClr val="4495A2"/>
      </a:hlink>
      <a:folHlink>
        <a:srgbClr val="AA5881"/>
      </a:folHlink>
    </a:clrScheme>
    <a:fontScheme name="Custom 175">
      <a:majorFont>
        <a:latin typeface="Franklin Gothic Demi"/>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78853419_Win32_SL_V5" id="{958D2C9E-948D-4354-BF9D-DF8AE3C2B240}" vid="{22D4A967-05D2-4D72-8594-54CFF341483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11" ma:contentTypeDescription="Create a new document." ma:contentTypeScope="" ma:versionID="7f5a2c57d5dd1c5fc4cbd28d646df01b">
  <xsd:schema xmlns:xsd="http://www.w3.org/2001/XMLSchema" xmlns:xs="http://www.w3.org/2001/XMLSchema" xmlns:p="http://schemas.microsoft.com/office/2006/metadata/properties" xmlns:ns3="0085e1a2-9cbf-4b92-866b-21f3c89040b6" targetNamespace="http://schemas.microsoft.com/office/2006/metadata/properties" ma:root="true" ma:fieldsID="2abf1ab01da04092e757ecf19bf5ea98"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MediaServiceSystemTags" minOccurs="0"/>
                <xsd:element ref="ns3:MediaServiceOCR" minOccurs="0"/>
                <xsd:element ref="ns3:MediaServiceGenerationTime" minOccurs="0"/>
                <xsd:element ref="ns3:MediaServiceEventHashCode" minOccurs="0"/>
                <xsd:element ref="ns3:MediaLengthInSecond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Location" ma:index="18" nillable="true" ma:displayName="Location" ma:indexed="true"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F4B194E-8B30-4377-8C59-ECFB902D2A26}">
  <ds:schemaRefs>
    <ds:schemaRef ds:uri="http://purl.org/dc/dcmitype/"/>
    <ds:schemaRef ds:uri="0085e1a2-9cbf-4b92-866b-21f3c89040b6"/>
    <ds:schemaRef ds:uri="http://purl.org/dc/terms/"/>
    <ds:schemaRef ds:uri="http://purl.org/dc/elements/1.1/"/>
    <ds:schemaRef ds:uri="http://schemas.microsoft.com/office/infopath/2007/PartnerControls"/>
    <ds:schemaRef ds:uri="http://schemas.microsoft.com/office/2006/documentManagement/types"/>
    <ds:schemaRef ds:uri="http://schemas.openxmlformats.org/package/2006/metadata/core-properties"/>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EAF1CF49-4C71-44C3-A6BB-79E5DEBE4CE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21FFAC0-05A2-416A-B06C-C248395482CF}">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{BBA43FFD-80B6-4E98-B7BF-4712E09435A8}TFd3b75063-ff25-434d-b12c-efeaf07d16c3292f62b5_win32-75a75c970d8e</Template>
  <TotalTime>255</TotalTime>
  <Words>1135</Words>
  <Application>Microsoft Office PowerPoint</Application>
  <PresentationFormat>Widescreen</PresentationFormat>
  <Paragraphs>68</Paragraphs>
  <Slides>11</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Aptos</vt:lpstr>
      <vt:lpstr>Arial</vt:lpstr>
      <vt:lpstr>Calibri</vt:lpstr>
      <vt:lpstr>Franklin Gothic Book</vt:lpstr>
      <vt:lpstr>Franklin Gothic Demi</vt:lpstr>
      <vt:lpstr>Custom</vt:lpstr>
      <vt:lpstr>Zero Trust Resilience</vt:lpstr>
      <vt:lpstr>Agenda</vt:lpstr>
      <vt:lpstr>Cyber Risk is Business Risk</vt:lpstr>
      <vt:lpstr>Why Traditional Defences Fail?</vt:lpstr>
      <vt:lpstr>Cyber Threats &amp; Impacts</vt:lpstr>
      <vt:lpstr>Zero Trust Architecture</vt:lpstr>
      <vt:lpstr>Core  Principles</vt:lpstr>
      <vt:lpstr>Incident Response</vt:lpstr>
      <vt:lpstr>Staff Awareness Training</vt:lpstr>
      <vt:lpstr>Thank you  for listening</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Daniel Jones (2404095)</dc:creator>
  <cp:lastModifiedBy>Daniel Jones (2404095)</cp:lastModifiedBy>
  <cp:revision>4</cp:revision>
  <dcterms:created xsi:type="dcterms:W3CDTF">2026-04-18T20:10:17Z</dcterms:created>
  <dcterms:modified xsi:type="dcterms:W3CDTF">2026-05-05T10:12:51Z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