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4"/>
  </p:notesMasterIdLst>
  <p:sldIdLst>
    <p:sldId id="266" r:id="rId5"/>
    <p:sldId id="267" r:id="rId6"/>
    <p:sldId id="270" r:id="rId7"/>
    <p:sldId id="271" r:id="rId8"/>
    <p:sldId id="272" r:id="rId9"/>
    <p:sldId id="273" r:id="rId10"/>
    <p:sldId id="274" r:id="rId11"/>
    <p:sldId id="275" r:id="rId12"/>
    <p:sldId id="27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BC986E-81AF-4D07-A841-1F2D26731F34}" v="109" dt="2026-02-01T21:40:13.7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8799" autoAdjust="0"/>
  </p:normalViewPr>
  <p:slideViewPr>
    <p:cSldViewPr snapToGrid="0">
      <p:cViewPr varScale="1">
        <p:scale>
          <a:sx n="56" d="100"/>
          <a:sy n="56" d="100"/>
        </p:scale>
        <p:origin x="1714" y="40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ssan Khan (2502126)" userId="7578a533-8978-4354-b6d6-d19c50d44ab1" providerId="ADAL" clId="{D3DB2ACB-E774-45D3-A60C-D97951C3DB5A}"/>
    <pc:docChg chg="undo custSel addSld delSld modSld">
      <pc:chgData name="Hassan Khan (2502126)" userId="7578a533-8978-4354-b6d6-d19c50d44ab1" providerId="ADAL" clId="{D3DB2ACB-E774-45D3-A60C-D97951C3DB5A}" dt="2026-02-01T21:40:45.738" v="3111" actId="1076"/>
      <pc:docMkLst>
        <pc:docMk/>
      </pc:docMkLst>
      <pc:sldChg chg="modSp mod">
        <pc:chgData name="Hassan Khan (2502126)" userId="7578a533-8978-4354-b6d6-d19c50d44ab1" providerId="ADAL" clId="{D3DB2ACB-E774-45D3-A60C-D97951C3DB5A}" dt="2026-02-01T21:14:07.465" v="2650" actId="14100"/>
        <pc:sldMkLst>
          <pc:docMk/>
          <pc:sldMk cId="3857310067" sldId="266"/>
        </pc:sldMkLst>
        <pc:picChg chg="mod">
          <ac:chgData name="Hassan Khan (2502126)" userId="7578a533-8978-4354-b6d6-d19c50d44ab1" providerId="ADAL" clId="{D3DB2ACB-E774-45D3-A60C-D97951C3DB5A}" dt="2026-02-01T21:14:02.923" v="2648" actId="1076"/>
          <ac:picMkLst>
            <pc:docMk/>
            <pc:sldMk cId="3857310067" sldId="266"/>
            <ac:picMk id="6" creationId="{4DD66EEC-DF55-52AC-BFDA-12C9D2BF96F0}"/>
          </ac:picMkLst>
        </pc:picChg>
        <pc:picChg chg="mod">
          <ac:chgData name="Hassan Khan (2502126)" userId="7578a533-8978-4354-b6d6-d19c50d44ab1" providerId="ADAL" clId="{D3DB2ACB-E774-45D3-A60C-D97951C3DB5A}" dt="2026-02-01T21:14:01.099" v="2647" actId="1076"/>
          <ac:picMkLst>
            <pc:docMk/>
            <pc:sldMk cId="3857310067" sldId="266"/>
            <ac:picMk id="9" creationId="{D67C1629-4E1B-83E4-6E49-B5EA5652C273}"/>
          </ac:picMkLst>
        </pc:picChg>
        <pc:picChg chg="mod">
          <ac:chgData name="Hassan Khan (2502126)" userId="7578a533-8978-4354-b6d6-d19c50d44ab1" providerId="ADAL" clId="{D3DB2ACB-E774-45D3-A60C-D97951C3DB5A}" dt="2026-02-01T21:14:07.465" v="2650" actId="14100"/>
          <ac:picMkLst>
            <pc:docMk/>
            <pc:sldMk cId="3857310067" sldId="266"/>
            <ac:picMk id="11" creationId="{B3738353-92FF-51B5-8E70-5A4A6EBB3981}"/>
          </ac:picMkLst>
        </pc:picChg>
      </pc:sldChg>
      <pc:sldChg chg="addSp delSp modSp mod modNotesTx">
        <pc:chgData name="Hassan Khan (2502126)" userId="7578a533-8978-4354-b6d6-d19c50d44ab1" providerId="ADAL" clId="{D3DB2ACB-E774-45D3-A60C-D97951C3DB5A}" dt="2026-02-01T21:23:56.197" v="2759" actId="478"/>
        <pc:sldMkLst>
          <pc:docMk/>
          <pc:sldMk cId="1300510024" sldId="267"/>
        </pc:sldMkLst>
        <pc:spChg chg="del mod">
          <ac:chgData name="Hassan Khan (2502126)" userId="7578a533-8978-4354-b6d6-d19c50d44ab1" providerId="ADAL" clId="{D3DB2ACB-E774-45D3-A60C-D97951C3DB5A}" dt="2026-02-01T21:11:20.531" v="2616" actId="478"/>
          <ac:spMkLst>
            <pc:docMk/>
            <pc:sldMk cId="1300510024" sldId="267"/>
            <ac:spMk id="3" creationId="{51FC5EF1-BEA3-6179-6CCD-3543648B10B7}"/>
          </ac:spMkLst>
        </pc:spChg>
        <pc:spChg chg="mod">
          <ac:chgData name="Hassan Khan (2502126)" userId="7578a533-8978-4354-b6d6-d19c50d44ab1" providerId="ADAL" clId="{D3DB2ACB-E774-45D3-A60C-D97951C3DB5A}" dt="2026-02-01T21:11:10.861" v="2614" actId="1076"/>
          <ac:spMkLst>
            <pc:docMk/>
            <pc:sldMk cId="1300510024" sldId="267"/>
            <ac:spMk id="5" creationId="{9A4861C0-CF44-0F39-D4A2-9957CF6C41EA}"/>
          </ac:spMkLst>
        </pc:spChg>
        <pc:spChg chg="mod">
          <ac:chgData name="Hassan Khan (2502126)" userId="7578a533-8978-4354-b6d6-d19c50d44ab1" providerId="ADAL" clId="{D3DB2ACB-E774-45D3-A60C-D97951C3DB5A}" dt="2026-02-01T21:11:06.950" v="2613" actId="1076"/>
          <ac:spMkLst>
            <pc:docMk/>
            <pc:sldMk cId="1300510024" sldId="267"/>
            <ac:spMk id="8" creationId="{12141BAF-7A52-768E-FC1F-0969E0B46B65}"/>
          </ac:spMkLst>
        </pc:spChg>
        <pc:picChg chg="del mod">
          <ac:chgData name="Hassan Khan (2502126)" userId="7578a533-8978-4354-b6d6-d19c50d44ab1" providerId="ADAL" clId="{D3DB2ACB-E774-45D3-A60C-D97951C3DB5A}" dt="2026-02-01T21:23:56.197" v="2759" actId="478"/>
          <ac:picMkLst>
            <pc:docMk/>
            <pc:sldMk cId="1300510024" sldId="267"/>
            <ac:picMk id="7" creationId="{FB0E2A1A-ECD4-6F48-75CC-407F64290BC7}"/>
          </ac:picMkLst>
        </pc:picChg>
        <pc:picChg chg="add mod">
          <ac:chgData name="Hassan Khan (2502126)" userId="7578a533-8978-4354-b6d6-d19c50d44ab1" providerId="ADAL" clId="{D3DB2ACB-E774-45D3-A60C-D97951C3DB5A}" dt="2026-02-01T21:11:49.930" v="2625" actId="1076"/>
          <ac:picMkLst>
            <pc:docMk/>
            <pc:sldMk cId="1300510024" sldId="267"/>
            <ac:picMk id="1026" creationId="{4C3E5691-61D6-3635-61D4-F5463E9D0838}"/>
          </ac:picMkLst>
        </pc:picChg>
        <pc:picChg chg="add mod">
          <ac:chgData name="Hassan Khan (2502126)" userId="7578a533-8978-4354-b6d6-d19c50d44ab1" providerId="ADAL" clId="{D3DB2ACB-E774-45D3-A60C-D97951C3DB5A}" dt="2026-02-01T21:11:55.421" v="2627" actId="14100"/>
          <ac:picMkLst>
            <pc:docMk/>
            <pc:sldMk cId="1300510024" sldId="267"/>
            <ac:picMk id="1028" creationId="{DE4EADA5-28E6-DC98-46EF-0F2315D34626}"/>
          </ac:picMkLst>
        </pc:picChg>
        <pc:picChg chg="add mod">
          <ac:chgData name="Hassan Khan (2502126)" userId="7578a533-8978-4354-b6d6-d19c50d44ab1" providerId="ADAL" clId="{D3DB2ACB-E774-45D3-A60C-D97951C3DB5A}" dt="2026-02-01T21:12:09.706" v="2630" actId="1076"/>
          <ac:picMkLst>
            <pc:docMk/>
            <pc:sldMk cId="1300510024" sldId="267"/>
            <ac:picMk id="1030" creationId="{FB833238-76A9-B927-CD43-355EFD598D07}"/>
          </ac:picMkLst>
        </pc:picChg>
        <pc:picChg chg="add mod">
          <ac:chgData name="Hassan Khan (2502126)" userId="7578a533-8978-4354-b6d6-d19c50d44ab1" providerId="ADAL" clId="{D3DB2ACB-E774-45D3-A60C-D97951C3DB5A}" dt="2026-02-01T21:12:30.073" v="2633" actId="1076"/>
          <ac:picMkLst>
            <pc:docMk/>
            <pc:sldMk cId="1300510024" sldId="267"/>
            <ac:picMk id="1032" creationId="{7F5B5BF9-9D8D-8291-36E5-AFE2514C75C5}"/>
          </ac:picMkLst>
        </pc:picChg>
        <pc:picChg chg="add mod">
          <ac:chgData name="Hassan Khan (2502126)" userId="7578a533-8978-4354-b6d6-d19c50d44ab1" providerId="ADAL" clId="{D3DB2ACB-E774-45D3-A60C-D97951C3DB5A}" dt="2026-02-01T21:13:03.054" v="2637" actId="1076"/>
          <ac:picMkLst>
            <pc:docMk/>
            <pc:sldMk cId="1300510024" sldId="267"/>
            <ac:picMk id="1034" creationId="{F9EE49DB-F242-2ACF-2ECF-CF63654AED6C}"/>
          </ac:picMkLst>
        </pc:picChg>
      </pc:sldChg>
      <pc:sldChg chg="addSp delSp modSp del mod modNotesTx">
        <pc:chgData name="Hassan Khan (2502126)" userId="7578a533-8978-4354-b6d6-d19c50d44ab1" providerId="ADAL" clId="{D3DB2ACB-E774-45D3-A60C-D97951C3DB5A}" dt="2026-02-01T21:13:32.027" v="2640" actId="47"/>
        <pc:sldMkLst>
          <pc:docMk/>
          <pc:sldMk cId="3136855324" sldId="269"/>
        </pc:sldMkLst>
        <pc:spChg chg="del">
          <ac:chgData name="Hassan Khan (2502126)" userId="7578a533-8978-4354-b6d6-d19c50d44ab1" providerId="ADAL" clId="{D3DB2ACB-E774-45D3-A60C-D97951C3DB5A}" dt="2026-02-01T21:13:16.494" v="2638" actId="478"/>
          <ac:spMkLst>
            <pc:docMk/>
            <pc:sldMk cId="3136855324" sldId="269"/>
            <ac:spMk id="3" creationId="{52F620B5-DD0D-B099-3850-129A5C6B860B}"/>
          </ac:spMkLst>
        </pc:spChg>
        <pc:spChg chg="add mod">
          <ac:chgData name="Hassan Khan (2502126)" userId="7578a533-8978-4354-b6d6-d19c50d44ab1" providerId="ADAL" clId="{D3DB2ACB-E774-45D3-A60C-D97951C3DB5A}" dt="2026-02-01T21:13:16.494" v="2638" actId="478"/>
          <ac:spMkLst>
            <pc:docMk/>
            <pc:sldMk cId="3136855324" sldId="269"/>
            <ac:spMk id="5" creationId="{E14BD834-012B-B294-7FC7-D5ED5FB8B43F}"/>
          </ac:spMkLst>
        </pc:spChg>
      </pc:sldChg>
      <pc:sldChg chg="addSp delSp modSp mod modNotesTx">
        <pc:chgData name="Hassan Khan (2502126)" userId="7578a533-8978-4354-b6d6-d19c50d44ab1" providerId="ADAL" clId="{D3DB2ACB-E774-45D3-A60C-D97951C3DB5A}" dt="2026-02-01T21:23:52.541" v="2758" actId="478"/>
        <pc:sldMkLst>
          <pc:docMk/>
          <pc:sldMk cId="2228181763" sldId="270"/>
        </pc:sldMkLst>
        <pc:spChg chg="del">
          <ac:chgData name="Hassan Khan (2502126)" userId="7578a533-8978-4354-b6d6-d19c50d44ab1" providerId="ADAL" clId="{D3DB2ACB-E774-45D3-A60C-D97951C3DB5A}" dt="2026-02-01T21:13:37.754" v="2641" actId="478"/>
          <ac:spMkLst>
            <pc:docMk/>
            <pc:sldMk cId="2228181763" sldId="270"/>
            <ac:spMk id="3" creationId="{6BD4C770-0DFF-C1E5-BF97-D20013DF0520}"/>
          </ac:spMkLst>
        </pc:spChg>
        <pc:spChg chg="add del mod">
          <ac:chgData name="Hassan Khan (2502126)" userId="7578a533-8978-4354-b6d6-d19c50d44ab1" providerId="ADAL" clId="{D3DB2ACB-E774-45D3-A60C-D97951C3DB5A}" dt="2026-02-01T21:13:42.371" v="2642" actId="478"/>
          <ac:spMkLst>
            <pc:docMk/>
            <pc:sldMk cId="2228181763" sldId="270"/>
            <ac:spMk id="5" creationId="{68830C49-FACE-57FD-79C3-DD04EC8DC6B7}"/>
          </ac:spMkLst>
        </pc:spChg>
        <pc:picChg chg="del">
          <ac:chgData name="Hassan Khan (2502126)" userId="7578a533-8978-4354-b6d6-d19c50d44ab1" providerId="ADAL" clId="{D3DB2ACB-E774-45D3-A60C-D97951C3DB5A}" dt="2026-02-01T21:23:52.541" v="2758" actId="478"/>
          <ac:picMkLst>
            <pc:docMk/>
            <pc:sldMk cId="2228181763" sldId="270"/>
            <ac:picMk id="7" creationId="{3D3EAE63-B4FD-A79A-DCE9-F62409B8F43F}"/>
          </ac:picMkLst>
        </pc:picChg>
        <pc:picChg chg="add mod">
          <ac:chgData name="Hassan Khan (2502126)" userId="7578a533-8978-4354-b6d6-d19c50d44ab1" providerId="ADAL" clId="{D3DB2ACB-E774-45D3-A60C-D97951C3DB5A}" dt="2026-02-01T21:19:30.514" v="2692" actId="1076"/>
          <ac:picMkLst>
            <pc:docMk/>
            <pc:sldMk cId="2228181763" sldId="270"/>
            <ac:picMk id="8" creationId="{9DCDE764-0457-F96F-D28D-334D5E8CD556}"/>
          </ac:picMkLst>
        </pc:picChg>
        <pc:picChg chg="add mod">
          <ac:chgData name="Hassan Khan (2502126)" userId="7578a533-8978-4354-b6d6-d19c50d44ab1" providerId="ADAL" clId="{D3DB2ACB-E774-45D3-A60C-D97951C3DB5A}" dt="2026-02-01T21:19:25.539" v="2688" actId="1076"/>
          <ac:picMkLst>
            <pc:docMk/>
            <pc:sldMk cId="2228181763" sldId="270"/>
            <ac:picMk id="10" creationId="{814830ED-B00E-972E-9DE7-D211DEC32583}"/>
          </ac:picMkLst>
        </pc:picChg>
        <pc:picChg chg="add mod modCrop">
          <ac:chgData name="Hassan Khan (2502126)" userId="7578a533-8978-4354-b6d6-d19c50d44ab1" providerId="ADAL" clId="{D3DB2ACB-E774-45D3-A60C-D97951C3DB5A}" dt="2026-02-01T21:18:11.852" v="2676" actId="1076"/>
          <ac:picMkLst>
            <pc:docMk/>
            <pc:sldMk cId="2228181763" sldId="270"/>
            <ac:picMk id="12" creationId="{50A82752-9A6B-91F8-7FB7-4CC58EA9443D}"/>
          </ac:picMkLst>
        </pc:picChg>
        <pc:picChg chg="add mod">
          <ac:chgData name="Hassan Khan (2502126)" userId="7578a533-8978-4354-b6d6-d19c50d44ab1" providerId="ADAL" clId="{D3DB2ACB-E774-45D3-A60C-D97951C3DB5A}" dt="2026-02-01T21:19:07.654" v="2681" actId="1076"/>
          <ac:picMkLst>
            <pc:docMk/>
            <pc:sldMk cId="2228181763" sldId="270"/>
            <ac:picMk id="14" creationId="{10BCDF41-5A0F-711A-CC98-0D62B217A6B7}"/>
          </ac:picMkLst>
        </pc:picChg>
      </pc:sldChg>
      <pc:sldChg chg="addSp delSp modSp mod">
        <pc:chgData name="Hassan Khan (2502126)" userId="7578a533-8978-4354-b6d6-d19c50d44ab1" providerId="ADAL" clId="{D3DB2ACB-E774-45D3-A60C-D97951C3DB5A}" dt="2026-02-01T21:23:49.712" v="2757" actId="478"/>
        <pc:sldMkLst>
          <pc:docMk/>
          <pc:sldMk cId="1845317299" sldId="271"/>
        </pc:sldMkLst>
        <pc:spChg chg="del">
          <ac:chgData name="Hassan Khan (2502126)" userId="7578a533-8978-4354-b6d6-d19c50d44ab1" providerId="ADAL" clId="{D3DB2ACB-E774-45D3-A60C-D97951C3DB5A}" dt="2026-02-01T21:19:44.469" v="2693" actId="478"/>
          <ac:spMkLst>
            <pc:docMk/>
            <pc:sldMk cId="1845317299" sldId="271"/>
            <ac:spMk id="3" creationId="{7BDCBFA9-EF40-CC25-F74D-043A93A9B6BF}"/>
          </ac:spMkLst>
        </pc:spChg>
        <pc:spChg chg="add del mod">
          <ac:chgData name="Hassan Khan (2502126)" userId="7578a533-8978-4354-b6d6-d19c50d44ab1" providerId="ADAL" clId="{D3DB2ACB-E774-45D3-A60C-D97951C3DB5A}" dt="2026-02-01T21:19:49.148" v="2694" actId="478"/>
          <ac:spMkLst>
            <pc:docMk/>
            <pc:sldMk cId="1845317299" sldId="271"/>
            <ac:spMk id="5" creationId="{4FAEED0A-8643-773E-D956-B9E8A31E142D}"/>
          </ac:spMkLst>
        </pc:spChg>
        <pc:picChg chg="add mod">
          <ac:chgData name="Hassan Khan (2502126)" userId="7578a533-8978-4354-b6d6-d19c50d44ab1" providerId="ADAL" clId="{D3DB2ACB-E774-45D3-A60C-D97951C3DB5A}" dt="2026-02-01T21:22:54.351" v="2746" actId="1076"/>
          <ac:picMkLst>
            <pc:docMk/>
            <pc:sldMk cId="1845317299" sldId="271"/>
            <ac:picMk id="6" creationId="{B32DB98B-F647-EC5A-DAF9-22AE464AFF6E}"/>
          </ac:picMkLst>
        </pc:picChg>
        <pc:picChg chg="del">
          <ac:chgData name="Hassan Khan (2502126)" userId="7578a533-8978-4354-b6d6-d19c50d44ab1" providerId="ADAL" clId="{D3DB2ACB-E774-45D3-A60C-D97951C3DB5A}" dt="2026-02-01T21:23:49.712" v="2757" actId="478"/>
          <ac:picMkLst>
            <pc:docMk/>
            <pc:sldMk cId="1845317299" sldId="271"/>
            <ac:picMk id="7" creationId="{0ADB8986-9366-F236-0358-008E78A70397}"/>
          </ac:picMkLst>
        </pc:picChg>
        <pc:picChg chg="add mod">
          <ac:chgData name="Hassan Khan (2502126)" userId="7578a533-8978-4354-b6d6-d19c50d44ab1" providerId="ADAL" clId="{D3DB2ACB-E774-45D3-A60C-D97951C3DB5A}" dt="2026-02-01T21:22:46.339" v="2741" actId="1076"/>
          <ac:picMkLst>
            <pc:docMk/>
            <pc:sldMk cId="1845317299" sldId="271"/>
            <ac:picMk id="2050" creationId="{6BF00DB0-AA4F-CBA6-1A66-D49A5B637605}"/>
          </ac:picMkLst>
        </pc:picChg>
        <pc:picChg chg="add mod">
          <ac:chgData name="Hassan Khan (2502126)" userId="7578a533-8978-4354-b6d6-d19c50d44ab1" providerId="ADAL" clId="{D3DB2ACB-E774-45D3-A60C-D97951C3DB5A}" dt="2026-02-01T21:22:55.749" v="2747" actId="1076"/>
          <ac:picMkLst>
            <pc:docMk/>
            <pc:sldMk cId="1845317299" sldId="271"/>
            <ac:picMk id="2052" creationId="{C87FCA26-C065-84C8-0EDB-818C2F14C40A}"/>
          </ac:picMkLst>
        </pc:picChg>
        <pc:picChg chg="add mod">
          <ac:chgData name="Hassan Khan (2502126)" userId="7578a533-8978-4354-b6d6-d19c50d44ab1" providerId="ADAL" clId="{D3DB2ACB-E774-45D3-A60C-D97951C3DB5A}" dt="2026-02-01T21:22:51.443" v="2745" actId="1076"/>
          <ac:picMkLst>
            <pc:docMk/>
            <pc:sldMk cId="1845317299" sldId="271"/>
            <ac:picMk id="2054" creationId="{E86A4760-E1BE-2F01-ED30-05D8C0B89C02}"/>
          </ac:picMkLst>
        </pc:picChg>
        <pc:picChg chg="add mod">
          <ac:chgData name="Hassan Khan (2502126)" userId="7578a533-8978-4354-b6d6-d19c50d44ab1" providerId="ADAL" clId="{D3DB2ACB-E774-45D3-A60C-D97951C3DB5A}" dt="2026-02-01T21:22:48.847" v="2744" actId="14100"/>
          <ac:picMkLst>
            <pc:docMk/>
            <pc:sldMk cId="1845317299" sldId="271"/>
            <ac:picMk id="2056" creationId="{DC143AF0-4F46-D7D2-5C75-7F2924503A57}"/>
          </ac:picMkLst>
        </pc:picChg>
      </pc:sldChg>
      <pc:sldChg chg="addSp delSp modSp mod modNotesTx">
        <pc:chgData name="Hassan Khan (2502126)" userId="7578a533-8978-4354-b6d6-d19c50d44ab1" providerId="ADAL" clId="{D3DB2ACB-E774-45D3-A60C-D97951C3DB5A}" dt="2026-02-01T21:25:36.544" v="2784" actId="1076"/>
        <pc:sldMkLst>
          <pc:docMk/>
          <pc:sldMk cId="1825294075" sldId="272"/>
        </pc:sldMkLst>
        <pc:spChg chg="del">
          <ac:chgData name="Hassan Khan (2502126)" userId="7578a533-8978-4354-b6d6-d19c50d44ab1" providerId="ADAL" clId="{D3DB2ACB-E774-45D3-A60C-D97951C3DB5A}" dt="2026-02-01T21:23:37.741" v="2752" actId="478"/>
          <ac:spMkLst>
            <pc:docMk/>
            <pc:sldMk cId="1825294075" sldId="272"/>
            <ac:spMk id="3" creationId="{FBBD968E-B432-01A8-0B1A-1ABA02EF2443}"/>
          </ac:spMkLst>
        </pc:spChg>
        <pc:spChg chg="add del mod">
          <ac:chgData name="Hassan Khan (2502126)" userId="7578a533-8978-4354-b6d6-d19c50d44ab1" providerId="ADAL" clId="{D3DB2ACB-E774-45D3-A60C-D97951C3DB5A}" dt="2026-02-01T21:23:46.761" v="2755" actId="478"/>
          <ac:spMkLst>
            <pc:docMk/>
            <pc:sldMk cId="1825294075" sldId="272"/>
            <ac:spMk id="8" creationId="{0102B8F0-5643-B071-C4B1-B0EDB0F69F3B}"/>
          </ac:spMkLst>
        </pc:spChg>
        <pc:picChg chg="add mod">
          <ac:chgData name="Hassan Khan (2502126)" userId="7578a533-8978-4354-b6d6-d19c50d44ab1" providerId="ADAL" clId="{D3DB2ACB-E774-45D3-A60C-D97951C3DB5A}" dt="2026-02-01T21:24:09.113" v="2765" actId="1076"/>
          <ac:picMkLst>
            <pc:docMk/>
            <pc:sldMk cId="1825294075" sldId="272"/>
            <ac:picMk id="5" creationId="{04B1AA49-D756-9982-DC26-B6404C72236F}"/>
          </ac:picMkLst>
        </pc:picChg>
        <pc:picChg chg="add del">
          <ac:chgData name="Hassan Khan (2502126)" userId="7578a533-8978-4354-b6d6-d19c50d44ab1" providerId="ADAL" clId="{D3DB2ACB-E774-45D3-A60C-D97951C3DB5A}" dt="2026-02-01T21:23:48.071" v="2756" actId="478"/>
          <ac:picMkLst>
            <pc:docMk/>
            <pc:sldMk cId="1825294075" sldId="272"/>
            <ac:picMk id="7" creationId="{78F9F979-E8B0-3786-DF31-FD74B205ACFB}"/>
          </ac:picMkLst>
        </pc:picChg>
        <pc:picChg chg="add mod modCrop">
          <ac:chgData name="Hassan Khan (2502126)" userId="7578a533-8978-4354-b6d6-d19c50d44ab1" providerId="ADAL" clId="{D3DB2ACB-E774-45D3-A60C-D97951C3DB5A}" dt="2026-02-01T21:25:26.633" v="2782" actId="14100"/>
          <ac:picMkLst>
            <pc:docMk/>
            <pc:sldMk cId="1825294075" sldId="272"/>
            <ac:picMk id="10" creationId="{3FEC479C-4CA0-DCCC-38E3-102C6B6DCA69}"/>
          </ac:picMkLst>
        </pc:picChg>
        <pc:picChg chg="add mod">
          <ac:chgData name="Hassan Khan (2502126)" userId="7578a533-8978-4354-b6d6-d19c50d44ab1" providerId="ADAL" clId="{D3DB2ACB-E774-45D3-A60C-D97951C3DB5A}" dt="2026-02-01T21:25:36.544" v="2784" actId="1076"/>
          <ac:picMkLst>
            <pc:docMk/>
            <pc:sldMk cId="1825294075" sldId="272"/>
            <ac:picMk id="12" creationId="{31CA277D-4FA7-A914-5664-146F0BA98CBA}"/>
          </ac:picMkLst>
        </pc:picChg>
      </pc:sldChg>
      <pc:sldChg chg="addSp delSp modSp mod">
        <pc:chgData name="Hassan Khan (2502126)" userId="7578a533-8978-4354-b6d6-d19c50d44ab1" providerId="ADAL" clId="{D3DB2ACB-E774-45D3-A60C-D97951C3DB5A}" dt="2026-02-01T21:27:16.311" v="2822" actId="732"/>
        <pc:sldMkLst>
          <pc:docMk/>
          <pc:sldMk cId="2941802254" sldId="273"/>
        </pc:sldMkLst>
        <pc:spChg chg="del">
          <ac:chgData name="Hassan Khan (2502126)" userId="7578a533-8978-4354-b6d6-d19c50d44ab1" providerId="ADAL" clId="{D3DB2ACB-E774-45D3-A60C-D97951C3DB5A}" dt="2026-02-01T21:25:47.884" v="2785" actId="478"/>
          <ac:spMkLst>
            <pc:docMk/>
            <pc:sldMk cId="2941802254" sldId="273"/>
            <ac:spMk id="3" creationId="{958D23C6-0D38-3220-B23A-5A738E7B074D}"/>
          </ac:spMkLst>
        </pc:spChg>
        <pc:spChg chg="add del mod">
          <ac:chgData name="Hassan Khan (2502126)" userId="7578a533-8978-4354-b6d6-d19c50d44ab1" providerId="ADAL" clId="{D3DB2ACB-E774-45D3-A60C-D97951C3DB5A}" dt="2026-02-01T21:25:50.292" v="2786" actId="478"/>
          <ac:spMkLst>
            <pc:docMk/>
            <pc:sldMk cId="2941802254" sldId="273"/>
            <ac:spMk id="5" creationId="{E43C96BA-7977-B7CC-0FC4-FE45F8235C52}"/>
          </ac:spMkLst>
        </pc:spChg>
        <pc:picChg chg="del">
          <ac:chgData name="Hassan Khan (2502126)" userId="7578a533-8978-4354-b6d6-d19c50d44ab1" providerId="ADAL" clId="{D3DB2ACB-E774-45D3-A60C-D97951C3DB5A}" dt="2026-02-01T21:23:58.498" v="2760" actId="478"/>
          <ac:picMkLst>
            <pc:docMk/>
            <pc:sldMk cId="2941802254" sldId="273"/>
            <ac:picMk id="7" creationId="{FB275EDC-C02C-7F46-FA35-D36D090DB268}"/>
          </ac:picMkLst>
        </pc:picChg>
        <pc:picChg chg="add mod modCrop">
          <ac:chgData name="Hassan Khan (2502126)" userId="7578a533-8978-4354-b6d6-d19c50d44ab1" providerId="ADAL" clId="{D3DB2ACB-E774-45D3-A60C-D97951C3DB5A}" dt="2026-02-01T21:26:24.367" v="2799" actId="1076"/>
          <ac:picMkLst>
            <pc:docMk/>
            <pc:sldMk cId="2941802254" sldId="273"/>
            <ac:picMk id="8" creationId="{ECDB5C3B-99BB-AFF1-5F54-925A218176FA}"/>
          </ac:picMkLst>
        </pc:picChg>
        <pc:picChg chg="add mod">
          <ac:chgData name="Hassan Khan (2502126)" userId="7578a533-8978-4354-b6d6-d19c50d44ab1" providerId="ADAL" clId="{D3DB2ACB-E774-45D3-A60C-D97951C3DB5A}" dt="2026-02-01T21:26:34.955" v="2803" actId="14100"/>
          <ac:picMkLst>
            <pc:docMk/>
            <pc:sldMk cId="2941802254" sldId="273"/>
            <ac:picMk id="10" creationId="{8F47C347-B46B-D998-B702-E434E9F617A8}"/>
          </ac:picMkLst>
        </pc:picChg>
        <pc:picChg chg="add mod modCrop">
          <ac:chgData name="Hassan Khan (2502126)" userId="7578a533-8978-4354-b6d6-d19c50d44ab1" providerId="ADAL" clId="{D3DB2ACB-E774-45D3-A60C-D97951C3DB5A}" dt="2026-02-01T21:27:12.962" v="2821" actId="1076"/>
          <ac:picMkLst>
            <pc:docMk/>
            <pc:sldMk cId="2941802254" sldId="273"/>
            <ac:picMk id="12" creationId="{8451A14A-BA0C-2178-3E28-305BBEFAF88E}"/>
          </ac:picMkLst>
        </pc:picChg>
        <pc:picChg chg="add mod modCrop">
          <ac:chgData name="Hassan Khan (2502126)" userId="7578a533-8978-4354-b6d6-d19c50d44ab1" providerId="ADAL" clId="{D3DB2ACB-E774-45D3-A60C-D97951C3DB5A}" dt="2026-02-01T21:27:16.311" v="2822" actId="732"/>
          <ac:picMkLst>
            <pc:docMk/>
            <pc:sldMk cId="2941802254" sldId="273"/>
            <ac:picMk id="14" creationId="{3D2A7133-5777-C958-8DC5-647680E0F31C}"/>
          </ac:picMkLst>
        </pc:picChg>
      </pc:sldChg>
      <pc:sldChg chg="addSp delSp modSp mod modNotesTx">
        <pc:chgData name="Hassan Khan (2502126)" userId="7578a533-8978-4354-b6d6-d19c50d44ab1" providerId="ADAL" clId="{D3DB2ACB-E774-45D3-A60C-D97951C3DB5A}" dt="2026-02-01T21:29:57.961" v="2858" actId="1076"/>
        <pc:sldMkLst>
          <pc:docMk/>
          <pc:sldMk cId="1917826498" sldId="274"/>
        </pc:sldMkLst>
        <pc:spChg chg="mod">
          <ac:chgData name="Hassan Khan (2502126)" userId="7578a533-8978-4354-b6d6-d19c50d44ab1" providerId="ADAL" clId="{D3DB2ACB-E774-45D3-A60C-D97951C3DB5A}" dt="2026-02-01T20:52:54.311" v="22" actId="14100"/>
          <ac:spMkLst>
            <pc:docMk/>
            <pc:sldMk cId="1917826498" sldId="274"/>
            <ac:spMk id="2" creationId="{5DCB0FA7-E250-45D1-38B7-7E799A3334AD}"/>
          </ac:spMkLst>
        </pc:spChg>
        <pc:spChg chg="del">
          <ac:chgData name="Hassan Khan (2502126)" userId="7578a533-8978-4354-b6d6-d19c50d44ab1" providerId="ADAL" clId="{D3DB2ACB-E774-45D3-A60C-D97951C3DB5A}" dt="2026-02-01T21:27:37.917" v="2823" actId="478"/>
          <ac:spMkLst>
            <pc:docMk/>
            <pc:sldMk cId="1917826498" sldId="274"/>
            <ac:spMk id="3" creationId="{D2451A49-EE6D-B512-548A-82978DE410D8}"/>
          </ac:spMkLst>
        </pc:spChg>
        <pc:spChg chg="add del mod">
          <ac:chgData name="Hassan Khan (2502126)" userId="7578a533-8978-4354-b6d6-d19c50d44ab1" providerId="ADAL" clId="{D3DB2ACB-E774-45D3-A60C-D97951C3DB5A}" dt="2026-02-01T21:27:41.348" v="2824" actId="478"/>
          <ac:spMkLst>
            <pc:docMk/>
            <pc:sldMk cId="1917826498" sldId="274"/>
            <ac:spMk id="5" creationId="{D85790CB-4412-960D-5348-313F8157984C}"/>
          </ac:spMkLst>
        </pc:spChg>
        <pc:spChg chg="add">
          <ac:chgData name="Hassan Khan (2502126)" userId="7578a533-8978-4354-b6d6-d19c50d44ab1" providerId="ADAL" clId="{D3DB2ACB-E774-45D3-A60C-D97951C3DB5A}" dt="2026-02-01T21:28:45.426" v="2843"/>
          <ac:spMkLst>
            <pc:docMk/>
            <pc:sldMk cId="1917826498" sldId="274"/>
            <ac:spMk id="11" creationId="{730916F4-20A9-9E39-E2A4-A72F3ADE7D58}"/>
          </ac:spMkLst>
        </pc:spChg>
        <pc:picChg chg="del">
          <ac:chgData name="Hassan Khan (2502126)" userId="7578a533-8978-4354-b6d6-d19c50d44ab1" providerId="ADAL" clId="{D3DB2ACB-E774-45D3-A60C-D97951C3DB5A}" dt="2026-02-01T21:24:00.331" v="2761" actId="478"/>
          <ac:picMkLst>
            <pc:docMk/>
            <pc:sldMk cId="1917826498" sldId="274"/>
            <ac:picMk id="7" creationId="{17FA041E-91BD-2D42-FBC7-D9875CFF3928}"/>
          </ac:picMkLst>
        </pc:picChg>
        <pc:picChg chg="add del mod">
          <ac:chgData name="Hassan Khan (2502126)" userId="7578a533-8978-4354-b6d6-d19c50d44ab1" providerId="ADAL" clId="{D3DB2ACB-E774-45D3-A60C-D97951C3DB5A}" dt="2026-02-01T21:28:21.433" v="2842" actId="478"/>
          <ac:picMkLst>
            <pc:docMk/>
            <pc:sldMk cId="1917826498" sldId="274"/>
            <ac:picMk id="8" creationId="{9E194E74-18FC-7FAF-1452-3B08EA328D6E}"/>
          </ac:picMkLst>
        </pc:picChg>
        <pc:picChg chg="add mod modCrop">
          <ac:chgData name="Hassan Khan (2502126)" userId="7578a533-8978-4354-b6d6-d19c50d44ab1" providerId="ADAL" clId="{D3DB2ACB-E774-45D3-A60C-D97951C3DB5A}" dt="2026-02-01T21:28:19.679" v="2841" actId="1076"/>
          <ac:picMkLst>
            <pc:docMk/>
            <pc:sldMk cId="1917826498" sldId="274"/>
            <ac:picMk id="10" creationId="{8E88BDE5-B821-78EF-C745-FFE6AE9AD59E}"/>
          </ac:picMkLst>
        </pc:picChg>
        <pc:picChg chg="add del mod modCrop">
          <ac:chgData name="Hassan Khan (2502126)" userId="7578a533-8978-4354-b6d6-d19c50d44ab1" providerId="ADAL" clId="{D3DB2ACB-E774-45D3-A60C-D97951C3DB5A}" dt="2026-02-01T21:29:54.841" v="2857" actId="478"/>
          <ac:picMkLst>
            <pc:docMk/>
            <pc:sldMk cId="1917826498" sldId="274"/>
            <ac:picMk id="13" creationId="{E3AACEC1-A855-FB1B-1181-B6B4AED3239B}"/>
          </ac:picMkLst>
        </pc:picChg>
        <pc:picChg chg="add mod modCrop">
          <ac:chgData name="Hassan Khan (2502126)" userId="7578a533-8978-4354-b6d6-d19c50d44ab1" providerId="ADAL" clId="{D3DB2ACB-E774-45D3-A60C-D97951C3DB5A}" dt="2026-02-01T21:29:57.961" v="2858" actId="1076"/>
          <ac:picMkLst>
            <pc:docMk/>
            <pc:sldMk cId="1917826498" sldId="274"/>
            <ac:picMk id="15" creationId="{DD741AC7-6DFA-F605-9965-FAF195473E6B}"/>
          </ac:picMkLst>
        </pc:picChg>
      </pc:sldChg>
      <pc:sldChg chg="addSp delSp modSp add mod modAnim modNotesTx">
        <pc:chgData name="Hassan Khan (2502126)" userId="7578a533-8978-4354-b6d6-d19c50d44ab1" providerId="ADAL" clId="{D3DB2ACB-E774-45D3-A60C-D97951C3DB5A}" dt="2026-02-01T21:37:56.834" v="3073" actId="20577"/>
        <pc:sldMkLst>
          <pc:docMk/>
          <pc:sldMk cId="3856334263" sldId="275"/>
        </pc:sldMkLst>
        <pc:spChg chg="del">
          <ac:chgData name="Hassan Khan (2502126)" userId="7578a533-8978-4354-b6d6-d19c50d44ab1" providerId="ADAL" clId="{D3DB2ACB-E774-45D3-A60C-D97951C3DB5A}" dt="2026-02-01T21:30:20.302" v="2859" actId="478"/>
          <ac:spMkLst>
            <pc:docMk/>
            <pc:sldMk cId="3856334263" sldId="275"/>
            <ac:spMk id="3" creationId="{C9A07EB2-F309-21DA-0C06-F409B5013DE3}"/>
          </ac:spMkLst>
        </pc:spChg>
        <pc:spChg chg="add del mod">
          <ac:chgData name="Hassan Khan (2502126)" userId="7578a533-8978-4354-b6d6-d19c50d44ab1" providerId="ADAL" clId="{D3DB2ACB-E774-45D3-A60C-D97951C3DB5A}" dt="2026-02-01T21:30:22.942" v="2860" actId="478"/>
          <ac:spMkLst>
            <pc:docMk/>
            <pc:sldMk cId="3856334263" sldId="275"/>
            <ac:spMk id="5" creationId="{1EA80CA6-CB41-4700-D6DD-8493231838F0}"/>
          </ac:spMkLst>
        </pc:spChg>
        <pc:picChg chg="add mod">
          <ac:chgData name="Hassan Khan (2502126)" userId="7578a533-8978-4354-b6d6-d19c50d44ab1" providerId="ADAL" clId="{D3DB2ACB-E774-45D3-A60C-D97951C3DB5A}" dt="2026-02-01T21:36:58.324" v="2881" actId="1076"/>
          <ac:picMkLst>
            <pc:docMk/>
            <pc:sldMk cId="3856334263" sldId="275"/>
            <ac:picMk id="6" creationId="{37BECEC0-E1B6-5717-C51E-393B61024E64}"/>
          </ac:picMkLst>
        </pc:picChg>
        <pc:picChg chg="del">
          <ac:chgData name="Hassan Khan (2502126)" userId="7578a533-8978-4354-b6d6-d19c50d44ab1" providerId="ADAL" clId="{D3DB2ACB-E774-45D3-A60C-D97951C3DB5A}" dt="2026-02-01T21:24:01.631" v="2762" actId="478"/>
          <ac:picMkLst>
            <pc:docMk/>
            <pc:sldMk cId="3856334263" sldId="275"/>
            <ac:picMk id="7" creationId="{E87D4EA9-6022-453C-B89A-7E291B7EDD62}"/>
          </ac:picMkLst>
        </pc:picChg>
        <pc:picChg chg="add mod">
          <ac:chgData name="Hassan Khan (2502126)" userId="7578a533-8978-4354-b6d6-d19c50d44ab1" providerId="ADAL" clId="{D3DB2ACB-E774-45D3-A60C-D97951C3DB5A}" dt="2026-02-01T21:37:13.255" v="2885" actId="1076"/>
          <ac:picMkLst>
            <pc:docMk/>
            <pc:sldMk cId="3856334263" sldId="275"/>
            <ac:picMk id="8" creationId="{B1020923-955A-3E02-A156-EAF98C5E84E6}"/>
          </ac:picMkLst>
        </pc:picChg>
        <pc:picChg chg="add mod">
          <ac:chgData name="Hassan Khan (2502126)" userId="7578a533-8978-4354-b6d6-d19c50d44ab1" providerId="ADAL" clId="{D3DB2ACB-E774-45D3-A60C-D97951C3DB5A}" dt="2026-02-01T21:37:15.603" v="2886" actId="1076"/>
          <ac:picMkLst>
            <pc:docMk/>
            <pc:sldMk cId="3856334263" sldId="275"/>
            <ac:picMk id="9" creationId="{888D02E2-D2FC-E81C-B649-10E3042A6099}"/>
          </ac:picMkLst>
        </pc:picChg>
      </pc:sldChg>
      <pc:sldChg chg="addSp delSp modSp add mod modNotesTx">
        <pc:chgData name="Hassan Khan (2502126)" userId="7578a533-8978-4354-b6d6-d19c50d44ab1" providerId="ADAL" clId="{D3DB2ACB-E774-45D3-A60C-D97951C3DB5A}" dt="2026-02-01T21:40:45.738" v="3111" actId="1076"/>
        <pc:sldMkLst>
          <pc:docMk/>
          <pc:sldMk cId="2297239423" sldId="276"/>
        </pc:sldMkLst>
        <pc:spChg chg="mod">
          <ac:chgData name="Hassan Khan (2502126)" userId="7578a533-8978-4354-b6d6-d19c50d44ab1" providerId="ADAL" clId="{D3DB2ACB-E774-45D3-A60C-D97951C3DB5A}" dt="2026-02-01T21:06:57.220" v="1862" actId="20577"/>
          <ac:spMkLst>
            <pc:docMk/>
            <pc:sldMk cId="2297239423" sldId="276"/>
            <ac:spMk id="2" creationId="{026C9965-999F-DAA1-F3E8-13B3938691F4}"/>
          </ac:spMkLst>
        </pc:spChg>
        <pc:spChg chg="del">
          <ac:chgData name="Hassan Khan (2502126)" userId="7578a533-8978-4354-b6d6-d19c50d44ab1" providerId="ADAL" clId="{D3DB2ACB-E774-45D3-A60C-D97951C3DB5A}" dt="2026-02-01T21:38:15.651" v="3074" actId="478"/>
          <ac:spMkLst>
            <pc:docMk/>
            <pc:sldMk cId="2297239423" sldId="276"/>
            <ac:spMk id="3" creationId="{26155FB5-72DE-CFFF-29EF-0705E9891B53}"/>
          </ac:spMkLst>
        </pc:spChg>
        <pc:spChg chg="add del mod">
          <ac:chgData name="Hassan Khan (2502126)" userId="7578a533-8978-4354-b6d6-d19c50d44ab1" providerId="ADAL" clId="{D3DB2ACB-E774-45D3-A60C-D97951C3DB5A}" dt="2026-02-01T21:38:18.109" v="3075" actId="478"/>
          <ac:spMkLst>
            <pc:docMk/>
            <pc:sldMk cId="2297239423" sldId="276"/>
            <ac:spMk id="5" creationId="{6B02AC72-A5EE-ED06-EDFD-251D2CF9ED73}"/>
          </ac:spMkLst>
        </pc:spChg>
        <pc:picChg chg="add mod">
          <ac:chgData name="Hassan Khan (2502126)" userId="7578a533-8978-4354-b6d6-d19c50d44ab1" providerId="ADAL" clId="{D3DB2ACB-E774-45D3-A60C-D97951C3DB5A}" dt="2026-02-01T21:39:47.705" v="3091" actId="14100"/>
          <ac:picMkLst>
            <pc:docMk/>
            <pc:sldMk cId="2297239423" sldId="276"/>
            <ac:picMk id="6" creationId="{2AB35744-1827-A51B-1C3C-1F2554E446D6}"/>
          </ac:picMkLst>
        </pc:picChg>
        <pc:picChg chg="del">
          <ac:chgData name="Hassan Khan (2502126)" userId="7578a533-8978-4354-b6d6-d19c50d44ab1" providerId="ADAL" clId="{D3DB2ACB-E774-45D3-A60C-D97951C3DB5A}" dt="2026-02-01T21:24:02.701" v="2763" actId="478"/>
          <ac:picMkLst>
            <pc:docMk/>
            <pc:sldMk cId="2297239423" sldId="276"/>
            <ac:picMk id="7" creationId="{9722629A-66BF-BB35-9E58-F4C156B47E7F}"/>
          </ac:picMkLst>
        </pc:picChg>
        <pc:picChg chg="add mod">
          <ac:chgData name="Hassan Khan (2502126)" userId="7578a533-8978-4354-b6d6-d19c50d44ab1" providerId="ADAL" clId="{D3DB2ACB-E774-45D3-A60C-D97951C3DB5A}" dt="2026-02-01T21:40:45.738" v="3111" actId="1076"/>
          <ac:picMkLst>
            <pc:docMk/>
            <pc:sldMk cId="2297239423" sldId="276"/>
            <ac:picMk id="8" creationId="{26A91101-58AF-0803-5169-ED6E20AB5AD7}"/>
          </ac:picMkLst>
        </pc:picChg>
        <pc:picChg chg="add mod">
          <ac:chgData name="Hassan Khan (2502126)" userId="7578a533-8978-4354-b6d6-d19c50d44ab1" providerId="ADAL" clId="{D3DB2ACB-E774-45D3-A60C-D97951C3DB5A}" dt="2026-02-01T21:39:43.717" v="3090" actId="14100"/>
          <ac:picMkLst>
            <pc:docMk/>
            <pc:sldMk cId="2297239423" sldId="276"/>
            <ac:picMk id="9" creationId="{A09CF7CB-8388-3A74-E210-364E94EAAFAD}"/>
          </ac:picMkLst>
        </pc:picChg>
        <pc:picChg chg="add mod">
          <ac:chgData name="Hassan Khan (2502126)" userId="7578a533-8978-4354-b6d6-d19c50d44ab1" providerId="ADAL" clId="{D3DB2ACB-E774-45D3-A60C-D97951C3DB5A}" dt="2026-02-01T21:39:37.006" v="3088" actId="1076"/>
          <ac:picMkLst>
            <pc:docMk/>
            <pc:sldMk cId="2297239423" sldId="276"/>
            <ac:picMk id="10" creationId="{EAC9D2D8-2F40-127E-3549-5173D1A7E00B}"/>
          </ac:picMkLst>
        </pc:picChg>
        <pc:picChg chg="add mod">
          <ac:chgData name="Hassan Khan (2502126)" userId="7578a533-8978-4354-b6d6-d19c50d44ab1" providerId="ADAL" clId="{D3DB2ACB-E774-45D3-A60C-D97951C3DB5A}" dt="2026-02-01T21:40:02.508" v="3093" actId="1076"/>
          <ac:picMkLst>
            <pc:docMk/>
            <pc:sldMk cId="2297239423" sldId="276"/>
            <ac:picMk id="11" creationId="{09E3948A-2448-7878-399A-A174BC62A57F}"/>
          </ac:picMkLst>
        </pc:picChg>
        <pc:picChg chg="add mod">
          <ac:chgData name="Hassan Khan (2502126)" userId="7578a533-8978-4354-b6d6-d19c50d44ab1" providerId="ADAL" clId="{D3DB2ACB-E774-45D3-A60C-D97951C3DB5A}" dt="2026-02-01T21:40:41.609" v="3110" actId="1076"/>
          <ac:picMkLst>
            <pc:docMk/>
            <pc:sldMk cId="2297239423" sldId="276"/>
            <ac:picMk id="12" creationId="{A9D776F0-6A8F-B2FE-8F80-8FEF543B905E}"/>
          </ac:picMkLst>
        </pc:picChg>
        <pc:picChg chg="add mod">
          <ac:chgData name="Hassan Khan (2502126)" userId="7578a533-8978-4354-b6d6-d19c50d44ab1" providerId="ADAL" clId="{D3DB2ACB-E774-45D3-A60C-D97951C3DB5A}" dt="2026-02-01T21:40:40.338" v="3109" actId="1076"/>
          <ac:picMkLst>
            <pc:docMk/>
            <pc:sldMk cId="2297239423" sldId="276"/>
            <ac:picMk id="13" creationId="{DBE16A3A-7B82-B6B0-D7D2-0A7EB3CB4B5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B15086-06BC-4F78-B508-4E1F94CCB86B}" type="datetimeFigureOut">
              <a:rPr lang="en-US" smtClean="0"/>
              <a:t>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D4AFE6-52F8-436F-9DAC-607E2BE5A99D}" type="slidenum">
              <a:rPr lang="en-US" smtClean="0"/>
              <a:t>‹#›</a:t>
            </a:fld>
            <a:endParaRPr lang="en-US" dirty="0"/>
          </a:p>
        </p:txBody>
      </p:sp>
    </p:spTree>
    <p:extLst>
      <p:ext uri="{BB962C8B-B14F-4D97-AF65-F5344CB8AC3E}">
        <p14:creationId xmlns:p14="http://schemas.microsoft.com/office/powerpoint/2010/main" val="3635631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Hassan Khan: We’re Group E and this is our rubber band powered vehicle project. We’ll take you through the full process from research to the final design.</a:t>
            </a:r>
          </a:p>
        </p:txBody>
      </p:sp>
      <p:sp>
        <p:nvSpPr>
          <p:cNvPr id="4" name="Slide Number Placeholder 3"/>
          <p:cNvSpPr>
            <a:spLocks noGrp="1"/>
          </p:cNvSpPr>
          <p:nvPr>
            <p:ph type="sldNum" sz="quarter" idx="5"/>
          </p:nvPr>
        </p:nvSpPr>
        <p:spPr/>
        <p:txBody>
          <a:bodyPr/>
          <a:lstStyle/>
          <a:p>
            <a:fld id="{67D4AFE6-52F8-436F-9DAC-607E2BE5A99D}" type="slidenum">
              <a:rPr lang="en-US" smtClean="0"/>
              <a:t>1</a:t>
            </a:fld>
            <a:endParaRPr lang="en-US" dirty="0"/>
          </a:p>
        </p:txBody>
      </p:sp>
    </p:spTree>
    <p:extLst>
      <p:ext uri="{BB962C8B-B14F-4D97-AF65-F5344CB8AC3E}">
        <p14:creationId xmlns:p14="http://schemas.microsoft.com/office/powerpoint/2010/main" val="41675848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4F0056-53BE-93BF-7418-38BB8C3019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7F6D3F-5AEF-47A9-2B8A-AAB6E44485E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F940082-92F2-FE8F-8CFA-D51F6B85E729}"/>
              </a:ext>
            </a:extLst>
          </p:cNvPr>
          <p:cNvSpPr>
            <a:spLocks noGrp="1"/>
          </p:cNvSpPr>
          <p:nvPr>
            <p:ph type="body" idx="1"/>
          </p:nvPr>
        </p:nvSpPr>
        <p:spPr/>
        <p:txBody>
          <a:bodyPr/>
          <a:lstStyle/>
          <a:p>
            <a:r>
              <a:rPr lang="en-GB" dirty="0"/>
              <a:t>Daniyal Zafar: The aim of this project was to design a rubber band powered vehicle that was optimised for speed and distance. Since we were given limited materials, we had to be careful how we used them and make sure every design choice improved on performance.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Daniyal Zafar: Our main challenge was turning the elastic potential energy in rubber band into smooth forwards motion. A lot of our design choices focused on reducing friction and improving traction.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Daniyal Zafar: As a team, we shared tasks throughout the entire project, and testing was carried out together so we could compare ideas and refine the design.</a:t>
            </a:r>
          </a:p>
          <a:p>
            <a:endParaRPr lang="en-GB" dirty="0"/>
          </a:p>
        </p:txBody>
      </p:sp>
      <p:sp>
        <p:nvSpPr>
          <p:cNvPr id="4" name="Slide Number Placeholder 3">
            <a:extLst>
              <a:ext uri="{FF2B5EF4-FFF2-40B4-BE49-F238E27FC236}">
                <a16:creationId xmlns:a16="http://schemas.microsoft.com/office/drawing/2014/main" id="{066C1CD9-3BF1-4C0C-57DC-150C470272C5}"/>
              </a:ext>
            </a:extLst>
          </p:cNvPr>
          <p:cNvSpPr>
            <a:spLocks noGrp="1"/>
          </p:cNvSpPr>
          <p:nvPr>
            <p:ph type="sldNum" sz="quarter" idx="5"/>
          </p:nvPr>
        </p:nvSpPr>
        <p:spPr/>
        <p:txBody>
          <a:bodyPr/>
          <a:lstStyle/>
          <a:p>
            <a:fld id="{67D4AFE6-52F8-436F-9DAC-607E2BE5A99D}" type="slidenum">
              <a:rPr lang="en-US" smtClean="0"/>
              <a:t>2</a:t>
            </a:fld>
            <a:endParaRPr lang="en-US" dirty="0"/>
          </a:p>
        </p:txBody>
      </p:sp>
    </p:spTree>
    <p:extLst>
      <p:ext uri="{BB962C8B-B14F-4D97-AF65-F5344CB8AC3E}">
        <p14:creationId xmlns:p14="http://schemas.microsoft.com/office/powerpoint/2010/main" val="11654718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13D6B5-A57F-F3E4-BE9F-9E894EBBED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EF9469-FC32-CEEF-DD0D-AA8FD04E858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768E2B9-1DD4-D98C-443D-F551F26A386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Nicole Crofts: Our research mainly came from two sources.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Nicole Crofts: The first was a YouTube video by STEM Inventions that showed a rubber band powered car. Even though we didn’t have the same materials, it gave us useful ideas for the bearings, wheels and rubber band system. Those three 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Nicole Crofts: First, using straws as bearings for the axles helps with reducing friction. Second, adding rubber bands around the wheel rim increases traction. Third, the hitch knot used to attach the rubber band to the frame allowing it to propel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We also noticed a flaw in their design. The rubber band rubbed directly against the frame, causing friction and slowing the vehicle down.</a:t>
            </a:r>
            <a:endParaRPr lang="en-GB" dirty="0"/>
          </a:p>
        </p:txBody>
      </p:sp>
      <p:sp>
        <p:nvSpPr>
          <p:cNvPr id="4" name="Slide Number Placeholder 3">
            <a:extLst>
              <a:ext uri="{FF2B5EF4-FFF2-40B4-BE49-F238E27FC236}">
                <a16:creationId xmlns:a16="http://schemas.microsoft.com/office/drawing/2014/main" id="{92D8C5DF-86A8-BEDB-1A5F-6F3BD862A4A0}"/>
              </a:ext>
            </a:extLst>
          </p:cNvPr>
          <p:cNvSpPr>
            <a:spLocks noGrp="1"/>
          </p:cNvSpPr>
          <p:nvPr>
            <p:ph type="sldNum" sz="quarter" idx="5"/>
          </p:nvPr>
        </p:nvSpPr>
        <p:spPr/>
        <p:txBody>
          <a:bodyPr/>
          <a:lstStyle/>
          <a:p>
            <a:fld id="{67D4AFE6-52F8-436F-9DAC-607E2BE5A99D}" type="slidenum">
              <a:rPr lang="en-US" smtClean="0"/>
              <a:t>3</a:t>
            </a:fld>
            <a:endParaRPr lang="en-US" dirty="0"/>
          </a:p>
        </p:txBody>
      </p:sp>
    </p:spTree>
    <p:extLst>
      <p:ext uri="{BB962C8B-B14F-4D97-AF65-F5344CB8AC3E}">
        <p14:creationId xmlns:p14="http://schemas.microsoft.com/office/powerpoint/2010/main" val="4286322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BE13E7-4B28-D667-F910-D804797E37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8124DC-E1AE-3437-89A8-D3329F36206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F07DC43-AB68-06A5-3692-4BBF27EDBFA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Nicole Crofts: Our second source was a research paper on wood as an engineering material from the university of </a:t>
            </a:r>
            <a:r>
              <a:rPr lang="en-GB" dirty="0" err="1"/>
              <a:t>galway</a:t>
            </a:r>
            <a:r>
              <a:rPr lang="en-GB" dirty="0"/>
              <a:t> by Anette </a:t>
            </a:r>
            <a:r>
              <a:rPr lang="en-GB" dirty="0" err="1"/>
              <a:t>harte</a:t>
            </a:r>
            <a:r>
              <a:rPr lang="en-GB" dirty="0"/>
              <a:t>. It explained to us that wood is much stronger in tension and compression when the load is across the grain. This helped us understand how the frame materials would behave, and also why we decided to test both dowels and lollipop sticks for choosing a frame material.</a:t>
            </a:r>
          </a:p>
        </p:txBody>
      </p:sp>
      <p:sp>
        <p:nvSpPr>
          <p:cNvPr id="4" name="Slide Number Placeholder 3">
            <a:extLst>
              <a:ext uri="{FF2B5EF4-FFF2-40B4-BE49-F238E27FC236}">
                <a16:creationId xmlns:a16="http://schemas.microsoft.com/office/drawing/2014/main" id="{DCE8D4BC-C477-49D1-A903-044097B72C0F}"/>
              </a:ext>
            </a:extLst>
          </p:cNvPr>
          <p:cNvSpPr>
            <a:spLocks noGrp="1"/>
          </p:cNvSpPr>
          <p:nvPr>
            <p:ph type="sldNum" sz="quarter" idx="5"/>
          </p:nvPr>
        </p:nvSpPr>
        <p:spPr/>
        <p:txBody>
          <a:bodyPr/>
          <a:lstStyle/>
          <a:p>
            <a:fld id="{67D4AFE6-52F8-436F-9DAC-607E2BE5A99D}" type="slidenum">
              <a:rPr lang="en-US" smtClean="0"/>
              <a:t>4</a:t>
            </a:fld>
            <a:endParaRPr lang="en-US" dirty="0"/>
          </a:p>
        </p:txBody>
      </p:sp>
    </p:spTree>
    <p:extLst>
      <p:ext uri="{BB962C8B-B14F-4D97-AF65-F5344CB8AC3E}">
        <p14:creationId xmlns:p14="http://schemas.microsoft.com/office/powerpoint/2010/main" val="4081847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710C6F-8365-18F2-C272-3CB8B6AEE0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9FCCD4-C5B2-78AD-6797-C80AA1F8037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98BB184-4E60-3D64-A062-B651E61C076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Hassan Khan: Once we had our research, we started creating prototypes to test those ideas in practice.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Hassan Khan: Our first design was a simple tripod layout. The frame was held together with rubber bands, and the dowels were placed through the straws to act as bearings. We used untreaded wooden wheels and a single rubber band running from the front axle to the rear. There were two major issues, the frame was pressing onto the straws causing them to seize up as bearings and the propulsion system didn’t work due to the axles being connected to each other.</a:t>
            </a:r>
          </a:p>
        </p:txBody>
      </p:sp>
      <p:sp>
        <p:nvSpPr>
          <p:cNvPr id="4" name="Slide Number Placeholder 3">
            <a:extLst>
              <a:ext uri="{FF2B5EF4-FFF2-40B4-BE49-F238E27FC236}">
                <a16:creationId xmlns:a16="http://schemas.microsoft.com/office/drawing/2014/main" id="{3BCFDA4C-2757-9596-2BBC-B906C5A5C72C}"/>
              </a:ext>
            </a:extLst>
          </p:cNvPr>
          <p:cNvSpPr>
            <a:spLocks noGrp="1"/>
          </p:cNvSpPr>
          <p:nvPr>
            <p:ph type="sldNum" sz="quarter" idx="5"/>
          </p:nvPr>
        </p:nvSpPr>
        <p:spPr/>
        <p:txBody>
          <a:bodyPr/>
          <a:lstStyle/>
          <a:p>
            <a:fld id="{67D4AFE6-52F8-436F-9DAC-607E2BE5A99D}" type="slidenum">
              <a:rPr lang="en-US" smtClean="0"/>
              <a:t>5</a:t>
            </a:fld>
            <a:endParaRPr lang="en-US" dirty="0"/>
          </a:p>
        </p:txBody>
      </p:sp>
    </p:spTree>
    <p:extLst>
      <p:ext uri="{BB962C8B-B14F-4D97-AF65-F5344CB8AC3E}">
        <p14:creationId xmlns:p14="http://schemas.microsoft.com/office/powerpoint/2010/main" val="3799524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9D0B36-8D18-4443-9E28-E6B3FBBEFC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8FFB8-F8A0-8142-6605-1580E3337A9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4F8F77A-EF33-3FA3-5D75-25CD20D763B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Hassan Khan: Our second design focus was on the frame. We made two frames based on the research from Harte. One frame used lollipop sticks, the other used dowels. The dowels showed much less movement during stress testing than the lollipop sticks. The homogenous nature of the dowel would help provide the strength and weigh savings we wanted for our project. That’s why we chose that as our baseline for our final design.</a:t>
            </a:r>
          </a:p>
        </p:txBody>
      </p:sp>
      <p:sp>
        <p:nvSpPr>
          <p:cNvPr id="4" name="Slide Number Placeholder 3">
            <a:extLst>
              <a:ext uri="{FF2B5EF4-FFF2-40B4-BE49-F238E27FC236}">
                <a16:creationId xmlns:a16="http://schemas.microsoft.com/office/drawing/2014/main" id="{6D06B0DC-45E7-CA22-ED0B-97BEE0003E16}"/>
              </a:ext>
            </a:extLst>
          </p:cNvPr>
          <p:cNvSpPr>
            <a:spLocks noGrp="1"/>
          </p:cNvSpPr>
          <p:nvPr>
            <p:ph type="sldNum" sz="quarter" idx="5"/>
          </p:nvPr>
        </p:nvSpPr>
        <p:spPr/>
        <p:txBody>
          <a:bodyPr/>
          <a:lstStyle/>
          <a:p>
            <a:fld id="{67D4AFE6-52F8-436F-9DAC-607E2BE5A99D}" type="slidenum">
              <a:rPr lang="en-US" smtClean="0"/>
              <a:t>6</a:t>
            </a:fld>
            <a:endParaRPr lang="en-US" dirty="0"/>
          </a:p>
        </p:txBody>
      </p:sp>
    </p:spTree>
    <p:extLst>
      <p:ext uri="{BB962C8B-B14F-4D97-AF65-F5344CB8AC3E}">
        <p14:creationId xmlns:p14="http://schemas.microsoft.com/office/powerpoint/2010/main" val="1672456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AE5B00-0B94-07E3-DA82-026F6A4EFB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1ECF99-72B8-706A-7972-762627E3210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CE346B1-4C65-F55C-6A7A-BC2EEBCB56B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Tobias Smith: For the final build, we assembled the full dowel frame. We glued segments of straws onto the frame to act as bearings. For the wheels we glued wooden wheels onto CDs and wrapped the rear wheels in plasticine to increase traction.</a:t>
            </a:r>
            <a:br>
              <a:rPr lang="en-GB" dirty="0"/>
            </a:br>
            <a:br>
              <a:rPr lang="en-GB" dirty="0"/>
            </a:br>
            <a:r>
              <a:rPr lang="en-GB" dirty="0"/>
              <a:t>Tobias Smith: The front wheel didn’t get plasticine since we ran out of material, but we did add a balancing wheel on the inside to help it travel straight.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Tobias Smith: For propulsion we reshaped a paperclip into a hook, glued that onto the axle and tied a rubber band to the frame with a hitch knot.</a:t>
            </a:r>
          </a:p>
        </p:txBody>
      </p:sp>
      <p:sp>
        <p:nvSpPr>
          <p:cNvPr id="4" name="Slide Number Placeholder 3">
            <a:extLst>
              <a:ext uri="{FF2B5EF4-FFF2-40B4-BE49-F238E27FC236}">
                <a16:creationId xmlns:a16="http://schemas.microsoft.com/office/drawing/2014/main" id="{C1528629-35C2-6DC1-615C-A6C44DA91746}"/>
              </a:ext>
            </a:extLst>
          </p:cNvPr>
          <p:cNvSpPr>
            <a:spLocks noGrp="1"/>
          </p:cNvSpPr>
          <p:nvPr>
            <p:ph type="sldNum" sz="quarter" idx="5"/>
          </p:nvPr>
        </p:nvSpPr>
        <p:spPr/>
        <p:txBody>
          <a:bodyPr/>
          <a:lstStyle/>
          <a:p>
            <a:fld id="{67D4AFE6-52F8-436F-9DAC-607E2BE5A99D}" type="slidenum">
              <a:rPr lang="en-US" smtClean="0"/>
              <a:t>7</a:t>
            </a:fld>
            <a:endParaRPr lang="en-US" dirty="0"/>
          </a:p>
        </p:txBody>
      </p:sp>
    </p:spTree>
    <p:extLst>
      <p:ext uri="{BB962C8B-B14F-4D97-AF65-F5344CB8AC3E}">
        <p14:creationId xmlns:p14="http://schemas.microsoft.com/office/powerpoint/2010/main" val="17259376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640336-949B-3CD1-A412-BFF758F8B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4B7FA8-0601-7459-4539-7581133C45E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5CEC309-FA3F-1DA4-DBAF-83E8619AB87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For testing we used objects of known value lengths to measure the speed of the vehicle. We set up a camera and recoded it. With the data, we got values of 1.281 and 1.20 seconds. This averaged to 1.2405 seconds.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Here are some videos of our vehicle. This one (point to the one with chairs) was what we used to get our times.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The first video was us testing the smaller wheels, you can see the distance was much less than using the larger CDs in the second video.</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AD740F2B-9FAD-D7E6-7546-D45C22C14F1C}"/>
              </a:ext>
            </a:extLst>
          </p:cNvPr>
          <p:cNvSpPr>
            <a:spLocks noGrp="1"/>
          </p:cNvSpPr>
          <p:nvPr>
            <p:ph type="sldNum" sz="quarter" idx="5"/>
          </p:nvPr>
        </p:nvSpPr>
        <p:spPr/>
        <p:txBody>
          <a:bodyPr/>
          <a:lstStyle/>
          <a:p>
            <a:fld id="{67D4AFE6-52F8-436F-9DAC-607E2BE5A99D}" type="slidenum">
              <a:rPr lang="en-US" smtClean="0"/>
              <a:t>8</a:t>
            </a:fld>
            <a:endParaRPr lang="en-US" dirty="0"/>
          </a:p>
        </p:txBody>
      </p:sp>
    </p:spTree>
    <p:extLst>
      <p:ext uri="{BB962C8B-B14F-4D97-AF65-F5344CB8AC3E}">
        <p14:creationId xmlns:p14="http://schemas.microsoft.com/office/powerpoint/2010/main" val="2087537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027942-2858-B077-E4A5-404AF0F76B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A5B636-F8A6-83C9-D146-AD18B7F01F9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286BF69-B8A8-3C11-00E5-D8FBADC55293}"/>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Overall, our project showed how important iterative design is in engineering. Each prototype showed us different issues, along with what we learnt in the research. The friction, frame strength and propulsion.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Temi Oshodi: The final vehicle met our aims, functioned reliably and demonstrated the value of research, teamwork and testing.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FDA399BC-DC59-58C4-5712-3AF79F531ABA}"/>
              </a:ext>
            </a:extLst>
          </p:cNvPr>
          <p:cNvSpPr>
            <a:spLocks noGrp="1"/>
          </p:cNvSpPr>
          <p:nvPr>
            <p:ph type="sldNum" sz="quarter" idx="5"/>
          </p:nvPr>
        </p:nvSpPr>
        <p:spPr/>
        <p:txBody>
          <a:bodyPr/>
          <a:lstStyle/>
          <a:p>
            <a:fld id="{67D4AFE6-52F8-436F-9DAC-607E2BE5A99D}" type="slidenum">
              <a:rPr lang="en-US" smtClean="0"/>
              <a:t>9</a:t>
            </a:fld>
            <a:endParaRPr lang="en-US" dirty="0"/>
          </a:p>
        </p:txBody>
      </p:sp>
    </p:spTree>
    <p:extLst>
      <p:ext uri="{BB962C8B-B14F-4D97-AF65-F5344CB8AC3E}">
        <p14:creationId xmlns:p14="http://schemas.microsoft.com/office/powerpoint/2010/main" val="745059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1DA85BB-8327-437A-900F-6A3DB7A5ABC9}"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6FA0BC-E7BB-4D55-8710-E8474A66771E}"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58A1C5-682A-4617-9A91-5759A79A935B}"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2EFD0D0-99D2-4A10-AC62-6E2E6CF7A9EE}" type="datetime1">
              <a:rPr lang="en-US" smtClean="0"/>
              <a:t>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F7DEDF-EB2B-4F7F-B2DF-97C28C8FCBC9}" type="datetime1">
              <a:rPr lang="en-US" smtClean="0"/>
              <a:t>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B780351-56D7-412F-9F2E-17819DF3B01D}" type="datetime1">
              <a:rPr lang="en-US" smtClean="0"/>
              <a:t>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8F068B-C601-4124-944A-AED7D3FD7517}" type="datetime1">
              <a:rPr lang="en-US" smtClean="0"/>
              <a:t>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6F7A73-7818-460B-8F62-87CD8A1DAD1A}" type="datetime1">
              <a:rPr lang="en-US" smtClean="0"/>
              <a:t>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CF8665-A302-4073-9097-DCE6BA8A5D14}" type="datetime1">
              <a:rPr lang="en-US" smtClean="0"/>
              <a:t>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973878A-9A6C-446F-AE2D-FA0E8037C59B}" type="datetime1">
              <a:rPr lang="en-US" smtClean="0"/>
              <a:t>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CC5687-D9F1-45E2-A621-A964456C9C51}"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05D98-6779-42E9-AA36-C6D6C2CA339B}"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5414117-4E55-454A-B008-5B316A3C4A1E}"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685336-EDD6-4B11-BDCB-D9716D9D0CAD}"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90B30B-3EA6-4689-8E7C-D798375DFD60}"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C5E6C6-E680-4C09-9A82-6D6D4A458B45}"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BF7BBFA-E374-465F-B18D-F6CE71921593}" type="datetime1">
              <a:rPr lang="en-US" smtClean="0"/>
              <a:t>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38D89FA6-8D64-42DE-8A02-4A6662349BFD}" type="datetime1">
              <a:rPr lang="en-US" smtClean="0"/>
              <a:t>2/1/2026</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21.jpeg"/><Relationship Id="rId4" Type="http://schemas.openxmlformats.org/officeDocument/2006/relationships/image" Target="../media/image20.jpeg"/></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8.xml.rels><?xml version="1.0" encoding="UTF-8" standalone="yes"?>
<Relationships xmlns="http://schemas.openxmlformats.org/package/2006/relationships"><Relationship Id="rId8" Type="http://schemas.openxmlformats.org/officeDocument/2006/relationships/notesSlide" Target="../notesSlides/notesSlide8.xml"/><Relationship Id="rId3" Type="http://schemas.microsoft.com/office/2007/relationships/media" Target="../media/media2.mp4"/><Relationship Id="rId7"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video" Target="../media/media3.mp4"/><Relationship Id="rId11" Type="http://schemas.openxmlformats.org/officeDocument/2006/relationships/image" Target="../media/image29.png"/><Relationship Id="rId5" Type="http://schemas.microsoft.com/office/2007/relationships/media" Target="../media/media3.mp4"/><Relationship Id="rId10" Type="http://schemas.openxmlformats.org/officeDocument/2006/relationships/image" Target="../media/image28.png"/><Relationship Id="rId4" Type="http://schemas.openxmlformats.org/officeDocument/2006/relationships/video" Target="../media/media2.mp4"/><Relationship Id="rId9" Type="http://schemas.openxmlformats.org/officeDocument/2006/relationships/image" Target="../media/image27.png"/></Relationships>
</file>

<file path=ppt/slides/_rels/slide9.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image" Target="../media/image11.png"/><Relationship Id="rId7"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19.jpeg"/><Relationship Id="rId9"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3CD85834-55D9-470E-9834-623384F2476A}"/>
              </a:ext>
              <a:ext uri="{C183D7F6-B498-43B3-948B-1728B52AA6E4}">
                <adec:decorative xmlns:adec="http://schemas.microsoft.com/office/drawing/2017/decorative" val="1"/>
              </a:ext>
            </a:extLst>
          </p:cNvPr>
          <p:cNvPicPr>
            <a:picLocks noChangeAspect="1"/>
          </p:cNvPicPr>
          <p:nvPr/>
        </p:nvPicPr>
        <p:blipFill rotWithShape="1">
          <a:blip r:embed="rId3">
            <a:alphaModFix amt="40000"/>
          </a:blip>
          <a:srcRect t="9418" b="6313"/>
          <a:stretch/>
        </p:blipFill>
        <p:spPr>
          <a:xfrm>
            <a:off x="-3175" y="0"/>
            <a:ext cx="12192000" cy="6857990"/>
          </a:xfrm>
          <a:prstGeom prst="rect">
            <a:avLst/>
          </a:prstGeom>
        </p:spPr>
      </p:pic>
      <p:sp>
        <p:nvSpPr>
          <p:cNvPr id="2" name="Title 1">
            <a:extLst>
              <a:ext uri="{FF2B5EF4-FFF2-40B4-BE49-F238E27FC236}">
                <a16:creationId xmlns:a16="http://schemas.microsoft.com/office/drawing/2014/main" id="{DD812CC5-3F64-4837-AE94-66C400A325B0}"/>
              </a:ext>
            </a:extLst>
          </p:cNvPr>
          <p:cNvSpPr>
            <a:spLocks noGrp="1"/>
          </p:cNvSpPr>
          <p:nvPr>
            <p:ph type="ctrTitle"/>
          </p:nvPr>
        </p:nvSpPr>
        <p:spPr>
          <a:xfrm>
            <a:off x="219485" y="-1676401"/>
            <a:ext cx="8001000" cy="2971801"/>
          </a:xfrm>
        </p:spPr>
        <p:txBody>
          <a:bodyPr>
            <a:normAutofit/>
          </a:bodyPr>
          <a:lstStyle/>
          <a:p>
            <a:r>
              <a:rPr lang="en-US" dirty="0"/>
              <a:t>Group E</a:t>
            </a:r>
          </a:p>
        </p:txBody>
      </p:sp>
      <p:sp>
        <p:nvSpPr>
          <p:cNvPr id="3" name="Subtitle 2">
            <a:extLst>
              <a:ext uri="{FF2B5EF4-FFF2-40B4-BE49-F238E27FC236}">
                <a16:creationId xmlns:a16="http://schemas.microsoft.com/office/drawing/2014/main" id="{150012D5-B732-49FA-8D2C-A5C52B3641FB}"/>
              </a:ext>
            </a:extLst>
          </p:cNvPr>
          <p:cNvSpPr>
            <a:spLocks noGrp="1"/>
          </p:cNvSpPr>
          <p:nvPr>
            <p:ph type="subTitle" idx="1"/>
          </p:nvPr>
        </p:nvSpPr>
        <p:spPr>
          <a:xfrm>
            <a:off x="219485" y="1481667"/>
            <a:ext cx="6050885" cy="1947333"/>
          </a:xfrm>
        </p:spPr>
        <p:txBody>
          <a:bodyPr>
            <a:normAutofit/>
          </a:bodyPr>
          <a:lstStyle/>
          <a:p>
            <a:r>
              <a:rPr lang="en-US" dirty="0">
                <a:solidFill>
                  <a:schemeClr val="tx1"/>
                </a:solidFill>
              </a:rPr>
              <a:t>Hassan Khan, Daniyal Zafar, Nicole Crofts, Tobias Smith, Temi Oshodi, Morgan Bateman</a:t>
            </a:r>
          </a:p>
        </p:txBody>
      </p:sp>
      <p:pic>
        <p:nvPicPr>
          <p:cNvPr id="4" name="Picture 3">
            <a:extLst>
              <a:ext uri="{FF2B5EF4-FFF2-40B4-BE49-F238E27FC236}">
                <a16:creationId xmlns:a16="http://schemas.microsoft.com/office/drawing/2014/main" id="{492AAB09-A02F-86E4-33F1-873D1C6CC06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29367" y="2814792"/>
            <a:ext cx="4814994" cy="2711802"/>
          </a:xfrm>
          <a:prstGeom prst="rect">
            <a:avLst/>
          </a:prstGeom>
          <a:noFill/>
          <a:ln>
            <a:noFill/>
          </a:ln>
        </p:spPr>
      </p:pic>
      <p:pic>
        <p:nvPicPr>
          <p:cNvPr id="6" name="Picture 5">
            <a:extLst>
              <a:ext uri="{FF2B5EF4-FFF2-40B4-BE49-F238E27FC236}">
                <a16:creationId xmlns:a16="http://schemas.microsoft.com/office/drawing/2014/main" id="{4DD66EEC-DF55-52AC-BFDA-12C9D2BF96F0}"/>
              </a:ext>
            </a:extLst>
          </p:cNvPr>
          <p:cNvPicPr>
            <a:picLocks noChangeAspect="1"/>
          </p:cNvPicPr>
          <p:nvPr/>
        </p:nvPicPr>
        <p:blipFill>
          <a:blip r:embed="rId5"/>
          <a:srcRect t="15956" r="33509" b="21690"/>
          <a:stretch>
            <a:fillRect/>
          </a:stretch>
        </p:blipFill>
        <p:spPr>
          <a:xfrm>
            <a:off x="7639566" y="3666606"/>
            <a:ext cx="4029783" cy="2127593"/>
          </a:xfrm>
          <a:prstGeom prst="rect">
            <a:avLst/>
          </a:prstGeom>
        </p:spPr>
      </p:pic>
      <p:pic>
        <p:nvPicPr>
          <p:cNvPr id="9" name="Picture 8">
            <a:extLst>
              <a:ext uri="{FF2B5EF4-FFF2-40B4-BE49-F238E27FC236}">
                <a16:creationId xmlns:a16="http://schemas.microsoft.com/office/drawing/2014/main" id="{D67C1629-4E1B-83E4-6E49-B5EA5652C273}"/>
              </a:ext>
            </a:extLst>
          </p:cNvPr>
          <p:cNvPicPr>
            <a:picLocks noChangeAspect="1"/>
          </p:cNvPicPr>
          <p:nvPr/>
        </p:nvPicPr>
        <p:blipFill>
          <a:blip r:embed="rId6"/>
          <a:srcRect t="19734" b="17935"/>
          <a:stretch>
            <a:fillRect/>
          </a:stretch>
        </p:blipFill>
        <p:spPr>
          <a:xfrm>
            <a:off x="5346493" y="2937228"/>
            <a:ext cx="2293073" cy="2538695"/>
          </a:xfrm>
          <a:prstGeom prst="rect">
            <a:avLst/>
          </a:prstGeom>
        </p:spPr>
      </p:pic>
      <p:pic>
        <p:nvPicPr>
          <p:cNvPr id="11" name="Picture 10">
            <a:extLst>
              <a:ext uri="{FF2B5EF4-FFF2-40B4-BE49-F238E27FC236}">
                <a16:creationId xmlns:a16="http://schemas.microsoft.com/office/drawing/2014/main" id="{B3738353-92FF-51B5-8E70-5A4A6EBB3981}"/>
              </a:ext>
            </a:extLst>
          </p:cNvPr>
          <p:cNvPicPr>
            <a:picLocks noChangeAspect="1"/>
          </p:cNvPicPr>
          <p:nvPr/>
        </p:nvPicPr>
        <p:blipFill>
          <a:blip r:embed="rId7"/>
          <a:srcRect l="14297" t="15751" r="15266" b="11766"/>
          <a:stretch>
            <a:fillRect/>
          </a:stretch>
        </p:blipFill>
        <p:spPr>
          <a:xfrm rot="5400000">
            <a:off x="8443417" y="913282"/>
            <a:ext cx="1947331" cy="3559299"/>
          </a:xfrm>
          <a:prstGeom prst="rect">
            <a:avLst/>
          </a:prstGeom>
        </p:spPr>
      </p:pic>
    </p:spTree>
    <p:extLst>
      <p:ext uri="{BB962C8B-B14F-4D97-AF65-F5344CB8AC3E}">
        <p14:creationId xmlns:p14="http://schemas.microsoft.com/office/powerpoint/2010/main" val="38573100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29CA2-ADC9-4B60-29A1-4EEA4B28B67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2B8129-3D00-8310-AB9C-2702937CA01C}"/>
              </a:ext>
            </a:extLst>
          </p:cNvPr>
          <p:cNvSpPr>
            <a:spLocks noGrp="1"/>
          </p:cNvSpPr>
          <p:nvPr>
            <p:ph type="ctrTitle"/>
          </p:nvPr>
        </p:nvSpPr>
        <p:spPr>
          <a:xfrm>
            <a:off x="219485" y="-1676401"/>
            <a:ext cx="8001000" cy="2971801"/>
          </a:xfrm>
        </p:spPr>
        <p:txBody>
          <a:bodyPr>
            <a:normAutofit/>
          </a:bodyPr>
          <a:lstStyle/>
          <a:p>
            <a:r>
              <a:rPr lang="en-US" dirty="0"/>
              <a:t>Our Aims</a:t>
            </a:r>
          </a:p>
        </p:txBody>
      </p:sp>
      <p:sp>
        <p:nvSpPr>
          <p:cNvPr id="5" name="Subtitle 2">
            <a:extLst>
              <a:ext uri="{FF2B5EF4-FFF2-40B4-BE49-F238E27FC236}">
                <a16:creationId xmlns:a16="http://schemas.microsoft.com/office/drawing/2014/main" id="{9A4861C0-CF44-0F39-D4A2-9957CF6C41EA}"/>
              </a:ext>
            </a:extLst>
          </p:cNvPr>
          <p:cNvSpPr txBox="1">
            <a:spLocks/>
          </p:cNvSpPr>
          <p:nvPr/>
        </p:nvSpPr>
        <p:spPr>
          <a:xfrm>
            <a:off x="6446476" y="3669851"/>
            <a:ext cx="7378706" cy="2971801"/>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2100" kern="1200" cap="none">
                <a:solidFill>
                  <a:schemeClr val="bg2">
                    <a:lumMod val="75000"/>
                  </a:schemeClr>
                </a:solidFill>
                <a:effectLst/>
                <a:latin typeface="+mn-lt"/>
                <a:ea typeface="+mn-ea"/>
                <a:cs typeface="+mn-cs"/>
              </a:defRPr>
            </a:lvl1pPr>
            <a:lvl2pPr marL="457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6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9pPr>
          </a:lstStyle>
          <a:p>
            <a:r>
              <a:rPr lang="en-US" dirty="0">
                <a:solidFill>
                  <a:schemeClr val="tx1"/>
                </a:solidFill>
              </a:rPr>
              <a:t>20 lollipop sticks</a:t>
            </a:r>
          </a:p>
          <a:p>
            <a:r>
              <a:rPr lang="en-US" dirty="0">
                <a:solidFill>
                  <a:schemeClr val="tx1"/>
                </a:solidFill>
              </a:rPr>
              <a:t>4 CDs</a:t>
            </a:r>
          </a:p>
          <a:p>
            <a:r>
              <a:rPr lang="en-US" dirty="0">
                <a:solidFill>
                  <a:schemeClr val="tx1"/>
                </a:solidFill>
              </a:rPr>
              <a:t>Rubber bands</a:t>
            </a:r>
          </a:p>
          <a:p>
            <a:r>
              <a:rPr lang="en-US" dirty="0">
                <a:solidFill>
                  <a:schemeClr val="tx1"/>
                </a:solidFill>
              </a:rPr>
              <a:t>5 wooden dowels</a:t>
            </a:r>
          </a:p>
          <a:p>
            <a:r>
              <a:rPr lang="en-US" dirty="0">
                <a:solidFill>
                  <a:schemeClr val="tx1"/>
                </a:solidFill>
              </a:rPr>
              <a:t>Straws</a:t>
            </a:r>
          </a:p>
          <a:p>
            <a:r>
              <a:rPr lang="en-US" dirty="0">
                <a:solidFill>
                  <a:schemeClr val="tx1"/>
                </a:solidFill>
              </a:rPr>
              <a:t>10 Washers</a:t>
            </a:r>
          </a:p>
        </p:txBody>
      </p:sp>
      <p:sp>
        <p:nvSpPr>
          <p:cNvPr id="8" name="Subtitle 2">
            <a:extLst>
              <a:ext uri="{FF2B5EF4-FFF2-40B4-BE49-F238E27FC236}">
                <a16:creationId xmlns:a16="http://schemas.microsoft.com/office/drawing/2014/main" id="{12141BAF-7A52-768E-FC1F-0969E0B46B65}"/>
              </a:ext>
            </a:extLst>
          </p:cNvPr>
          <p:cNvSpPr txBox="1">
            <a:spLocks/>
          </p:cNvSpPr>
          <p:nvPr/>
        </p:nvSpPr>
        <p:spPr>
          <a:xfrm>
            <a:off x="9325954" y="3669851"/>
            <a:ext cx="8143181" cy="3428991"/>
          </a:xfrm>
          <a:prstGeom prst="rect">
            <a:avLst/>
          </a:prstGeom>
        </p:spPr>
        <p:txBody>
          <a:bodyPr vert="horz" lIns="91440" tIns="45720" rIns="91440" bIns="45720" rtlCol="0" anchor="t">
            <a:normAutofit/>
          </a:bodyPr>
          <a:lstStyle>
            <a:lvl1pPr marL="0" indent="0" algn="l" defTabSz="457200" rtl="0" eaLnBrk="1" latinLnBrk="0" hangingPunct="1">
              <a:spcBef>
                <a:spcPct val="20000"/>
              </a:spcBef>
              <a:spcAft>
                <a:spcPts val="600"/>
              </a:spcAft>
              <a:buClr>
                <a:schemeClr val="tx1"/>
              </a:buClr>
              <a:buSzPct val="80000"/>
              <a:buFont typeface="Wingdings 3" panose="05040102010807070707" pitchFamily="18" charset="2"/>
              <a:buNone/>
              <a:defRPr sz="2100" kern="1200" cap="none">
                <a:solidFill>
                  <a:schemeClr val="bg2">
                    <a:lumMod val="75000"/>
                  </a:schemeClr>
                </a:solidFill>
                <a:effectLst/>
                <a:latin typeface="+mn-lt"/>
                <a:ea typeface="+mn-ea"/>
                <a:cs typeface="+mn-cs"/>
              </a:defRPr>
            </a:lvl1pPr>
            <a:lvl2pPr marL="457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800" kern="1200" cap="none">
                <a:solidFill>
                  <a:schemeClr val="tx1">
                    <a:tint val="75000"/>
                  </a:schemeClr>
                </a:solidFill>
                <a:effectLst/>
                <a:latin typeface="+mn-lt"/>
                <a:ea typeface="+mn-ea"/>
                <a:cs typeface="+mn-cs"/>
              </a:defRPr>
            </a:lvl2pPr>
            <a:lvl3pPr marL="914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600" kern="1200" cap="none">
                <a:solidFill>
                  <a:schemeClr val="tx1">
                    <a:tint val="75000"/>
                  </a:schemeClr>
                </a:solidFill>
                <a:effectLst/>
                <a:latin typeface="+mn-lt"/>
                <a:ea typeface="+mn-ea"/>
                <a:cs typeface="+mn-cs"/>
              </a:defRPr>
            </a:lvl3pPr>
            <a:lvl4pPr marL="1371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4pPr>
            <a:lvl5pPr marL="18288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5pPr>
            <a:lvl6pPr marL="22860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6pPr>
            <a:lvl7pPr marL="27432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7pPr>
            <a:lvl8pPr marL="32004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8pPr>
            <a:lvl9pPr marL="3657600" indent="0" algn="ctr" defTabSz="457200" rtl="0" eaLnBrk="1" latinLnBrk="0" hangingPunct="1">
              <a:spcBef>
                <a:spcPct val="20000"/>
              </a:spcBef>
              <a:spcAft>
                <a:spcPts val="600"/>
              </a:spcAft>
              <a:buClr>
                <a:schemeClr val="tx1"/>
              </a:buClr>
              <a:buSzPct val="80000"/>
              <a:buFont typeface="Wingdings 3" panose="05040102010807070707" pitchFamily="18" charset="2"/>
              <a:buNone/>
              <a:defRPr sz="1400" kern="1200" cap="none">
                <a:solidFill>
                  <a:schemeClr val="tx1">
                    <a:tint val="75000"/>
                  </a:schemeClr>
                </a:solidFill>
                <a:effectLst/>
                <a:latin typeface="+mn-lt"/>
                <a:ea typeface="+mn-ea"/>
                <a:cs typeface="+mn-cs"/>
              </a:defRPr>
            </a:lvl9pPr>
          </a:lstStyle>
          <a:p>
            <a:r>
              <a:rPr lang="en-US" dirty="0">
                <a:solidFill>
                  <a:schemeClr val="tx1"/>
                </a:solidFill>
              </a:rPr>
              <a:t>Paper clips</a:t>
            </a:r>
          </a:p>
          <a:p>
            <a:r>
              <a:rPr lang="en-US" dirty="0">
                <a:solidFill>
                  <a:schemeClr val="tx1"/>
                </a:solidFill>
              </a:rPr>
              <a:t>Cellotape</a:t>
            </a:r>
          </a:p>
          <a:p>
            <a:r>
              <a:rPr lang="en-US" dirty="0">
                <a:solidFill>
                  <a:schemeClr val="tx1"/>
                </a:solidFill>
              </a:rPr>
              <a:t>Modelling clay</a:t>
            </a:r>
          </a:p>
          <a:p>
            <a:r>
              <a:rPr lang="en-US" dirty="0">
                <a:solidFill>
                  <a:schemeClr val="tx1"/>
                </a:solidFill>
              </a:rPr>
              <a:t>4 Wooden wheels</a:t>
            </a:r>
          </a:p>
          <a:p>
            <a:r>
              <a:rPr lang="en-US" dirty="0">
                <a:solidFill>
                  <a:schemeClr val="tx1"/>
                </a:solidFill>
              </a:rPr>
              <a:t>Glue guns</a:t>
            </a:r>
          </a:p>
        </p:txBody>
      </p:sp>
      <p:pic>
        <p:nvPicPr>
          <p:cNvPr id="1026" name="Picture 2" descr="Build a Rubber Band–Powered Car | Scientific American">
            <a:extLst>
              <a:ext uri="{FF2B5EF4-FFF2-40B4-BE49-F238E27FC236}">
                <a16:creationId xmlns:a16="http://schemas.microsoft.com/office/drawing/2014/main" id="{4C3E5691-61D6-3635-61D4-F5463E9D08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813" y="1812477"/>
            <a:ext cx="2959912" cy="19696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ild a Rubber Band-Powered Car | STEM Activity">
            <a:extLst>
              <a:ext uri="{FF2B5EF4-FFF2-40B4-BE49-F238E27FC236}">
                <a16:creationId xmlns:a16="http://schemas.microsoft.com/office/drawing/2014/main" id="{DE4EADA5-28E6-DC98-46EF-0F2315D346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14726" y="1571625"/>
            <a:ext cx="2500418" cy="18254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onder Craft: Rubber band powered car - Newspaper - DAWN.COM">
            <a:extLst>
              <a:ext uri="{FF2B5EF4-FFF2-40B4-BE49-F238E27FC236}">
                <a16:creationId xmlns:a16="http://schemas.microsoft.com/office/drawing/2014/main" id="{FB833238-76A9-B927-CD43-355EFD598D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514725" y="3397025"/>
            <a:ext cx="2138363"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North Star Toys - Rubber Band Powered Indy Car - Etsy UK">
            <a:extLst>
              <a:ext uri="{FF2B5EF4-FFF2-40B4-BE49-F238E27FC236}">
                <a16:creationId xmlns:a16="http://schemas.microsoft.com/office/drawing/2014/main" id="{7F5B5BF9-9D8D-8291-36E5-AFE2514C75C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485" y="3782164"/>
            <a:ext cx="2984168" cy="19696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Materials | SAICM Knowledge">
            <a:extLst>
              <a:ext uri="{FF2B5EF4-FFF2-40B4-BE49-F238E27FC236}">
                <a16:creationId xmlns:a16="http://schemas.microsoft.com/office/drawing/2014/main" id="{F9EE49DB-F242-2ACF-2ECF-CF63654AED6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96602" y="1164121"/>
            <a:ext cx="4211015" cy="2364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510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C09AF-E1C4-AC89-6863-1CFC0A320A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8E1010-B751-2969-E095-CC1BC73C98CE}"/>
              </a:ext>
            </a:extLst>
          </p:cNvPr>
          <p:cNvSpPr>
            <a:spLocks noGrp="1"/>
          </p:cNvSpPr>
          <p:nvPr>
            <p:ph type="ctrTitle"/>
          </p:nvPr>
        </p:nvSpPr>
        <p:spPr>
          <a:xfrm>
            <a:off x="219485" y="-1676401"/>
            <a:ext cx="8001000" cy="2971801"/>
          </a:xfrm>
        </p:spPr>
        <p:txBody>
          <a:bodyPr>
            <a:normAutofit/>
          </a:bodyPr>
          <a:lstStyle/>
          <a:p>
            <a:r>
              <a:rPr lang="en-US" dirty="0"/>
              <a:t>Research</a:t>
            </a:r>
          </a:p>
        </p:txBody>
      </p:sp>
      <p:pic>
        <p:nvPicPr>
          <p:cNvPr id="8" name="Picture 7">
            <a:extLst>
              <a:ext uri="{FF2B5EF4-FFF2-40B4-BE49-F238E27FC236}">
                <a16:creationId xmlns:a16="http://schemas.microsoft.com/office/drawing/2014/main" id="{9DCDE764-0457-F96F-D28D-334D5E8CD556}"/>
              </a:ext>
            </a:extLst>
          </p:cNvPr>
          <p:cNvPicPr>
            <a:picLocks noChangeAspect="1"/>
          </p:cNvPicPr>
          <p:nvPr/>
        </p:nvPicPr>
        <p:blipFill>
          <a:blip r:embed="rId3"/>
          <a:stretch>
            <a:fillRect/>
          </a:stretch>
        </p:blipFill>
        <p:spPr>
          <a:xfrm>
            <a:off x="994555" y="2071043"/>
            <a:ext cx="3853303" cy="2715904"/>
          </a:xfrm>
          <a:prstGeom prst="rect">
            <a:avLst/>
          </a:prstGeom>
        </p:spPr>
      </p:pic>
      <p:pic>
        <p:nvPicPr>
          <p:cNvPr id="10" name="Picture 9">
            <a:extLst>
              <a:ext uri="{FF2B5EF4-FFF2-40B4-BE49-F238E27FC236}">
                <a16:creationId xmlns:a16="http://schemas.microsoft.com/office/drawing/2014/main" id="{814830ED-B00E-972E-9DE7-D211DEC32583}"/>
              </a:ext>
            </a:extLst>
          </p:cNvPr>
          <p:cNvPicPr>
            <a:picLocks noChangeAspect="1"/>
          </p:cNvPicPr>
          <p:nvPr/>
        </p:nvPicPr>
        <p:blipFill>
          <a:blip r:embed="rId4"/>
          <a:stretch>
            <a:fillRect/>
          </a:stretch>
        </p:blipFill>
        <p:spPr>
          <a:xfrm rot="5400000">
            <a:off x="4487846" y="2051423"/>
            <a:ext cx="4339848" cy="2583615"/>
          </a:xfrm>
          <a:prstGeom prst="rect">
            <a:avLst/>
          </a:prstGeom>
        </p:spPr>
      </p:pic>
      <p:pic>
        <p:nvPicPr>
          <p:cNvPr id="12" name="Picture 11">
            <a:extLst>
              <a:ext uri="{FF2B5EF4-FFF2-40B4-BE49-F238E27FC236}">
                <a16:creationId xmlns:a16="http://schemas.microsoft.com/office/drawing/2014/main" id="{50A82752-9A6B-91F8-7FB7-4CC58EA9443D}"/>
              </a:ext>
            </a:extLst>
          </p:cNvPr>
          <p:cNvPicPr>
            <a:picLocks noChangeAspect="1"/>
          </p:cNvPicPr>
          <p:nvPr/>
        </p:nvPicPr>
        <p:blipFill>
          <a:blip r:embed="rId5"/>
          <a:srcRect r="24998"/>
          <a:stretch>
            <a:fillRect/>
          </a:stretch>
        </p:blipFill>
        <p:spPr>
          <a:xfrm>
            <a:off x="7949578" y="630925"/>
            <a:ext cx="3721143" cy="2571646"/>
          </a:xfrm>
          <a:prstGeom prst="rect">
            <a:avLst/>
          </a:prstGeom>
        </p:spPr>
      </p:pic>
      <p:pic>
        <p:nvPicPr>
          <p:cNvPr id="14" name="Picture 13">
            <a:extLst>
              <a:ext uri="{FF2B5EF4-FFF2-40B4-BE49-F238E27FC236}">
                <a16:creationId xmlns:a16="http://schemas.microsoft.com/office/drawing/2014/main" id="{10BCDF41-5A0F-711A-CC98-0D62B217A6B7}"/>
              </a:ext>
            </a:extLst>
          </p:cNvPr>
          <p:cNvPicPr>
            <a:picLocks noChangeAspect="1"/>
          </p:cNvPicPr>
          <p:nvPr/>
        </p:nvPicPr>
        <p:blipFill>
          <a:blip r:embed="rId6"/>
          <a:stretch>
            <a:fillRect/>
          </a:stretch>
        </p:blipFill>
        <p:spPr>
          <a:xfrm>
            <a:off x="7949578" y="3202571"/>
            <a:ext cx="3969055" cy="2482123"/>
          </a:xfrm>
          <a:prstGeom prst="rect">
            <a:avLst/>
          </a:prstGeom>
        </p:spPr>
      </p:pic>
    </p:spTree>
    <p:extLst>
      <p:ext uri="{BB962C8B-B14F-4D97-AF65-F5344CB8AC3E}">
        <p14:creationId xmlns:p14="http://schemas.microsoft.com/office/powerpoint/2010/main" val="2228181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F474A4-0789-C959-FA51-13F96B6F37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446568-BEDA-735A-71EF-B09F53C82791}"/>
              </a:ext>
            </a:extLst>
          </p:cNvPr>
          <p:cNvSpPr>
            <a:spLocks noGrp="1"/>
          </p:cNvSpPr>
          <p:nvPr>
            <p:ph type="ctrTitle"/>
          </p:nvPr>
        </p:nvSpPr>
        <p:spPr>
          <a:xfrm>
            <a:off x="219485" y="-1676401"/>
            <a:ext cx="8001000" cy="2971801"/>
          </a:xfrm>
        </p:spPr>
        <p:txBody>
          <a:bodyPr>
            <a:normAutofit/>
          </a:bodyPr>
          <a:lstStyle/>
          <a:p>
            <a:r>
              <a:rPr lang="en-US" dirty="0"/>
              <a:t>Research</a:t>
            </a:r>
          </a:p>
        </p:txBody>
      </p:sp>
      <p:pic>
        <p:nvPicPr>
          <p:cNvPr id="2050" name="Picture 2" descr="Understanding Wood Grain Patterns: Types, Examples &amp; Terms">
            <a:extLst>
              <a:ext uri="{FF2B5EF4-FFF2-40B4-BE49-F238E27FC236}">
                <a16:creationId xmlns:a16="http://schemas.microsoft.com/office/drawing/2014/main" id="{6BF00DB0-AA4F-CBA6-1A66-D49A5B6376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8035" y="1646474"/>
            <a:ext cx="2251949" cy="225455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Properties of softwood - Swedish Wood">
            <a:extLst>
              <a:ext uri="{FF2B5EF4-FFF2-40B4-BE49-F238E27FC236}">
                <a16:creationId xmlns:a16="http://schemas.microsoft.com/office/drawing/2014/main" id="{C87FCA26-C065-84C8-0EDB-818C2F14C4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56667"/>
          <a:stretch>
            <a:fillRect/>
          </a:stretch>
        </p:blipFill>
        <p:spPr bwMode="auto">
          <a:xfrm>
            <a:off x="7738761" y="625602"/>
            <a:ext cx="3209282" cy="236899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Properties of softwood - Swedish Wood">
            <a:extLst>
              <a:ext uri="{FF2B5EF4-FFF2-40B4-BE49-F238E27FC236}">
                <a16:creationId xmlns:a16="http://schemas.microsoft.com/office/drawing/2014/main" id="{B32DB98B-F647-EC5A-DAF9-22AE464AFF6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5846" b="-62"/>
          <a:stretch>
            <a:fillRect/>
          </a:stretch>
        </p:blipFill>
        <p:spPr bwMode="auto">
          <a:xfrm>
            <a:off x="7738761" y="2971801"/>
            <a:ext cx="3209281" cy="296399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ulticraft Imports Krafty Kids CW554 Craftwood Natural Thin Dowel, 10in by  2.5mm, 85-Piece : Amazon.co.uk: DIY &amp; Tools">
            <a:extLst>
              <a:ext uri="{FF2B5EF4-FFF2-40B4-BE49-F238E27FC236}">
                <a16:creationId xmlns:a16="http://schemas.microsoft.com/office/drawing/2014/main" id="{E86A4760-E1BE-2F01-ED30-05D8C0B89C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9984" y="2994600"/>
            <a:ext cx="2277994" cy="221692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100 Wooden Lolly Sticks">
            <a:extLst>
              <a:ext uri="{FF2B5EF4-FFF2-40B4-BE49-F238E27FC236}">
                <a16:creationId xmlns:a16="http://schemas.microsoft.com/office/drawing/2014/main" id="{DC143AF0-4F46-D7D2-5C75-7F2924503A5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65427" y="3901031"/>
            <a:ext cx="2254557" cy="2254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5317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FF693-4EA5-974F-FCA1-112837D84F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7EB35A-ACBB-82F7-08CD-904614927C86}"/>
              </a:ext>
            </a:extLst>
          </p:cNvPr>
          <p:cNvSpPr>
            <a:spLocks noGrp="1"/>
          </p:cNvSpPr>
          <p:nvPr>
            <p:ph type="ctrTitle"/>
          </p:nvPr>
        </p:nvSpPr>
        <p:spPr>
          <a:xfrm>
            <a:off x="219485" y="-1676401"/>
            <a:ext cx="8001000" cy="2971801"/>
          </a:xfrm>
        </p:spPr>
        <p:txBody>
          <a:bodyPr>
            <a:normAutofit/>
          </a:bodyPr>
          <a:lstStyle/>
          <a:p>
            <a:r>
              <a:rPr lang="en-US" dirty="0"/>
              <a:t>Design and iteration</a:t>
            </a:r>
          </a:p>
        </p:txBody>
      </p:sp>
      <p:pic>
        <p:nvPicPr>
          <p:cNvPr id="5" name="Picture 4">
            <a:extLst>
              <a:ext uri="{FF2B5EF4-FFF2-40B4-BE49-F238E27FC236}">
                <a16:creationId xmlns:a16="http://schemas.microsoft.com/office/drawing/2014/main" id="{04B1AA49-D756-9982-DC26-B6404C72236F}"/>
              </a:ext>
            </a:extLst>
          </p:cNvPr>
          <p:cNvPicPr>
            <a:picLocks noChangeAspect="1"/>
          </p:cNvPicPr>
          <p:nvPr/>
        </p:nvPicPr>
        <p:blipFill>
          <a:blip r:embed="rId3"/>
          <a:stretch>
            <a:fillRect/>
          </a:stretch>
        </p:blipFill>
        <p:spPr>
          <a:xfrm>
            <a:off x="994315" y="1649104"/>
            <a:ext cx="3741459" cy="4337923"/>
          </a:xfrm>
          <a:prstGeom prst="rect">
            <a:avLst/>
          </a:prstGeom>
        </p:spPr>
      </p:pic>
      <p:pic>
        <p:nvPicPr>
          <p:cNvPr id="10" name="Picture 9">
            <a:extLst>
              <a:ext uri="{FF2B5EF4-FFF2-40B4-BE49-F238E27FC236}">
                <a16:creationId xmlns:a16="http://schemas.microsoft.com/office/drawing/2014/main" id="{3FEC479C-4CA0-DCCC-38E3-102C6B6DCA69}"/>
              </a:ext>
            </a:extLst>
          </p:cNvPr>
          <p:cNvPicPr>
            <a:picLocks noChangeAspect="1"/>
          </p:cNvPicPr>
          <p:nvPr/>
        </p:nvPicPr>
        <p:blipFill>
          <a:blip r:embed="rId4"/>
          <a:srcRect l="10273" t="20862" r="12652" b="44089"/>
          <a:stretch>
            <a:fillRect/>
          </a:stretch>
        </p:blipFill>
        <p:spPr>
          <a:xfrm>
            <a:off x="4735775" y="1649105"/>
            <a:ext cx="2879676" cy="2281800"/>
          </a:xfrm>
          <a:prstGeom prst="rect">
            <a:avLst/>
          </a:prstGeom>
        </p:spPr>
      </p:pic>
      <p:pic>
        <p:nvPicPr>
          <p:cNvPr id="12" name="Picture 11">
            <a:extLst>
              <a:ext uri="{FF2B5EF4-FFF2-40B4-BE49-F238E27FC236}">
                <a16:creationId xmlns:a16="http://schemas.microsoft.com/office/drawing/2014/main" id="{31CA277D-4FA7-A914-5664-146F0BA98CBA}"/>
              </a:ext>
            </a:extLst>
          </p:cNvPr>
          <p:cNvPicPr>
            <a:picLocks noChangeAspect="1"/>
          </p:cNvPicPr>
          <p:nvPr/>
        </p:nvPicPr>
        <p:blipFill>
          <a:blip r:embed="rId5"/>
          <a:stretch>
            <a:fillRect/>
          </a:stretch>
        </p:blipFill>
        <p:spPr>
          <a:xfrm>
            <a:off x="4735774" y="3930905"/>
            <a:ext cx="4119789" cy="2700681"/>
          </a:xfrm>
          <a:prstGeom prst="rect">
            <a:avLst/>
          </a:prstGeom>
        </p:spPr>
      </p:pic>
    </p:spTree>
    <p:extLst>
      <p:ext uri="{BB962C8B-B14F-4D97-AF65-F5344CB8AC3E}">
        <p14:creationId xmlns:p14="http://schemas.microsoft.com/office/powerpoint/2010/main" val="1825294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374AB2-D609-F32E-87D7-479DF145CA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04D7E2-C6B3-845C-20D7-7ED3DB93D072}"/>
              </a:ext>
            </a:extLst>
          </p:cNvPr>
          <p:cNvSpPr>
            <a:spLocks noGrp="1"/>
          </p:cNvSpPr>
          <p:nvPr>
            <p:ph type="ctrTitle"/>
          </p:nvPr>
        </p:nvSpPr>
        <p:spPr>
          <a:xfrm>
            <a:off x="219485" y="-1676401"/>
            <a:ext cx="8001000" cy="2971801"/>
          </a:xfrm>
        </p:spPr>
        <p:txBody>
          <a:bodyPr>
            <a:normAutofit/>
          </a:bodyPr>
          <a:lstStyle/>
          <a:p>
            <a:r>
              <a:rPr lang="en-US" dirty="0"/>
              <a:t>Design and iteration</a:t>
            </a:r>
          </a:p>
        </p:txBody>
      </p:sp>
      <p:pic>
        <p:nvPicPr>
          <p:cNvPr id="8" name="Picture 7">
            <a:extLst>
              <a:ext uri="{FF2B5EF4-FFF2-40B4-BE49-F238E27FC236}">
                <a16:creationId xmlns:a16="http://schemas.microsoft.com/office/drawing/2014/main" id="{ECDB5C3B-99BB-AFF1-5F54-925A218176FA}"/>
              </a:ext>
            </a:extLst>
          </p:cNvPr>
          <p:cNvPicPr>
            <a:picLocks noChangeAspect="1"/>
          </p:cNvPicPr>
          <p:nvPr/>
        </p:nvPicPr>
        <p:blipFill>
          <a:blip r:embed="rId3"/>
          <a:srcRect t="11404"/>
          <a:stretch>
            <a:fillRect/>
          </a:stretch>
        </p:blipFill>
        <p:spPr>
          <a:xfrm>
            <a:off x="686654" y="2156346"/>
            <a:ext cx="2362583" cy="3717878"/>
          </a:xfrm>
          <a:prstGeom prst="rect">
            <a:avLst/>
          </a:prstGeom>
        </p:spPr>
      </p:pic>
      <p:pic>
        <p:nvPicPr>
          <p:cNvPr id="10" name="Picture 9">
            <a:extLst>
              <a:ext uri="{FF2B5EF4-FFF2-40B4-BE49-F238E27FC236}">
                <a16:creationId xmlns:a16="http://schemas.microsoft.com/office/drawing/2014/main" id="{8F47C347-B46B-D998-B702-E434E9F617A8}"/>
              </a:ext>
            </a:extLst>
          </p:cNvPr>
          <p:cNvPicPr>
            <a:picLocks noChangeAspect="1"/>
          </p:cNvPicPr>
          <p:nvPr/>
        </p:nvPicPr>
        <p:blipFill>
          <a:blip r:embed="rId4"/>
          <a:stretch>
            <a:fillRect/>
          </a:stretch>
        </p:blipFill>
        <p:spPr>
          <a:xfrm>
            <a:off x="3049237" y="2156346"/>
            <a:ext cx="2093165" cy="3717878"/>
          </a:xfrm>
          <a:prstGeom prst="rect">
            <a:avLst/>
          </a:prstGeom>
        </p:spPr>
      </p:pic>
      <p:pic>
        <p:nvPicPr>
          <p:cNvPr id="12" name="Picture 11">
            <a:extLst>
              <a:ext uri="{FF2B5EF4-FFF2-40B4-BE49-F238E27FC236}">
                <a16:creationId xmlns:a16="http://schemas.microsoft.com/office/drawing/2014/main" id="{8451A14A-BA0C-2178-3E28-305BBEFAF88E}"/>
              </a:ext>
            </a:extLst>
          </p:cNvPr>
          <p:cNvPicPr>
            <a:picLocks noChangeAspect="1"/>
          </p:cNvPicPr>
          <p:nvPr/>
        </p:nvPicPr>
        <p:blipFill>
          <a:blip r:embed="rId5"/>
          <a:srcRect t="31731" b="37577"/>
          <a:stretch>
            <a:fillRect/>
          </a:stretch>
        </p:blipFill>
        <p:spPr>
          <a:xfrm>
            <a:off x="6197204" y="1973239"/>
            <a:ext cx="4046561" cy="1241946"/>
          </a:xfrm>
          <a:prstGeom prst="rect">
            <a:avLst/>
          </a:prstGeom>
        </p:spPr>
      </p:pic>
      <p:pic>
        <p:nvPicPr>
          <p:cNvPr id="14" name="Picture 13">
            <a:extLst>
              <a:ext uri="{FF2B5EF4-FFF2-40B4-BE49-F238E27FC236}">
                <a16:creationId xmlns:a16="http://schemas.microsoft.com/office/drawing/2014/main" id="{3D2A7133-5777-C958-8DC5-647680E0F31C}"/>
              </a:ext>
            </a:extLst>
          </p:cNvPr>
          <p:cNvPicPr>
            <a:picLocks noChangeAspect="1"/>
          </p:cNvPicPr>
          <p:nvPr/>
        </p:nvPicPr>
        <p:blipFill>
          <a:blip r:embed="rId6"/>
          <a:srcRect t="23777" r="8932" b="37889"/>
          <a:stretch>
            <a:fillRect/>
          </a:stretch>
        </p:blipFill>
        <p:spPr>
          <a:xfrm>
            <a:off x="6197203" y="4263788"/>
            <a:ext cx="4046561" cy="1610436"/>
          </a:xfrm>
          <a:prstGeom prst="rect">
            <a:avLst/>
          </a:prstGeom>
        </p:spPr>
      </p:pic>
    </p:spTree>
    <p:extLst>
      <p:ext uri="{BB962C8B-B14F-4D97-AF65-F5344CB8AC3E}">
        <p14:creationId xmlns:p14="http://schemas.microsoft.com/office/powerpoint/2010/main" val="2941802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29CAB-183C-2056-50D4-67B92C4A08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CB0FA7-E250-45D1-38B7-7E799A3334AD}"/>
              </a:ext>
            </a:extLst>
          </p:cNvPr>
          <p:cNvSpPr>
            <a:spLocks noGrp="1"/>
          </p:cNvSpPr>
          <p:nvPr>
            <p:ph type="ctrTitle"/>
          </p:nvPr>
        </p:nvSpPr>
        <p:spPr>
          <a:xfrm>
            <a:off x="219484" y="-1676401"/>
            <a:ext cx="8474139" cy="2972938"/>
          </a:xfrm>
        </p:spPr>
        <p:txBody>
          <a:bodyPr>
            <a:normAutofit/>
          </a:bodyPr>
          <a:lstStyle/>
          <a:p>
            <a:r>
              <a:rPr lang="en-US" dirty="0"/>
              <a:t>Production and Testing</a:t>
            </a:r>
          </a:p>
        </p:txBody>
      </p:sp>
      <p:pic>
        <p:nvPicPr>
          <p:cNvPr id="10" name="Picture 9">
            <a:extLst>
              <a:ext uri="{FF2B5EF4-FFF2-40B4-BE49-F238E27FC236}">
                <a16:creationId xmlns:a16="http://schemas.microsoft.com/office/drawing/2014/main" id="{8E88BDE5-B821-78EF-C745-FFE6AE9AD59E}"/>
              </a:ext>
            </a:extLst>
          </p:cNvPr>
          <p:cNvPicPr>
            <a:picLocks noChangeAspect="1"/>
          </p:cNvPicPr>
          <p:nvPr/>
        </p:nvPicPr>
        <p:blipFill>
          <a:blip r:embed="rId3"/>
          <a:srcRect l="21133" t="9057" r="23725" b="13631"/>
          <a:stretch>
            <a:fillRect/>
          </a:stretch>
        </p:blipFill>
        <p:spPr>
          <a:xfrm rot="5400000">
            <a:off x="2740072" y="-916107"/>
            <a:ext cx="3223719" cy="8028297"/>
          </a:xfrm>
          <a:prstGeom prst="rect">
            <a:avLst/>
          </a:prstGeom>
        </p:spPr>
      </p:pic>
      <p:pic>
        <p:nvPicPr>
          <p:cNvPr id="15" name="Picture 14">
            <a:extLst>
              <a:ext uri="{FF2B5EF4-FFF2-40B4-BE49-F238E27FC236}">
                <a16:creationId xmlns:a16="http://schemas.microsoft.com/office/drawing/2014/main" id="{DD741AC7-6DFA-F605-9965-FAF195473E6B}"/>
              </a:ext>
            </a:extLst>
          </p:cNvPr>
          <p:cNvPicPr>
            <a:picLocks noChangeAspect="1"/>
          </p:cNvPicPr>
          <p:nvPr/>
        </p:nvPicPr>
        <p:blipFill>
          <a:blip r:embed="rId4"/>
          <a:srcRect l="30460" r="9845" b="27960"/>
          <a:stretch>
            <a:fillRect/>
          </a:stretch>
        </p:blipFill>
        <p:spPr>
          <a:xfrm>
            <a:off x="8693623" y="1213226"/>
            <a:ext cx="3070401" cy="4940490"/>
          </a:xfrm>
          <a:prstGeom prst="rect">
            <a:avLst/>
          </a:prstGeom>
        </p:spPr>
      </p:pic>
    </p:spTree>
    <p:extLst>
      <p:ext uri="{BB962C8B-B14F-4D97-AF65-F5344CB8AC3E}">
        <p14:creationId xmlns:p14="http://schemas.microsoft.com/office/powerpoint/2010/main" val="1917826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678C2-04AD-DC9B-37D3-24245EB02B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C039DA-5001-CE5D-47DC-9C802FB2D06A}"/>
              </a:ext>
            </a:extLst>
          </p:cNvPr>
          <p:cNvSpPr>
            <a:spLocks noGrp="1"/>
          </p:cNvSpPr>
          <p:nvPr>
            <p:ph type="ctrTitle"/>
          </p:nvPr>
        </p:nvSpPr>
        <p:spPr>
          <a:xfrm>
            <a:off x="219484" y="-1676401"/>
            <a:ext cx="8474139" cy="2972938"/>
          </a:xfrm>
        </p:spPr>
        <p:txBody>
          <a:bodyPr>
            <a:normAutofit/>
          </a:bodyPr>
          <a:lstStyle/>
          <a:p>
            <a:r>
              <a:rPr lang="en-US" dirty="0"/>
              <a:t>Production and Testing</a:t>
            </a:r>
          </a:p>
        </p:txBody>
      </p:sp>
      <p:pic>
        <p:nvPicPr>
          <p:cNvPr id="6" name="WhatsApp Video 2026-02-01 at 21.34.06">
            <a:hlinkClick r:id="" action="ppaction://media"/>
            <a:extLst>
              <a:ext uri="{FF2B5EF4-FFF2-40B4-BE49-F238E27FC236}">
                <a16:creationId xmlns:a16="http://schemas.microsoft.com/office/drawing/2014/main" id="{37BECEC0-E1B6-5717-C51E-393B61024E64}"/>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4865025" y="1637731"/>
            <a:ext cx="2461950" cy="4349018"/>
          </a:xfrm>
          <a:prstGeom prst="rect">
            <a:avLst/>
          </a:prstGeom>
        </p:spPr>
      </p:pic>
      <p:pic>
        <p:nvPicPr>
          <p:cNvPr id="8" name="WhatsApp Video 2026-02-01 at 21.34.11">
            <a:hlinkClick r:id="" action="ppaction://media"/>
            <a:extLst>
              <a:ext uri="{FF2B5EF4-FFF2-40B4-BE49-F238E27FC236}">
                <a16:creationId xmlns:a16="http://schemas.microsoft.com/office/drawing/2014/main" id="{B1020923-955A-3E02-A156-EAF98C5E84E6}"/>
              </a:ext>
            </a:extLst>
          </p:cNvPr>
          <p:cNvPicPr>
            <a:picLocks noChangeAspect="1"/>
          </p:cNvPicPr>
          <p:nvPr>
            <a:videoFile r:link="rId4"/>
            <p:extLst>
              <p:ext uri="{DAA4B4D4-6D71-4841-9C94-3DE7FCFB9230}">
                <p14:media xmlns:p14="http://schemas.microsoft.com/office/powerpoint/2010/main" r:embed="rId3"/>
              </p:ext>
            </p:extLst>
          </p:nvPr>
        </p:nvPicPr>
        <p:blipFill>
          <a:blip r:embed="rId10"/>
          <a:stretch>
            <a:fillRect/>
          </a:stretch>
        </p:blipFill>
        <p:spPr>
          <a:xfrm>
            <a:off x="9162238" y="1637731"/>
            <a:ext cx="2461950" cy="4378708"/>
          </a:xfrm>
          <a:prstGeom prst="rect">
            <a:avLst/>
          </a:prstGeom>
        </p:spPr>
      </p:pic>
      <p:pic>
        <p:nvPicPr>
          <p:cNvPr id="9" name="WhatsApp Video 2026-02-01 at 21.36.22">
            <a:hlinkClick r:id="" action="ppaction://media"/>
            <a:extLst>
              <a:ext uri="{FF2B5EF4-FFF2-40B4-BE49-F238E27FC236}">
                <a16:creationId xmlns:a16="http://schemas.microsoft.com/office/drawing/2014/main" id="{888D02E2-D2FC-E81C-B649-10E3042A6099}"/>
              </a:ext>
            </a:extLst>
          </p:cNvPr>
          <p:cNvPicPr>
            <a:picLocks noChangeAspect="1"/>
          </p:cNvPicPr>
          <p:nvPr>
            <a:videoFile r:link="rId6"/>
            <p:extLst>
              <p:ext uri="{DAA4B4D4-6D71-4841-9C94-3DE7FCFB9230}">
                <p14:media xmlns:p14="http://schemas.microsoft.com/office/powerpoint/2010/main" r:embed="rId5"/>
              </p:ext>
            </p:extLst>
          </p:nvPr>
        </p:nvPicPr>
        <p:blipFill>
          <a:blip r:embed="rId11"/>
          <a:stretch>
            <a:fillRect/>
          </a:stretch>
        </p:blipFill>
        <p:spPr>
          <a:xfrm>
            <a:off x="827119" y="1637731"/>
            <a:ext cx="2445257" cy="4349018"/>
          </a:xfrm>
          <a:prstGeom prst="rect">
            <a:avLst/>
          </a:prstGeom>
        </p:spPr>
      </p:pic>
    </p:spTree>
    <p:extLst>
      <p:ext uri="{BB962C8B-B14F-4D97-AF65-F5344CB8AC3E}">
        <p14:creationId xmlns:p14="http://schemas.microsoft.com/office/powerpoint/2010/main" val="3856334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66"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641" fill="hold"/>
                                        <p:tgtEl>
                                          <p:spTgt spid="8"/>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4138"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0" mute="1">
                <p:cTn id="15" fill="hold" display="0">
                  <p:stCondLst>
                    <p:cond delay="indefinite"/>
                  </p:stCondLst>
                </p:cTn>
                <p:tgtEl>
                  <p:spTgt spid="6"/>
                </p:tgtEl>
              </p:cMediaNode>
            </p:video>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6"/>
                                        </p:tgtEl>
                                      </p:cBhvr>
                                    </p:cmd>
                                  </p:childTnLst>
                                </p:cTn>
                              </p:par>
                            </p:childTnLst>
                          </p:cTn>
                        </p:par>
                      </p:childTnLst>
                    </p:cTn>
                  </p:par>
                </p:childTnLst>
              </p:cTn>
              <p:nextCondLst>
                <p:cond evt="onClick" delay="0">
                  <p:tgtEl>
                    <p:spTgt spid="6"/>
                  </p:tgtEl>
                </p:cond>
              </p:nextCondLst>
            </p:seq>
            <p:video>
              <p:cMediaNode vol="80000" mute="1">
                <p:cTn id="21" fill="hold" display="0">
                  <p:stCondLst>
                    <p:cond delay="indefinite"/>
                  </p:stCondLst>
                </p:cTn>
                <p:tgtEl>
                  <p:spTgt spid="8"/>
                </p:tgtEl>
              </p:cMediaNode>
            </p:video>
            <p:seq concurrent="1" nextAc="seek">
              <p:cTn id="22" restart="whenNotActive" fill="hold" evtFilter="cancelBubble" nodeType="interactiveSeq">
                <p:stCondLst>
                  <p:cond evt="onClick" delay="0">
                    <p:tgtEl>
                      <p:spTgt spid="8"/>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8"/>
                                        </p:tgtEl>
                                      </p:cBhvr>
                                    </p:cmd>
                                  </p:childTnLst>
                                </p:cTn>
                              </p:par>
                            </p:childTnLst>
                          </p:cTn>
                        </p:par>
                      </p:childTnLst>
                    </p:cTn>
                  </p:par>
                </p:childTnLst>
              </p:cTn>
              <p:nextCondLst>
                <p:cond evt="onClick" delay="0">
                  <p:tgtEl>
                    <p:spTgt spid="8"/>
                  </p:tgtEl>
                </p:cond>
              </p:nextCondLst>
            </p:seq>
            <p:video>
              <p:cMediaNode vol="80000" mute="1">
                <p:cTn id="27" fill="hold" display="0">
                  <p:stCondLst>
                    <p:cond delay="indefinite"/>
                  </p:stCondLst>
                </p:cTn>
                <p:tgtEl>
                  <p:spTgt spid="9"/>
                </p:tgtEl>
              </p:cMediaNode>
            </p:video>
            <p:seq concurrent="1" nextAc="seek">
              <p:cTn id="28" restart="whenNotActive" fill="hold" evtFilter="cancelBubble" nodeType="interactiveSeq">
                <p:stCondLst>
                  <p:cond evt="onClick" delay="0">
                    <p:tgtEl>
                      <p:spTgt spid="9"/>
                    </p:tgtEl>
                  </p:cond>
                </p:stCondLst>
                <p:endSync evt="end" delay="0">
                  <p:rtn val="all"/>
                </p:endSync>
                <p:childTnLst>
                  <p:par>
                    <p:cTn id="29" fill="hold">
                      <p:stCondLst>
                        <p:cond delay="0"/>
                      </p:stCondLst>
                      <p:childTnLst>
                        <p:par>
                          <p:cTn id="30" fill="hold">
                            <p:stCondLst>
                              <p:cond delay="0"/>
                            </p:stCondLst>
                            <p:childTnLst>
                              <p:par>
                                <p:cTn id="31" presetID="2" presetClass="mediacall" presetSubtype="0" fill="hold" nodeType="clickEffect">
                                  <p:stCondLst>
                                    <p:cond delay="0"/>
                                  </p:stCondLst>
                                  <p:childTnLst>
                                    <p:cmd type="call" cmd="togglePause">
                                      <p:cBhvr>
                                        <p:cTn id="3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4F451-24DF-9DDB-F1D4-4B162170A0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6C9965-999F-DAA1-F3E8-13B3938691F4}"/>
              </a:ext>
            </a:extLst>
          </p:cNvPr>
          <p:cNvSpPr>
            <a:spLocks noGrp="1"/>
          </p:cNvSpPr>
          <p:nvPr>
            <p:ph type="ctrTitle"/>
          </p:nvPr>
        </p:nvSpPr>
        <p:spPr>
          <a:xfrm>
            <a:off x="219484" y="-1676401"/>
            <a:ext cx="8474139" cy="2972938"/>
          </a:xfrm>
        </p:spPr>
        <p:txBody>
          <a:bodyPr>
            <a:normAutofit/>
          </a:bodyPr>
          <a:lstStyle/>
          <a:p>
            <a:r>
              <a:rPr lang="en-US" dirty="0"/>
              <a:t>Conclusion</a:t>
            </a:r>
          </a:p>
        </p:txBody>
      </p:sp>
      <p:pic>
        <p:nvPicPr>
          <p:cNvPr id="6" name="Picture 5">
            <a:extLst>
              <a:ext uri="{FF2B5EF4-FFF2-40B4-BE49-F238E27FC236}">
                <a16:creationId xmlns:a16="http://schemas.microsoft.com/office/drawing/2014/main" id="{2AB35744-1827-A51B-1C3C-1F2554E446D6}"/>
              </a:ext>
            </a:extLst>
          </p:cNvPr>
          <p:cNvPicPr>
            <a:picLocks noChangeAspect="1"/>
          </p:cNvPicPr>
          <p:nvPr/>
        </p:nvPicPr>
        <p:blipFill>
          <a:blip r:embed="rId3"/>
          <a:stretch>
            <a:fillRect/>
          </a:stretch>
        </p:blipFill>
        <p:spPr>
          <a:xfrm>
            <a:off x="491320" y="1418945"/>
            <a:ext cx="2906974" cy="2048908"/>
          </a:xfrm>
          <a:prstGeom prst="rect">
            <a:avLst/>
          </a:prstGeom>
        </p:spPr>
      </p:pic>
      <p:pic>
        <p:nvPicPr>
          <p:cNvPr id="8" name="Picture 7">
            <a:extLst>
              <a:ext uri="{FF2B5EF4-FFF2-40B4-BE49-F238E27FC236}">
                <a16:creationId xmlns:a16="http://schemas.microsoft.com/office/drawing/2014/main" id="{26A91101-58AF-0803-5169-ED6E20AB5AD7}"/>
              </a:ext>
            </a:extLst>
          </p:cNvPr>
          <p:cNvPicPr>
            <a:picLocks noChangeAspect="1"/>
          </p:cNvPicPr>
          <p:nvPr/>
        </p:nvPicPr>
        <p:blipFill>
          <a:blip r:embed="rId4"/>
          <a:stretch>
            <a:fillRect/>
          </a:stretch>
        </p:blipFill>
        <p:spPr>
          <a:xfrm>
            <a:off x="3398292" y="2449974"/>
            <a:ext cx="2206299" cy="2558027"/>
          </a:xfrm>
          <a:prstGeom prst="rect">
            <a:avLst/>
          </a:prstGeom>
        </p:spPr>
      </p:pic>
      <p:pic>
        <p:nvPicPr>
          <p:cNvPr id="9" name="Picture 8">
            <a:extLst>
              <a:ext uri="{FF2B5EF4-FFF2-40B4-BE49-F238E27FC236}">
                <a16:creationId xmlns:a16="http://schemas.microsoft.com/office/drawing/2014/main" id="{A09CF7CB-8388-3A74-E210-364E94EAAFAD}"/>
              </a:ext>
            </a:extLst>
          </p:cNvPr>
          <p:cNvPicPr>
            <a:picLocks noChangeAspect="1"/>
          </p:cNvPicPr>
          <p:nvPr/>
        </p:nvPicPr>
        <p:blipFill>
          <a:blip r:embed="rId5"/>
          <a:srcRect t="11404"/>
          <a:stretch>
            <a:fillRect/>
          </a:stretch>
        </p:blipFill>
        <p:spPr>
          <a:xfrm>
            <a:off x="491319" y="3467852"/>
            <a:ext cx="1552187" cy="2442599"/>
          </a:xfrm>
          <a:prstGeom prst="rect">
            <a:avLst/>
          </a:prstGeom>
        </p:spPr>
      </p:pic>
      <p:pic>
        <p:nvPicPr>
          <p:cNvPr id="10" name="Picture 9">
            <a:extLst>
              <a:ext uri="{FF2B5EF4-FFF2-40B4-BE49-F238E27FC236}">
                <a16:creationId xmlns:a16="http://schemas.microsoft.com/office/drawing/2014/main" id="{EAC9D2D8-2F40-127E-3549-5173D1A7E00B}"/>
              </a:ext>
            </a:extLst>
          </p:cNvPr>
          <p:cNvPicPr>
            <a:picLocks noChangeAspect="1"/>
          </p:cNvPicPr>
          <p:nvPr/>
        </p:nvPicPr>
        <p:blipFill>
          <a:blip r:embed="rId6"/>
          <a:stretch>
            <a:fillRect/>
          </a:stretch>
        </p:blipFill>
        <p:spPr>
          <a:xfrm>
            <a:off x="2043506" y="3467853"/>
            <a:ext cx="1354787" cy="2406371"/>
          </a:xfrm>
          <a:prstGeom prst="rect">
            <a:avLst/>
          </a:prstGeom>
        </p:spPr>
      </p:pic>
      <p:pic>
        <p:nvPicPr>
          <p:cNvPr id="11" name="Picture 10">
            <a:extLst>
              <a:ext uri="{FF2B5EF4-FFF2-40B4-BE49-F238E27FC236}">
                <a16:creationId xmlns:a16="http://schemas.microsoft.com/office/drawing/2014/main" id="{09E3948A-2448-7878-399A-A174BC62A57F}"/>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604592" y="756050"/>
            <a:ext cx="4814994" cy="2711802"/>
          </a:xfrm>
          <a:prstGeom prst="rect">
            <a:avLst/>
          </a:prstGeom>
          <a:noFill/>
          <a:ln>
            <a:noFill/>
          </a:ln>
        </p:spPr>
      </p:pic>
      <p:pic>
        <p:nvPicPr>
          <p:cNvPr id="12" name="Picture 11">
            <a:extLst>
              <a:ext uri="{FF2B5EF4-FFF2-40B4-BE49-F238E27FC236}">
                <a16:creationId xmlns:a16="http://schemas.microsoft.com/office/drawing/2014/main" id="{A9D776F0-6A8F-B2FE-8F80-8FEF543B905E}"/>
              </a:ext>
            </a:extLst>
          </p:cNvPr>
          <p:cNvPicPr>
            <a:picLocks noChangeAspect="1"/>
          </p:cNvPicPr>
          <p:nvPr/>
        </p:nvPicPr>
        <p:blipFill>
          <a:blip r:embed="rId8"/>
          <a:srcRect t="15956" r="33509" b="21690"/>
          <a:stretch>
            <a:fillRect/>
          </a:stretch>
        </p:blipFill>
        <p:spPr>
          <a:xfrm>
            <a:off x="8162618" y="3467852"/>
            <a:ext cx="3586638" cy="1893627"/>
          </a:xfrm>
          <a:prstGeom prst="rect">
            <a:avLst/>
          </a:prstGeom>
        </p:spPr>
      </p:pic>
      <p:pic>
        <p:nvPicPr>
          <p:cNvPr id="13" name="Picture 12">
            <a:extLst>
              <a:ext uri="{FF2B5EF4-FFF2-40B4-BE49-F238E27FC236}">
                <a16:creationId xmlns:a16="http://schemas.microsoft.com/office/drawing/2014/main" id="{DBE16A3A-7B82-B6B0-D7D2-0A7EB3CB4B50}"/>
              </a:ext>
            </a:extLst>
          </p:cNvPr>
          <p:cNvPicPr>
            <a:picLocks noChangeAspect="1"/>
          </p:cNvPicPr>
          <p:nvPr/>
        </p:nvPicPr>
        <p:blipFill>
          <a:blip r:embed="rId9"/>
          <a:srcRect l="21133" t="9057" r="23725" b="13631"/>
          <a:stretch>
            <a:fillRect/>
          </a:stretch>
        </p:blipFill>
        <p:spPr>
          <a:xfrm rot="5400000">
            <a:off x="6370023" y="2702420"/>
            <a:ext cx="1027162" cy="2558027"/>
          </a:xfrm>
          <a:prstGeom prst="rect">
            <a:avLst/>
          </a:prstGeom>
        </p:spPr>
      </p:pic>
    </p:spTree>
    <p:extLst>
      <p:ext uri="{BB962C8B-B14F-4D97-AF65-F5344CB8AC3E}">
        <p14:creationId xmlns:p14="http://schemas.microsoft.com/office/powerpoint/2010/main" val="2297239423"/>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9" ma:contentTypeDescription="Create a new document." ma:contentTypeScope="" ma:versionID="51cd2b9bcd41c18a6ff48edf3fc8622d">
  <xsd:schema xmlns:xsd="http://www.w3.org/2001/XMLSchema" xmlns:xs="http://www.w3.org/2001/XMLSchema" xmlns:p="http://schemas.microsoft.com/office/2006/metadata/properties" xmlns:ns3="3ef5847a-e696-4fee-a2c0-6c3f87568321" targetNamespace="http://schemas.microsoft.com/office/2006/metadata/properties" ma:root="true" ma:fieldsID="0bfdf0e74288b6cf0c8b9a69b14d4693"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0B414F3-C833-4395-8C69-0E806C518171}">
  <ds:schemaRefs>
    <ds:schemaRef ds:uri="http://purl.org/dc/terms/"/>
    <ds:schemaRef ds:uri="http://schemas.openxmlformats.org/package/2006/metadata/core-properties"/>
    <ds:schemaRef ds:uri="3ef5847a-e696-4fee-a2c0-6c3f87568321"/>
    <ds:schemaRef ds:uri="http://schemas.microsoft.com/office/2006/metadata/properties"/>
    <ds:schemaRef ds:uri="http://purl.org/dc/dcmitype/"/>
    <ds:schemaRef ds:uri="http://schemas.microsoft.com/office/2006/documentManagement/types"/>
    <ds:schemaRef ds:uri="http://purl.org/dc/elements/1.1/"/>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55FDEB4C-941C-4EBE-9462-062D8A0ADE9E}">
  <ds:schemaRefs>
    <ds:schemaRef ds:uri="http://schemas.microsoft.com/sharepoint/v3/contenttype/forms"/>
  </ds:schemaRefs>
</ds:datastoreItem>
</file>

<file path=customXml/itemProps3.xml><?xml version="1.0" encoding="utf-8"?>
<ds:datastoreItem xmlns:ds="http://schemas.openxmlformats.org/officeDocument/2006/customXml" ds:itemID="{B10821EC-D07F-41D9-9AE5-864CCF44EFC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 design</Template>
  <TotalTime>89</TotalTime>
  <Words>898</Words>
  <Application>Microsoft Office PowerPoint</Application>
  <PresentationFormat>Widescreen</PresentationFormat>
  <Paragraphs>61</Paragraphs>
  <Slides>9</Slides>
  <Notes>9</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Slice</vt:lpstr>
      <vt:lpstr>Group E</vt:lpstr>
      <vt:lpstr>Our Aims</vt:lpstr>
      <vt:lpstr>Research</vt:lpstr>
      <vt:lpstr>Research</vt:lpstr>
      <vt:lpstr>Design and iteration</vt:lpstr>
      <vt:lpstr>Design and iteration</vt:lpstr>
      <vt:lpstr>Production and Testing</vt:lpstr>
      <vt:lpstr>Production and Testing</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Hassan Khan (2502126)</dc:creator>
  <cp:lastModifiedBy>Hassan Khan (2502126)</cp:lastModifiedBy>
  <cp:revision>1</cp:revision>
  <dcterms:created xsi:type="dcterms:W3CDTF">2026-02-01T20:11:19Z</dcterms:created>
  <dcterms:modified xsi:type="dcterms:W3CDTF">2026-02-01T21:40:49Z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