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comments/comment1.xml" ContentType="application/vnd.openxmlformats-officedocument.presentationml.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8"/>
  </p:notesMasterIdLst>
  <p:sldIdLst>
    <p:sldId id="256" r:id="rId5"/>
    <p:sldId id="257" r:id="rId6"/>
    <p:sldId id="260" r:id="rId7"/>
    <p:sldId id="262" r:id="rId8"/>
    <p:sldId id="261" r:id="rId9"/>
    <p:sldId id="263" r:id="rId10"/>
    <p:sldId id="265" r:id="rId11"/>
    <p:sldId id="266" r:id="rId12"/>
    <p:sldId id="267" r:id="rId13"/>
    <p:sldId id="357" r:id="rId14"/>
    <p:sldId id="268" r:id="rId15"/>
    <p:sldId id="269" r:id="rId16"/>
    <p:sldId id="270" r:id="rId17"/>
    <p:sldId id="271" r:id="rId18"/>
    <p:sldId id="258" r:id="rId19"/>
    <p:sldId id="264" r:id="rId20"/>
    <p:sldId id="273" r:id="rId21"/>
    <p:sldId id="272" r:id="rId22"/>
    <p:sldId id="358" r:id="rId23"/>
    <p:sldId id="305" r:id="rId24"/>
    <p:sldId id="274" r:id="rId25"/>
    <p:sldId id="345" r:id="rId26"/>
    <p:sldId id="275" r:id="rId27"/>
    <p:sldId id="295" r:id="rId28"/>
    <p:sldId id="296" r:id="rId29"/>
    <p:sldId id="301" r:id="rId30"/>
    <p:sldId id="346" r:id="rId31"/>
    <p:sldId id="276" r:id="rId32"/>
    <p:sldId id="303" r:id="rId33"/>
    <p:sldId id="304" r:id="rId34"/>
    <p:sldId id="306" r:id="rId35"/>
    <p:sldId id="307" r:id="rId36"/>
    <p:sldId id="277" r:id="rId37"/>
    <p:sldId id="278" r:id="rId38"/>
    <p:sldId id="309" r:id="rId39"/>
    <p:sldId id="291" r:id="rId40"/>
    <p:sldId id="308" r:id="rId41"/>
    <p:sldId id="311" r:id="rId42"/>
    <p:sldId id="313" r:id="rId43"/>
    <p:sldId id="312" r:id="rId44"/>
    <p:sldId id="314" r:id="rId45"/>
    <p:sldId id="315" r:id="rId46"/>
    <p:sldId id="310" r:id="rId47"/>
    <p:sldId id="316" r:id="rId48"/>
    <p:sldId id="359" r:id="rId49"/>
    <p:sldId id="317" r:id="rId50"/>
    <p:sldId id="318" r:id="rId51"/>
    <p:sldId id="350" r:id="rId52"/>
    <p:sldId id="351" r:id="rId53"/>
    <p:sldId id="352" r:id="rId54"/>
    <p:sldId id="353" r:id="rId55"/>
    <p:sldId id="354" r:id="rId56"/>
    <p:sldId id="355" r:id="rId57"/>
    <p:sldId id="356" r:id="rId58"/>
    <p:sldId id="320" r:id="rId59"/>
    <p:sldId id="280" r:id="rId60"/>
    <p:sldId id="319" r:id="rId61"/>
    <p:sldId id="322" r:id="rId62"/>
    <p:sldId id="321" r:id="rId63"/>
    <p:sldId id="347" r:id="rId64"/>
    <p:sldId id="324" r:id="rId65"/>
    <p:sldId id="325" r:id="rId66"/>
    <p:sldId id="326" r:id="rId67"/>
    <p:sldId id="259" r:id="rId68"/>
    <p:sldId id="327" r:id="rId69"/>
    <p:sldId id="328" r:id="rId70"/>
    <p:sldId id="329" r:id="rId71"/>
    <p:sldId id="330" r:id="rId72"/>
    <p:sldId id="331" r:id="rId73"/>
    <p:sldId id="332" r:id="rId74"/>
    <p:sldId id="333" r:id="rId75"/>
    <p:sldId id="334" r:id="rId76"/>
    <p:sldId id="335" r:id="rId77"/>
    <p:sldId id="336" r:id="rId78"/>
    <p:sldId id="337" r:id="rId79"/>
    <p:sldId id="338" r:id="rId80"/>
    <p:sldId id="339" r:id="rId81"/>
    <p:sldId id="340" r:id="rId82"/>
    <p:sldId id="341" r:id="rId83"/>
    <p:sldId id="342" r:id="rId84"/>
    <p:sldId id="343" r:id="rId85"/>
    <p:sldId id="279" r:id="rId86"/>
    <p:sldId id="344"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5" d="100"/>
          <a:sy n="95" d="100"/>
        </p:scale>
        <p:origin x="1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commentAuthors" Target="commentAuthor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61E00-BCEE-45D3-B290-D0E0D1E425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AD769B-A84D-4801-8AF0-FD583203AA3C}">
      <dgm:prSet/>
      <dgm:spPr/>
      <dgm:t>
        <a:bodyPr/>
        <a:lstStyle/>
        <a:p>
          <a:r>
            <a:rPr lang="en-US"/>
            <a:t>What are erythrocytes ? </a:t>
          </a:r>
        </a:p>
      </dgm:t>
    </dgm:pt>
    <dgm:pt modelId="{932CD540-4182-42C7-B861-D865849D2D9B}" type="parTrans" cxnId="{194619E1-4501-43AC-9F71-E0F2ADC59631}">
      <dgm:prSet/>
      <dgm:spPr/>
      <dgm:t>
        <a:bodyPr/>
        <a:lstStyle/>
        <a:p>
          <a:endParaRPr lang="en-US"/>
        </a:p>
      </dgm:t>
    </dgm:pt>
    <dgm:pt modelId="{08740D0C-CD16-4EE3-859D-A33F7893EF31}" type="sibTrans" cxnId="{194619E1-4501-43AC-9F71-E0F2ADC59631}">
      <dgm:prSet/>
      <dgm:spPr/>
      <dgm:t>
        <a:bodyPr/>
        <a:lstStyle/>
        <a:p>
          <a:endParaRPr lang="en-US"/>
        </a:p>
      </dgm:t>
    </dgm:pt>
    <dgm:pt modelId="{60F2F0EC-18E6-417F-ADEB-AB057872E1BB}">
      <dgm:prSet/>
      <dgm:spPr/>
      <dgm:t>
        <a:bodyPr/>
        <a:lstStyle/>
        <a:p>
          <a:r>
            <a:rPr lang="en-US"/>
            <a:t>What are lymphocytes? </a:t>
          </a:r>
        </a:p>
      </dgm:t>
    </dgm:pt>
    <dgm:pt modelId="{BF75246F-153A-405F-A475-049E048F1BC3}" type="parTrans" cxnId="{CA71FDB8-C59B-4B1E-85D4-9452C0B97959}">
      <dgm:prSet/>
      <dgm:spPr/>
      <dgm:t>
        <a:bodyPr/>
        <a:lstStyle/>
        <a:p>
          <a:endParaRPr lang="en-US"/>
        </a:p>
      </dgm:t>
    </dgm:pt>
    <dgm:pt modelId="{E60250F3-F3D8-4BCA-9BBD-2E855F1D3871}" type="sibTrans" cxnId="{CA71FDB8-C59B-4B1E-85D4-9452C0B97959}">
      <dgm:prSet/>
      <dgm:spPr/>
      <dgm:t>
        <a:bodyPr/>
        <a:lstStyle/>
        <a:p>
          <a:endParaRPr lang="en-US"/>
        </a:p>
      </dgm:t>
    </dgm:pt>
    <dgm:pt modelId="{BAB0D962-F339-416B-B5DC-F811268A9E8E}" type="pres">
      <dgm:prSet presAssocID="{DC361E00-BCEE-45D3-B290-D0E0D1E42535}" presName="hierChild1" presStyleCnt="0">
        <dgm:presLayoutVars>
          <dgm:chPref val="1"/>
          <dgm:dir/>
          <dgm:animOne val="branch"/>
          <dgm:animLvl val="lvl"/>
          <dgm:resizeHandles/>
        </dgm:presLayoutVars>
      </dgm:prSet>
      <dgm:spPr/>
    </dgm:pt>
    <dgm:pt modelId="{F18A3640-7B79-4652-8CEF-5B6156603154}" type="pres">
      <dgm:prSet presAssocID="{AEAD769B-A84D-4801-8AF0-FD583203AA3C}" presName="hierRoot1" presStyleCnt="0"/>
      <dgm:spPr/>
    </dgm:pt>
    <dgm:pt modelId="{F9889696-A485-4C98-9436-770AFCB19598}" type="pres">
      <dgm:prSet presAssocID="{AEAD769B-A84D-4801-8AF0-FD583203AA3C}" presName="composite" presStyleCnt="0"/>
      <dgm:spPr/>
    </dgm:pt>
    <dgm:pt modelId="{F155A820-87B2-42F7-BC17-413B8604594B}" type="pres">
      <dgm:prSet presAssocID="{AEAD769B-A84D-4801-8AF0-FD583203AA3C}" presName="background" presStyleLbl="node0" presStyleIdx="0" presStyleCnt="2"/>
      <dgm:spPr/>
    </dgm:pt>
    <dgm:pt modelId="{E0A1D733-DD90-4A0F-8945-18B1E94155EA}" type="pres">
      <dgm:prSet presAssocID="{AEAD769B-A84D-4801-8AF0-FD583203AA3C}" presName="text" presStyleLbl="fgAcc0" presStyleIdx="0" presStyleCnt="2">
        <dgm:presLayoutVars>
          <dgm:chPref val="3"/>
        </dgm:presLayoutVars>
      </dgm:prSet>
      <dgm:spPr/>
    </dgm:pt>
    <dgm:pt modelId="{512364AA-2EEF-41D2-BB47-6A9C9CA61341}" type="pres">
      <dgm:prSet presAssocID="{AEAD769B-A84D-4801-8AF0-FD583203AA3C}" presName="hierChild2" presStyleCnt="0"/>
      <dgm:spPr/>
    </dgm:pt>
    <dgm:pt modelId="{C75B2676-8284-4834-B797-3133877C3B9D}" type="pres">
      <dgm:prSet presAssocID="{60F2F0EC-18E6-417F-ADEB-AB057872E1BB}" presName="hierRoot1" presStyleCnt="0"/>
      <dgm:spPr/>
    </dgm:pt>
    <dgm:pt modelId="{86D652A8-732B-4F4D-9417-02FAB2A67F69}" type="pres">
      <dgm:prSet presAssocID="{60F2F0EC-18E6-417F-ADEB-AB057872E1BB}" presName="composite" presStyleCnt="0"/>
      <dgm:spPr/>
    </dgm:pt>
    <dgm:pt modelId="{4A3F62F6-9F70-4B54-9E31-2EB3EE769599}" type="pres">
      <dgm:prSet presAssocID="{60F2F0EC-18E6-417F-ADEB-AB057872E1BB}" presName="background" presStyleLbl="node0" presStyleIdx="1" presStyleCnt="2"/>
      <dgm:spPr/>
    </dgm:pt>
    <dgm:pt modelId="{6265222D-5278-48E9-AE38-A857A8B686D9}" type="pres">
      <dgm:prSet presAssocID="{60F2F0EC-18E6-417F-ADEB-AB057872E1BB}" presName="text" presStyleLbl="fgAcc0" presStyleIdx="1" presStyleCnt="2">
        <dgm:presLayoutVars>
          <dgm:chPref val="3"/>
        </dgm:presLayoutVars>
      </dgm:prSet>
      <dgm:spPr/>
    </dgm:pt>
    <dgm:pt modelId="{1B556224-2101-4084-8EF1-9E653A660DE7}" type="pres">
      <dgm:prSet presAssocID="{60F2F0EC-18E6-417F-ADEB-AB057872E1BB}" presName="hierChild2" presStyleCnt="0"/>
      <dgm:spPr/>
    </dgm:pt>
  </dgm:ptLst>
  <dgm:cxnLst>
    <dgm:cxn modelId="{D2314F7D-BACC-4F57-A1D5-5DEC52D79DED}" type="presOf" srcId="{60F2F0EC-18E6-417F-ADEB-AB057872E1BB}" destId="{6265222D-5278-48E9-AE38-A857A8B686D9}" srcOrd="0" destOrd="0" presId="urn:microsoft.com/office/officeart/2005/8/layout/hierarchy1"/>
    <dgm:cxn modelId="{C558CC9B-E43A-42CD-9EF0-B3886E8CAFAC}" type="presOf" srcId="{DC361E00-BCEE-45D3-B290-D0E0D1E42535}" destId="{BAB0D962-F339-416B-B5DC-F811268A9E8E}" srcOrd="0" destOrd="0" presId="urn:microsoft.com/office/officeart/2005/8/layout/hierarchy1"/>
    <dgm:cxn modelId="{1AC04DB6-5330-407F-951B-A2699AFA00D8}" type="presOf" srcId="{AEAD769B-A84D-4801-8AF0-FD583203AA3C}" destId="{E0A1D733-DD90-4A0F-8945-18B1E94155EA}" srcOrd="0" destOrd="0" presId="urn:microsoft.com/office/officeart/2005/8/layout/hierarchy1"/>
    <dgm:cxn modelId="{CA71FDB8-C59B-4B1E-85D4-9452C0B97959}" srcId="{DC361E00-BCEE-45D3-B290-D0E0D1E42535}" destId="{60F2F0EC-18E6-417F-ADEB-AB057872E1BB}" srcOrd="1" destOrd="0" parTransId="{BF75246F-153A-405F-A475-049E048F1BC3}" sibTransId="{E60250F3-F3D8-4BCA-9BBD-2E855F1D3871}"/>
    <dgm:cxn modelId="{194619E1-4501-43AC-9F71-E0F2ADC59631}" srcId="{DC361E00-BCEE-45D3-B290-D0E0D1E42535}" destId="{AEAD769B-A84D-4801-8AF0-FD583203AA3C}" srcOrd="0" destOrd="0" parTransId="{932CD540-4182-42C7-B861-D865849D2D9B}" sibTransId="{08740D0C-CD16-4EE3-859D-A33F7893EF31}"/>
    <dgm:cxn modelId="{C54BBF97-F99A-4013-BEFF-1C45C9F5010B}" type="presParOf" srcId="{BAB0D962-F339-416B-B5DC-F811268A9E8E}" destId="{F18A3640-7B79-4652-8CEF-5B6156603154}" srcOrd="0" destOrd="0" presId="urn:microsoft.com/office/officeart/2005/8/layout/hierarchy1"/>
    <dgm:cxn modelId="{AB265EC6-DDB9-4576-90B4-E8CA94C01C74}" type="presParOf" srcId="{F18A3640-7B79-4652-8CEF-5B6156603154}" destId="{F9889696-A485-4C98-9436-770AFCB19598}" srcOrd="0" destOrd="0" presId="urn:microsoft.com/office/officeart/2005/8/layout/hierarchy1"/>
    <dgm:cxn modelId="{D562CA7D-449B-4314-97B0-41FAEA95E5CF}" type="presParOf" srcId="{F9889696-A485-4C98-9436-770AFCB19598}" destId="{F155A820-87B2-42F7-BC17-413B8604594B}" srcOrd="0" destOrd="0" presId="urn:microsoft.com/office/officeart/2005/8/layout/hierarchy1"/>
    <dgm:cxn modelId="{299E157E-8256-4D60-B8B7-1D341BA101E3}" type="presParOf" srcId="{F9889696-A485-4C98-9436-770AFCB19598}" destId="{E0A1D733-DD90-4A0F-8945-18B1E94155EA}" srcOrd="1" destOrd="0" presId="urn:microsoft.com/office/officeart/2005/8/layout/hierarchy1"/>
    <dgm:cxn modelId="{AC19964C-8087-4CAA-98AD-9A486AFD39AC}" type="presParOf" srcId="{F18A3640-7B79-4652-8CEF-5B6156603154}" destId="{512364AA-2EEF-41D2-BB47-6A9C9CA61341}" srcOrd="1" destOrd="0" presId="urn:microsoft.com/office/officeart/2005/8/layout/hierarchy1"/>
    <dgm:cxn modelId="{79EBDDE3-8D9C-44A6-96D7-F3263115727F}" type="presParOf" srcId="{BAB0D962-F339-416B-B5DC-F811268A9E8E}" destId="{C75B2676-8284-4834-B797-3133877C3B9D}" srcOrd="1" destOrd="0" presId="urn:microsoft.com/office/officeart/2005/8/layout/hierarchy1"/>
    <dgm:cxn modelId="{F698A553-D219-46E3-8029-C4673343478C}" type="presParOf" srcId="{C75B2676-8284-4834-B797-3133877C3B9D}" destId="{86D652A8-732B-4F4D-9417-02FAB2A67F69}" srcOrd="0" destOrd="0" presId="urn:microsoft.com/office/officeart/2005/8/layout/hierarchy1"/>
    <dgm:cxn modelId="{125E8A95-7386-4245-BC26-C57F99E4015A}" type="presParOf" srcId="{86D652A8-732B-4F4D-9417-02FAB2A67F69}" destId="{4A3F62F6-9F70-4B54-9E31-2EB3EE769599}" srcOrd="0" destOrd="0" presId="urn:microsoft.com/office/officeart/2005/8/layout/hierarchy1"/>
    <dgm:cxn modelId="{5EB99955-C3E5-41A7-A1B0-3A97538F6ACA}" type="presParOf" srcId="{86D652A8-732B-4F4D-9417-02FAB2A67F69}" destId="{6265222D-5278-48E9-AE38-A857A8B686D9}" srcOrd="1" destOrd="0" presId="urn:microsoft.com/office/officeart/2005/8/layout/hierarchy1"/>
    <dgm:cxn modelId="{2E96F327-BBD5-4934-8C78-2A28B2B8892D}" type="presParOf" srcId="{C75B2676-8284-4834-B797-3133877C3B9D}" destId="{1B556224-2101-4084-8EF1-9E653A660D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83EA67-98D4-487A-9CA7-FA713B41F9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249069-D1FD-4D8F-B624-9215F1E7D81B}">
      <dgm:prSet/>
      <dgm:spPr/>
      <dgm:t>
        <a:bodyPr/>
        <a:lstStyle/>
        <a:p>
          <a:r>
            <a:rPr lang="en-US"/>
            <a:t>What is the primary function of blood?</a:t>
          </a:r>
        </a:p>
      </dgm:t>
    </dgm:pt>
    <dgm:pt modelId="{F4A81CED-4B0C-4C7B-8C85-A5AA1171EDDD}" type="parTrans" cxnId="{0E75F58B-60E2-486F-8CE8-DB4DC8B13F45}">
      <dgm:prSet/>
      <dgm:spPr/>
      <dgm:t>
        <a:bodyPr/>
        <a:lstStyle/>
        <a:p>
          <a:endParaRPr lang="en-US"/>
        </a:p>
      </dgm:t>
    </dgm:pt>
    <dgm:pt modelId="{A32E67DD-5C3C-485A-8E9F-B91BD505EE24}" type="sibTrans" cxnId="{0E75F58B-60E2-486F-8CE8-DB4DC8B13F45}">
      <dgm:prSet/>
      <dgm:spPr/>
      <dgm:t>
        <a:bodyPr/>
        <a:lstStyle/>
        <a:p>
          <a:endParaRPr lang="en-US"/>
        </a:p>
      </dgm:t>
    </dgm:pt>
    <dgm:pt modelId="{9DE35887-21B3-433D-AF46-12CA040F836A}">
      <dgm:prSet/>
      <dgm:spPr/>
      <dgm:t>
        <a:bodyPr/>
        <a:lstStyle/>
        <a:p>
          <a:r>
            <a:rPr lang="en-US"/>
            <a:t>How much blood is in the human body?</a:t>
          </a:r>
        </a:p>
      </dgm:t>
    </dgm:pt>
    <dgm:pt modelId="{603B1ACE-AA3B-43B1-81D8-9A8C173200E0}" type="parTrans" cxnId="{D3174606-F278-4446-917C-038F926B4C65}">
      <dgm:prSet/>
      <dgm:spPr/>
      <dgm:t>
        <a:bodyPr/>
        <a:lstStyle/>
        <a:p>
          <a:endParaRPr lang="en-US"/>
        </a:p>
      </dgm:t>
    </dgm:pt>
    <dgm:pt modelId="{E30934B0-BF7C-4121-9415-A6F9229E84ED}" type="sibTrans" cxnId="{D3174606-F278-4446-917C-038F926B4C65}">
      <dgm:prSet/>
      <dgm:spPr/>
      <dgm:t>
        <a:bodyPr/>
        <a:lstStyle/>
        <a:p>
          <a:endParaRPr lang="en-US"/>
        </a:p>
      </dgm:t>
    </dgm:pt>
    <dgm:pt modelId="{88A8E118-7DA0-4E76-B3BD-5C2358B50CF0}">
      <dgm:prSet/>
      <dgm:spPr/>
      <dgm:t>
        <a:bodyPr/>
        <a:lstStyle/>
        <a:p>
          <a:r>
            <a:rPr lang="en-US"/>
            <a:t>What is plasma and what percentage of it is in the blood? </a:t>
          </a:r>
        </a:p>
      </dgm:t>
    </dgm:pt>
    <dgm:pt modelId="{B57F0AD1-A5BB-4486-94B3-D5A6BBE5CB6E}" type="parTrans" cxnId="{5398F926-96E1-40BE-9A95-A53501824CCA}">
      <dgm:prSet/>
      <dgm:spPr/>
      <dgm:t>
        <a:bodyPr/>
        <a:lstStyle/>
        <a:p>
          <a:endParaRPr lang="en-US"/>
        </a:p>
      </dgm:t>
    </dgm:pt>
    <dgm:pt modelId="{FE25DD50-7B5D-4F79-A094-525CADFC83EA}" type="sibTrans" cxnId="{5398F926-96E1-40BE-9A95-A53501824CCA}">
      <dgm:prSet/>
      <dgm:spPr/>
      <dgm:t>
        <a:bodyPr/>
        <a:lstStyle/>
        <a:p>
          <a:endParaRPr lang="en-US"/>
        </a:p>
      </dgm:t>
    </dgm:pt>
    <dgm:pt modelId="{3FD07A59-0E92-4D56-8215-40EB995535CE}" type="pres">
      <dgm:prSet presAssocID="{A383EA67-98D4-487A-9CA7-FA713B41F9BA}" presName="vert0" presStyleCnt="0">
        <dgm:presLayoutVars>
          <dgm:dir/>
          <dgm:animOne val="branch"/>
          <dgm:animLvl val="lvl"/>
        </dgm:presLayoutVars>
      </dgm:prSet>
      <dgm:spPr/>
    </dgm:pt>
    <dgm:pt modelId="{B1DE0303-679F-4BB4-B0C6-8542BB740EBE}" type="pres">
      <dgm:prSet presAssocID="{85249069-D1FD-4D8F-B624-9215F1E7D81B}" presName="thickLine" presStyleLbl="alignNode1" presStyleIdx="0" presStyleCnt="3"/>
      <dgm:spPr/>
    </dgm:pt>
    <dgm:pt modelId="{8A8DF3C9-EF91-4F63-B264-876536CF5871}" type="pres">
      <dgm:prSet presAssocID="{85249069-D1FD-4D8F-B624-9215F1E7D81B}" presName="horz1" presStyleCnt="0"/>
      <dgm:spPr/>
    </dgm:pt>
    <dgm:pt modelId="{86AB83DF-426E-41B7-AB10-43CE2BF0254E}" type="pres">
      <dgm:prSet presAssocID="{85249069-D1FD-4D8F-B624-9215F1E7D81B}" presName="tx1" presStyleLbl="revTx" presStyleIdx="0" presStyleCnt="3"/>
      <dgm:spPr/>
    </dgm:pt>
    <dgm:pt modelId="{A96C092A-2ACD-466C-8BDB-309F25E30EDA}" type="pres">
      <dgm:prSet presAssocID="{85249069-D1FD-4D8F-B624-9215F1E7D81B}" presName="vert1" presStyleCnt="0"/>
      <dgm:spPr/>
    </dgm:pt>
    <dgm:pt modelId="{2D1CD301-E5E9-444C-BAEA-A72F99CB1B10}" type="pres">
      <dgm:prSet presAssocID="{9DE35887-21B3-433D-AF46-12CA040F836A}" presName="thickLine" presStyleLbl="alignNode1" presStyleIdx="1" presStyleCnt="3"/>
      <dgm:spPr/>
    </dgm:pt>
    <dgm:pt modelId="{797BCE36-A807-4741-99BC-EA67F273D15C}" type="pres">
      <dgm:prSet presAssocID="{9DE35887-21B3-433D-AF46-12CA040F836A}" presName="horz1" presStyleCnt="0"/>
      <dgm:spPr/>
    </dgm:pt>
    <dgm:pt modelId="{D5908128-8E2A-4388-9276-7D63E0A53DAF}" type="pres">
      <dgm:prSet presAssocID="{9DE35887-21B3-433D-AF46-12CA040F836A}" presName="tx1" presStyleLbl="revTx" presStyleIdx="1" presStyleCnt="3"/>
      <dgm:spPr/>
    </dgm:pt>
    <dgm:pt modelId="{A8ECEC9A-AF55-43B6-9741-1821C7CFD657}" type="pres">
      <dgm:prSet presAssocID="{9DE35887-21B3-433D-AF46-12CA040F836A}" presName="vert1" presStyleCnt="0"/>
      <dgm:spPr/>
    </dgm:pt>
    <dgm:pt modelId="{886D88B5-DF7A-43EA-9775-5F1C114BD544}" type="pres">
      <dgm:prSet presAssocID="{88A8E118-7DA0-4E76-B3BD-5C2358B50CF0}" presName="thickLine" presStyleLbl="alignNode1" presStyleIdx="2" presStyleCnt="3"/>
      <dgm:spPr/>
    </dgm:pt>
    <dgm:pt modelId="{279C0DC1-8260-46F1-8688-22B1FADCD388}" type="pres">
      <dgm:prSet presAssocID="{88A8E118-7DA0-4E76-B3BD-5C2358B50CF0}" presName="horz1" presStyleCnt="0"/>
      <dgm:spPr/>
    </dgm:pt>
    <dgm:pt modelId="{FC1D1AF7-657E-41E6-B2B6-D9C5846641A9}" type="pres">
      <dgm:prSet presAssocID="{88A8E118-7DA0-4E76-B3BD-5C2358B50CF0}" presName="tx1" presStyleLbl="revTx" presStyleIdx="2" presStyleCnt="3"/>
      <dgm:spPr/>
    </dgm:pt>
    <dgm:pt modelId="{1E0F9059-5EE7-494A-90B2-BE9290552F5F}" type="pres">
      <dgm:prSet presAssocID="{88A8E118-7DA0-4E76-B3BD-5C2358B50CF0}" presName="vert1" presStyleCnt="0"/>
      <dgm:spPr/>
    </dgm:pt>
  </dgm:ptLst>
  <dgm:cxnLst>
    <dgm:cxn modelId="{D3174606-F278-4446-917C-038F926B4C65}" srcId="{A383EA67-98D4-487A-9CA7-FA713B41F9BA}" destId="{9DE35887-21B3-433D-AF46-12CA040F836A}" srcOrd="1" destOrd="0" parTransId="{603B1ACE-AA3B-43B1-81D8-9A8C173200E0}" sibTransId="{E30934B0-BF7C-4121-9415-A6F9229E84ED}"/>
    <dgm:cxn modelId="{5398F926-96E1-40BE-9A95-A53501824CCA}" srcId="{A383EA67-98D4-487A-9CA7-FA713B41F9BA}" destId="{88A8E118-7DA0-4E76-B3BD-5C2358B50CF0}" srcOrd="2" destOrd="0" parTransId="{B57F0AD1-A5BB-4486-94B3-D5A6BBE5CB6E}" sibTransId="{FE25DD50-7B5D-4F79-A094-525CADFC83EA}"/>
    <dgm:cxn modelId="{36D1E02A-7445-48C6-A732-8B203387CBCB}" type="presOf" srcId="{A383EA67-98D4-487A-9CA7-FA713B41F9BA}" destId="{3FD07A59-0E92-4D56-8215-40EB995535CE}" srcOrd="0" destOrd="0" presId="urn:microsoft.com/office/officeart/2008/layout/LinedList"/>
    <dgm:cxn modelId="{604CFE54-0BBA-47B9-B8A4-6FE266FE3005}" type="presOf" srcId="{9DE35887-21B3-433D-AF46-12CA040F836A}" destId="{D5908128-8E2A-4388-9276-7D63E0A53DAF}" srcOrd="0" destOrd="0" presId="urn:microsoft.com/office/officeart/2008/layout/LinedList"/>
    <dgm:cxn modelId="{0E75F58B-60E2-486F-8CE8-DB4DC8B13F45}" srcId="{A383EA67-98D4-487A-9CA7-FA713B41F9BA}" destId="{85249069-D1FD-4D8F-B624-9215F1E7D81B}" srcOrd="0" destOrd="0" parTransId="{F4A81CED-4B0C-4C7B-8C85-A5AA1171EDDD}" sibTransId="{A32E67DD-5C3C-485A-8E9F-B91BD505EE24}"/>
    <dgm:cxn modelId="{3F65B4EC-B117-4630-BDBA-6B3F910F132C}" type="presOf" srcId="{88A8E118-7DA0-4E76-B3BD-5C2358B50CF0}" destId="{FC1D1AF7-657E-41E6-B2B6-D9C5846641A9}" srcOrd="0" destOrd="0" presId="urn:microsoft.com/office/officeart/2008/layout/LinedList"/>
    <dgm:cxn modelId="{25E2B5F2-1234-4E07-BEF1-EA32D5988EBF}" type="presOf" srcId="{85249069-D1FD-4D8F-B624-9215F1E7D81B}" destId="{86AB83DF-426E-41B7-AB10-43CE2BF0254E}" srcOrd="0" destOrd="0" presId="urn:microsoft.com/office/officeart/2008/layout/LinedList"/>
    <dgm:cxn modelId="{67903DE8-C506-42F8-8220-D7B48FA94223}" type="presParOf" srcId="{3FD07A59-0E92-4D56-8215-40EB995535CE}" destId="{B1DE0303-679F-4BB4-B0C6-8542BB740EBE}" srcOrd="0" destOrd="0" presId="urn:microsoft.com/office/officeart/2008/layout/LinedList"/>
    <dgm:cxn modelId="{E805A7A3-AFE1-4DF0-B77D-32C2B8275AF0}" type="presParOf" srcId="{3FD07A59-0E92-4D56-8215-40EB995535CE}" destId="{8A8DF3C9-EF91-4F63-B264-876536CF5871}" srcOrd="1" destOrd="0" presId="urn:microsoft.com/office/officeart/2008/layout/LinedList"/>
    <dgm:cxn modelId="{50D63143-C3D8-4F99-8AA8-38E2D57D0779}" type="presParOf" srcId="{8A8DF3C9-EF91-4F63-B264-876536CF5871}" destId="{86AB83DF-426E-41B7-AB10-43CE2BF0254E}" srcOrd="0" destOrd="0" presId="urn:microsoft.com/office/officeart/2008/layout/LinedList"/>
    <dgm:cxn modelId="{688C4DA2-ABC4-44CE-B185-A084297224DB}" type="presParOf" srcId="{8A8DF3C9-EF91-4F63-B264-876536CF5871}" destId="{A96C092A-2ACD-466C-8BDB-309F25E30EDA}" srcOrd="1" destOrd="0" presId="urn:microsoft.com/office/officeart/2008/layout/LinedList"/>
    <dgm:cxn modelId="{48DA8946-BEDD-4F50-9A14-873A8EB38A1D}" type="presParOf" srcId="{3FD07A59-0E92-4D56-8215-40EB995535CE}" destId="{2D1CD301-E5E9-444C-BAEA-A72F99CB1B10}" srcOrd="2" destOrd="0" presId="urn:microsoft.com/office/officeart/2008/layout/LinedList"/>
    <dgm:cxn modelId="{2637AB13-9F6C-4F01-9AEA-CD8B5BA776DD}" type="presParOf" srcId="{3FD07A59-0E92-4D56-8215-40EB995535CE}" destId="{797BCE36-A807-4741-99BC-EA67F273D15C}" srcOrd="3" destOrd="0" presId="urn:microsoft.com/office/officeart/2008/layout/LinedList"/>
    <dgm:cxn modelId="{7D5DB41C-5E09-47F5-9434-35AD396D7924}" type="presParOf" srcId="{797BCE36-A807-4741-99BC-EA67F273D15C}" destId="{D5908128-8E2A-4388-9276-7D63E0A53DAF}" srcOrd="0" destOrd="0" presId="urn:microsoft.com/office/officeart/2008/layout/LinedList"/>
    <dgm:cxn modelId="{9B0CD3FD-8B14-416B-A9FD-2F77CF303631}" type="presParOf" srcId="{797BCE36-A807-4741-99BC-EA67F273D15C}" destId="{A8ECEC9A-AF55-43B6-9741-1821C7CFD657}" srcOrd="1" destOrd="0" presId="urn:microsoft.com/office/officeart/2008/layout/LinedList"/>
    <dgm:cxn modelId="{101253B4-5260-41B7-A28F-A34FEF4D6232}" type="presParOf" srcId="{3FD07A59-0E92-4D56-8215-40EB995535CE}" destId="{886D88B5-DF7A-43EA-9775-5F1C114BD544}" srcOrd="4" destOrd="0" presId="urn:microsoft.com/office/officeart/2008/layout/LinedList"/>
    <dgm:cxn modelId="{8CEFDFF9-56D4-42F2-87AB-EDBB71D2E58A}" type="presParOf" srcId="{3FD07A59-0E92-4D56-8215-40EB995535CE}" destId="{279C0DC1-8260-46F1-8688-22B1FADCD388}" srcOrd="5" destOrd="0" presId="urn:microsoft.com/office/officeart/2008/layout/LinedList"/>
    <dgm:cxn modelId="{C26F282A-7F57-43F8-A832-C27592106590}" type="presParOf" srcId="{279C0DC1-8260-46F1-8688-22B1FADCD388}" destId="{FC1D1AF7-657E-41E6-B2B6-D9C5846641A9}" srcOrd="0" destOrd="0" presId="urn:microsoft.com/office/officeart/2008/layout/LinedList"/>
    <dgm:cxn modelId="{1B226944-0E6A-4CC0-A12E-F3E91AD548FF}" type="presParOf" srcId="{279C0DC1-8260-46F1-8688-22B1FADCD388}" destId="{1E0F9059-5EE7-494A-90B2-BE9290552F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23F30-0800-4199-A7F6-08F308E0D6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9CBE3F-A2A8-4045-9A8B-928B6DC3F74E}">
      <dgm:prSet/>
      <dgm:spPr/>
      <dgm:t>
        <a:bodyPr/>
        <a:lstStyle/>
        <a:p>
          <a:r>
            <a:rPr lang="en-US"/>
            <a:t>Where are plasma proteins formed?</a:t>
          </a:r>
        </a:p>
      </dgm:t>
    </dgm:pt>
    <dgm:pt modelId="{7FC0EE50-7A18-4BA6-AED7-C8D7FECE5185}" type="parTrans" cxnId="{CB1B7969-6566-4372-83BF-F3FEA339FFED}">
      <dgm:prSet/>
      <dgm:spPr/>
      <dgm:t>
        <a:bodyPr/>
        <a:lstStyle/>
        <a:p>
          <a:endParaRPr lang="en-US"/>
        </a:p>
      </dgm:t>
    </dgm:pt>
    <dgm:pt modelId="{504C980A-01FE-4DA5-95D3-5665F313213C}" type="sibTrans" cxnId="{CB1B7969-6566-4372-83BF-F3FEA339FFED}">
      <dgm:prSet/>
      <dgm:spPr/>
      <dgm:t>
        <a:bodyPr/>
        <a:lstStyle/>
        <a:p>
          <a:endParaRPr lang="en-US"/>
        </a:p>
      </dgm:t>
    </dgm:pt>
    <dgm:pt modelId="{6EFCEECB-EFDB-497A-B1CC-71A86986876C}">
      <dgm:prSet/>
      <dgm:spPr/>
      <dgm:t>
        <a:bodyPr/>
        <a:lstStyle/>
        <a:p>
          <a:r>
            <a:rPr lang="en-US"/>
            <a:t>What is the function of Albumin, Fibrinogen and prothrombin and globulins? </a:t>
          </a:r>
        </a:p>
      </dgm:t>
    </dgm:pt>
    <dgm:pt modelId="{A8946342-B463-4A8F-9446-ACD3DED90BBD}" type="parTrans" cxnId="{E211E5E2-F8B4-4822-923A-400A517E954F}">
      <dgm:prSet/>
      <dgm:spPr/>
      <dgm:t>
        <a:bodyPr/>
        <a:lstStyle/>
        <a:p>
          <a:endParaRPr lang="en-US"/>
        </a:p>
      </dgm:t>
    </dgm:pt>
    <dgm:pt modelId="{0FA4912C-3DE5-46BF-BEBA-ADCC60B84BA6}" type="sibTrans" cxnId="{E211E5E2-F8B4-4822-923A-400A517E954F}">
      <dgm:prSet/>
      <dgm:spPr/>
      <dgm:t>
        <a:bodyPr/>
        <a:lstStyle/>
        <a:p>
          <a:endParaRPr lang="en-US"/>
        </a:p>
      </dgm:t>
    </dgm:pt>
    <dgm:pt modelId="{32641943-BF3D-4CDD-8FE2-F1EA465819E8}" type="pres">
      <dgm:prSet presAssocID="{D5723F30-0800-4199-A7F6-08F308E0D6A5}" presName="root" presStyleCnt="0">
        <dgm:presLayoutVars>
          <dgm:dir/>
          <dgm:resizeHandles val="exact"/>
        </dgm:presLayoutVars>
      </dgm:prSet>
      <dgm:spPr/>
    </dgm:pt>
    <dgm:pt modelId="{34AEA70C-E4ED-4E26-9D9D-B091AE9D4CE0}" type="pres">
      <dgm:prSet presAssocID="{B09CBE3F-A2A8-4045-9A8B-928B6DC3F74E}" presName="compNode" presStyleCnt="0"/>
      <dgm:spPr/>
    </dgm:pt>
    <dgm:pt modelId="{2427D220-0295-48D2-B220-95EEC182C8FE}" type="pres">
      <dgm:prSet presAssocID="{B09CBE3F-A2A8-4045-9A8B-928B6DC3F74E}" presName="bgRect" presStyleLbl="bgShp" presStyleIdx="0" presStyleCnt="2"/>
      <dgm:spPr/>
    </dgm:pt>
    <dgm:pt modelId="{13B5A38D-9D36-4F2D-B86B-C8D00EA6538F}" type="pres">
      <dgm:prSet presAssocID="{B09CBE3F-A2A8-4045-9A8B-928B6DC3F7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EB4D1DE5-F79D-4CFE-B6A6-9061060AB5FE}" type="pres">
      <dgm:prSet presAssocID="{B09CBE3F-A2A8-4045-9A8B-928B6DC3F74E}" presName="spaceRect" presStyleCnt="0"/>
      <dgm:spPr/>
    </dgm:pt>
    <dgm:pt modelId="{FD39A433-D4DD-4E4E-9A58-80AE63710937}" type="pres">
      <dgm:prSet presAssocID="{B09CBE3F-A2A8-4045-9A8B-928B6DC3F74E}" presName="parTx" presStyleLbl="revTx" presStyleIdx="0" presStyleCnt="2">
        <dgm:presLayoutVars>
          <dgm:chMax val="0"/>
          <dgm:chPref val="0"/>
        </dgm:presLayoutVars>
      </dgm:prSet>
      <dgm:spPr/>
    </dgm:pt>
    <dgm:pt modelId="{9C156CC9-410B-43FC-8D5A-A4293D4C4924}" type="pres">
      <dgm:prSet presAssocID="{504C980A-01FE-4DA5-95D3-5665F313213C}" presName="sibTrans" presStyleCnt="0"/>
      <dgm:spPr/>
    </dgm:pt>
    <dgm:pt modelId="{BE965731-BA5C-4526-9DEC-90D89EE7F8B9}" type="pres">
      <dgm:prSet presAssocID="{6EFCEECB-EFDB-497A-B1CC-71A86986876C}" presName="compNode" presStyleCnt="0"/>
      <dgm:spPr/>
    </dgm:pt>
    <dgm:pt modelId="{21843208-49AA-4FE6-846C-3C555291CB14}" type="pres">
      <dgm:prSet presAssocID="{6EFCEECB-EFDB-497A-B1CC-71A86986876C}" presName="bgRect" presStyleLbl="bgShp" presStyleIdx="1" presStyleCnt="2"/>
      <dgm:spPr/>
    </dgm:pt>
    <dgm:pt modelId="{1602A94E-B1A8-4CF9-878D-789AB95F6401}" type="pres">
      <dgm:prSet presAssocID="{6EFCEECB-EFDB-497A-B1CC-71A8698687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633DFF95-A54C-4253-BD88-FF3A85BEEC4C}" type="pres">
      <dgm:prSet presAssocID="{6EFCEECB-EFDB-497A-B1CC-71A86986876C}" presName="spaceRect" presStyleCnt="0"/>
      <dgm:spPr/>
    </dgm:pt>
    <dgm:pt modelId="{3DDC113C-BC08-430C-A883-645EC9EA12A6}" type="pres">
      <dgm:prSet presAssocID="{6EFCEECB-EFDB-497A-B1CC-71A86986876C}" presName="parTx" presStyleLbl="revTx" presStyleIdx="1" presStyleCnt="2">
        <dgm:presLayoutVars>
          <dgm:chMax val="0"/>
          <dgm:chPref val="0"/>
        </dgm:presLayoutVars>
      </dgm:prSet>
      <dgm:spPr/>
    </dgm:pt>
  </dgm:ptLst>
  <dgm:cxnLst>
    <dgm:cxn modelId="{60C53B03-9210-4E6C-8480-DDB567355811}" type="presOf" srcId="{B09CBE3F-A2A8-4045-9A8B-928B6DC3F74E}" destId="{FD39A433-D4DD-4E4E-9A58-80AE63710937}" srcOrd="0" destOrd="0" presId="urn:microsoft.com/office/officeart/2018/2/layout/IconVerticalSolidList"/>
    <dgm:cxn modelId="{EBF5385D-E30C-4A4F-9CCF-C72583A1596E}" type="presOf" srcId="{D5723F30-0800-4199-A7F6-08F308E0D6A5}" destId="{32641943-BF3D-4CDD-8FE2-F1EA465819E8}" srcOrd="0" destOrd="0" presId="urn:microsoft.com/office/officeart/2018/2/layout/IconVerticalSolidList"/>
    <dgm:cxn modelId="{A44EF747-1A70-4AAD-9DE8-DC612504417C}" type="presOf" srcId="{6EFCEECB-EFDB-497A-B1CC-71A86986876C}" destId="{3DDC113C-BC08-430C-A883-645EC9EA12A6}" srcOrd="0" destOrd="0" presId="urn:microsoft.com/office/officeart/2018/2/layout/IconVerticalSolidList"/>
    <dgm:cxn modelId="{CB1B7969-6566-4372-83BF-F3FEA339FFED}" srcId="{D5723F30-0800-4199-A7F6-08F308E0D6A5}" destId="{B09CBE3F-A2A8-4045-9A8B-928B6DC3F74E}" srcOrd="0" destOrd="0" parTransId="{7FC0EE50-7A18-4BA6-AED7-C8D7FECE5185}" sibTransId="{504C980A-01FE-4DA5-95D3-5665F313213C}"/>
    <dgm:cxn modelId="{E211E5E2-F8B4-4822-923A-400A517E954F}" srcId="{D5723F30-0800-4199-A7F6-08F308E0D6A5}" destId="{6EFCEECB-EFDB-497A-B1CC-71A86986876C}" srcOrd="1" destOrd="0" parTransId="{A8946342-B463-4A8F-9446-ACD3DED90BBD}" sibTransId="{0FA4912C-3DE5-46BF-BEBA-ADCC60B84BA6}"/>
    <dgm:cxn modelId="{0834A49C-3C1E-44D5-B7D0-32146BF2A325}" type="presParOf" srcId="{32641943-BF3D-4CDD-8FE2-F1EA465819E8}" destId="{34AEA70C-E4ED-4E26-9D9D-B091AE9D4CE0}" srcOrd="0" destOrd="0" presId="urn:microsoft.com/office/officeart/2018/2/layout/IconVerticalSolidList"/>
    <dgm:cxn modelId="{74AFE952-EBDD-439A-B5A5-46846105D40B}" type="presParOf" srcId="{34AEA70C-E4ED-4E26-9D9D-B091AE9D4CE0}" destId="{2427D220-0295-48D2-B220-95EEC182C8FE}" srcOrd="0" destOrd="0" presId="urn:microsoft.com/office/officeart/2018/2/layout/IconVerticalSolidList"/>
    <dgm:cxn modelId="{8E01C96E-836D-4E0C-891C-50F03C80092D}" type="presParOf" srcId="{34AEA70C-E4ED-4E26-9D9D-B091AE9D4CE0}" destId="{13B5A38D-9D36-4F2D-B86B-C8D00EA6538F}" srcOrd="1" destOrd="0" presId="urn:microsoft.com/office/officeart/2018/2/layout/IconVerticalSolidList"/>
    <dgm:cxn modelId="{E131C7D2-2249-4073-AE42-E6349BA072DF}" type="presParOf" srcId="{34AEA70C-E4ED-4E26-9D9D-B091AE9D4CE0}" destId="{EB4D1DE5-F79D-4CFE-B6A6-9061060AB5FE}" srcOrd="2" destOrd="0" presId="urn:microsoft.com/office/officeart/2018/2/layout/IconVerticalSolidList"/>
    <dgm:cxn modelId="{F8808A46-1100-4A17-9788-BAA8A194653B}" type="presParOf" srcId="{34AEA70C-E4ED-4E26-9D9D-B091AE9D4CE0}" destId="{FD39A433-D4DD-4E4E-9A58-80AE63710937}" srcOrd="3" destOrd="0" presId="urn:microsoft.com/office/officeart/2018/2/layout/IconVerticalSolidList"/>
    <dgm:cxn modelId="{A0BEE8E0-122F-4767-8FC3-CDAA94A1B77D}" type="presParOf" srcId="{32641943-BF3D-4CDD-8FE2-F1EA465819E8}" destId="{9C156CC9-410B-43FC-8D5A-A4293D4C4924}" srcOrd="1" destOrd="0" presId="urn:microsoft.com/office/officeart/2018/2/layout/IconVerticalSolidList"/>
    <dgm:cxn modelId="{A854E0A1-D99F-4ADA-9519-16F31757D6FA}" type="presParOf" srcId="{32641943-BF3D-4CDD-8FE2-F1EA465819E8}" destId="{BE965731-BA5C-4526-9DEC-90D89EE7F8B9}" srcOrd="2" destOrd="0" presId="urn:microsoft.com/office/officeart/2018/2/layout/IconVerticalSolidList"/>
    <dgm:cxn modelId="{647733AE-EAB0-4F5C-B3A2-9372673D269F}" type="presParOf" srcId="{BE965731-BA5C-4526-9DEC-90D89EE7F8B9}" destId="{21843208-49AA-4FE6-846C-3C555291CB14}" srcOrd="0" destOrd="0" presId="urn:microsoft.com/office/officeart/2018/2/layout/IconVerticalSolidList"/>
    <dgm:cxn modelId="{C0550D57-EDB5-482B-961A-D3CB6B24FADE}" type="presParOf" srcId="{BE965731-BA5C-4526-9DEC-90D89EE7F8B9}" destId="{1602A94E-B1A8-4CF9-878D-789AB95F6401}" srcOrd="1" destOrd="0" presId="urn:microsoft.com/office/officeart/2018/2/layout/IconVerticalSolidList"/>
    <dgm:cxn modelId="{6A17397B-AE18-4F68-BF3A-BA90AD2B2B61}" type="presParOf" srcId="{BE965731-BA5C-4526-9DEC-90D89EE7F8B9}" destId="{633DFF95-A54C-4253-BD88-FF3A85BEEC4C}" srcOrd="2" destOrd="0" presId="urn:microsoft.com/office/officeart/2018/2/layout/IconVerticalSolidList"/>
    <dgm:cxn modelId="{9382DED3-7A8D-4CCD-A7E9-13C67D0AD63B}" type="presParOf" srcId="{BE965731-BA5C-4526-9DEC-90D89EE7F8B9}" destId="{3DDC113C-BC08-430C-A883-645EC9EA12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2A9DE-F8BE-4422-8A0A-A5B2334F26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5C10A2-61FF-488F-853A-A6393C481316}">
      <dgm:prSet/>
      <dgm:spPr/>
      <dgm:t>
        <a:bodyPr/>
        <a:lstStyle/>
        <a:p>
          <a:r>
            <a:rPr lang="en-US"/>
            <a:t>Erythrocytes</a:t>
          </a:r>
        </a:p>
      </dgm:t>
    </dgm:pt>
    <dgm:pt modelId="{3A7CCC60-CA44-47F0-847A-5ED838154142}" type="parTrans" cxnId="{3A7B4B13-E7F5-4047-805B-5DEB8FE08876}">
      <dgm:prSet/>
      <dgm:spPr/>
      <dgm:t>
        <a:bodyPr/>
        <a:lstStyle/>
        <a:p>
          <a:endParaRPr lang="en-US"/>
        </a:p>
      </dgm:t>
    </dgm:pt>
    <dgm:pt modelId="{0B0CC681-C7E0-4927-BE56-CA7DCF2D3E9A}" type="sibTrans" cxnId="{3A7B4B13-E7F5-4047-805B-5DEB8FE08876}">
      <dgm:prSet/>
      <dgm:spPr/>
      <dgm:t>
        <a:bodyPr/>
        <a:lstStyle/>
        <a:p>
          <a:endParaRPr lang="en-US"/>
        </a:p>
      </dgm:t>
    </dgm:pt>
    <dgm:pt modelId="{5B0D78CE-0586-4ADE-80AD-89CCCAC99E02}">
      <dgm:prSet/>
      <dgm:spPr/>
      <dgm:t>
        <a:bodyPr/>
        <a:lstStyle/>
        <a:p>
          <a:r>
            <a:rPr lang="en-US"/>
            <a:t>Lymphocytes</a:t>
          </a:r>
        </a:p>
      </dgm:t>
    </dgm:pt>
    <dgm:pt modelId="{E63CBD0C-AF10-46E1-8211-3309297F0DFD}" type="parTrans" cxnId="{A4BB800C-94D1-4214-966B-4842943A4F17}">
      <dgm:prSet/>
      <dgm:spPr/>
      <dgm:t>
        <a:bodyPr/>
        <a:lstStyle/>
        <a:p>
          <a:endParaRPr lang="en-US"/>
        </a:p>
      </dgm:t>
    </dgm:pt>
    <dgm:pt modelId="{4E4A03DE-872A-42FF-9B7F-00A2D57C31E7}" type="sibTrans" cxnId="{A4BB800C-94D1-4214-966B-4842943A4F17}">
      <dgm:prSet/>
      <dgm:spPr/>
      <dgm:t>
        <a:bodyPr/>
        <a:lstStyle/>
        <a:p>
          <a:endParaRPr lang="en-US"/>
        </a:p>
      </dgm:t>
    </dgm:pt>
    <dgm:pt modelId="{EDF5D0A5-4F18-4A21-96F9-07B2A2410347}">
      <dgm:prSet/>
      <dgm:spPr/>
      <dgm:t>
        <a:bodyPr/>
        <a:lstStyle/>
        <a:p>
          <a:r>
            <a:rPr lang="en-US"/>
            <a:t>Thrombocytes </a:t>
          </a:r>
        </a:p>
      </dgm:t>
    </dgm:pt>
    <dgm:pt modelId="{55D0E03C-78B9-47D4-B261-969A64D2AC1A}" type="parTrans" cxnId="{02A25370-C022-46A8-A4F1-54C77443614B}">
      <dgm:prSet/>
      <dgm:spPr/>
      <dgm:t>
        <a:bodyPr/>
        <a:lstStyle/>
        <a:p>
          <a:endParaRPr lang="en-US"/>
        </a:p>
      </dgm:t>
    </dgm:pt>
    <dgm:pt modelId="{EC52DD03-071B-4AEB-88BB-100AF2322B5F}" type="sibTrans" cxnId="{02A25370-C022-46A8-A4F1-54C77443614B}">
      <dgm:prSet/>
      <dgm:spPr/>
      <dgm:t>
        <a:bodyPr/>
        <a:lstStyle/>
        <a:p>
          <a:endParaRPr lang="en-US"/>
        </a:p>
      </dgm:t>
    </dgm:pt>
    <dgm:pt modelId="{F8B8360F-D55F-433D-A2A8-7983BF931486}" type="pres">
      <dgm:prSet presAssocID="{0E42A9DE-F8BE-4422-8A0A-A5B2334F268A}" presName="linear" presStyleCnt="0">
        <dgm:presLayoutVars>
          <dgm:animLvl val="lvl"/>
          <dgm:resizeHandles val="exact"/>
        </dgm:presLayoutVars>
      </dgm:prSet>
      <dgm:spPr/>
    </dgm:pt>
    <dgm:pt modelId="{90245182-4234-415C-BD78-DE9F2D67E766}" type="pres">
      <dgm:prSet presAssocID="{455C10A2-61FF-488F-853A-A6393C481316}" presName="parentText" presStyleLbl="node1" presStyleIdx="0" presStyleCnt="3">
        <dgm:presLayoutVars>
          <dgm:chMax val="0"/>
          <dgm:bulletEnabled val="1"/>
        </dgm:presLayoutVars>
      </dgm:prSet>
      <dgm:spPr/>
    </dgm:pt>
    <dgm:pt modelId="{0E8BF623-2399-4B53-AB11-24576BB12542}" type="pres">
      <dgm:prSet presAssocID="{0B0CC681-C7E0-4927-BE56-CA7DCF2D3E9A}" presName="spacer" presStyleCnt="0"/>
      <dgm:spPr/>
    </dgm:pt>
    <dgm:pt modelId="{010B1078-EBA3-403B-8872-149E172153B9}" type="pres">
      <dgm:prSet presAssocID="{5B0D78CE-0586-4ADE-80AD-89CCCAC99E02}" presName="parentText" presStyleLbl="node1" presStyleIdx="1" presStyleCnt="3">
        <dgm:presLayoutVars>
          <dgm:chMax val="0"/>
          <dgm:bulletEnabled val="1"/>
        </dgm:presLayoutVars>
      </dgm:prSet>
      <dgm:spPr/>
    </dgm:pt>
    <dgm:pt modelId="{5888D8DD-58B6-449E-AB04-399CE1301253}" type="pres">
      <dgm:prSet presAssocID="{4E4A03DE-872A-42FF-9B7F-00A2D57C31E7}" presName="spacer" presStyleCnt="0"/>
      <dgm:spPr/>
    </dgm:pt>
    <dgm:pt modelId="{14F8784F-A04F-4C97-A806-364A2817A2B9}" type="pres">
      <dgm:prSet presAssocID="{EDF5D0A5-4F18-4A21-96F9-07B2A2410347}" presName="parentText" presStyleLbl="node1" presStyleIdx="2" presStyleCnt="3">
        <dgm:presLayoutVars>
          <dgm:chMax val="0"/>
          <dgm:bulletEnabled val="1"/>
        </dgm:presLayoutVars>
      </dgm:prSet>
      <dgm:spPr/>
    </dgm:pt>
  </dgm:ptLst>
  <dgm:cxnLst>
    <dgm:cxn modelId="{5B213900-B29D-4283-A7ED-E28374915CEF}" type="presOf" srcId="{0E42A9DE-F8BE-4422-8A0A-A5B2334F268A}" destId="{F8B8360F-D55F-433D-A2A8-7983BF931486}" srcOrd="0" destOrd="0" presId="urn:microsoft.com/office/officeart/2005/8/layout/vList2"/>
    <dgm:cxn modelId="{A4BB800C-94D1-4214-966B-4842943A4F17}" srcId="{0E42A9DE-F8BE-4422-8A0A-A5B2334F268A}" destId="{5B0D78CE-0586-4ADE-80AD-89CCCAC99E02}" srcOrd="1" destOrd="0" parTransId="{E63CBD0C-AF10-46E1-8211-3309297F0DFD}" sibTransId="{4E4A03DE-872A-42FF-9B7F-00A2D57C31E7}"/>
    <dgm:cxn modelId="{3A7B4B13-E7F5-4047-805B-5DEB8FE08876}" srcId="{0E42A9DE-F8BE-4422-8A0A-A5B2334F268A}" destId="{455C10A2-61FF-488F-853A-A6393C481316}" srcOrd="0" destOrd="0" parTransId="{3A7CCC60-CA44-47F0-847A-5ED838154142}" sibTransId="{0B0CC681-C7E0-4927-BE56-CA7DCF2D3E9A}"/>
    <dgm:cxn modelId="{951BD560-BB0E-40E4-82AF-D22F9F489212}" type="presOf" srcId="{EDF5D0A5-4F18-4A21-96F9-07B2A2410347}" destId="{14F8784F-A04F-4C97-A806-364A2817A2B9}" srcOrd="0" destOrd="0" presId="urn:microsoft.com/office/officeart/2005/8/layout/vList2"/>
    <dgm:cxn modelId="{02A25370-C022-46A8-A4F1-54C77443614B}" srcId="{0E42A9DE-F8BE-4422-8A0A-A5B2334F268A}" destId="{EDF5D0A5-4F18-4A21-96F9-07B2A2410347}" srcOrd="2" destOrd="0" parTransId="{55D0E03C-78B9-47D4-B261-969A64D2AC1A}" sibTransId="{EC52DD03-071B-4AEB-88BB-100AF2322B5F}"/>
    <dgm:cxn modelId="{06D73EC2-AE75-4767-AEE5-EBC9A4B3946B}" type="presOf" srcId="{5B0D78CE-0586-4ADE-80AD-89CCCAC99E02}" destId="{010B1078-EBA3-403B-8872-149E172153B9}" srcOrd="0" destOrd="0" presId="urn:microsoft.com/office/officeart/2005/8/layout/vList2"/>
    <dgm:cxn modelId="{0A7F5ECB-C40E-406B-AE7E-56DCAFA8D05C}" type="presOf" srcId="{455C10A2-61FF-488F-853A-A6393C481316}" destId="{90245182-4234-415C-BD78-DE9F2D67E766}" srcOrd="0" destOrd="0" presId="urn:microsoft.com/office/officeart/2005/8/layout/vList2"/>
    <dgm:cxn modelId="{DA939053-767A-4EDA-8480-BABD6064CB60}" type="presParOf" srcId="{F8B8360F-D55F-433D-A2A8-7983BF931486}" destId="{90245182-4234-415C-BD78-DE9F2D67E766}" srcOrd="0" destOrd="0" presId="urn:microsoft.com/office/officeart/2005/8/layout/vList2"/>
    <dgm:cxn modelId="{7E99735F-49DF-4466-A4FE-CDC5A3B03035}" type="presParOf" srcId="{F8B8360F-D55F-433D-A2A8-7983BF931486}" destId="{0E8BF623-2399-4B53-AB11-24576BB12542}" srcOrd="1" destOrd="0" presId="urn:microsoft.com/office/officeart/2005/8/layout/vList2"/>
    <dgm:cxn modelId="{34244487-37F2-4A4F-8CAD-C2F01CE952D8}" type="presParOf" srcId="{F8B8360F-D55F-433D-A2A8-7983BF931486}" destId="{010B1078-EBA3-403B-8872-149E172153B9}" srcOrd="2" destOrd="0" presId="urn:microsoft.com/office/officeart/2005/8/layout/vList2"/>
    <dgm:cxn modelId="{9ED2C41E-2D63-4AFB-8EEE-9DFDD12B2ED9}" type="presParOf" srcId="{F8B8360F-D55F-433D-A2A8-7983BF931486}" destId="{5888D8DD-58B6-449E-AB04-399CE1301253}" srcOrd="3" destOrd="0" presId="urn:microsoft.com/office/officeart/2005/8/layout/vList2"/>
    <dgm:cxn modelId="{F6BAB37A-AF04-4BF8-97A6-26381FDEA6DD}" type="presParOf" srcId="{F8B8360F-D55F-433D-A2A8-7983BF931486}" destId="{14F8784F-A04F-4C97-A806-364A2817A2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BA9AA8-CF8A-4D70-A936-7F429FC994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E05109-572B-4A82-BD6F-D0FA7051FE15}">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91983BB5-8C27-4639-8CFD-4C000F6AA646}" type="parTrans" cxnId="{30266091-2128-4B40-B980-EB4B0229D7DE}">
      <dgm:prSet/>
      <dgm:spPr/>
      <dgm:t>
        <a:bodyPr/>
        <a:lstStyle/>
        <a:p>
          <a:endParaRPr lang="en-US"/>
        </a:p>
      </dgm:t>
    </dgm:pt>
    <dgm:pt modelId="{FAD6AFBE-919E-4655-B7DB-ACBAA7261176}" type="sibTrans" cxnId="{30266091-2128-4B40-B980-EB4B0229D7DE}">
      <dgm:prSet/>
      <dgm:spPr/>
      <dgm:t>
        <a:bodyPr/>
        <a:lstStyle/>
        <a:p>
          <a:endParaRPr lang="en-US"/>
        </a:p>
      </dgm:t>
    </dgm:pt>
    <dgm:pt modelId="{475B8700-7B7D-4F6B-B452-EA8E164074B2}">
      <dgm:prSet/>
      <dgm:spPr/>
      <dgm:t>
        <a:bodyPr/>
        <a:lstStyle/>
        <a:p>
          <a:r>
            <a:rPr lang="en-US" b="1" i="0"/>
            <a:t>L</a:t>
          </a:r>
          <a:r>
            <a:rPr lang="en-US" b="0" i="0"/>
            <a:t>et – </a:t>
          </a:r>
          <a:r>
            <a:rPr lang="en-US" b="1" i="0"/>
            <a:t>L</a:t>
          </a:r>
          <a:r>
            <a:rPr lang="en-US" b="0" i="0"/>
            <a:t>ymphocytes B and T cells produce antibodies </a:t>
          </a:r>
          <a:endParaRPr lang="en-US"/>
        </a:p>
      </dgm:t>
    </dgm:pt>
    <dgm:pt modelId="{B83C11A5-DCCD-4484-893C-2117983EDCB6}" type="parTrans" cxnId="{1FBE7071-9D93-4B34-966B-805E19A359F3}">
      <dgm:prSet/>
      <dgm:spPr/>
      <dgm:t>
        <a:bodyPr/>
        <a:lstStyle/>
        <a:p>
          <a:endParaRPr lang="en-US"/>
        </a:p>
      </dgm:t>
    </dgm:pt>
    <dgm:pt modelId="{7FD22C25-7ED4-491A-9121-87B124D0633E}" type="sibTrans" cxnId="{1FBE7071-9D93-4B34-966B-805E19A359F3}">
      <dgm:prSet/>
      <dgm:spPr/>
      <dgm:t>
        <a:bodyPr/>
        <a:lstStyle/>
        <a:p>
          <a:endParaRPr lang="en-US"/>
        </a:p>
      </dgm:t>
    </dgm:pt>
    <dgm:pt modelId="{2398B72D-23E7-4C8B-B9E5-B5347DED17E8}">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06B843F8-84D4-474C-BC85-E0F8A8A537E2}" type="parTrans" cxnId="{DFE64235-7DC3-4F25-8A58-DF4F1E832BAB}">
      <dgm:prSet/>
      <dgm:spPr/>
      <dgm:t>
        <a:bodyPr/>
        <a:lstStyle/>
        <a:p>
          <a:endParaRPr lang="en-US"/>
        </a:p>
      </dgm:t>
    </dgm:pt>
    <dgm:pt modelId="{6D75E3E7-52A8-4813-94B9-5DE42B81AC45}" type="sibTrans" cxnId="{DFE64235-7DC3-4F25-8A58-DF4F1E832BAB}">
      <dgm:prSet/>
      <dgm:spPr/>
      <dgm:t>
        <a:bodyPr/>
        <a:lstStyle/>
        <a:p>
          <a:endParaRPr lang="en-US"/>
        </a:p>
      </dgm:t>
    </dgm:pt>
    <dgm:pt modelId="{383A6A0D-714D-4C52-88D7-5D7E3044E8AE}">
      <dgm:prSet/>
      <dgm:spPr/>
      <dgm:t>
        <a:bodyPr/>
        <a:lstStyle/>
        <a:p>
          <a:r>
            <a:rPr lang="en-US" b="1" i="0"/>
            <a:t>E</a:t>
          </a:r>
          <a:r>
            <a:rPr lang="en-US" b="0" i="0"/>
            <a:t>at – </a:t>
          </a:r>
          <a:r>
            <a:rPr lang="en-US" b="1" i="0"/>
            <a:t>E</a:t>
          </a:r>
          <a:r>
            <a:rPr lang="en-US" b="0" i="0"/>
            <a:t>osinophils- parasites and allergic responses inflammatory.</a:t>
          </a:r>
          <a:endParaRPr lang="en-US"/>
        </a:p>
      </dgm:t>
    </dgm:pt>
    <dgm:pt modelId="{C7EB61A4-4901-4045-9C69-0C5E0A31112F}" type="parTrans" cxnId="{A62CD5D3-C139-4BBC-AF37-70EE7438E816}">
      <dgm:prSet/>
      <dgm:spPr/>
      <dgm:t>
        <a:bodyPr/>
        <a:lstStyle/>
        <a:p>
          <a:endParaRPr lang="en-US"/>
        </a:p>
      </dgm:t>
    </dgm:pt>
    <dgm:pt modelId="{165668E1-1E2F-4980-AD15-26AD0F1715CA}" type="sibTrans" cxnId="{A62CD5D3-C139-4BBC-AF37-70EE7438E816}">
      <dgm:prSet/>
      <dgm:spPr/>
      <dgm:t>
        <a:bodyPr/>
        <a:lstStyle/>
        <a:p>
          <a:endParaRPr lang="en-US"/>
        </a:p>
      </dgm:t>
    </dgm:pt>
    <dgm:pt modelId="{5D95569D-FDFF-4992-A99C-0FEA7994BBD1}">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6A01786E-DBCB-4070-8C71-86988B3F1220}" type="parTrans" cxnId="{F0EBA598-A6B0-4F5E-AE95-917608486EDE}">
      <dgm:prSet/>
      <dgm:spPr/>
      <dgm:t>
        <a:bodyPr/>
        <a:lstStyle/>
        <a:p>
          <a:endParaRPr lang="en-US"/>
        </a:p>
      </dgm:t>
    </dgm:pt>
    <dgm:pt modelId="{2F418FB4-0F95-464B-B5ED-CA2B1667218B}" type="sibTrans" cxnId="{F0EBA598-A6B0-4F5E-AE95-917608486EDE}">
      <dgm:prSet/>
      <dgm:spPr/>
      <dgm:t>
        <a:bodyPr/>
        <a:lstStyle/>
        <a:p>
          <a:endParaRPr lang="en-US"/>
        </a:p>
      </dgm:t>
    </dgm:pt>
    <dgm:pt modelId="{EDE9C6CA-5E14-4BD8-8D08-FB7A1CE73D7B}" type="pres">
      <dgm:prSet presAssocID="{5FBA9AA8-CF8A-4D70-A936-7F429FC994C5}" presName="vert0" presStyleCnt="0">
        <dgm:presLayoutVars>
          <dgm:dir/>
          <dgm:animOne val="branch"/>
          <dgm:animLvl val="lvl"/>
        </dgm:presLayoutVars>
      </dgm:prSet>
      <dgm:spPr/>
    </dgm:pt>
    <dgm:pt modelId="{2F14AEA8-E5CA-4317-936B-CE81916B55A5}" type="pres">
      <dgm:prSet presAssocID="{77E05109-572B-4A82-BD6F-D0FA7051FE15}" presName="thickLine" presStyleLbl="alignNode1" presStyleIdx="0" presStyleCnt="5"/>
      <dgm:spPr/>
    </dgm:pt>
    <dgm:pt modelId="{55BC2CB1-2506-48ED-A56C-45605D1485D5}" type="pres">
      <dgm:prSet presAssocID="{77E05109-572B-4A82-BD6F-D0FA7051FE15}" presName="horz1" presStyleCnt="0"/>
      <dgm:spPr/>
    </dgm:pt>
    <dgm:pt modelId="{D989BD78-86E6-42C7-BEAC-4B4096D41BD4}" type="pres">
      <dgm:prSet presAssocID="{77E05109-572B-4A82-BD6F-D0FA7051FE15}" presName="tx1" presStyleLbl="revTx" presStyleIdx="0" presStyleCnt="5"/>
      <dgm:spPr/>
    </dgm:pt>
    <dgm:pt modelId="{B1287A48-5E0E-43C2-A649-4748270785E4}" type="pres">
      <dgm:prSet presAssocID="{77E05109-572B-4A82-BD6F-D0FA7051FE15}" presName="vert1" presStyleCnt="0"/>
      <dgm:spPr/>
    </dgm:pt>
    <dgm:pt modelId="{42F93164-0F11-43B2-AF0E-20F6C2867197}" type="pres">
      <dgm:prSet presAssocID="{475B8700-7B7D-4F6B-B452-EA8E164074B2}" presName="thickLine" presStyleLbl="alignNode1" presStyleIdx="1" presStyleCnt="5"/>
      <dgm:spPr/>
    </dgm:pt>
    <dgm:pt modelId="{CFE5163C-27D6-434C-8EA0-E0F47AD7C256}" type="pres">
      <dgm:prSet presAssocID="{475B8700-7B7D-4F6B-B452-EA8E164074B2}" presName="horz1" presStyleCnt="0"/>
      <dgm:spPr/>
    </dgm:pt>
    <dgm:pt modelId="{F4AE12A7-0508-4425-BD5D-8BE93E787045}" type="pres">
      <dgm:prSet presAssocID="{475B8700-7B7D-4F6B-B452-EA8E164074B2}" presName="tx1" presStyleLbl="revTx" presStyleIdx="1" presStyleCnt="5"/>
      <dgm:spPr/>
    </dgm:pt>
    <dgm:pt modelId="{E92AF8F9-2375-499E-81F2-E9FDA7965EE4}" type="pres">
      <dgm:prSet presAssocID="{475B8700-7B7D-4F6B-B452-EA8E164074B2}" presName="vert1" presStyleCnt="0"/>
      <dgm:spPr/>
    </dgm:pt>
    <dgm:pt modelId="{0B9F2B21-74F3-4291-823A-8346456E82AD}" type="pres">
      <dgm:prSet presAssocID="{2398B72D-23E7-4C8B-B9E5-B5347DED17E8}" presName="thickLine" presStyleLbl="alignNode1" presStyleIdx="2" presStyleCnt="5"/>
      <dgm:spPr/>
    </dgm:pt>
    <dgm:pt modelId="{27FF83AF-7B3D-423F-BC8A-D3C442ABB9B9}" type="pres">
      <dgm:prSet presAssocID="{2398B72D-23E7-4C8B-B9E5-B5347DED17E8}" presName="horz1" presStyleCnt="0"/>
      <dgm:spPr/>
    </dgm:pt>
    <dgm:pt modelId="{6461C00A-14EA-4831-96B6-F0E5C30DB360}" type="pres">
      <dgm:prSet presAssocID="{2398B72D-23E7-4C8B-B9E5-B5347DED17E8}" presName="tx1" presStyleLbl="revTx" presStyleIdx="2" presStyleCnt="5"/>
      <dgm:spPr/>
    </dgm:pt>
    <dgm:pt modelId="{5FE6DFD9-A192-499D-95C6-46CD042A3E4D}" type="pres">
      <dgm:prSet presAssocID="{2398B72D-23E7-4C8B-B9E5-B5347DED17E8}" presName="vert1" presStyleCnt="0"/>
      <dgm:spPr/>
    </dgm:pt>
    <dgm:pt modelId="{49CB1F88-E50B-4150-9C79-819250B4FE0E}" type="pres">
      <dgm:prSet presAssocID="{383A6A0D-714D-4C52-88D7-5D7E3044E8AE}" presName="thickLine" presStyleLbl="alignNode1" presStyleIdx="3" presStyleCnt="5"/>
      <dgm:spPr/>
    </dgm:pt>
    <dgm:pt modelId="{3991896B-7EDE-4D6B-8AC7-6C9286B44058}" type="pres">
      <dgm:prSet presAssocID="{383A6A0D-714D-4C52-88D7-5D7E3044E8AE}" presName="horz1" presStyleCnt="0"/>
      <dgm:spPr/>
    </dgm:pt>
    <dgm:pt modelId="{53ADDDA4-5559-4E95-90D3-CCD2A5193290}" type="pres">
      <dgm:prSet presAssocID="{383A6A0D-714D-4C52-88D7-5D7E3044E8AE}" presName="tx1" presStyleLbl="revTx" presStyleIdx="3" presStyleCnt="5"/>
      <dgm:spPr/>
    </dgm:pt>
    <dgm:pt modelId="{7F6A39E5-B3EE-4479-9B19-C5F3885DA32A}" type="pres">
      <dgm:prSet presAssocID="{383A6A0D-714D-4C52-88D7-5D7E3044E8AE}" presName="vert1" presStyleCnt="0"/>
      <dgm:spPr/>
    </dgm:pt>
    <dgm:pt modelId="{812CA765-36CF-4E0C-A3F5-A1E26F073AD6}" type="pres">
      <dgm:prSet presAssocID="{5D95569D-FDFF-4992-A99C-0FEA7994BBD1}" presName="thickLine" presStyleLbl="alignNode1" presStyleIdx="4" presStyleCnt="5"/>
      <dgm:spPr/>
    </dgm:pt>
    <dgm:pt modelId="{8ADBC596-6F50-4B91-9E1A-4744BED78FCE}" type="pres">
      <dgm:prSet presAssocID="{5D95569D-FDFF-4992-A99C-0FEA7994BBD1}" presName="horz1" presStyleCnt="0"/>
      <dgm:spPr/>
    </dgm:pt>
    <dgm:pt modelId="{8EDF659F-B942-4194-AB7F-537D9C42E8A2}" type="pres">
      <dgm:prSet presAssocID="{5D95569D-FDFF-4992-A99C-0FEA7994BBD1}" presName="tx1" presStyleLbl="revTx" presStyleIdx="4" presStyleCnt="5"/>
      <dgm:spPr/>
    </dgm:pt>
    <dgm:pt modelId="{9EBB14E7-2D6A-4F43-9774-EAD228FBD918}" type="pres">
      <dgm:prSet presAssocID="{5D95569D-FDFF-4992-A99C-0FEA7994BBD1}" presName="vert1" presStyleCnt="0"/>
      <dgm:spPr/>
    </dgm:pt>
  </dgm:ptLst>
  <dgm:cxnLst>
    <dgm:cxn modelId="{79FBB629-97EB-4D3A-9024-155676AAC451}" type="presOf" srcId="{5D95569D-FDFF-4992-A99C-0FEA7994BBD1}" destId="{8EDF659F-B942-4194-AB7F-537D9C42E8A2}" srcOrd="0" destOrd="0" presId="urn:microsoft.com/office/officeart/2008/layout/LinedList"/>
    <dgm:cxn modelId="{DFE64235-7DC3-4F25-8A58-DF4F1E832BAB}" srcId="{5FBA9AA8-CF8A-4D70-A936-7F429FC994C5}" destId="{2398B72D-23E7-4C8B-B9E5-B5347DED17E8}" srcOrd="2" destOrd="0" parTransId="{06B843F8-84D4-474C-BC85-E0F8A8A537E2}" sibTransId="{6D75E3E7-52A8-4813-94B9-5DE42B81AC45}"/>
    <dgm:cxn modelId="{1FBE7071-9D93-4B34-966B-805E19A359F3}" srcId="{5FBA9AA8-CF8A-4D70-A936-7F429FC994C5}" destId="{475B8700-7B7D-4F6B-B452-EA8E164074B2}" srcOrd="1" destOrd="0" parTransId="{B83C11A5-DCCD-4484-893C-2117983EDCB6}" sibTransId="{7FD22C25-7ED4-491A-9121-87B124D0633E}"/>
    <dgm:cxn modelId="{D7A6398B-1583-4056-8043-719C4F9593C1}" type="presOf" srcId="{475B8700-7B7D-4F6B-B452-EA8E164074B2}" destId="{F4AE12A7-0508-4425-BD5D-8BE93E787045}" srcOrd="0" destOrd="0" presId="urn:microsoft.com/office/officeart/2008/layout/LinedList"/>
    <dgm:cxn modelId="{98F7E58F-7D52-4EA1-A8A6-394DB6492ABC}" type="presOf" srcId="{2398B72D-23E7-4C8B-B9E5-B5347DED17E8}" destId="{6461C00A-14EA-4831-96B6-F0E5C30DB360}" srcOrd="0" destOrd="0" presId="urn:microsoft.com/office/officeart/2008/layout/LinedList"/>
    <dgm:cxn modelId="{30266091-2128-4B40-B980-EB4B0229D7DE}" srcId="{5FBA9AA8-CF8A-4D70-A936-7F429FC994C5}" destId="{77E05109-572B-4A82-BD6F-D0FA7051FE15}" srcOrd="0" destOrd="0" parTransId="{91983BB5-8C27-4639-8CFD-4C000F6AA646}" sibTransId="{FAD6AFBE-919E-4655-B7DB-ACBAA7261176}"/>
    <dgm:cxn modelId="{F0EBA598-A6B0-4F5E-AE95-917608486EDE}" srcId="{5FBA9AA8-CF8A-4D70-A936-7F429FC994C5}" destId="{5D95569D-FDFF-4992-A99C-0FEA7994BBD1}" srcOrd="4" destOrd="0" parTransId="{6A01786E-DBCB-4070-8C71-86988B3F1220}" sibTransId="{2F418FB4-0F95-464B-B5ED-CA2B1667218B}"/>
    <dgm:cxn modelId="{7EC5A9B0-9482-4806-88E0-0D21831D7AF8}" type="presOf" srcId="{5FBA9AA8-CF8A-4D70-A936-7F429FC994C5}" destId="{EDE9C6CA-5E14-4BD8-8D08-FB7A1CE73D7B}" srcOrd="0" destOrd="0" presId="urn:microsoft.com/office/officeart/2008/layout/LinedList"/>
    <dgm:cxn modelId="{A62CD5D3-C139-4BBC-AF37-70EE7438E816}" srcId="{5FBA9AA8-CF8A-4D70-A936-7F429FC994C5}" destId="{383A6A0D-714D-4C52-88D7-5D7E3044E8AE}" srcOrd="3" destOrd="0" parTransId="{C7EB61A4-4901-4045-9C69-0C5E0A31112F}" sibTransId="{165668E1-1E2F-4980-AD15-26AD0F1715CA}"/>
    <dgm:cxn modelId="{C725BAF7-4BE5-4BC6-8473-D3E1E95F56CF}" type="presOf" srcId="{77E05109-572B-4A82-BD6F-D0FA7051FE15}" destId="{D989BD78-86E6-42C7-BEAC-4B4096D41BD4}" srcOrd="0" destOrd="0" presId="urn:microsoft.com/office/officeart/2008/layout/LinedList"/>
    <dgm:cxn modelId="{B839BFFE-0955-43C7-A543-E82EE71935CD}" type="presOf" srcId="{383A6A0D-714D-4C52-88D7-5D7E3044E8AE}" destId="{53ADDDA4-5559-4E95-90D3-CCD2A5193290}" srcOrd="0" destOrd="0" presId="urn:microsoft.com/office/officeart/2008/layout/LinedList"/>
    <dgm:cxn modelId="{10759A28-2823-498B-98F9-4B1AB1BF0AD2}" type="presParOf" srcId="{EDE9C6CA-5E14-4BD8-8D08-FB7A1CE73D7B}" destId="{2F14AEA8-E5CA-4317-936B-CE81916B55A5}" srcOrd="0" destOrd="0" presId="urn:microsoft.com/office/officeart/2008/layout/LinedList"/>
    <dgm:cxn modelId="{E89964DE-C4B3-47EF-A036-A4815540785B}" type="presParOf" srcId="{EDE9C6CA-5E14-4BD8-8D08-FB7A1CE73D7B}" destId="{55BC2CB1-2506-48ED-A56C-45605D1485D5}" srcOrd="1" destOrd="0" presId="urn:microsoft.com/office/officeart/2008/layout/LinedList"/>
    <dgm:cxn modelId="{4CC7C64F-E6C5-457F-9174-F6B4525D989E}" type="presParOf" srcId="{55BC2CB1-2506-48ED-A56C-45605D1485D5}" destId="{D989BD78-86E6-42C7-BEAC-4B4096D41BD4}" srcOrd="0" destOrd="0" presId="urn:microsoft.com/office/officeart/2008/layout/LinedList"/>
    <dgm:cxn modelId="{84887F47-3009-4AF3-836F-1CD0EB3E81BC}" type="presParOf" srcId="{55BC2CB1-2506-48ED-A56C-45605D1485D5}" destId="{B1287A48-5E0E-43C2-A649-4748270785E4}" srcOrd="1" destOrd="0" presId="urn:microsoft.com/office/officeart/2008/layout/LinedList"/>
    <dgm:cxn modelId="{76FD37EA-8D0F-4A63-92DF-CD753C6641C9}" type="presParOf" srcId="{EDE9C6CA-5E14-4BD8-8D08-FB7A1CE73D7B}" destId="{42F93164-0F11-43B2-AF0E-20F6C2867197}" srcOrd="2" destOrd="0" presId="urn:microsoft.com/office/officeart/2008/layout/LinedList"/>
    <dgm:cxn modelId="{918AE822-587E-4C70-A1FB-A1658A9A617E}" type="presParOf" srcId="{EDE9C6CA-5E14-4BD8-8D08-FB7A1CE73D7B}" destId="{CFE5163C-27D6-434C-8EA0-E0F47AD7C256}" srcOrd="3" destOrd="0" presId="urn:microsoft.com/office/officeart/2008/layout/LinedList"/>
    <dgm:cxn modelId="{31D69A3F-541A-49B9-916C-7C7130277039}" type="presParOf" srcId="{CFE5163C-27D6-434C-8EA0-E0F47AD7C256}" destId="{F4AE12A7-0508-4425-BD5D-8BE93E787045}" srcOrd="0" destOrd="0" presId="urn:microsoft.com/office/officeart/2008/layout/LinedList"/>
    <dgm:cxn modelId="{FF52E199-8361-4C68-91B7-CBD089B86995}" type="presParOf" srcId="{CFE5163C-27D6-434C-8EA0-E0F47AD7C256}" destId="{E92AF8F9-2375-499E-81F2-E9FDA7965EE4}" srcOrd="1" destOrd="0" presId="urn:microsoft.com/office/officeart/2008/layout/LinedList"/>
    <dgm:cxn modelId="{34A9F221-35F8-404F-A2A6-D75155F0EC4A}" type="presParOf" srcId="{EDE9C6CA-5E14-4BD8-8D08-FB7A1CE73D7B}" destId="{0B9F2B21-74F3-4291-823A-8346456E82AD}" srcOrd="4" destOrd="0" presId="urn:microsoft.com/office/officeart/2008/layout/LinedList"/>
    <dgm:cxn modelId="{E66520A6-27C6-4DB7-9CDE-A160273A2C60}" type="presParOf" srcId="{EDE9C6CA-5E14-4BD8-8D08-FB7A1CE73D7B}" destId="{27FF83AF-7B3D-423F-BC8A-D3C442ABB9B9}" srcOrd="5" destOrd="0" presId="urn:microsoft.com/office/officeart/2008/layout/LinedList"/>
    <dgm:cxn modelId="{84075CF4-1E94-4FE2-A61B-D83F6AFF6E8A}" type="presParOf" srcId="{27FF83AF-7B3D-423F-BC8A-D3C442ABB9B9}" destId="{6461C00A-14EA-4831-96B6-F0E5C30DB360}" srcOrd="0" destOrd="0" presId="urn:microsoft.com/office/officeart/2008/layout/LinedList"/>
    <dgm:cxn modelId="{D4241CE2-599A-4068-94B3-355DDE7D1A86}" type="presParOf" srcId="{27FF83AF-7B3D-423F-BC8A-D3C442ABB9B9}" destId="{5FE6DFD9-A192-499D-95C6-46CD042A3E4D}" srcOrd="1" destOrd="0" presId="urn:microsoft.com/office/officeart/2008/layout/LinedList"/>
    <dgm:cxn modelId="{A070B699-F257-469F-88A5-A8C382E1DA4D}" type="presParOf" srcId="{EDE9C6CA-5E14-4BD8-8D08-FB7A1CE73D7B}" destId="{49CB1F88-E50B-4150-9C79-819250B4FE0E}" srcOrd="6" destOrd="0" presId="urn:microsoft.com/office/officeart/2008/layout/LinedList"/>
    <dgm:cxn modelId="{E3C5B7BF-407F-44DA-9604-30DE06EB2FDB}" type="presParOf" srcId="{EDE9C6CA-5E14-4BD8-8D08-FB7A1CE73D7B}" destId="{3991896B-7EDE-4D6B-8AC7-6C9286B44058}" srcOrd="7" destOrd="0" presId="urn:microsoft.com/office/officeart/2008/layout/LinedList"/>
    <dgm:cxn modelId="{7A9DFD43-5CD3-476A-98F0-83B013235729}" type="presParOf" srcId="{3991896B-7EDE-4D6B-8AC7-6C9286B44058}" destId="{53ADDDA4-5559-4E95-90D3-CCD2A5193290}" srcOrd="0" destOrd="0" presId="urn:microsoft.com/office/officeart/2008/layout/LinedList"/>
    <dgm:cxn modelId="{BEC61B9A-8E8D-46AD-B44E-47242EBE4591}" type="presParOf" srcId="{3991896B-7EDE-4D6B-8AC7-6C9286B44058}" destId="{7F6A39E5-B3EE-4479-9B19-C5F3885DA32A}" srcOrd="1" destOrd="0" presId="urn:microsoft.com/office/officeart/2008/layout/LinedList"/>
    <dgm:cxn modelId="{456C6BF9-AB52-479B-B310-483076006BEF}" type="presParOf" srcId="{EDE9C6CA-5E14-4BD8-8D08-FB7A1CE73D7B}" destId="{812CA765-36CF-4E0C-A3F5-A1E26F073AD6}" srcOrd="8" destOrd="0" presId="urn:microsoft.com/office/officeart/2008/layout/LinedList"/>
    <dgm:cxn modelId="{FAE514E4-158C-4B2C-86F4-8456F6538131}" type="presParOf" srcId="{EDE9C6CA-5E14-4BD8-8D08-FB7A1CE73D7B}" destId="{8ADBC596-6F50-4B91-9E1A-4744BED78FCE}" srcOrd="9" destOrd="0" presId="urn:microsoft.com/office/officeart/2008/layout/LinedList"/>
    <dgm:cxn modelId="{DDC47CB9-5A51-46CC-96C3-00DCAFABD6F4}" type="presParOf" srcId="{8ADBC596-6F50-4B91-9E1A-4744BED78FCE}" destId="{8EDF659F-B942-4194-AB7F-537D9C42E8A2}" srcOrd="0" destOrd="0" presId="urn:microsoft.com/office/officeart/2008/layout/LinedList"/>
    <dgm:cxn modelId="{64D60D75-FDA3-48E0-B8FC-A45FF7F44F10}" type="presParOf" srcId="{8ADBC596-6F50-4B91-9E1A-4744BED78FCE}" destId="{9EBB14E7-2D6A-4F43-9774-EAD228FBD9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E70B5B-80C0-4169-BAA6-C50F3FDF12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8A3241-2F28-4EEB-B5FB-D6383F3DF752}">
      <dgm:prSet/>
      <dgm:spPr/>
      <dgm:t>
        <a:bodyPr/>
        <a:lstStyle/>
        <a:p>
          <a:r>
            <a:rPr lang="en-US"/>
            <a:t>What are arteries</a:t>
          </a:r>
        </a:p>
      </dgm:t>
    </dgm:pt>
    <dgm:pt modelId="{5CCB3E04-3A74-478B-8273-885A8D9EA436}" type="parTrans" cxnId="{9A68BE34-05ED-4442-925C-70F01A7F4D37}">
      <dgm:prSet/>
      <dgm:spPr/>
      <dgm:t>
        <a:bodyPr/>
        <a:lstStyle/>
        <a:p>
          <a:endParaRPr lang="en-US"/>
        </a:p>
      </dgm:t>
    </dgm:pt>
    <dgm:pt modelId="{228505F4-6092-4A44-B405-03D47EDC0414}" type="sibTrans" cxnId="{9A68BE34-05ED-4442-925C-70F01A7F4D37}">
      <dgm:prSet/>
      <dgm:spPr/>
      <dgm:t>
        <a:bodyPr/>
        <a:lstStyle/>
        <a:p>
          <a:endParaRPr lang="en-US"/>
        </a:p>
      </dgm:t>
    </dgm:pt>
    <dgm:pt modelId="{7F919246-CFB3-4992-8934-363C77850906}">
      <dgm:prSet/>
      <dgm:spPr/>
      <dgm:t>
        <a:bodyPr/>
        <a:lstStyle/>
        <a:p>
          <a:r>
            <a:rPr lang="en-US"/>
            <a:t>What are veins</a:t>
          </a:r>
        </a:p>
      </dgm:t>
    </dgm:pt>
    <dgm:pt modelId="{DE18473C-AFF9-4ED2-82E6-5E97DC87F968}" type="parTrans" cxnId="{F2D388BB-7E70-40DF-ABCD-BA85BF2DA9EA}">
      <dgm:prSet/>
      <dgm:spPr/>
      <dgm:t>
        <a:bodyPr/>
        <a:lstStyle/>
        <a:p>
          <a:endParaRPr lang="en-US"/>
        </a:p>
      </dgm:t>
    </dgm:pt>
    <dgm:pt modelId="{9CAE7EBD-4EA1-46DA-848E-6B0B73EA1109}" type="sibTrans" cxnId="{F2D388BB-7E70-40DF-ABCD-BA85BF2DA9EA}">
      <dgm:prSet/>
      <dgm:spPr/>
      <dgm:t>
        <a:bodyPr/>
        <a:lstStyle/>
        <a:p>
          <a:endParaRPr lang="en-US"/>
        </a:p>
      </dgm:t>
    </dgm:pt>
    <dgm:pt modelId="{FE870A6F-F1D8-4318-9FA8-0E80163A0360}" type="pres">
      <dgm:prSet presAssocID="{12E70B5B-80C0-4169-BAA6-C50F3FDF12F3}" presName="linear" presStyleCnt="0">
        <dgm:presLayoutVars>
          <dgm:animLvl val="lvl"/>
          <dgm:resizeHandles val="exact"/>
        </dgm:presLayoutVars>
      </dgm:prSet>
      <dgm:spPr/>
    </dgm:pt>
    <dgm:pt modelId="{B9F98700-261C-47EF-AAEF-E36F669245D1}" type="pres">
      <dgm:prSet presAssocID="{6C8A3241-2F28-4EEB-B5FB-D6383F3DF752}" presName="parentText" presStyleLbl="node1" presStyleIdx="0" presStyleCnt="2">
        <dgm:presLayoutVars>
          <dgm:chMax val="0"/>
          <dgm:bulletEnabled val="1"/>
        </dgm:presLayoutVars>
      </dgm:prSet>
      <dgm:spPr/>
    </dgm:pt>
    <dgm:pt modelId="{D8D4CDAD-6599-49E9-8DC1-D5CEF6693269}" type="pres">
      <dgm:prSet presAssocID="{228505F4-6092-4A44-B405-03D47EDC0414}" presName="spacer" presStyleCnt="0"/>
      <dgm:spPr/>
    </dgm:pt>
    <dgm:pt modelId="{271588C0-02CE-4366-A689-F2E95AD400BE}" type="pres">
      <dgm:prSet presAssocID="{7F919246-CFB3-4992-8934-363C77850906}" presName="parentText" presStyleLbl="node1" presStyleIdx="1" presStyleCnt="2">
        <dgm:presLayoutVars>
          <dgm:chMax val="0"/>
          <dgm:bulletEnabled val="1"/>
        </dgm:presLayoutVars>
      </dgm:prSet>
      <dgm:spPr/>
    </dgm:pt>
  </dgm:ptLst>
  <dgm:cxnLst>
    <dgm:cxn modelId="{9A68BE34-05ED-4442-925C-70F01A7F4D37}" srcId="{12E70B5B-80C0-4169-BAA6-C50F3FDF12F3}" destId="{6C8A3241-2F28-4EEB-B5FB-D6383F3DF752}" srcOrd="0" destOrd="0" parTransId="{5CCB3E04-3A74-478B-8273-885A8D9EA436}" sibTransId="{228505F4-6092-4A44-B405-03D47EDC0414}"/>
    <dgm:cxn modelId="{F2D388BB-7E70-40DF-ABCD-BA85BF2DA9EA}" srcId="{12E70B5B-80C0-4169-BAA6-C50F3FDF12F3}" destId="{7F919246-CFB3-4992-8934-363C77850906}" srcOrd="1" destOrd="0" parTransId="{DE18473C-AFF9-4ED2-82E6-5E97DC87F968}" sibTransId="{9CAE7EBD-4EA1-46DA-848E-6B0B73EA1109}"/>
    <dgm:cxn modelId="{8BB441DB-7998-4668-A968-263FCA1FA75C}" type="presOf" srcId="{12E70B5B-80C0-4169-BAA6-C50F3FDF12F3}" destId="{FE870A6F-F1D8-4318-9FA8-0E80163A0360}" srcOrd="0" destOrd="0" presId="urn:microsoft.com/office/officeart/2005/8/layout/vList2"/>
    <dgm:cxn modelId="{8EF34FEC-2550-46C5-BF97-15A745BCC5C0}" type="presOf" srcId="{6C8A3241-2F28-4EEB-B5FB-D6383F3DF752}" destId="{B9F98700-261C-47EF-AAEF-E36F669245D1}" srcOrd="0" destOrd="0" presId="urn:microsoft.com/office/officeart/2005/8/layout/vList2"/>
    <dgm:cxn modelId="{61897CFC-BB02-4B04-9C5D-852FAC729FA9}" type="presOf" srcId="{7F919246-CFB3-4992-8934-363C77850906}" destId="{271588C0-02CE-4366-A689-F2E95AD400BE}" srcOrd="0" destOrd="0" presId="urn:microsoft.com/office/officeart/2005/8/layout/vList2"/>
    <dgm:cxn modelId="{C6323CF5-FB78-4609-A053-212775E43B08}" type="presParOf" srcId="{FE870A6F-F1D8-4318-9FA8-0E80163A0360}" destId="{B9F98700-261C-47EF-AAEF-E36F669245D1}" srcOrd="0" destOrd="0" presId="urn:microsoft.com/office/officeart/2005/8/layout/vList2"/>
    <dgm:cxn modelId="{E83D2EB2-C1A4-47B2-B7D6-8EC6CF2C7474}" type="presParOf" srcId="{FE870A6F-F1D8-4318-9FA8-0E80163A0360}" destId="{D8D4CDAD-6599-49E9-8DC1-D5CEF6693269}" srcOrd="1" destOrd="0" presId="urn:microsoft.com/office/officeart/2005/8/layout/vList2"/>
    <dgm:cxn modelId="{2656DB0D-46BC-4BE6-815D-2C60ABC91F74}" type="presParOf" srcId="{FE870A6F-F1D8-4318-9FA8-0E80163A0360}" destId="{271588C0-02CE-4366-A689-F2E95AD400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520046-76A1-4228-9E29-8A3D318E7C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8F420E-0067-45A0-8A11-97D6D8C18F3E}">
      <dgm:prSet/>
      <dgm:spPr/>
      <dgm:t>
        <a:bodyPr/>
        <a:lstStyle/>
        <a:p>
          <a:r>
            <a:rPr lang="en-US"/>
            <a:t>Egestion </a:t>
          </a:r>
        </a:p>
      </dgm:t>
    </dgm:pt>
    <dgm:pt modelId="{63762F80-B27C-4711-8D4F-78843E469EE6}" type="parTrans" cxnId="{559EEF87-402B-43CB-A972-8E4329FBD28B}">
      <dgm:prSet/>
      <dgm:spPr/>
      <dgm:t>
        <a:bodyPr/>
        <a:lstStyle/>
        <a:p>
          <a:endParaRPr lang="en-US"/>
        </a:p>
      </dgm:t>
    </dgm:pt>
    <dgm:pt modelId="{93555645-9CC8-48AF-8FC7-D315C1C7DA97}" type="sibTrans" cxnId="{559EEF87-402B-43CB-A972-8E4329FBD28B}">
      <dgm:prSet/>
      <dgm:spPr/>
      <dgm:t>
        <a:bodyPr/>
        <a:lstStyle/>
        <a:p>
          <a:endParaRPr lang="en-US"/>
        </a:p>
      </dgm:t>
    </dgm:pt>
    <dgm:pt modelId="{0EEB6C78-430F-4E37-A131-45ABE32BC1D7}">
      <dgm:prSet/>
      <dgm:spPr/>
      <dgm:t>
        <a:bodyPr/>
        <a:lstStyle/>
        <a:p>
          <a:r>
            <a:rPr lang="en-US"/>
            <a:t>Digestion </a:t>
          </a:r>
        </a:p>
      </dgm:t>
    </dgm:pt>
    <dgm:pt modelId="{27C19F1F-E173-430C-B379-40C6E790C37B}" type="parTrans" cxnId="{3742A1F5-C65B-4B53-8D9C-864E36FC255F}">
      <dgm:prSet/>
      <dgm:spPr/>
      <dgm:t>
        <a:bodyPr/>
        <a:lstStyle/>
        <a:p>
          <a:endParaRPr lang="en-US"/>
        </a:p>
      </dgm:t>
    </dgm:pt>
    <dgm:pt modelId="{58F4B711-BFF5-4901-B79B-361343236E81}" type="sibTrans" cxnId="{3742A1F5-C65B-4B53-8D9C-864E36FC255F}">
      <dgm:prSet/>
      <dgm:spPr/>
      <dgm:t>
        <a:bodyPr/>
        <a:lstStyle/>
        <a:p>
          <a:endParaRPr lang="en-US"/>
        </a:p>
      </dgm:t>
    </dgm:pt>
    <dgm:pt modelId="{5EAB03A3-C108-4E9D-A0CC-F8DB0AE40C6B}">
      <dgm:prSet/>
      <dgm:spPr/>
      <dgm:t>
        <a:bodyPr/>
        <a:lstStyle/>
        <a:p>
          <a:r>
            <a:rPr lang="en-US"/>
            <a:t>Ingestion</a:t>
          </a:r>
        </a:p>
      </dgm:t>
    </dgm:pt>
    <dgm:pt modelId="{E39FBB25-4C5E-4CF4-BBD1-611D817092F3}" type="parTrans" cxnId="{21206092-4F96-43DF-B117-7E2F769F8745}">
      <dgm:prSet/>
      <dgm:spPr/>
      <dgm:t>
        <a:bodyPr/>
        <a:lstStyle/>
        <a:p>
          <a:endParaRPr lang="en-US"/>
        </a:p>
      </dgm:t>
    </dgm:pt>
    <dgm:pt modelId="{A2DBD4B8-BA54-4F27-A2EE-C4AC1523A468}" type="sibTrans" cxnId="{21206092-4F96-43DF-B117-7E2F769F8745}">
      <dgm:prSet/>
      <dgm:spPr/>
      <dgm:t>
        <a:bodyPr/>
        <a:lstStyle/>
        <a:p>
          <a:endParaRPr lang="en-US"/>
        </a:p>
      </dgm:t>
    </dgm:pt>
    <dgm:pt modelId="{35AB09E8-96F7-4070-BD1E-AFE2CF099753}">
      <dgm:prSet/>
      <dgm:spPr/>
      <dgm:t>
        <a:bodyPr/>
        <a:lstStyle/>
        <a:p>
          <a:r>
            <a:rPr lang="en-US"/>
            <a:t>Absorption </a:t>
          </a:r>
        </a:p>
      </dgm:t>
    </dgm:pt>
    <dgm:pt modelId="{94648A5C-6E25-4DFD-88DB-F6C60256DCF7}" type="parTrans" cxnId="{6D5D3F03-1AC1-4499-8908-60ADF72290AD}">
      <dgm:prSet/>
      <dgm:spPr/>
      <dgm:t>
        <a:bodyPr/>
        <a:lstStyle/>
        <a:p>
          <a:endParaRPr lang="en-US"/>
        </a:p>
      </dgm:t>
    </dgm:pt>
    <dgm:pt modelId="{AD4138C3-2136-4425-B92B-06D96875943F}" type="sibTrans" cxnId="{6D5D3F03-1AC1-4499-8908-60ADF72290AD}">
      <dgm:prSet/>
      <dgm:spPr/>
      <dgm:t>
        <a:bodyPr/>
        <a:lstStyle/>
        <a:p>
          <a:endParaRPr lang="en-US"/>
        </a:p>
      </dgm:t>
    </dgm:pt>
    <dgm:pt modelId="{2F5707B7-6774-442A-81C3-4C54A251368F}" type="pres">
      <dgm:prSet presAssocID="{71520046-76A1-4228-9E29-8A3D318E7CF8}" presName="vert0" presStyleCnt="0">
        <dgm:presLayoutVars>
          <dgm:dir/>
          <dgm:animOne val="branch"/>
          <dgm:animLvl val="lvl"/>
        </dgm:presLayoutVars>
      </dgm:prSet>
      <dgm:spPr/>
    </dgm:pt>
    <dgm:pt modelId="{F52F9BB6-B107-45AE-9F3B-26CF9B500DB1}" type="pres">
      <dgm:prSet presAssocID="{118F420E-0067-45A0-8A11-97D6D8C18F3E}" presName="thickLine" presStyleLbl="alignNode1" presStyleIdx="0" presStyleCnt="4"/>
      <dgm:spPr/>
    </dgm:pt>
    <dgm:pt modelId="{7172BC24-3787-4646-BC84-E99FBE3787C3}" type="pres">
      <dgm:prSet presAssocID="{118F420E-0067-45A0-8A11-97D6D8C18F3E}" presName="horz1" presStyleCnt="0"/>
      <dgm:spPr/>
    </dgm:pt>
    <dgm:pt modelId="{C07598F0-449A-4DFB-954D-9D28012ACFEF}" type="pres">
      <dgm:prSet presAssocID="{118F420E-0067-45A0-8A11-97D6D8C18F3E}" presName="tx1" presStyleLbl="revTx" presStyleIdx="0" presStyleCnt="4"/>
      <dgm:spPr/>
    </dgm:pt>
    <dgm:pt modelId="{46F17E6D-4525-47BC-B0C6-5F33E31B2B57}" type="pres">
      <dgm:prSet presAssocID="{118F420E-0067-45A0-8A11-97D6D8C18F3E}" presName="vert1" presStyleCnt="0"/>
      <dgm:spPr/>
    </dgm:pt>
    <dgm:pt modelId="{11BA88F9-276B-468D-8C9F-98F683767163}" type="pres">
      <dgm:prSet presAssocID="{0EEB6C78-430F-4E37-A131-45ABE32BC1D7}" presName="thickLine" presStyleLbl="alignNode1" presStyleIdx="1" presStyleCnt="4"/>
      <dgm:spPr/>
    </dgm:pt>
    <dgm:pt modelId="{91C58175-F1AC-4008-99CD-E0D1081F8DA6}" type="pres">
      <dgm:prSet presAssocID="{0EEB6C78-430F-4E37-A131-45ABE32BC1D7}" presName="horz1" presStyleCnt="0"/>
      <dgm:spPr/>
    </dgm:pt>
    <dgm:pt modelId="{46940D08-1F03-4D73-994E-5AD158A1F4CB}" type="pres">
      <dgm:prSet presAssocID="{0EEB6C78-430F-4E37-A131-45ABE32BC1D7}" presName="tx1" presStyleLbl="revTx" presStyleIdx="1" presStyleCnt="4"/>
      <dgm:spPr/>
    </dgm:pt>
    <dgm:pt modelId="{21E9785A-ABC5-437A-B426-D2A1F38FE264}" type="pres">
      <dgm:prSet presAssocID="{0EEB6C78-430F-4E37-A131-45ABE32BC1D7}" presName="vert1" presStyleCnt="0"/>
      <dgm:spPr/>
    </dgm:pt>
    <dgm:pt modelId="{D09D9685-9AD5-4B95-979D-A564653D7CBC}" type="pres">
      <dgm:prSet presAssocID="{5EAB03A3-C108-4E9D-A0CC-F8DB0AE40C6B}" presName="thickLine" presStyleLbl="alignNode1" presStyleIdx="2" presStyleCnt="4"/>
      <dgm:spPr/>
    </dgm:pt>
    <dgm:pt modelId="{82C1C156-7EC8-410F-A38B-336AEA09C3F5}" type="pres">
      <dgm:prSet presAssocID="{5EAB03A3-C108-4E9D-A0CC-F8DB0AE40C6B}" presName="horz1" presStyleCnt="0"/>
      <dgm:spPr/>
    </dgm:pt>
    <dgm:pt modelId="{FF21169F-AF00-42F9-9F7A-C274B364F996}" type="pres">
      <dgm:prSet presAssocID="{5EAB03A3-C108-4E9D-A0CC-F8DB0AE40C6B}" presName="tx1" presStyleLbl="revTx" presStyleIdx="2" presStyleCnt="4"/>
      <dgm:spPr/>
    </dgm:pt>
    <dgm:pt modelId="{3BC2AA2A-1B7D-4F8C-87D4-760E77B7FB5B}" type="pres">
      <dgm:prSet presAssocID="{5EAB03A3-C108-4E9D-A0CC-F8DB0AE40C6B}" presName="vert1" presStyleCnt="0"/>
      <dgm:spPr/>
    </dgm:pt>
    <dgm:pt modelId="{D036F754-E4D6-4A36-938B-D8343DCC99BB}" type="pres">
      <dgm:prSet presAssocID="{35AB09E8-96F7-4070-BD1E-AFE2CF099753}" presName="thickLine" presStyleLbl="alignNode1" presStyleIdx="3" presStyleCnt="4"/>
      <dgm:spPr/>
    </dgm:pt>
    <dgm:pt modelId="{56E8F2BB-4970-4A43-966F-84D163140675}" type="pres">
      <dgm:prSet presAssocID="{35AB09E8-96F7-4070-BD1E-AFE2CF099753}" presName="horz1" presStyleCnt="0"/>
      <dgm:spPr/>
    </dgm:pt>
    <dgm:pt modelId="{0005FF43-9682-4662-80DE-51A16FC3FA99}" type="pres">
      <dgm:prSet presAssocID="{35AB09E8-96F7-4070-BD1E-AFE2CF099753}" presName="tx1" presStyleLbl="revTx" presStyleIdx="3" presStyleCnt="4"/>
      <dgm:spPr/>
    </dgm:pt>
    <dgm:pt modelId="{E6F491B4-2419-4102-8C3F-886D4987E8BA}" type="pres">
      <dgm:prSet presAssocID="{35AB09E8-96F7-4070-BD1E-AFE2CF099753}" presName="vert1" presStyleCnt="0"/>
      <dgm:spPr/>
    </dgm:pt>
  </dgm:ptLst>
  <dgm:cxnLst>
    <dgm:cxn modelId="{6D5D3F03-1AC1-4499-8908-60ADF72290AD}" srcId="{71520046-76A1-4228-9E29-8A3D318E7CF8}" destId="{35AB09E8-96F7-4070-BD1E-AFE2CF099753}" srcOrd="3" destOrd="0" parTransId="{94648A5C-6E25-4DFD-88DB-F6C60256DCF7}" sibTransId="{AD4138C3-2136-4425-B92B-06D96875943F}"/>
    <dgm:cxn modelId="{276CA31C-3CF7-4D42-8C70-25DBEB71F223}" type="presOf" srcId="{0EEB6C78-430F-4E37-A131-45ABE32BC1D7}" destId="{46940D08-1F03-4D73-994E-5AD158A1F4CB}" srcOrd="0" destOrd="0" presId="urn:microsoft.com/office/officeart/2008/layout/LinedList"/>
    <dgm:cxn modelId="{6B33735D-11E5-4641-88F7-B9E6DFC84907}" type="presOf" srcId="{5EAB03A3-C108-4E9D-A0CC-F8DB0AE40C6B}" destId="{FF21169F-AF00-42F9-9F7A-C274B364F996}" srcOrd="0" destOrd="0" presId="urn:microsoft.com/office/officeart/2008/layout/LinedList"/>
    <dgm:cxn modelId="{559EEF87-402B-43CB-A972-8E4329FBD28B}" srcId="{71520046-76A1-4228-9E29-8A3D318E7CF8}" destId="{118F420E-0067-45A0-8A11-97D6D8C18F3E}" srcOrd="0" destOrd="0" parTransId="{63762F80-B27C-4711-8D4F-78843E469EE6}" sibTransId="{93555645-9CC8-48AF-8FC7-D315C1C7DA97}"/>
    <dgm:cxn modelId="{21206092-4F96-43DF-B117-7E2F769F8745}" srcId="{71520046-76A1-4228-9E29-8A3D318E7CF8}" destId="{5EAB03A3-C108-4E9D-A0CC-F8DB0AE40C6B}" srcOrd="2" destOrd="0" parTransId="{E39FBB25-4C5E-4CF4-BBD1-611D817092F3}" sibTransId="{A2DBD4B8-BA54-4F27-A2EE-C4AC1523A468}"/>
    <dgm:cxn modelId="{C5DE2BA6-F8D5-41F7-888B-32325DA24D1E}" type="presOf" srcId="{71520046-76A1-4228-9E29-8A3D318E7CF8}" destId="{2F5707B7-6774-442A-81C3-4C54A251368F}" srcOrd="0" destOrd="0" presId="urn:microsoft.com/office/officeart/2008/layout/LinedList"/>
    <dgm:cxn modelId="{A5D92AEE-FC05-452D-B12F-7779342B3400}" type="presOf" srcId="{118F420E-0067-45A0-8A11-97D6D8C18F3E}" destId="{C07598F0-449A-4DFB-954D-9D28012ACFEF}" srcOrd="0" destOrd="0" presId="urn:microsoft.com/office/officeart/2008/layout/LinedList"/>
    <dgm:cxn modelId="{3742A1F5-C65B-4B53-8D9C-864E36FC255F}" srcId="{71520046-76A1-4228-9E29-8A3D318E7CF8}" destId="{0EEB6C78-430F-4E37-A131-45ABE32BC1D7}" srcOrd="1" destOrd="0" parTransId="{27C19F1F-E173-430C-B379-40C6E790C37B}" sibTransId="{58F4B711-BFF5-4901-B79B-361343236E81}"/>
    <dgm:cxn modelId="{9599F8F8-9721-40B2-931A-AD1E2FC83330}" type="presOf" srcId="{35AB09E8-96F7-4070-BD1E-AFE2CF099753}" destId="{0005FF43-9682-4662-80DE-51A16FC3FA99}" srcOrd="0" destOrd="0" presId="urn:microsoft.com/office/officeart/2008/layout/LinedList"/>
    <dgm:cxn modelId="{88BFA1B5-DEA1-47DF-BECC-49D79C8BED5C}" type="presParOf" srcId="{2F5707B7-6774-442A-81C3-4C54A251368F}" destId="{F52F9BB6-B107-45AE-9F3B-26CF9B500DB1}" srcOrd="0" destOrd="0" presId="urn:microsoft.com/office/officeart/2008/layout/LinedList"/>
    <dgm:cxn modelId="{DB1AC503-F446-45B3-8F00-AE303CCE9E77}" type="presParOf" srcId="{2F5707B7-6774-442A-81C3-4C54A251368F}" destId="{7172BC24-3787-4646-BC84-E99FBE3787C3}" srcOrd="1" destOrd="0" presId="urn:microsoft.com/office/officeart/2008/layout/LinedList"/>
    <dgm:cxn modelId="{0A264570-FEF7-415A-8E4C-8AD25B91877B}" type="presParOf" srcId="{7172BC24-3787-4646-BC84-E99FBE3787C3}" destId="{C07598F0-449A-4DFB-954D-9D28012ACFEF}" srcOrd="0" destOrd="0" presId="urn:microsoft.com/office/officeart/2008/layout/LinedList"/>
    <dgm:cxn modelId="{CFF69240-08AA-418D-9F7F-B31A3DBF04C2}" type="presParOf" srcId="{7172BC24-3787-4646-BC84-E99FBE3787C3}" destId="{46F17E6D-4525-47BC-B0C6-5F33E31B2B57}" srcOrd="1" destOrd="0" presId="urn:microsoft.com/office/officeart/2008/layout/LinedList"/>
    <dgm:cxn modelId="{45735666-FFE7-4D30-8826-2C7AE83014C4}" type="presParOf" srcId="{2F5707B7-6774-442A-81C3-4C54A251368F}" destId="{11BA88F9-276B-468D-8C9F-98F683767163}" srcOrd="2" destOrd="0" presId="urn:microsoft.com/office/officeart/2008/layout/LinedList"/>
    <dgm:cxn modelId="{0A42E0B4-9DB3-457B-B6B4-855054024FD5}" type="presParOf" srcId="{2F5707B7-6774-442A-81C3-4C54A251368F}" destId="{91C58175-F1AC-4008-99CD-E0D1081F8DA6}" srcOrd="3" destOrd="0" presId="urn:microsoft.com/office/officeart/2008/layout/LinedList"/>
    <dgm:cxn modelId="{B036CF5C-ACB7-415B-B5C0-9C3438263FBD}" type="presParOf" srcId="{91C58175-F1AC-4008-99CD-E0D1081F8DA6}" destId="{46940D08-1F03-4D73-994E-5AD158A1F4CB}" srcOrd="0" destOrd="0" presId="urn:microsoft.com/office/officeart/2008/layout/LinedList"/>
    <dgm:cxn modelId="{FE6220B6-EA12-443A-B17A-9F361FCB5253}" type="presParOf" srcId="{91C58175-F1AC-4008-99CD-E0D1081F8DA6}" destId="{21E9785A-ABC5-437A-B426-D2A1F38FE264}" srcOrd="1" destOrd="0" presId="urn:microsoft.com/office/officeart/2008/layout/LinedList"/>
    <dgm:cxn modelId="{217293FF-6E81-4726-BD81-BFDDED852638}" type="presParOf" srcId="{2F5707B7-6774-442A-81C3-4C54A251368F}" destId="{D09D9685-9AD5-4B95-979D-A564653D7CBC}" srcOrd="4" destOrd="0" presId="urn:microsoft.com/office/officeart/2008/layout/LinedList"/>
    <dgm:cxn modelId="{207E5B92-C999-455A-A5F2-F49D370BB401}" type="presParOf" srcId="{2F5707B7-6774-442A-81C3-4C54A251368F}" destId="{82C1C156-7EC8-410F-A38B-336AEA09C3F5}" srcOrd="5" destOrd="0" presId="urn:microsoft.com/office/officeart/2008/layout/LinedList"/>
    <dgm:cxn modelId="{25C36D2E-8080-464A-9051-7E97D8E613E4}" type="presParOf" srcId="{82C1C156-7EC8-410F-A38B-336AEA09C3F5}" destId="{FF21169F-AF00-42F9-9F7A-C274B364F996}" srcOrd="0" destOrd="0" presId="urn:microsoft.com/office/officeart/2008/layout/LinedList"/>
    <dgm:cxn modelId="{1F4F1555-AE68-425D-8A99-DF7B80E011AF}" type="presParOf" srcId="{82C1C156-7EC8-410F-A38B-336AEA09C3F5}" destId="{3BC2AA2A-1B7D-4F8C-87D4-760E77B7FB5B}" srcOrd="1" destOrd="0" presId="urn:microsoft.com/office/officeart/2008/layout/LinedList"/>
    <dgm:cxn modelId="{0378357B-8815-494E-AB65-BE85CEE2AA0A}" type="presParOf" srcId="{2F5707B7-6774-442A-81C3-4C54A251368F}" destId="{D036F754-E4D6-4A36-938B-D8343DCC99BB}" srcOrd="6" destOrd="0" presId="urn:microsoft.com/office/officeart/2008/layout/LinedList"/>
    <dgm:cxn modelId="{B225D41E-DD88-4CA8-88E6-81B6C68FEF29}" type="presParOf" srcId="{2F5707B7-6774-442A-81C3-4C54A251368F}" destId="{56E8F2BB-4970-4A43-966F-84D163140675}" srcOrd="7" destOrd="0" presId="urn:microsoft.com/office/officeart/2008/layout/LinedList"/>
    <dgm:cxn modelId="{EC0109F0-FBB7-48F7-89C0-9DB4854E7841}" type="presParOf" srcId="{56E8F2BB-4970-4A43-966F-84D163140675}" destId="{0005FF43-9682-4662-80DE-51A16FC3FA99}" srcOrd="0" destOrd="0" presId="urn:microsoft.com/office/officeart/2008/layout/LinedList"/>
    <dgm:cxn modelId="{54E2F4F6-2302-4FF6-813B-DE121C538D29}" type="presParOf" srcId="{56E8F2BB-4970-4A43-966F-84D163140675}" destId="{E6F491B4-2419-4102-8C3F-886D4987E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53B1FF-BA7C-4410-8045-0631EF1B47E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880AD25-820C-434B-8BD1-F2222678AA6A}">
      <dgm:prSet/>
      <dgm:spPr/>
      <dgm:t>
        <a:bodyPr/>
        <a:lstStyle/>
        <a:p>
          <a:r>
            <a:rPr lang="en-US"/>
            <a:t>Bile</a:t>
          </a:r>
        </a:p>
      </dgm:t>
    </dgm:pt>
    <dgm:pt modelId="{2730EA9C-CA31-438A-94C2-7587987A6138}" type="parTrans" cxnId="{410E897D-D42C-48A9-9F87-0AFADB21F955}">
      <dgm:prSet/>
      <dgm:spPr/>
      <dgm:t>
        <a:bodyPr/>
        <a:lstStyle/>
        <a:p>
          <a:endParaRPr lang="en-US"/>
        </a:p>
      </dgm:t>
    </dgm:pt>
    <dgm:pt modelId="{567A7CB5-04D0-4907-B1B7-12BB62166474}" type="sibTrans" cxnId="{410E897D-D42C-48A9-9F87-0AFADB21F955}">
      <dgm:prSet/>
      <dgm:spPr/>
      <dgm:t>
        <a:bodyPr/>
        <a:lstStyle/>
        <a:p>
          <a:endParaRPr lang="en-US"/>
        </a:p>
      </dgm:t>
    </dgm:pt>
    <dgm:pt modelId="{740D543B-F0B8-4F82-B03A-BB09054B0990}">
      <dgm:prSet/>
      <dgm:spPr/>
      <dgm:t>
        <a:bodyPr/>
        <a:lstStyle/>
        <a:p>
          <a:r>
            <a:rPr lang="en-US"/>
            <a:t>Liver</a:t>
          </a:r>
        </a:p>
      </dgm:t>
    </dgm:pt>
    <dgm:pt modelId="{5680F799-88ED-4616-BC9D-B679655C049A}" type="parTrans" cxnId="{8A573312-FBC1-49C5-92E0-E11A15C44FE4}">
      <dgm:prSet/>
      <dgm:spPr/>
      <dgm:t>
        <a:bodyPr/>
        <a:lstStyle/>
        <a:p>
          <a:endParaRPr lang="en-US"/>
        </a:p>
      </dgm:t>
    </dgm:pt>
    <dgm:pt modelId="{6256B0B6-3B62-4AA8-8E80-82470FCFFBAF}" type="sibTrans" cxnId="{8A573312-FBC1-49C5-92E0-E11A15C44FE4}">
      <dgm:prSet/>
      <dgm:spPr/>
      <dgm:t>
        <a:bodyPr/>
        <a:lstStyle/>
        <a:p>
          <a:endParaRPr lang="en-US"/>
        </a:p>
      </dgm:t>
    </dgm:pt>
    <dgm:pt modelId="{C1DDF9AF-BA69-4F22-A48F-80210CA6FD7B}">
      <dgm:prSet/>
      <dgm:spPr/>
      <dgm:t>
        <a:bodyPr/>
        <a:lstStyle/>
        <a:p>
          <a:r>
            <a:rPr lang="en-US"/>
            <a:t>Protease</a:t>
          </a:r>
        </a:p>
      </dgm:t>
    </dgm:pt>
    <dgm:pt modelId="{FEDA2944-D766-498D-9C1A-D2FA3350AE09}" type="parTrans" cxnId="{12875361-8BEE-44CF-8D6C-F7065D336E6B}">
      <dgm:prSet/>
      <dgm:spPr/>
      <dgm:t>
        <a:bodyPr/>
        <a:lstStyle/>
        <a:p>
          <a:endParaRPr lang="en-US"/>
        </a:p>
      </dgm:t>
    </dgm:pt>
    <dgm:pt modelId="{2EDF1C71-0610-4547-AD0F-4589BD73DCB9}" type="sibTrans" cxnId="{12875361-8BEE-44CF-8D6C-F7065D336E6B}">
      <dgm:prSet/>
      <dgm:spPr/>
      <dgm:t>
        <a:bodyPr/>
        <a:lstStyle/>
        <a:p>
          <a:endParaRPr lang="en-US"/>
        </a:p>
      </dgm:t>
    </dgm:pt>
    <dgm:pt modelId="{1802F223-91A9-4D4E-93B3-D333218E9C16}">
      <dgm:prSet/>
      <dgm:spPr/>
      <dgm:t>
        <a:bodyPr/>
        <a:lstStyle/>
        <a:p>
          <a:r>
            <a:rPr lang="en-US"/>
            <a:t>Lipase</a:t>
          </a:r>
        </a:p>
      </dgm:t>
    </dgm:pt>
    <dgm:pt modelId="{E840E9AA-6206-4F30-8F69-257684881C23}" type="parTrans" cxnId="{9E17E3C3-F834-49AB-83A0-C31441CDC225}">
      <dgm:prSet/>
      <dgm:spPr/>
      <dgm:t>
        <a:bodyPr/>
        <a:lstStyle/>
        <a:p>
          <a:endParaRPr lang="en-US"/>
        </a:p>
      </dgm:t>
    </dgm:pt>
    <dgm:pt modelId="{4477893A-75D7-48FC-8F6A-FD611984A625}" type="sibTrans" cxnId="{9E17E3C3-F834-49AB-83A0-C31441CDC225}">
      <dgm:prSet/>
      <dgm:spPr/>
      <dgm:t>
        <a:bodyPr/>
        <a:lstStyle/>
        <a:p>
          <a:endParaRPr lang="en-US"/>
        </a:p>
      </dgm:t>
    </dgm:pt>
    <dgm:pt modelId="{CDCD62C9-A7D1-44C0-BB36-2EDEE7411CB1}">
      <dgm:prSet/>
      <dgm:spPr/>
      <dgm:t>
        <a:bodyPr/>
        <a:lstStyle/>
        <a:p>
          <a:r>
            <a:rPr lang="en-US"/>
            <a:t>Amylase </a:t>
          </a:r>
        </a:p>
      </dgm:t>
    </dgm:pt>
    <dgm:pt modelId="{84F44491-5883-4953-9997-515DF8C0A19B}" type="parTrans" cxnId="{5BF73BDE-552E-4978-AA08-B03BCECE7BC1}">
      <dgm:prSet/>
      <dgm:spPr/>
      <dgm:t>
        <a:bodyPr/>
        <a:lstStyle/>
        <a:p>
          <a:endParaRPr lang="en-US"/>
        </a:p>
      </dgm:t>
    </dgm:pt>
    <dgm:pt modelId="{EB2A3E9D-7367-4D48-BEB1-45A883DF69C2}" type="sibTrans" cxnId="{5BF73BDE-552E-4978-AA08-B03BCECE7BC1}">
      <dgm:prSet/>
      <dgm:spPr/>
      <dgm:t>
        <a:bodyPr/>
        <a:lstStyle/>
        <a:p>
          <a:endParaRPr lang="en-US"/>
        </a:p>
      </dgm:t>
    </dgm:pt>
    <dgm:pt modelId="{86863591-E3EE-4DD9-9AD0-76AEFB48B090}" type="pres">
      <dgm:prSet presAssocID="{5553B1FF-BA7C-4410-8045-0631EF1B47EA}" presName="linear" presStyleCnt="0">
        <dgm:presLayoutVars>
          <dgm:dir/>
          <dgm:animLvl val="lvl"/>
          <dgm:resizeHandles val="exact"/>
        </dgm:presLayoutVars>
      </dgm:prSet>
      <dgm:spPr/>
    </dgm:pt>
    <dgm:pt modelId="{DC053DE5-EEAF-4CDF-A6EB-4F4038B5655B}" type="pres">
      <dgm:prSet presAssocID="{A880AD25-820C-434B-8BD1-F2222678AA6A}" presName="parentLin" presStyleCnt="0"/>
      <dgm:spPr/>
    </dgm:pt>
    <dgm:pt modelId="{4BED1655-D2E8-4BCE-A4B4-5F5627C5554C}" type="pres">
      <dgm:prSet presAssocID="{A880AD25-820C-434B-8BD1-F2222678AA6A}" presName="parentLeftMargin" presStyleLbl="node1" presStyleIdx="0" presStyleCnt="5"/>
      <dgm:spPr/>
    </dgm:pt>
    <dgm:pt modelId="{EF7515A5-3A2F-4F5F-B992-95DC2EF6CCD8}" type="pres">
      <dgm:prSet presAssocID="{A880AD25-820C-434B-8BD1-F2222678AA6A}" presName="parentText" presStyleLbl="node1" presStyleIdx="0" presStyleCnt="5">
        <dgm:presLayoutVars>
          <dgm:chMax val="0"/>
          <dgm:bulletEnabled val="1"/>
        </dgm:presLayoutVars>
      </dgm:prSet>
      <dgm:spPr/>
    </dgm:pt>
    <dgm:pt modelId="{49977A19-EE37-447C-9ACB-02E57FF2CF73}" type="pres">
      <dgm:prSet presAssocID="{A880AD25-820C-434B-8BD1-F2222678AA6A}" presName="negativeSpace" presStyleCnt="0"/>
      <dgm:spPr/>
    </dgm:pt>
    <dgm:pt modelId="{B3CE3BDA-DEB8-4853-9F27-E19D57DE53A2}" type="pres">
      <dgm:prSet presAssocID="{A880AD25-820C-434B-8BD1-F2222678AA6A}" presName="childText" presStyleLbl="conFgAcc1" presStyleIdx="0" presStyleCnt="5">
        <dgm:presLayoutVars>
          <dgm:bulletEnabled val="1"/>
        </dgm:presLayoutVars>
      </dgm:prSet>
      <dgm:spPr/>
    </dgm:pt>
    <dgm:pt modelId="{ADC84BC3-083B-4D89-9EFD-9037AED8B18F}" type="pres">
      <dgm:prSet presAssocID="{567A7CB5-04D0-4907-B1B7-12BB62166474}" presName="spaceBetweenRectangles" presStyleCnt="0"/>
      <dgm:spPr/>
    </dgm:pt>
    <dgm:pt modelId="{F50A80D1-753A-480D-9705-C3A3EA3D31D6}" type="pres">
      <dgm:prSet presAssocID="{740D543B-F0B8-4F82-B03A-BB09054B0990}" presName="parentLin" presStyleCnt="0"/>
      <dgm:spPr/>
    </dgm:pt>
    <dgm:pt modelId="{09992C0A-DDEE-4840-A6AC-F8363BFC4DD4}" type="pres">
      <dgm:prSet presAssocID="{740D543B-F0B8-4F82-B03A-BB09054B0990}" presName="parentLeftMargin" presStyleLbl="node1" presStyleIdx="0" presStyleCnt="5"/>
      <dgm:spPr/>
    </dgm:pt>
    <dgm:pt modelId="{8B3F173E-EDF2-44C3-A1C9-BABB469A4578}" type="pres">
      <dgm:prSet presAssocID="{740D543B-F0B8-4F82-B03A-BB09054B0990}" presName="parentText" presStyleLbl="node1" presStyleIdx="1" presStyleCnt="5">
        <dgm:presLayoutVars>
          <dgm:chMax val="0"/>
          <dgm:bulletEnabled val="1"/>
        </dgm:presLayoutVars>
      </dgm:prSet>
      <dgm:spPr/>
    </dgm:pt>
    <dgm:pt modelId="{D2AC902A-EF8B-4453-B8D5-DD4D17EB3F33}" type="pres">
      <dgm:prSet presAssocID="{740D543B-F0B8-4F82-B03A-BB09054B0990}" presName="negativeSpace" presStyleCnt="0"/>
      <dgm:spPr/>
    </dgm:pt>
    <dgm:pt modelId="{45A488FF-919F-42DC-BE11-F46008B1C2ED}" type="pres">
      <dgm:prSet presAssocID="{740D543B-F0B8-4F82-B03A-BB09054B0990}" presName="childText" presStyleLbl="conFgAcc1" presStyleIdx="1" presStyleCnt="5">
        <dgm:presLayoutVars>
          <dgm:bulletEnabled val="1"/>
        </dgm:presLayoutVars>
      </dgm:prSet>
      <dgm:spPr/>
    </dgm:pt>
    <dgm:pt modelId="{A06C6590-78C1-4FAC-8C52-F66C7308C995}" type="pres">
      <dgm:prSet presAssocID="{6256B0B6-3B62-4AA8-8E80-82470FCFFBAF}" presName="spaceBetweenRectangles" presStyleCnt="0"/>
      <dgm:spPr/>
    </dgm:pt>
    <dgm:pt modelId="{63CB5883-EDFC-418C-B192-26B2466D1618}" type="pres">
      <dgm:prSet presAssocID="{C1DDF9AF-BA69-4F22-A48F-80210CA6FD7B}" presName="parentLin" presStyleCnt="0"/>
      <dgm:spPr/>
    </dgm:pt>
    <dgm:pt modelId="{815AA7E8-A48F-421D-97B7-6CD50492B445}" type="pres">
      <dgm:prSet presAssocID="{C1DDF9AF-BA69-4F22-A48F-80210CA6FD7B}" presName="parentLeftMargin" presStyleLbl="node1" presStyleIdx="1" presStyleCnt="5"/>
      <dgm:spPr/>
    </dgm:pt>
    <dgm:pt modelId="{9FD5B60A-3DE3-4BC9-8346-6225EEC499EB}" type="pres">
      <dgm:prSet presAssocID="{C1DDF9AF-BA69-4F22-A48F-80210CA6FD7B}" presName="parentText" presStyleLbl="node1" presStyleIdx="2" presStyleCnt="5">
        <dgm:presLayoutVars>
          <dgm:chMax val="0"/>
          <dgm:bulletEnabled val="1"/>
        </dgm:presLayoutVars>
      </dgm:prSet>
      <dgm:spPr/>
    </dgm:pt>
    <dgm:pt modelId="{511D9F0C-78B3-4411-8E98-416B6654A5AA}" type="pres">
      <dgm:prSet presAssocID="{C1DDF9AF-BA69-4F22-A48F-80210CA6FD7B}" presName="negativeSpace" presStyleCnt="0"/>
      <dgm:spPr/>
    </dgm:pt>
    <dgm:pt modelId="{7C0D6C4E-4F40-41FD-8785-AF638280694A}" type="pres">
      <dgm:prSet presAssocID="{C1DDF9AF-BA69-4F22-A48F-80210CA6FD7B}" presName="childText" presStyleLbl="conFgAcc1" presStyleIdx="2" presStyleCnt="5">
        <dgm:presLayoutVars>
          <dgm:bulletEnabled val="1"/>
        </dgm:presLayoutVars>
      </dgm:prSet>
      <dgm:spPr/>
    </dgm:pt>
    <dgm:pt modelId="{CA9839FD-F647-4640-B1BC-4FBE73F3EB06}" type="pres">
      <dgm:prSet presAssocID="{2EDF1C71-0610-4547-AD0F-4589BD73DCB9}" presName="spaceBetweenRectangles" presStyleCnt="0"/>
      <dgm:spPr/>
    </dgm:pt>
    <dgm:pt modelId="{FD8D9D07-0B54-4D33-B27F-4D3785B9345A}" type="pres">
      <dgm:prSet presAssocID="{1802F223-91A9-4D4E-93B3-D333218E9C16}" presName="parentLin" presStyleCnt="0"/>
      <dgm:spPr/>
    </dgm:pt>
    <dgm:pt modelId="{31DCABC0-7C5D-4F1E-B985-A142875B2C09}" type="pres">
      <dgm:prSet presAssocID="{1802F223-91A9-4D4E-93B3-D333218E9C16}" presName="parentLeftMargin" presStyleLbl="node1" presStyleIdx="2" presStyleCnt="5"/>
      <dgm:spPr/>
    </dgm:pt>
    <dgm:pt modelId="{4AEECE84-FA84-424C-8C30-15B99509719A}" type="pres">
      <dgm:prSet presAssocID="{1802F223-91A9-4D4E-93B3-D333218E9C16}" presName="parentText" presStyleLbl="node1" presStyleIdx="3" presStyleCnt="5">
        <dgm:presLayoutVars>
          <dgm:chMax val="0"/>
          <dgm:bulletEnabled val="1"/>
        </dgm:presLayoutVars>
      </dgm:prSet>
      <dgm:spPr/>
    </dgm:pt>
    <dgm:pt modelId="{FC073F16-7F94-458E-A8BD-66798F3E861F}" type="pres">
      <dgm:prSet presAssocID="{1802F223-91A9-4D4E-93B3-D333218E9C16}" presName="negativeSpace" presStyleCnt="0"/>
      <dgm:spPr/>
    </dgm:pt>
    <dgm:pt modelId="{57CCDFF2-BDEC-4B0E-A2EB-9EB0A3DEE51B}" type="pres">
      <dgm:prSet presAssocID="{1802F223-91A9-4D4E-93B3-D333218E9C16}" presName="childText" presStyleLbl="conFgAcc1" presStyleIdx="3" presStyleCnt="5">
        <dgm:presLayoutVars>
          <dgm:bulletEnabled val="1"/>
        </dgm:presLayoutVars>
      </dgm:prSet>
      <dgm:spPr/>
    </dgm:pt>
    <dgm:pt modelId="{8D3FDFB1-1A4E-4989-B833-577794D4A8F3}" type="pres">
      <dgm:prSet presAssocID="{4477893A-75D7-48FC-8F6A-FD611984A625}" presName="spaceBetweenRectangles" presStyleCnt="0"/>
      <dgm:spPr/>
    </dgm:pt>
    <dgm:pt modelId="{B9073AF5-FA06-40BB-9FF1-64458352DB05}" type="pres">
      <dgm:prSet presAssocID="{CDCD62C9-A7D1-44C0-BB36-2EDEE7411CB1}" presName="parentLin" presStyleCnt="0"/>
      <dgm:spPr/>
    </dgm:pt>
    <dgm:pt modelId="{29A557B6-6A05-4EBB-A123-FA4A2FF6382A}" type="pres">
      <dgm:prSet presAssocID="{CDCD62C9-A7D1-44C0-BB36-2EDEE7411CB1}" presName="parentLeftMargin" presStyleLbl="node1" presStyleIdx="3" presStyleCnt="5"/>
      <dgm:spPr/>
    </dgm:pt>
    <dgm:pt modelId="{DD735AA5-1D2D-4605-BDA7-65CC87017B6E}" type="pres">
      <dgm:prSet presAssocID="{CDCD62C9-A7D1-44C0-BB36-2EDEE7411CB1}" presName="parentText" presStyleLbl="node1" presStyleIdx="4" presStyleCnt="5">
        <dgm:presLayoutVars>
          <dgm:chMax val="0"/>
          <dgm:bulletEnabled val="1"/>
        </dgm:presLayoutVars>
      </dgm:prSet>
      <dgm:spPr/>
    </dgm:pt>
    <dgm:pt modelId="{DF9F7B39-CB58-475F-849E-321FFEB69FC6}" type="pres">
      <dgm:prSet presAssocID="{CDCD62C9-A7D1-44C0-BB36-2EDEE7411CB1}" presName="negativeSpace" presStyleCnt="0"/>
      <dgm:spPr/>
    </dgm:pt>
    <dgm:pt modelId="{455F3E1C-A07E-4302-90FA-7912049AEBDC}" type="pres">
      <dgm:prSet presAssocID="{CDCD62C9-A7D1-44C0-BB36-2EDEE7411CB1}" presName="childText" presStyleLbl="conFgAcc1" presStyleIdx="4" presStyleCnt="5">
        <dgm:presLayoutVars>
          <dgm:bulletEnabled val="1"/>
        </dgm:presLayoutVars>
      </dgm:prSet>
      <dgm:spPr/>
    </dgm:pt>
  </dgm:ptLst>
  <dgm:cxnLst>
    <dgm:cxn modelId="{8A573312-FBC1-49C5-92E0-E11A15C44FE4}" srcId="{5553B1FF-BA7C-4410-8045-0631EF1B47EA}" destId="{740D543B-F0B8-4F82-B03A-BB09054B0990}" srcOrd="1" destOrd="0" parTransId="{5680F799-88ED-4616-BC9D-B679655C049A}" sibTransId="{6256B0B6-3B62-4AA8-8E80-82470FCFFBAF}"/>
    <dgm:cxn modelId="{AB06BD29-D085-4480-A945-8EA0BF862C9C}" type="presOf" srcId="{740D543B-F0B8-4F82-B03A-BB09054B0990}" destId="{8B3F173E-EDF2-44C3-A1C9-BABB469A4578}" srcOrd="1" destOrd="0" presId="urn:microsoft.com/office/officeart/2005/8/layout/list1"/>
    <dgm:cxn modelId="{12875361-8BEE-44CF-8D6C-F7065D336E6B}" srcId="{5553B1FF-BA7C-4410-8045-0631EF1B47EA}" destId="{C1DDF9AF-BA69-4F22-A48F-80210CA6FD7B}" srcOrd="2" destOrd="0" parTransId="{FEDA2944-D766-498D-9C1A-D2FA3350AE09}" sibTransId="{2EDF1C71-0610-4547-AD0F-4589BD73DCB9}"/>
    <dgm:cxn modelId="{F6E2A968-89EE-4C80-A04D-626449647E62}" type="presOf" srcId="{A880AD25-820C-434B-8BD1-F2222678AA6A}" destId="{EF7515A5-3A2F-4F5F-B992-95DC2EF6CCD8}" srcOrd="1" destOrd="0" presId="urn:microsoft.com/office/officeart/2005/8/layout/list1"/>
    <dgm:cxn modelId="{F7BD6A50-2CDE-492A-B28C-3E3E989E2FE4}" type="presOf" srcId="{5553B1FF-BA7C-4410-8045-0631EF1B47EA}" destId="{86863591-E3EE-4DD9-9AD0-76AEFB48B090}" srcOrd="0" destOrd="0" presId="urn:microsoft.com/office/officeart/2005/8/layout/list1"/>
    <dgm:cxn modelId="{8CAA0874-755E-495E-9DC7-F046A7E6C212}" type="presOf" srcId="{C1DDF9AF-BA69-4F22-A48F-80210CA6FD7B}" destId="{9FD5B60A-3DE3-4BC9-8346-6225EEC499EB}" srcOrd="1" destOrd="0" presId="urn:microsoft.com/office/officeart/2005/8/layout/list1"/>
    <dgm:cxn modelId="{E9407574-1B4E-4913-9C2C-3EC75E343DF0}" type="presOf" srcId="{1802F223-91A9-4D4E-93B3-D333218E9C16}" destId="{31DCABC0-7C5D-4F1E-B985-A142875B2C09}" srcOrd="0" destOrd="0" presId="urn:microsoft.com/office/officeart/2005/8/layout/list1"/>
    <dgm:cxn modelId="{8BCD3B76-B8B4-46AF-B07A-49A8007ADCDE}" type="presOf" srcId="{1802F223-91A9-4D4E-93B3-D333218E9C16}" destId="{4AEECE84-FA84-424C-8C30-15B99509719A}" srcOrd="1" destOrd="0" presId="urn:microsoft.com/office/officeart/2005/8/layout/list1"/>
    <dgm:cxn modelId="{410E897D-D42C-48A9-9F87-0AFADB21F955}" srcId="{5553B1FF-BA7C-4410-8045-0631EF1B47EA}" destId="{A880AD25-820C-434B-8BD1-F2222678AA6A}" srcOrd="0" destOrd="0" parTransId="{2730EA9C-CA31-438A-94C2-7587987A6138}" sibTransId="{567A7CB5-04D0-4907-B1B7-12BB62166474}"/>
    <dgm:cxn modelId="{ADA39488-8B91-4F5D-B6CF-5A6D28AC1F6F}" type="presOf" srcId="{C1DDF9AF-BA69-4F22-A48F-80210CA6FD7B}" destId="{815AA7E8-A48F-421D-97B7-6CD50492B445}" srcOrd="0" destOrd="0" presId="urn:microsoft.com/office/officeart/2005/8/layout/list1"/>
    <dgm:cxn modelId="{2E3B0397-3307-41A7-8057-58045D5C297A}" type="presOf" srcId="{A880AD25-820C-434B-8BD1-F2222678AA6A}" destId="{4BED1655-D2E8-4BCE-A4B4-5F5627C5554C}" srcOrd="0" destOrd="0" presId="urn:microsoft.com/office/officeart/2005/8/layout/list1"/>
    <dgm:cxn modelId="{AD77D399-AC38-4FB2-AB5C-12947C8F9222}" type="presOf" srcId="{CDCD62C9-A7D1-44C0-BB36-2EDEE7411CB1}" destId="{29A557B6-6A05-4EBB-A123-FA4A2FF6382A}" srcOrd="0" destOrd="0" presId="urn:microsoft.com/office/officeart/2005/8/layout/list1"/>
    <dgm:cxn modelId="{C2D4EF9D-02E2-49CC-9F6A-18EBF0E34072}" type="presOf" srcId="{740D543B-F0B8-4F82-B03A-BB09054B0990}" destId="{09992C0A-DDEE-4840-A6AC-F8363BFC4DD4}" srcOrd="0" destOrd="0" presId="urn:microsoft.com/office/officeart/2005/8/layout/list1"/>
    <dgm:cxn modelId="{660D7DBF-0E0F-46FE-A9E5-7962FEE83853}" type="presOf" srcId="{CDCD62C9-A7D1-44C0-BB36-2EDEE7411CB1}" destId="{DD735AA5-1D2D-4605-BDA7-65CC87017B6E}" srcOrd="1" destOrd="0" presId="urn:microsoft.com/office/officeart/2005/8/layout/list1"/>
    <dgm:cxn modelId="{9E17E3C3-F834-49AB-83A0-C31441CDC225}" srcId="{5553B1FF-BA7C-4410-8045-0631EF1B47EA}" destId="{1802F223-91A9-4D4E-93B3-D333218E9C16}" srcOrd="3" destOrd="0" parTransId="{E840E9AA-6206-4F30-8F69-257684881C23}" sibTransId="{4477893A-75D7-48FC-8F6A-FD611984A625}"/>
    <dgm:cxn modelId="{5BF73BDE-552E-4978-AA08-B03BCECE7BC1}" srcId="{5553B1FF-BA7C-4410-8045-0631EF1B47EA}" destId="{CDCD62C9-A7D1-44C0-BB36-2EDEE7411CB1}" srcOrd="4" destOrd="0" parTransId="{84F44491-5883-4953-9997-515DF8C0A19B}" sibTransId="{EB2A3E9D-7367-4D48-BEB1-45A883DF69C2}"/>
    <dgm:cxn modelId="{6620EBDE-876C-40F0-BA7D-F259B74AEEAE}" type="presParOf" srcId="{86863591-E3EE-4DD9-9AD0-76AEFB48B090}" destId="{DC053DE5-EEAF-4CDF-A6EB-4F4038B5655B}" srcOrd="0" destOrd="0" presId="urn:microsoft.com/office/officeart/2005/8/layout/list1"/>
    <dgm:cxn modelId="{154F53A8-9A5A-4FF1-A716-0C95A5CEE931}" type="presParOf" srcId="{DC053DE5-EEAF-4CDF-A6EB-4F4038B5655B}" destId="{4BED1655-D2E8-4BCE-A4B4-5F5627C5554C}" srcOrd="0" destOrd="0" presId="urn:microsoft.com/office/officeart/2005/8/layout/list1"/>
    <dgm:cxn modelId="{6C4718CE-9C82-4429-9892-529EBD65CB0D}" type="presParOf" srcId="{DC053DE5-EEAF-4CDF-A6EB-4F4038B5655B}" destId="{EF7515A5-3A2F-4F5F-B992-95DC2EF6CCD8}" srcOrd="1" destOrd="0" presId="urn:microsoft.com/office/officeart/2005/8/layout/list1"/>
    <dgm:cxn modelId="{961CD40D-51EA-429D-808C-93F296501622}" type="presParOf" srcId="{86863591-E3EE-4DD9-9AD0-76AEFB48B090}" destId="{49977A19-EE37-447C-9ACB-02E57FF2CF73}" srcOrd="1" destOrd="0" presId="urn:microsoft.com/office/officeart/2005/8/layout/list1"/>
    <dgm:cxn modelId="{CB11A474-EF4A-4300-8660-54FB1A36F508}" type="presParOf" srcId="{86863591-E3EE-4DD9-9AD0-76AEFB48B090}" destId="{B3CE3BDA-DEB8-4853-9F27-E19D57DE53A2}" srcOrd="2" destOrd="0" presId="urn:microsoft.com/office/officeart/2005/8/layout/list1"/>
    <dgm:cxn modelId="{D6DC1539-D215-4F86-A9A8-E1F1DF85145D}" type="presParOf" srcId="{86863591-E3EE-4DD9-9AD0-76AEFB48B090}" destId="{ADC84BC3-083B-4D89-9EFD-9037AED8B18F}" srcOrd="3" destOrd="0" presId="urn:microsoft.com/office/officeart/2005/8/layout/list1"/>
    <dgm:cxn modelId="{63A0181F-C51F-4283-8C4F-6403D3A744B0}" type="presParOf" srcId="{86863591-E3EE-4DD9-9AD0-76AEFB48B090}" destId="{F50A80D1-753A-480D-9705-C3A3EA3D31D6}" srcOrd="4" destOrd="0" presId="urn:microsoft.com/office/officeart/2005/8/layout/list1"/>
    <dgm:cxn modelId="{C5812427-8E1F-4A01-9F9F-A6417FB609F3}" type="presParOf" srcId="{F50A80D1-753A-480D-9705-C3A3EA3D31D6}" destId="{09992C0A-DDEE-4840-A6AC-F8363BFC4DD4}" srcOrd="0" destOrd="0" presId="urn:microsoft.com/office/officeart/2005/8/layout/list1"/>
    <dgm:cxn modelId="{D2966D79-AF23-47C4-BC1C-407A8FC2655E}" type="presParOf" srcId="{F50A80D1-753A-480D-9705-C3A3EA3D31D6}" destId="{8B3F173E-EDF2-44C3-A1C9-BABB469A4578}" srcOrd="1" destOrd="0" presId="urn:microsoft.com/office/officeart/2005/8/layout/list1"/>
    <dgm:cxn modelId="{8F052177-B144-43D4-ABFB-CAB72BE82B2C}" type="presParOf" srcId="{86863591-E3EE-4DD9-9AD0-76AEFB48B090}" destId="{D2AC902A-EF8B-4453-B8D5-DD4D17EB3F33}" srcOrd="5" destOrd="0" presId="urn:microsoft.com/office/officeart/2005/8/layout/list1"/>
    <dgm:cxn modelId="{DDE46156-2438-4B6A-883D-1C366CEF278A}" type="presParOf" srcId="{86863591-E3EE-4DD9-9AD0-76AEFB48B090}" destId="{45A488FF-919F-42DC-BE11-F46008B1C2ED}" srcOrd="6" destOrd="0" presId="urn:microsoft.com/office/officeart/2005/8/layout/list1"/>
    <dgm:cxn modelId="{65358354-55A0-4953-A20B-5F4F5D51D600}" type="presParOf" srcId="{86863591-E3EE-4DD9-9AD0-76AEFB48B090}" destId="{A06C6590-78C1-4FAC-8C52-F66C7308C995}" srcOrd="7" destOrd="0" presId="urn:microsoft.com/office/officeart/2005/8/layout/list1"/>
    <dgm:cxn modelId="{EA98AE7D-3E13-4E2E-8F70-462443BA2579}" type="presParOf" srcId="{86863591-E3EE-4DD9-9AD0-76AEFB48B090}" destId="{63CB5883-EDFC-418C-B192-26B2466D1618}" srcOrd="8" destOrd="0" presId="urn:microsoft.com/office/officeart/2005/8/layout/list1"/>
    <dgm:cxn modelId="{8B5BE196-F19F-430F-8FC5-5E7F975CF7EB}" type="presParOf" srcId="{63CB5883-EDFC-418C-B192-26B2466D1618}" destId="{815AA7E8-A48F-421D-97B7-6CD50492B445}" srcOrd="0" destOrd="0" presId="urn:microsoft.com/office/officeart/2005/8/layout/list1"/>
    <dgm:cxn modelId="{9D23A588-A7BE-48C7-95F0-CEE7F9A14FAF}" type="presParOf" srcId="{63CB5883-EDFC-418C-B192-26B2466D1618}" destId="{9FD5B60A-3DE3-4BC9-8346-6225EEC499EB}" srcOrd="1" destOrd="0" presId="urn:microsoft.com/office/officeart/2005/8/layout/list1"/>
    <dgm:cxn modelId="{48E1D631-4A11-4339-9ABE-D27CA795897F}" type="presParOf" srcId="{86863591-E3EE-4DD9-9AD0-76AEFB48B090}" destId="{511D9F0C-78B3-4411-8E98-416B6654A5AA}" srcOrd="9" destOrd="0" presId="urn:microsoft.com/office/officeart/2005/8/layout/list1"/>
    <dgm:cxn modelId="{5E99F5CE-2F34-4B2D-A9F1-44E321AAB1C8}" type="presParOf" srcId="{86863591-E3EE-4DD9-9AD0-76AEFB48B090}" destId="{7C0D6C4E-4F40-41FD-8785-AF638280694A}" srcOrd="10" destOrd="0" presId="urn:microsoft.com/office/officeart/2005/8/layout/list1"/>
    <dgm:cxn modelId="{A67736CD-C60E-4A04-9188-0FFDDAA5024F}" type="presParOf" srcId="{86863591-E3EE-4DD9-9AD0-76AEFB48B090}" destId="{CA9839FD-F647-4640-B1BC-4FBE73F3EB06}" srcOrd="11" destOrd="0" presId="urn:microsoft.com/office/officeart/2005/8/layout/list1"/>
    <dgm:cxn modelId="{B8F12392-D1D9-422E-A8EF-BFFD76B96D51}" type="presParOf" srcId="{86863591-E3EE-4DD9-9AD0-76AEFB48B090}" destId="{FD8D9D07-0B54-4D33-B27F-4D3785B9345A}" srcOrd="12" destOrd="0" presId="urn:microsoft.com/office/officeart/2005/8/layout/list1"/>
    <dgm:cxn modelId="{B8A86666-9971-41D6-8C48-F7182DE6C54E}" type="presParOf" srcId="{FD8D9D07-0B54-4D33-B27F-4D3785B9345A}" destId="{31DCABC0-7C5D-4F1E-B985-A142875B2C09}" srcOrd="0" destOrd="0" presId="urn:microsoft.com/office/officeart/2005/8/layout/list1"/>
    <dgm:cxn modelId="{AB061914-5926-4C3D-900C-D9BA23889010}" type="presParOf" srcId="{FD8D9D07-0B54-4D33-B27F-4D3785B9345A}" destId="{4AEECE84-FA84-424C-8C30-15B99509719A}" srcOrd="1" destOrd="0" presId="urn:microsoft.com/office/officeart/2005/8/layout/list1"/>
    <dgm:cxn modelId="{8C222BC3-F2FC-4756-98A1-FE6947731403}" type="presParOf" srcId="{86863591-E3EE-4DD9-9AD0-76AEFB48B090}" destId="{FC073F16-7F94-458E-A8BD-66798F3E861F}" srcOrd="13" destOrd="0" presId="urn:microsoft.com/office/officeart/2005/8/layout/list1"/>
    <dgm:cxn modelId="{FC9139FE-3E37-457C-915E-2AD48D9EB1ED}" type="presParOf" srcId="{86863591-E3EE-4DD9-9AD0-76AEFB48B090}" destId="{57CCDFF2-BDEC-4B0E-A2EB-9EB0A3DEE51B}" srcOrd="14" destOrd="0" presId="urn:microsoft.com/office/officeart/2005/8/layout/list1"/>
    <dgm:cxn modelId="{FE7B6E0F-EE03-47A2-8DE1-9AA3C22473FA}" type="presParOf" srcId="{86863591-E3EE-4DD9-9AD0-76AEFB48B090}" destId="{8D3FDFB1-1A4E-4989-B833-577794D4A8F3}" srcOrd="15" destOrd="0" presId="urn:microsoft.com/office/officeart/2005/8/layout/list1"/>
    <dgm:cxn modelId="{98018343-80C9-400F-814D-B7E6721F79F7}" type="presParOf" srcId="{86863591-E3EE-4DD9-9AD0-76AEFB48B090}" destId="{B9073AF5-FA06-40BB-9FF1-64458352DB05}" srcOrd="16" destOrd="0" presId="urn:microsoft.com/office/officeart/2005/8/layout/list1"/>
    <dgm:cxn modelId="{9D1298FE-D857-4C03-B06B-93293A1042FF}" type="presParOf" srcId="{B9073AF5-FA06-40BB-9FF1-64458352DB05}" destId="{29A557B6-6A05-4EBB-A123-FA4A2FF6382A}" srcOrd="0" destOrd="0" presId="urn:microsoft.com/office/officeart/2005/8/layout/list1"/>
    <dgm:cxn modelId="{6E5E0A8C-BEE9-41B6-B20E-94EBF823AE66}" type="presParOf" srcId="{B9073AF5-FA06-40BB-9FF1-64458352DB05}" destId="{DD735AA5-1D2D-4605-BDA7-65CC87017B6E}" srcOrd="1" destOrd="0" presId="urn:microsoft.com/office/officeart/2005/8/layout/list1"/>
    <dgm:cxn modelId="{FC2986B7-EDD2-49CE-AC0A-F39B3A6D489A}" type="presParOf" srcId="{86863591-E3EE-4DD9-9AD0-76AEFB48B090}" destId="{DF9F7B39-CB58-475F-849E-321FFEB69FC6}" srcOrd="17" destOrd="0" presId="urn:microsoft.com/office/officeart/2005/8/layout/list1"/>
    <dgm:cxn modelId="{2E20F43B-6C25-412D-85CC-495129D9ECFE}" type="presParOf" srcId="{86863591-E3EE-4DD9-9AD0-76AEFB48B090}" destId="{455F3E1C-A07E-4302-90FA-7912049AEB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6043A6-D2E5-4812-BFC3-97A0179ABD8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541421-DE02-42B8-BADA-703CE0F4BD9D}">
      <dgm:prSet/>
      <dgm:spPr/>
      <dgm:t>
        <a:bodyPr/>
        <a:lstStyle/>
        <a:p>
          <a:r>
            <a:rPr lang="en-US"/>
            <a:t>What are the accessory organs and what is their function?</a:t>
          </a:r>
        </a:p>
      </dgm:t>
    </dgm:pt>
    <dgm:pt modelId="{F331BB62-C68B-483D-B9F9-45716EAC2A43}" type="parTrans" cxnId="{6FC30A45-B577-4763-BD9C-AE8E0BB515D3}">
      <dgm:prSet/>
      <dgm:spPr/>
      <dgm:t>
        <a:bodyPr/>
        <a:lstStyle/>
        <a:p>
          <a:endParaRPr lang="en-US"/>
        </a:p>
      </dgm:t>
    </dgm:pt>
    <dgm:pt modelId="{EED98AF8-E4D6-442A-94BA-09969AD01D96}" type="sibTrans" cxnId="{6FC30A45-B577-4763-BD9C-AE8E0BB515D3}">
      <dgm:prSet/>
      <dgm:spPr/>
      <dgm:t>
        <a:bodyPr/>
        <a:lstStyle/>
        <a:p>
          <a:endParaRPr lang="en-US"/>
        </a:p>
      </dgm:t>
    </dgm:pt>
    <dgm:pt modelId="{EE64D3E8-799E-41A4-8B94-B602D59840F6}">
      <dgm:prSet/>
      <dgm:spPr/>
      <dgm:t>
        <a:bodyPr/>
        <a:lstStyle/>
        <a:p>
          <a:r>
            <a:rPr lang="en-US"/>
            <a:t>What are villi and what are their function ? </a:t>
          </a:r>
        </a:p>
      </dgm:t>
    </dgm:pt>
    <dgm:pt modelId="{3C28BB2F-FADF-4ADF-8D20-731E62D67F4A}" type="parTrans" cxnId="{E619AA67-C67F-407A-BA36-0E8444B68433}">
      <dgm:prSet/>
      <dgm:spPr/>
      <dgm:t>
        <a:bodyPr/>
        <a:lstStyle/>
        <a:p>
          <a:endParaRPr lang="en-US"/>
        </a:p>
      </dgm:t>
    </dgm:pt>
    <dgm:pt modelId="{C41F53FD-C30F-4688-81E0-46F09B2B363C}" type="sibTrans" cxnId="{E619AA67-C67F-407A-BA36-0E8444B68433}">
      <dgm:prSet/>
      <dgm:spPr/>
      <dgm:t>
        <a:bodyPr/>
        <a:lstStyle/>
        <a:p>
          <a:endParaRPr lang="en-US"/>
        </a:p>
      </dgm:t>
    </dgm:pt>
    <dgm:pt modelId="{EEA33732-B8F7-4582-AE8F-E23A119DBE24}">
      <dgm:prSet/>
      <dgm:spPr/>
      <dgm:t>
        <a:bodyPr/>
        <a:lstStyle/>
        <a:p>
          <a:r>
            <a:rPr lang="en-US"/>
            <a:t>What is peristalsis ? </a:t>
          </a:r>
        </a:p>
      </dgm:t>
    </dgm:pt>
    <dgm:pt modelId="{5BEAE7A2-278B-4593-91EA-4106E8202953}" type="parTrans" cxnId="{6BD2173D-8C16-4893-87CF-8585D2A781D6}">
      <dgm:prSet/>
      <dgm:spPr/>
      <dgm:t>
        <a:bodyPr/>
        <a:lstStyle/>
        <a:p>
          <a:endParaRPr lang="en-US"/>
        </a:p>
      </dgm:t>
    </dgm:pt>
    <dgm:pt modelId="{3C33EB99-FCC4-4321-ADCC-F03117DCD522}" type="sibTrans" cxnId="{6BD2173D-8C16-4893-87CF-8585D2A781D6}">
      <dgm:prSet/>
      <dgm:spPr/>
      <dgm:t>
        <a:bodyPr/>
        <a:lstStyle/>
        <a:p>
          <a:endParaRPr lang="en-US"/>
        </a:p>
      </dgm:t>
    </dgm:pt>
    <dgm:pt modelId="{45B7BF33-4F23-4B4F-834C-72214449E6A0}" type="pres">
      <dgm:prSet presAssocID="{F26043A6-D2E5-4812-BFC3-97A0179ABD88}" presName="linear" presStyleCnt="0">
        <dgm:presLayoutVars>
          <dgm:animLvl val="lvl"/>
          <dgm:resizeHandles val="exact"/>
        </dgm:presLayoutVars>
      </dgm:prSet>
      <dgm:spPr/>
    </dgm:pt>
    <dgm:pt modelId="{4C734B81-1979-4A31-8B5C-08A1385E52CA}" type="pres">
      <dgm:prSet presAssocID="{75541421-DE02-42B8-BADA-703CE0F4BD9D}" presName="parentText" presStyleLbl="node1" presStyleIdx="0" presStyleCnt="3">
        <dgm:presLayoutVars>
          <dgm:chMax val="0"/>
          <dgm:bulletEnabled val="1"/>
        </dgm:presLayoutVars>
      </dgm:prSet>
      <dgm:spPr/>
    </dgm:pt>
    <dgm:pt modelId="{D4277603-EF0D-4DCD-BD95-45286C62D160}" type="pres">
      <dgm:prSet presAssocID="{EED98AF8-E4D6-442A-94BA-09969AD01D96}" presName="spacer" presStyleCnt="0"/>
      <dgm:spPr/>
    </dgm:pt>
    <dgm:pt modelId="{2668F624-CD87-480D-9397-D52798713259}" type="pres">
      <dgm:prSet presAssocID="{EE64D3E8-799E-41A4-8B94-B602D59840F6}" presName="parentText" presStyleLbl="node1" presStyleIdx="1" presStyleCnt="3">
        <dgm:presLayoutVars>
          <dgm:chMax val="0"/>
          <dgm:bulletEnabled val="1"/>
        </dgm:presLayoutVars>
      </dgm:prSet>
      <dgm:spPr/>
    </dgm:pt>
    <dgm:pt modelId="{14BB7FF6-453A-470D-93B5-7EFC08167758}" type="pres">
      <dgm:prSet presAssocID="{C41F53FD-C30F-4688-81E0-46F09B2B363C}" presName="spacer" presStyleCnt="0"/>
      <dgm:spPr/>
    </dgm:pt>
    <dgm:pt modelId="{F01C7DFE-4FDB-4252-8959-253161F215C1}" type="pres">
      <dgm:prSet presAssocID="{EEA33732-B8F7-4582-AE8F-E23A119DBE24}" presName="parentText" presStyleLbl="node1" presStyleIdx="2" presStyleCnt="3">
        <dgm:presLayoutVars>
          <dgm:chMax val="0"/>
          <dgm:bulletEnabled val="1"/>
        </dgm:presLayoutVars>
      </dgm:prSet>
      <dgm:spPr/>
    </dgm:pt>
  </dgm:ptLst>
  <dgm:cxnLst>
    <dgm:cxn modelId="{8493B311-CB47-4E26-B9E3-B077D44D67EE}" type="presOf" srcId="{F26043A6-D2E5-4812-BFC3-97A0179ABD88}" destId="{45B7BF33-4F23-4B4F-834C-72214449E6A0}" srcOrd="0" destOrd="0" presId="urn:microsoft.com/office/officeart/2005/8/layout/vList2"/>
    <dgm:cxn modelId="{6BD2173D-8C16-4893-87CF-8585D2A781D6}" srcId="{F26043A6-D2E5-4812-BFC3-97A0179ABD88}" destId="{EEA33732-B8F7-4582-AE8F-E23A119DBE24}" srcOrd="2" destOrd="0" parTransId="{5BEAE7A2-278B-4593-91EA-4106E8202953}" sibTransId="{3C33EB99-FCC4-4321-ADCC-F03117DCD522}"/>
    <dgm:cxn modelId="{6FC30A45-B577-4763-BD9C-AE8E0BB515D3}" srcId="{F26043A6-D2E5-4812-BFC3-97A0179ABD88}" destId="{75541421-DE02-42B8-BADA-703CE0F4BD9D}" srcOrd="0" destOrd="0" parTransId="{F331BB62-C68B-483D-B9F9-45716EAC2A43}" sibTransId="{EED98AF8-E4D6-442A-94BA-09969AD01D96}"/>
    <dgm:cxn modelId="{E619AA67-C67F-407A-BA36-0E8444B68433}" srcId="{F26043A6-D2E5-4812-BFC3-97A0179ABD88}" destId="{EE64D3E8-799E-41A4-8B94-B602D59840F6}" srcOrd="1" destOrd="0" parTransId="{3C28BB2F-FADF-4ADF-8D20-731E62D67F4A}" sibTransId="{C41F53FD-C30F-4688-81E0-46F09B2B363C}"/>
    <dgm:cxn modelId="{99CD4997-8FAA-4E1B-B12F-8BD75FB494AA}" type="presOf" srcId="{EEA33732-B8F7-4582-AE8F-E23A119DBE24}" destId="{F01C7DFE-4FDB-4252-8959-253161F215C1}" srcOrd="0" destOrd="0" presId="urn:microsoft.com/office/officeart/2005/8/layout/vList2"/>
    <dgm:cxn modelId="{CBA298D3-69D4-4BED-8171-A55E297500E5}" type="presOf" srcId="{EE64D3E8-799E-41A4-8B94-B602D59840F6}" destId="{2668F624-CD87-480D-9397-D52798713259}" srcOrd="0" destOrd="0" presId="urn:microsoft.com/office/officeart/2005/8/layout/vList2"/>
    <dgm:cxn modelId="{794808F4-05B7-4B34-B788-B2A1B7D4B20A}" type="presOf" srcId="{75541421-DE02-42B8-BADA-703CE0F4BD9D}" destId="{4C734B81-1979-4A31-8B5C-08A1385E52CA}" srcOrd="0" destOrd="0" presId="urn:microsoft.com/office/officeart/2005/8/layout/vList2"/>
    <dgm:cxn modelId="{835D610E-36BB-45C2-B4CE-2A8C5A483D6C}" type="presParOf" srcId="{45B7BF33-4F23-4B4F-834C-72214449E6A0}" destId="{4C734B81-1979-4A31-8B5C-08A1385E52CA}" srcOrd="0" destOrd="0" presId="urn:microsoft.com/office/officeart/2005/8/layout/vList2"/>
    <dgm:cxn modelId="{4373B323-2921-4693-AC42-B984655CCCDC}" type="presParOf" srcId="{45B7BF33-4F23-4B4F-834C-72214449E6A0}" destId="{D4277603-EF0D-4DCD-BD95-45286C62D160}" srcOrd="1" destOrd="0" presId="urn:microsoft.com/office/officeart/2005/8/layout/vList2"/>
    <dgm:cxn modelId="{41DB1D4A-0FAF-438B-900C-7C491247E632}" type="presParOf" srcId="{45B7BF33-4F23-4B4F-834C-72214449E6A0}" destId="{2668F624-CD87-480D-9397-D52798713259}" srcOrd="2" destOrd="0" presId="urn:microsoft.com/office/officeart/2005/8/layout/vList2"/>
    <dgm:cxn modelId="{F2B93714-7360-458F-B589-1789684ACA27}" type="presParOf" srcId="{45B7BF33-4F23-4B4F-834C-72214449E6A0}" destId="{14BB7FF6-453A-470D-93B5-7EFC08167758}" srcOrd="3" destOrd="0" presId="urn:microsoft.com/office/officeart/2005/8/layout/vList2"/>
    <dgm:cxn modelId="{5930AE77-E62D-42D1-8F87-679C3DA1FD22}" type="presParOf" srcId="{45B7BF33-4F23-4B4F-834C-72214449E6A0}" destId="{F01C7DFE-4FDB-4252-8959-253161F21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8B5252-4E74-4275-B652-A3C580CEC7F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8E8DF74-10E2-4EBD-A462-198BBCA4D805}">
      <dgm:prSet/>
      <dgm:spPr/>
      <dgm:t>
        <a:bodyPr/>
        <a:lstStyle/>
        <a:p>
          <a:r>
            <a:rPr lang="en-US"/>
            <a:t>What are the functions of the skin? </a:t>
          </a:r>
        </a:p>
      </dgm:t>
    </dgm:pt>
    <dgm:pt modelId="{500B0A74-F1FB-4DF9-850D-0453234EC934}" type="parTrans" cxnId="{8316D478-8AD2-404A-8236-07830AF37842}">
      <dgm:prSet/>
      <dgm:spPr/>
      <dgm:t>
        <a:bodyPr/>
        <a:lstStyle/>
        <a:p>
          <a:endParaRPr lang="en-US"/>
        </a:p>
      </dgm:t>
    </dgm:pt>
    <dgm:pt modelId="{96E4D531-4239-4C84-8E03-0A7E9C688F83}" type="sibTrans" cxnId="{8316D478-8AD2-404A-8236-07830AF37842}">
      <dgm:prSet/>
      <dgm:spPr/>
      <dgm:t>
        <a:bodyPr/>
        <a:lstStyle/>
        <a:p>
          <a:endParaRPr lang="en-US"/>
        </a:p>
      </dgm:t>
    </dgm:pt>
    <dgm:pt modelId="{A98F7D81-B564-48A0-B495-FBE8AD1D420F}">
      <dgm:prSet/>
      <dgm:spPr/>
      <dgm:t>
        <a:bodyPr/>
        <a:lstStyle/>
        <a:p>
          <a:r>
            <a:rPr lang="en-US"/>
            <a:t>What is thermoregulation?</a:t>
          </a:r>
        </a:p>
      </dgm:t>
    </dgm:pt>
    <dgm:pt modelId="{DD2D2CD9-D956-479A-BD06-F5082E7B6DA5}" type="parTrans" cxnId="{40176476-262E-4B14-B672-89CE00215C81}">
      <dgm:prSet/>
      <dgm:spPr/>
      <dgm:t>
        <a:bodyPr/>
        <a:lstStyle/>
        <a:p>
          <a:endParaRPr lang="en-US"/>
        </a:p>
      </dgm:t>
    </dgm:pt>
    <dgm:pt modelId="{516F378F-44E6-488A-9709-8CE182D62AC7}" type="sibTrans" cxnId="{40176476-262E-4B14-B672-89CE00215C81}">
      <dgm:prSet/>
      <dgm:spPr/>
      <dgm:t>
        <a:bodyPr/>
        <a:lstStyle/>
        <a:p>
          <a:endParaRPr lang="en-US"/>
        </a:p>
      </dgm:t>
    </dgm:pt>
    <dgm:pt modelId="{6A392F6B-7B75-4E09-A4FE-938D947FA1F5}">
      <dgm:prSet/>
      <dgm:spPr/>
      <dgm:t>
        <a:bodyPr/>
        <a:lstStyle/>
        <a:p>
          <a:r>
            <a:rPr lang="en-US"/>
            <a:t>Can you describe thermoregulation? </a:t>
          </a:r>
        </a:p>
      </dgm:t>
    </dgm:pt>
    <dgm:pt modelId="{116A6926-6E02-4E8D-929E-8DF5AE4E50C2}" type="parTrans" cxnId="{21B064F9-BA55-458F-B8EB-EEAF78D1AA93}">
      <dgm:prSet/>
      <dgm:spPr/>
      <dgm:t>
        <a:bodyPr/>
        <a:lstStyle/>
        <a:p>
          <a:endParaRPr lang="en-US"/>
        </a:p>
      </dgm:t>
    </dgm:pt>
    <dgm:pt modelId="{F4609CE7-803E-4F41-935C-D2843BC47027}" type="sibTrans" cxnId="{21B064F9-BA55-458F-B8EB-EEAF78D1AA93}">
      <dgm:prSet/>
      <dgm:spPr/>
      <dgm:t>
        <a:bodyPr/>
        <a:lstStyle/>
        <a:p>
          <a:endParaRPr lang="en-US"/>
        </a:p>
      </dgm:t>
    </dgm:pt>
    <dgm:pt modelId="{A5EDD896-6E5F-4256-9221-53C6A4BE95EC}" type="pres">
      <dgm:prSet presAssocID="{918B5252-4E74-4275-B652-A3C580CEC7FF}" presName="vert0" presStyleCnt="0">
        <dgm:presLayoutVars>
          <dgm:dir/>
          <dgm:animOne val="branch"/>
          <dgm:animLvl val="lvl"/>
        </dgm:presLayoutVars>
      </dgm:prSet>
      <dgm:spPr/>
    </dgm:pt>
    <dgm:pt modelId="{5BCC5FD4-9ADD-4361-A316-B14A7BB56A01}" type="pres">
      <dgm:prSet presAssocID="{38E8DF74-10E2-4EBD-A462-198BBCA4D805}" presName="thickLine" presStyleLbl="alignNode1" presStyleIdx="0" presStyleCnt="3"/>
      <dgm:spPr/>
    </dgm:pt>
    <dgm:pt modelId="{E7530825-BD6B-4A87-8AB5-9FCE33365DD8}" type="pres">
      <dgm:prSet presAssocID="{38E8DF74-10E2-4EBD-A462-198BBCA4D805}" presName="horz1" presStyleCnt="0"/>
      <dgm:spPr/>
    </dgm:pt>
    <dgm:pt modelId="{E4F0338A-ED22-4F72-A233-0FEF8FD8B04C}" type="pres">
      <dgm:prSet presAssocID="{38E8DF74-10E2-4EBD-A462-198BBCA4D805}" presName="tx1" presStyleLbl="revTx" presStyleIdx="0" presStyleCnt="3"/>
      <dgm:spPr/>
    </dgm:pt>
    <dgm:pt modelId="{D9881A31-D720-4335-89E7-B51800AFDC5E}" type="pres">
      <dgm:prSet presAssocID="{38E8DF74-10E2-4EBD-A462-198BBCA4D805}" presName="vert1" presStyleCnt="0"/>
      <dgm:spPr/>
    </dgm:pt>
    <dgm:pt modelId="{CBBDE60F-D09A-4CB8-A3F6-901CA02B8571}" type="pres">
      <dgm:prSet presAssocID="{A98F7D81-B564-48A0-B495-FBE8AD1D420F}" presName="thickLine" presStyleLbl="alignNode1" presStyleIdx="1" presStyleCnt="3"/>
      <dgm:spPr/>
    </dgm:pt>
    <dgm:pt modelId="{317C6A82-61B4-4B32-8AA0-56D038DD9DDD}" type="pres">
      <dgm:prSet presAssocID="{A98F7D81-B564-48A0-B495-FBE8AD1D420F}" presName="horz1" presStyleCnt="0"/>
      <dgm:spPr/>
    </dgm:pt>
    <dgm:pt modelId="{20C2B867-6DA5-4B4D-AD05-DA27E8D16953}" type="pres">
      <dgm:prSet presAssocID="{A98F7D81-B564-48A0-B495-FBE8AD1D420F}" presName="tx1" presStyleLbl="revTx" presStyleIdx="1" presStyleCnt="3"/>
      <dgm:spPr/>
    </dgm:pt>
    <dgm:pt modelId="{7B03DDCA-44B3-41FE-851A-87F3B6FBB19E}" type="pres">
      <dgm:prSet presAssocID="{A98F7D81-B564-48A0-B495-FBE8AD1D420F}" presName="vert1" presStyleCnt="0"/>
      <dgm:spPr/>
    </dgm:pt>
    <dgm:pt modelId="{6BE90941-1D7B-4E63-BA59-35329365C85A}" type="pres">
      <dgm:prSet presAssocID="{6A392F6B-7B75-4E09-A4FE-938D947FA1F5}" presName="thickLine" presStyleLbl="alignNode1" presStyleIdx="2" presStyleCnt="3"/>
      <dgm:spPr/>
    </dgm:pt>
    <dgm:pt modelId="{16A83E7F-6FFE-484F-973F-B7BAB9C70202}" type="pres">
      <dgm:prSet presAssocID="{6A392F6B-7B75-4E09-A4FE-938D947FA1F5}" presName="horz1" presStyleCnt="0"/>
      <dgm:spPr/>
    </dgm:pt>
    <dgm:pt modelId="{0624BB59-8450-45E0-9DDB-36DB4BC5E746}" type="pres">
      <dgm:prSet presAssocID="{6A392F6B-7B75-4E09-A4FE-938D947FA1F5}" presName="tx1" presStyleLbl="revTx" presStyleIdx="2" presStyleCnt="3"/>
      <dgm:spPr/>
    </dgm:pt>
    <dgm:pt modelId="{211A43B3-B2FD-434A-ADAC-63B9799B6FCB}" type="pres">
      <dgm:prSet presAssocID="{6A392F6B-7B75-4E09-A4FE-938D947FA1F5}" presName="vert1" presStyleCnt="0"/>
      <dgm:spPr/>
    </dgm:pt>
  </dgm:ptLst>
  <dgm:cxnLst>
    <dgm:cxn modelId="{40176476-262E-4B14-B672-89CE00215C81}" srcId="{918B5252-4E74-4275-B652-A3C580CEC7FF}" destId="{A98F7D81-B564-48A0-B495-FBE8AD1D420F}" srcOrd="1" destOrd="0" parTransId="{DD2D2CD9-D956-479A-BD06-F5082E7B6DA5}" sibTransId="{516F378F-44E6-488A-9709-8CE182D62AC7}"/>
    <dgm:cxn modelId="{8316D478-8AD2-404A-8236-07830AF37842}" srcId="{918B5252-4E74-4275-B652-A3C580CEC7FF}" destId="{38E8DF74-10E2-4EBD-A462-198BBCA4D805}" srcOrd="0" destOrd="0" parTransId="{500B0A74-F1FB-4DF9-850D-0453234EC934}" sibTransId="{96E4D531-4239-4C84-8E03-0A7E9C688F83}"/>
    <dgm:cxn modelId="{7F4B9CA9-3013-495C-A03B-2E2B6BF19822}" type="presOf" srcId="{38E8DF74-10E2-4EBD-A462-198BBCA4D805}" destId="{E4F0338A-ED22-4F72-A233-0FEF8FD8B04C}" srcOrd="0" destOrd="0" presId="urn:microsoft.com/office/officeart/2008/layout/LinedList"/>
    <dgm:cxn modelId="{E62BE6B4-E4AF-443F-AAB1-5AA634D80BE3}" type="presOf" srcId="{A98F7D81-B564-48A0-B495-FBE8AD1D420F}" destId="{20C2B867-6DA5-4B4D-AD05-DA27E8D16953}" srcOrd="0" destOrd="0" presId="urn:microsoft.com/office/officeart/2008/layout/LinedList"/>
    <dgm:cxn modelId="{BA0B9FD7-6569-4AD2-A5DB-2369E65CA7D8}" type="presOf" srcId="{6A392F6B-7B75-4E09-A4FE-938D947FA1F5}" destId="{0624BB59-8450-45E0-9DDB-36DB4BC5E746}" srcOrd="0" destOrd="0" presId="urn:microsoft.com/office/officeart/2008/layout/LinedList"/>
    <dgm:cxn modelId="{889831E6-A225-4044-AC74-EC40056F6777}" type="presOf" srcId="{918B5252-4E74-4275-B652-A3C580CEC7FF}" destId="{A5EDD896-6E5F-4256-9221-53C6A4BE95EC}" srcOrd="0" destOrd="0" presId="urn:microsoft.com/office/officeart/2008/layout/LinedList"/>
    <dgm:cxn modelId="{21B064F9-BA55-458F-B8EB-EEAF78D1AA93}" srcId="{918B5252-4E74-4275-B652-A3C580CEC7FF}" destId="{6A392F6B-7B75-4E09-A4FE-938D947FA1F5}" srcOrd="2" destOrd="0" parTransId="{116A6926-6E02-4E8D-929E-8DF5AE4E50C2}" sibTransId="{F4609CE7-803E-4F41-935C-D2843BC47027}"/>
    <dgm:cxn modelId="{2398CCED-7F10-4CAF-AFD3-4A15FF8E0429}" type="presParOf" srcId="{A5EDD896-6E5F-4256-9221-53C6A4BE95EC}" destId="{5BCC5FD4-9ADD-4361-A316-B14A7BB56A01}" srcOrd="0" destOrd="0" presId="urn:microsoft.com/office/officeart/2008/layout/LinedList"/>
    <dgm:cxn modelId="{E5235E09-80A0-47CB-AF49-D7B03B57E8B8}" type="presParOf" srcId="{A5EDD896-6E5F-4256-9221-53C6A4BE95EC}" destId="{E7530825-BD6B-4A87-8AB5-9FCE33365DD8}" srcOrd="1" destOrd="0" presId="urn:microsoft.com/office/officeart/2008/layout/LinedList"/>
    <dgm:cxn modelId="{E306474C-C016-49E8-AE73-3A220E5AA737}" type="presParOf" srcId="{E7530825-BD6B-4A87-8AB5-9FCE33365DD8}" destId="{E4F0338A-ED22-4F72-A233-0FEF8FD8B04C}" srcOrd="0" destOrd="0" presId="urn:microsoft.com/office/officeart/2008/layout/LinedList"/>
    <dgm:cxn modelId="{1AEB7F82-0820-49A5-9AD8-0834B4C6B916}" type="presParOf" srcId="{E7530825-BD6B-4A87-8AB5-9FCE33365DD8}" destId="{D9881A31-D720-4335-89E7-B51800AFDC5E}" srcOrd="1" destOrd="0" presId="urn:microsoft.com/office/officeart/2008/layout/LinedList"/>
    <dgm:cxn modelId="{3C967013-4805-468F-B164-096098541A66}" type="presParOf" srcId="{A5EDD896-6E5F-4256-9221-53C6A4BE95EC}" destId="{CBBDE60F-D09A-4CB8-A3F6-901CA02B8571}" srcOrd="2" destOrd="0" presId="urn:microsoft.com/office/officeart/2008/layout/LinedList"/>
    <dgm:cxn modelId="{4ECDAC5F-7019-4206-9688-10623420BD42}" type="presParOf" srcId="{A5EDD896-6E5F-4256-9221-53C6A4BE95EC}" destId="{317C6A82-61B4-4B32-8AA0-56D038DD9DDD}" srcOrd="3" destOrd="0" presId="urn:microsoft.com/office/officeart/2008/layout/LinedList"/>
    <dgm:cxn modelId="{3290DD0F-EF72-448E-9C05-F6C82306454C}" type="presParOf" srcId="{317C6A82-61B4-4B32-8AA0-56D038DD9DDD}" destId="{20C2B867-6DA5-4B4D-AD05-DA27E8D16953}" srcOrd="0" destOrd="0" presId="urn:microsoft.com/office/officeart/2008/layout/LinedList"/>
    <dgm:cxn modelId="{A4E9E39E-74D2-41A2-9039-1DF0BED8B344}" type="presParOf" srcId="{317C6A82-61B4-4B32-8AA0-56D038DD9DDD}" destId="{7B03DDCA-44B3-41FE-851A-87F3B6FBB19E}" srcOrd="1" destOrd="0" presId="urn:microsoft.com/office/officeart/2008/layout/LinedList"/>
    <dgm:cxn modelId="{F98FC7C4-D572-4982-91C5-7E56F77311A9}" type="presParOf" srcId="{A5EDD896-6E5F-4256-9221-53C6A4BE95EC}" destId="{6BE90941-1D7B-4E63-BA59-35329365C85A}" srcOrd="4" destOrd="0" presId="urn:microsoft.com/office/officeart/2008/layout/LinedList"/>
    <dgm:cxn modelId="{98F3B774-2558-4294-B2B9-B68C77432CB2}" type="presParOf" srcId="{A5EDD896-6E5F-4256-9221-53C6A4BE95EC}" destId="{16A83E7F-6FFE-484F-973F-B7BAB9C70202}" srcOrd="5" destOrd="0" presId="urn:microsoft.com/office/officeart/2008/layout/LinedList"/>
    <dgm:cxn modelId="{A5F0BC25-4827-4748-8C2A-2A3D10DC7791}" type="presParOf" srcId="{16A83E7F-6FFE-484F-973F-B7BAB9C70202}" destId="{0624BB59-8450-45E0-9DDB-36DB4BC5E746}" srcOrd="0" destOrd="0" presId="urn:microsoft.com/office/officeart/2008/layout/LinedList"/>
    <dgm:cxn modelId="{27B9441C-33E6-4F80-B3D7-9243C25279CC}" type="presParOf" srcId="{16A83E7F-6FFE-484F-973F-B7BAB9C70202}" destId="{211A43B3-B2FD-434A-ADAC-63B9799B6F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051B33-FF9B-44DA-B5D7-4B29B2A051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DF7BB84-36AA-4B10-B1DB-9E2F06CC34E1}">
      <dgm:prSet/>
      <dgm:spPr/>
      <dgm:t>
        <a:bodyPr/>
        <a:lstStyle/>
        <a:p>
          <a:r>
            <a:rPr lang="en-US"/>
            <a:t>How does skin heal?</a:t>
          </a:r>
        </a:p>
      </dgm:t>
    </dgm:pt>
    <dgm:pt modelId="{5924DE10-7A19-4C25-80B5-83144B8F1AF8}" type="parTrans" cxnId="{4135BE5E-CA8B-4BAF-BF2E-5EAD9972D0F2}">
      <dgm:prSet/>
      <dgm:spPr/>
      <dgm:t>
        <a:bodyPr/>
        <a:lstStyle/>
        <a:p>
          <a:endParaRPr lang="en-US"/>
        </a:p>
      </dgm:t>
    </dgm:pt>
    <dgm:pt modelId="{5C185472-D22C-42D7-8C08-06141B15A930}" type="sibTrans" cxnId="{4135BE5E-CA8B-4BAF-BF2E-5EAD9972D0F2}">
      <dgm:prSet/>
      <dgm:spPr/>
      <dgm:t>
        <a:bodyPr/>
        <a:lstStyle/>
        <a:p>
          <a:endParaRPr lang="en-US"/>
        </a:p>
      </dgm:t>
    </dgm:pt>
    <dgm:pt modelId="{0F3B0E5D-A467-4E93-8E3B-7AEF7B15FB52}">
      <dgm:prSet/>
      <dgm:spPr/>
      <dgm:t>
        <a:bodyPr/>
        <a:lstStyle/>
        <a:p>
          <a:r>
            <a:rPr lang="en-US"/>
            <a:t>What is proliferation?</a:t>
          </a:r>
        </a:p>
      </dgm:t>
    </dgm:pt>
    <dgm:pt modelId="{4EEF0602-B7D5-4803-ADB7-7ECEA8FC246A}" type="parTrans" cxnId="{3F2AB6FD-0467-4E80-929A-DB29A2026DE6}">
      <dgm:prSet/>
      <dgm:spPr/>
      <dgm:t>
        <a:bodyPr/>
        <a:lstStyle/>
        <a:p>
          <a:endParaRPr lang="en-US"/>
        </a:p>
      </dgm:t>
    </dgm:pt>
    <dgm:pt modelId="{CA78D418-891D-4681-A636-883895BE08B5}" type="sibTrans" cxnId="{3F2AB6FD-0467-4E80-929A-DB29A2026DE6}">
      <dgm:prSet/>
      <dgm:spPr/>
      <dgm:t>
        <a:bodyPr/>
        <a:lstStyle/>
        <a:p>
          <a:endParaRPr lang="en-US"/>
        </a:p>
      </dgm:t>
    </dgm:pt>
    <dgm:pt modelId="{3AF4F905-7572-4B6D-A1C1-EC3603C3B239}">
      <dgm:prSet/>
      <dgm:spPr/>
      <dgm:t>
        <a:bodyPr/>
        <a:lstStyle/>
        <a:p>
          <a:r>
            <a:rPr lang="en-US"/>
            <a:t>What is hemostasis ?</a:t>
          </a:r>
        </a:p>
      </dgm:t>
    </dgm:pt>
    <dgm:pt modelId="{7449E14B-770C-4CDE-A6F3-0FDF3A0E1A97}" type="parTrans" cxnId="{D0A30C24-0646-444B-9C86-39D83346E1AD}">
      <dgm:prSet/>
      <dgm:spPr/>
      <dgm:t>
        <a:bodyPr/>
        <a:lstStyle/>
        <a:p>
          <a:endParaRPr lang="en-US"/>
        </a:p>
      </dgm:t>
    </dgm:pt>
    <dgm:pt modelId="{BE89CD1F-F223-43A5-A098-C8714390C9F8}" type="sibTrans" cxnId="{D0A30C24-0646-444B-9C86-39D83346E1AD}">
      <dgm:prSet/>
      <dgm:spPr/>
      <dgm:t>
        <a:bodyPr/>
        <a:lstStyle/>
        <a:p>
          <a:endParaRPr lang="en-US"/>
        </a:p>
      </dgm:t>
    </dgm:pt>
    <dgm:pt modelId="{0A1FB009-F592-465F-8863-8FAF701FF289}">
      <dgm:prSet/>
      <dgm:spPr/>
      <dgm:t>
        <a:bodyPr/>
        <a:lstStyle/>
        <a:p>
          <a:r>
            <a:rPr lang="en-US"/>
            <a:t>What are phagocytes? </a:t>
          </a:r>
        </a:p>
      </dgm:t>
    </dgm:pt>
    <dgm:pt modelId="{500715E3-1A23-4467-ABEA-54594EE56AE7}" type="parTrans" cxnId="{8A313926-78F7-4FCF-A4FE-DB89D4C0CFC7}">
      <dgm:prSet/>
      <dgm:spPr/>
      <dgm:t>
        <a:bodyPr/>
        <a:lstStyle/>
        <a:p>
          <a:endParaRPr lang="en-US"/>
        </a:p>
      </dgm:t>
    </dgm:pt>
    <dgm:pt modelId="{899211D6-CED6-4DB0-B0AA-D708E46F4C87}" type="sibTrans" cxnId="{8A313926-78F7-4FCF-A4FE-DB89D4C0CFC7}">
      <dgm:prSet/>
      <dgm:spPr/>
      <dgm:t>
        <a:bodyPr/>
        <a:lstStyle/>
        <a:p>
          <a:endParaRPr lang="en-US"/>
        </a:p>
      </dgm:t>
    </dgm:pt>
    <dgm:pt modelId="{A99B9650-7445-47EA-9005-16287131E080}" type="pres">
      <dgm:prSet presAssocID="{69051B33-FF9B-44DA-B5D7-4B29B2A05183}" presName="vert0" presStyleCnt="0">
        <dgm:presLayoutVars>
          <dgm:dir/>
          <dgm:animOne val="branch"/>
          <dgm:animLvl val="lvl"/>
        </dgm:presLayoutVars>
      </dgm:prSet>
      <dgm:spPr/>
    </dgm:pt>
    <dgm:pt modelId="{DBDADF2F-4C2C-4F76-9509-0ED933774C3A}" type="pres">
      <dgm:prSet presAssocID="{4DF7BB84-36AA-4B10-B1DB-9E2F06CC34E1}" presName="thickLine" presStyleLbl="alignNode1" presStyleIdx="0" presStyleCnt="4"/>
      <dgm:spPr/>
    </dgm:pt>
    <dgm:pt modelId="{D46781E9-333E-402A-8493-F4F8C94ABC79}" type="pres">
      <dgm:prSet presAssocID="{4DF7BB84-36AA-4B10-B1DB-9E2F06CC34E1}" presName="horz1" presStyleCnt="0"/>
      <dgm:spPr/>
    </dgm:pt>
    <dgm:pt modelId="{1DFD81C0-C8BB-4932-8D27-81656F8DA682}" type="pres">
      <dgm:prSet presAssocID="{4DF7BB84-36AA-4B10-B1DB-9E2F06CC34E1}" presName="tx1" presStyleLbl="revTx" presStyleIdx="0" presStyleCnt="4"/>
      <dgm:spPr/>
    </dgm:pt>
    <dgm:pt modelId="{554DF4FD-319D-4D9A-9288-3519F2EB04CF}" type="pres">
      <dgm:prSet presAssocID="{4DF7BB84-36AA-4B10-B1DB-9E2F06CC34E1}" presName="vert1" presStyleCnt="0"/>
      <dgm:spPr/>
    </dgm:pt>
    <dgm:pt modelId="{1B2C4D02-B60A-44C2-AED1-57AB824E62C3}" type="pres">
      <dgm:prSet presAssocID="{0F3B0E5D-A467-4E93-8E3B-7AEF7B15FB52}" presName="thickLine" presStyleLbl="alignNode1" presStyleIdx="1" presStyleCnt="4"/>
      <dgm:spPr/>
    </dgm:pt>
    <dgm:pt modelId="{E33E51D9-A50F-4305-AA86-EB45058D7873}" type="pres">
      <dgm:prSet presAssocID="{0F3B0E5D-A467-4E93-8E3B-7AEF7B15FB52}" presName="horz1" presStyleCnt="0"/>
      <dgm:spPr/>
    </dgm:pt>
    <dgm:pt modelId="{6A17F623-EBD8-4C05-ABBF-C3367820F6E0}" type="pres">
      <dgm:prSet presAssocID="{0F3B0E5D-A467-4E93-8E3B-7AEF7B15FB52}" presName="tx1" presStyleLbl="revTx" presStyleIdx="1" presStyleCnt="4"/>
      <dgm:spPr/>
    </dgm:pt>
    <dgm:pt modelId="{3E9FD1B0-3E89-4DEA-BB94-BE4C3A14773F}" type="pres">
      <dgm:prSet presAssocID="{0F3B0E5D-A467-4E93-8E3B-7AEF7B15FB52}" presName="vert1" presStyleCnt="0"/>
      <dgm:spPr/>
    </dgm:pt>
    <dgm:pt modelId="{F4F71E35-27DC-4DFD-97E8-CEC088E22789}" type="pres">
      <dgm:prSet presAssocID="{3AF4F905-7572-4B6D-A1C1-EC3603C3B239}" presName="thickLine" presStyleLbl="alignNode1" presStyleIdx="2" presStyleCnt="4"/>
      <dgm:spPr/>
    </dgm:pt>
    <dgm:pt modelId="{A2164792-26AA-497E-B9A5-0455E654CF5F}" type="pres">
      <dgm:prSet presAssocID="{3AF4F905-7572-4B6D-A1C1-EC3603C3B239}" presName="horz1" presStyleCnt="0"/>
      <dgm:spPr/>
    </dgm:pt>
    <dgm:pt modelId="{FF33C3BB-5984-457D-A6CF-C51C0D1B510A}" type="pres">
      <dgm:prSet presAssocID="{3AF4F905-7572-4B6D-A1C1-EC3603C3B239}" presName="tx1" presStyleLbl="revTx" presStyleIdx="2" presStyleCnt="4"/>
      <dgm:spPr/>
    </dgm:pt>
    <dgm:pt modelId="{6C90E3DE-2794-45D9-8CDF-419841DEE154}" type="pres">
      <dgm:prSet presAssocID="{3AF4F905-7572-4B6D-A1C1-EC3603C3B239}" presName="vert1" presStyleCnt="0"/>
      <dgm:spPr/>
    </dgm:pt>
    <dgm:pt modelId="{696C36DD-7708-4BFB-9C34-10140B0B8A4D}" type="pres">
      <dgm:prSet presAssocID="{0A1FB009-F592-465F-8863-8FAF701FF289}" presName="thickLine" presStyleLbl="alignNode1" presStyleIdx="3" presStyleCnt="4"/>
      <dgm:spPr/>
    </dgm:pt>
    <dgm:pt modelId="{513746BF-A9DE-4F8B-B6D9-8568A61E74D4}" type="pres">
      <dgm:prSet presAssocID="{0A1FB009-F592-465F-8863-8FAF701FF289}" presName="horz1" presStyleCnt="0"/>
      <dgm:spPr/>
    </dgm:pt>
    <dgm:pt modelId="{A2569739-E184-450C-8FA0-650194AFAE48}" type="pres">
      <dgm:prSet presAssocID="{0A1FB009-F592-465F-8863-8FAF701FF289}" presName="tx1" presStyleLbl="revTx" presStyleIdx="3" presStyleCnt="4"/>
      <dgm:spPr/>
    </dgm:pt>
    <dgm:pt modelId="{30C40BE1-CC01-406C-9934-919E928E7F50}" type="pres">
      <dgm:prSet presAssocID="{0A1FB009-F592-465F-8863-8FAF701FF289}" presName="vert1" presStyleCnt="0"/>
      <dgm:spPr/>
    </dgm:pt>
  </dgm:ptLst>
  <dgm:cxnLst>
    <dgm:cxn modelId="{D0A30C24-0646-444B-9C86-39D83346E1AD}" srcId="{69051B33-FF9B-44DA-B5D7-4B29B2A05183}" destId="{3AF4F905-7572-4B6D-A1C1-EC3603C3B239}" srcOrd="2" destOrd="0" parTransId="{7449E14B-770C-4CDE-A6F3-0FDF3A0E1A97}" sibTransId="{BE89CD1F-F223-43A5-A098-C8714390C9F8}"/>
    <dgm:cxn modelId="{8A313926-78F7-4FCF-A4FE-DB89D4C0CFC7}" srcId="{69051B33-FF9B-44DA-B5D7-4B29B2A05183}" destId="{0A1FB009-F592-465F-8863-8FAF701FF289}" srcOrd="3" destOrd="0" parTransId="{500715E3-1A23-4467-ABEA-54594EE56AE7}" sibTransId="{899211D6-CED6-4DB0-B0AA-D708E46F4C87}"/>
    <dgm:cxn modelId="{53C30D38-C11D-49B0-808E-A47498F40D09}" type="presOf" srcId="{0A1FB009-F592-465F-8863-8FAF701FF289}" destId="{A2569739-E184-450C-8FA0-650194AFAE48}" srcOrd="0" destOrd="0" presId="urn:microsoft.com/office/officeart/2008/layout/LinedList"/>
    <dgm:cxn modelId="{4135BE5E-CA8B-4BAF-BF2E-5EAD9972D0F2}" srcId="{69051B33-FF9B-44DA-B5D7-4B29B2A05183}" destId="{4DF7BB84-36AA-4B10-B1DB-9E2F06CC34E1}" srcOrd="0" destOrd="0" parTransId="{5924DE10-7A19-4C25-80B5-83144B8F1AF8}" sibTransId="{5C185472-D22C-42D7-8C08-06141B15A930}"/>
    <dgm:cxn modelId="{31F11B86-AE49-4449-BCC4-2B4C45269557}" type="presOf" srcId="{4DF7BB84-36AA-4B10-B1DB-9E2F06CC34E1}" destId="{1DFD81C0-C8BB-4932-8D27-81656F8DA682}" srcOrd="0" destOrd="0" presId="urn:microsoft.com/office/officeart/2008/layout/LinedList"/>
    <dgm:cxn modelId="{3E592187-A90E-4959-98DA-2CEDCABB6F51}" type="presOf" srcId="{0F3B0E5D-A467-4E93-8E3B-7AEF7B15FB52}" destId="{6A17F623-EBD8-4C05-ABBF-C3367820F6E0}" srcOrd="0" destOrd="0" presId="urn:microsoft.com/office/officeart/2008/layout/LinedList"/>
    <dgm:cxn modelId="{AE69E5A5-67DD-48D0-9E95-64F3DD1BF011}" type="presOf" srcId="{3AF4F905-7572-4B6D-A1C1-EC3603C3B239}" destId="{FF33C3BB-5984-457D-A6CF-C51C0D1B510A}" srcOrd="0" destOrd="0" presId="urn:microsoft.com/office/officeart/2008/layout/LinedList"/>
    <dgm:cxn modelId="{CB89BFEB-FC76-4646-A78C-F2DB837B0CAD}" type="presOf" srcId="{69051B33-FF9B-44DA-B5D7-4B29B2A05183}" destId="{A99B9650-7445-47EA-9005-16287131E080}" srcOrd="0" destOrd="0" presId="urn:microsoft.com/office/officeart/2008/layout/LinedList"/>
    <dgm:cxn modelId="{3F2AB6FD-0467-4E80-929A-DB29A2026DE6}" srcId="{69051B33-FF9B-44DA-B5D7-4B29B2A05183}" destId="{0F3B0E5D-A467-4E93-8E3B-7AEF7B15FB52}" srcOrd="1" destOrd="0" parTransId="{4EEF0602-B7D5-4803-ADB7-7ECEA8FC246A}" sibTransId="{CA78D418-891D-4681-A636-883895BE08B5}"/>
    <dgm:cxn modelId="{BFAED753-3D10-45A9-8540-C41F2E84C1BA}" type="presParOf" srcId="{A99B9650-7445-47EA-9005-16287131E080}" destId="{DBDADF2F-4C2C-4F76-9509-0ED933774C3A}" srcOrd="0" destOrd="0" presId="urn:microsoft.com/office/officeart/2008/layout/LinedList"/>
    <dgm:cxn modelId="{B18F893F-E53E-46CD-B00F-9435C6AA37B3}" type="presParOf" srcId="{A99B9650-7445-47EA-9005-16287131E080}" destId="{D46781E9-333E-402A-8493-F4F8C94ABC79}" srcOrd="1" destOrd="0" presId="urn:microsoft.com/office/officeart/2008/layout/LinedList"/>
    <dgm:cxn modelId="{1BA3A3C7-9ADE-4295-BD1C-B3FFA9246A7E}" type="presParOf" srcId="{D46781E9-333E-402A-8493-F4F8C94ABC79}" destId="{1DFD81C0-C8BB-4932-8D27-81656F8DA682}" srcOrd="0" destOrd="0" presId="urn:microsoft.com/office/officeart/2008/layout/LinedList"/>
    <dgm:cxn modelId="{85F87849-BBC1-4474-BB13-07963098B396}" type="presParOf" srcId="{D46781E9-333E-402A-8493-F4F8C94ABC79}" destId="{554DF4FD-319D-4D9A-9288-3519F2EB04CF}" srcOrd="1" destOrd="0" presId="urn:microsoft.com/office/officeart/2008/layout/LinedList"/>
    <dgm:cxn modelId="{7047DB14-8A7D-4B5A-81A9-55A5184A6F70}" type="presParOf" srcId="{A99B9650-7445-47EA-9005-16287131E080}" destId="{1B2C4D02-B60A-44C2-AED1-57AB824E62C3}" srcOrd="2" destOrd="0" presId="urn:microsoft.com/office/officeart/2008/layout/LinedList"/>
    <dgm:cxn modelId="{AF84336B-CFD1-4C8E-97A9-992E09B11F69}" type="presParOf" srcId="{A99B9650-7445-47EA-9005-16287131E080}" destId="{E33E51D9-A50F-4305-AA86-EB45058D7873}" srcOrd="3" destOrd="0" presId="urn:microsoft.com/office/officeart/2008/layout/LinedList"/>
    <dgm:cxn modelId="{0B9F3C72-36C9-4A2E-954A-E76116FC465F}" type="presParOf" srcId="{E33E51D9-A50F-4305-AA86-EB45058D7873}" destId="{6A17F623-EBD8-4C05-ABBF-C3367820F6E0}" srcOrd="0" destOrd="0" presId="urn:microsoft.com/office/officeart/2008/layout/LinedList"/>
    <dgm:cxn modelId="{35107867-8C73-44C1-A747-38E9879DBBFC}" type="presParOf" srcId="{E33E51D9-A50F-4305-AA86-EB45058D7873}" destId="{3E9FD1B0-3E89-4DEA-BB94-BE4C3A14773F}" srcOrd="1" destOrd="0" presId="urn:microsoft.com/office/officeart/2008/layout/LinedList"/>
    <dgm:cxn modelId="{21D8DB91-A46E-431B-8597-482B35C8C4E3}" type="presParOf" srcId="{A99B9650-7445-47EA-9005-16287131E080}" destId="{F4F71E35-27DC-4DFD-97E8-CEC088E22789}" srcOrd="4" destOrd="0" presId="urn:microsoft.com/office/officeart/2008/layout/LinedList"/>
    <dgm:cxn modelId="{979DA409-91CC-44E9-91E4-0C1AF16F82F8}" type="presParOf" srcId="{A99B9650-7445-47EA-9005-16287131E080}" destId="{A2164792-26AA-497E-B9A5-0455E654CF5F}" srcOrd="5" destOrd="0" presId="urn:microsoft.com/office/officeart/2008/layout/LinedList"/>
    <dgm:cxn modelId="{E570ADD7-937E-45B5-AC02-77D2877BCFBE}" type="presParOf" srcId="{A2164792-26AA-497E-B9A5-0455E654CF5F}" destId="{FF33C3BB-5984-457D-A6CF-C51C0D1B510A}" srcOrd="0" destOrd="0" presId="urn:microsoft.com/office/officeart/2008/layout/LinedList"/>
    <dgm:cxn modelId="{6CC19862-14ED-42F3-A13A-0826601A49F6}" type="presParOf" srcId="{A2164792-26AA-497E-B9A5-0455E654CF5F}" destId="{6C90E3DE-2794-45D9-8CDF-419841DEE154}" srcOrd="1" destOrd="0" presId="urn:microsoft.com/office/officeart/2008/layout/LinedList"/>
    <dgm:cxn modelId="{726D1D64-DDC1-48E4-8137-88E183A91F7B}" type="presParOf" srcId="{A99B9650-7445-47EA-9005-16287131E080}" destId="{696C36DD-7708-4BFB-9C34-10140B0B8A4D}" srcOrd="6" destOrd="0" presId="urn:microsoft.com/office/officeart/2008/layout/LinedList"/>
    <dgm:cxn modelId="{0021C9FB-E988-42AD-B833-B51BB193522D}" type="presParOf" srcId="{A99B9650-7445-47EA-9005-16287131E080}" destId="{513746BF-A9DE-4F8B-B6D9-8568A61E74D4}" srcOrd="7" destOrd="0" presId="urn:microsoft.com/office/officeart/2008/layout/LinedList"/>
    <dgm:cxn modelId="{AB09848E-6D41-44E8-BDBA-195F287CFA5B}" type="presParOf" srcId="{513746BF-A9DE-4F8B-B6D9-8568A61E74D4}" destId="{A2569739-E184-450C-8FA0-650194AFAE48}" srcOrd="0" destOrd="0" presId="urn:microsoft.com/office/officeart/2008/layout/LinedList"/>
    <dgm:cxn modelId="{B6181E03-669E-4567-9F7F-E554C58F52E1}" type="presParOf" srcId="{513746BF-A9DE-4F8B-B6D9-8568A61E74D4}" destId="{30C40BE1-CC01-406C-9934-919E928E7F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DFBD5BE-2A11-4E86-BD87-07F69C693D1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87BCCB87-C29E-4B77-ADED-DD2497126111}" type="pres">
      <dgm:prSet presAssocID="{1DFBD5BE-2A11-4E86-BD87-07F69C693D17}" presName="outerComposite" presStyleCnt="0">
        <dgm:presLayoutVars>
          <dgm:chMax val="5"/>
          <dgm:dir/>
          <dgm:resizeHandles val="exact"/>
        </dgm:presLayoutVars>
      </dgm:prSet>
      <dgm:spPr/>
    </dgm:pt>
    <dgm:pt modelId="{E745BBC2-C0FE-4F1C-A7D9-6A503B49876C}" type="pres">
      <dgm:prSet presAssocID="{1DFBD5BE-2A11-4E86-BD87-07F69C693D17}" presName="dummyMaxCanvas" presStyleCnt="0">
        <dgm:presLayoutVars/>
      </dgm:prSet>
      <dgm:spPr/>
    </dgm:pt>
    <dgm:pt modelId="{7E045630-8617-4C8C-8603-CFD6B8F17CC0}" type="pres">
      <dgm:prSet presAssocID="{1DFBD5BE-2A11-4E86-BD87-07F69C693D17}" presName="ThreeNodes_1" presStyleLbl="node1" presStyleIdx="0" presStyleCnt="3">
        <dgm:presLayoutVars>
          <dgm:bulletEnabled val="1"/>
        </dgm:presLayoutVars>
      </dgm:prSet>
      <dgm:spPr/>
    </dgm:pt>
    <dgm:pt modelId="{D9AD0BFC-FD18-428F-88F6-3F7016C1E6D7}" type="pres">
      <dgm:prSet presAssocID="{1DFBD5BE-2A11-4E86-BD87-07F69C693D17}" presName="ThreeNodes_2" presStyleLbl="node1" presStyleIdx="1" presStyleCnt="3">
        <dgm:presLayoutVars>
          <dgm:bulletEnabled val="1"/>
        </dgm:presLayoutVars>
      </dgm:prSet>
      <dgm:spPr/>
    </dgm:pt>
    <dgm:pt modelId="{BADA6955-298E-4CE1-AF0F-3A022D93EE48}" type="pres">
      <dgm:prSet presAssocID="{1DFBD5BE-2A11-4E86-BD87-07F69C693D17}" presName="ThreeNodes_3" presStyleLbl="node1" presStyleIdx="2" presStyleCnt="3">
        <dgm:presLayoutVars>
          <dgm:bulletEnabled val="1"/>
        </dgm:presLayoutVars>
      </dgm:prSet>
      <dgm:spPr/>
    </dgm:pt>
    <dgm:pt modelId="{DBA6FCC4-250D-40D5-BF0F-9955D3D968F6}" type="pres">
      <dgm:prSet presAssocID="{1DFBD5BE-2A11-4E86-BD87-07F69C693D17}" presName="ThreeConn_1-2" presStyleLbl="fgAccFollowNode1" presStyleIdx="0" presStyleCnt="2">
        <dgm:presLayoutVars>
          <dgm:bulletEnabled val="1"/>
        </dgm:presLayoutVars>
      </dgm:prSet>
      <dgm:spPr/>
    </dgm:pt>
    <dgm:pt modelId="{8D7EF06B-84C6-4B4F-906F-DE424FD513D0}" type="pres">
      <dgm:prSet presAssocID="{1DFBD5BE-2A11-4E86-BD87-07F69C693D17}" presName="ThreeConn_2-3" presStyleLbl="fgAccFollowNode1" presStyleIdx="1" presStyleCnt="2">
        <dgm:presLayoutVars>
          <dgm:bulletEnabled val="1"/>
        </dgm:presLayoutVars>
      </dgm:prSet>
      <dgm:spPr/>
    </dgm:pt>
    <dgm:pt modelId="{C13E2AEB-B31B-422A-B31D-3C25A4D33540}" type="pres">
      <dgm:prSet presAssocID="{1DFBD5BE-2A11-4E86-BD87-07F69C693D17}" presName="ThreeNodes_1_text" presStyleLbl="node1" presStyleIdx="2" presStyleCnt="3">
        <dgm:presLayoutVars>
          <dgm:bulletEnabled val="1"/>
        </dgm:presLayoutVars>
      </dgm:prSet>
      <dgm:spPr/>
    </dgm:pt>
    <dgm:pt modelId="{FA02CA7B-1DCC-4BB9-95EC-D3CF0F540718}" type="pres">
      <dgm:prSet presAssocID="{1DFBD5BE-2A11-4E86-BD87-07F69C693D17}" presName="ThreeNodes_2_text" presStyleLbl="node1" presStyleIdx="2" presStyleCnt="3">
        <dgm:presLayoutVars>
          <dgm:bulletEnabled val="1"/>
        </dgm:presLayoutVars>
      </dgm:prSet>
      <dgm:spPr/>
    </dgm:pt>
    <dgm:pt modelId="{3991AE8C-A404-4C10-A989-95501C26F5B9}" type="pres">
      <dgm:prSet presAssocID="{1DFBD5BE-2A11-4E86-BD87-07F69C693D17}" presName="ThreeNodes_3_text" presStyleLbl="node1" presStyleIdx="2" presStyleCnt="3">
        <dgm:presLayoutVars>
          <dgm:bulletEnabled val="1"/>
        </dgm:presLayoutVars>
      </dgm:prSet>
      <dgm:spPr/>
    </dgm:pt>
  </dgm:ptLst>
  <dgm:cxnLst>
    <dgm:cxn modelId="{34F4EF23-6689-4B31-97A3-09D62DAE4582}" type="presOf" srcId="{37601677-F5A2-41E6-A38A-62AD17B063A7}" destId="{8D7EF06B-84C6-4B4F-906F-DE424FD513D0}" srcOrd="0" destOrd="0" presId="urn:microsoft.com/office/officeart/2005/8/layout/vProcess5"/>
    <dgm:cxn modelId="{F2B6BF3C-C408-4DA9-8C06-823D6E19B642}" srcId="{1DFBD5BE-2A11-4E86-BD87-07F69C693D17}" destId="{8C7DF855-94BA-4F26-81C4-51EDC016558E}" srcOrd="1" destOrd="0" parTransId="{3AC3CD46-16D7-49E3-A08B-EE1A4504C88B}" sibTransId="{37601677-F5A2-41E6-A38A-62AD17B063A7}"/>
    <dgm:cxn modelId="{9D7EDC50-0EEB-4408-9CD1-48E777029DBC}" type="presOf" srcId="{871981F6-AB3D-4D78-9D9D-6AAA1EDF84A3}" destId="{BADA6955-298E-4CE1-AF0F-3A022D93EE48}" srcOrd="0" destOrd="0" presId="urn:microsoft.com/office/officeart/2005/8/layout/vProcess5"/>
    <dgm:cxn modelId="{1483CD76-FAC9-4A43-8A8F-DF8C0EB2477F}" type="presOf" srcId="{4FDC5D36-67B0-4459-8B62-67CA5E3EA549}" destId="{C13E2AEB-B31B-422A-B31D-3C25A4D33540}" srcOrd="1" destOrd="0" presId="urn:microsoft.com/office/officeart/2005/8/layout/vProcess5"/>
    <dgm:cxn modelId="{78E4BB82-75A1-4C8D-8C99-A7DA96DFD015}" type="presOf" srcId="{B1E9953A-2F3E-4727-A81F-AFBA666552E5}" destId="{DBA6FCC4-250D-40D5-BF0F-9955D3D968F6}" srcOrd="0" destOrd="0" presId="urn:microsoft.com/office/officeart/2005/8/layout/vProcess5"/>
    <dgm:cxn modelId="{13600D86-B2D8-46ED-A61A-84D73EB7C139}" type="presOf" srcId="{4FDC5D36-67B0-4459-8B62-67CA5E3EA549}" destId="{7E045630-8617-4C8C-8603-CFD6B8F17CC0}" srcOrd="0" destOrd="0" presId="urn:microsoft.com/office/officeart/2005/8/layout/vProcess5"/>
    <dgm:cxn modelId="{73C29F86-C5D4-4D91-8BF0-CFDA81075B61}" type="presOf" srcId="{8C7DF855-94BA-4F26-81C4-51EDC016558E}" destId="{D9AD0BFC-FD18-428F-88F6-3F7016C1E6D7}" srcOrd="0" destOrd="0" presId="urn:microsoft.com/office/officeart/2005/8/layout/vProcess5"/>
    <dgm:cxn modelId="{109794CB-C40C-47A6-A66A-86A023EE77D4}" srcId="{1DFBD5BE-2A11-4E86-BD87-07F69C693D17}" destId="{4FDC5D36-67B0-4459-8B62-67CA5E3EA549}" srcOrd="0" destOrd="0" parTransId="{26DD83C4-A6C4-43F0-A1BB-2D1EAEADE6BC}" sibTransId="{B1E9953A-2F3E-4727-A81F-AFBA666552E5}"/>
    <dgm:cxn modelId="{44219FCF-156F-48FA-A955-B395E3FB4F4B}" type="presOf" srcId="{871981F6-AB3D-4D78-9D9D-6AAA1EDF84A3}" destId="{3991AE8C-A404-4C10-A989-95501C26F5B9}" srcOrd="1" destOrd="0" presId="urn:microsoft.com/office/officeart/2005/8/layout/vProcess5"/>
    <dgm:cxn modelId="{36B8C0F2-C046-4716-B3E2-C59BA6EB2750}" srcId="{1DFBD5BE-2A11-4E86-BD87-07F69C693D17}" destId="{871981F6-AB3D-4D78-9D9D-6AAA1EDF84A3}" srcOrd="2" destOrd="0" parTransId="{6D4CEDED-0922-46DA-A566-CC2862B07D66}" sibTransId="{F59AE3E8-8CA9-43E0-A2E6-AB1F6FF9FEC6}"/>
    <dgm:cxn modelId="{F3AC7EFC-620F-4CCC-888B-AC91454ECB2F}" type="presOf" srcId="{1DFBD5BE-2A11-4E86-BD87-07F69C693D17}" destId="{87BCCB87-C29E-4B77-ADED-DD2497126111}" srcOrd="0" destOrd="0" presId="urn:microsoft.com/office/officeart/2005/8/layout/vProcess5"/>
    <dgm:cxn modelId="{1727DEFE-AC38-4451-B20C-7EA9D6FFCF35}" type="presOf" srcId="{8C7DF855-94BA-4F26-81C4-51EDC016558E}" destId="{FA02CA7B-1DCC-4BB9-95EC-D3CF0F540718}" srcOrd="1" destOrd="0" presId="urn:microsoft.com/office/officeart/2005/8/layout/vProcess5"/>
    <dgm:cxn modelId="{48D9AA96-32A1-4D54-82A0-DDED1D1C90B8}" type="presParOf" srcId="{87BCCB87-C29E-4B77-ADED-DD2497126111}" destId="{E745BBC2-C0FE-4F1C-A7D9-6A503B49876C}" srcOrd="0" destOrd="0" presId="urn:microsoft.com/office/officeart/2005/8/layout/vProcess5"/>
    <dgm:cxn modelId="{96D2237A-5495-49A6-A17C-0755840E1F61}" type="presParOf" srcId="{87BCCB87-C29E-4B77-ADED-DD2497126111}" destId="{7E045630-8617-4C8C-8603-CFD6B8F17CC0}" srcOrd="1" destOrd="0" presId="urn:microsoft.com/office/officeart/2005/8/layout/vProcess5"/>
    <dgm:cxn modelId="{5E379584-3D3A-4D98-BB0D-C5A80711A84F}" type="presParOf" srcId="{87BCCB87-C29E-4B77-ADED-DD2497126111}" destId="{D9AD0BFC-FD18-428F-88F6-3F7016C1E6D7}" srcOrd="2" destOrd="0" presId="urn:microsoft.com/office/officeart/2005/8/layout/vProcess5"/>
    <dgm:cxn modelId="{56EF3BA6-3B4E-4D2D-BA57-4EE7ABDDD8EC}" type="presParOf" srcId="{87BCCB87-C29E-4B77-ADED-DD2497126111}" destId="{BADA6955-298E-4CE1-AF0F-3A022D93EE48}" srcOrd="3" destOrd="0" presId="urn:microsoft.com/office/officeart/2005/8/layout/vProcess5"/>
    <dgm:cxn modelId="{146BB743-1EDB-45F2-8074-2C2914D78F4F}" type="presParOf" srcId="{87BCCB87-C29E-4B77-ADED-DD2497126111}" destId="{DBA6FCC4-250D-40D5-BF0F-9955D3D968F6}" srcOrd="4" destOrd="0" presId="urn:microsoft.com/office/officeart/2005/8/layout/vProcess5"/>
    <dgm:cxn modelId="{E562257A-7CAE-4F84-B887-75FD5C660F6C}" type="presParOf" srcId="{87BCCB87-C29E-4B77-ADED-DD2497126111}" destId="{8D7EF06B-84C6-4B4F-906F-DE424FD513D0}" srcOrd="5" destOrd="0" presId="urn:microsoft.com/office/officeart/2005/8/layout/vProcess5"/>
    <dgm:cxn modelId="{7ABC0F58-7959-4B47-B708-0F013B1BADCF}" type="presParOf" srcId="{87BCCB87-C29E-4B77-ADED-DD2497126111}" destId="{C13E2AEB-B31B-422A-B31D-3C25A4D33540}" srcOrd="6" destOrd="0" presId="urn:microsoft.com/office/officeart/2005/8/layout/vProcess5"/>
    <dgm:cxn modelId="{5751423A-6A67-4E31-8EE9-3B2069B3592A}" type="presParOf" srcId="{87BCCB87-C29E-4B77-ADED-DD2497126111}" destId="{FA02CA7B-1DCC-4BB9-95EC-D3CF0F540718}" srcOrd="7" destOrd="0" presId="urn:microsoft.com/office/officeart/2005/8/layout/vProcess5"/>
    <dgm:cxn modelId="{EE348722-AA75-4F63-B396-E745611B49C3}" type="presParOf" srcId="{87BCCB87-C29E-4B77-ADED-DD2497126111}" destId="{3991AE8C-A404-4C10-A989-95501C26F5B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F3FEAA6-1E07-41C1-8030-AC0EF4122CE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73D2B64-D89C-4381-B303-E95C594B4817}">
      <dgm:prSet/>
      <dgm:spPr/>
      <dgm:t>
        <a:bodyPr/>
        <a:lstStyle/>
        <a:p>
          <a:r>
            <a:rPr lang="en-US"/>
            <a:t>Lymph</a:t>
          </a:r>
        </a:p>
      </dgm:t>
    </dgm:pt>
    <dgm:pt modelId="{4E047603-0822-4BFE-892E-7B507E48B94A}" type="parTrans" cxnId="{8EA805D0-9A52-47B2-910E-806C91EE125B}">
      <dgm:prSet/>
      <dgm:spPr/>
      <dgm:t>
        <a:bodyPr/>
        <a:lstStyle/>
        <a:p>
          <a:endParaRPr lang="en-US"/>
        </a:p>
      </dgm:t>
    </dgm:pt>
    <dgm:pt modelId="{FB0BD0C8-3B93-4373-83CB-A13A72DB4A60}" type="sibTrans" cxnId="{8EA805D0-9A52-47B2-910E-806C91EE125B}">
      <dgm:prSet/>
      <dgm:spPr/>
      <dgm:t>
        <a:bodyPr/>
        <a:lstStyle/>
        <a:p>
          <a:endParaRPr lang="en-US"/>
        </a:p>
      </dgm:t>
    </dgm:pt>
    <dgm:pt modelId="{4911D5A4-200B-43C9-9709-D6B1C7F28792}">
      <dgm:prSet/>
      <dgm:spPr/>
      <dgm:t>
        <a:bodyPr/>
        <a:lstStyle/>
        <a:p>
          <a:r>
            <a:rPr lang="en-US"/>
            <a:t>Network of vessels </a:t>
          </a:r>
        </a:p>
      </dgm:t>
    </dgm:pt>
    <dgm:pt modelId="{EE5D44F6-245D-4A89-97D9-9B8499AD770D}" type="parTrans" cxnId="{A243F9E3-9941-45F7-90F9-D9F7D946D96A}">
      <dgm:prSet/>
      <dgm:spPr/>
      <dgm:t>
        <a:bodyPr/>
        <a:lstStyle/>
        <a:p>
          <a:endParaRPr lang="en-US"/>
        </a:p>
      </dgm:t>
    </dgm:pt>
    <dgm:pt modelId="{A1EBC36E-777A-4674-90F5-B85C86567393}" type="sibTrans" cxnId="{A243F9E3-9941-45F7-90F9-D9F7D946D96A}">
      <dgm:prSet/>
      <dgm:spPr/>
      <dgm:t>
        <a:bodyPr/>
        <a:lstStyle/>
        <a:p>
          <a:endParaRPr lang="en-US"/>
        </a:p>
      </dgm:t>
    </dgm:pt>
    <dgm:pt modelId="{4622AA78-8B13-4E35-A9A8-C6E3722F095E}">
      <dgm:prSet/>
      <dgm:spPr/>
      <dgm:t>
        <a:bodyPr/>
        <a:lstStyle/>
        <a:p>
          <a:r>
            <a:rPr lang="en-US"/>
            <a:t>Lymph nodes and nodules </a:t>
          </a:r>
        </a:p>
      </dgm:t>
    </dgm:pt>
    <dgm:pt modelId="{9FC0D5D6-C8FF-4956-B84F-37015F23E816}" type="parTrans" cxnId="{7774C510-EAF7-4156-8ED2-7DC5E1DC8EE6}">
      <dgm:prSet/>
      <dgm:spPr/>
      <dgm:t>
        <a:bodyPr/>
        <a:lstStyle/>
        <a:p>
          <a:endParaRPr lang="en-US"/>
        </a:p>
      </dgm:t>
    </dgm:pt>
    <dgm:pt modelId="{E37F8275-9BF8-4EE0-8C26-9BF81A0D32FD}" type="sibTrans" cxnId="{7774C510-EAF7-4156-8ED2-7DC5E1DC8EE6}">
      <dgm:prSet/>
      <dgm:spPr/>
      <dgm:t>
        <a:bodyPr/>
        <a:lstStyle/>
        <a:p>
          <a:endParaRPr lang="en-US"/>
        </a:p>
      </dgm:t>
    </dgm:pt>
    <dgm:pt modelId="{9255BB7F-C0E3-4C85-9ABA-9BF6698B95DB}">
      <dgm:prSet/>
      <dgm:spPr/>
      <dgm:t>
        <a:bodyPr/>
        <a:lstStyle/>
        <a:p>
          <a:r>
            <a:rPr lang="en-US"/>
            <a:t>Tonsils </a:t>
          </a:r>
        </a:p>
      </dgm:t>
    </dgm:pt>
    <dgm:pt modelId="{604FFB72-9095-4FAC-97A8-2B7849555EDC}" type="parTrans" cxnId="{C17D910D-4181-4CBE-8C56-08AD6EACE801}">
      <dgm:prSet/>
      <dgm:spPr/>
      <dgm:t>
        <a:bodyPr/>
        <a:lstStyle/>
        <a:p>
          <a:endParaRPr lang="en-US"/>
        </a:p>
      </dgm:t>
    </dgm:pt>
    <dgm:pt modelId="{10A9B293-9A21-4EB5-B873-C9049F8B9BDA}" type="sibTrans" cxnId="{C17D910D-4181-4CBE-8C56-08AD6EACE801}">
      <dgm:prSet/>
      <dgm:spPr/>
      <dgm:t>
        <a:bodyPr/>
        <a:lstStyle/>
        <a:p>
          <a:endParaRPr lang="en-US"/>
        </a:p>
      </dgm:t>
    </dgm:pt>
    <dgm:pt modelId="{CA9C275D-E115-4541-AE37-92706ECB575D}">
      <dgm:prSet/>
      <dgm:spPr/>
      <dgm:t>
        <a:bodyPr/>
        <a:lstStyle/>
        <a:p>
          <a:r>
            <a:rPr lang="en-US"/>
            <a:t>Spleen </a:t>
          </a:r>
        </a:p>
      </dgm:t>
    </dgm:pt>
    <dgm:pt modelId="{350BEA68-7C8F-4C7B-899C-DA61B19DB892}" type="parTrans" cxnId="{A35ACFEC-6D85-4B0D-BF0A-4BABCA2F4802}">
      <dgm:prSet/>
      <dgm:spPr/>
      <dgm:t>
        <a:bodyPr/>
        <a:lstStyle/>
        <a:p>
          <a:endParaRPr lang="en-US"/>
        </a:p>
      </dgm:t>
    </dgm:pt>
    <dgm:pt modelId="{2CF5EC79-624F-4764-84A8-B68B6EF65FD4}" type="sibTrans" cxnId="{A35ACFEC-6D85-4B0D-BF0A-4BABCA2F4802}">
      <dgm:prSet/>
      <dgm:spPr/>
      <dgm:t>
        <a:bodyPr/>
        <a:lstStyle/>
        <a:p>
          <a:endParaRPr lang="en-US"/>
        </a:p>
      </dgm:t>
    </dgm:pt>
    <dgm:pt modelId="{3A28C612-03FB-469C-91CA-F2B0ADF5F952}">
      <dgm:prSet/>
      <dgm:spPr/>
      <dgm:t>
        <a:bodyPr/>
        <a:lstStyle/>
        <a:p>
          <a:r>
            <a:rPr lang="en-US"/>
            <a:t>Thymus gland</a:t>
          </a:r>
        </a:p>
      </dgm:t>
    </dgm:pt>
    <dgm:pt modelId="{A2FD2DD0-D963-4401-B7A3-F42C7AD1E2C8}" type="parTrans" cxnId="{578E139F-5C51-455F-ADB3-ED89157824A2}">
      <dgm:prSet/>
      <dgm:spPr/>
      <dgm:t>
        <a:bodyPr/>
        <a:lstStyle/>
        <a:p>
          <a:endParaRPr lang="en-US"/>
        </a:p>
      </dgm:t>
    </dgm:pt>
    <dgm:pt modelId="{7A3F6185-0C19-4151-9853-973044D14659}" type="sibTrans" cxnId="{578E139F-5C51-455F-ADB3-ED89157824A2}">
      <dgm:prSet/>
      <dgm:spPr/>
      <dgm:t>
        <a:bodyPr/>
        <a:lstStyle/>
        <a:p>
          <a:endParaRPr lang="en-US"/>
        </a:p>
      </dgm:t>
    </dgm:pt>
    <dgm:pt modelId="{6BA36488-C1A9-47E0-ADEE-E3D9E7A260D1}">
      <dgm:prSet/>
      <dgm:spPr/>
      <dgm:t>
        <a:bodyPr/>
        <a:lstStyle/>
        <a:p>
          <a:r>
            <a:rPr lang="en-US"/>
            <a:t>Bone marrow</a:t>
          </a:r>
        </a:p>
      </dgm:t>
    </dgm:pt>
    <dgm:pt modelId="{6171A032-F7FB-4FF5-BA97-1B9C02AC9E43}" type="parTrans" cxnId="{14A04020-31B4-4FAF-8508-E4FFC605CB63}">
      <dgm:prSet/>
      <dgm:spPr/>
      <dgm:t>
        <a:bodyPr/>
        <a:lstStyle/>
        <a:p>
          <a:endParaRPr lang="en-US"/>
        </a:p>
      </dgm:t>
    </dgm:pt>
    <dgm:pt modelId="{26D6FCBC-44C0-45BD-AD22-A1A6F3BA7057}" type="sibTrans" cxnId="{14A04020-31B4-4FAF-8508-E4FFC605CB63}">
      <dgm:prSet/>
      <dgm:spPr/>
      <dgm:t>
        <a:bodyPr/>
        <a:lstStyle/>
        <a:p>
          <a:endParaRPr lang="en-US"/>
        </a:p>
      </dgm:t>
    </dgm:pt>
    <dgm:pt modelId="{753F66A2-F960-4D4C-A497-C6D418D9651B}" type="pres">
      <dgm:prSet presAssocID="{EF3FEAA6-1E07-41C1-8030-AC0EF4122CE0}" presName="linear" presStyleCnt="0">
        <dgm:presLayoutVars>
          <dgm:animLvl val="lvl"/>
          <dgm:resizeHandles val="exact"/>
        </dgm:presLayoutVars>
      </dgm:prSet>
      <dgm:spPr/>
    </dgm:pt>
    <dgm:pt modelId="{0FB093F2-A0F9-45EA-9563-89F50E6C4A3A}" type="pres">
      <dgm:prSet presAssocID="{273D2B64-D89C-4381-B303-E95C594B4817}" presName="parentText" presStyleLbl="node1" presStyleIdx="0" presStyleCnt="7">
        <dgm:presLayoutVars>
          <dgm:chMax val="0"/>
          <dgm:bulletEnabled val="1"/>
        </dgm:presLayoutVars>
      </dgm:prSet>
      <dgm:spPr/>
    </dgm:pt>
    <dgm:pt modelId="{7661C2DB-5C94-47C8-922B-746EDC849405}" type="pres">
      <dgm:prSet presAssocID="{FB0BD0C8-3B93-4373-83CB-A13A72DB4A60}" presName="spacer" presStyleCnt="0"/>
      <dgm:spPr/>
    </dgm:pt>
    <dgm:pt modelId="{0F10629F-2AB0-4439-845D-66050BE667FE}" type="pres">
      <dgm:prSet presAssocID="{4911D5A4-200B-43C9-9709-D6B1C7F28792}" presName="parentText" presStyleLbl="node1" presStyleIdx="1" presStyleCnt="7">
        <dgm:presLayoutVars>
          <dgm:chMax val="0"/>
          <dgm:bulletEnabled val="1"/>
        </dgm:presLayoutVars>
      </dgm:prSet>
      <dgm:spPr/>
    </dgm:pt>
    <dgm:pt modelId="{58EA4B0D-C251-49C1-BEBA-19E1151A0261}" type="pres">
      <dgm:prSet presAssocID="{A1EBC36E-777A-4674-90F5-B85C86567393}" presName="spacer" presStyleCnt="0"/>
      <dgm:spPr/>
    </dgm:pt>
    <dgm:pt modelId="{60ABCBCA-7939-4BF0-8A75-2FA3B6B0CF3D}" type="pres">
      <dgm:prSet presAssocID="{4622AA78-8B13-4E35-A9A8-C6E3722F095E}" presName="parentText" presStyleLbl="node1" presStyleIdx="2" presStyleCnt="7">
        <dgm:presLayoutVars>
          <dgm:chMax val="0"/>
          <dgm:bulletEnabled val="1"/>
        </dgm:presLayoutVars>
      </dgm:prSet>
      <dgm:spPr/>
    </dgm:pt>
    <dgm:pt modelId="{15691D52-CC97-43E0-9778-60DB20E412E2}" type="pres">
      <dgm:prSet presAssocID="{E37F8275-9BF8-4EE0-8C26-9BF81A0D32FD}" presName="spacer" presStyleCnt="0"/>
      <dgm:spPr/>
    </dgm:pt>
    <dgm:pt modelId="{D23FCBEF-AC9A-4586-A7DB-1A486272BFFD}" type="pres">
      <dgm:prSet presAssocID="{9255BB7F-C0E3-4C85-9ABA-9BF6698B95DB}" presName="parentText" presStyleLbl="node1" presStyleIdx="3" presStyleCnt="7">
        <dgm:presLayoutVars>
          <dgm:chMax val="0"/>
          <dgm:bulletEnabled val="1"/>
        </dgm:presLayoutVars>
      </dgm:prSet>
      <dgm:spPr/>
    </dgm:pt>
    <dgm:pt modelId="{4A82E8EC-F973-49CA-9329-8AE6B94B5907}" type="pres">
      <dgm:prSet presAssocID="{10A9B293-9A21-4EB5-B873-C9049F8B9BDA}" presName="spacer" presStyleCnt="0"/>
      <dgm:spPr/>
    </dgm:pt>
    <dgm:pt modelId="{354D0A81-93EB-4EDC-AA5D-4ECEC4B51308}" type="pres">
      <dgm:prSet presAssocID="{CA9C275D-E115-4541-AE37-92706ECB575D}" presName="parentText" presStyleLbl="node1" presStyleIdx="4" presStyleCnt="7">
        <dgm:presLayoutVars>
          <dgm:chMax val="0"/>
          <dgm:bulletEnabled val="1"/>
        </dgm:presLayoutVars>
      </dgm:prSet>
      <dgm:spPr/>
    </dgm:pt>
    <dgm:pt modelId="{A2C423DB-0C30-4B31-A87D-A0CC735E4384}" type="pres">
      <dgm:prSet presAssocID="{2CF5EC79-624F-4764-84A8-B68B6EF65FD4}" presName="spacer" presStyleCnt="0"/>
      <dgm:spPr/>
    </dgm:pt>
    <dgm:pt modelId="{EE8BA684-C09B-4BC7-B5F9-F37449260239}" type="pres">
      <dgm:prSet presAssocID="{3A28C612-03FB-469C-91CA-F2B0ADF5F952}" presName="parentText" presStyleLbl="node1" presStyleIdx="5" presStyleCnt="7">
        <dgm:presLayoutVars>
          <dgm:chMax val="0"/>
          <dgm:bulletEnabled val="1"/>
        </dgm:presLayoutVars>
      </dgm:prSet>
      <dgm:spPr/>
    </dgm:pt>
    <dgm:pt modelId="{6469DB5E-4692-476C-975E-42AE0D394205}" type="pres">
      <dgm:prSet presAssocID="{7A3F6185-0C19-4151-9853-973044D14659}" presName="spacer" presStyleCnt="0"/>
      <dgm:spPr/>
    </dgm:pt>
    <dgm:pt modelId="{C53F152E-60DC-4CED-8A83-A08FFAB20206}" type="pres">
      <dgm:prSet presAssocID="{6BA36488-C1A9-47E0-ADEE-E3D9E7A260D1}" presName="parentText" presStyleLbl="node1" presStyleIdx="6" presStyleCnt="7">
        <dgm:presLayoutVars>
          <dgm:chMax val="0"/>
          <dgm:bulletEnabled val="1"/>
        </dgm:presLayoutVars>
      </dgm:prSet>
      <dgm:spPr/>
    </dgm:pt>
  </dgm:ptLst>
  <dgm:cxnLst>
    <dgm:cxn modelId="{1673230C-0993-41DD-ACCA-C110C3918DE4}" type="presOf" srcId="{3A28C612-03FB-469C-91CA-F2B0ADF5F952}" destId="{EE8BA684-C09B-4BC7-B5F9-F37449260239}" srcOrd="0" destOrd="0" presId="urn:microsoft.com/office/officeart/2005/8/layout/vList2"/>
    <dgm:cxn modelId="{C17D910D-4181-4CBE-8C56-08AD6EACE801}" srcId="{EF3FEAA6-1E07-41C1-8030-AC0EF4122CE0}" destId="{9255BB7F-C0E3-4C85-9ABA-9BF6698B95DB}" srcOrd="3" destOrd="0" parTransId="{604FFB72-9095-4FAC-97A8-2B7849555EDC}" sibTransId="{10A9B293-9A21-4EB5-B873-C9049F8B9BDA}"/>
    <dgm:cxn modelId="{7774C510-EAF7-4156-8ED2-7DC5E1DC8EE6}" srcId="{EF3FEAA6-1E07-41C1-8030-AC0EF4122CE0}" destId="{4622AA78-8B13-4E35-A9A8-C6E3722F095E}" srcOrd="2" destOrd="0" parTransId="{9FC0D5D6-C8FF-4956-B84F-37015F23E816}" sibTransId="{E37F8275-9BF8-4EE0-8C26-9BF81A0D32FD}"/>
    <dgm:cxn modelId="{14A04020-31B4-4FAF-8508-E4FFC605CB63}" srcId="{EF3FEAA6-1E07-41C1-8030-AC0EF4122CE0}" destId="{6BA36488-C1A9-47E0-ADEE-E3D9E7A260D1}" srcOrd="6" destOrd="0" parTransId="{6171A032-F7FB-4FF5-BA97-1B9C02AC9E43}" sibTransId="{26D6FCBC-44C0-45BD-AD22-A1A6F3BA7057}"/>
    <dgm:cxn modelId="{88EBFD20-A4DB-496B-815D-E4819DC6DDA6}" type="presOf" srcId="{4622AA78-8B13-4E35-A9A8-C6E3722F095E}" destId="{60ABCBCA-7939-4BF0-8A75-2FA3B6B0CF3D}" srcOrd="0" destOrd="0" presId="urn:microsoft.com/office/officeart/2005/8/layout/vList2"/>
    <dgm:cxn modelId="{2E154268-315F-4378-A291-ED77B623762B}" type="presOf" srcId="{4911D5A4-200B-43C9-9709-D6B1C7F28792}" destId="{0F10629F-2AB0-4439-845D-66050BE667FE}" srcOrd="0" destOrd="0" presId="urn:microsoft.com/office/officeart/2005/8/layout/vList2"/>
    <dgm:cxn modelId="{826EEC52-BCA6-4C18-8FF3-29647DCF11FA}" type="presOf" srcId="{273D2B64-D89C-4381-B303-E95C594B4817}" destId="{0FB093F2-A0F9-45EA-9563-89F50E6C4A3A}" srcOrd="0" destOrd="0" presId="urn:microsoft.com/office/officeart/2005/8/layout/vList2"/>
    <dgm:cxn modelId="{C4975856-015C-4821-B36A-1523149AFAE2}" type="presOf" srcId="{9255BB7F-C0E3-4C85-9ABA-9BF6698B95DB}" destId="{D23FCBEF-AC9A-4586-A7DB-1A486272BFFD}" srcOrd="0" destOrd="0" presId="urn:microsoft.com/office/officeart/2005/8/layout/vList2"/>
    <dgm:cxn modelId="{48548358-A1BD-4044-B7AD-ECBFDF4242AD}" type="presOf" srcId="{EF3FEAA6-1E07-41C1-8030-AC0EF4122CE0}" destId="{753F66A2-F960-4D4C-A497-C6D418D9651B}" srcOrd="0" destOrd="0" presId="urn:microsoft.com/office/officeart/2005/8/layout/vList2"/>
    <dgm:cxn modelId="{578E139F-5C51-455F-ADB3-ED89157824A2}" srcId="{EF3FEAA6-1E07-41C1-8030-AC0EF4122CE0}" destId="{3A28C612-03FB-469C-91CA-F2B0ADF5F952}" srcOrd="5" destOrd="0" parTransId="{A2FD2DD0-D963-4401-B7A3-F42C7AD1E2C8}" sibTransId="{7A3F6185-0C19-4151-9853-973044D14659}"/>
    <dgm:cxn modelId="{5A8DA3C2-9DA9-4DB9-A67C-DC12302DFFC0}" type="presOf" srcId="{6BA36488-C1A9-47E0-ADEE-E3D9E7A260D1}" destId="{C53F152E-60DC-4CED-8A83-A08FFAB20206}" srcOrd="0" destOrd="0" presId="urn:microsoft.com/office/officeart/2005/8/layout/vList2"/>
    <dgm:cxn modelId="{8EA805D0-9A52-47B2-910E-806C91EE125B}" srcId="{EF3FEAA6-1E07-41C1-8030-AC0EF4122CE0}" destId="{273D2B64-D89C-4381-B303-E95C594B4817}" srcOrd="0" destOrd="0" parTransId="{4E047603-0822-4BFE-892E-7B507E48B94A}" sibTransId="{FB0BD0C8-3B93-4373-83CB-A13A72DB4A60}"/>
    <dgm:cxn modelId="{1C7B79E1-0574-4204-9128-F2C366F296A2}" type="presOf" srcId="{CA9C275D-E115-4541-AE37-92706ECB575D}" destId="{354D0A81-93EB-4EDC-AA5D-4ECEC4B51308}" srcOrd="0" destOrd="0" presId="urn:microsoft.com/office/officeart/2005/8/layout/vList2"/>
    <dgm:cxn modelId="{A243F9E3-9941-45F7-90F9-D9F7D946D96A}" srcId="{EF3FEAA6-1E07-41C1-8030-AC0EF4122CE0}" destId="{4911D5A4-200B-43C9-9709-D6B1C7F28792}" srcOrd="1" destOrd="0" parTransId="{EE5D44F6-245D-4A89-97D9-9B8499AD770D}" sibTransId="{A1EBC36E-777A-4674-90F5-B85C86567393}"/>
    <dgm:cxn modelId="{A35ACFEC-6D85-4B0D-BF0A-4BABCA2F4802}" srcId="{EF3FEAA6-1E07-41C1-8030-AC0EF4122CE0}" destId="{CA9C275D-E115-4541-AE37-92706ECB575D}" srcOrd="4" destOrd="0" parTransId="{350BEA68-7C8F-4C7B-899C-DA61B19DB892}" sibTransId="{2CF5EC79-624F-4764-84A8-B68B6EF65FD4}"/>
    <dgm:cxn modelId="{8CBB9094-BA41-4BA1-B096-AF678A8D7689}" type="presParOf" srcId="{753F66A2-F960-4D4C-A497-C6D418D9651B}" destId="{0FB093F2-A0F9-45EA-9563-89F50E6C4A3A}" srcOrd="0" destOrd="0" presId="urn:microsoft.com/office/officeart/2005/8/layout/vList2"/>
    <dgm:cxn modelId="{1CAA1BAC-E26F-4E07-A858-BD828B75EFF9}" type="presParOf" srcId="{753F66A2-F960-4D4C-A497-C6D418D9651B}" destId="{7661C2DB-5C94-47C8-922B-746EDC849405}" srcOrd="1" destOrd="0" presId="urn:microsoft.com/office/officeart/2005/8/layout/vList2"/>
    <dgm:cxn modelId="{080A21FA-D3E5-49D9-BD7D-280298A143D8}" type="presParOf" srcId="{753F66A2-F960-4D4C-A497-C6D418D9651B}" destId="{0F10629F-2AB0-4439-845D-66050BE667FE}" srcOrd="2" destOrd="0" presId="urn:microsoft.com/office/officeart/2005/8/layout/vList2"/>
    <dgm:cxn modelId="{EC87F1C5-8F4C-423E-9E8A-5D80D009F3D3}" type="presParOf" srcId="{753F66A2-F960-4D4C-A497-C6D418D9651B}" destId="{58EA4B0D-C251-49C1-BEBA-19E1151A0261}" srcOrd="3" destOrd="0" presId="urn:microsoft.com/office/officeart/2005/8/layout/vList2"/>
    <dgm:cxn modelId="{10D2A175-323B-4875-B10D-DD6B7EEF14FB}" type="presParOf" srcId="{753F66A2-F960-4D4C-A497-C6D418D9651B}" destId="{60ABCBCA-7939-4BF0-8A75-2FA3B6B0CF3D}" srcOrd="4" destOrd="0" presId="urn:microsoft.com/office/officeart/2005/8/layout/vList2"/>
    <dgm:cxn modelId="{2331F5C9-3A68-41F5-B47B-49A02D69299E}" type="presParOf" srcId="{753F66A2-F960-4D4C-A497-C6D418D9651B}" destId="{15691D52-CC97-43E0-9778-60DB20E412E2}" srcOrd="5" destOrd="0" presId="urn:microsoft.com/office/officeart/2005/8/layout/vList2"/>
    <dgm:cxn modelId="{537F464E-D413-43A1-8F4E-30079462A3AE}" type="presParOf" srcId="{753F66A2-F960-4D4C-A497-C6D418D9651B}" destId="{D23FCBEF-AC9A-4586-A7DB-1A486272BFFD}" srcOrd="6" destOrd="0" presId="urn:microsoft.com/office/officeart/2005/8/layout/vList2"/>
    <dgm:cxn modelId="{8AE3DCDE-662F-4970-9085-CCF24BE721B5}" type="presParOf" srcId="{753F66A2-F960-4D4C-A497-C6D418D9651B}" destId="{4A82E8EC-F973-49CA-9329-8AE6B94B5907}" srcOrd="7" destOrd="0" presId="urn:microsoft.com/office/officeart/2005/8/layout/vList2"/>
    <dgm:cxn modelId="{F3DEC15E-907F-4643-9F27-A9EFE7E4E4C4}" type="presParOf" srcId="{753F66A2-F960-4D4C-A497-C6D418D9651B}" destId="{354D0A81-93EB-4EDC-AA5D-4ECEC4B51308}" srcOrd="8" destOrd="0" presId="urn:microsoft.com/office/officeart/2005/8/layout/vList2"/>
    <dgm:cxn modelId="{F56A0A8A-5247-4666-B0F0-EE9C4628F9B7}" type="presParOf" srcId="{753F66A2-F960-4D4C-A497-C6D418D9651B}" destId="{A2C423DB-0C30-4B31-A87D-A0CC735E4384}" srcOrd="9" destOrd="0" presId="urn:microsoft.com/office/officeart/2005/8/layout/vList2"/>
    <dgm:cxn modelId="{8BC4BB64-54CE-4855-BC9E-A0EE6F0A2AFE}" type="presParOf" srcId="{753F66A2-F960-4D4C-A497-C6D418D9651B}" destId="{EE8BA684-C09B-4BC7-B5F9-F37449260239}" srcOrd="10" destOrd="0" presId="urn:microsoft.com/office/officeart/2005/8/layout/vList2"/>
    <dgm:cxn modelId="{9D1E1E8F-5B78-4C56-BEA6-B805353734B2}" type="presParOf" srcId="{753F66A2-F960-4D4C-A497-C6D418D9651B}" destId="{6469DB5E-4692-476C-975E-42AE0D394205}" srcOrd="11" destOrd="0" presId="urn:microsoft.com/office/officeart/2005/8/layout/vList2"/>
    <dgm:cxn modelId="{D22A4631-C28F-445C-BFAF-C9E39EAD8ED6}" type="presParOf" srcId="{753F66A2-F960-4D4C-A497-C6D418D9651B}" destId="{C53F152E-60DC-4CED-8A83-A08FFAB2020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7A1F416-90E8-4F1D-B781-02ECF4FA93E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F71363BF-2A75-4F7F-8E67-307AFFB3F0F9}" type="pres">
      <dgm:prSet presAssocID="{07A1F416-90E8-4F1D-B781-02ECF4FA93E0}" presName="Name0" presStyleCnt="0">
        <dgm:presLayoutVars>
          <dgm:dir/>
          <dgm:resizeHandles val="exact"/>
        </dgm:presLayoutVars>
      </dgm:prSet>
      <dgm:spPr/>
    </dgm:pt>
    <dgm:pt modelId="{A6A72BDF-7034-4CE0-849F-C5E73AA9EEF3}" type="pres">
      <dgm:prSet presAssocID="{43C05847-0B01-4321-9D7E-F927F00BF166}" presName="node" presStyleLbl="node1" presStyleIdx="0" presStyleCnt="5">
        <dgm:presLayoutVars>
          <dgm:bulletEnabled val="1"/>
        </dgm:presLayoutVars>
      </dgm:prSet>
      <dgm:spPr/>
    </dgm:pt>
    <dgm:pt modelId="{56A89364-8C00-4100-9F5E-99CB028944B8}" type="pres">
      <dgm:prSet presAssocID="{1CBDAD1B-554E-4D4A-8EB4-D2E1E0A363EA}" presName="sibTrans" presStyleLbl="sibTrans1D1" presStyleIdx="0" presStyleCnt="4"/>
      <dgm:spPr/>
    </dgm:pt>
    <dgm:pt modelId="{69134C9E-29CA-416F-AC5B-6CD8592566D4}" type="pres">
      <dgm:prSet presAssocID="{1CBDAD1B-554E-4D4A-8EB4-D2E1E0A363EA}" presName="connectorText" presStyleLbl="sibTrans1D1" presStyleIdx="0" presStyleCnt="4"/>
      <dgm:spPr/>
    </dgm:pt>
    <dgm:pt modelId="{0DB7FCA2-9A4A-40F9-8F79-D24393B62EA4}" type="pres">
      <dgm:prSet presAssocID="{575BE129-A339-4F43-B04C-70C6BEB14BF9}" presName="node" presStyleLbl="node1" presStyleIdx="1" presStyleCnt="5">
        <dgm:presLayoutVars>
          <dgm:bulletEnabled val="1"/>
        </dgm:presLayoutVars>
      </dgm:prSet>
      <dgm:spPr/>
    </dgm:pt>
    <dgm:pt modelId="{59C9C4C4-D89C-41E0-BC8E-CA763D610B80}" type="pres">
      <dgm:prSet presAssocID="{DDBDD8E4-C3E1-44F2-A8E8-9603F5096ECA}" presName="sibTrans" presStyleLbl="sibTrans1D1" presStyleIdx="1" presStyleCnt="4"/>
      <dgm:spPr/>
    </dgm:pt>
    <dgm:pt modelId="{BC2F2493-69E7-465A-B350-84694BA6C40A}" type="pres">
      <dgm:prSet presAssocID="{DDBDD8E4-C3E1-44F2-A8E8-9603F5096ECA}" presName="connectorText" presStyleLbl="sibTrans1D1" presStyleIdx="1" presStyleCnt="4"/>
      <dgm:spPr/>
    </dgm:pt>
    <dgm:pt modelId="{10573AFC-9521-47BF-BACC-C7DE5DF92B4C}" type="pres">
      <dgm:prSet presAssocID="{03296804-C04F-43F8-B004-909842C2482B}" presName="node" presStyleLbl="node1" presStyleIdx="2" presStyleCnt="5">
        <dgm:presLayoutVars>
          <dgm:bulletEnabled val="1"/>
        </dgm:presLayoutVars>
      </dgm:prSet>
      <dgm:spPr/>
    </dgm:pt>
    <dgm:pt modelId="{4A548E52-96BA-40C7-B4DD-444FB78977C1}" type="pres">
      <dgm:prSet presAssocID="{5DB85A2F-027B-4AD2-8A82-1CAF7A9FB1C5}" presName="sibTrans" presStyleLbl="sibTrans1D1" presStyleIdx="2" presStyleCnt="4"/>
      <dgm:spPr/>
    </dgm:pt>
    <dgm:pt modelId="{955512BC-254A-423A-9B3B-670DFB77B780}" type="pres">
      <dgm:prSet presAssocID="{5DB85A2F-027B-4AD2-8A82-1CAF7A9FB1C5}" presName="connectorText" presStyleLbl="sibTrans1D1" presStyleIdx="2" presStyleCnt="4"/>
      <dgm:spPr/>
    </dgm:pt>
    <dgm:pt modelId="{9699DFFB-6EFB-400D-8A93-1FE46E6CAC7C}" type="pres">
      <dgm:prSet presAssocID="{F1E9E6B9-98E0-448F-A96F-78DEC4BA2667}" presName="node" presStyleLbl="node1" presStyleIdx="3" presStyleCnt="5">
        <dgm:presLayoutVars>
          <dgm:bulletEnabled val="1"/>
        </dgm:presLayoutVars>
      </dgm:prSet>
      <dgm:spPr/>
    </dgm:pt>
    <dgm:pt modelId="{3DDBECD8-C56C-4AE8-BDC1-B319A823182C}" type="pres">
      <dgm:prSet presAssocID="{112CCE33-00E7-4493-8EE8-94912D491D1E}" presName="sibTrans" presStyleLbl="sibTrans1D1" presStyleIdx="3" presStyleCnt="4"/>
      <dgm:spPr/>
    </dgm:pt>
    <dgm:pt modelId="{1AEE964D-95B4-4C71-8F58-EECE4F4CF94A}" type="pres">
      <dgm:prSet presAssocID="{112CCE33-00E7-4493-8EE8-94912D491D1E}" presName="connectorText" presStyleLbl="sibTrans1D1" presStyleIdx="3" presStyleCnt="4"/>
      <dgm:spPr/>
    </dgm:pt>
    <dgm:pt modelId="{E5EAD1BC-CD61-4F83-BE1F-E034E74423D9}" type="pres">
      <dgm:prSet presAssocID="{88BA96A2-B408-48B3-8288-E0E4EAC339E7}" presName="node" presStyleLbl="node1" presStyleIdx="4" presStyleCnt="5">
        <dgm:presLayoutVars>
          <dgm:bulletEnabled val="1"/>
        </dgm:presLayoutVars>
      </dgm:prSet>
      <dgm:spPr/>
    </dgm:pt>
  </dgm:ptLst>
  <dgm:cxnLst>
    <dgm:cxn modelId="{62A03A13-AF7C-4954-B6BB-563A6A14481F}" type="presOf" srcId="{88BA96A2-B408-48B3-8288-E0E4EAC339E7}" destId="{E5EAD1BC-CD61-4F83-BE1F-E034E74423D9}" srcOrd="0" destOrd="0" presId="urn:microsoft.com/office/officeart/2016/7/layout/RepeatingBendingProcessNew"/>
    <dgm:cxn modelId="{7B9D6A1F-B470-482B-B54D-FFC29B3DE148}" type="presOf" srcId="{112CCE33-00E7-4493-8EE8-94912D491D1E}" destId="{1AEE964D-95B4-4C71-8F58-EECE4F4CF94A}" srcOrd="1" destOrd="0" presId="urn:microsoft.com/office/officeart/2016/7/layout/RepeatingBendingProcessNew"/>
    <dgm:cxn modelId="{5AF97437-72F4-4FC1-BA31-254FAAE840FE}" type="presOf" srcId="{1CBDAD1B-554E-4D4A-8EB4-D2E1E0A363EA}" destId="{56A89364-8C00-4100-9F5E-99CB028944B8}" srcOrd="0" destOrd="0" presId="urn:microsoft.com/office/officeart/2016/7/layout/RepeatingBendingProcessNew"/>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B877EF6E-25EF-4AC6-B46E-F8F71C2729E0}" srcId="{07A1F416-90E8-4F1D-B781-02ECF4FA93E0}" destId="{43C05847-0B01-4321-9D7E-F927F00BF166}" srcOrd="0" destOrd="0" parTransId="{DB7AD4C0-649B-4013-8FAE-AAF904CFB4C8}" sibTransId="{1CBDAD1B-554E-4D4A-8EB4-D2E1E0A363EA}"/>
    <dgm:cxn modelId="{26554578-85C3-4DCB-BD3B-C714C763DEF1}" type="presOf" srcId="{5DB85A2F-027B-4AD2-8A82-1CAF7A9FB1C5}" destId="{4A548E52-96BA-40C7-B4DD-444FB78977C1}" srcOrd="0" destOrd="0" presId="urn:microsoft.com/office/officeart/2016/7/layout/RepeatingBendingProcessNew"/>
    <dgm:cxn modelId="{5024CF80-5369-42F7-853B-ED7A2A442393}" srcId="{07A1F416-90E8-4F1D-B781-02ECF4FA93E0}" destId="{03296804-C04F-43F8-B004-909842C2482B}" srcOrd="2" destOrd="0" parTransId="{F5CFEB8A-8DE2-46EC-8F2B-F4E20AE6CC86}" sibTransId="{5DB85A2F-027B-4AD2-8A82-1CAF7A9FB1C5}"/>
    <dgm:cxn modelId="{54245381-92E2-48A1-9869-2F34AB0471DE}" type="presOf" srcId="{07A1F416-90E8-4F1D-B781-02ECF4FA93E0}" destId="{F71363BF-2A75-4F7F-8E67-307AFFB3F0F9}" srcOrd="0" destOrd="0" presId="urn:microsoft.com/office/officeart/2016/7/layout/RepeatingBendingProcessNew"/>
    <dgm:cxn modelId="{CB578381-68A0-4C14-BB01-548D2FBC929E}" type="presOf" srcId="{DDBDD8E4-C3E1-44F2-A8E8-9603F5096ECA}" destId="{BC2F2493-69E7-465A-B350-84694BA6C40A}" srcOrd="1" destOrd="0" presId="urn:microsoft.com/office/officeart/2016/7/layout/RepeatingBendingProcessNew"/>
    <dgm:cxn modelId="{2EDBAA81-784F-4E8C-BC6C-F93FB98AA690}" srcId="{07A1F416-90E8-4F1D-B781-02ECF4FA93E0}" destId="{88BA96A2-B408-48B3-8288-E0E4EAC339E7}" srcOrd="4" destOrd="0" parTransId="{DEF9F9D0-2B81-4380-9CF8-AB6CCE031047}" sibTransId="{162D48CC-539B-47CD-B2E9-9DF0EB8F6D44}"/>
    <dgm:cxn modelId="{EFD26D99-2108-4208-A649-D3418E59D60F}" type="presOf" srcId="{03296804-C04F-43F8-B004-909842C2482B}" destId="{10573AFC-9521-47BF-BACC-C7DE5DF92B4C}" srcOrd="0" destOrd="0" presId="urn:microsoft.com/office/officeart/2016/7/layout/RepeatingBendingProcessNew"/>
    <dgm:cxn modelId="{F74B939F-23DE-4E99-BC8B-5BB06F350324}" type="presOf" srcId="{1CBDAD1B-554E-4D4A-8EB4-D2E1E0A363EA}" destId="{69134C9E-29CA-416F-AC5B-6CD8592566D4}" srcOrd="1" destOrd="0" presId="urn:microsoft.com/office/officeart/2016/7/layout/RepeatingBendingProcessNew"/>
    <dgm:cxn modelId="{E2A63BA0-1683-476B-BE00-8BE8B660CB43}" type="presOf" srcId="{F1E9E6B9-98E0-448F-A96F-78DEC4BA2667}" destId="{9699DFFB-6EFB-400D-8A93-1FE46E6CAC7C}" srcOrd="0" destOrd="0" presId="urn:microsoft.com/office/officeart/2016/7/layout/RepeatingBendingProcessNew"/>
    <dgm:cxn modelId="{BAEEFDA2-79E4-40AF-B0F1-E455ED1FAC75}" type="presOf" srcId="{5DB85A2F-027B-4AD2-8A82-1CAF7A9FB1C5}" destId="{955512BC-254A-423A-9B3B-670DFB77B780}" srcOrd="1" destOrd="0" presId="urn:microsoft.com/office/officeart/2016/7/layout/RepeatingBendingProcessNew"/>
    <dgm:cxn modelId="{280FA6A9-0DD4-44F4-A0D3-A749E234A995}" type="presOf" srcId="{112CCE33-00E7-4493-8EE8-94912D491D1E}" destId="{3DDBECD8-C56C-4AE8-BDC1-B319A823182C}" srcOrd="0" destOrd="0" presId="urn:microsoft.com/office/officeart/2016/7/layout/RepeatingBendingProcessNew"/>
    <dgm:cxn modelId="{F6F70EBA-49A2-4104-9CAE-47ED31051D9B}" type="presOf" srcId="{43C05847-0B01-4321-9D7E-F927F00BF166}" destId="{A6A72BDF-7034-4CE0-849F-C5E73AA9EEF3}" srcOrd="0" destOrd="0" presId="urn:microsoft.com/office/officeart/2016/7/layout/RepeatingBendingProcessNew"/>
    <dgm:cxn modelId="{C37A24BF-1B04-4536-B00C-54BF909F21C1}" type="presOf" srcId="{575BE129-A339-4F43-B04C-70C6BEB14BF9}" destId="{0DB7FCA2-9A4A-40F9-8F79-D24393B62EA4}" srcOrd="0" destOrd="0" presId="urn:microsoft.com/office/officeart/2016/7/layout/RepeatingBendingProcessNew"/>
    <dgm:cxn modelId="{37FC4DF9-DA3A-4472-86B9-FAE0D93FDA37}" type="presOf" srcId="{DDBDD8E4-C3E1-44F2-A8E8-9603F5096ECA}" destId="{59C9C4C4-D89C-41E0-BC8E-CA763D610B80}" srcOrd="0" destOrd="0" presId="urn:microsoft.com/office/officeart/2016/7/layout/RepeatingBendingProcessNew"/>
    <dgm:cxn modelId="{C356BC35-88B2-47F3-A782-D4CB3B1E647B}" type="presParOf" srcId="{F71363BF-2A75-4F7F-8E67-307AFFB3F0F9}" destId="{A6A72BDF-7034-4CE0-849F-C5E73AA9EEF3}" srcOrd="0" destOrd="0" presId="urn:microsoft.com/office/officeart/2016/7/layout/RepeatingBendingProcessNew"/>
    <dgm:cxn modelId="{01000E43-E14B-4283-BDE9-AB492B730E78}" type="presParOf" srcId="{F71363BF-2A75-4F7F-8E67-307AFFB3F0F9}" destId="{56A89364-8C00-4100-9F5E-99CB028944B8}" srcOrd="1" destOrd="0" presId="urn:microsoft.com/office/officeart/2016/7/layout/RepeatingBendingProcessNew"/>
    <dgm:cxn modelId="{88D644CC-EEBC-498D-8168-EED5C1C8CAE2}" type="presParOf" srcId="{56A89364-8C00-4100-9F5E-99CB028944B8}" destId="{69134C9E-29CA-416F-AC5B-6CD8592566D4}" srcOrd="0" destOrd="0" presId="urn:microsoft.com/office/officeart/2016/7/layout/RepeatingBendingProcessNew"/>
    <dgm:cxn modelId="{3D37FCBA-6259-4411-9A61-2F7CB25067C5}" type="presParOf" srcId="{F71363BF-2A75-4F7F-8E67-307AFFB3F0F9}" destId="{0DB7FCA2-9A4A-40F9-8F79-D24393B62EA4}" srcOrd="2" destOrd="0" presId="urn:microsoft.com/office/officeart/2016/7/layout/RepeatingBendingProcessNew"/>
    <dgm:cxn modelId="{DE309644-537F-4B87-AAEF-AC092435BE19}" type="presParOf" srcId="{F71363BF-2A75-4F7F-8E67-307AFFB3F0F9}" destId="{59C9C4C4-D89C-41E0-BC8E-CA763D610B80}" srcOrd="3" destOrd="0" presId="urn:microsoft.com/office/officeart/2016/7/layout/RepeatingBendingProcessNew"/>
    <dgm:cxn modelId="{1A171DA0-39C3-46F0-82AB-2038DE9148B4}" type="presParOf" srcId="{59C9C4C4-D89C-41E0-BC8E-CA763D610B80}" destId="{BC2F2493-69E7-465A-B350-84694BA6C40A}" srcOrd="0" destOrd="0" presId="urn:microsoft.com/office/officeart/2016/7/layout/RepeatingBendingProcessNew"/>
    <dgm:cxn modelId="{D3F2E3C9-7B22-4092-8562-309629A21ABC}" type="presParOf" srcId="{F71363BF-2A75-4F7F-8E67-307AFFB3F0F9}" destId="{10573AFC-9521-47BF-BACC-C7DE5DF92B4C}" srcOrd="4" destOrd="0" presId="urn:microsoft.com/office/officeart/2016/7/layout/RepeatingBendingProcessNew"/>
    <dgm:cxn modelId="{0431F54F-F010-4845-A5A5-27FF23903972}" type="presParOf" srcId="{F71363BF-2A75-4F7F-8E67-307AFFB3F0F9}" destId="{4A548E52-96BA-40C7-B4DD-444FB78977C1}" srcOrd="5" destOrd="0" presId="urn:microsoft.com/office/officeart/2016/7/layout/RepeatingBendingProcessNew"/>
    <dgm:cxn modelId="{D902C093-DA8C-4F95-82E3-A2B68392F080}" type="presParOf" srcId="{4A548E52-96BA-40C7-B4DD-444FB78977C1}" destId="{955512BC-254A-423A-9B3B-670DFB77B780}" srcOrd="0" destOrd="0" presId="urn:microsoft.com/office/officeart/2016/7/layout/RepeatingBendingProcessNew"/>
    <dgm:cxn modelId="{93A3E8D8-643C-4046-95A2-B3CBBD1DE5A0}" type="presParOf" srcId="{F71363BF-2A75-4F7F-8E67-307AFFB3F0F9}" destId="{9699DFFB-6EFB-400D-8A93-1FE46E6CAC7C}" srcOrd="6" destOrd="0" presId="urn:microsoft.com/office/officeart/2016/7/layout/RepeatingBendingProcessNew"/>
    <dgm:cxn modelId="{3AB8270B-D483-4B3F-8912-6B3D5BCB8C10}" type="presParOf" srcId="{F71363BF-2A75-4F7F-8E67-307AFFB3F0F9}" destId="{3DDBECD8-C56C-4AE8-BDC1-B319A823182C}" srcOrd="7" destOrd="0" presId="urn:microsoft.com/office/officeart/2016/7/layout/RepeatingBendingProcessNew"/>
    <dgm:cxn modelId="{D269CE22-9D40-413D-B38C-4FBE697041F5}" type="presParOf" srcId="{3DDBECD8-C56C-4AE8-BDC1-B319A823182C}" destId="{1AEE964D-95B4-4C71-8F58-EECE4F4CF94A}" srcOrd="0" destOrd="0" presId="urn:microsoft.com/office/officeart/2016/7/layout/RepeatingBendingProcessNew"/>
    <dgm:cxn modelId="{2D059095-856C-4563-8481-001305AD2A6B}" type="presParOf" srcId="{F71363BF-2A75-4F7F-8E67-307AFFB3F0F9}" destId="{E5EAD1BC-CD61-4F83-BE1F-E034E74423D9}"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E5CBAC7-18FF-4882-A51A-5978B3EF4E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BCA7350E-CD94-40AF-91B1-1A123844B12B}" type="pres">
      <dgm:prSet presAssocID="{DE5CBAC7-18FF-4882-A51A-5978B3EF4E58}" presName="vert0" presStyleCnt="0">
        <dgm:presLayoutVars>
          <dgm:dir/>
          <dgm:animOne val="branch"/>
          <dgm:animLvl val="lvl"/>
        </dgm:presLayoutVars>
      </dgm:prSet>
      <dgm:spPr/>
    </dgm:pt>
    <dgm:pt modelId="{6A41A23D-CF51-4628-BAB1-5F4025CEF99B}" type="pres">
      <dgm:prSet presAssocID="{071F9340-B2C9-44AC-8FE9-CAF6D8690984}" presName="thickLine" presStyleLbl="alignNode1" presStyleIdx="0" presStyleCnt="3"/>
      <dgm:spPr/>
    </dgm:pt>
    <dgm:pt modelId="{EB707091-3114-4B23-8CD8-3A85301C360D}" type="pres">
      <dgm:prSet presAssocID="{071F9340-B2C9-44AC-8FE9-CAF6D8690984}" presName="horz1" presStyleCnt="0"/>
      <dgm:spPr/>
    </dgm:pt>
    <dgm:pt modelId="{FBA68A7E-9EAC-4498-9BBC-682784EFCFC9}" type="pres">
      <dgm:prSet presAssocID="{071F9340-B2C9-44AC-8FE9-CAF6D8690984}" presName="tx1" presStyleLbl="revTx" presStyleIdx="0" presStyleCnt="3"/>
      <dgm:spPr/>
    </dgm:pt>
    <dgm:pt modelId="{8F56786A-00D8-4FD5-9C88-2A3C12BAEAC7}" type="pres">
      <dgm:prSet presAssocID="{071F9340-B2C9-44AC-8FE9-CAF6D8690984}" presName="vert1" presStyleCnt="0"/>
      <dgm:spPr/>
    </dgm:pt>
    <dgm:pt modelId="{2CA8F037-2D53-4E34-BA27-35B807665740}" type="pres">
      <dgm:prSet presAssocID="{11B1CD65-AF12-43DF-AD79-933D897C8821}" presName="thickLine" presStyleLbl="alignNode1" presStyleIdx="1" presStyleCnt="3"/>
      <dgm:spPr/>
    </dgm:pt>
    <dgm:pt modelId="{44D46F3C-3251-40F6-9C6D-A5F29AEE1661}" type="pres">
      <dgm:prSet presAssocID="{11B1CD65-AF12-43DF-AD79-933D897C8821}" presName="horz1" presStyleCnt="0"/>
      <dgm:spPr/>
    </dgm:pt>
    <dgm:pt modelId="{6E72549F-BA58-4CA6-9490-13101B7F7CAA}" type="pres">
      <dgm:prSet presAssocID="{11B1CD65-AF12-43DF-AD79-933D897C8821}" presName="tx1" presStyleLbl="revTx" presStyleIdx="1" presStyleCnt="3"/>
      <dgm:spPr/>
    </dgm:pt>
    <dgm:pt modelId="{B6534A76-269F-41A7-A8C9-C66ACC52004B}" type="pres">
      <dgm:prSet presAssocID="{11B1CD65-AF12-43DF-AD79-933D897C8821}" presName="vert1" presStyleCnt="0"/>
      <dgm:spPr/>
    </dgm:pt>
    <dgm:pt modelId="{F5F34D50-0BEB-4574-88FC-93FA57B781B2}" type="pres">
      <dgm:prSet presAssocID="{35A439D3-F61E-4F91-8D45-9DBD04474389}" presName="thickLine" presStyleLbl="alignNode1" presStyleIdx="2" presStyleCnt="3"/>
      <dgm:spPr/>
    </dgm:pt>
    <dgm:pt modelId="{FF2295EF-A12E-46A8-8ABB-57AC352C0FF5}" type="pres">
      <dgm:prSet presAssocID="{35A439D3-F61E-4F91-8D45-9DBD04474389}" presName="horz1" presStyleCnt="0"/>
      <dgm:spPr/>
    </dgm:pt>
    <dgm:pt modelId="{C145F5B9-A8C6-47D8-9C51-7D2959F57F75}" type="pres">
      <dgm:prSet presAssocID="{35A439D3-F61E-4F91-8D45-9DBD04474389}" presName="tx1" presStyleLbl="revTx" presStyleIdx="2" presStyleCnt="3"/>
      <dgm:spPr/>
    </dgm:pt>
    <dgm:pt modelId="{BCB704F3-2303-41A6-8D4A-F9D4F5A847B4}" type="pres">
      <dgm:prSet presAssocID="{35A439D3-F61E-4F91-8D45-9DBD04474389}" presName="vert1" presStyleCnt="0"/>
      <dgm:spPr/>
    </dgm:pt>
  </dgm:ptLst>
  <dgm:cxnLst>
    <dgm:cxn modelId="{C41DC005-BABB-4805-8AA8-0864597AFF70}" type="presOf" srcId="{DE5CBAC7-18FF-4882-A51A-5978B3EF4E58}" destId="{BCA7350E-CD94-40AF-91B1-1A123844B12B}" srcOrd="0" destOrd="0" presId="urn:microsoft.com/office/officeart/2008/layout/LinedList"/>
    <dgm:cxn modelId="{3DFF692E-E479-4403-AC84-840E1A7E5062}" type="presOf" srcId="{071F9340-B2C9-44AC-8FE9-CAF6D8690984}" destId="{FBA68A7E-9EAC-4498-9BBC-682784EFCFC9}" srcOrd="0" destOrd="0" presId="urn:microsoft.com/office/officeart/2008/layout/LinedList"/>
    <dgm:cxn modelId="{7616B764-991D-43B6-9268-D0E4E85D68CF}" srcId="{DE5CBAC7-18FF-4882-A51A-5978B3EF4E58}" destId="{35A439D3-F61E-4F91-8D45-9DBD04474389}" srcOrd="2" destOrd="0" parTransId="{0974FDE5-01DA-4CDB-A71E-01F512B29AE7}" sibTransId="{453F21EB-E289-4552-94B9-D1EA2AC87609}"/>
    <dgm:cxn modelId="{F2278C50-2184-4ABC-A859-558E347D9269}" type="presOf" srcId="{35A439D3-F61E-4F91-8D45-9DBD04474389}" destId="{C145F5B9-A8C6-47D8-9C51-7D2959F57F75}" srcOrd="0" destOrd="0" presId="urn:microsoft.com/office/officeart/2008/layout/LinedList"/>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292E0ABA-2F5E-468D-8590-18FFAE0265AD}" type="presOf" srcId="{11B1CD65-AF12-43DF-AD79-933D897C8821}" destId="{6E72549F-BA58-4CA6-9490-13101B7F7CAA}" srcOrd="0" destOrd="0" presId="urn:microsoft.com/office/officeart/2008/layout/LinedList"/>
    <dgm:cxn modelId="{D4104FE1-D62B-4CEF-A876-1B85D2B5F83F}" type="presParOf" srcId="{BCA7350E-CD94-40AF-91B1-1A123844B12B}" destId="{6A41A23D-CF51-4628-BAB1-5F4025CEF99B}" srcOrd="0" destOrd="0" presId="urn:microsoft.com/office/officeart/2008/layout/LinedList"/>
    <dgm:cxn modelId="{893D9713-915F-45B2-B2F6-04B9C16F3C56}" type="presParOf" srcId="{BCA7350E-CD94-40AF-91B1-1A123844B12B}" destId="{EB707091-3114-4B23-8CD8-3A85301C360D}" srcOrd="1" destOrd="0" presId="urn:microsoft.com/office/officeart/2008/layout/LinedList"/>
    <dgm:cxn modelId="{905EE9D3-C493-4404-BE58-C482783D33BF}" type="presParOf" srcId="{EB707091-3114-4B23-8CD8-3A85301C360D}" destId="{FBA68A7E-9EAC-4498-9BBC-682784EFCFC9}" srcOrd="0" destOrd="0" presId="urn:microsoft.com/office/officeart/2008/layout/LinedList"/>
    <dgm:cxn modelId="{7B735E5D-E5AA-418F-BB5C-3C96CF4C135B}" type="presParOf" srcId="{EB707091-3114-4B23-8CD8-3A85301C360D}" destId="{8F56786A-00D8-4FD5-9C88-2A3C12BAEAC7}" srcOrd="1" destOrd="0" presId="urn:microsoft.com/office/officeart/2008/layout/LinedList"/>
    <dgm:cxn modelId="{6DCB6677-E59A-4D93-98F9-750AB643E871}" type="presParOf" srcId="{BCA7350E-CD94-40AF-91B1-1A123844B12B}" destId="{2CA8F037-2D53-4E34-BA27-35B807665740}" srcOrd="2" destOrd="0" presId="urn:microsoft.com/office/officeart/2008/layout/LinedList"/>
    <dgm:cxn modelId="{FA360919-1426-4CD0-AEBE-3C3E9EB495B5}" type="presParOf" srcId="{BCA7350E-CD94-40AF-91B1-1A123844B12B}" destId="{44D46F3C-3251-40F6-9C6D-A5F29AEE1661}" srcOrd="3" destOrd="0" presId="urn:microsoft.com/office/officeart/2008/layout/LinedList"/>
    <dgm:cxn modelId="{9F3E8019-8EF3-4F91-9A7D-1395F5B855B6}" type="presParOf" srcId="{44D46F3C-3251-40F6-9C6D-A5F29AEE1661}" destId="{6E72549F-BA58-4CA6-9490-13101B7F7CAA}" srcOrd="0" destOrd="0" presId="urn:microsoft.com/office/officeart/2008/layout/LinedList"/>
    <dgm:cxn modelId="{79BA87F0-BB5C-49C9-A41E-093244FC9A97}" type="presParOf" srcId="{44D46F3C-3251-40F6-9C6D-A5F29AEE1661}" destId="{B6534A76-269F-41A7-A8C9-C66ACC52004B}" srcOrd="1" destOrd="0" presId="urn:microsoft.com/office/officeart/2008/layout/LinedList"/>
    <dgm:cxn modelId="{E424DDA1-B196-4708-BAD1-AB3088396D37}" type="presParOf" srcId="{BCA7350E-CD94-40AF-91B1-1A123844B12B}" destId="{F5F34D50-0BEB-4574-88FC-93FA57B781B2}" srcOrd="4" destOrd="0" presId="urn:microsoft.com/office/officeart/2008/layout/LinedList"/>
    <dgm:cxn modelId="{469A2A3C-6927-40EA-9E0B-F0BA06DFB555}" type="presParOf" srcId="{BCA7350E-CD94-40AF-91B1-1A123844B12B}" destId="{FF2295EF-A12E-46A8-8ABB-57AC352C0FF5}" srcOrd="5" destOrd="0" presId="urn:microsoft.com/office/officeart/2008/layout/LinedList"/>
    <dgm:cxn modelId="{0E4B6DC6-861B-49C0-8506-2BA585E08DCC}" type="presParOf" srcId="{FF2295EF-A12E-46A8-8ABB-57AC352C0FF5}" destId="{C145F5B9-A8C6-47D8-9C51-7D2959F57F75}" srcOrd="0" destOrd="0" presId="urn:microsoft.com/office/officeart/2008/layout/LinedList"/>
    <dgm:cxn modelId="{8FBB0EE2-9D9F-4269-8B11-971F9C0A4CEA}" type="presParOf" srcId="{FF2295EF-A12E-46A8-8ABB-57AC352C0FF5}" destId="{BCB704F3-2303-41A6-8D4A-F9D4F5A847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F462173-52A8-43AD-A739-F1081B74849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a:t>Lymph is kept moving by: - Constriction of vessels - Skeletal muscle pump - Respiratory pump </a:t>
          </a:r>
          <a:endParaRPr lang="en-US"/>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991BD91A-2372-40CB-B9DB-345A95BB29AE}" type="pres">
      <dgm:prSet presAssocID="{FF462173-52A8-43AD-A739-F1081B748499}" presName="outerComposite" presStyleCnt="0">
        <dgm:presLayoutVars>
          <dgm:chMax val="5"/>
          <dgm:dir/>
          <dgm:resizeHandles val="exact"/>
        </dgm:presLayoutVars>
      </dgm:prSet>
      <dgm:spPr/>
    </dgm:pt>
    <dgm:pt modelId="{F009F70D-601D-466C-9A4C-16082BD7EA08}" type="pres">
      <dgm:prSet presAssocID="{FF462173-52A8-43AD-A739-F1081B748499}" presName="dummyMaxCanvas" presStyleCnt="0">
        <dgm:presLayoutVars/>
      </dgm:prSet>
      <dgm:spPr/>
    </dgm:pt>
    <dgm:pt modelId="{FA735468-A9B8-4182-BBAA-B04E457F4F1F}" type="pres">
      <dgm:prSet presAssocID="{FF462173-52A8-43AD-A739-F1081B748499}" presName="FourNodes_1" presStyleLbl="node1" presStyleIdx="0" presStyleCnt="4">
        <dgm:presLayoutVars>
          <dgm:bulletEnabled val="1"/>
        </dgm:presLayoutVars>
      </dgm:prSet>
      <dgm:spPr/>
    </dgm:pt>
    <dgm:pt modelId="{F0E79BE5-E8D6-473A-A9DC-FE953F467347}" type="pres">
      <dgm:prSet presAssocID="{FF462173-52A8-43AD-A739-F1081B748499}" presName="FourNodes_2" presStyleLbl="node1" presStyleIdx="1" presStyleCnt="4">
        <dgm:presLayoutVars>
          <dgm:bulletEnabled val="1"/>
        </dgm:presLayoutVars>
      </dgm:prSet>
      <dgm:spPr/>
    </dgm:pt>
    <dgm:pt modelId="{2C758028-8A31-4DB7-BEE9-FACE2D5A40CD}" type="pres">
      <dgm:prSet presAssocID="{FF462173-52A8-43AD-A739-F1081B748499}" presName="FourNodes_3" presStyleLbl="node1" presStyleIdx="2" presStyleCnt="4">
        <dgm:presLayoutVars>
          <dgm:bulletEnabled val="1"/>
        </dgm:presLayoutVars>
      </dgm:prSet>
      <dgm:spPr/>
    </dgm:pt>
    <dgm:pt modelId="{27C7AE99-4616-4483-A481-44BC96393FBE}" type="pres">
      <dgm:prSet presAssocID="{FF462173-52A8-43AD-A739-F1081B748499}" presName="FourNodes_4" presStyleLbl="node1" presStyleIdx="3" presStyleCnt="4">
        <dgm:presLayoutVars>
          <dgm:bulletEnabled val="1"/>
        </dgm:presLayoutVars>
      </dgm:prSet>
      <dgm:spPr/>
    </dgm:pt>
    <dgm:pt modelId="{EB7E6584-D72C-4C3D-ABA6-40FF3F27E784}" type="pres">
      <dgm:prSet presAssocID="{FF462173-52A8-43AD-A739-F1081B748499}" presName="FourConn_1-2" presStyleLbl="fgAccFollowNode1" presStyleIdx="0" presStyleCnt="3">
        <dgm:presLayoutVars>
          <dgm:bulletEnabled val="1"/>
        </dgm:presLayoutVars>
      </dgm:prSet>
      <dgm:spPr/>
    </dgm:pt>
    <dgm:pt modelId="{91242691-8B75-467D-8BFE-0B58D21C0C8E}" type="pres">
      <dgm:prSet presAssocID="{FF462173-52A8-43AD-A739-F1081B748499}" presName="FourConn_2-3" presStyleLbl="fgAccFollowNode1" presStyleIdx="1" presStyleCnt="3">
        <dgm:presLayoutVars>
          <dgm:bulletEnabled val="1"/>
        </dgm:presLayoutVars>
      </dgm:prSet>
      <dgm:spPr/>
    </dgm:pt>
    <dgm:pt modelId="{6D180B75-E06F-40D0-ADDF-A0BD3FA0E345}" type="pres">
      <dgm:prSet presAssocID="{FF462173-52A8-43AD-A739-F1081B748499}" presName="FourConn_3-4" presStyleLbl="fgAccFollowNode1" presStyleIdx="2" presStyleCnt="3">
        <dgm:presLayoutVars>
          <dgm:bulletEnabled val="1"/>
        </dgm:presLayoutVars>
      </dgm:prSet>
      <dgm:spPr/>
    </dgm:pt>
    <dgm:pt modelId="{5E2411B7-7A49-43AC-9E22-F88102D196B9}" type="pres">
      <dgm:prSet presAssocID="{FF462173-52A8-43AD-A739-F1081B748499}" presName="FourNodes_1_text" presStyleLbl="node1" presStyleIdx="3" presStyleCnt="4">
        <dgm:presLayoutVars>
          <dgm:bulletEnabled val="1"/>
        </dgm:presLayoutVars>
      </dgm:prSet>
      <dgm:spPr/>
    </dgm:pt>
    <dgm:pt modelId="{149A54AD-4079-4F88-ABA6-B27762DCB805}" type="pres">
      <dgm:prSet presAssocID="{FF462173-52A8-43AD-A739-F1081B748499}" presName="FourNodes_2_text" presStyleLbl="node1" presStyleIdx="3" presStyleCnt="4">
        <dgm:presLayoutVars>
          <dgm:bulletEnabled val="1"/>
        </dgm:presLayoutVars>
      </dgm:prSet>
      <dgm:spPr/>
    </dgm:pt>
    <dgm:pt modelId="{11F9FB64-2052-4F65-9EAB-4B5B55066685}" type="pres">
      <dgm:prSet presAssocID="{FF462173-52A8-43AD-A739-F1081B748499}" presName="FourNodes_3_text" presStyleLbl="node1" presStyleIdx="3" presStyleCnt="4">
        <dgm:presLayoutVars>
          <dgm:bulletEnabled val="1"/>
        </dgm:presLayoutVars>
      </dgm:prSet>
      <dgm:spPr/>
    </dgm:pt>
    <dgm:pt modelId="{71D1F682-B890-4B5D-9857-09A6D4C9652A}" type="pres">
      <dgm:prSet presAssocID="{FF462173-52A8-43AD-A739-F1081B748499}" presName="FourNodes_4_text" presStyleLbl="node1" presStyleIdx="3" presStyleCnt="4">
        <dgm:presLayoutVars>
          <dgm:bulletEnabled val="1"/>
        </dgm:presLayoutVars>
      </dgm:prSet>
      <dgm:spPr/>
    </dgm:pt>
  </dgm:ptLst>
  <dgm:cxnLst>
    <dgm:cxn modelId="{4AC77401-0F12-4F52-8192-6DB1F2543ED3}" type="presOf" srcId="{5A8C8171-14A2-4885-B548-86AC94E03525}" destId="{EB7E6584-D72C-4C3D-ABA6-40FF3F27E784}" srcOrd="0" destOrd="0" presId="urn:microsoft.com/office/officeart/2005/8/layout/vProcess5"/>
    <dgm:cxn modelId="{81DFB901-56AE-4EE4-B5CF-B3D85B1AA3A8}" srcId="{FF462173-52A8-43AD-A739-F1081B748499}" destId="{193B50EF-CA5E-44CF-8704-11A34EDC4582}" srcOrd="2" destOrd="0" parTransId="{9D5C5EBD-8260-49CF-8F97-DCFD7F6D2928}" sibTransId="{68C62D48-844E-464B-9643-C1C5DF61B600}"/>
    <dgm:cxn modelId="{E460A607-D4F2-4C15-BEFD-56221C7E3F0F}" type="presOf" srcId="{193B50EF-CA5E-44CF-8704-11A34EDC4582}" destId="{2C758028-8A31-4DB7-BEE9-FACE2D5A40CD}" srcOrd="0" destOrd="0" presId="urn:microsoft.com/office/officeart/2005/8/layout/vProcess5"/>
    <dgm:cxn modelId="{84DC3E1A-C36F-40D5-8EAD-7FEA16D66982}" type="presOf" srcId="{B5E15751-2C90-4941-9983-40B2BECA8E65}" destId="{5E2411B7-7A49-43AC-9E22-F88102D196B9}" srcOrd="1" destOrd="0" presId="urn:microsoft.com/office/officeart/2005/8/layout/vProcess5"/>
    <dgm:cxn modelId="{C7817D22-D716-4CEC-B54A-61A5FC3B0F01}" type="presOf" srcId="{D9A5DA7C-A68C-4FF8-B8DF-876C09FA5CBD}" destId="{149A54AD-4079-4F88-ABA6-B27762DCB805}" srcOrd="1" destOrd="0" presId="urn:microsoft.com/office/officeart/2005/8/layout/vProcess5"/>
    <dgm:cxn modelId="{BC2EBF25-014E-41AF-AB31-F1090B8E882B}" type="presOf" srcId="{5C93A153-B6B2-4310-94FA-4812E7FD3632}" destId="{27C7AE99-4616-4483-A481-44BC96393FBE}" srcOrd="0" destOrd="0" presId="urn:microsoft.com/office/officeart/2005/8/layout/vProcess5"/>
    <dgm:cxn modelId="{D9C22968-1934-4748-80B6-09354B4ABCDA}" type="presOf" srcId="{193B50EF-CA5E-44CF-8704-11A34EDC4582}" destId="{11F9FB64-2052-4F65-9EAB-4B5B55066685}" srcOrd="1" destOrd="0" presId="urn:microsoft.com/office/officeart/2005/8/layout/vProcess5"/>
    <dgm:cxn modelId="{7502BE6A-2E24-4A86-9F1F-4E9E579E7427}" type="presOf" srcId="{D9A5DA7C-A68C-4FF8-B8DF-876C09FA5CBD}" destId="{F0E79BE5-E8D6-473A-A9DC-FE953F467347}" srcOrd="0" destOrd="0" presId="urn:microsoft.com/office/officeart/2005/8/layout/vProcess5"/>
    <dgm:cxn modelId="{3A125C4B-C216-496C-8154-F8900896F291}" type="presOf" srcId="{FF462173-52A8-43AD-A739-F1081B748499}" destId="{991BD91A-2372-40CB-B9DB-345A95BB29AE}" srcOrd="0" destOrd="0" presId="urn:microsoft.com/office/officeart/2005/8/layout/vProcess5"/>
    <dgm:cxn modelId="{E686E872-66B8-4BAF-8C85-63E3131CC1A5}" type="presOf" srcId="{68C62D48-844E-464B-9643-C1C5DF61B600}" destId="{6D180B75-E06F-40D0-ADDF-A0BD3FA0E345}" srcOrd="0" destOrd="0" presId="urn:microsoft.com/office/officeart/2005/8/layout/vProcess5"/>
    <dgm:cxn modelId="{7E9163AF-EEF5-4B60-8185-2E50E56BBECB}" type="presOf" srcId="{B5E15751-2C90-4941-9983-40B2BECA8E65}" destId="{FA735468-A9B8-4182-BBAA-B04E457F4F1F}" srcOrd="0" destOrd="0" presId="urn:microsoft.com/office/officeart/2005/8/layout/vProcess5"/>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061C6DE4-9BAC-4897-A44D-DCDEE1712E02}" srcId="{FF462173-52A8-43AD-A739-F1081B748499}" destId="{5C93A153-B6B2-4310-94FA-4812E7FD3632}" srcOrd="3" destOrd="0" parTransId="{B702F396-D9C8-4ECE-8964-B9F855D6F5AA}" sibTransId="{566613D5-FFDF-4693-89B3-3312F32377EB}"/>
    <dgm:cxn modelId="{8A9378E4-CA8F-4277-BCB1-BC3A4E23A59D}" type="presOf" srcId="{5C93A153-B6B2-4310-94FA-4812E7FD3632}" destId="{71D1F682-B890-4B5D-9857-09A6D4C9652A}" srcOrd="1" destOrd="0" presId="urn:microsoft.com/office/officeart/2005/8/layout/vProcess5"/>
    <dgm:cxn modelId="{6CB2A9E5-B4EA-4FEA-9ECC-6EEE1A8435A6}" type="presOf" srcId="{D5A9C47C-5938-4309-8B11-E2D96E46CA8F}" destId="{91242691-8B75-467D-8BFE-0B58D21C0C8E}" srcOrd="0" destOrd="0" presId="urn:microsoft.com/office/officeart/2005/8/layout/vProcess5"/>
    <dgm:cxn modelId="{27ADAF7E-224C-4EDA-BB24-EE3C5DB7AA0F}" type="presParOf" srcId="{991BD91A-2372-40CB-B9DB-345A95BB29AE}" destId="{F009F70D-601D-466C-9A4C-16082BD7EA08}" srcOrd="0" destOrd="0" presId="urn:microsoft.com/office/officeart/2005/8/layout/vProcess5"/>
    <dgm:cxn modelId="{6EC94EC4-9B83-40E8-A76D-AC15636529F9}" type="presParOf" srcId="{991BD91A-2372-40CB-B9DB-345A95BB29AE}" destId="{FA735468-A9B8-4182-BBAA-B04E457F4F1F}" srcOrd="1" destOrd="0" presId="urn:microsoft.com/office/officeart/2005/8/layout/vProcess5"/>
    <dgm:cxn modelId="{94F0C1AA-E4C0-4E05-A357-EBF6B4D8E1DE}" type="presParOf" srcId="{991BD91A-2372-40CB-B9DB-345A95BB29AE}" destId="{F0E79BE5-E8D6-473A-A9DC-FE953F467347}" srcOrd="2" destOrd="0" presId="urn:microsoft.com/office/officeart/2005/8/layout/vProcess5"/>
    <dgm:cxn modelId="{C4C9B9D2-5223-4820-9D9B-61272C076D80}" type="presParOf" srcId="{991BD91A-2372-40CB-B9DB-345A95BB29AE}" destId="{2C758028-8A31-4DB7-BEE9-FACE2D5A40CD}" srcOrd="3" destOrd="0" presId="urn:microsoft.com/office/officeart/2005/8/layout/vProcess5"/>
    <dgm:cxn modelId="{843B63A5-ED80-4D7A-8F3B-6B7CC551E00B}" type="presParOf" srcId="{991BD91A-2372-40CB-B9DB-345A95BB29AE}" destId="{27C7AE99-4616-4483-A481-44BC96393FBE}" srcOrd="4" destOrd="0" presId="urn:microsoft.com/office/officeart/2005/8/layout/vProcess5"/>
    <dgm:cxn modelId="{7EB0FAD9-F237-4C2C-9BD8-636C849E72D6}" type="presParOf" srcId="{991BD91A-2372-40CB-B9DB-345A95BB29AE}" destId="{EB7E6584-D72C-4C3D-ABA6-40FF3F27E784}" srcOrd="5" destOrd="0" presId="urn:microsoft.com/office/officeart/2005/8/layout/vProcess5"/>
    <dgm:cxn modelId="{7F094FCE-3FC7-4EB5-ACB3-8516A47F0478}" type="presParOf" srcId="{991BD91A-2372-40CB-B9DB-345A95BB29AE}" destId="{91242691-8B75-467D-8BFE-0B58D21C0C8E}" srcOrd="6" destOrd="0" presId="urn:microsoft.com/office/officeart/2005/8/layout/vProcess5"/>
    <dgm:cxn modelId="{B3AA5A26-9008-4E6E-ACE9-E2F6DB61C48D}" type="presParOf" srcId="{991BD91A-2372-40CB-B9DB-345A95BB29AE}" destId="{6D180B75-E06F-40D0-ADDF-A0BD3FA0E345}" srcOrd="7" destOrd="0" presId="urn:microsoft.com/office/officeart/2005/8/layout/vProcess5"/>
    <dgm:cxn modelId="{CD652AF8-4811-4939-857F-234E4BB159C4}" type="presParOf" srcId="{991BD91A-2372-40CB-B9DB-345A95BB29AE}" destId="{5E2411B7-7A49-43AC-9E22-F88102D196B9}" srcOrd="8" destOrd="0" presId="urn:microsoft.com/office/officeart/2005/8/layout/vProcess5"/>
    <dgm:cxn modelId="{8743F02E-2902-47CA-A497-082D53E636B4}" type="presParOf" srcId="{991BD91A-2372-40CB-B9DB-345A95BB29AE}" destId="{149A54AD-4079-4F88-ABA6-B27762DCB805}" srcOrd="9" destOrd="0" presId="urn:microsoft.com/office/officeart/2005/8/layout/vProcess5"/>
    <dgm:cxn modelId="{C0B313CD-CF84-4430-989B-72BACE72A967}" type="presParOf" srcId="{991BD91A-2372-40CB-B9DB-345A95BB29AE}" destId="{11F9FB64-2052-4F65-9EAB-4B5B55066685}" srcOrd="10" destOrd="0" presId="urn:microsoft.com/office/officeart/2005/8/layout/vProcess5"/>
    <dgm:cxn modelId="{6D6E4B4D-5D37-4096-8BEB-5D52705BEB64}" type="presParOf" srcId="{991BD91A-2372-40CB-B9DB-345A95BB29AE}" destId="{71D1F682-B890-4B5D-9857-09A6D4C9652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C813BD5-3F99-4E02-B03A-2F0E6084D9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87AAA48B-CD56-4A28-BC03-C0E6FE554A2E}" type="pres">
      <dgm:prSet presAssocID="{1C813BD5-3F99-4E02-B03A-2F0E6084D9A3}" presName="vert0" presStyleCnt="0">
        <dgm:presLayoutVars>
          <dgm:dir/>
          <dgm:animOne val="branch"/>
          <dgm:animLvl val="lvl"/>
        </dgm:presLayoutVars>
      </dgm:prSet>
      <dgm:spPr/>
    </dgm:pt>
    <dgm:pt modelId="{A485D92C-87C1-4CB1-BC62-9F811A21DA58}" type="pres">
      <dgm:prSet presAssocID="{0C03339E-3A27-4B48-A338-491863A4B906}" presName="thickLine" presStyleLbl="alignNode1" presStyleIdx="0" presStyleCnt="3"/>
      <dgm:spPr/>
    </dgm:pt>
    <dgm:pt modelId="{6ED44FF8-9F42-4E37-9EDD-012C74D906A1}" type="pres">
      <dgm:prSet presAssocID="{0C03339E-3A27-4B48-A338-491863A4B906}" presName="horz1" presStyleCnt="0"/>
      <dgm:spPr/>
    </dgm:pt>
    <dgm:pt modelId="{935EF548-8F60-4B1C-93DA-42776F47E122}" type="pres">
      <dgm:prSet presAssocID="{0C03339E-3A27-4B48-A338-491863A4B906}" presName="tx1" presStyleLbl="revTx" presStyleIdx="0" presStyleCnt="3"/>
      <dgm:spPr/>
    </dgm:pt>
    <dgm:pt modelId="{C8CCF446-8938-43FE-8F45-3B75684BE344}" type="pres">
      <dgm:prSet presAssocID="{0C03339E-3A27-4B48-A338-491863A4B906}" presName="vert1" presStyleCnt="0"/>
      <dgm:spPr/>
    </dgm:pt>
    <dgm:pt modelId="{97A1B48B-EA74-4D19-80F3-577651985616}" type="pres">
      <dgm:prSet presAssocID="{DF3173C2-2568-4092-962A-B5D829B64455}" presName="thickLine" presStyleLbl="alignNode1" presStyleIdx="1" presStyleCnt="3"/>
      <dgm:spPr/>
    </dgm:pt>
    <dgm:pt modelId="{998D156E-B44D-4466-AC43-FF427C3B3473}" type="pres">
      <dgm:prSet presAssocID="{DF3173C2-2568-4092-962A-B5D829B64455}" presName="horz1" presStyleCnt="0"/>
      <dgm:spPr/>
    </dgm:pt>
    <dgm:pt modelId="{986243B8-9BCA-440F-BC72-00720B69E14A}" type="pres">
      <dgm:prSet presAssocID="{DF3173C2-2568-4092-962A-B5D829B64455}" presName="tx1" presStyleLbl="revTx" presStyleIdx="1" presStyleCnt="3"/>
      <dgm:spPr/>
    </dgm:pt>
    <dgm:pt modelId="{94DCB462-6E7A-4CD2-A1C0-859DA48599E7}" type="pres">
      <dgm:prSet presAssocID="{DF3173C2-2568-4092-962A-B5D829B64455}" presName="vert1" presStyleCnt="0"/>
      <dgm:spPr/>
    </dgm:pt>
    <dgm:pt modelId="{8DCD705E-C3A2-4154-9E6C-D011DC15F30E}" type="pres">
      <dgm:prSet presAssocID="{020E018B-9E87-4FDD-9DF4-B2F3681FD4F6}" presName="thickLine" presStyleLbl="alignNode1" presStyleIdx="2" presStyleCnt="3"/>
      <dgm:spPr/>
    </dgm:pt>
    <dgm:pt modelId="{EDB83D09-68BE-4CA5-B1A4-E3BEBC67BA60}" type="pres">
      <dgm:prSet presAssocID="{020E018B-9E87-4FDD-9DF4-B2F3681FD4F6}" presName="horz1" presStyleCnt="0"/>
      <dgm:spPr/>
    </dgm:pt>
    <dgm:pt modelId="{EFC068A9-15FB-4F7A-ABE5-D793D67F8789}" type="pres">
      <dgm:prSet presAssocID="{020E018B-9E87-4FDD-9DF4-B2F3681FD4F6}" presName="tx1" presStyleLbl="revTx" presStyleIdx="2" presStyleCnt="3"/>
      <dgm:spPr/>
    </dgm:pt>
    <dgm:pt modelId="{75302B4E-3B4D-4610-A088-9B1779299807}" type="pres">
      <dgm:prSet presAssocID="{020E018B-9E87-4FDD-9DF4-B2F3681FD4F6}" presName="vert1" presStyleCnt="0"/>
      <dgm:spPr/>
    </dgm:pt>
  </dgm:ptLst>
  <dgm:cxnLst>
    <dgm:cxn modelId="{6FF68544-938E-4CAB-8371-6F30CA6882AC}" type="presOf" srcId="{DF3173C2-2568-4092-962A-B5D829B64455}" destId="{986243B8-9BCA-440F-BC72-00720B69E14A}" srcOrd="0" destOrd="0" presId="urn:microsoft.com/office/officeart/2008/layout/LinedList"/>
    <dgm:cxn modelId="{469E3F49-3A0C-4C16-BC39-781386FD2818}" type="presOf" srcId="{1C813BD5-3F99-4E02-B03A-2F0E6084D9A3}" destId="{87AAA48B-CD56-4A28-BC03-C0E6FE554A2E}" srcOrd="0" destOrd="0" presId="urn:microsoft.com/office/officeart/2008/layout/LinedList"/>
    <dgm:cxn modelId="{47D3469A-6867-4A3B-A3FA-7F2439A4496E}" srcId="{1C813BD5-3F99-4E02-B03A-2F0E6084D9A3}" destId="{020E018B-9E87-4FDD-9DF4-B2F3681FD4F6}" srcOrd="2" destOrd="0" parTransId="{A32F7827-0F9D-4AF7-853A-2C8E2FD27D88}" sibTransId="{BEF3C9CF-6BCD-4AEE-94E5-0C20EAC5C679}"/>
    <dgm:cxn modelId="{980283C2-9E7D-4315-A834-19FA45CD3970}" type="presOf" srcId="{0C03339E-3A27-4B48-A338-491863A4B906}" destId="{935EF548-8F60-4B1C-93DA-42776F47E122}" srcOrd="0" destOrd="0" presId="urn:microsoft.com/office/officeart/2008/layout/LinedList"/>
    <dgm:cxn modelId="{F69559C5-B5AF-4F90-B7BF-3F818EF97CBE}" srcId="{1C813BD5-3F99-4E02-B03A-2F0E6084D9A3}" destId="{0C03339E-3A27-4B48-A338-491863A4B906}" srcOrd="0" destOrd="0" parTransId="{A9463088-5CF9-47FC-85A8-669623FC192D}" sibTransId="{8C1990A3-60C0-40D4-9EE4-AB1EE58EBA65}"/>
    <dgm:cxn modelId="{ED5172D1-7692-49DB-B63E-29EA1EBF364D}" type="presOf" srcId="{020E018B-9E87-4FDD-9DF4-B2F3681FD4F6}" destId="{EFC068A9-15FB-4F7A-ABE5-D793D67F8789}" srcOrd="0" destOrd="0" presId="urn:microsoft.com/office/officeart/2008/layout/LinedList"/>
    <dgm:cxn modelId="{E20286F7-91C1-47E5-9B20-04C907A4F138}" srcId="{1C813BD5-3F99-4E02-B03A-2F0E6084D9A3}" destId="{DF3173C2-2568-4092-962A-B5D829B64455}" srcOrd="1" destOrd="0" parTransId="{E7612953-BC6B-4C47-8A8C-5B82D29E08DD}" sibTransId="{36E8D4BE-9DCF-465F-9D29-E1DD3C9D21F2}"/>
    <dgm:cxn modelId="{99C75699-3CBF-445D-A9E7-733DD6B15681}" type="presParOf" srcId="{87AAA48B-CD56-4A28-BC03-C0E6FE554A2E}" destId="{A485D92C-87C1-4CB1-BC62-9F811A21DA58}" srcOrd="0" destOrd="0" presId="urn:microsoft.com/office/officeart/2008/layout/LinedList"/>
    <dgm:cxn modelId="{184BB850-2871-49C4-89E1-7BF599CA9517}" type="presParOf" srcId="{87AAA48B-CD56-4A28-BC03-C0E6FE554A2E}" destId="{6ED44FF8-9F42-4E37-9EDD-012C74D906A1}" srcOrd="1" destOrd="0" presId="urn:microsoft.com/office/officeart/2008/layout/LinedList"/>
    <dgm:cxn modelId="{8A60EE26-C1CA-44C6-A558-73DA139B05B4}" type="presParOf" srcId="{6ED44FF8-9F42-4E37-9EDD-012C74D906A1}" destId="{935EF548-8F60-4B1C-93DA-42776F47E122}" srcOrd="0" destOrd="0" presId="urn:microsoft.com/office/officeart/2008/layout/LinedList"/>
    <dgm:cxn modelId="{11A2647D-A722-4286-873C-C2C112E2E675}" type="presParOf" srcId="{6ED44FF8-9F42-4E37-9EDD-012C74D906A1}" destId="{C8CCF446-8938-43FE-8F45-3B75684BE344}" srcOrd="1" destOrd="0" presId="urn:microsoft.com/office/officeart/2008/layout/LinedList"/>
    <dgm:cxn modelId="{48342A35-B657-4A64-9FC6-5FA884F2B482}" type="presParOf" srcId="{87AAA48B-CD56-4A28-BC03-C0E6FE554A2E}" destId="{97A1B48B-EA74-4D19-80F3-577651985616}" srcOrd="2" destOrd="0" presId="urn:microsoft.com/office/officeart/2008/layout/LinedList"/>
    <dgm:cxn modelId="{D2227AF8-0FD8-404C-A474-D388E657DB9D}" type="presParOf" srcId="{87AAA48B-CD56-4A28-BC03-C0E6FE554A2E}" destId="{998D156E-B44D-4466-AC43-FF427C3B3473}" srcOrd="3" destOrd="0" presId="urn:microsoft.com/office/officeart/2008/layout/LinedList"/>
    <dgm:cxn modelId="{DA70FD3D-D76C-404C-A141-508FFFFB5B20}" type="presParOf" srcId="{998D156E-B44D-4466-AC43-FF427C3B3473}" destId="{986243B8-9BCA-440F-BC72-00720B69E14A}" srcOrd="0" destOrd="0" presId="urn:microsoft.com/office/officeart/2008/layout/LinedList"/>
    <dgm:cxn modelId="{E84094C5-E0E0-43BC-98CD-5740F8DAA491}" type="presParOf" srcId="{998D156E-B44D-4466-AC43-FF427C3B3473}" destId="{94DCB462-6E7A-4CD2-A1C0-859DA48599E7}" srcOrd="1" destOrd="0" presId="urn:microsoft.com/office/officeart/2008/layout/LinedList"/>
    <dgm:cxn modelId="{1621DD9D-1F2F-441E-8799-16FA2017E41C}" type="presParOf" srcId="{87AAA48B-CD56-4A28-BC03-C0E6FE554A2E}" destId="{8DCD705E-C3A2-4154-9E6C-D011DC15F30E}" srcOrd="4" destOrd="0" presId="urn:microsoft.com/office/officeart/2008/layout/LinedList"/>
    <dgm:cxn modelId="{6104C877-DE21-4CB3-98DB-B605D8D42057}" type="presParOf" srcId="{87AAA48B-CD56-4A28-BC03-C0E6FE554A2E}" destId="{EDB83D09-68BE-4CA5-B1A4-E3BEBC67BA60}" srcOrd="5" destOrd="0" presId="urn:microsoft.com/office/officeart/2008/layout/LinedList"/>
    <dgm:cxn modelId="{143E0B5F-93D4-4B83-8B77-F2B0EABEF805}" type="presParOf" srcId="{EDB83D09-68BE-4CA5-B1A4-E3BEBC67BA60}" destId="{EFC068A9-15FB-4F7A-ABE5-D793D67F8789}" srcOrd="0" destOrd="0" presId="urn:microsoft.com/office/officeart/2008/layout/LinedList"/>
    <dgm:cxn modelId="{FA9B4286-BB16-4003-8D00-C99B4FE6D4F0}" type="presParOf" srcId="{EDB83D09-68BE-4CA5-B1A4-E3BEBC67BA60}" destId="{75302B4E-3B4D-4610-A088-9B17792998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06F7257-7F84-4C4C-A3D3-46BF32CC96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13B455AC-A096-4BCE-8F0F-661A33D3BE9B}" type="pres">
      <dgm:prSet presAssocID="{706F7257-7F84-4C4C-A3D3-46BF32CC96F3}" presName="vert0" presStyleCnt="0">
        <dgm:presLayoutVars>
          <dgm:dir/>
          <dgm:animOne val="branch"/>
          <dgm:animLvl val="lvl"/>
        </dgm:presLayoutVars>
      </dgm:prSet>
      <dgm:spPr/>
    </dgm:pt>
    <dgm:pt modelId="{6E7E49C1-66E2-42F7-AA98-CBCF606FFEA3}" type="pres">
      <dgm:prSet presAssocID="{15C9F20D-FE0C-4A35-853D-41ECA6306A06}" presName="thickLine" presStyleLbl="alignNode1" presStyleIdx="0" presStyleCnt="3"/>
      <dgm:spPr/>
    </dgm:pt>
    <dgm:pt modelId="{57E3ED37-B7C1-41C8-8A91-9E1C272D13F1}" type="pres">
      <dgm:prSet presAssocID="{15C9F20D-FE0C-4A35-853D-41ECA6306A06}" presName="horz1" presStyleCnt="0"/>
      <dgm:spPr/>
    </dgm:pt>
    <dgm:pt modelId="{1716DCF9-B263-4B1F-A511-F385DB2F098F}" type="pres">
      <dgm:prSet presAssocID="{15C9F20D-FE0C-4A35-853D-41ECA6306A06}" presName="tx1" presStyleLbl="revTx" presStyleIdx="0" presStyleCnt="3"/>
      <dgm:spPr/>
    </dgm:pt>
    <dgm:pt modelId="{54EAF00C-5D02-4E43-9973-29256D842F23}" type="pres">
      <dgm:prSet presAssocID="{15C9F20D-FE0C-4A35-853D-41ECA6306A06}" presName="vert1" presStyleCnt="0"/>
      <dgm:spPr/>
    </dgm:pt>
    <dgm:pt modelId="{FC399933-D50E-43C5-B128-7920EC6EA699}" type="pres">
      <dgm:prSet presAssocID="{B2F646B0-008F-4612-827A-75A938116A0F}" presName="thickLine" presStyleLbl="alignNode1" presStyleIdx="1" presStyleCnt="3"/>
      <dgm:spPr/>
    </dgm:pt>
    <dgm:pt modelId="{AA957371-248B-4B4A-BD85-FE9CDA1E7DCE}" type="pres">
      <dgm:prSet presAssocID="{B2F646B0-008F-4612-827A-75A938116A0F}" presName="horz1" presStyleCnt="0"/>
      <dgm:spPr/>
    </dgm:pt>
    <dgm:pt modelId="{FE785200-04C0-463A-9E18-16DE12D14CD9}" type="pres">
      <dgm:prSet presAssocID="{B2F646B0-008F-4612-827A-75A938116A0F}" presName="tx1" presStyleLbl="revTx" presStyleIdx="1" presStyleCnt="3"/>
      <dgm:spPr/>
    </dgm:pt>
    <dgm:pt modelId="{9EF8FE95-EA18-42EE-84C4-F4C4A35D12CF}" type="pres">
      <dgm:prSet presAssocID="{B2F646B0-008F-4612-827A-75A938116A0F}" presName="vert1" presStyleCnt="0"/>
      <dgm:spPr/>
    </dgm:pt>
    <dgm:pt modelId="{0DBE16AE-63FC-45E4-9B19-D58584BBAD71}" type="pres">
      <dgm:prSet presAssocID="{CFF779DD-C36E-4FDF-A3D0-89207E54B99E}" presName="thickLine" presStyleLbl="alignNode1" presStyleIdx="2" presStyleCnt="3"/>
      <dgm:spPr/>
    </dgm:pt>
    <dgm:pt modelId="{486871A9-7AEF-4475-9F15-8F28770AC6D5}" type="pres">
      <dgm:prSet presAssocID="{CFF779DD-C36E-4FDF-A3D0-89207E54B99E}" presName="horz1" presStyleCnt="0"/>
      <dgm:spPr/>
    </dgm:pt>
    <dgm:pt modelId="{0F6C8B83-DAEE-4283-8AE0-B43E6E78DD94}" type="pres">
      <dgm:prSet presAssocID="{CFF779DD-C36E-4FDF-A3D0-89207E54B99E}" presName="tx1" presStyleLbl="revTx" presStyleIdx="2" presStyleCnt="3"/>
      <dgm:spPr/>
    </dgm:pt>
    <dgm:pt modelId="{43D201E2-6263-452B-9E62-6B81EFAE5D61}" type="pres">
      <dgm:prSet presAssocID="{CFF779DD-C36E-4FDF-A3D0-89207E54B99E}" presName="vert1" presStyleCnt="0"/>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16C55B61-BFB8-4957-A5C4-EB374C108233}" type="presOf" srcId="{CFF779DD-C36E-4FDF-A3D0-89207E54B99E}" destId="{0F6C8B83-DAEE-4283-8AE0-B43E6E78DD94}" srcOrd="0" destOrd="0" presId="urn:microsoft.com/office/officeart/2008/layout/LinedList"/>
    <dgm:cxn modelId="{1810D677-3879-48AB-AE86-9B6555F1449C}" type="presOf" srcId="{B2F646B0-008F-4612-827A-75A938116A0F}" destId="{FE785200-04C0-463A-9E18-16DE12D14CD9}" srcOrd="0" destOrd="0" presId="urn:microsoft.com/office/officeart/2008/layout/LinedList"/>
    <dgm:cxn modelId="{FCB78E58-957F-4B11-8460-98B2C23E2ABD}" type="presOf" srcId="{15C9F20D-FE0C-4A35-853D-41ECA6306A06}" destId="{1716DCF9-B263-4B1F-A511-F385DB2F098F}" srcOrd="0" destOrd="0" presId="urn:microsoft.com/office/officeart/2008/layout/LinedList"/>
    <dgm:cxn modelId="{D8A8B597-EF98-4D6C-90B0-108C26ADBDEF}" type="presOf" srcId="{706F7257-7F84-4C4C-A3D3-46BF32CC96F3}" destId="{13B455AC-A096-4BCE-8F0F-661A33D3BE9B}" srcOrd="0" destOrd="0" presId="urn:microsoft.com/office/officeart/2008/layout/LinedList"/>
    <dgm:cxn modelId="{28229BA3-F684-47CE-A642-6EF31D62620F}" srcId="{706F7257-7F84-4C4C-A3D3-46BF32CC96F3}" destId="{15C9F20D-FE0C-4A35-853D-41ECA6306A06}" srcOrd="0" destOrd="0" parTransId="{8AAAC78D-25AC-41C8-8211-035F45531423}" sibTransId="{40F93C7D-C269-4A4B-B334-A3114EA5D75E}"/>
    <dgm:cxn modelId="{7A54337C-E6CA-4F98-B9FE-3579069A4903}" type="presParOf" srcId="{13B455AC-A096-4BCE-8F0F-661A33D3BE9B}" destId="{6E7E49C1-66E2-42F7-AA98-CBCF606FFEA3}" srcOrd="0" destOrd="0" presId="urn:microsoft.com/office/officeart/2008/layout/LinedList"/>
    <dgm:cxn modelId="{EA6348E0-E813-4CE4-8009-AE9CA984C4C4}" type="presParOf" srcId="{13B455AC-A096-4BCE-8F0F-661A33D3BE9B}" destId="{57E3ED37-B7C1-41C8-8A91-9E1C272D13F1}" srcOrd="1" destOrd="0" presId="urn:microsoft.com/office/officeart/2008/layout/LinedList"/>
    <dgm:cxn modelId="{FD307EA7-43BF-4DA0-B01F-F964EFF882C5}" type="presParOf" srcId="{57E3ED37-B7C1-41C8-8A91-9E1C272D13F1}" destId="{1716DCF9-B263-4B1F-A511-F385DB2F098F}" srcOrd="0" destOrd="0" presId="urn:microsoft.com/office/officeart/2008/layout/LinedList"/>
    <dgm:cxn modelId="{D63F3037-8AE5-4009-8C44-A2EC26D06B0B}" type="presParOf" srcId="{57E3ED37-B7C1-41C8-8A91-9E1C272D13F1}" destId="{54EAF00C-5D02-4E43-9973-29256D842F23}" srcOrd="1" destOrd="0" presId="urn:microsoft.com/office/officeart/2008/layout/LinedList"/>
    <dgm:cxn modelId="{129AD46E-15C9-4F7B-9D4F-6730C7530471}" type="presParOf" srcId="{13B455AC-A096-4BCE-8F0F-661A33D3BE9B}" destId="{FC399933-D50E-43C5-B128-7920EC6EA699}" srcOrd="2" destOrd="0" presId="urn:microsoft.com/office/officeart/2008/layout/LinedList"/>
    <dgm:cxn modelId="{460A99CB-EFFB-45F3-8189-B5F06F6AEC32}" type="presParOf" srcId="{13B455AC-A096-4BCE-8F0F-661A33D3BE9B}" destId="{AA957371-248B-4B4A-BD85-FE9CDA1E7DCE}" srcOrd="3" destOrd="0" presId="urn:microsoft.com/office/officeart/2008/layout/LinedList"/>
    <dgm:cxn modelId="{F442C6F4-F177-4322-8668-43AA7BB80301}" type="presParOf" srcId="{AA957371-248B-4B4A-BD85-FE9CDA1E7DCE}" destId="{FE785200-04C0-463A-9E18-16DE12D14CD9}" srcOrd="0" destOrd="0" presId="urn:microsoft.com/office/officeart/2008/layout/LinedList"/>
    <dgm:cxn modelId="{E7708A89-EC95-4BEA-817D-8D9B1404EEF9}" type="presParOf" srcId="{AA957371-248B-4B4A-BD85-FE9CDA1E7DCE}" destId="{9EF8FE95-EA18-42EE-84C4-F4C4A35D12CF}" srcOrd="1" destOrd="0" presId="urn:microsoft.com/office/officeart/2008/layout/LinedList"/>
    <dgm:cxn modelId="{EBE96742-5232-4C7B-8DC8-EE80845A5C62}" type="presParOf" srcId="{13B455AC-A096-4BCE-8F0F-661A33D3BE9B}" destId="{0DBE16AE-63FC-45E4-9B19-D58584BBAD71}" srcOrd="4" destOrd="0" presId="urn:microsoft.com/office/officeart/2008/layout/LinedList"/>
    <dgm:cxn modelId="{78EB0D45-C8C4-4D5B-8131-6D563B0AE7CE}" type="presParOf" srcId="{13B455AC-A096-4BCE-8F0F-661A33D3BE9B}" destId="{486871A9-7AEF-4475-9F15-8F28770AC6D5}" srcOrd="5" destOrd="0" presId="urn:microsoft.com/office/officeart/2008/layout/LinedList"/>
    <dgm:cxn modelId="{AB87827E-7A59-468B-BF9C-FD3E11745496}" type="presParOf" srcId="{486871A9-7AEF-4475-9F15-8F28770AC6D5}" destId="{0F6C8B83-DAEE-4283-8AE0-B43E6E78DD94}" srcOrd="0" destOrd="0" presId="urn:microsoft.com/office/officeart/2008/layout/LinedList"/>
    <dgm:cxn modelId="{DC93DC84-1CEE-461B-B1A6-39B15A5134B3}" type="presParOf" srcId="{486871A9-7AEF-4475-9F15-8F28770AC6D5}" destId="{43D201E2-6263-452B-9E62-6B81EFAE5D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F403182-5A97-4990-8B64-48A9EAFA3C1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24A2F85-0A09-40E4-A2E6-6A4975098DB8}">
      <dgm:prSet/>
      <dgm:spPr/>
      <dgm:t>
        <a:bodyPr/>
        <a:lstStyle/>
        <a:p>
          <a:r>
            <a:rPr lang="en-US"/>
            <a:t>Oval or bean-shaped </a:t>
          </a:r>
        </a:p>
      </dgm:t>
    </dgm:pt>
    <dgm:pt modelId="{3E8A4375-B2BB-4345-9382-087B7E5666A8}" type="parTrans" cxnId="{112A1BCD-55E2-44E0-B81C-08F954815483}">
      <dgm:prSet/>
      <dgm:spPr/>
      <dgm:t>
        <a:bodyPr/>
        <a:lstStyle/>
        <a:p>
          <a:endParaRPr lang="en-US"/>
        </a:p>
      </dgm:t>
    </dgm:pt>
    <dgm:pt modelId="{0F14B754-B56B-430C-B37A-3CAB9A9A76F3}" type="sibTrans" cxnId="{112A1BCD-55E2-44E0-B81C-08F954815483}">
      <dgm:prSet/>
      <dgm:spPr/>
      <dgm:t>
        <a:bodyPr/>
        <a:lstStyle/>
        <a:p>
          <a:endParaRPr lang="en-US"/>
        </a:p>
      </dgm:t>
    </dgm:pt>
    <dgm:pt modelId="{671C2D0E-0A52-41FC-936D-F94ECB933EB8}">
      <dgm:prSet/>
      <dgm:spPr/>
      <dgm:t>
        <a:bodyPr/>
        <a:lstStyle/>
        <a:p>
          <a:r>
            <a:rPr lang="en-US"/>
            <a:t>Masses of lymphatic tissue </a:t>
          </a:r>
        </a:p>
      </dgm:t>
    </dgm:pt>
    <dgm:pt modelId="{B72DE92E-D3F7-4603-84D3-7699E3C02F63}" type="parTrans" cxnId="{BCCDD154-65F2-482C-BFFA-B58EEC60F0E3}">
      <dgm:prSet/>
      <dgm:spPr/>
      <dgm:t>
        <a:bodyPr/>
        <a:lstStyle/>
        <a:p>
          <a:endParaRPr lang="en-US"/>
        </a:p>
      </dgm:t>
    </dgm:pt>
    <dgm:pt modelId="{D3646C01-BE56-4827-A2FC-1409AF469255}" type="sibTrans" cxnId="{BCCDD154-65F2-482C-BFFA-B58EEC60F0E3}">
      <dgm:prSet/>
      <dgm:spPr/>
      <dgm:t>
        <a:bodyPr/>
        <a:lstStyle/>
        <a:p>
          <a:endParaRPr lang="en-US"/>
        </a:p>
      </dgm:t>
    </dgm:pt>
    <dgm:pt modelId="{B4D3F1B7-0579-4F0E-8FF5-3F30EF708890}">
      <dgm:prSet/>
      <dgm:spPr/>
      <dgm:t>
        <a:bodyPr/>
        <a:lstStyle/>
        <a:p>
          <a:r>
            <a:rPr lang="en-US"/>
            <a:t>Aid in defense and white blood cell formation </a:t>
          </a:r>
        </a:p>
      </dgm:t>
    </dgm:pt>
    <dgm:pt modelId="{776A73E4-A15F-4C4E-9000-EFA1B24A000A}" type="parTrans" cxnId="{2745A4CA-B831-4390-BA49-8C8B5F3C481E}">
      <dgm:prSet/>
      <dgm:spPr/>
      <dgm:t>
        <a:bodyPr/>
        <a:lstStyle/>
        <a:p>
          <a:endParaRPr lang="en-US"/>
        </a:p>
      </dgm:t>
    </dgm:pt>
    <dgm:pt modelId="{A3EA8E68-0761-4023-8162-9D2106CF7447}" type="sibTrans" cxnId="{2745A4CA-B831-4390-BA49-8C8B5F3C481E}">
      <dgm:prSet/>
      <dgm:spPr/>
      <dgm:t>
        <a:bodyPr/>
        <a:lstStyle/>
        <a:p>
          <a:endParaRPr lang="en-US"/>
        </a:p>
      </dgm:t>
    </dgm:pt>
    <dgm:pt modelId="{B3993985-7E80-4C7D-A84B-50EDB247D7B1}">
      <dgm:prSet/>
      <dgm:spPr/>
      <dgm:t>
        <a:bodyPr/>
        <a:lstStyle/>
        <a:p>
          <a:r>
            <a:rPr lang="en-US"/>
            <a:t>Located along length of lymphatic vessels </a:t>
          </a:r>
        </a:p>
      </dgm:t>
    </dgm:pt>
    <dgm:pt modelId="{342E8D59-35C7-49F0-A548-3FA0CB973D76}" type="parTrans" cxnId="{7B229E92-B32B-42C3-B685-6EA6BAC7E2C8}">
      <dgm:prSet/>
      <dgm:spPr/>
      <dgm:t>
        <a:bodyPr/>
        <a:lstStyle/>
        <a:p>
          <a:endParaRPr lang="en-US"/>
        </a:p>
      </dgm:t>
    </dgm:pt>
    <dgm:pt modelId="{EA54DA96-8281-4F20-8C60-968ABF44AC70}" type="sibTrans" cxnId="{7B229E92-B32B-42C3-B685-6EA6BAC7E2C8}">
      <dgm:prSet/>
      <dgm:spPr/>
      <dgm:t>
        <a:bodyPr/>
        <a:lstStyle/>
        <a:p>
          <a:endParaRPr lang="en-US"/>
        </a:p>
      </dgm:t>
    </dgm:pt>
    <dgm:pt modelId="{F6048FAA-0FE3-4316-843E-DEB50E70710A}">
      <dgm:prSet/>
      <dgm:spPr/>
      <dgm:t>
        <a:bodyPr/>
        <a:lstStyle/>
        <a:p>
          <a:r>
            <a:rPr lang="en-US"/>
            <a:t>Scattered throughout the body usually in clusters</a:t>
          </a:r>
        </a:p>
      </dgm:t>
    </dgm:pt>
    <dgm:pt modelId="{D00D3F77-DE82-4A3A-8750-7659EC42A56A}" type="parTrans" cxnId="{404A184B-0423-419D-BD89-61EB8B64ED27}">
      <dgm:prSet/>
      <dgm:spPr/>
      <dgm:t>
        <a:bodyPr/>
        <a:lstStyle/>
        <a:p>
          <a:endParaRPr lang="en-US"/>
        </a:p>
      </dgm:t>
    </dgm:pt>
    <dgm:pt modelId="{CBE70C69-2C10-4187-B67A-238A52893C75}" type="sibTrans" cxnId="{404A184B-0423-419D-BD89-61EB8B64ED27}">
      <dgm:prSet/>
      <dgm:spPr/>
      <dgm:t>
        <a:bodyPr/>
        <a:lstStyle/>
        <a:p>
          <a:endParaRPr lang="en-US"/>
        </a:p>
      </dgm:t>
    </dgm:pt>
    <dgm:pt modelId="{6D7F3AAC-539D-436C-ACBF-E88B7B7B005F}" type="pres">
      <dgm:prSet presAssocID="{FF403182-5A97-4990-8B64-48A9EAFA3C11}" presName="vert0" presStyleCnt="0">
        <dgm:presLayoutVars>
          <dgm:dir/>
          <dgm:animOne val="branch"/>
          <dgm:animLvl val="lvl"/>
        </dgm:presLayoutVars>
      </dgm:prSet>
      <dgm:spPr/>
    </dgm:pt>
    <dgm:pt modelId="{EF7C8F32-AFFB-498C-AB4B-85C557447CA9}" type="pres">
      <dgm:prSet presAssocID="{E24A2F85-0A09-40E4-A2E6-6A4975098DB8}" presName="thickLine" presStyleLbl="alignNode1" presStyleIdx="0" presStyleCnt="5"/>
      <dgm:spPr/>
    </dgm:pt>
    <dgm:pt modelId="{68A72744-51B5-4392-B6E0-C1843F8FD434}" type="pres">
      <dgm:prSet presAssocID="{E24A2F85-0A09-40E4-A2E6-6A4975098DB8}" presName="horz1" presStyleCnt="0"/>
      <dgm:spPr/>
    </dgm:pt>
    <dgm:pt modelId="{94623C37-D153-4AA5-8268-432684BD30BF}" type="pres">
      <dgm:prSet presAssocID="{E24A2F85-0A09-40E4-A2E6-6A4975098DB8}" presName="tx1" presStyleLbl="revTx" presStyleIdx="0" presStyleCnt="5"/>
      <dgm:spPr/>
    </dgm:pt>
    <dgm:pt modelId="{C5E3B19E-78B6-40C2-B3A6-8D463C3E6CCE}" type="pres">
      <dgm:prSet presAssocID="{E24A2F85-0A09-40E4-A2E6-6A4975098DB8}" presName="vert1" presStyleCnt="0"/>
      <dgm:spPr/>
    </dgm:pt>
    <dgm:pt modelId="{1C8F2587-2283-471D-9F32-BC50656E1AA8}" type="pres">
      <dgm:prSet presAssocID="{671C2D0E-0A52-41FC-936D-F94ECB933EB8}" presName="thickLine" presStyleLbl="alignNode1" presStyleIdx="1" presStyleCnt="5"/>
      <dgm:spPr/>
    </dgm:pt>
    <dgm:pt modelId="{A824B286-EE22-4013-8CB7-FACC5E2A54E1}" type="pres">
      <dgm:prSet presAssocID="{671C2D0E-0A52-41FC-936D-F94ECB933EB8}" presName="horz1" presStyleCnt="0"/>
      <dgm:spPr/>
    </dgm:pt>
    <dgm:pt modelId="{5338E35C-AA44-47C6-A494-7713DCDAA5FC}" type="pres">
      <dgm:prSet presAssocID="{671C2D0E-0A52-41FC-936D-F94ECB933EB8}" presName="tx1" presStyleLbl="revTx" presStyleIdx="1" presStyleCnt="5"/>
      <dgm:spPr/>
    </dgm:pt>
    <dgm:pt modelId="{D05D8C5F-C562-414C-B2EA-0C4CB117F0DD}" type="pres">
      <dgm:prSet presAssocID="{671C2D0E-0A52-41FC-936D-F94ECB933EB8}" presName="vert1" presStyleCnt="0"/>
      <dgm:spPr/>
    </dgm:pt>
    <dgm:pt modelId="{2EECB348-E6BA-40F2-9CB9-BC5A2D67CA7D}" type="pres">
      <dgm:prSet presAssocID="{B4D3F1B7-0579-4F0E-8FF5-3F30EF708890}" presName="thickLine" presStyleLbl="alignNode1" presStyleIdx="2" presStyleCnt="5"/>
      <dgm:spPr/>
    </dgm:pt>
    <dgm:pt modelId="{864E56FC-698E-4671-8929-0847E13D73DA}" type="pres">
      <dgm:prSet presAssocID="{B4D3F1B7-0579-4F0E-8FF5-3F30EF708890}" presName="horz1" presStyleCnt="0"/>
      <dgm:spPr/>
    </dgm:pt>
    <dgm:pt modelId="{FEE2DC73-E1B3-4E6E-86BD-427201736A6B}" type="pres">
      <dgm:prSet presAssocID="{B4D3F1B7-0579-4F0E-8FF5-3F30EF708890}" presName="tx1" presStyleLbl="revTx" presStyleIdx="2" presStyleCnt="5"/>
      <dgm:spPr/>
    </dgm:pt>
    <dgm:pt modelId="{AD49C936-1E93-47FE-9B19-6F428621A9D2}" type="pres">
      <dgm:prSet presAssocID="{B4D3F1B7-0579-4F0E-8FF5-3F30EF708890}" presName="vert1" presStyleCnt="0"/>
      <dgm:spPr/>
    </dgm:pt>
    <dgm:pt modelId="{C3B270B2-F61C-4F83-8ED4-F3054E218437}" type="pres">
      <dgm:prSet presAssocID="{B3993985-7E80-4C7D-A84B-50EDB247D7B1}" presName="thickLine" presStyleLbl="alignNode1" presStyleIdx="3" presStyleCnt="5"/>
      <dgm:spPr/>
    </dgm:pt>
    <dgm:pt modelId="{9441F25E-8D39-4CF4-A779-457378885C3C}" type="pres">
      <dgm:prSet presAssocID="{B3993985-7E80-4C7D-A84B-50EDB247D7B1}" presName="horz1" presStyleCnt="0"/>
      <dgm:spPr/>
    </dgm:pt>
    <dgm:pt modelId="{16A29D69-426C-44AB-A655-B184B957F37A}" type="pres">
      <dgm:prSet presAssocID="{B3993985-7E80-4C7D-A84B-50EDB247D7B1}" presName="tx1" presStyleLbl="revTx" presStyleIdx="3" presStyleCnt="5"/>
      <dgm:spPr/>
    </dgm:pt>
    <dgm:pt modelId="{9A718B3D-ED55-4FAC-B239-61D555BF0881}" type="pres">
      <dgm:prSet presAssocID="{B3993985-7E80-4C7D-A84B-50EDB247D7B1}" presName="vert1" presStyleCnt="0"/>
      <dgm:spPr/>
    </dgm:pt>
    <dgm:pt modelId="{E01DF4B9-4132-423F-9897-7D8830FEAC96}" type="pres">
      <dgm:prSet presAssocID="{F6048FAA-0FE3-4316-843E-DEB50E70710A}" presName="thickLine" presStyleLbl="alignNode1" presStyleIdx="4" presStyleCnt="5"/>
      <dgm:spPr/>
    </dgm:pt>
    <dgm:pt modelId="{4089AD09-47FE-4F04-94CD-2D159FEACB9E}" type="pres">
      <dgm:prSet presAssocID="{F6048FAA-0FE3-4316-843E-DEB50E70710A}" presName="horz1" presStyleCnt="0"/>
      <dgm:spPr/>
    </dgm:pt>
    <dgm:pt modelId="{31C7EC2E-C12C-4266-9410-707056DABF3F}" type="pres">
      <dgm:prSet presAssocID="{F6048FAA-0FE3-4316-843E-DEB50E70710A}" presName="tx1" presStyleLbl="revTx" presStyleIdx="4" presStyleCnt="5"/>
      <dgm:spPr/>
    </dgm:pt>
    <dgm:pt modelId="{6D82A9CF-5055-466F-A419-E67FD46800B7}" type="pres">
      <dgm:prSet presAssocID="{F6048FAA-0FE3-4316-843E-DEB50E70710A}" presName="vert1" presStyleCnt="0"/>
      <dgm:spPr/>
    </dgm:pt>
  </dgm:ptLst>
  <dgm:cxnLst>
    <dgm:cxn modelId="{404A184B-0423-419D-BD89-61EB8B64ED27}" srcId="{FF403182-5A97-4990-8B64-48A9EAFA3C11}" destId="{F6048FAA-0FE3-4316-843E-DEB50E70710A}" srcOrd="4" destOrd="0" parTransId="{D00D3F77-DE82-4A3A-8750-7659EC42A56A}" sibTransId="{CBE70C69-2C10-4187-B67A-238A52893C75}"/>
    <dgm:cxn modelId="{BCCDD154-65F2-482C-BFFA-B58EEC60F0E3}" srcId="{FF403182-5A97-4990-8B64-48A9EAFA3C11}" destId="{671C2D0E-0A52-41FC-936D-F94ECB933EB8}" srcOrd="1" destOrd="0" parTransId="{B72DE92E-D3F7-4603-84D3-7699E3C02F63}" sibTransId="{D3646C01-BE56-4827-A2FC-1409AF469255}"/>
    <dgm:cxn modelId="{0156987B-CCB9-46B8-B0E3-A62ED114E1C2}" type="presOf" srcId="{B4D3F1B7-0579-4F0E-8FF5-3F30EF708890}" destId="{FEE2DC73-E1B3-4E6E-86BD-427201736A6B}" srcOrd="0" destOrd="0" presId="urn:microsoft.com/office/officeart/2008/layout/LinedList"/>
    <dgm:cxn modelId="{7B229E92-B32B-42C3-B685-6EA6BAC7E2C8}" srcId="{FF403182-5A97-4990-8B64-48A9EAFA3C11}" destId="{B3993985-7E80-4C7D-A84B-50EDB247D7B1}" srcOrd="3" destOrd="0" parTransId="{342E8D59-35C7-49F0-A548-3FA0CB973D76}" sibTransId="{EA54DA96-8281-4F20-8C60-968ABF44AC70}"/>
    <dgm:cxn modelId="{6D1A1097-8EEB-4583-9B51-3CEECB4F2C65}" type="presOf" srcId="{F6048FAA-0FE3-4316-843E-DEB50E70710A}" destId="{31C7EC2E-C12C-4266-9410-707056DABF3F}" srcOrd="0" destOrd="0" presId="urn:microsoft.com/office/officeart/2008/layout/LinedList"/>
    <dgm:cxn modelId="{76C10B9B-9882-43BD-9B5F-514D3B6A99C4}" type="presOf" srcId="{671C2D0E-0A52-41FC-936D-F94ECB933EB8}" destId="{5338E35C-AA44-47C6-A494-7713DCDAA5FC}" srcOrd="0" destOrd="0" presId="urn:microsoft.com/office/officeart/2008/layout/LinedList"/>
    <dgm:cxn modelId="{61FAE8BC-153B-4D23-909C-504A6A43BE27}" type="presOf" srcId="{E24A2F85-0A09-40E4-A2E6-6A4975098DB8}" destId="{94623C37-D153-4AA5-8268-432684BD30BF}" srcOrd="0" destOrd="0" presId="urn:microsoft.com/office/officeart/2008/layout/LinedList"/>
    <dgm:cxn modelId="{264C18C1-8AD8-4181-A1A9-8D8123779E80}" type="presOf" srcId="{FF403182-5A97-4990-8B64-48A9EAFA3C11}" destId="{6D7F3AAC-539D-436C-ACBF-E88B7B7B005F}" srcOrd="0" destOrd="0" presId="urn:microsoft.com/office/officeart/2008/layout/LinedList"/>
    <dgm:cxn modelId="{2745A4CA-B831-4390-BA49-8C8B5F3C481E}" srcId="{FF403182-5A97-4990-8B64-48A9EAFA3C11}" destId="{B4D3F1B7-0579-4F0E-8FF5-3F30EF708890}" srcOrd="2" destOrd="0" parTransId="{776A73E4-A15F-4C4E-9000-EFA1B24A000A}" sibTransId="{A3EA8E68-0761-4023-8162-9D2106CF7447}"/>
    <dgm:cxn modelId="{112A1BCD-55E2-44E0-B81C-08F954815483}" srcId="{FF403182-5A97-4990-8B64-48A9EAFA3C11}" destId="{E24A2F85-0A09-40E4-A2E6-6A4975098DB8}" srcOrd="0" destOrd="0" parTransId="{3E8A4375-B2BB-4345-9382-087B7E5666A8}" sibTransId="{0F14B754-B56B-430C-B37A-3CAB9A9A76F3}"/>
    <dgm:cxn modelId="{1A8D4FE9-59AA-4695-A945-AC6FE809BEEB}" type="presOf" srcId="{B3993985-7E80-4C7D-A84B-50EDB247D7B1}" destId="{16A29D69-426C-44AB-A655-B184B957F37A}" srcOrd="0" destOrd="0" presId="urn:microsoft.com/office/officeart/2008/layout/LinedList"/>
    <dgm:cxn modelId="{2B3F04BB-649D-4CED-AAEA-BF7FFC91A2C6}" type="presParOf" srcId="{6D7F3AAC-539D-436C-ACBF-E88B7B7B005F}" destId="{EF7C8F32-AFFB-498C-AB4B-85C557447CA9}" srcOrd="0" destOrd="0" presId="urn:microsoft.com/office/officeart/2008/layout/LinedList"/>
    <dgm:cxn modelId="{AACDD095-77A5-475B-9640-C976E8103784}" type="presParOf" srcId="{6D7F3AAC-539D-436C-ACBF-E88B7B7B005F}" destId="{68A72744-51B5-4392-B6E0-C1843F8FD434}" srcOrd="1" destOrd="0" presId="urn:microsoft.com/office/officeart/2008/layout/LinedList"/>
    <dgm:cxn modelId="{66733C92-41B8-4089-AEF5-98705AF7E581}" type="presParOf" srcId="{68A72744-51B5-4392-B6E0-C1843F8FD434}" destId="{94623C37-D153-4AA5-8268-432684BD30BF}" srcOrd="0" destOrd="0" presId="urn:microsoft.com/office/officeart/2008/layout/LinedList"/>
    <dgm:cxn modelId="{39FF6251-4EEF-424E-AD24-AFDF28CC00BA}" type="presParOf" srcId="{68A72744-51B5-4392-B6E0-C1843F8FD434}" destId="{C5E3B19E-78B6-40C2-B3A6-8D463C3E6CCE}" srcOrd="1" destOrd="0" presId="urn:microsoft.com/office/officeart/2008/layout/LinedList"/>
    <dgm:cxn modelId="{0863A5FE-9B44-4DC9-A457-D2713CF6169B}" type="presParOf" srcId="{6D7F3AAC-539D-436C-ACBF-E88B7B7B005F}" destId="{1C8F2587-2283-471D-9F32-BC50656E1AA8}" srcOrd="2" destOrd="0" presId="urn:microsoft.com/office/officeart/2008/layout/LinedList"/>
    <dgm:cxn modelId="{B8E154C8-31C2-418A-A382-F969091FDFA3}" type="presParOf" srcId="{6D7F3AAC-539D-436C-ACBF-E88B7B7B005F}" destId="{A824B286-EE22-4013-8CB7-FACC5E2A54E1}" srcOrd="3" destOrd="0" presId="urn:microsoft.com/office/officeart/2008/layout/LinedList"/>
    <dgm:cxn modelId="{90B0ECC5-C665-4470-A14A-0F6E73D79B58}" type="presParOf" srcId="{A824B286-EE22-4013-8CB7-FACC5E2A54E1}" destId="{5338E35C-AA44-47C6-A494-7713DCDAA5FC}" srcOrd="0" destOrd="0" presId="urn:microsoft.com/office/officeart/2008/layout/LinedList"/>
    <dgm:cxn modelId="{A9B305F4-9191-4513-970B-3506E6EB87C8}" type="presParOf" srcId="{A824B286-EE22-4013-8CB7-FACC5E2A54E1}" destId="{D05D8C5F-C562-414C-B2EA-0C4CB117F0DD}" srcOrd="1" destOrd="0" presId="urn:microsoft.com/office/officeart/2008/layout/LinedList"/>
    <dgm:cxn modelId="{F528E8BD-8A61-4861-BA46-534DF777BFDA}" type="presParOf" srcId="{6D7F3AAC-539D-436C-ACBF-E88B7B7B005F}" destId="{2EECB348-E6BA-40F2-9CB9-BC5A2D67CA7D}" srcOrd="4" destOrd="0" presId="urn:microsoft.com/office/officeart/2008/layout/LinedList"/>
    <dgm:cxn modelId="{4DDAD8BB-B370-4763-A4B1-0A3B8445964D}" type="presParOf" srcId="{6D7F3AAC-539D-436C-ACBF-E88B7B7B005F}" destId="{864E56FC-698E-4671-8929-0847E13D73DA}" srcOrd="5" destOrd="0" presId="urn:microsoft.com/office/officeart/2008/layout/LinedList"/>
    <dgm:cxn modelId="{76039FFC-37EE-47B4-BC56-23F7D9D6ABFA}" type="presParOf" srcId="{864E56FC-698E-4671-8929-0847E13D73DA}" destId="{FEE2DC73-E1B3-4E6E-86BD-427201736A6B}" srcOrd="0" destOrd="0" presId="urn:microsoft.com/office/officeart/2008/layout/LinedList"/>
    <dgm:cxn modelId="{61ACA7EF-8271-4529-AC9E-5DD6D0C7999E}" type="presParOf" srcId="{864E56FC-698E-4671-8929-0847E13D73DA}" destId="{AD49C936-1E93-47FE-9B19-6F428621A9D2}" srcOrd="1" destOrd="0" presId="urn:microsoft.com/office/officeart/2008/layout/LinedList"/>
    <dgm:cxn modelId="{3BAEE65C-29A6-4AE0-9013-1E4E29343C44}" type="presParOf" srcId="{6D7F3AAC-539D-436C-ACBF-E88B7B7B005F}" destId="{C3B270B2-F61C-4F83-8ED4-F3054E218437}" srcOrd="6" destOrd="0" presId="urn:microsoft.com/office/officeart/2008/layout/LinedList"/>
    <dgm:cxn modelId="{CB45F6C9-D753-4E13-8A1C-1339FFBA71A3}" type="presParOf" srcId="{6D7F3AAC-539D-436C-ACBF-E88B7B7B005F}" destId="{9441F25E-8D39-4CF4-A779-457378885C3C}" srcOrd="7" destOrd="0" presId="urn:microsoft.com/office/officeart/2008/layout/LinedList"/>
    <dgm:cxn modelId="{8EF996FA-46EB-48E7-9B2C-ED2EC7B32D20}" type="presParOf" srcId="{9441F25E-8D39-4CF4-A779-457378885C3C}" destId="{16A29D69-426C-44AB-A655-B184B957F37A}" srcOrd="0" destOrd="0" presId="urn:microsoft.com/office/officeart/2008/layout/LinedList"/>
    <dgm:cxn modelId="{285162DE-E0F7-448D-8C89-FA79F57D1048}" type="presParOf" srcId="{9441F25E-8D39-4CF4-A779-457378885C3C}" destId="{9A718B3D-ED55-4FAC-B239-61D555BF0881}" srcOrd="1" destOrd="0" presId="urn:microsoft.com/office/officeart/2008/layout/LinedList"/>
    <dgm:cxn modelId="{AB51429E-0B16-4FD2-90E4-8F2D4605C847}" type="presParOf" srcId="{6D7F3AAC-539D-436C-ACBF-E88B7B7B005F}" destId="{E01DF4B9-4132-423F-9897-7D8830FEAC96}" srcOrd="8" destOrd="0" presId="urn:microsoft.com/office/officeart/2008/layout/LinedList"/>
    <dgm:cxn modelId="{C33BEF68-159A-4C5E-949B-8440BC45BBF7}" type="presParOf" srcId="{6D7F3AAC-539D-436C-ACBF-E88B7B7B005F}" destId="{4089AD09-47FE-4F04-94CD-2D159FEACB9E}" srcOrd="9" destOrd="0" presId="urn:microsoft.com/office/officeart/2008/layout/LinedList"/>
    <dgm:cxn modelId="{40092E6E-2514-4954-B481-5D7001864E18}" type="presParOf" srcId="{4089AD09-47FE-4F04-94CD-2D159FEACB9E}" destId="{31C7EC2E-C12C-4266-9410-707056DABF3F}" srcOrd="0" destOrd="0" presId="urn:microsoft.com/office/officeart/2008/layout/LinedList"/>
    <dgm:cxn modelId="{528F3F27-96DC-4263-A4A7-44FAA0478FC1}" type="presParOf" srcId="{4089AD09-47FE-4F04-94CD-2D159FEACB9E}" destId="{6D82A9CF-5055-466F-A419-E67FD46800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934C87C-28E8-40BE-9F1A-A2AA88C4E7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59EC70F-0F79-43E0-B5F8-A8D11A8C7D50}">
      <dgm:prSet/>
      <dgm:spPr/>
      <dgm:t>
        <a:bodyPr/>
        <a:lstStyle/>
        <a:p>
          <a:r>
            <a:rPr lang="en-US"/>
            <a:t>Cortex -outer region directly beneath the capsule </a:t>
          </a:r>
        </a:p>
      </dgm:t>
    </dgm:pt>
    <dgm:pt modelId="{15419493-FCDC-4ABA-A93A-98F7DB69D3FD}" type="parTrans" cxnId="{D9A91DF6-46CC-49CF-9F27-1DF2CDD9A023}">
      <dgm:prSet/>
      <dgm:spPr/>
      <dgm:t>
        <a:bodyPr/>
        <a:lstStyle/>
        <a:p>
          <a:endParaRPr lang="en-US"/>
        </a:p>
      </dgm:t>
    </dgm:pt>
    <dgm:pt modelId="{D9DCA6A2-1A16-4735-AC64-F3B5DFD4A6A9}" type="sibTrans" cxnId="{D9A91DF6-46CC-49CF-9F27-1DF2CDD9A023}">
      <dgm:prSet/>
      <dgm:spPr/>
      <dgm:t>
        <a:bodyPr/>
        <a:lstStyle/>
        <a:p>
          <a:endParaRPr lang="en-US"/>
        </a:p>
      </dgm:t>
    </dgm:pt>
    <dgm:pt modelId="{C987473D-A024-4DCD-9C33-B024B5B95DCA}">
      <dgm:prSet/>
      <dgm:spPr/>
      <dgm:t>
        <a:bodyPr/>
        <a:lstStyle/>
        <a:p>
          <a:r>
            <a:rPr lang="en-US"/>
            <a:t>Contains densely packed lymphocytes arranged in masses called follicles - outer rim of follicle contains T cells, macrophages, and follicular dendritic cells (aid in T cell activation).</a:t>
          </a:r>
        </a:p>
      </dgm:t>
    </dgm:pt>
    <dgm:pt modelId="{51B43E71-0C8D-49BB-8B3F-43794C6C354B}" type="parTrans" cxnId="{4BD30F58-5D51-499C-816D-BECF9AFDF801}">
      <dgm:prSet/>
      <dgm:spPr/>
      <dgm:t>
        <a:bodyPr/>
        <a:lstStyle/>
        <a:p>
          <a:endParaRPr lang="en-US"/>
        </a:p>
      </dgm:t>
    </dgm:pt>
    <dgm:pt modelId="{325AFE61-6B08-4501-9940-3D59C7449A27}" type="sibTrans" cxnId="{4BD30F58-5D51-499C-816D-BECF9AFDF801}">
      <dgm:prSet/>
      <dgm:spPr/>
      <dgm:t>
        <a:bodyPr/>
        <a:lstStyle/>
        <a:p>
          <a:endParaRPr lang="en-US"/>
        </a:p>
      </dgm:t>
    </dgm:pt>
    <dgm:pt modelId="{AC59EED6-3AE3-43CF-9916-FF8545ED7FCA}">
      <dgm:prSet/>
      <dgm:spPr/>
      <dgm:t>
        <a:bodyPr/>
        <a:lstStyle/>
        <a:p>
          <a:r>
            <a:rPr lang="en-US"/>
            <a:t>Medulla-Inner region • lymphocytes are arranged in strands called medullary cords - contain macrophages and plasma cells.</a:t>
          </a:r>
        </a:p>
      </dgm:t>
    </dgm:pt>
    <dgm:pt modelId="{7D5AE8F3-88FC-4A05-B7C7-5C06B55FF345}" type="parTrans" cxnId="{BDF844C9-4C50-4A40-8F68-8D4F4E9705E8}">
      <dgm:prSet/>
      <dgm:spPr/>
      <dgm:t>
        <a:bodyPr/>
        <a:lstStyle/>
        <a:p>
          <a:endParaRPr lang="en-US"/>
        </a:p>
      </dgm:t>
    </dgm:pt>
    <dgm:pt modelId="{7330F218-6CFC-4086-A27E-B37604394C3E}" type="sibTrans" cxnId="{BDF844C9-4C50-4A40-8F68-8D4F4E9705E8}">
      <dgm:prSet/>
      <dgm:spPr/>
      <dgm:t>
        <a:bodyPr/>
        <a:lstStyle/>
        <a:p>
          <a:endParaRPr lang="en-US"/>
        </a:p>
      </dgm:t>
    </dgm:pt>
    <dgm:pt modelId="{C8BD3FDA-66B4-4D69-9727-80B9B6643803}" type="pres">
      <dgm:prSet presAssocID="{E934C87C-28E8-40BE-9F1A-A2AA88C4E783}" presName="vert0" presStyleCnt="0">
        <dgm:presLayoutVars>
          <dgm:dir/>
          <dgm:animOne val="branch"/>
          <dgm:animLvl val="lvl"/>
        </dgm:presLayoutVars>
      </dgm:prSet>
      <dgm:spPr/>
    </dgm:pt>
    <dgm:pt modelId="{CB38CCF9-F9B4-48E2-BFFB-C664F59C4197}" type="pres">
      <dgm:prSet presAssocID="{059EC70F-0F79-43E0-B5F8-A8D11A8C7D50}" presName="thickLine" presStyleLbl="alignNode1" presStyleIdx="0" presStyleCnt="3"/>
      <dgm:spPr/>
    </dgm:pt>
    <dgm:pt modelId="{2EB9AD78-F9AF-4883-977B-C1EED299F1DB}" type="pres">
      <dgm:prSet presAssocID="{059EC70F-0F79-43E0-B5F8-A8D11A8C7D50}" presName="horz1" presStyleCnt="0"/>
      <dgm:spPr/>
    </dgm:pt>
    <dgm:pt modelId="{739BB6D3-E634-40A8-B4AB-AA0B93808282}" type="pres">
      <dgm:prSet presAssocID="{059EC70F-0F79-43E0-B5F8-A8D11A8C7D50}" presName="tx1" presStyleLbl="revTx" presStyleIdx="0" presStyleCnt="3"/>
      <dgm:spPr/>
    </dgm:pt>
    <dgm:pt modelId="{F1C85AE0-B550-453A-A8A9-ED8C570E7054}" type="pres">
      <dgm:prSet presAssocID="{059EC70F-0F79-43E0-B5F8-A8D11A8C7D50}" presName="vert1" presStyleCnt="0"/>
      <dgm:spPr/>
    </dgm:pt>
    <dgm:pt modelId="{6AB85E45-5A89-4EA5-88AA-66E5DFDB550F}" type="pres">
      <dgm:prSet presAssocID="{C987473D-A024-4DCD-9C33-B024B5B95DCA}" presName="thickLine" presStyleLbl="alignNode1" presStyleIdx="1" presStyleCnt="3"/>
      <dgm:spPr/>
    </dgm:pt>
    <dgm:pt modelId="{F467AFBD-BE13-4035-901F-A054E6830FF8}" type="pres">
      <dgm:prSet presAssocID="{C987473D-A024-4DCD-9C33-B024B5B95DCA}" presName="horz1" presStyleCnt="0"/>
      <dgm:spPr/>
    </dgm:pt>
    <dgm:pt modelId="{20CA8AD0-0FE6-4118-9999-2E26E6E1DCCE}" type="pres">
      <dgm:prSet presAssocID="{C987473D-A024-4DCD-9C33-B024B5B95DCA}" presName="tx1" presStyleLbl="revTx" presStyleIdx="1" presStyleCnt="3"/>
      <dgm:spPr/>
    </dgm:pt>
    <dgm:pt modelId="{EF225914-E6CC-47F1-9009-8C345A7317C4}" type="pres">
      <dgm:prSet presAssocID="{C987473D-A024-4DCD-9C33-B024B5B95DCA}" presName="vert1" presStyleCnt="0"/>
      <dgm:spPr/>
    </dgm:pt>
    <dgm:pt modelId="{49DCFC14-ED3C-4E26-BB48-46A7F23060A3}" type="pres">
      <dgm:prSet presAssocID="{AC59EED6-3AE3-43CF-9916-FF8545ED7FCA}" presName="thickLine" presStyleLbl="alignNode1" presStyleIdx="2" presStyleCnt="3"/>
      <dgm:spPr/>
    </dgm:pt>
    <dgm:pt modelId="{DA976BA3-FE42-4835-AE98-889D9E0A15C1}" type="pres">
      <dgm:prSet presAssocID="{AC59EED6-3AE3-43CF-9916-FF8545ED7FCA}" presName="horz1" presStyleCnt="0"/>
      <dgm:spPr/>
    </dgm:pt>
    <dgm:pt modelId="{7F7EDD57-781F-4898-A815-561BB0CA61A3}" type="pres">
      <dgm:prSet presAssocID="{AC59EED6-3AE3-43CF-9916-FF8545ED7FCA}" presName="tx1" presStyleLbl="revTx" presStyleIdx="2" presStyleCnt="3"/>
      <dgm:spPr/>
    </dgm:pt>
    <dgm:pt modelId="{F4D87151-128B-4CB5-A6CF-0D1F214E3C30}" type="pres">
      <dgm:prSet presAssocID="{AC59EED6-3AE3-43CF-9916-FF8545ED7FCA}" presName="vert1" presStyleCnt="0"/>
      <dgm:spPr/>
    </dgm:pt>
  </dgm:ptLst>
  <dgm:cxnLst>
    <dgm:cxn modelId="{32E3400B-BCCD-4B32-8342-7FF6DDB46546}" type="presOf" srcId="{059EC70F-0F79-43E0-B5F8-A8D11A8C7D50}" destId="{739BB6D3-E634-40A8-B4AB-AA0B93808282}" srcOrd="0" destOrd="0" presId="urn:microsoft.com/office/officeart/2008/layout/LinedList"/>
    <dgm:cxn modelId="{29CCE227-07CA-432F-86DF-63AC61752D07}" type="presOf" srcId="{AC59EED6-3AE3-43CF-9916-FF8545ED7FCA}" destId="{7F7EDD57-781F-4898-A815-561BB0CA61A3}" srcOrd="0" destOrd="0" presId="urn:microsoft.com/office/officeart/2008/layout/LinedList"/>
    <dgm:cxn modelId="{4BD30F58-5D51-499C-816D-BECF9AFDF801}" srcId="{E934C87C-28E8-40BE-9F1A-A2AA88C4E783}" destId="{C987473D-A024-4DCD-9C33-B024B5B95DCA}" srcOrd="1" destOrd="0" parTransId="{51B43E71-0C8D-49BB-8B3F-43794C6C354B}" sibTransId="{325AFE61-6B08-4501-9940-3D59C7449A27}"/>
    <dgm:cxn modelId="{A70B5BB8-01DB-4247-B567-A36AAB6CC693}" type="presOf" srcId="{E934C87C-28E8-40BE-9F1A-A2AA88C4E783}" destId="{C8BD3FDA-66B4-4D69-9727-80B9B6643803}" srcOrd="0" destOrd="0" presId="urn:microsoft.com/office/officeart/2008/layout/LinedList"/>
    <dgm:cxn modelId="{1E2FFCBF-0EF7-4B79-A49A-9A81E6162E93}" type="presOf" srcId="{C987473D-A024-4DCD-9C33-B024B5B95DCA}" destId="{20CA8AD0-0FE6-4118-9999-2E26E6E1DCCE}" srcOrd="0" destOrd="0" presId="urn:microsoft.com/office/officeart/2008/layout/LinedList"/>
    <dgm:cxn modelId="{BDF844C9-4C50-4A40-8F68-8D4F4E9705E8}" srcId="{E934C87C-28E8-40BE-9F1A-A2AA88C4E783}" destId="{AC59EED6-3AE3-43CF-9916-FF8545ED7FCA}" srcOrd="2" destOrd="0" parTransId="{7D5AE8F3-88FC-4A05-B7C7-5C06B55FF345}" sibTransId="{7330F218-6CFC-4086-A27E-B37604394C3E}"/>
    <dgm:cxn modelId="{D9A91DF6-46CC-49CF-9F27-1DF2CDD9A023}" srcId="{E934C87C-28E8-40BE-9F1A-A2AA88C4E783}" destId="{059EC70F-0F79-43E0-B5F8-A8D11A8C7D50}" srcOrd="0" destOrd="0" parTransId="{15419493-FCDC-4ABA-A93A-98F7DB69D3FD}" sibTransId="{D9DCA6A2-1A16-4735-AC64-F3B5DFD4A6A9}"/>
    <dgm:cxn modelId="{6CE8FB2C-3D2A-457D-B374-3423837F2362}" type="presParOf" srcId="{C8BD3FDA-66B4-4D69-9727-80B9B6643803}" destId="{CB38CCF9-F9B4-48E2-BFFB-C664F59C4197}" srcOrd="0" destOrd="0" presId="urn:microsoft.com/office/officeart/2008/layout/LinedList"/>
    <dgm:cxn modelId="{6141834A-ADDB-4E32-8062-98A4EB554E8A}" type="presParOf" srcId="{C8BD3FDA-66B4-4D69-9727-80B9B6643803}" destId="{2EB9AD78-F9AF-4883-977B-C1EED299F1DB}" srcOrd="1" destOrd="0" presId="urn:microsoft.com/office/officeart/2008/layout/LinedList"/>
    <dgm:cxn modelId="{B8CB83BB-89D0-44D4-B4F4-5071852A31C4}" type="presParOf" srcId="{2EB9AD78-F9AF-4883-977B-C1EED299F1DB}" destId="{739BB6D3-E634-40A8-B4AB-AA0B93808282}" srcOrd="0" destOrd="0" presId="urn:microsoft.com/office/officeart/2008/layout/LinedList"/>
    <dgm:cxn modelId="{CDBA94AF-7476-4B53-8B59-793468F572F9}" type="presParOf" srcId="{2EB9AD78-F9AF-4883-977B-C1EED299F1DB}" destId="{F1C85AE0-B550-453A-A8A9-ED8C570E7054}" srcOrd="1" destOrd="0" presId="urn:microsoft.com/office/officeart/2008/layout/LinedList"/>
    <dgm:cxn modelId="{9C9CA4FC-70DE-45AC-AF82-39F485A211E8}" type="presParOf" srcId="{C8BD3FDA-66B4-4D69-9727-80B9B6643803}" destId="{6AB85E45-5A89-4EA5-88AA-66E5DFDB550F}" srcOrd="2" destOrd="0" presId="urn:microsoft.com/office/officeart/2008/layout/LinedList"/>
    <dgm:cxn modelId="{0CCFAE7D-1D0F-4BCF-9283-4F44526BB8F2}" type="presParOf" srcId="{C8BD3FDA-66B4-4D69-9727-80B9B6643803}" destId="{F467AFBD-BE13-4035-901F-A054E6830FF8}" srcOrd="3" destOrd="0" presId="urn:microsoft.com/office/officeart/2008/layout/LinedList"/>
    <dgm:cxn modelId="{E029059E-D018-429C-BEA7-53D4F4DBE3D6}" type="presParOf" srcId="{F467AFBD-BE13-4035-901F-A054E6830FF8}" destId="{20CA8AD0-0FE6-4118-9999-2E26E6E1DCCE}" srcOrd="0" destOrd="0" presId="urn:microsoft.com/office/officeart/2008/layout/LinedList"/>
    <dgm:cxn modelId="{D2C5B9FE-C04F-4017-95D6-B1BA3892FBC7}" type="presParOf" srcId="{F467AFBD-BE13-4035-901F-A054E6830FF8}" destId="{EF225914-E6CC-47F1-9009-8C345A7317C4}" srcOrd="1" destOrd="0" presId="urn:microsoft.com/office/officeart/2008/layout/LinedList"/>
    <dgm:cxn modelId="{A47F3A9C-31DA-4205-A820-FF558E0A5DD6}" type="presParOf" srcId="{C8BD3FDA-66B4-4D69-9727-80B9B6643803}" destId="{49DCFC14-ED3C-4E26-BB48-46A7F23060A3}" srcOrd="4" destOrd="0" presId="urn:microsoft.com/office/officeart/2008/layout/LinedList"/>
    <dgm:cxn modelId="{F4EA5A26-41EC-4029-B2D8-BD2205F9573E}" type="presParOf" srcId="{C8BD3FDA-66B4-4D69-9727-80B9B6643803}" destId="{DA976BA3-FE42-4835-AE98-889D9E0A15C1}" srcOrd="5" destOrd="0" presId="urn:microsoft.com/office/officeart/2008/layout/LinedList"/>
    <dgm:cxn modelId="{021D816E-FA92-4A71-A8E5-05B76F71A1D2}" type="presParOf" srcId="{DA976BA3-FE42-4835-AE98-889D9E0A15C1}" destId="{7F7EDD57-781F-4898-A815-561BB0CA61A3}" srcOrd="0" destOrd="0" presId="urn:microsoft.com/office/officeart/2008/layout/LinedList"/>
    <dgm:cxn modelId="{1CEE6424-AD5C-420E-875B-130A7CC7BAEA}" type="presParOf" srcId="{DA976BA3-FE42-4835-AE98-889D9E0A15C1}" destId="{F4D87151-128B-4CB5-A6CF-0D1F214E3C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FA29162-0B3B-407C-A937-6303FAF1C8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15B729-38FB-4A86-B84E-7E73274B45EF}">
      <dgm:prSet/>
      <dgm:spPr/>
      <dgm:t>
        <a:bodyPr/>
        <a:lstStyle/>
        <a:p>
          <a:r>
            <a:rPr lang="en-US"/>
            <a:t>As lymph passes through a node bacteria and other foreign materials are trapped by reticular fibers within the node - bacteria are then phagocytized by macrophages.</a:t>
          </a:r>
        </a:p>
      </dgm:t>
    </dgm:pt>
    <dgm:pt modelId="{A9E3C2E1-AC0B-443C-BD7B-57A3826FC408}" type="parTrans" cxnId="{28339CB5-9FAF-4983-AC25-4AA510822A84}">
      <dgm:prSet/>
      <dgm:spPr/>
      <dgm:t>
        <a:bodyPr/>
        <a:lstStyle/>
        <a:p>
          <a:endParaRPr lang="en-US"/>
        </a:p>
      </dgm:t>
    </dgm:pt>
    <dgm:pt modelId="{02D77CA1-11E7-4DA0-B691-00E3FD087AA1}" type="sibTrans" cxnId="{28339CB5-9FAF-4983-AC25-4AA510822A84}">
      <dgm:prSet/>
      <dgm:spPr/>
      <dgm:t>
        <a:bodyPr/>
        <a:lstStyle/>
        <a:p>
          <a:endParaRPr lang="en-US"/>
        </a:p>
      </dgm:t>
    </dgm:pt>
    <dgm:pt modelId="{BA364221-D6A7-42E2-B862-6F906FAF23BC}">
      <dgm:prSet/>
      <dgm:spPr/>
      <dgm:t>
        <a:bodyPr/>
        <a:lstStyle/>
        <a:p>
          <a:r>
            <a:rPr lang="en-US"/>
            <a:t>plasma cells produce antibodies to antigens in the lymph • antibodies, lymphocytes, and monocytes are eventually returned to the blood via subclavian veins</a:t>
          </a:r>
        </a:p>
      </dgm:t>
    </dgm:pt>
    <dgm:pt modelId="{2733F0FB-9483-434E-A6F7-CB4BA9AC851E}" type="parTrans" cxnId="{69B2A6F7-90C1-4C3B-B3C6-4EBC89750F2B}">
      <dgm:prSet/>
      <dgm:spPr/>
      <dgm:t>
        <a:bodyPr/>
        <a:lstStyle/>
        <a:p>
          <a:endParaRPr lang="en-US"/>
        </a:p>
      </dgm:t>
    </dgm:pt>
    <dgm:pt modelId="{86BA3BBB-9D94-4D67-A1D5-95232A860226}" type="sibTrans" cxnId="{69B2A6F7-90C1-4C3B-B3C6-4EBC89750F2B}">
      <dgm:prSet/>
      <dgm:spPr/>
      <dgm:t>
        <a:bodyPr/>
        <a:lstStyle/>
        <a:p>
          <a:endParaRPr lang="en-US"/>
        </a:p>
      </dgm:t>
    </dgm:pt>
    <dgm:pt modelId="{43F5AF62-BD6E-4258-841F-302746291CA9}" type="pres">
      <dgm:prSet presAssocID="{8FA29162-0B3B-407C-A937-6303FAF1C8C3}" presName="linear" presStyleCnt="0">
        <dgm:presLayoutVars>
          <dgm:animLvl val="lvl"/>
          <dgm:resizeHandles val="exact"/>
        </dgm:presLayoutVars>
      </dgm:prSet>
      <dgm:spPr/>
    </dgm:pt>
    <dgm:pt modelId="{11A18005-F65E-4D30-A9D0-EEAAF3165B19}" type="pres">
      <dgm:prSet presAssocID="{8A15B729-38FB-4A86-B84E-7E73274B45EF}" presName="parentText" presStyleLbl="node1" presStyleIdx="0" presStyleCnt="2">
        <dgm:presLayoutVars>
          <dgm:chMax val="0"/>
          <dgm:bulletEnabled val="1"/>
        </dgm:presLayoutVars>
      </dgm:prSet>
      <dgm:spPr/>
    </dgm:pt>
    <dgm:pt modelId="{5DBB5C80-B91F-448A-A748-81F0487CC6A0}" type="pres">
      <dgm:prSet presAssocID="{02D77CA1-11E7-4DA0-B691-00E3FD087AA1}" presName="spacer" presStyleCnt="0"/>
      <dgm:spPr/>
    </dgm:pt>
    <dgm:pt modelId="{3FCF44BB-3A1C-4394-8603-CC4069430578}" type="pres">
      <dgm:prSet presAssocID="{BA364221-D6A7-42E2-B862-6F906FAF23BC}" presName="parentText" presStyleLbl="node1" presStyleIdx="1" presStyleCnt="2">
        <dgm:presLayoutVars>
          <dgm:chMax val="0"/>
          <dgm:bulletEnabled val="1"/>
        </dgm:presLayoutVars>
      </dgm:prSet>
      <dgm:spPr/>
    </dgm:pt>
  </dgm:ptLst>
  <dgm:cxnLst>
    <dgm:cxn modelId="{2300F751-851E-4965-8CA2-5BF92F1BEA41}" type="presOf" srcId="{8FA29162-0B3B-407C-A937-6303FAF1C8C3}" destId="{43F5AF62-BD6E-4258-841F-302746291CA9}" srcOrd="0" destOrd="0" presId="urn:microsoft.com/office/officeart/2005/8/layout/vList2"/>
    <dgm:cxn modelId="{84180A76-7D9D-4570-9794-55DB0E1A7A41}" type="presOf" srcId="{8A15B729-38FB-4A86-B84E-7E73274B45EF}" destId="{11A18005-F65E-4D30-A9D0-EEAAF3165B19}" srcOrd="0" destOrd="0" presId="urn:microsoft.com/office/officeart/2005/8/layout/vList2"/>
    <dgm:cxn modelId="{28339CB5-9FAF-4983-AC25-4AA510822A84}" srcId="{8FA29162-0B3B-407C-A937-6303FAF1C8C3}" destId="{8A15B729-38FB-4A86-B84E-7E73274B45EF}" srcOrd="0" destOrd="0" parTransId="{A9E3C2E1-AC0B-443C-BD7B-57A3826FC408}" sibTransId="{02D77CA1-11E7-4DA0-B691-00E3FD087AA1}"/>
    <dgm:cxn modelId="{878851B9-9D7F-4E2B-B505-93B0A6C5E3BF}" type="presOf" srcId="{BA364221-D6A7-42E2-B862-6F906FAF23BC}" destId="{3FCF44BB-3A1C-4394-8603-CC4069430578}" srcOrd="0" destOrd="0" presId="urn:microsoft.com/office/officeart/2005/8/layout/vList2"/>
    <dgm:cxn modelId="{69B2A6F7-90C1-4C3B-B3C6-4EBC89750F2B}" srcId="{8FA29162-0B3B-407C-A937-6303FAF1C8C3}" destId="{BA364221-D6A7-42E2-B862-6F906FAF23BC}" srcOrd="1" destOrd="0" parTransId="{2733F0FB-9483-434E-A6F7-CB4BA9AC851E}" sibTransId="{86BA3BBB-9D94-4D67-A1D5-95232A860226}"/>
    <dgm:cxn modelId="{36CAC8C4-B2A4-4327-92F6-ACD3659BCAC1}" type="presParOf" srcId="{43F5AF62-BD6E-4258-841F-302746291CA9}" destId="{11A18005-F65E-4D30-A9D0-EEAAF3165B19}" srcOrd="0" destOrd="0" presId="urn:microsoft.com/office/officeart/2005/8/layout/vList2"/>
    <dgm:cxn modelId="{7BB7484B-A813-47DD-82C6-3EEEF9E531D6}" type="presParOf" srcId="{43F5AF62-BD6E-4258-841F-302746291CA9}" destId="{5DBB5C80-B91F-448A-A748-81F0487CC6A0}" srcOrd="1" destOrd="0" presId="urn:microsoft.com/office/officeart/2005/8/layout/vList2"/>
    <dgm:cxn modelId="{4A3CE69A-6485-451B-981F-8942275FDFFD}" type="presParOf" srcId="{43F5AF62-BD6E-4258-841F-302746291CA9}" destId="{3FCF44BB-3A1C-4394-8603-CC40694305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5B3AA85-953B-4F97-98BC-69456780C2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84604-60A3-45AE-BBD7-E643AA9B8200}">
      <dgm:prSet/>
      <dgm:spPr/>
      <dgm:t>
        <a:bodyPr/>
        <a:lstStyle/>
        <a:p>
          <a:r>
            <a:rPr lang="en-GB"/>
            <a:t>As well as the Lymph Nodes, there are specific organs that are part of the lymphatic system</a:t>
          </a:r>
          <a:endParaRPr lang="en-US"/>
        </a:p>
      </dgm:t>
    </dgm:pt>
    <dgm:pt modelId="{7A63758C-4536-4AE1-AFFF-BD8BF4DBCF93}" type="parTrans" cxnId="{24306793-6117-4DF2-A7DA-3EEF2B7E069F}">
      <dgm:prSet/>
      <dgm:spPr/>
      <dgm:t>
        <a:bodyPr/>
        <a:lstStyle/>
        <a:p>
          <a:endParaRPr lang="en-US"/>
        </a:p>
      </dgm:t>
    </dgm:pt>
    <dgm:pt modelId="{CD059DAA-6922-4E1A-82E8-C68CA9F23082}" type="sibTrans" cxnId="{24306793-6117-4DF2-A7DA-3EEF2B7E069F}">
      <dgm:prSet/>
      <dgm:spPr/>
      <dgm:t>
        <a:bodyPr/>
        <a:lstStyle/>
        <a:p>
          <a:endParaRPr lang="en-US"/>
        </a:p>
      </dgm:t>
    </dgm:pt>
    <dgm:pt modelId="{F675E64C-9171-4D38-8047-D25C0BBB5C45}">
      <dgm:prSet/>
      <dgm:spPr/>
      <dgm:t>
        <a:bodyPr/>
        <a:lstStyle/>
        <a:p>
          <a:r>
            <a:rPr lang="en-GB"/>
            <a:t>Thymus </a:t>
          </a:r>
          <a:endParaRPr lang="en-US"/>
        </a:p>
      </dgm:t>
    </dgm:pt>
    <dgm:pt modelId="{0D92ABB8-3533-4771-8E5D-68D4B23CCB7B}" type="parTrans" cxnId="{FD96150C-BFEA-4FDD-8B86-3B343B4479A1}">
      <dgm:prSet/>
      <dgm:spPr/>
      <dgm:t>
        <a:bodyPr/>
        <a:lstStyle/>
        <a:p>
          <a:endParaRPr lang="en-US"/>
        </a:p>
      </dgm:t>
    </dgm:pt>
    <dgm:pt modelId="{7FC85BE7-EB3B-489C-BF17-DD3991BA7461}" type="sibTrans" cxnId="{FD96150C-BFEA-4FDD-8B86-3B343B4479A1}">
      <dgm:prSet/>
      <dgm:spPr/>
      <dgm:t>
        <a:bodyPr/>
        <a:lstStyle/>
        <a:p>
          <a:endParaRPr lang="en-US"/>
        </a:p>
      </dgm:t>
    </dgm:pt>
    <dgm:pt modelId="{640BB086-AA11-45FA-B86D-D611A403F1F7}">
      <dgm:prSet/>
      <dgm:spPr/>
      <dgm:t>
        <a:bodyPr/>
        <a:lstStyle/>
        <a:p>
          <a:r>
            <a:rPr lang="en-GB"/>
            <a:t>Spleen</a:t>
          </a:r>
          <a:endParaRPr lang="en-US"/>
        </a:p>
      </dgm:t>
    </dgm:pt>
    <dgm:pt modelId="{94A87F32-03C1-41D8-8C61-628073F2A196}" type="parTrans" cxnId="{9CFF082E-41BD-46AA-95E2-E1CA63AE5CE7}">
      <dgm:prSet/>
      <dgm:spPr/>
      <dgm:t>
        <a:bodyPr/>
        <a:lstStyle/>
        <a:p>
          <a:endParaRPr lang="en-US"/>
        </a:p>
      </dgm:t>
    </dgm:pt>
    <dgm:pt modelId="{191475C4-8997-4293-9799-10110A9AF9E1}" type="sibTrans" cxnId="{9CFF082E-41BD-46AA-95E2-E1CA63AE5CE7}">
      <dgm:prSet/>
      <dgm:spPr/>
      <dgm:t>
        <a:bodyPr/>
        <a:lstStyle/>
        <a:p>
          <a:endParaRPr lang="en-US"/>
        </a:p>
      </dgm:t>
    </dgm:pt>
    <dgm:pt modelId="{89AFD9CD-BDA8-4CB8-A921-2E466EC0CB66}">
      <dgm:prSet/>
      <dgm:spPr/>
      <dgm:t>
        <a:bodyPr/>
        <a:lstStyle/>
        <a:p>
          <a:r>
            <a:rPr lang="en-GB"/>
            <a:t>Tonsils</a:t>
          </a:r>
          <a:endParaRPr lang="en-US"/>
        </a:p>
      </dgm:t>
    </dgm:pt>
    <dgm:pt modelId="{367DBABC-3EA9-4ED7-B256-BD56A780BFFC}" type="parTrans" cxnId="{53E1B03F-5B23-48B9-8F34-2DB955699A05}">
      <dgm:prSet/>
      <dgm:spPr/>
      <dgm:t>
        <a:bodyPr/>
        <a:lstStyle/>
        <a:p>
          <a:endParaRPr lang="en-US"/>
        </a:p>
      </dgm:t>
    </dgm:pt>
    <dgm:pt modelId="{70541846-07C1-4DB7-A5E0-6169DE351539}" type="sibTrans" cxnId="{53E1B03F-5B23-48B9-8F34-2DB955699A05}">
      <dgm:prSet/>
      <dgm:spPr/>
      <dgm:t>
        <a:bodyPr/>
        <a:lstStyle/>
        <a:p>
          <a:endParaRPr lang="en-US"/>
        </a:p>
      </dgm:t>
    </dgm:pt>
    <dgm:pt modelId="{4D33494A-5E91-4AE3-AF8F-C2AD55225122}" type="pres">
      <dgm:prSet presAssocID="{C5B3AA85-953B-4F97-98BC-69456780C21A}" presName="vert0" presStyleCnt="0">
        <dgm:presLayoutVars>
          <dgm:dir/>
          <dgm:animOne val="branch"/>
          <dgm:animLvl val="lvl"/>
        </dgm:presLayoutVars>
      </dgm:prSet>
      <dgm:spPr/>
    </dgm:pt>
    <dgm:pt modelId="{AE9BF7AA-7D3E-44AA-B9F7-B280EA5F89EE}" type="pres">
      <dgm:prSet presAssocID="{12D84604-60A3-45AE-BBD7-E643AA9B8200}" presName="thickLine" presStyleLbl="alignNode1" presStyleIdx="0" presStyleCnt="4"/>
      <dgm:spPr/>
    </dgm:pt>
    <dgm:pt modelId="{62CF3E98-D2D6-4A94-857F-B042A7BFB90E}" type="pres">
      <dgm:prSet presAssocID="{12D84604-60A3-45AE-BBD7-E643AA9B8200}" presName="horz1" presStyleCnt="0"/>
      <dgm:spPr/>
    </dgm:pt>
    <dgm:pt modelId="{6964C47F-1C76-4B12-BFCB-E62B86D545EE}" type="pres">
      <dgm:prSet presAssocID="{12D84604-60A3-45AE-BBD7-E643AA9B8200}" presName="tx1" presStyleLbl="revTx" presStyleIdx="0" presStyleCnt="4"/>
      <dgm:spPr/>
    </dgm:pt>
    <dgm:pt modelId="{B5647BD1-1CF1-4CFA-A9EC-024460000769}" type="pres">
      <dgm:prSet presAssocID="{12D84604-60A3-45AE-BBD7-E643AA9B8200}" presName="vert1" presStyleCnt="0"/>
      <dgm:spPr/>
    </dgm:pt>
    <dgm:pt modelId="{24982FBE-A484-4589-9340-F0A0F17DF08D}" type="pres">
      <dgm:prSet presAssocID="{F675E64C-9171-4D38-8047-D25C0BBB5C45}" presName="thickLine" presStyleLbl="alignNode1" presStyleIdx="1" presStyleCnt="4"/>
      <dgm:spPr/>
    </dgm:pt>
    <dgm:pt modelId="{BEA591D1-39FB-49D7-B412-45BC5C3A3E51}" type="pres">
      <dgm:prSet presAssocID="{F675E64C-9171-4D38-8047-D25C0BBB5C45}" presName="horz1" presStyleCnt="0"/>
      <dgm:spPr/>
    </dgm:pt>
    <dgm:pt modelId="{D22C8379-55ED-4522-BABE-B9CCBD88C7EF}" type="pres">
      <dgm:prSet presAssocID="{F675E64C-9171-4D38-8047-D25C0BBB5C45}" presName="tx1" presStyleLbl="revTx" presStyleIdx="1" presStyleCnt="4"/>
      <dgm:spPr/>
    </dgm:pt>
    <dgm:pt modelId="{C9BDC2DC-E1E8-4248-94A7-C88F7AE62BD8}" type="pres">
      <dgm:prSet presAssocID="{F675E64C-9171-4D38-8047-D25C0BBB5C45}" presName="vert1" presStyleCnt="0"/>
      <dgm:spPr/>
    </dgm:pt>
    <dgm:pt modelId="{9416D09F-81B5-4287-869F-9C218DAB559D}" type="pres">
      <dgm:prSet presAssocID="{640BB086-AA11-45FA-B86D-D611A403F1F7}" presName="thickLine" presStyleLbl="alignNode1" presStyleIdx="2" presStyleCnt="4"/>
      <dgm:spPr/>
    </dgm:pt>
    <dgm:pt modelId="{FDF36A3F-6D56-4FE2-89ED-CA8393CC6A3A}" type="pres">
      <dgm:prSet presAssocID="{640BB086-AA11-45FA-B86D-D611A403F1F7}" presName="horz1" presStyleCnt="0"/>
      <dgm:spPr/>
    </dgm:pt>
    <dgm:pt modelId="{E8C500E8-5A43-4E85-9618-6FBFE40ABAF6}" type="pres">
      <dgm:prSet presAssocID="{640BB086-AA11-45FA-B86D-D611A403F1F7}" presName="tx1" presStyleLbl="revTx" presStyleIdx="2" presStyleCnt="4"/>
      <dgm:spPr/>
    </dgm:pt>
    <dgm:pt modelId="{B0EBC370-5159-4B51-B791-7026B44F3082}" type="pres">
      <dgm:prSet presAssocID="{640BB086-AA11-45FA-B86D-D611A403F1F7}" presName="vert1" presStyleCnt="0"/>
      <dgm:spPr/>
    </dgm:pt>
    <dgm:pt modelId="{2A14C53A-EAB2-4992-9FD5-8E10A3BBC2AE}" type="pres">
      <dgm:prSet presAssocID="{89AFD9CD-BDA8-4CB8-A921-2E466EC0CB66}" presName="thickLine" presStyleLbl="alignNode1" presStyleIdx="3" presStyleCnt="4"/>
      <dgm:spPr/>
    </dgm:pt>
    <dgm:pt modelId="{E3DA5C9C-A157-42A7-9472-BC7D445A4284}" type="pres">
      <dgm:prSet presAssocID="{89AFD9CD-BDA8-4CB8-A921-2E466EC0CB66}" presName="horz1" presStyleCnt="0"/>
      <dgm:spPr/>
    </dgm:pt>
    <dgm:pt modelId="{39005BDC-33CA-4A7B-8103-F20D09ADFC67}" type="pres">
      <dgm:prSet presAssocID="{89AFD9CD-BDA8-4CB8-A921-2E466EC0CB66}" presName="tx1" presStyleLbl="revTx" presStyleIdx="3" presStyleCnt="4"/>
      <dgm:spPr/>
    </dgm:pt>
    <dgm:pt modelId="{E844B0DE-8979-45E1-A5A8-79108C7DEFA9}" type="pres">
      <dgm:prSet presAssocID="{89AFD9CD-BDA8-4CB8-A921-2E466EC0CB66}" presName="vert1" presStyleCnt="0"/>
      <dgm:spPr/>
    </dgm:pt>
  </dgm:ptLst>
  <dgm:cxnLst>
    <dgm:cxn modelId="{FD96150C-BFEA-4FDD-8B86-3B343B4479A1}" srcId="{C5B3AA85-953B-4F97-98BC-69456780C21A}" destId="{F675E64C-9171-4D38-8047-D25C0BBB5C45}" srcOrd="1" destOrd="0" parTransId="{0D92ABB8-3533-4771-8E5D-68D4B23CCB7B}" sibTransId="{7FC85BE7-EB3B-489C-BF17-DD3991BA7461}"/>
    <dgm:cxn modelId="{9CFF082E-41BD-46AA-95E2-E1CA63AE5CE7}" srcId="{C5B3AA85-953B-4F97-98BC-69456780C21A}" destId="{640BB086-AA11-45FA-B86D-D611A403F1F7}" srcOrd="2" destOrd="0" parTransId="{94A87F32-03C1-41D8-8C61-628073F2A196}" sibTransId="{191475C4-8997-4293-9799-10110A9AF9E1}"/>
    <dgm:cxn modelId="{87DC2D35-4306-4629-BA86-FBF6F8F9BA47}" type="presOf" srcId="{F675E64C-9171-4D38-8047-D25C0BBB5C45}" destId="{D22C8379-55ED-4522-BABE-B9CCBD88C7EF}" srcOrd="0" destOrd="0" presId="urn:microsoft.com/office/officeart/2008/layout/LinedList"/>
    <dgm:cxn modelId="{53E1B03F-5B23-48B9-8F34-2DB955699A05}" srcId="{C5B3AA85-953B-4F97-98BC-69456780C21A}" destId="{89AFD9CD-BDA8-4CB8-A921-2E466EC0CB66}" srcOrd="3" destOrd="0" parTransId="{367DBABC-3EA9-4ED7-B256-BD56A780BFFC}" sibTransId="{70541846-07C1-4DB7-A5E0-6169DE351539}"/>
    <dgm:cxn modelId="{F30A975A-97E2-4B32-A6FB-16BA4D564383}" type="presOf" srcId="{89AFD9CD-BDA8-4CB8-A921-2E466EC0CB66}" destId="{39005BDC-33CA-4A7B-8103-F20D09ADFC67}" srcOrd="0" destOrd="0" presId="urn:microsoft.com/office/officeart/2008/layout/LinedList"/>
    <dgm:cxn modelId="{24306793-6117-4DF2-A7DA-3EEF2B7E069F}" srcId="{C5B3AA85-953B-4F97-98BC-69456780C21A}" destId="{12D84604-60A3-45AE-BBD7-E643AA9B8200}" srcOrd="0" destOrd="0" parTransId="{7A63758C-4536-4AE1-AFFF-BD8BF4DBCF93}" sibTransId="{CD059DAA-6922-4E1A-82E8-C68CA9F23082}"/>
    <dgm:cxn modelId="{CFA3329D-5F4F-4B7C-A86E-12EE20BACCF2}" type="presOf" srcId="{640BB086-AA11-45FA-B86D-D611A403F1F7}" destId="{E8C500E8-5A43-4E85-9618-6FBFE40ABAF6}" srcOrd="0" destOrd="0" presId="urn:microsoft.com/office/officeart/2008/layout/LinedList"/>
    <dgm:cxn modelId="{D142CBCE-280F-45D6-B47B-F4744CF02093}" type="presOf" srcId="{C5B3AA85-953B-4F97-98BC-69456780C21A}" destId="{4D33494A-5E91-4AE3-AF8F-C2AD55225122}" srcOrd="0" destOrd="0" presId="urn:microsoft.com/office/officeart/2008/layout/LinedList"/>
    <dgm:cxn modelId="{DF5890D7-4D77-4C5E-AC54-BAE5D1961326}" type="presOf" srcId="{12D84604-60A3-45AE-BBD7-E643AA9B8200}" destId="{6964C47F-1C76-4B12-BFCB-E62B86D545EE}" srcOrd="0" destOrd="0" presId="urn:microsoft.com/office/officeart/2008/layout/LinedList"/>
    <dgm:cxn modelId="{A8A57A7D-1752-475B-BE6C-CE9C8FDAD51B}" type="presParOf" srcId="{4D33494A-5E91-4AE3-AF8F-C2AD55225122}" destId="{AE9BF7AA-7D3E-44AA-B9F7-B280EA5F89EE}" srcOrd="0" destOrd="0" presId="urn:microsoft.com/office/officeart/2008/layout/LinedList"/>
    <dgm:cxn modelId="{0418AF0E-C035-45DB-B822-24C269ED5884}" type="presParOf" srcId="{4D33494A-5E91-4AE3-AF8F-C2AD55225122}" destId="{62CF3E98-D2D6-4A94-857F-B042A7BFB90E}" srcOrd="1" destOrd="0" presId="urn:microsoft.com/office/officeart/2008/layout/LinedList"/>
    <dgm:cxn modelId="{37DA1DAD-0B69-4D96-966E-C683EC547056}" type="presParOf" srcId="{62CF3E98-D2D6-4A94-857F-B042A7BFB90E}" destId="{6964C47F-1C76-4B12-BFCB-E62B86D545EE}" srcOrd="0" destOrd="0" presId="urn:microsoft.com/office/officeart/2008/layout/LinedList"/>
    <dgm:cxn modelId="{E2E90207-215E-465A-92BC-275FD06DDE00}" type="presParOf" srcId="{62CF3E98-D2D6-4A94-857F-B042A7BFB90E}" destId="{B5647BD1-1CF1-4CFA-A9EC-024460000769}" srcOrd="1" destOrd="0" presId="urn:microsoft.com/office/officeart/2008/layout/LinedList"/>
    <dgm:cxn modelId="{E65D5F49-901D-4B02-AD60-E9A7736E872A}" type="presParOf" srcId="{4D33494A-5E91-4AE3-AF8F-C2AD55225122}" destId="{24982FBE-A484-4589-9340-F0A0F17DF08D}" srcOrd="2" destOrd="0" presId="urn:microsoft.com/office/officeart/2008/layout/LinedList"/>
    <dgm:cxn modelId="{18639C68-986C-4601-A5A9-68D3828F0993}" type="presParOf" srcId="{4D33494A-5E91-4AE3-AF8F-C2AD55225122}" destId="{BEA591D1-39FB-49D7-B412-45BC5C3A3E51}" srcOrd="3" destOrd="0" presId="urn:microsoft.com/office/officeart/2008/layout/LinedList"/>
    <dgm:cxn modelId="{AED8AD18-206B-46F1-9362-4817246C4E56}" type="presParOf" srcId="{BEA591D1-39FB-49D7-B412-45BC5C3A3E51}" destId="{D22C8379-55ED-4522-BABE-B9CCBD88C7EF}" srcOrd="0" destOrd="0" presId="urn:microsoft.com/office/officeart/2008/layout/LinedList"/>
    <dgm:cxn modelId="{2EC4B527-8725-4632-96F2-97AEA4E900F2}" type="presParOf" srcId="{BEA591D1-39FB-49D7-B412-45BC5C3A3E51}" destId="{C9BDC2DC-E1E8-4248-94A7-C88F7AE62BD8}" srcOrd="1" destOrd="0" presId="urn:microsoft.com/office/officeart/2008/layout/LinedList"/>
    <dgm:cxn modelId="{29C588AE-E2AE-494A-8097-08E0D59382DF}" type="presParOf" srcId="{4D33494A-5E91-4AE3-AF8F-C2AD55225122}" destId="{9416D09F-81B5-4287-869F-9C218DAB559D}" srcOrd="4" destOrd="0" presId="urn:microsoft.com/office/officeart/2008/layout/LinedList"/>
    <dgm:cxn modelId="{EC56E604-FF83-48CA-97B5-5D206CB9F979}" type="presParOf" srcId="{4D33494A-5E91-4AE3-AF8F-C2AD55225122}" destId="{FDF36A3F-6D56-4FE2-89ED-CA8393CC6A3A}" srcOrd="5" destOrd="0" presId="urn:microsoft.com/office/officeart/2008/layout/LinedList"/>
    <dgm:cxn modelId="{4F7645D7-D897-4DD9-BC89-0962392541D3}" type="presParOf" srcId="{FDF36A3F-6D56-4FE2-89ED-CA8393CC6A3A}" destId="{E8C500E8-5A43-4E85-9618-6FBFE40ABAF6}" srcOrd="0" destOrd="0" presId="urn:microsoft.com/office/officeart/2008/layout/LinedList"/>
    <dgm:cxn modelId="{89AAAD31-E1CF-4E0B-9B75-8BC390FA31E9}" type="presParOf" srcId="{FDF36A3F-6D56-4FE2-89ED-CA8393CC6A3A}" destId="{B0EBC370-5159-4B51-B791-7026B44F3082}" srcOrd="1" destOrd="0" presId="urn:microsoft.com/office/officeart/2008/layout/LinedList"/>
    <dgm:cxn modelId="{964413B8-7735-4778-950A-1349AD6A2E58}" type="presParOf" srcId="{4D33494A-5E91-4AE3-AF8F-C2AD55225122}" destId="{2A14C53A-EAB2-4992-9FD5-8E10A3BBC2AE}" srcOrd="6" destOrd="0" presId="urn:microsoft.com/office/officeart/2008/layout/LinedList"/>
    <dgm:cxn modelId="{9D8BFA6A-08CF-44E5-B673-2BB551D4BF8D}" type="presParOf" srcId="{4D33494A-5E91-4AE3-AF8F-C2AD55225122}" destId="{E3DA5C9C-A157-42A7-9472-BC7D445A4284}" srcOrd="7" destOrd="0" presId="urn:microsoft.com/office/officeart/2008/layout/LinedList"/>
    <dgm:cxn modelId="{9C1B2D63-38A9-4383-9CF0-CDB52F8DE21F}" type="presParOf" srcId="{E3DA5C9C-A157-42A7-9472-BC7D445A4284}" destId="{39005BDC-33CA-4A7B-8103-F20D09ADFC67}" srcOrd="0" destOrd="0" presId="urn:microsoft.com/office/officeart/2008/layout/LinedList"/>
    <dgm:cxn modelId="{075220D2-96A9-4604-9441-AA58470E2438}" type="presParOf" srcId="{E3DA5C9C-A157-42A7-9472-BC7D445A4284}" destId="{E844B0DE-8979-45E1-A5A8-79108C7DE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A820-87B2-42F7-BC17-413B8604594B}">
      <dsp:nvSpPr>
        <dsp:cNvPr id="0" name=""/>
        <dsp:cNvSpPr/>
      </dsp:nvSpPr>
      <dsp:spPr>
        <a:xfrm>
          <a:off x="883"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1D733-DD90-4A0F-8945-18B1E94155EA}">
      <dsp:nvSpPr>
        <dsp:cNvPr id="0" name=""/>
        <dsp:cNvSpPr/>
      </dsp:nvSpPr>
      <dsp:spPr>
        <a:xfrm>
          <a:off x="345568"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erythrocytes ? </a:t>
          </a:r>
        </a:p>
      </dsp:txBody>
      <dsp:txXfrm>
        <a:off x="403264" y="2208284"/>
        <a:ext cx="2986770" cy="1854480"/>
      </dsp:txXfrm>
    </dsp:sp>
    <dsp:sp modelId="{4A3F62F6-9F70-4B54-9E31-2EB3EE769599}">
      <dsp:nvSpPr>
        <dsp:cNvPr id="0" name=""/>
        <dsp:cNvSpPr/>
      </dsp:nvSpPr>
      <dsp:spPr>
        <a:xfrm>
          <a:off x="3792415"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222D-5278-48E9-AE38-A857A8B686D9}">
      <dsp:nvSpPr>
        <dsp:cNvPr id="0" name=""/>
        <dsp:cNvSpPr/>
      </dsp:nvSpPr>
      <dsp:spPr>
        <a:xfrm>
          <a:off x="4137100"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lymphocytes? </a:t>
          </a:r>
        </a:p>
      </dsp:txBody>
      <dsp:txXfrm>
        <a:off x="4194796" y="2208284"/>
        <a:ext cx="2986770" cy="1854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E0303-679F-4BB4-B0C6-8542BB740EBE}">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B83DF-426E-41B7-AB10-43CE2BF0254E}">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the primary function of blood?</a:t>
          </a:r>
        </a:p>
      </dsp:txBody>
      <dsp:txXfrm>
        <a:off x="0" y="2902"/>
        <a:ext cx="7240146" cy="1979265"/>
      </dsp:txXfrm>
    </dsp:sp>
    <dsp:sp modelId="{2D1CD301-E5E9-444C-BAEA-A72F99CB1B1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08128-8E2A-4388-9276-7D63E0A53DAF}">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How much blood is in the human body?</a:t>
          </a:r>
        </a:p>
      </dsp:txBody>
      <dsp:txXfrm>
        <a:off x="0" y="1982167"/>
        <a:ext cx="7240146" cy="1979265"/>
      </dsp:txXfrm>
    </dsp:sp>
    <dsp:sp modelId="{886D88B5-DF7A-43EA-9775-5F1C114BD544}">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D1AF7-657E-41E6-B2B6-D9C5846641A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plasma and what percentage of it is in the blood? </a:t>
          </a:r>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161809"/>
          <a:ext cx="5029199" cy="14741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71964" y="233773"/>
        <a:ext cx="4885271" cy="1330271"/>
      </dsp:txXfrm>
    </dsp:sp>
    <dsp:sp modelId="{387640BE-69A2-429A-BA9B-8CCB0829F7A8}">
      <dsp:nvSpPr>
        <dsp:cNvPr id="0" name=""/>
        <dsp:cNvSpPr/>
      </dsp:nvSpPr>
      <dsp:spPr>
        <a:xfrm>
          <a:off x="0" y="1736809"/>
          <a:ext cx="5029199" cy="1474199"/>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71964" y="1808773"/>
        <a:ext cx="4885271" cy="1330271"/>
      </dsp:txXfrm>
    </dsp:sp>
    <dsp:sp modelId="{4D2B0FC3-6A1B-4C67-85C9-26787772B175}">
      <dsp:nvSpPr>
        <dsp:cNvPr id="0" name=""/>
        <dsp:cNvSpPr/>
      </dsp:nvSpPr>
      <dsp:spPr>
        <a:xfrm>
          <a:off x="0" y="3311808"/>
          <a:ext cx="5029199" cy="1474199"/>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71964" y="3383772"/>
        <a:ext cx="4885271" cy="13302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7D220-0295-48D2-B220-95EEC182C8FE}">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5A38D-9D36-4F2D-B86B-C8D00EA6538F}">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9A433-D4DD-4E4E-9A58-80AE63710937}">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Where are plasma proteins formed?</a:t>
          </a:r>
        </a:p>
      </dsp:txBody>
      <dsp:txXfrm>
        <a:off x="2059457" y="965834"/>
        <a:ext cx="5180688" cy="1783080"/>
      </dsp:txXfrm>
    </dsp:sp>
    <dsp:sp modelId="{21843208-49AA-4FE6-846C-3C555291CB14}">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2A94E-B1A8-4CF9-878D-789AB95F6401}">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C113C-BC08-430C-A883-645EC9EA12A6}">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What is the function of Albumin, Fibrinogen and prothrombin and globulins? </a:t>
          </a:r>
        </a:p>
      </dsp:txBody>
      <dsp:txXfrm>
        <a:off x="2059457" y="3194684"/>
        <a:ext cx="5180688" cy="1783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45182-4234-415C-BD78-DE9F2D67E766}">
      <dsp:nvSpPr>
        <dsp:cNvPr id="0" name=""/>
        <dsp:cNvSpPr/>
      </dsp:nvSpPr>
      <dsp:spPr>
        <a:xfrm>
          <a:off x="0" y="331987"/>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Erythrocytes</a:t>
          </a:r>
        </a:p>
      </dsp:txBody>
      <dsp:txXfrm>
        <a:off x="79818" y="411805"/>
        <a:ext cx="7080510" cy="1475439"/>
      </dsp:txXfrm>
    </dsp:sp>
    <dsp:sp modelId="{010B1078-EBA3-403B-8872-149E172153B9}">
      <dsp:nvSpPr>
        <dsp:cNvPr id="0" name=""/>
        <dsp:cNvSpPr/>
      </dsp:nvSpPr>
      <dsp:spPr>
        <a:xfrm>
          <a:off x="0" y="2154262"/>
          <a:ext cx="7240146" cy="16350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Lymphocytes</a:t>
          </a:r>
        </a:p>
      </dsp:txBody>
      <dsp:txXfrm>
        <a:off x="79818" y="2234080"/>
        <a:ext cx="7080510" cy="1475439"/>
      </dsp:txXfrm>
    </dsp:sp>
    <dsp:sp modelId="{14F8784F-A04F-4C97-A806-364A2817A2B9}">
      <dsp:nvSpPr>
        <dsp:cNvPr id="0" name=""/>
        <dsp:cNvSpPr/>
      </dsp:nvSpPr>
      <dsp:spPr>
        <a:xfrm>
          <a:off x="0" y="3976537"/>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Thrombocytes </a:t>
          </a:r>
        </a:p>
      </dsp:txBody>
      <dsp:txXfrm>
        <a:off x="79818" y="4056355"/>
        <a:ext cx="7080510" cy="1475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4AEA8-E5CA-4317-936B-CE81916B55A5}">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BD78-86E6-42C7-BEAC-4B4096D41BD4}">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N</a:t>
          </a:r>
          <a:r>
            <a:rPr lang="en-US" sz="3100" b="0" i="0" kern="1200"/>
            <a:t>ever – </a:t>
          </a:r>
          <a:r>
            <a:rPr lang="en-US" sz="3100" b="1" i="0" kern="1200"/>
            <a:t>N</a:t>
          </a:r>
          <a:r>
            <a:rPr lang="en-US" sz="3100" b="0" i="0" kern="1200"/>
            <a:t>eutrophils most prevalent so bacterial infections first responders! </a:t>
          </a:r>
          <a:endParaRPr lang="en-US" sz="3100" kern="1200"/>
        </a:p>
      </dsp:txBody>
      <dsp:txXfrm>
        <a:off x="0" y="725"/>
        <a:ext cx="7240146" cy="1188429"/>
      </dsp:txXfrm>
    </dsp:sp>
    <dsp:sp modelId="{42F93164-0F11-43B2-AF0E-20F6C2867197}">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E12A7-0508-4425-BD5D-8BE93E787045}">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L</a:t>
          </a:r>
          <a:r>
            <a:rPr lang="en-US" sz="3100" b="0" i="0" kern="1200"/>
            <a:t>et – </a:t>
          </a:r>
          <a:r>
            <a:rPr lang="en-US" sz="3100" b="1" i="0" kern="1200"/>
            <a:t>L</a:t>
          </a:r>
          <a:r>
            <a:rPr lang="en-US" sz="3100" b="0" i="0" kern="1200"/>
            <a:t>ymphocytes B and T cells produce antibodies </a:t>
          </a:r>
          <a:endParaRPr lang="en-US" sz="3100" kern="1200"/>
        </a:p>
      </dsp:txBody>
      <dsp:txXfrm>
        <a:off x="0" y="1189155"/>
        <a:ext cx="7240146" cy="1188429"/>
      </dsp:txXfrm>
    </dsp:sp>
    <dsp:sp modelId="{0B9F2B21-74F3-4291-823A-8346456E82A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C00A-14EA-4831-96B6-F0E5C30DB360}">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M</a:t>
          </a:r>
          <a:r>
            <a:rPr lang="en-US" sz="3100" b="0" i="0" kern="1200"/>
            <a:t>onkeys – </a:t>
          </a:r>
          <a:r>
            <a:rPr lang="en-US" sz="3100" b="1" i="0" kern="1200"/>
            <a:t>M</a:t>
          </a:r>
          <a:r>
            <a:rPr lang="en-US" sz="3100" b="0" i="0" kern="1200"/>
            <a:t>onocytes- remember munch ) phagocytosis eat the bacteria </a:t>
          </a:r>
          <a:endParaRPr lang="en-US" sz="3100" kern="1200"/>
        </a:p>
      </dsp:txBody>
      <dsp:txXfrm>
        <a:off x="0" y="2377585"/>
        <a:ext cx="7240146" cy="1188429"/>
      </dsp:txXfrm>
    </dsp:sp>
    <dsp:sp modelId="{49CB1F88-E50B-4150-9C79-819250B4FE0E}">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DDDA4-5559-4E95-90D3-CCD2A5193290}">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E</a:t>
          </a:r>
          <a:r>
            <a:rPr lang="en-US" sz="3100" b="0" i="0" kern="1200"/>
            <a:t>at – </a:t>
          </a:r>
          <a:r>
            <a:rPr lang="en-US" sz="3100" b="1" i="0" kern="1200"/>
            <a:t>E</a:t>
          </a:r>
          <a:r>
            <a:rPr lang="en-US" sz="3100" b="0" i="0" kern="1200"/>
            <a:t>osinophils- parasites and allergic responses inflammatory.</a:t>
          </a:r>
          <a:endParaRPr lang="en-US" sz="3100" kern="1200"/>
        </a:p>
      </dsp:txBody>
      <dsp:txXfrm>
        <a:off x="0" y="3566014"/>
        <a:ext cx="7240146" cy="1188429"/>
      </dsp:txXfrm>
    </dsp:sp>
    <dsp:sp modelId="{812CA765-36CF-4E0C-A3F5-A1E26F073AD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9F-B942-4194-AB7F-537D9C42E8A2}">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B</a:t>
          </a:r>
          <a:r>
            <a:rPr lang="en-US" sz="3100" b="0" i="0" kern="1200"/>
            <a:t>ananas – </a:t>
          </a:r>
          <a:r>
            <a:rPr lang="en-US" sz="3100" b="1" i="0" kern="1200"/>
            <a:t>B</a:t>
          </a:r>
          <a:r>
            <a:rPr lang="en-US" sz="3100" b="0" i="0" kern="1200"/>
            <a:t>asophils </a:t>
          </a:r>
          <a:r>
            <a:rPr lang="en-US" sz="3100" kern="1200"/>
            <a:t>Allergic and antigen response release histamine.</a:t>
          </a:r>
        </a:p>
      </dsp:txBody>
      <dsp:txXfrm>
        <a:off x="0" y="4754444"/>
        <a:ext cx="7240146" cy="11884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98700-261C-47EF-AAEF-E36F669245D1}">
      <dsp:nvSpPr>
        <dsp:cNvPr id="0" name=""/>
        <dsp:cNvSpPr/>
      </dsp:nvSpPr>
      <dsp:spPr>
        <a:xfrm>
          <a:off x="0" y="1243124"/>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arteries</a:t>
          </a:r>
        </a:p>
      </dsp:txBody>
      <dsp:txXfrm>
        <a:off x="79818" y="1322942"/>
        <a:ext cx="7080510" cy="1475439"/>
      </dsp:txXfrm>
    </dsp:sp>
    <dsp:sp modelId="{271588C0-02CE-4366-A689-F2E95AD400BE}">
      <dsp:nvSpPr>
        <dsp:cNvPr id="0" name=""/>
        <dsp:cNvSpPr/>
      </dsp:nvSpPr>
      <dsp:spPr>
        <a:xfrm>
          <a:off x="0" y="3065400"/>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veins</a:t>
          </a:r>
        </a:p>
      </dsp:txBody>
      <dsp:txXfrm>
        <a:off x="79818" y="3145218"/>
        <a:ext cx="7080510" cy="14754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9BB6-B107-45AE-9F3B-26CF9B500DB1}">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598F0-449A-4DFB-954D-9D28012ACFEF}">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Egestion </a:t>
          </a:r>
        </a:p>
      </dsp:txBody>
      <dsp:txXfrm>
        <a:off x="0" y="0"/>
        <a:ext cx="7240146" cy="1485900"/>
      </dsp:txXfrm>
    </dsp:sp>
    <dsp:sp modelId="{11BA88F9-276B-468D-8C9F-98F683767163}">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40D08-1F03-4D73-994E-5AD158A1F4CB}">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Digestion </a:t>
          </a:r>
        </a:p>
      </dsp:txBody>
      <dsp:txXfrm>
        <a:off x="0" y="1485900"/>
        <a:ext cx="7240146" cy="1485900"/>
      </dsp:txXfrm>
    </dsp:sp>
    <dsp:sp modelId="{D09D9685-9AD5-4B95-979D-A564653D7CBC}">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1169F-AF00-42F9-9F7A-C274B364F99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Ingestion</a:t>
          </a:r>
        </a:p>
      </dsp:txBody>
      <dsp:txXfrm>
        <a:off x="0" y="2971800"/>
        <a:ext cx="7240146" cy="1485900"/>
      </dsp:txXfrm>
    </dsp:sp>
    <dsp:sp modelId="{D036F754-E4D6-4A36-938B-D8343DCC99BB}">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5FF43-9682-4662-80DE-51A16FC3FA99}">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Absorption </a:t>
          </a:r>
        </a:p>
      </dsp:txBody>
      <dsp:txXfrm>
        <a:off x="0" y="4457699"/>
        <a:ext cx="7240146" cy="14859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3BDA-DEB8-4853-9F27-E19D57DE53A2}">
      <dsp:nvSpPr>
        <dsp:cNvPr id="0" name=""/>
        <dsp:cNvSpPr/>
      </dsp:nvSpPr>
      <dsp:spPr>
        <a:xfrm>
          <a:off x="0" y="477359"/>
          <a:ext cx="7240146"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7515A5-3A2F-4F5F-B992-95DC2EF6CCD8}">
      <dsp:nvSpPr>
        <dsp:cNvPr id="0" name=""/>
        <dsp:cNvSpPr/>
      </dsp:nvSpPr>
      <dsp:spPr>
        <a:xfrm>
          <a:off x="362007" y="93599"/>
          <a:ext cx="5068102"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Bile</a:t>
          </a:r>
        </a:p>
      </dsp:txBody>
      <dsp:txXfrm>
        <a:off x="399474" y="131066"/>
        <a:ext cx="4993168" cy="692586"/>
      </dsp:txXfrm>
    </dsp:sp>
    <dsp:sp modelId="{45A488FF-919F-42DC-BE11-F46008B1C2ED}">
      <dsp:nvSpPr>
        <dsp:cNvPr id="0" name=""/>
        <dsp:cNvSpPr/>
      </dsp:nvSpPr>
      <dsp:spPr>
        <a:xfrm>
          <a:off x="0" y="1656719"/>
          <a:ext cx="7240146" cy="655200"/>
        </a:xfrm>
        <a:prstGeom prst="rect">
          <a:avLst/>
        </a:prstGeom>
        <a:solidFill>
          <a:schemeClr val="lt1">
            <a:alpha val="90000"/>
            <a:hueOff val="0"/>
            <a:satOff val="0"/>
            <a:lumOff val="0"/>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3F173E-EDF2-44C3-A1C9-BABB469A4578}">
      <dsp:nvSpPr>
        <dsp:cNvPr id="0" name=""/>
        <dsp:cNvSpPr/>
      </dsp:nvSpPr>
      <dsp:spPr>
        <a:xfrm>
          <a:off x="362007" y="1272959"/>
          <a:ext cx="5068102" cy="767520"/>
        </a:xfrm>
        <a:prstGeom prst="roundRect">
          <a:avLst/>
        </a:prstGeom>
        <a:solidFill>
          <a:schemeClr val="accent2">
            <a:hueOff val="-379883"/>
            <a:satOff val="15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Liver</a:t>
          </a:r>
        </a:p>
      </dsp:txBody>
      <dsp:txXfrm>
        <a:off x="399474" y="1310426"/>
        <a:ext cx="4993168" cy="692586"/>
      </dsp:txXfrm>
    </dsp:sp>
    <dsp:sp modelId="{7C0D6C4E-4F40-41FD-8785-AF638280694A}">
      <dsp:nvSpPr>
        <dsp:cNvPr id="0" name=""/>
        <dsp:cNvSpPr/>
      </dsp:nvSpPr>
      <dsp:spPr>
        <a:xfrm>
          <a:off x="0" y="2836079"/>
          <a:ext cx="7240146" cy="655200"/>
        </a:xfrm>
        <a:prstGeom prst="rect">
          <a:avLst/>
        </a:prstGeom>
        <a:solidFill>
          <a:schemeClr val="lt1">
            <a:alpha val="90000"/>
            <a:hueOff val="0"/>
            <a:satOff val="0"/>
            <a:lumOff val="0"/>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D5B60A-3DE3-4BC9-8346-6225EEC499EB}">
      <dsp:nvSpPr>
        <dsp:cNvPr id="0" name=""/>
        <dsp:cNvSpPr/>
      </dsp:nvSpPr>
      <dsp:spPr>
        <a:xfrm>
          <a:off x="362007" y="2452319"/>
          <a:ext cx="5068102" cy="76752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Protease</a:t>
          </a:r>
        </a:p>
      </dsp:txBody>
      <dsp:txXfrm>
        <a:off x="399474" y="2489786"/>
        <a:ext cx="4993168" cy="692586"/>
      </dsp:txXfrm>
    </dsp:sp>
    <dsp:sp modelId="{57CCDFF2-BDEC-4B0E-A2EB-9EB0A3DEE51B}">
      <dsp:nvSpPr>
        <dsp:cNvPr id="0" name=""/>
        <dsp:cNvSpPr/>
      </dsp:nvSpPr>
      <dsp:spPr>
        <a:xfrm>
          <a:off x="0" y="4015440"/>
          <a:ext cx="7240146" cy="655200"/>
        </a:xfrm>
        <a:prstGeom prst="rect">
          <a:avLst/>
        </a:prstGeom>
        <a:solidFill>
          <a:schemeClr val="lt1">
            <a:alpha val="90000"/>
            <a:hueOff val="0"/>
            <a:satOff val="0"/>
            <a:lumOff val="0"/>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ECE84-FA84-424C-8C30-15B99509719A}">
      <dsp:nvSpPr>
        <dsp:cNvPr id="0" name=""/>
        <dsp:cNvSpPr/>
      </dsp:nvSpPr>
      <dsp:spPr>
        <a:xfrm>
          <a:off x="362007" y="3631680"/>
          <a:ext cx="5068102" cy="767520"/>
        </a:xfrm>
        <a:prstGeom prst="roundRect">
          <a:avLst/>
        </a:prstGeom>
        <a:solidFill>
          <a:schemeClr val="accent2">
            <a:hueOff val="-1139648"/>
            <a:satOff val="4501"/>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Lipase</a:t>
          </a:r>
        </a:p>
      </dsp:txBody>
      <dsp:txXfrm>
        <a:off x="399474" y="3669147"/>
        <a:ext cx="4993168" cy="692586"/>
      </dsp:txXfrm>
    </dsp:sp>
    <dsp:sp modelId="{455F3E1C-A07E-4302-90FA-7912049AEBDC}">
      <dsp:nvSpPr>
        <dsp:cNvPr id="0" name=""/>
        <dsp:cNvSpPr/>
      </dsp:nvSpPr>
      <dsp:spPr>
        <a:xfrm>
          <a:off x="0" y="5194800"/>
          <a:ext cx="7240146" cy="655200"/>
        </a:xfrm>
        <a:prstGeom prst="rect">
          <a:avLst/>
        </a:prstGeom>
        <a:solidFill>
          <a:schemeClr val="lt1">
            <a:alpha val="90000"/>
            <a:hueOff val="0"/>
            <a:satOff val="0"/>
            <a:lumOff val="0"/>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735AA5-1D2D-4605-BDA7-65CC87017B6E}">
      <dsp:nvSpPr>
        <dsp:cNvPr id="0" name=""/>
        <dsp:cNvSpPr/>
      </dsp:nvSpPr>
      <dsp:spPr>
        <a:xfrm>
          <a:off x="362007" y="4811039"/>
          <a:ext cx="5068102" cy="76752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Amylase </a:t>
          </a:r>
        </a:p>
      </dsp:txBody>
      <dsp:txXfrm>
        <a:off x="399474" y="4848506"/>
        <a:ext cx="4993168" cy="6925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34B81-1979-4A31-8B5C-08A1385E52CA}">
      <dsp:nvSpPr>
        <dsp:cNvPr id="0" name=""/>
        <dsp:cNvSpPr/>
      </dsp:nvSpPr>
      <dsp:spPr>
        <a:xfrm>
          <a:off x="0" y="263339"/>
          <a:ext cx="7240146" cy="172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the accessory organs and what is their function?</a:t>
          </a:r>
        </a:p>
      </dsp:txBody>
      <dsp:txXfrm>
        <a:off x="84301" y="347640"/>
        <a:ext cx="7071544" cy="1558318"/>
      </dsp:txXfrm>
    </dsp:sp>
    <dsp:sp modelId="{2668F624-CD87-480D-9397-D52798713259}">
      <dsp:nvSpPr>
        <dsp:cNvPr id="0" name=""/>
        <dsp:cNvSpPr/>
      </dsp:nvSpPr>
      <dsp:spPr>
        <a:xfrm>
          <a:off x="0" y="2108340"/>
          <a:ext cx="7240146" cy="1726920"/>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villi and what are their function ? </a:t>
          </a:r>
        </a:p>
      </dsp:txBody>
      <dsp:txXfrm>
        <a:off x="84301" y="2192641"/>
        <a:ext cx="7071544" cy="1558318"/>
      </dsp:txXfrm>
    </dsp:sp>
    <dsp:sp modelId="{F01C7DFE-4FDB-4252-8959-253161F215C1}">
      <dsp:nvSpPr>
        <dsp:cNvPr id="0" name=""/>
        <dsp:cNvSpPr/>
      </dsp:nvSpPr>
      <dsp:spPr>
        <a:xfrm>
          <a:off x="0" y="3953340"/>
          <a:ext cx="7240146" cy="1726920"/>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is peristalsis ? </a:t>
          </a:r>
        </a:p>
      </dsp:txBody>
      <dsp:txXfrm>
        <a:off x="84301" y="4037641"/>
        <a:ext cx="7071544" cy="15583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C5FD4-9ADD-4361-A316-B14A7BB56A01}">
      <dsp:nvSpPr>
        <dsp:cNvPr id="0" name=""/>
        <dsp:cNvSpPr/>
      </dsp:nvSpPr>
      <dsp:spPr>
        <a:xfrm>
          <a:off x="0" y="290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F0338A-ED22-4F72-A233-0FEF8FD8B04C}">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What are the functions of the skin? </a:t>
          </a:r>
        </a:p>
      </dsp:txBody>
      <dsp:txXfrm>
        <a:off x="0" y="2902"/>
        <a:ext cx="7240146" cy="1979265"/>
      </dsp:txXfrm>
    </dsp:sp>
    <dsp:sp modelId="{CBBDE60F-D09A-4CB8-A3F6-901CA02B8571}">
      <dsp:nvSpPr>
        <dsp:cNvPr id="0" name=""/>
        <dsp:cNvSpPr/>
      </dsp:nvSpPr>
      <dsp:spPr>
        <a:xfrm>
          <a:off x="0" y="1982167"/>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C2B867-6DA5-4B4D-AD05-DA27E8D16953}">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What is thermoregulation?</a:t>
          </a:r>
        </a:p>
      </dsp:txBody>
      <dsp:txXfrm>
        <a:off x="0" y="1982167"/>
        <a:ext cx="7240146" cy="1979265"/>
      </dsp:txXfrm>
    </dsp:sp>
    <dsp:sp modelId="{6BE90941-1D7B-4E63-BA59-35329365C85A}">
      <dsp:nvSpPr>
        <dsp:cNvPr id="0" name=""/>
        <dsp:cNvSpPr/>
      </dsp:nvSpPr>
      <dsp:spPr>
        <a:xfrm>
          <a:off x="0" y="396143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4BB59-8450-45E0-9DDB-36DB4BC5E746}">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Can you describe thermoregulation? </a:t>
          </a:r>
        </a:p>
      </dsp:txBody>
      <dsp:txXfrm>
        <a:off x="0" y="3961432"/>
        <a:ext cx="7240146" cy="197926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ADF2F-4C2C-4F76-9509-0ED933774C3A}">
      <dsp:nvSpPr>
        <dsp:cNvPr id="0" name=""/>
        <dsp:cNvSpPr/>
      </dsp:nvSpPr>
      <dsp:spPr>
        <a:xfrm>
          <a:off x="0" y="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D81C0-C8BB-4932-8D27-81656F8DA682}">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How does skin heal?</a:t>
          </a:r>
        </a:p>
      </dsp:txBody>
      <dsp:txXfrm>
        <a:off x="0" y="0"/>
        <a:ext cx="7240146" cy="1485900"/>
      </dsp:txXfrm>
    </dsp:sp>
    <dsp:sp modelId="{1B2C4D02-B60A-44C2-AED1-57AB824E62C3}">
      <dsp:nvSpPr>
        <dsp:cNvPr id="0" name=""/>
        <dsp:cNvSpPr/>
      </dsp:nvSpPr>
      <dsp:spPr>
        <a:xfrm>
          <a:off x="0" y="148590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7F623-EBD8-4C05-ABBF-C3367820F6E0}">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What is proliferation?</a:t>
          </a:r>
        </a:p>
      </dsp:txBody>
      <dsp:txXfrm>
        <a:off x="0" y="1485900"/>
        <a:ext cx="7240146" cy="1485900"/>
      </dsp:txXfrm>
    </dsp:sp>
    <dsp:sp modelId="{F4F71E35-27DC-4DFD-97E8-CEC088E22789}">
      <dsp:nvSpPr>
        <dsp:cNvPr id="0" name=""/>
        <dsp:cNvSpPr/>
      </dsp:nvSpPr>
      <dsp:spPr>
        <a:xfrm>
          <a:off x="0" y="297180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3C3BB-5984-457D-A6CF-C51C0D1B510A}">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What is hemostasis ?</a:t>
          </a:r>
        </a:p>
      </dsp:txBody>
      <dsp:txXfrm>
        <a:off x="0" y="2971800"/>
        <a:ext cx="7240146" cy="1485900"/>
      </dsp:txXfrm>
    </dsp:sp>
    <dsp:sp modelId="{696C36DD-7708-4BFB-9C34-10140B0B8A4D}">
      <dsp:nvSpPr>
        <dsp:cNvPr id="0" name=""/>
        <dsp:cNvSpPr/>
      </dsp:nvSpPr>
      <dsp:spPr>
        <a:xfrm>
          <a:off x="0" y="4457699"/>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569739-E184-450C-8FA0-650194AFAE48}">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What are phagocytes? </a:t>
          </a:r>
        </a:p>
      </dsp:txBody>
      <dsp:txXfrm>
        <a:off x="0" y="4457699"/>
        <a:ext cx="7240146" cy="14859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45630-8617-4C8C-8603-CFD6B8F17CC0}">
      <dsp:nvSpPr>
        <dsp:cNvPr id="0" name=""/>
        <dsp:cNvSpPr/>
      </dsp:nvSpPr>
      <dsp:spPr>
        <a:xfrm>
          <a:off x="0" y="0"/>
          <a:ext cx="8031480" cy="11706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Protects body against foreign material </a:t>
          </a:r>
        </a:p>
      </dsp:txBody>
      <dsp:txXfrm>
        <a:off x="34287" y="34287"/>
        <a:ext cx="6768262" cy="1102071"/>
      </dsp:txXfrm>
    </dsp:sp>
    <dsp:sp modelId="{D9AD0BFC-FD18-428F-88F6-3F7016C1E6D7}">
      <dsp:nvSpPr>
        <dsp:cNvPr id="0" name=""/>
        <dsp:cNvSpPr/>
      </dsp:nvSpPr>
      <dsp:spPr>
        <a:xfrm>
          <a:off x="708659" y="1365752"/>
          <a:ext cx="8031480" cy="117064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Assists in circulation of body fluids between cells and bloodstream </a:t>
          </a:r>
        </a:p>
      </dsp:txBody>
      <dsp:txXfrm>
        <a:off x="742946" y="1400039"/>
        <a:ext cx="6493326" cy="1102071"/>
      </dsp:txXfrm>
    </dsp:sp>
    <dsp:sp modelId="{BADA6955-298E-4CE1-AF0F-3A022D93EE48}">
      <dsp:nvSpPr>
        <dsp:cNvPr id="0" name=""/>
        <dsp:cNvSpPr/>
      </dsp:nvSpPr>
      <dsp:spPr>
        <a:xfrm>
          <a:off x="1417319" y="2731504"/>
          <a:ext cx="8031480" cy="117064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Transports dietary fats</a:t>
          </a:r>
        </a:p>
      </dsp:txBody>
      <dsp:txXfrm>
        <a:off x="1451606" y="2765791"/>
        <a:ext cx="6493326" cy="1102071"/>
      </dsp:txXfrm>
    </dsp:sp>
    <dsp:sp modelId="{DBA6FCC4-250D-40D5-BF0F-9955D3D968F6}">
      <dsp:nvSpPr>
        <dsp:cNvPr id="0" name=""/>
        <dsp:cNvSpPr/>
      </dsp:nvSpPr>
      <dsp:spPr>
        <a:xfrm>
          <a:off x="7270560" y="887739"/>
          <a:ext cx="760919" cy="7609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441767" y="887739"/>
        <a:ext cx="418505" cy="572592"/>
      </dsp:txXfrm>
    </dsp:sp>
    <dsp:sp modelId="{8D7EF06B-84C6-4B4F-906F-DE424FD513D0}">
      <dsp:nvSpPr>
        <dsp:cNvPr id="0" name=""/>
        <dsp:cNvSpPr/>
      </dsp:nvSpPr>
      <dsp:spPr>
        <a:xfrm>
          <a:off x="7979220" y="2245687"/>
          <a:ext cx="760919" cy="76091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50427" y="2245687"/>
        <a:ext cx="418505" cy="57259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093F2-A0F9-45EA-9563-89F50E6C4A3A}">
      <dsp:nvSpPr>
        <dsp:cNvPr id="0" name=""/>
        <dsp:cNvSpPr/>
      </dsp:nvSpPr>
      <dsp:spPr>
        <a:xfrm>
          <a:off x="0" y="17792"/>
          <a:ext cx="6177516" cy="6288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a:t>
          </a:r>
        </a:p>
      </dsp:txBody>
      <dsp:txXfrm>
        <a:off x="30699" y="48491"/>
        <a:ext cx="6116118" cy="567477"/>
      </dsp:txXfrm>
    </dsp:sp>
    <dsp:sp modelId="{0F10629F-2AB0-4439-845D-66050BE667FE}">
      <dsp:nvSpPr>
        <dsp:cNvPr id="0" name=""/>
        <dsp:cNvSpPr/>
      </dsp:nvSpPr>
      <dsp:spPr>
        <a:xfrm>
          <a:off x="0" y="718667"/>
          <a:ext cx="6177516" cy="628875"/>
        </a:xfrm>
        <a:prstGeom prst="roundRect">
          <a:avLst/>
        </a:prstGeom>
        <a:solidFill>
          <a:schemeClr val="accent5">
            <a:hueOff val="-251799"/>
            <a:satOff val="31"/>
            <a:lumOff val="-9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Network of vessels </a:t>
          </a:r>
        </a:p>
      </dsp:txBody>
      <dsp:txXfrm>
        <a:off x="30699" y="749366"/>
        <a:ext cx="6116118" cy="567477"/>
      </dsp:txXfrm>
    </dsp:sp>
    <dsp:sp modelId="{60ABCBCA-7939-4BF0-8A75-2FA3B6B0CF3D}">
      <dsp:nvSpPr>
        <dsp:cNvPr id="0" name=""/>
        <dsp:cNvSpPr/>
      </dsp:nvSpPr>
      <dsp:spPr>
        <a:xfrm>
          <a:off x="0" y="1419542"/>
          <a:ext cx="6177516" cy="628875"/>
        </a:xfrm>
        <a:prstGeom prst="roundRect">
          <a:avLst/>
        </a:prstGeom>
        <a:solidFill>
          <a:schemeClr val="accent5">
            <a:hueOff val="-503599"/>
            <a:satOff val="62"/>
            <a:lumOff val="-1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 nodes and nodules </a:t>
          </a:r>
        </a:p>
      </dsp:txBody>
      <dsp:txXfrm>
        <a:off x="30699" y="1450241"/>
        <a:ext cx="6116118" cy="567477"/>
      </dsp:txXfrm>
    </dsp:sp>
    <dsp:sp modelId="{D23FCBEF-AC9A-4586-A7DB-1A486272BFFD}">
      <dsp:nvSpPr>
        <dsp:cNvPr id="0" name=""/>
        <dsp:cNvSpPr/>
      </dsp:nvSpPr>
      <dsp:spPr>
        <a:xfrm>
          <a:off x="0" y="2120417"/>
          <a:ext cx="6177516" cy="6288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Tonsils </a:t>
          </a:r>
        </a:p>
      </dsp:txBody>
      <dsp:txXfrm>
        <a:off x="30699" y="2151116"/>
        <a:ext cx="6116118" cy="567477"/>
      </dsp:txXfrm>
    </dsp:sp>
    <dsp:sp modelId="{354D0A81-93EB-4EDC-AA5D-4ECEC4B51308}">
      <dsp:nvSpPr>
        <dsp:cNvPr id="0" name=""/>
        <dsp:cNvSpPr/>
      </dsp:nvSpPr>
      <dsp:spPr>
        <a:xfrm>
          <a:off x="0" y="2821292"/>
          <a:ext cx="6177516" cy="628875"/>
        </a:xfrm>
        <a:prstGeom prst="roundRect">
          <a:avLst/>
        </a:prstGeom>
        <a:solidFill>
          <a:schemeClr val="accent5">
            <a:hueOff val="-1007197"/>
            <a:satOff val="125"/>
            <a:lumOff val="-37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Spleen </a:t>
          </a:r>
        </a:p>
      </dsp:txBody>
      <dsp:txXfrm>
        <a:off x="30699" y="2851991"/>
        <a:ext cx="6116118" cy="567477"/>
      </dsp:txXfrm>
    </dsp:sp>
    <dsp:sp modelId="{EE8BA684-C09B-4BC7-B5F9-F37449260239}">
      <dsp:nvSpPr>
        <dsp:cNvPr id="0" name=""/>
        <dsp:cNvSpPr/>
      </dsp:nvSpPr>
      <dsp:spPr>
        <a:xfrm>
          <a:off x="0" y="3522168"/>
          <a:ext cx="6177516" cy="628875"/>
        </a:xfrm>
        <a:prstGeom prst="roundRect">
          <a:avLst/>
        </a:prstGeom>
        <a:solidFill>
          <a:schemeClr val="accent5">
            <a:hueOff val="-1258997"/>
            <a:satOff val="156"/>
            <a:lumOff val="-47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Thymus gland</a:t>
          </a:r>
        </a:p>
      </dsp:txBody>
      <dsp:txXfrm>
        <a:off x="30699" y="3552867"/>
        <a:ext cx="6116118" cy="567477"/>
      </dsp:txXfrm>
    </dsp:sp>
    <dsp:sp modelId="{C53F152E-60DC-4CED-8A83-A08FFAB20206}">
      <dsp:nvSpPr>
        <dsp:cNvPr id="0" name=""/>
        <dsp:cNvSpPr/>
      </dsp:nvSpPr>
      <dsp:spPr>
        <a:xfrm>
          <a:off x="0" y="4223043"/>
          <a:ext cx="6177516" cy="6288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Bone marrow</a:t>
          </a:r>
        </a:p>
      </dsp:txBody>
      <dsp:txXfrm>
        <a:off x="30699" y="4253742"/>
        <a:ext cx="6116118" cy="5674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89364-8C00-4100-9F5E-99CB028944B8}">
      <dsp:nvSpPr>
        <dsp:cNvPr id="0" name=""/>
        <dsp:cNvSpPr/>
      </dsp:nvSpPr>
      <dsp:spPr>
        <a:xfrm>
          <a:off x="3316205" y="74594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788639"/>
        <a:ext cx="30206" cy="6041"/>
      </dsp:txXfrm>
    </dsp:sp>
    <dsp:sp modelId="{A6A72BDF-7034-4CE0-849F-C5E73AA9EEF3}">
      <dsp:nvSpPr>
        <dsp:cNvPr id="0" name=""/>
        <dsp:cNvSpPr/>
      </dsp:nvSpPr>
      <dsp:spPr>
        <a:xfrm>
          <a:off x="691331"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Microscopic closed-ended vessels </a:t>
          </a:r>
          <a:endParaRPr lang="en-US" sz="2300" kern="1200"/>
        </a:p>
      </dsp:txBody>
      <dsp:txXfrm>
        <a:off x="691331" y="3658"/>
        <a:ext cx="2626674" cy="1576004"/>
      </dsp:txXfrm>
    </dsp:sp>
    <dsp:sp modelId="{59C9C4C4-D89C-41E0-BC8E-CA763D610B80}">
      <dsp:nvSpPr>
        <dsp:cNvPr id="0" name=""/>
        <dsp:cNvSpPr/>
      </dsp:nvSpPr>
      <dsp:spPr>
        <a:xfrm>
          <a:off x="2004668" y="157786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1861609"/>
        <a:ext cx="164340" cy="6041"/>
      </dsp:txXfrm>
    </dsp:sp>
    <dsp:sp modelId="{0DB7FCA2-9A4A-40F9-8F79-D24393B62EA4}">
      <dsp:nvSpPr>
        <dsp:cNvPr id="0" name=""/>
        <dsp:cNvSpPr/>
      </dsp:nvSpPr>
      <dsp:spPr>
        <a:xfrm>
          <a:off x="3922140"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Located next to blood capillaries in tissue spaces </a:t>
          </a:r>
          <a:endParaRPr lang="en-US" sz="2300" kern="1200"/>
        </a:p>
      </dsp:txBody>
      <dsp:txXfrm>
        <a:off x="3922140" y="3658"/>
        <a:ext cx="2626674" cy="1576004"/>
      </dsp:txXfrm>
    </dsp:sp>
    <dsp:sp modelId="{4A548E52-96BA-40C7-B4DD-444FB78977C1}">
      <dsp:nvSpPr>
        <dsp:cNvPr id="0" name=""/>
        <dsp:cNvSpPr/>
      </dsp:nvSpPr>
      <dsp:spPr>
        <a:xfrm>
          <a:off x="3316205" y="292608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2968779"/>
        <a:ext cx="30206" cy="6041"/>
      </dsp:txXfrm>
    </dsp:sp>
    <dsp:sp modelId="{10573AFC-9521-47BF-BACC-C7DE5DF92B4C}">
      <dsp:nvSpPr>
        <dsp:cNvPr id="0" name=""/>
        <dsp:cNvSpPr/>
      </dsp:nvSpPr>
      <dsp:spPr>
        <a:xfrm>
          <a:off x="691331"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Larger diameter than blood capillaries </a:t>
          </a:r>
          <a:endParaRPr lang="en-US" sz="2300" kern="1200"/>
        </a:p>
      </dsp:txBody>
      <dsp:txXfrm>
        <a:off x="691331" y="2183797"/>
        <a:ext cx="2626674" cy="1576004"/>
      </dsp:txXfrm>
    </dsp:sp>
    <dsp:sp modelId="{3DDBECD8-C56C-4AE8-BDC1-B319A823182C}">
      <dsp:nvSpPr>
        <dsp:cNvPr id="0" name=""/>
        <dsp:cNvSpPr/>
      </dsp:nvSpPr>
      <dsp:spPr>
        <a:xfrm>
          <a:off x="2004668" y="375800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4041749"/>
        <a:ext cx="164340" cy="6041"/>
      </dsp:txXfrm>
    </dsp:sp>
    <dsp:sp modelId="{9699DFFB-6EFB-400D-8A93-1FE46E6CAC7C}">
      <dsp:nvSpPr>
        <dsp:cNvPr id="0" name=""/>
        <dsp:cNvSpPr/>
      </dsp:nvSpPr>
      <dsp:spPr>
        <a:xfrm>
          <a:off x="3922140"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Are very permeable and collect tissue fluid and proteins </a:t>
          </a:r>
          <a:endParaRPr lang="en-US" sz="2300" kern="1200"/>
        </a:p>
      </dsp:txBody>
      <dsp:txXfrm>
        <a:off x="3922140" y="2183797"/>
        <a:ext cx="2626674" cy="1576004"/>
      </dsp:txXfrm>
    </dsp:sp>
    <dsp:sp modelId="{E5EAD1BC-CD61-4F83-BE1F-E034E74423D9}">
      <dsp:nvSpPr>
        <dsp:cNvPr id="0" name=""/>
        <dsp:cNvSpPr/>
      </dsp:nvSpPr>
      <dsp:spPr>
        <a:xfrm>
          <a:off x="691331" y="436393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Lymph capillaries merge to form larger lymph vessels</a:t>
          </a:r>
          <a:endParaRPr lang="en-US" sz="2300" kern="1200"/>
        </a:p>
      </dsp:txBody>
      <dsp:txXfrm>
        <a:off x="691331" y="4363937"/>
        <a:ext cx="2626674" cy="157600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1A23D-CF51-4628-BAB1-5F4025CEF99B}">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68A7E-9EAC-4498-9BBC-682784EFCFC9}">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Resemble veins but have thinner walls and more valves </a:t>
          </a:r>
        </a:p>
      </dsp:txBody>
      <dsp:txXfrm>
        <a:off x="0" y="2902"/>
        <a:ext cx="7240146" cy="1979265"/>
      </dsp:txXfrm>
    </dsp:sp>
    <dsp:sp modelId="{2CA8F037-2D53-4E34-BA27-35B80766574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2549F-BA58-4CA6-9490-13101B7F7CA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Ends of endothelial cells overlap - Act as one-way valves allowing interstitial fluid to flow in but not out </a:t>
          </a:r>
        </a:p>
      </dsp:txBody>
      <dsp:txXfrm>
        <a:off x="0" y="1982167"/>
        <a:ext cx="7240146" cy="1979265"/>
      </dsp:txXfrm>
    </dsp:sp>
    <dsp:sp modelId="{F5F34D50-0BEB-4574-88FC-93FA57B781B2}">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5F5B9-A8C6-47D8-9C51-7D2959F57F75}">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Attached to surrounding tissue by anchoring filaments</a:t>
          </a:r>
        </a:p>
      </dsp:txBody>
      <dsp:txXfrm>
        <a:off x="0" y="3961432"/>
        <a:ext cx="7240146" cy="197926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35468-A9B8-4182-BBAA-B04E457F4F1F}">
      <dsp:nvSpPr>
        <dsp:cNvPr id="0" name=""/>
        <dsp:cNvSpPr/>
      </dsp:nvSpPr>
      <dsp:spPr>
        <a:xfrm>
          <a:off x="0" y="0"/>
          <a:ext cx="5792116" cy="1307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pump for lymph </a:t>
          </a:r>
          <a:endParaRPr lang="en-US" sz="2300" kern="1200"/>
        </a:p>
      </dsp:txBody>
      <dsp:txXfrm>
        <a:off x="38298" y="38298"/>
        <a:ext cx="4270631" cy="1230996"/>
      </dsp:txXfrm>
    </dsp:sp>
    <dsp:sp modelId="{F0E79BE5-E8D6-473A-A9DC-FE953F467347}">
      <dsp:nvSpPr>
        <dsp:cNvPr id="0" name=""/>
        <dsp:cNvSpPr/>
      </dsp:nvSpPr>
      <dsp:spPr>
        <a:xfrm>
          <a:off x="485089" y="1545336"/>
          <a:ext cx="5792116" cy="1307592"/>
        </a:xfrm>
        <a:prstGeom prst="roundRect">
          <a:avLst>
            <a:gd name="adj" fmla="val 10000"/>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 is kept moving by: - Constriction of vessels - Skeletal muscle pump - Respiratory pump </a:t>
          </a:r>
          <a:endParaRPr lang="en-US" sz="2300" kern="1200"/>
        </a:p>
      </dsp:txBody>
      <dsp:txXfrm>
        <a:off x="523387" y="1583634"/>
        <a:ext cx="4380496" cy="1230996"/>
      </dsp:txXfrm>
    </dsp:sp>
    <dsp:sp modelId="{2C758028-8A31-4DB7-BEE9-FACE2D5A40CD}">
      <dsp:nvSpPr>
        <dsp:cNvPr id="0" name=""/>
        <dsp:cNvSpPr/>
      </dsp:nvSpPr>
      <dsp:spPr>
        <a:xfrm>
          <a:off x="962939" y="3090672"/>
          <a:ext cx="5792116" cy="1307592"/>
        </a:xfrm>
        <a:prstGeom prst="roundRect">
          <a:avLst>
            <a:gd name="adj" fmla="val 10000"/>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intervals along vessels lymph flows into lymph nodes </a:t>
          </a:r>
          <a:endParaRPr lang="en-US" sz="2300" kern="1200"/>
        </a:p>
      </dsp:txBody>
      <dsp:txXfrm>
        <a:off x="1001237" y="3128970"/>
        <a:ext cx="4387736" cy="1230996"/>
      </dsp:txXfrm>
    </dsp:sp>
    <dsp:sp modelId="{27C7AE99-4616-4483-A481-44BC96393FBE}">
      <dsp:nvSpPr>
        <dsp:cNvPr id="0" name=""/>
        <dsp:cNvSpPr/>
      </dsp:nvSpPr>
      <dsp:spPr>
        <a:xfrm>
          <a:off x="1448029" y="4636008"/>
          <a:ext cx="5792116" cy="1307592"/>
        </a:xfrm>
        <a:prstGeom prst="roundRect">
          <a:avLst>
            <a:gd name="adj" fmla="val 10000"/>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Lymphatic vessels unite to form lymph trunks</a:t>
          </a:r>
          <a:endParaRPr lang="en-US" sz="2300" kern="1200"/>
        </a:p>
      </dsp:txBody>
      <dsp:txXfrm>
        <a:off x="1486327" y="4674306"/>
        <a:ext cx="4380496" cy="1230996"/>
      </dsp:txXfrm>
    </dsp:sp>
    <dsp:sp modelId="{EB7E6584-D72C-4C3D-ABA6-40FF3F27E784}">
      <dsp:nvSpPr>
        <dsp:cNvPr id="0" name=""/>
        <dsp:cNvSpPr/>
      </dsp:nvSpPr>
      <dsp:spPr>
        <a:xfrm>
          <a:off x="4942181" y="1001496"/>
          <a:ext cx="849934" cy="84993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3416" y="1001496"/>
        <a:ext cx="467464" cy="639575"/>
      </dsp:txXfrm>
    </dsp:sp>
    <dsp:sp modelId="{91242691-8B75-467D-8BFE-0B58D21C0C8E}">
      <dsp:nvSpPr>
        <dsp:cNvPr id="0" name=""/>
        <dsp:cNvSpPr/>
      </dsp:nvSpPr>
      <dsp:spPr>
        <a:xfrm>
          <a:off x="5427271" y="2546832"/>
          <a:ext cx="849934" cy="849934"/>
        </a:xfrm>
        <a:prstGeom prst="downArrow">
          <a:avLst>
            <a:gd name="adj1" fmla="val 55000"/>
            <a:gd name="adj2" fmla="val 45000"/>
          </a:avLst>
        </a:prstGeom>
        <a:solidFill>
          <a:schemeClr val="accent2">
            <a:tint val="40000"/>
            <a:alpha val="90000"/>
            <a:hueOff val="-804133"/>
            <a:satOff val="3075"/>
            <a:lumOff val="774"/>
            <a:alphaOff val="0"/>
          </a:schemeClr>
        </a:solidFill>
        <a:ln w="12700" cap="flat" cmpd="sng" algn="ctr">
          <a:solidFill>
            <a:schemeClr val="accent2">
              <a:tint val="40000"/>
              <a:alpha val="90000"/>
              <a:hueOff val="-804133"/>
              <a:satOff val="3075"/>
              <a:lumOff val="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18506" y="2546832"/>
        <a:ext cx="467464" cy="639575"/>
      </dsp:txXfrm>
    </dsp:sp>
    <dsp:sp modelId="{6D180B75-E06F-40D0-ADDF-A0BD3FA0E345}">
      <dsp:nvSpPr>
        <dsp:cNvPr id="0" name=""/>
        <dsp:cNvSpPr/>
      </dsp:nvSpPr>
      <dsp:spPr>
        <a:xfrm>
          <a:off x="5905121" y="4092168"/>
          <a:ext cx="849934" cy="849934"/>
        </a:xfrm>
        <a:prstGeom prst="downArrow">
          <a:avLst>
            <a:gd name="adj1" fmla="val 55000"/>
            <a:gd name="adj2" fmla="val 45000"/>
          </a:avLst>
        </a:prstGeom>
        <a:solidFill>
          <a:schemeClr val="accent2">
            <a:tint val="40000"/>
            <a:alpha val="90000"/>
            <a:hueOff val="-1608266"/>
            <a:satOff val="6150"/>
            <a:lumOff val="1549"/>
            <a:alphaOff val="0"/>
          </a:schemeClr>
        </a:solidFill>
        <a:ln w="12700" cap="flat" cmpd="sng" algn="ctr">
          <a:solidFill>
            <a:schemeClr val="accent2">
              <a:tint val="40000"/>
              <a:alpha val="90000"/>
              <a:hueOff val="-1608266"/>
              <a:satOff val="6150"/>
              <a:lumOff val="15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96356" y="4092168"/>
        <a:ext cx="467464" cy="6395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5D92C-87C1-4CB1-BC62-9F811A21DA58}">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EF548-8F60-4B1C-93DA-42776F47E12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formed by lymphatic vessels uniting </a:t>
          </a:r>
        </a:p>
      </dsp:txBody>
      <dsp:txXfrm>
        <a:off x="0" y="2902"/>
        <a:ext cx="7240146" cy="1979265"/>
      </dsp:txXfrm>
    </dsp:sp>
    <dsp:sp modelId="{97A1B48B-EA74-4D19-80F3-577651985616}">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243B8-9BCA-440F-BC72-00720B69E14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large tubes </a:t>
          </a:r>
        </a:p>
      </dsp:txBody>
      <dsp:txXfrm>
        <a:off x="0" y="1982167"/>
        <a:ext cx="7240146" cy="1979265"/>
      </dsp:txXfrm>
    </dsp:sp>
    <dsp:sp modelId="{8DCD705E-C3A2-4154-9E6C-D011DC15F30E}">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068A9-15FB-4F7A-ABE5-D793D67F878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Empty their lymph into lymphatic ducts</a:t>
          </a:r>
        </a:p>
      </dsp:txBody>
      <dsp:txXfrm>
        <a:off x="0" y="3961432"/>
        <a:ext cx="7240146" cy="197926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E49C1-66E2-42F7-AA98-CBCF606FFEA3}">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6DCF9-B263-4B1F-A511-F385DB2F098F}">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empties into two conducting ducts: </a:t>
          </a:r>
        </a:p>
      </dsp:txBody>
      <dsp:txXfrm>
        <a:off x="0" y="2902"/>
        <a:ext cx="7240146" cy="1979265"/>
      </dsp:txXfrm>
    </dsp:sp>
    <dsp:sp modelId="{FC399933-D50E-43C5-B128-7920EC6EA699}">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85200-04C0-463A-9E18-16DE12D14CD9}">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thoracic duct (left lymphatic duct) - the right lymphatic duct</a:t>
          </a:r>
        </a:p>
      </dsp:txBody>
      <dsp:txXfrm>
        <a:off x="0" y="1982167"/>
        <a:ext cx="7240146" cy="1979265"/>
      </dsp:txXfrm>
    </dsp:sp>
    <dsp:sp modelId="{0DBE16AE-63FC-45E4-9B19-D58584BBAD71}">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C8B83-DAEE-4283-8AE0-B43E6E78DD94}">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from these ducts enters the blood stream via the left subclavian vein and the right subclavian vein</a:t>
          </a:r>
        </a:p>
      </dsp:txBody>
      <dsp:txXfrm>
        <a:off x="0" y="3961432"/>
        <a:ext cx="7240146" cy="197926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C8F32-AFFB-498C-AB4B-85C557447CA9}">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23C37-D153-4AA5-8268-432684BD30BF}">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Oval or bean-shaped </a:t>
          </a:r>
        </a:p>
      </dsp:txBody>
      <dsp:txXfrm>
        <a:off x="0" y="725"/>
        <a:ext cx="7240146" cy="1188429"/>
      </dsp:txXfrm>
    </dsp:sp>
    <dsp:sp modelId="{1C8F2587-2283-471D-9F32-BC50656E1AA8}">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38E35C-AA44-47C6-A494-7713DCDAA5FC}">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Masses of lymphatic tissue </a:t>
          </a:r>
        </a:p>
      </dsp:txBody>
      <dsp:txXfrm>
        <a:off x="0" y="1189155"/>
        <a:ext cx="7240146" cy="1188429"/>
      </dsp:txXfrm>
    </dsp:sp>
    <dsp:sp modelId="{2EECB348-E6BA-40F2-9CB9-BC5A2D67CA7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2DC73-E1B3-4E6E-86BD-427201736A6B}">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Aid in defense and white blood cell formation </a:t>
          </a:r>
        </a:p>
      </dsp:txBody>
      <dsp:txXfrm>
        <a:off x="0" y="2377585"/>
        <a:ext cx="7240146" cy="1188429"/>
      </dsp:txXfrm>
    </dsp:sp>
    <dsp:sp modelId="{C3B270B2-F61C-4F83-8ED4-F3054E218437}">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29D69-426C-44AB-A655-B184B957F37A}">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Located along length of lymphatic vessels </a:t>
          </a:r>
        </a:p>
      </dsp:txBody>
      <dsp:txXfrm>
        <a:off x="0" y="3566014"/>
        <a:ext cx="7240146" cy="1188429"/>
      </dsp:txXfrm>
    </dsp:sp>
    <dsp:sp modelId="{E01DF4B9-4132-423F-9897-7D8830FEAC9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7EC2E-C12C-4266-9410-707056DABF3F}">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Scattered throughout the body usually in clusters</a:t>
          </a:r>
        </a:p>
      </dsp:txBody>
      <dsp:txXfrm>
        <a:off x="0" y="4754444"/>
        <a:ext cx="7240146" cy="118842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CCF9-F9B4-48E2-BFFB-C664F59C4197}">
      <dsp:nvSpPr>
        <dsp:cNvPr id="0" name=""/>
        <dsp:cNvSpPr/>
      </dsp:nvSpPr>
      <dsp:spPr>
        <a:xfrm>
          <a:off x="0" y="290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9BB6D3-E634-40A8-B4AB-AA0B9380828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Cortex -outer region directly beneath the capsule </a:t>
          </a:r>
        </a:p>
      </dsp:txBody>
      <dsp:txXfrm>
        <a:off x="0" y="2902"/>
        <a:ext cx="7240146" cy="1979265"/>
      </dsp:txXfrm>
    </dsp:sp>
    <dsp:sp modelId="{6AB85E45-5A89-4EA5-88AA-66E5DFDB550F}">
      <dsp:nvSpPr>
        <dsp:cNvPr id="0" name=""/>
        <dsp:cNvSpPr/>
      </dsp:nvSpPr>
      <dsp:spPr>
        <a:xfrm>
          <a:off x="0" y="1982167"/>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CA8AD0-0FE6-4118-9999-2E26E6E1DCCE}">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Contains densely packed lymphocytes arranged in masses called follicles - outer rim of follicle contains T cells, macrophages, and follicular dendritic cells (aid in T cell activation).</a:t>
          </a:r>
        </a:p>
      </dsp:txBody>
      <dsp:txXfrm>
        <a:off x="0" y="1982167"/>
        <a:ext cx="7240146" cy="1979265"/>
      </dsp:txXfrm>
    </dsp:sp>
    <dsp:sp modelId="{49DCFC14-ED3C-4E26-BB48-46A7F23060A3}">
      <dsp:nvSpPr>
        <dsp:cNvPr id="0" name=""/>
        <dsp:cNvSpPr/>
      </dsp:nvSpPr>
      <dsp:spPr>
        <a:xfrm>
          <a:off x="0" y="396143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7EDD57-781F-4898-A815-561BB0CA61A3}">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Medulla-Inner region • lymphocytes are arranged in strands called medullary cords - contain macrophages and plasma cells.</a:t>
          </a:r>
        </a:p>
      </dsp:txBody>
      <dsp:txXfrm>
        <a:off x="0" y="3961432"/>
        <a:ext cx="7240146" cy="197926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18005-F65E-4D30-A9D0-EEAAF3165B19}">
      <dsp:nvSpPr>
        <dsp:cNvPr id="0" name=""/>
        <dsp:cNvSpPr/>
      </dsp:nvSpPr>
      <dsp:spPr>
        <a:xfrm>
          <a:off x="0" y="5400"/>
          <a:ext cx="7240146" cy="2920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As lymph passes through a node bacteria and other foreign materials are trapped by reticular fibers within the node - bacteria are then phagocytized by macrophages.</a:t>
          </a:r>
        </a:p>
      </dsp:txBody>
      <dsp:txXfrm>
        <a:off x="142558" y="147958"/>
        <a:ext cx="6955030" cy="2635203"/>
      </dsp:txXfrm>
    </dsp:sp>
    <dsp:sp modelId="{3FCF44BB-3A1C-4394-8603-CC4069430578}">
      <dsp:nvSpPr>
        <dsp:cNvPr id="0" name=""/>
        <dsp:cNvSpPr/>
      </dsp:nvSpPr>
      <dsp:spPr>
        <a:xfrm>
          <a:off x="0" y="3017880"/>
          <a:ext cx="7240146" cy="2920319"/>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plasma cells produce antibodies to antigens in the lymph • antibodies, lymphocytes, and monocytes are eventually returned to the blood via subclavian veins</a:t>
          </a:r>
        </a:p>
      </dsp:txBody>
      <dsp:txXfrm>
        <a:off x="142558" y="3160438"/>
        <a:ext cx="6955030" cy="263520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BF7AA-7D3E-44AA-B9F7-B280EA5F89EE}">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4C47F-1C76-4B12-BFCB-E62B86D545EE}">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As well as the Lymph Nodes, there are specific organs that are part of the lymphatic system</a:t>
          </a:r>
          <a:endParaRPr lang="en-US" sz="2900" kern="1200"/>
        </a:p>
      </dsp:txBody>
      <dsp:txXfrm>
        <a:off x="0" y="0"/>
        <a:ext cx="7240146" cy="1485900"/>
      </dsp:txXfrm>
    </dsp:sp>
    <dsp:sp modelId="{24982FBE-A484-4589-9340-F0A0F17DF08D}">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C8379-55ED-4522-BABE-B9CCBD88C7EF}">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Thymus </a:t>
          </a:r>
          <a:endParaRPr lang="en-US" sz="2900" kern="1200"/>
        </a:p>
      </dsp:txBody>
      <dsp:txXfrm>
        <a:off x="0" y="1485900"/>
        <a:ext cx="7240146" cy="1485900"/>
      </dsp:txXfrm>
    </dsp:sp>
    <dsp:sp modelId="{9416D09F-81B5-4287-869F-9C218DAB559D}">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500E8-5A43-4E85-9618-6FBFE40ABAF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Spleen</a:t>
          </a:r>
          <a:endParaRPr lang="en-US" sz="2900" kern="1200"/>
        </a:p>
      </dsp:txBody>
      <dsp:txXfrm>
        <a:off x="0" y="2971800"/>
        <a:ext cx="7240146" cy="1485900"/>
      </dsp:txXfrm>
    </dsp:sp>
    <dsp:sp modelId="{2A14C53A-EAB2-4992-9FD5-8E10A3BBC2AE}">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05BDC-33CA-4A7B-8103-F20D09ADFC67}">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Tonsils</a:t>
          </a:r>
          <a:endParaRPr lang="en-US" sz="2900" kern="1200"/>
        </a:p>
      </dsp:txBody>
      <dsp:txXfrm>
        <a:off x="0" y="4457699"/>
        <a:ext cx="7240146" cy="14859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E925E-5FF4-4E74-A72C-8E9A8D8D250F}" type="datetimeFigureOut">
              <a:rPr lang="en-GB" smtClean="0"/>
              <a:t>05/10/2021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991-2D1F-4208-A0B3-9024E71BF40C}" type="slidenum">
              <a:rPr lang="en-GB" smtClean="0"/>
              <a:t>‹#›</a:t>
            </a:fld>
            <a:endParaRPr lang="en-GB"/>
          </a:p>
        </p:txBody>
      </p:sp>
    </p:spTree>
    <p:extLst>
      <p:ext uri="{BB962C8B-B14F-4D97-AF65-F5344CB8AC3E}">
        <p14:creationId xmlns:p14="http://schemas.microsoft.com/office/powerpoint/2010/main" val="1402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i6mIBpHs-a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youtube.com/watch?v=FKJr5uqPv5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RrXJsf9x_sY"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4</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9</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12</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F32EB-BD89-4791-9B5F-9F3F588DB0CC}" type="slidenum">
              <a:rPr lang="en-US"/>
              <a:pPr/>
              <a:t>24</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marL="457200" indent="-457200" algn="just">
              <a:lnSpc>
                <a:spcPct val="90000"/>
              </a:lnSpc>
              <a:buNone/>
            </a:pPr>
            <a:r>
              <a:rPr lang="en-US" sz="1100" b="1" dirty="0">
                <a:cs typeface="Times New Roman" pitchFamily="18" charset="0"/>
              </a:rPr>
              <a:t>	Factors affecting peripheral resistance </a:t>
            </a: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r>
              <a:rPr lang="en-US" b="1" dirty="0">
                <a:solidFill>
                  <a:schemeClr val="accent2"/>
                </a:solidFill>
                <a:cs typeface="Times New Roman" pitchFamily="18" charset="0"/>
              </a:rPr>
              <a:t>The length of the vessel the blood</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diameter of the lumen of the vessel</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viscosity of the blood</a:t>
            </a:r>
          </a:p>
          <a:p>
            <a:pPr marL="457200" indent="-457200" algn="just">
              <a:lnSpc>
                <a:spcPct val="90000"/>
              </a:lnSpc>
              <a:buNone/>
            </a:pPr>
            <a:r>
              <a:rPr lang="en-US" b="1" dirty="0">
                <a:solidFill>
                  <a:schemeClr val="accent2"/>
                </a:solidFill>
                <a:cs typeface="Times New Roman" pitchFamily="18" charset="0"/>
              </a:rPr>
              <a:t>       </a:t>
            </a:r>
            <a:endParaRPr lang="en-GB" dirty="0"/>
          </a:p>
          <a:p>
            <a:endParaRPr lang="en-US" dirty="0"/>
          </a:p>
        </p:txBody>
      </p:sp>
    </p:spTree>
    <p:extLst>
      <p:ext uri="{BB962C8B-B14F-4D97-AF65-F5344CB8AC3E}">
        <p14:creationId xmlns:p14="http://schemas.microsoft.com/office/powerpoint/2010/main" val="1211224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information or for more visual learners</a:t>
            </a:r>
          </a:p>
          <a:p>
            <a:endParaRPr lang="en-US" dirty="0"/>
          </a:p>
          <a:p>
            <a:r>
              <a:rPr lang="en-GB" dirty="0">
                <a:hlinkClick r:id="rId3"/>
              </a:rPr>
              <a:t>https://www.youtube.com/watch?v=i6mIBpHs-aE</a:t>
            </a:r>
            <a:r>
              <a:rPr lang="en-GB" dirty="0"/>
              <a:t>   respiratory pump</a:t>
            </a:r>
          </a:p>
          <a:p>
            <a:endParaRPr lang="en-GB" dirty="0"/>
          </a:p>
          <a:p>
            <a:r>
              <a:rPr lang="en-GB" dirty="0">
                <a:hlinkClick r:id="rId4"/>
              </a:rPr>
              <a:t>https://www.youtube.com/watch?v=FKJr5uqPv5s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26</a:t>
            </a:fld>
            <a:endParaRPr lang="en-GB"/>
          </a:p>
        </p:txBody>
      </p:sp>
    </p:spTree>
    <p:extLst>
      <p:ext uri="{BB962C8B-B14F-4D97-AF65-F5344CB8AC3E}">
        <p14:creationId xmlns:p14="http://schemas.microsoft.com/office/powerpoint/2010/main" val="186832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means you can change it non modifiable means you can’t change it. </a:t>
            </a:r>
          </a:p>
          <a:p>
            <a:endParaRPr lang="en-US" dirty="0"/>
          </a:p>
          <a:p>
            <a:r>
              <a:rPr lang="en-US" dirty="0"/>
              <a:t>For more information please watch the following </a:t>
            </a:r>
          </a:p>
          <a:p>
            <a:endParaRPr lang="en-US" dirty="0"/>
          </a:p>
          <a:p>
            <a:r>
              <a:rPr lang="en-GB" dirty="0">
                <a:hlinkClick r:id="rId3"/>
              </a:rPr>
              <a:t>https://www.youtube.com/watch?v=RrXJsf9x_sY</a:t>
            </a:r>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29</a:t>
            </a:fld>
            <a:endParaRPr lang="en-GB"/>
          </a:p>
        </p:txBody>
      </p:sp>
    </p:spTree>
    <p:extLst>
      <p:ext uri="{BB962C8B-B14F-4D97-AF65-F5344CB8AC3E}">
        <p14:creationId xmlns:p14="http://schemas.microsoft.com/office/powerpoint/2010/main" val="418593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39</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48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51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October 5,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3945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October 5,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8197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October 5,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65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October 5,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1335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October 5,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63923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October 5,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782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October 5,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974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October 5,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13883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October 5,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620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October 5,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97851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October 5,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3440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304267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October 5,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6544996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E1GfwKsvjc?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mfqH1wmJB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2vVqBjk-oqQ?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ecXJ7to6Lb4?feature=oembed"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R8GvLBfABw?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M0vpn6YVwiI?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Z4N0cgpgAMc?feature=oembed"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tzzbyqFrl-8?feature=oembed"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H0X-2r9LWm0?feature=oembed"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WoWgmM74kyU?feature=oembed"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6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ik9xIeOjHyw?feature=oembed" TargetMode="External"/></Relationships>
</file>

<file path=ppt/slides/_rels/slide6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8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07DD0E-F01F-4207-B385-91E74287E6A6}"/>
              </a:ext>
            </a:extLst>
          </p:cNvPr>
          <p:cNvSpPr>
            <a:spLocks noGrp="1"/>
          </p:cNvSpPr>
          <p:nvPr>
            <p:ph type="ctrTitle"/>
          </p:nvPr>
        </p:nvSpPr>
        <p:spPr>
          <a:xfrm>
            <a:off x="920151" y="2920878"/>
            <a:ext cx="6292690" cy="2992576"/>
          </a:xfrm>
        </p:spPr>
        <p:txBody>
          <a:bodyPr anchor="t">
            <a:normAutofit/>
          </a:bodyPr>
          <a:lstStyle/>
          <a:p>
            <a:pPr algn="l"/>
            <a:r>
              <a:rPr lang="en-US">
                <a:solidFill>
                  <a:schemeClr val="bg1"/>
                </a:solidFill>
              </a:rPr>
              <a:t>Revision</a:t>
            </a:r>
            <a:endParaRPr lang="en-GB">
              <a:solidFill>
                <a:schemeClr val="bg1"/>
              </a:solidFill>
            </a:endParaRPr>
          </a:p>
        </p:txBody>
      </p:sp>
      <p:sp>
        <p:nvSpPr>
          <p:cNvPr id="3" name="Subtitle 2">
            <a:extLst>
              <a:ext uri="{FF2B5EF4-FFF2-40B4-BE49-F238E27FC236}">
                <a16:creationId xmlns:a16="http://schemas.microsoft.com/office/drawing/2014/main" id="{52EAFDCA-A1CF-471A-AE4B-990ECBC4C8C0}"/>
              </a:ext>
            </a:extLst>
          </p:cNvPr>
          <p:cNvSpPr>
            <a:spLocks noGrp="1"/>
          </p:cNvSpPr>
          <p:nvPr>
            <p:ph type="subTitle" idx="1"/>
          </p:nvPr>
        </p:nvSpPr>
        <p:spPr>
          <a:xfrm>
            <a:off x="920151" y="1017038"/>
            <a:ext cx="5392495" cy="1248274"/>
          </a:xfrm>
        </p:spPr>
        <p:txBody>
          <a:bodyPr anchor="b">
            <a:normAutofit/>
          </a:bodyPr>
          <a:lstStyle/>
          <a:p>
            <a:pPr algn="l"/>
            <a:r>
              <a:rPr lang="en-US" sz="1400" dirty="0">
                <a:solidFill>
                  <a:schemeClr val="bg1"/>
                </a:solidFill>
              </a:rPr>
              <a:t>Putting it all together. </a:t>
            </a:r>
            <a:endParaRPr lang="en-GB" sz="1400" dirty="0">
              <a:solidFill>
                <a:schemeClr val="bg1"/>
              </a:solidFill>
            </a:endParaRPr>
          </a:p>
        </p:txBody>
      </p:sp>
      <p:pic>
        <p:nvPicPr>
          <p:cNvPr id="4" name="Picture 3">
            <a:extLst>
              <a:ext uri="{FF2B5EF4-FFF2-40B4-BE49-F238E27FC236}">
                <a16:creationId xmlns:a16="http://schemas.microsoft.com/office/drawing/2014/main" id="{4A227C19-6B78-4314-B9F9-38B1A3BBA11C}"/>
              </a:ext>
            </a:extLst>
          </p:cNvPr>
          <p:cNvPicPr>
            <a:picLocks noChangeAspect="1"/>
          </p:cNvPicPr>
          <p:nvPr/>
        </p:nvPicPr>
        <p:blipFill rotWithShape="1">
          <a:blip r:embed="rId2"/>
          <a:srcRect l="17531" r="42863" b="-1"/>
          <a:stretch/>
        </p:blipFill>
        <p:spPr>
          <a:xfrm>
            <a:off x="8104092" y="10"/>
            <a:ext cx="4099858" cy="6857990"/>
          </a:xfrm>
          <a:prstGeom prst="rect">
            <a:avLst/>
          </a:prstGeom>
        </p:spPr>
      </p:pic>
    </p:spTree>
    <p:extLst>
      <p:ext uri="{BB962C8B-B14F-4D97-AF65-F5344CB8AC3E}">
        <p14:creationId xmlns:p14="http://schemas.microsoft.com/office/powerpoint/2010/main" val="901966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E46E6-45BD-4751-AA60-64B253ADB3D5}"/>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Blood can you answer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E862654-A764-436C-9CEB-666DD3F99FD9}"/>
              </a:ext>
            </a:extLst>
          </p:cNvPr>
          <p:cNvGraphicFramePr>
            <a:graphicFrameLocks noGrp="1"/>
          </p:cNvGraphicFramePr>
          <p:nvPr>
            <p:ph idx="1"/>
            <p:extLst>
              <p:ext uri="{D42A27DB-BD31-4B8C-83A1-F6EECF244321}">
                <p14:modId xmlns:p14="http://schemas.microsoft.com/office/powerpoint/2010/main" val="12936242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36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F94DF-E74A-447C-8310-47ABB6FB611D}"/>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Can you answer the following ? </a:t>
            </a:r>
            <a:endParaRPr lang="en-GB" sz="3000">
              <a:solidFill>
                <a:schemeClr val="bg1"/>
              </a:solidFill>
            </a:endParaRPr>
          </a:p>
        </p:txBody>
      </p:sp>
      <p:graphicFrame>
        <p:nvGraphicFramePr>
          <p:cNvPr id="24" name="Content Placeholder 2">
            <a:extLst>
              <a:ext uri="{FF2B5EF4-FFF2-40B4-BE49-F238E27FC236}">
                <a16:creationId xmlns:a16="http://schemas.microsoft.com/office/drawing/2014/main" id="{7FA23A5B-FFD3-47D4-A628-F2BAD5411159}"/>
              </a:ext>
            </a:extLst>
          </p:cNvPr>
          <p:cNvGraphicFramePr>
            <a:graphicFrameLocks noGrp="1"/>
          </p:cNvGraphicFramePr>
          <p:nvPr>
            <p:ph idx="1"/>
            <p:extLst>
              <p:ext uri="{D42A27DB-BD31-4B8C-83A1-F6EECF244321}">
                <p14:modId xmlns:p14="http://schemas.microsoft.com/office/powerpoint/2010/main" val="2069011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056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ectangle 77">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474243" y="681317"/>
            <a:ext cx="3236613" cy="34061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b">
            <a:normAutofit/>
          </a:bodyPr>
          <a:lstStyle/>
          <a:p>
            <a:pPr algn="r">
              <a:spcBef>
                <a:spcPct val="0"/>
              </a:spcBef>
              <a:spcAft>
                <a:spcPts val="600"/>
              </a:spcAft>
            </a:pPr>
            <a:r>
              <a:rPr lang="en-US" altLang="en-US" sz="3200" b="1" cap="all" spc="750">
                <a:solidFill>
                  <a:schemeClr val="bg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953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0D6903-A473-4EBE-9A97-1E2B75CA7BDC}"/>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Plasma </a:t>
            </a:r>
            <a:endParaRPr lang="en-GB" sz="3200">
              <a:solidFill>
                <a:schemeClr val="bg1"/>
              </a:solidFill>
            </a:endParaRPr>
          </a:p>
        </p:txBody>
      </p:sp>
      <p:sp>
        <p:nvSpPr>
          <p:cNvPr id="3" name="Content Placeholder 2">
            <a:extLst>
              <a:ext uri="{FF2B5EF4-FFF2-40B4-BE49-F238E27FC236}">
                <a16:creationId xmlns:a16="http://schemas.microsoft.com/office/drawing/2014/main" id="{64F10863-9B60-4C82-871E-F4AEC4965C04}"/>
              </a:ext>
            </a:extLst>
          </p:cNvPr>
          <p:cNvSpPr>
            <a:spLocks noGrp="1"/>
          </p:cNvSpPr>
          <p:nvPr>
            <p:ph idx="1"/>
          </p:nvPr>
        </p:nvSpPr>
        <p:spPr>
          <a:xfrm>
            <a:off x="4777409" y="1028702"/>
            <a:ext cx="6273972" cy="4843462"/>
          </a:xfrm>
        </p:spPr>
        <p:txBody>
          <a:bodyPr>
            <a:normAutofit/>
          </a:bodyPr>
          <a:lstStyle/>
          <a:p>
            <a:r>
              <a:rPr lang="en-US" sz="2800" dirty="0"/>
              <a:t>Liquid portion of blood </a:t>
            </a:r>
          </a:p>
          <a:p>
            <a:r>
              <a:rPr lang="en-US" sz="2800" dirty="0"/>
              <a:t>55 % of the blood is plasma </a:t>
            </a:r>
          </a:p>
          <a:p>
            <a:r>
              <a:rPr lang="en-US" sz="2800" dirty="0"/>
              <a:t>90-92 % water and a range of dissolves substances such as enzymes, hormones, gases, plasma proteins, waste products. All of which have a vital part to pay in maintaining the internal environment or homeostasis.</a:t>
            </a:r>
            <a:endParaRPr lang="en-GB" sz="2800" dirty="0"/>
          </a:p>
        </p:txBody>
      </p:sp>
    </p:spTree>
    <p:extLst>
      <p:ext uri="{BB962C8B-B14F-4D97-AF65-F5344CB8AC3E}">
        <p14:creationId xmlns:p14="http://schemas.microsoft.com/office/powerpoint/2010/main" val="100902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B950B-18D8-4169-93C0-6CE4B61E028E}"/>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Questions </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F9AE7F7-4BD0-4F75-B63C-E59A32DE3090}"/>
              </a:ext>
            </a:extLst>
          </p:cNvPr>
          <p:cNvGraphicFramePr>
            <a:graphicFrameLocks noGrp="1"/>
          </p:cNvGraphicFramePr>
          <p:nvPr>
            <p:ph idx="1"/>
            <p:extLst>
              <p:ext uri="{D42A27DB-BD31-4B8C-83A1-F6EECF244321}">
                <p14:modId xmlns:p14="http://schemas.microsoft.com/office/powerpoint/2010/main" val="91418499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281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104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B87B1-A7DF-4D97-9365-838B5E73BAA3}"/>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38177638-0450-496C-8089-EBFA9691759B}"/>
              </a:ext>
            </a:extLst>
          </p:cNvPr>
          <p:cNvGraphicFramePr>
            <a:graphicFrameLocks noGrp="1"/>
          </p:cNvGraphicFramePr>
          <p:nvPr>
            <p:ph idx="1"/>
            <p:extLst>
              <p:ext uri="{D42A27DB-BD31-4B8C-83A1-F6EECF244321}">
                <p14:modId xmlns:p14="http://schemas.microsoft.com/office/powerpoint/2010/main" val="2748394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586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fontScale="92500" lnSpcReduction="20000"/>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extLst>
      <p:ext uri="{BB962C8B-B14F-4D97-AF65-F5344CB8AC3E}">
        <p14:creationId xmlns:p14="http://schemas.microsoft.com/office/powerpoint/2010/main" val="21039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E3EF-9F6B-4326-AE04-BAC641CE3CEC}"/>
              </a:ext>
            </a:extLst>
          </p:cNvPr>
          <p:cNvSpPr>
            <a:spLocks noGrp="1"/>
          </p:cNvSpPr>
          <p:nvPr>
            <p:ph type="title"/>
          </p:nvPr>
        </p:nvSpPr>
        <p:spPr/>
        <p:txBody>
          <a:bodyPr/>
          <a:lstStyle/>
          <a:p>
            <a:endParaRPr lang="en-GB"/>
          </a:p>
        </p:txBody>
      </p:sp>
      <p:pic>
        <p:nvPicPr>
          <p:cNvPr id="4" name="Online Media 3" title="Blood Components (Hematocrit)">
            <a:hlinkClick r:id="" action="ppaction://media"/>
            <a:extLst>
              <a:ext uri="{FF2B5EF4-FFF2-40B4-BE49-F238E27FC236}">
                <a16:creationId xmlns:a16="http://schemas.microsoft.com/office/drawing/2014/main" id="{91B148AA-6FD3-4644-8F13-382B49FC7A8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75078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How to remember?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F97010A0-F298-464F-8E02-C41D7BCF9190}"/>
              </a:ext>
            </a:extLst>
          </p:cNvPr>
          <p:cNvGraphicFramePr>
            <a:graphicFrameLocks noGrp="1"/>
          </p:cNvGraphicFramePr>
          <p:nvPr>
            <p:ph idx="1"/>
            <p:extLst>
              <p:ext uri="{D42A27DB-BD31-4B8C-83A1-F6EECF244321}">
                <p14:modId xmlns:p14="http://schemas.microsoft.com/office/powerpoint/2010/main" val="218519700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7183E-36DF-48FF-89A2-BB2610C0CB0B}"/>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441BFC7-272E-4C32-B353-38F5E2E660A5}"/>
              </a:ext>
            </a:extLst>
          </p:cNvPr>
          <p:cNvGraphicFramePr>
            <a:graphicFrameLocks noGrp="1"/>
          </p:cNvGraphicFramePr>
          <p:nvPr>
            <p:ph idx="1"/>
            <p:extLst>
              <p:ext uri="{D42A27DB-BD31-4B8C-83A1-F6EECF244321}">
                <p14:modId xmlns:p14="http://schemas.microsoft.com/office/powerpoint/2010/main" val="198307309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146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371598" y="462743"/>
            <a:ext cx="5327375" cy="1560022"/>
          </a:xfrm>
        </p:spPr>
        <p:txBody>
          <a:bodyPr vert="horz" lIns="0" tIns="0" rIns="0" bIns="0" rtlCol="0" anchor="b">
            <a:normAutofit/>
          </a:bodyPr>
          <a:lstStyle/>
          <a:p>
            <a:r>
              <a:rPr lang="en-US"/>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1371600" y="2279374"/>
            <a:ext cx="5327373" cy="3601436"/>
          </a:xfrm>
        </p:spPr>
        <p:txBody>
          <a:bodyPr vert="horz" lIns="0" tIns="0" rIns="0" bIns="0" rtlCol="0">
            <a:normAutofit/>
          </a:bodyPr>
          <a:lstStyle/>
          <a:p>
            <a:r>
              <a:rPr lang="en-US" sz="1600"/>
              <a:t>Provide the tubing to take blood back to the heart. </a:t>
            </a:r>
          </a:p>
          <a:p>
            <a:r>
              <a:rPr lang="en-US" sz="1600"/>
              <a:t>Veins have a thinner wall because they do not have to deal with constant changes in blood pressure with heart contractions, and the blood moves more slowly through them. </a:t>
            </a:r>
          </a:p>
          <a:p>
            <a:r>
              <a:rPr lang="en-US" sz="1600"/>
              <a:t>They contain valves, which help to prevent blood flowing in the wrong direction. This is needed especially in veins that are bringing blood up-wards against gravity</a:t>
            </a:r>
          </a:p>
        </p:txBody>
      </p:sp>
      <p:sp>
        <p:nvSpPr>
          <p:cNvPr id="18" name="Rectangle 17">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9796" y="1028699"/>
            <a:ext cx="4076701" cy="3261360"/>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8CB0C-F212-414A-BF5D-334E5885D8F6}"/>
              </a:ext>
            </a:extLst>
          </p:cNvPr>
          <p:cNvSpPr>
            <a:spLocks noGrp="1"/>
          </p:cNvSpPr>
          <p:nvPr>
            <p:ph type="title"/>
          </p:nvPr>
        </p:nvSpPr>
        <p:spPr>
          <a:xfrm>
            <a:off x="474243" y="681317"/>
            <a:ext cx="3236613" cy="3406187"/>
          </a:xfrm>
        </p:spPr>
        <p:txBody>
          <a:bodyPr vert="horz" lIns="0" tIns="0" rIns="0" bIns="0" rtlCol="0" anchor="b">
            <a:normAutofit/>
          </a:bodyPr>
          <a:lstStyle/>
          <a:p>
            <a:pPr algn="r">
              <a:lnSpc>
                <a:spcPct val="90000"/>
              </a:lnSpc>
            </a:pPr>
            <a:r>
              <a:rPr lang="en-US" sz="2700" spc="750">
                <a:solidFill>
                  <a:schemeClr val="bg1"/>
                </a:solidFill>
              </a:rPr>
              <a:t>What is the flow of blood through the arteries on leaving the heart </a:t>
            </a:r>
          </a:p>
        </p:txBody>
      </p:sp>
      <p:pic>
        <p:nvPicPr>
          <p:cNvPr id="7" name="Graphic 6" descr="Heart">
            <a:extLst>
              <a:ext uri="{FF2B5EF4-FFF2-40B4-BE49-F238E27FC236}">
                <a16:creationId xmlns:a16="http://schemas.microsoft.com/office/drawing/2014/main" id="{F1AAD77F-AF71-4509-A1E2-CFCFA8274C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35131" y="457200"/>
            <a:ext cx="5951114" cy="5951114"/>
          </a:xfrm>
          <a:prstGeom prst="rect">
            <a:avLst/>
          </a:prstGeom>
        </p:spPr>
      </p:pic>
    </p:spTree>
    <p:extLst>
      <p:ext uri="{BB962C8B-B14F-4D97-AF65-F5344CB8AC3E}">
        <p14:creationId xmlns:p14="http://schemas.microsoft.com/office/powerpoint/2010/main" val="3746835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3"/>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4"/>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709D17E-BCB9-4559-BB79-638B299ED955}"/>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 </a:t>
            </a:r>
            <a:endParaRPr lang="en-GB" sz="2700">
              <a:solidFill>
                <a:schemeClr val="bg1"/>
              </a:solidFill>
            </a:endParaRPr>
          </a:p>
        </p:txBody>
      </p:sp>
      <p:sp>
        <p:nvSpPr>
          <p:cNvPr id="3" name="Content Placeholder 2">
            <a:extLst>
              <a:ext uri="{FF2B5EF4-FFF2-40B4-BE49-F238E27FC236}">
                <a16:creationId xmlns:a16="http://schemas.microsoft.com/office/drawing/2014/main" id="{E733A80E-8C62-4C0B-8DEF-01CC0F3B4FD1}"/>
              </a:ext>
            </a:extLst>
          </p:cNvPr>
          <p:cNvSpPr>
            <a:spLocks noGrp="1"/>
          </p:cNvSpPr>
          <p:nvPr>
            <p:ph idx="1"/>
          </p:nvPr>
        </p:nvSpPr>
        <p:spPr>
          <a:xfrm>
            <a:off x="4777409" y="1028702"/>
            <a:ext cx="6273972" cy="4843462"/>
          </a:xfrm>
        </p:spPr>
        <p:txBody>
          <a:bodyPr>
            <a:normAutofit/>
          </a:bodyPr>
          <a:lstStyle/>
          <a:p>
            <a:r>
              <a:rPr lang="en-US" sz="2800" dirty="0"/>
              <a:t>What are DVT’s</a:t>
            </a:r>
          </a:p>
          <a:p>
            <a:r>
              <a:rPr lang="en-US" sz="2800" dirty="0"/>
              <a:t>What increases risks of DVT</a:t>
            </a:r>
          </a:p>
          <a:p>
            <a:r>
              <a:rPr lang="en-US" sz="2800" dirty="0"/>
              <a:t>How can we prevent DVT</a:t>
            </a:r>
          </a:p>
          <a:p>
            <a:endParaRPr lang="en-GB" sz="2800" dirty="0"/>
          </a:p>
        </p:txBody>
      </p:sp>
    </p:spTree>
    <p:extLst>
      <p:ext uri="{BB962C8B-B14F-4D97-AF65-F5344CB8AC3E}">
        <p14:creationId xmlns:p14="http://schemas.microsoft.com/office/powerpoint/2010/main" val="1152376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9192-F8D5-43F2-A42E-8A2547C4C794}"/>
              </a:ext>
            </a:extLst>
          </p:cNvPr>
          <p:cNvSpPr>
            <a:spLocks noGrp="1"/>
          </p:cNvSpPr>
          <p:nvPr>
            <p:ph type="title"/>
          </p:nvPr>
        </p:nvSpPr>
        <p:spPr/>
        <p:txBody>
          <a:bodyPr/>
          <a:lstStyle/>
          <a:p>
            <a:r>
              <a:rPr lang="en-GB" dirty="0"/>
              <a:t>Blood vessels </a:t>
            </a:r>
          </a:p>
        </p:txBody>
      </p:sp>
      <p:pic>
        <p:nvPicPr>
          <p:cNvPr id="4" name="Online Media 3" title="Blood Vessels | Cardiology">
            <a:hlinkClick r:id="" action="ppaction://media"/>
            <a:extLst>
              <a:ext uri="{FF2B5EF4-FFF2-40B4-BE49-F238E27FC236}">
                <a16:creationId xmlns:a16="http://schemas.microsoft.com/office/drawing/2014/main" id="{85439A31-6D4E-492C-A54F-91EBC822EBC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52136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C179-F833-4402-8360-5435DC6C6674}"/>
              </a:ext>
            </a:extLst>
          </p:cNvPr>
          <p:cNvSpPr>
            <a:spLocks noGrp="1"/>
          </p:cNvSpPr>
          <p:nvPr>
            <p:ph type="title"/>
          </p:nvPr>
        </p:nvSpPr>
        <p:spPr/>
        <p:txBody>
          <a:bodyPr/>
          <a:lstStyle/>
          <a:p>
            <a:r>
              <a:rPr lang="en-US" dirty="0"/>
              <a:t>DVT</a:t>
            </a:r>
            <a:endParaRPr lang="en-GB" dirty="0"/>
          </a:p>
        </p:txBody>
      </p:sp>
      <p:pic>
        <p:nvPicPr>
          <p:cNvPr id="4" name="Online Media 3" title="Deep Vein Thrombosis - Overview (pathophysiology, treatment, complications)">
            <a:hlinkClick r:id="" action="ppaction://media"/>
            <a:extLst>
              <a:ext uri="{FF2B5EF4-FFF2-40B4-BE49-F238E27FC236}">
                <a16:creationId xmlns:a16="http://schemas.microsoft.com/office/drawing/2014/main" id="{EAC77850-B7B7-437F-BAB2-5DAA56DDB880}"/>
              </a:ext>
            </a:extLst>
          </p:cNvPr>
          <p:cNvPicPr>
            <a:picLocks noGrp="1" noRot="1" noChangeAspect="1"/>
          </p:cNvPicPr>
          <p:nvPr>
            <p:ph idx="1"/>
            <a:videoFile r:link="rId1"/>
          </p:nvPr>
        </p:nvPicPr>
        <p:blipFill>
          <a:blip r:embed="rId3"/>
          <a:stretch>
            <a:fillRect/>
          </a:stretch>
        </p:blipFill>
        <p:spPr>
          <a:xfrm>
            <a:off x="2973388" y="2112963"/>
            <a:ext cx="7038975" cy="3959225"/>
          </a:xfrm>
          <a:prstGeom prst="rect">
            <a:avLst/>
          </a:prstGeom>
        </p:spPr>
      </p:pic>
    </p:spTree>
    <p:extLst>
      <p:ext uri="{BB962C8B-B14F-4D97-AF65-F5344CB8AC3E}">
        <p14:creationId xmlns:p14="http://schemas.microsoft.com/office/powerpoint/2010/main" val="360167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4B965F9-A399-4DE1-BACB-AC9F23836486}"/>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700" spc="750">
                <a:solidFill>
                  <a:schemeClr val="bg1"/>
                </a:solidFill>
              </a:rPr>
              <a:t>Can you label the following </a:t>
            </a:r>
          </a:p>
        </p:txBody>
      </p:sp>
      <p:pic>
        <p:nvPicPr>
          <p:cNvPr id="5" name="Content Placeholder 4" descr="A picture containing drawing&#10;&#10;Description automatically generated">
            <a:extLst>
              <a:ext uri="{FF2B5EF4-FFF2-40B4-BE49-F238E27FC236}">
                <a16:creationId xmlns:a16="http://schemas.microsoft.com/office/drawing/2014/main" id="{4A63FCB8-1D5A-4F21-90A5-CD62D96133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1220" y="457200"/>
            <a:ext cx="4998935" cy="5951114"/>
          </a:xfrm>
          <a:prstGeom prst="rect">
            <a:avLst/>
          </a:prstGeom>
        </p:spPr>
      </p:pic>
    </p:spTree>
    <p:extLst>
      <p:ext uri="{BB962C8B-B14F-4D97-AF65-F5344CB8AC3E}">
        <p14:creationId xmlns:p14="http://schemas.microsoft.com/office/powerpoint/2010/main" val="2427348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BA4D-6AB4-4E99-BC4F-3B5E0D5DBD36}"/>
              </a:ext>
            </a:extLst>
          </p:cNvPr>
          <p:cNvSpPr>
            <a:spLocks noGrp="1"/>
          </p:cNvSpPr>
          <p:nvPr>
            <p:ph type="title"/>
          </p:nvPr>
        </p:nvSpPr>
        <p:spPr/>
        <p:txBody>
          <a:bodyPr/>
          <a:lstStyle/>
          <a:p>
            <a:r>
              <a:rPr lang="en-GB" dirty="0"/>
              <a:t>How to remember the heart </a:t>
            </a:r>
          </a:p>
        </p:txBody>
      </p:sp>
      <p:pic>
        <p:nvPicPr>
          <p:cNvPr id="4" name="Online Media 3" title="Circulatory System Rap (Pump it Up!)">
            <a:hlinkClick r:id="" action="ppaction://media"/>
            <a:extLst>
              <a:ext uri="{FF2B5EF4-FFF2-40B4-BE49-F238E27FC236}">
                <a16:creationId xmlns:a16="http://schemas.microsoft.com/office/drawing/2014/main" id="{2BA723DC-7E4C-4E70-A7F5-07532F7015EA}"/>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357495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FA82BA-4027-4A2C-8842-7C790527E5D8}"/>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a:t>
            </a:r>
            <a:endParaRPr lang="en-GB" sz="2700">
              <a:solidFill>
                <a:schemeClr val="bg1"/>
              </a:solidFill>
            </a:endParaRPr>
          </a:p>
        </p:txBody>
      </p:sp>
      <p:sp>
        <p:nvSpPr>
          <p:cNvPr id="3" name="Content Placeholder 2">
            <a:extLst>
              <a:ext uri="{FF2B5EF4-FFF2-40B4-BE49-F238E27FC236}">
                <a16:creationId xmlns:a16="http://schemas.microsoft.com/office/drawing/2014/main" id="{D4132474-AAEE-4509-8C03-656C5D263F5A}"/>
              </a:ext>
            </a:extLst>
          </p:cNvPr>
          <p:cNvSpPr>
            <a:spLocks noGrp="1"/>
          </p:cNvSpPr>
          <p:nvPr>
            <p:ph idx="1"/>
          </p:nvPr>
        </p:nvSpPr>
        <p:spPr>
          <a:xfrm>
            <a:off x="4777409" y="1028702"/>
            <a:ext cx="6273972" cy="4843462"/>
          </a:xfrm>
        </p:spPr>
        <p:txBody>
          <a:bodyPr>
            <a:normAutofit/>
          </a:bodyPr>
          <a:lstStyle/>
          <a:p>
            <a:r>
              <a:rPr lang="en-US" sz="1800" dirty="0"/>
              <a:t>What is blood pressure</a:t>
            </a:r>
          </a:p>
          <a:p>
            <a:r>
              <a:rPr lang="en-US" sz="1800" dirty="0"/>
              <a:t>What is the systolic</a:t>
            </a:r>
          </a:p>
          <a:p>
            <a:r>
              <a:rPr lang="en-US" sz="1800" dirty="0"/>
              <a:t>What is the diastolic</a:t>
            </a:r>
          </a:p>
          <a:p>
            <a:r>
              <a:rPr lang="en-US" sz="1800" dirty="0"/>
              <a:t>What is hypertension</a:t>
            </a:r>
          </a:p>
          <a:p>
            <a:r>
              <a:rPr lang="en-US" sz="1800" dirty="0"/>
              <a:t>What is hypotension</a:t>
            </a:r>
          </a:p>
          <a:p>
            <a:r>
              <a:rPr lang="en-US" sz="1800" dirty="0"/>
              <a:t>What is the pace maker of the heart called</a:t>
            </a:r>
          </a:p>
          <a:p>
            <a:r>
              <a:rPr lang="en-US" sz="1800" dirty="0"/>
              <a:t>What is mean arterial pressure</a:t>
            </a:r>
          </a:p>
          <a:p>
            <a:r>
              <a:rPr lang="en-US" sz="1800" dirty="0"/>
              <a:t>What is blood pressure determined by </a:t>
            </a:r>
          </a:p>
          <a:p>
            <a:r>
              <a:rPr lang="en-US" sz="1800" dirty="0"/>
              <a:t>What factors affect venous return. </a:t>
            </a:r>
            <a:endParaRPr lang="en-GB" sz="1800" dirty="0"/>
          </a:p>
        </p:txBody>
      </p:sp>
    </p:spTree>
    <p:extLst>
      <p:ext uri="{BB962C8B-B14F-4D97-AF65-F5344CB8AC3E}">
        <p14:creationId xmlns:p14="http://schemas.microsoft.com/office/powerpoint/2010/main" val="964062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Rectangle 75">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02" name="Rectangle 2"/>
          <p:cNvSpPr>
            <a:spLocks noGrp="1" noChangeArrowheads="1"/>
          </p:cNvSpPr>
          <p:nvPr>
            <p:ph type="title"/>
          </p:nvPr>
        </p:nvSpPr>
        <p:spPr>
          <a:xfrm>
            <a:off x="681780" y="586855"/>
            <a:ext cx="3131093" cy="3507474"/>
          </a:xfrm>
        </p:spPr>
        <p:txBody>
          <a:bodyPr vert="horz" lIns="0" tIns="0" rIns="0" bIns="0" rtlCol="0" anchor="b">
            <a:normAutofit/>
          </a:bodyPr>
          <a:lstStyle/>
          <a:p>
            <a:pPr algn="r"/>
            <a:r>
              <a:rPr lang="en-US" sz="3000">
                <a:solidFill>
                  <a:schemeClr val="bg1"/>
                </a:solidFill>
              </a:rPr>
              <a:t>Factors which influence blood pressure</a:t>
            </a:r>
            <a:endParaRPr lang="en-US" sz="3000" u="sng">
              <a:solidFill>
                <a:schemeClr val="bg1"/>
              </a:solidFill>
            </a:endParaRPr>
          </a:p>
        </p:txBody>
      </p:sp>
      <p:sp>
        <p:nvSpPr>
          <p:cNvPr id="25603" name="Rectangle 3"/>
          <p:cNvSpPr>
            <a:spLocks noGrp="1" noChangeArrowheads="1"/>
          </p:cNvSpPr>
          <p:nvPr>
            <p:ph sz="half" idx="1"/>
          </p:nvPr>
        </p:nvSpPr>
        <p:spPr>
          <a:xfrm>
            <a:off x="4478695" y="833535"/>
            <a:ext cx="3222170" cy="5361991"/>
          </a:xfrm>
        </p:spPr>
        <p:txBody>
          <a:bodyPr vert="horz" lIns="0" tIns="0" rIns="0" bIns="0" rtlCol="0">
            <a:normAutofit/>
          </a:bodyPr>
          <a:lstStyle/>
          <a:p>
            <a:pPr marL="457200"/>
            <a:endParaRPr lang="en-US" sz="1600"/>
          </a:p>
          <a:p>
            <a:pPr marL="457200"/>
            <a:endParaRPr lang="en-US" sz="1600"/>
          </a:p>
          <a:p>
            <a:pPr marL="457200"/>
            <a:r>
              <a:rPr lang="en-US" sz="1600"/>
              <a:t>Cardiac output (</a:t>
            </a:r>
            <a:r>
              <a:rPr lang="en-US" sz="1600" b="1"/>
              <a:t>CO</a:t>
            </a:r>
            <a:r>
              <a:rPr lang="en-US" sz="1600"/>
              <a:t>) </a:t>
            </a:r>
          </a:p>
          <a:p>
            <a:pPr marL="457200"/>
            <a:r>
              <a:rPr lang="en-US" sz="1600"/>
              <a:t>Total Peripheral Resistance (</a:t>
            </a:r>
            <a:r>
              <a:rPr lang="en-US" sz="1600" b="1"/>
              <a:t>TPR</a:t>
            </a:r>
            <a:r>
              <a:rPr lang="en-US" sz="1600"/>
              <a:t>)</a:t>
            </a:r>
          </a:p>
          <a:p>
            <a:pPr marL="457200"/>
            <a:endParaRPr lang="en-US" sz="1600"/>
          </a:p>
          <a:p>
            <a:pPr marL="457200"/>
            <a:r>
              <a:rPr lang="en-US" sz="1600"/>
              <a:t>Or </a:t>
            </a:r>
            <a:r>
              <a:rPr lang="en-US" sz="1600" b="1"/>
              <a:t>BP =  CO  x  TPR</a:t>
            </a:r>
          </a:p>
          <a:p>
            <a:pPr marL="457200"/>
            <a:endParaRPr lang="en-US" sz="1600"/>
          </a:p>
          <a:p>
            <a:pPr marL="457200"/>
            <a:endParaRPr lang="en-US" sz="1600"/>
          </a:p>
        </p:txBody>
      </p:sp>
      <p:pic>
        <p:nvPicPr>
          <p:cNvPr id="3" name="Online Media 2" title="Regulation of Cardiac Output and Mean Arterial Pressure relationships.">
            <a:hlinkClick r:id="" action="ppaction://media"/>
            <a:extLst>
              <a:ext uri="{FF2B5EF4-FFF2-40B4-BE49-F238E27FC236}">
                <a16:creationId xmlns:a16="http://schemas.microsoft.com/office/drawing/2014/main" id="{4B2220E3-74BF-4F95-AE37-0D59542AEB83}"/>
              </a:ext>
            </a:extLst>
          </p:cNvPr>
          <p:cNvPicPr>
            <a:picLocks noGrp="1" noRot="1" noChangeAspect="1"/>
          </p:cNvPicPr>
          <p:nvPr>
            <p:ph sz="half" idx="2"/>
            <a:videoFile r:link="rId1"/>
          </p:nvPr>
        </p:nvPicPr>
        <p:blipFill>
          <a:blip r:embed="rId4"/>
          <a:stretch>
            <a:fillRect/>
          </a:stretch>
        </p:blipFill>
        <p:spPr>
          <a:xfrm>
            <a:off x="8115300" y="2411016"/>
            <a:ext cx="3619500" cy="2035968"/>
          </a:xfrm>
          <a:prstGeom prst="rect">
            <a:avLst/>
          </a:prstGeom>
        </p:spPr>
      </p:pic>
    </p:spTree>
    <p:extLst>
      <p:ext uri="{BB962C8B-B14F-4D97-AF65-F5344CB8AC3E}">
        <p14:creationId xmlns:p14="http://schemas.microsoft.com/office/powerpoint/2010/main" val="32454241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tretch>
            <a:fillRect/>
          </a:stretch>
        </p:blipFill>
        <p:spPr bwMode="auto">
          <a:xfrm>
            <a:off x="2381956" y="643467"/>
            <a:ext cx="7428088" cy="5571066"/>
          </a:xfrm>
          <a:prstGeom prst="rect">
            <a:avLst/>
          </a:prstGeom>
          <a:noFill/>
        </p:spPr>
      </p:pic>
    </p:spTree>
    <p:extLst>
      <p:ext uri="{BB962C8B-B14F-4D97-AF65-F5344CB8AC3E}">
        <p14:creationId xmlns:p14="http://schemas.microsoft.com/office/powerpoint/2010/main" val="1529632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a:latin typeface="+mj-lt"/>
                <a:ea typeface="+mj-ea"/>
                <a:cs typeface="+mj-cs"/>
              </a:rPr>
              <a:t>Factors Aiding Venous Return</a:t>
            </a:r>
          </a:p>
        </p:txBody>
      </p:sp>
      <p:sp>
        <p:nvSpPr>
          <p:cNvPr id="109572" name="Rectangle 4"/>
          <p:cNvSpPr>
            <a:spLocks noGrp="1" noChangeArrowheads="1"/>
          </p:cNvSpPr>
          <p:nvPr>
            <p:ph idx="1"/>
          </p:nvPr>
        </p:nvSpPr>
        <p:spPr>
          <a:xfrm>
            <a:off x="4965431" y="2438400"/>
            <a:ext cx="6586489" cy="3785419"/>
          </a:xfrm>
        </p:spPr>
        <p:txBody>
          <a:bodyPr vert="horz" lIns="91440" tIns="45720" rIns="91440" bIns="45720" rtlCol="0">
            <a:normAutofit fontScale="92500" lnSpcReduction="20000"/>
          </a:bodyPr>
          <a:lstStyle/>
          <a:p>
            <a:r>
              <a:rPr lang="en-US" sz="1600" dirty="0"/>
              <a:t>Venous blood pressure alone is too low to promote adequate blood return and is aided by the:</a:t>
            </a:r>
          </a:p>
          <a:p>
            <a:endParaRPr lang="en-US" sz="1600" dirty="0"/>
          </a:p>
          <a:p>
            <a:pPr lvl="1"/>
            <a:r>
              <a:rPr lang="en-US" sz="1600" b="1" dirty="0"/>
              <a:t>Respiratory “pump</a:t>
            </a:r>
            <a:r>
              <a:rPr lang="en-US" sz="1600" dirty="0"/>
              <a:t>” – </a:t>
            </a:r>
            <a:r>
              <a:rPr lang="en-US" sz="1600" i="1" dirty="0"/>
              <a:t>pressure </a:t>
            </a:r>
          </a:p>
          <a:p>
            <a:pPr lvl="1"/>
            <a:r>
              <a:rPr lang="en-US" sz="1600" i="1" dirty="0"/>
              <a:t>	changes</a:t>
            </a:r>
            <a:r>
              <a:rPr lang="en-US" sz="1600" dirty="0"/>
              <a:t> created during breathing suck blood toward the heart by</a:t>
            </a:r>
          </a:p>
          <a:p>
            <a:pPr lvl="1"/>
            <a:r>
              <a:rPr lang="en-US" sz="1600" dirty="0"/>
              <a:t>     squeezing local veins </a:t>
            </a:r>
          </a:p>
          <a:p>
            <a:pPr lvl="1"/>
            <a:endParaRPr lang="en-US" sz="1600" dirty="0"/>
          </a:p>
          <a:p>
            <a:pPr lvl="1"/>
            <a:r>
              <a:rPr lang="en-US" sz="1600" b="1" dirty="0"/>
              <a:t>Muscular “pump”</a:t>
            </a:r>
            <a:r>
              <a:rPr lang="en-US" sz="1600" dirty="0"/>
              <a:t> – </a:t>
            </a:r>
            <a:r>
              <a:rPr lang="en-US" sz="1600" i="1" dirty="0"/>
              <a:t>contraction </a:t>
            </a:r>
          </a:p>
          <a:p>
            <a:pPr lvl="1"/>
            <a:r>
              <a:rPr lang="en-US" sz="1600" i="1" dirty="0"/>
              <a:t>	of skeletal muscles</a:t>
            </a:r>
            <a:r>
              <a:rPr lang="en-US" sz="1600" dirty="0"/>
              <a:t> moves blood </a:t>
            </a:r>
          </a:p>
          <a:p>
            <a:pPr lvl="1"/>
            <a:r>
              <a:rPr lang="en-US" sz="1600" dirty="0"/>
              <a:t>	toward heart</a:t>
            </a:r>
          </a:p>
          <a:p>
            <a:pPr lvl="1"/>
            <a:endParaRPr lang="en-US" sz="1600" dirty="0"/>
          </a:p>
          <a:p>
            <a:pPr lvl="1"/>
            <a:r>
              <a:rPr lang="en-US" sz="1600" dirty="0"/>
              <a:t>	</a:t>
            </a:r>
            <a:r>
              <a:rPr lang="en-US" sz="1600" b="1" dirty="0"/>
              <a:t>Valves </a:t>
            </a:r>
            <a:r>
              <a:rPr lang="en-US" sz="1600" dirty="0"/>
              <a:t>prevent backflow during venous return</a:t>
            </a:r>
          </a:p>
        </p:txBody>
      </p:sp>
      <p:pic>
        <p:nvPicPr>
          <p:cNvPr id="109571" name="Picture 3"/>
          <p:cNvPicPr>
            <a:picLocks noChangeAspect="1" noChangeArrowheads="1"/>
          </p:cNvPicPr>
          <p:nvPr/>
        </p:nvPicPr>
        <p:blipFill rotWithShape="1">
          <a:blip r:embed="rId3" cstate="print"/>
          <a:srcRect r="1" b="2729"/>
          <a:stretch/>
        </p:blipFill>
        <p:spPr bwMode="auto">
          <a:xfrm>
            <a:off x="20" y="10"/>
            <a:ext cx="4635571" cy="6857990"/>
          </a:xfrm>
          <a:prstGeom prst="rect">
            <a:avLst/>
          </a:prstGeom>
          <a:noFill/>
          <a:effectLst/>
        </p:spPr>
      </p:pic>
    </p:spTree>
    <p:extLst>
      <p:ext uri="{BB962C8B-B14F-4D97-AF65-F5344CB8AC3E}">
        <p14:creationId xmlns:p14="http://schemas.microsoft.com/office/powerpoint/2010/main" val="45003043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F783C-CCD9-4CFC-8E7B-EDF662E2D7B7}"/>
              </a:ext>
            </a:extLst>
          </p:cNvPr>
          <p:cNvSpPr>
            <a:spLocks noGrp="1"/>
          </p:cNvSpPr>
          <p:nvPr>
            <p:ph type="title"/>
          </p:nvPr>
        </p:nvSpPr>
        <p:spPr/>
        <p:txBody>
          <a:bodyPr/>
          <a:lstStyle/>
          <a:p>
            <a:r>
              <a:rPr lang="en-GB" dirty="0"/>
              <a:t>Electrical conduction of the heart </a:t>
            </a:r>
          </a:p>
        </p:txBody>
      </p:sp>
      <p:pic>
        <p:nvPicPr>
          <p:cNvPr id="4" name="Online Media 3" title="Cardiac Conduction System | Cardiology">
            <a:hlinkClick r:id="" action="ppaction://media"/>
            <a:extLst>
              <a:ext uri="{FF2B5EF4-FFF2-40B4-BE49-F238E27FC236}">
                <a16:creationId xmlns:a16="http://schemas.microsoft.com/office/drawing/2014/main" id="{AC98207B-3449-4DEB-B1D2-0EA1A7498B65}"/>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68000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B699-57B8-4D5C-9C62-255CE8A6BF03}"/>
              </a:ext>
            </a:extLst>
          </p:cNvPr>
          <p:cNvSpPr>
            <a:spLocks noGrp="1"/>
          </p:cNvSpPr>
          <p:nvPr>
            <p:ph type="title"/>
          </p:nvPr>
        </p:nvSpPr>
        <p:spPr/>
        <p:txBody>
          <a:bodyPr/>
          <a:lstStyle/>
          <a:p>
            <a:r>
              <a:rPr lang="en-US" dirty="0"/>
              <a:t>Can you answer the following?</a:t>
            </a:r>
            <a:endParaRPr lang="en-GB" dirty="0"/>
          </a:p>
        </p:txBody>
      </p:sp>
      <p:sp>
        <p:nvSpPr>
          <p:cNvPr id="3" name="Content Placeholder 2">
            <a:extLst>
              <a:ext uri="{FF2B5EF4-FFF2-40B4-BE49-F238E27FC236}">
                <a16:creationId xmlns:a16="http://schemas.microsoft.com/office/drawing/2014/main" id="{F902A575-5666-406D-8F51-E530639D65C5}"/>
              </a:ext>
            </a:extLst>
          </p:cNvPr>
          <p:cNvSpPr>
            <a:spLocks noGrp="1"/>
          </p:cNvSpPr>
          <p:nvPr>
            <p:ph idx="1"/>
          </p:nvPr>
        </p:nvSpPr>
        <p:spPr/>
        <p:txBody>
          <a:bodyPr/>
          <a:lstStyle/>
          <a:p>
            <a:r>
              <a:rPr lang="en-US" dirty="0"/>
              <a:t>What are the consequences of a high blood pressure</a:t>
            </a:r>
          </a:p>
          <a:p>
            <a:r>
              <a:rPr lang="en-US" dirty="0"/>
              <a:t>What are the consequences of a low blood pressure</a:t>
            </a:r>
          </a:p>
          <a:p>
            <a:r>
              <a:rPr lang="en-US" dirty="0"/>
              <a:t>What are the modifiable causes of high blood pressure</a:t>
            </a:r>
          </a:p>
          <a:p>
            <a:r>
              <a:rPr lang="en-US" dirty="0"/>
              <a:t>What are the non modifiable causes of high blood pressure</a:t>
            </a:r>
          </a:p>
          <a:p>
            <a:r>
              <a:rPr lang="en-US" dirty="0"/>
              <a:t>What is the rennin aldosterone system</a:t>
            </a:r>
          </a:p>
          <a:p>
            <a:r>
              <a:rPr lang="en-US" dirty="0"/>
              <a:t>What readings are associated with high blood pressure and low blood pressure </a:t>
            </a:r>
            <a:endParaRPr lang="en-GB" dirty="0"/>
          </a:p>
        </p:txBody>
      </p:sp>
    </p:spTree>
    <p:extLst>
      <p:ext uri="{BB962C8B-B14F-4D97-AF65-F5344CB8AC3E}">
        <p14:creationId xmlns:p14="http://schemas.microsoft.com/office/powerpoint/2010/main" val="1166324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1412489"/>
            <a:ext cx="2871095" cy="2156621"/>
          </a:xfrm>
        </p:spPr>
        <p:txBody>
          <a:bodyPr anchor="t">
            <a:normAutofit fontScale="90000"/>
          </a:bodyPr>
          <a:lstStyle/>
          <a:p>
            <a:r>
              <a:rPr lang="en-GB" sz="2000">
                <a:solidFill>
                  <a:srgbClr val="FFFFFF"/>
                </a:solidFill>
              </a:rPr>
              <a:t>An adult’s blood pressure is considered high when the readings are greater than 140 mm Hg systolic or 90 mm Hg diastolic (BHS, 2004)</a:t>
            </a:r>
          </a:p>
        </p:txBody>
      </p:sp>
      <p:sp>
        <p:nvSpPr>
          <p:cNvPr id="3" name="Content Placeholder 2"/>
          <p:cNvSpPr>
            <a:spLocks noGrp="1"/>
          </p:cNvSpPr>
          <p:nvPr>
            <p:ph sz="half" idx="1"/>
          </p:nvPr>
        </p:nvSpPr>
        <p:spPr>
          <a:xfrm>
            <a:off x="5198993" y="1412489"/>
            <a:ext cx="2926080" cy="4363844"/>
          </a:xfrm>
        </p:spPr>
        <p:txBody>
          <a:bodyPr>
            <a:normAutofit lnSpcReduction="10000"/>
          </a:bodyPr>
          <a:lstStyle/>
          <a:p>
            <a:pPr>
              <a:buNone/>
            </a:pPr>
            <a:r>
              <a:rPr lang="en-GB" sz="2000" b="1" u="sng"/>
              <a:t>Non-modifiable Risk Factors:</a:t>
            </a:r>
          </a:p>
          <a:p>
            <a:r>
              <a:rPr lang="en-GB" sz="2000"/>
              <a:t>Age</a:t>
            </a:r>
          </a:p>
          <a:p>
            <a:r>
              <a:rPr lang="en-GB" sz="2000"/>
              <a:t> male sex</a:t>
            </a:r>
          </a:p>
          <a:p>
            <a:r>
              <a:rPr lang="en-GB" sz="2000"/>
              <a:t> family history</a:t>
            </a:r>
          </a:p>
          <a:p>
            <a:r>
              <a:rPr lang="en-GB" sz="2000"/>
              <a:t>Primary cause of raised cholesterol (genetic)</a:t>
            </a:r>
          </a:p>
          <a:p>
            <a:r>
              <a:rPr lang="en-GB" sz="2000"/>
              <a:t>diabetes mellitus (autoimmune)</a:t>
            </a:r>
          </a:p>
          <a:p>
            <a:pPr lvl="1"/>
            <a:endParaRPr lang="en-GB" sz="2000"/>
          </a:p>
          <a:p>
            <a:endParaRPr lang="en-GB" sz="2000"/>
          </a:p>
        </p:txBody>
      </p:sp>
      <p:sp>
        <p:nvSpPr>
          <p:cNvPr id="4" name="Content Placeholder 3"/>
          <p:cNvSpPr>
            <a:spLocks noGrp="1"/>
          </p:cNvSpPr>
          <p:nvPr>
            <p:ph sz="half" idx="2"/>
          </p:nvPr>
        </p:nvSpPr>
        <p:spPr>
          <a:xfrm>
            <a:off x="8451604" y="1412489"/>
            <a:ext cx="2926080" cy="4363844"/>
          </a:xfrm>
        </p:spPr>
        <p:txBody>
          <a:bodyPr>
            <a:normAutofit lnSpcReduction="10000"/>
          </a:bodyPr>
          <a:lstStyle/>
          <a:p>
            <a:pPr>
              <a:buNone/>
            </a:pPr>
            <a:r>
              <a:rPr lang="en-GB" sz="1700" b="1" u="sng"/>
              <a:t>Modifiable Risk Factors</a:t>
            </a:r>
          </a:p>
          <a:p>
            <a:r>
              <a:rPr lang="en-GB" sz="1700"/>
              <a:t>Excess alcohol (43 units/day)</a:t>
            </a:r>
          </a:p>
          <a:p>
            <a:r>
              <a:rPr lang="en-GB" sz="1700"/>
              <a:t>Excess salt intake</a:t>
            </a:r>
          </a:p>
          <a:p>
            <a:r>
              <a:rPr lang="en-GB" sz="1700"/>
              <a:t>Lack of exercise</a:t>
            </a:r>
          </a:p>
          <a:p>
            <a:r>
              <a:rPr lang="en-GB" sz="1700"/>
              <a:t>Environmental stress</a:t>
            </a:r>
          </a:p>
          <a:p>
            <a:r>
              <a:rPr lang="en-GB" sz="1700"/>
              <a:t>smoking</a:t>
            </a:r>
          </a:p>
          <a:p>
            <a:r>
              <a:rPr lang="en-GB" sz="1700"/>
              <a:t>Overweight (obesity) </a:t>
            </a:r>
          </a:p>
          <a:p>
            <a:r>
              <a:rPr lang="en-GB" sz="1700"/>
              <a:t>Type II -Diabetes </a:t>
            </a:r>
          </a:p>
          <a:p>
            <a:pPr>
              <a:buNone/>
            </a:pPr>
            <a:r>
              <a:rPr lang="en-GB" sz="1700"/>
              <a:t>(Type II can often coexists with obesity, dyslipidaemia, hypertension)</a:t>
            </a:r>
          </a:p>
          <a:p>
            <a:pPr lvl="1"/>
            <a:endParaRPr lang="en-GB" sz="1700"/>
          </a:p>
          <a:p>
            <a:endParaRPr lang="en-GB" sz="1700"/>
          </a:p>
        </p:txBody>
      </p:sp>
    </p:spTree>
    <p:extLst>
      <p:ext uri="{BB962C8B-B14F-4D97-AF65-F5344CB8AC3E}">
        <p14:creationId xmlns:p14="http://schemas.microsoft.com/office/powerpoint/2010/main" val="376998757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6DF2A-5F1D-4D17-82C5-D2B37BDEE2B6}"/>
              </a:ext>
            </a:extLst>
          </p:cNvPr>
          <p:cNvSpPr>
            <a:spLocks noGrp="1"/>
          </p:cNvSpPr>
          <p:nvPr>
            <p:ph type="title"/>
          </p:nvPr>
        </p:nvSpPr>
        <p:spPr/>
        <p:txBody>
          <a:bodyPr/>
          <a:lstStyle/>
          <a:p>
            <a:r>
              <a:rPr lang="en-US" dirty="0"/>
              <a:t>Renin aldosterone system </a:t>
            </a:r>
            <a:endParaRPr lang="en-GB" dirty="0"/>
          </a:p>
        </p:txBody>
      </p:sp>
      <p:pic>
        <p:nvPicPr>
          <p:cNvPr id="4" name="Online Media 3" title="Renin Angiotensin Aldosterone System (RAAS) - Short and sweet!">
            <a:hlinkClick r:id="" action="ppaction://media"/>
            <a:extLst>
              <a:ext uri="{FF2B5EF4-FFF2-40B4-BE49-F238E27FC236}">
                <a16:creationId xmlns:a16="http://schemas.microsoft.com/office/drawing/2014/main" id="{73D2C696-1648-40BE-AEC7-4481503ABDDE}"/>
              </a:ext>
            </a:extLst>
          </p:cNvPr>
          <p:cNvPicPr>
            <a:picLocks noGrp="1" noRot="1" noChangeAspect="1"/>
          </p:cNvPicPr>
          <p:nvPr>
            <p:ph idx="1"/>
            <a:videoFile r:link="rId1"/>
          </p:nvPr>
        </p:nvPicPr>
        <p:blipFill>
          <a:blip r:embed="rId3"/>
          <a:stretch>
            <a:fillRect/>
          </a:stretch>
        </p:blipFill>
        <p:spPr>
          <a:xfrm>
            <a:off x="2973388" y="2112963"/>
            <a:ext cx="7038975" cy="3959225"/>
          </a:xfrm>
          <a:prstGeom prst="rect">
            <a:avLst/>
          </a:prstGeom>
        </p:spPr>
      </p:pic>
    </p:spTree>
    <p:extLst>
      <p:ext uri="{BB962C8B-B14F-4D97-AF65-F5344CB8AC3E}">
        <p14:creationId xmlns:p14="http://schemas.microsoft.com/office/powerpoint/2010/main" val="235213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7C1C63E-F935-4D98-8ACD-6262E8B728FC}"/>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500" spc="750">
                <a:solidFill>
                  <a:schemeClr val="bg1"/>
                </a:solidFill>
              </a:rPr>
              <a:t>Can you label the following? </a:t>
            </a:r>
          </a:p>
        </p:txBody>
      </p:sp>
      <p:pic>
        <p:nvPicPr>
          <p:cNvPr id="5" name="Content Placeholder 4" descr="Diagram&#10;&#10;Description automatically generated">
            <a:extLst>
              <a:ext uri="{FF2B5EF4-FFF2-40B4-BE49-F238E27FC236}">
                <a16:creationId xmlns:a16="http://schemas.microsoft.com/office/drawing/2014/main" id="{EFA86057-90A6-4BB1-A47B-F2F92E4F4AC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06450" y="457200"/>
            <a:ext cx="5008475" cy="5951114"/>
          </a:xfrm>
          <a:prstGeom prst="rect">
            <a:avLst/>
          </a:prstGeom>
        </p:spPr>
      </p:pic>
    </p:spTree>
    <p:extLst>
      <p:ext uri="{BB962C8B-B14F-4D97-AF65-F5344CB8AC3E}">
        <p14:creationId xmlns:p14="http://schemas.microsoft.com/office/powerpoint/2010/main" val="381242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9F654E8-AA8B-49F1-80EF-3C9E4538F2FA}"/>
              </a:ext>
            </a:extLst>
          </p:cNvPr>
          <p:cNvSpPr>
            <a:spLocks noGrp="1"/>
          </p:cNvSpPr>
          <p:nvPr>
            <p:ph type="title"/>
          </p:nvPr>
        </p:nvSpPr>
        <p:spPr>
          <a:xfrm>
            <a:off x="681780" y="586855"/>
            <a:ext cx="3131093" cy="3507474"/>
          </a:xfrm>
        </p:spPr>
        <p:txBody>
          <a:bodyPr anchor="b">
            <a:normAutofit/>
          </a:bodyPr>
          <a:lstStyle/>
          <a:p>
            <a:pPr algn="r"/>
            <a:r>
              <a:rPr lang="en-US" sz="3200">
                <a:solidFill>
                  <a:schemeClr val="bg1"/>
                </a:solidFill>
              </a:rPr>
              <a:t>How do we breath in and out? </a:t>
            </a:r>
            <a:endParaRPr lang="en-GB" sz="3200">
              <a:solidFill>
                <a:schemeClr val="bg1"/>
              </a:solidFill>
            </a:endParaRPr>
          </a:p>
        </p:txBody>
      </p:sp>
      <p:sp>
        <p:nvSpPr>
          <p:cNvPr id="3" name="Content Placeholder 2">
            <a:extLst>
              <a:ext uri="{FF2B5EF4-FFF2-40B4-BE49-F238E27FC236}">
                <a16:creationId xmlns:a16="http://schemas.microsoft.com/office/drawing/2014/main" id="{7311A1A4-A07D-48F8-942F-DD492A8B097C}"/>
              </a:ext>
            </a:extLst>
          </p:cNvPr>
          <p:cNvSpPr>
            <a:spLocks noGrp="1"/>
          </p:cNvSpPr>
          <p:nvPr>
            <p:ph idx="1"/>
          </p:nvPr>
        </p:nvSpPr>
        <p:spPr>
          <a:xfrm>
            <a:off x="4478695" y="833535"/>
            <a:ext cx="3222170" cy="5361991"/>
          </a:xfrm>
        </p:spPr>
        <p:txBody>
          <a:bodyPr>
            <a:normAutofit/>
          </a:bodyPr>
          <a:lstStyle/>
          <a:p>
            <a:r>
              <a:rPr lang="en-US" sz="2400" dirty="0"/>
              <a:t>What is the formula for cellular respiration </a:t>
            </a:r>
          </a:p>
          <a:p>
            <a:r>
              <a:rPr lang="en-US" sz="2400" dirty="0"/>
              <a:t>Where does the exchange of oxygen and Carbon dioxide take place ? </a:t>
            </a:r>
            <a:endParaRPr lang="en-GB" sz="2400" dirty="0"/>
          </a:p>
        </p:txBody>
      </p:sp>
      <p:pic>
        <p:nvPicPr>
          <p:cNvPr id="7" name="Graphic 6" descr="Lungs">
            <a:extLst>
              <a:ext uri="{FF2B5EF4-FFF2-40B4-BE49-F238E27FC236}">
                <a16:creationId xmlns:a16="http://schemas.microsoft.com/office/drawing/2014/main" id="{6FD16B7B-40B3-45C5-B5C5-131AE70F0E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5300" y="1619250"/>
            <a:ext cx="3619500" cy="3619500"/>
          </a:xfrm>
          <a:prstGeom prst="rect">
            <a:avLst/>
          </a:prstGeom>
        </p:spPr>
      </p:pic>
    </p:spTree>
    <p:extLst>
      <p:ext uri="{BB962C8B-B14F-4D97-AF65-F5344CB8AC3E}">
        <p14:creationId xmlns:p14="http://schemas.microsoft.com/office/powerpoint/2010/main" val="8636903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3" name="Rectangle 72">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4" name="Rectangle 74">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5" name="Rectangle 7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6" name="Rectangle 78">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7"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681780" y="586855"/>
            <a:ext cx="3131093" cy="3507474"/>
          </a:xfrm>
        </p:spPr>
        <p:txBody>
          <a:bodyPr anchor="b">
            <a:normAutofit/>
          </a:bodyPr>
          <a:lstStyle/>
          <a:p>
            <a:pPr algn="r"/>
            <a:r>
              <a:rPr lang="en-US" altLang="en-US" sz="3200">
                <a:solidFill>
                  <a:schemeClr val="bg1"/>
                </a:solidFill>
              </a:rPr>
              <a:t>Moving air in and out</a:t>
            </a:r>
          </a:p>
        </p:txBody>
      </p:sp>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4478695" y="833535"/>
            <a:ext cx="3222170" cy="5361991"/>
          </a:xfrm>
        </p:spPr>
        <p:txBody>
          <a:bodyPr>
            <a:normAutofit/>
          </a:bodyPr>
          <a:lstStyle/>
          <a:p>
            <a:r>
              <a:rPr lang="en-US" altLang="en-US" sz="2400" dirty="0"/>
              <a:t>During inspiration (inhalation), the diaphragm and intercostal muscles contract.</a:t>
            </a:r>
          </a:p>
          <a:p>
            <a:r>
              <a:rPr lang="en-US" altLang="en-US" sz="2400" dirty="0"/>
              <a:t>During exhalation, these muscles relax. The diaphragm domes upwards.</a:t>
            </a:r>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8115300" y="2086166"/>
            <a:ext cx="3619500" cy="26856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13A72B0-C144-4540-B909-52F911096D42}"/>
              </a:ext>
            </a:extLst>
          </p:cNvPr>
          <p:cNvSpPr>
            <a:spLocks noGrp="1" noChangeArrowheads="1"/>
          </p:cNvSpPr>
          <p:nvPr>
            <p:ph type="title"/>
          </p:nvPr>
        </p:nvSpPr>
        <p:spPr/>
        <p:txBody>
          <a:bodyPr>
            <a:normAutofit fontScale="90000"/>
          </a:bodyPr>
          <a:lstStyle/>
          <a:p>
            <a:r>
              <a:rPr lang="en-US" altLang="en-US" sz="4860"/>
              <a:t>Circulation and Gas Exchange</a:t>
            </a:r>
          </a:p>
        </p:txBody>
      </p:sp>
      <p:sp>
        <p:nvSpPr>
          <p:cNvPr id="24579" name="Content Placeholder 2">
            <a:extLst>
              <a:ext uri="{FF2B5EF4-FFF2-40B4-BE49-F238E27FC236}">
                <a16:creationId xmlns:a16="http://schemas.microsoft.com/office/drawing/2014/main" id="{4031A055-27D2-47DE-B727-DC5E3499D6E5}"/>
              </a:ext>
            </a:extLst>
          </p:cNvPr>
          <p:cNvSpPr>
            <a:spLocks noGrp="1" noChangeArrowheads="1"/>
          </p:cNvSpPr>
          <p:nvPr>
            <p:ph idx="1"/>
          </p:nvPr>
        </p:nvSpPr>
        <p:spPr>
          <a:xfrm>
            <a:off x="1912620" y="1645920"/>
            <a:ext cx="3543300" cy="4674870"/>
          </a:xfrm>
        </p:spPr>
        <p:txBody>
          <a:bodyPr/>
          <a:lstStyle/>
          <a:p>
            <a:endParaRPr lang="en-US" altLang="en-US" dirty="0"/>
          </a:p>
          <a:p>
            <a:r>
              <a:rPr lang="en-US" altLang="en-US" dirty="0"/>
              <a:t>Recall the interconnection between circulation and the respiratory system.</a:t>
            </a:r>
          </a:p>
          <a:p>
            <a:r>
              <a:rPr lang="en-US" altLang="en-US" dirty="0"/>
              <a:t>Gas exchange at the lungs and in the body cells moves oxygen into cells and carbon dioxide out.</a:t>
            </a:r>
          </a:p>
        </p:txBody>
      </p:sp>
      <p:pic>
        <p:nvPicPr>
          <p:cNvPr id="24580" name="Picture 2">
            <a:extLst>
              <a:ext uri="{FF2B5EF4-FFF2-40B4-BE49-F238E27FC236}">
                <a16:creationId xmlns:a16="http://schemas.microsoft.com/office/drawing/2014/main" id="{C8A968FF-7F21-4CDB-B90A-B2C14A787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080"/>
            <a:ext cx="4251960" cy="4826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4" name="Content Placeholder 3">
            <a:extLst>
              <a:ext uri="{FF2B5EF4-FFF2-40B4-BE49-F238E27FC236}">
                <a16:creationId xmlns:a16="http://schemas.microsoft.com/office/drawing/2014/main" id="{67B04CB9-D7A4-4914-8CD6-129EFF423780}"/>
              </a:ext>
            </a:extLst>
          </p:cNvPr>
          <p:cNvSpPr>
            <a:spLocks noGrp="1"/>
          </p:cNvSpPr>
          <p:nvPr>
            <p:ph idx="1"/>
          </p:nvPr>
        </p:nvSpPr>
        <p:spPr/>
        <p:txBody>
          <a:bodyPr/>
          <a:lstStyle/>
          <a:p>
            <a:r>
              <a:rPr lang="en-US" dirty="0"/>
              <a:t>Oxygen + Glucose =   CO2 + H20 + ATP </a:t>
            </a:r>
            <a:endParaRPr lang="en-GB" dirty="0"/>
          </a:p>
          <a:p>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73DEDF6-813D-447B-BC3C-537866BFD803}"/>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Digestion can you label the diagram? </a:t>
            </a:r>
          </a:p>
        </p:txBody>
      </p:sp>
      <p:pic>
        <p:nvPicPr>
          <p:cNvPr id="7" name="Content Placeholder 6" descr="Diagram, engineering drawing&#10;&#10;Description automatically generated">
            <a:extLst>
              <a:ext uri="{FF2B5EF4-FFF2-40B4-BE49-F238E27FC236}">
                <a16:creationId xmlns:a16="http://schemas.microsoft.com/office/drawing/2014/main" id="{E148A4B6-79E4-4C85-98C4-35BFC21730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2804" y="457200"/>
            <a:ext cx="4775768" cy="5951114"/>
          </a:xfrm>
          <a:prstGeom prst="rect">
            <a:avLst/>
          </a:prstGeom>
        </p:spPr>
      </p:pic>
    </p:spTree>
    <p:extLst>
      <p:ext uri="{BB962C8B-B14F-4D97-AF65-F5344CB8AC3E}">
        <p14:creationId xmlns:p14="http://schemas.microsoft.com/office/powerpoint/2010/main" val="40397769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F77B5-1BDC-450E-B0A5-BB4020C95ED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What are the following</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72116A08-5203-433B-9A34-2A018121E75E}"/>
              </a:ext>
            </a:extLst>
          </p:cNvPr>
          <p:cNvGraphicFramePr>
            <a:graphicFrameLocks noGrp="1"/>
          </p:cNvGraphicFramePr>
          <p:nvPr>
            <p:ph idx="1"/>
            <p:extLst>
              <p:ext uri="{D42A27DB-BD31-4B8C-83A1-F6EECF244321}">
                <p14:modId xmlns:p14="http://schemas.microsoft.com/office/powerpoint/2010/main" val="162896968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193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72">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8" name="Rectangle 74">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9" name="Rectangle 7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387927" y="1028701"/>
            <a:ext cx="3248863" cy="3020785"/>
          </a:xfrm>
        </p:spPr>
        <p:txBody>
          <a:bodyPr>
            <a:normAutofit/>
          </a:bodyPr>
          <a:lstStyle/>
          <a:p>
            <a:pPr algn="r" eaLnBrk="1" hangingPunct="1"/>
            <a:r>
              <a:rPr lang="en-US" altLang="en-US" sz="2700">
                <a:solidFill>
                  <a:schemeClr val="bg1"/>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4777409" y="1028702"/>
            <a:ext cx="6273972" cy="4843462"/>
          </a:xfrm>
        </p:spPr>
        <p:txBody>
          <a:bodyPr>
            <a:normAutofit/>
          </a:bodyPr>
          <a:lstStyle/>
          <a:p>
            <a:pPr marL="457200" indent="-457200">
              <a:buFontTx/>
              <a:buAutoNum type="arabicPeriod"/>
            </a:pPr>
            <a:r>
              <a:rPr lang="en-US" altLang="en-US" sz="1800" b="1">
                <a:latin typeface="Comic Sans MS" panose="030F0702030302020204" pitchFamily="66" charset="0"/>
              </a:rPr>
              <a:t>Ingestion</a:t>
            </a:r>
            <a:r>
              <a:rPr lang="en-US" altLang="en-US" sz="18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1800">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Digestion</a:t>
            </a:r>
            <a:r>
              <a:rPr lang="en-US" altLang="en-US" sz="18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Absorption-</a:t>
            </a:r>
            <a:r>
              <a:rPr lang="en-US" altLang="en-US" sz="1800">
                <a:latin typeface="Comic Sans MS" panose="030F0702030302020204" pitchFamily="66" charset="0"/>
              </a:rPr>
              <a:t> nutrients pass from the guts to the blood   stream</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Egestion- </a:t>
            </a:r>
            <a:r>
              <a:rPr lang="en-US" altLang="en-US" sz="1800">
                <a:latin typeface="Comic Sans MS" panose="030F0702030302020204" pitchFamily="66" charset="0"/>
              </a:rPr>
              <a:t>elimination of indigested food </a:t>
            </a:r>
          </a:p>
          <a:p>
            <a:pPr marL="457200" indent="-457200">
              <a:buFontTx/>
              <a:buAutoNum type="arabicPeriod"/>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ADF5A6-CBFE-4DD2-AC5B-834CC0D7FED3}"/>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What happens where </a:t>
            </a:r>
            <a:endParaRPr lang="en-GB" sz="3200">
              <a:solidFill>
                <a:schemeClr val="bg1"/>
              </a:solidFill>
            </a:endParaRPr>
          </a:p>
        </p:txBody>
      </p:sp>
      <p:sp>
        <p:nvSpPr>
          <p:cNvPr id="3" name="Content Placeholder 2">
            <a:extLst>
              <a:ext uri="{FF2B5EF4-FFF2-40B4-BE49-F238E27FC236}">
                <a16:creationId xmlns:a16="http://schemas.microsoft.com/office/drawing/2014/main" id="{B392B08C-71C9-464C-9AE1-88D22C3E5370}"/>
              </a:ext>
            </a:extLst>
          </p:cNvPr>
          <p:cNvSpPr>
            <a:spLocks noGrp="1"/>
          </p:cNvSpPr>
          <p:nvPr>
            <p:ph idx="1"/>
          </p:nvPr>
        </p:nvSpPr>
        <p:spPr>
          <a:xfrm>
            <a:off x="4777409" y="1028702"/>
            <a:ext cx="6273972" cy="4843462"/>
          </a:xfrm>
        </p:spPr>
        <p:txBody>
          <a:bodyPr>
            <a:normAutofit/>
          </a:bodyPr>
          <a:lstStyle/>
          <a:p>
            <a:r>
              <a:rPr lang="en-US" dirty="0"/>
              <a:t>Mouth</a:t>
            </a:r>
          </a:p>
          <a:p>
            <a:r>
              <a:rPr lang="en-US" dirty="0"/>
              <a:t>Epiglottis</a:t>
            </a:r>
          </a:p>
          <a:p>
            <a:r>
              <a:rPr lang="en-US" dirty="0"/>
              <a:t>Stomach</a:t>
            </a:r>
          </a:p>
          <a:p>
            <a:r>
              <a:rPr lang="en-US" dirty="0"/>
              <a:t>Small intestines</a:t>
            </a:r>
          </a:p>
          <a:p>
            <a:r>
              <a:rPr lang="en-US" dirty="0"/>
              <a:t>Large intestines</a:t>
            </a:r>
            <a:endParaRPr lang="en-GB" dirty="0"/>
          </a:p>
        </p:txBody>
      </p:sp>
    </p:spTree>
    <p:extLst>
      <p:ext uri="{BB962C8B-B14F-4D97-AF65-F5344CB8AC3E}">
        <p14:creationId xmlns:p14="http://schemas.microsoft.com/office/powerpoint/2010/main" val="16334440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AAA7E-D670-4E8F-BC85-45CC94B83DBA}"/>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functions of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755C17B0-61A8-4A49-899A-DBEBC292131D}"/>
              </a:ext>
            </a:extLst>
          </p:cNvPr>
          <p:cNvGraphicFramePr>
            <a:graphicFrameLocks noGrp="1"/>
          </p:cNvGraphicFramePr>
          <p:nvPr>
            <p:ph idx="1"/>
            <p:extLst>
              <p:ext uri="{D42A27DB-BD31-4B8C-83A1-F6EECF244321}">
                <p14:modId xmlns:p14="http://schemas.microsoft.com/office/powerpoint/2010/main" val="83925309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2162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5471B-928D-454C-9ADB-33DB27606ADC}"/>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67573D95-94D9-40CB-A8F2-4379DDA67EAE}"/>
              </a:ext>
            </a:extLst>
          </p:cNvPr>
          <p:cNvGraphicFramePr>
            <a:graphicFrameLocks noGrp="1"/>
          </p:cNvGraphicFramePr>
          <p:nvPr>
            <p:ph idx="1"/>
            <p:extLst>
              <p:ext uri="{D42A27DB-BD31-4B8C-83A1-F6EECF244321}">
                <p14:modId xmlns:p14="http://schemas.microsoft.com/office/powerpoint/2010/main" val="39617319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4094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0700C2-73C5-4B50-B712-3F5C7510C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075" y="0"/>
            <a:ext cx="48942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3118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1D86215-F6AC-4998-AA78-FE5CE08363D7}"/>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Can you label this? </a:t>
            </a:r>
          </a:p>
        </p:txBody>
      </p:sp>
      <p:pic>
        <p:nvPicPr>
          <p:cNvPr id="5" name="Content Placeholder 4" descr="Diagram&#10;&#10;Description automatically generated">
            <a:extLst>
              <a:ext uri="{FF2B5EF4-FFF2-40B4-BE49-F238E27FC236}">
                <a16:creationId xmlns:a16="http://schemas.microsoft.com/office/drawing/2014/main" id="{9BAA559A-F759-48DD-970B-E26C809C36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35177" y="457200"/>
            <a:ext cx="6151022" cy="5951114"/>
          </a:xfrm>
          <a:prstGeom prst="rect">
            <a:avLst/>
          </a:prstGeom>
        </p:spPr>
      </p:pic>
    </p:spTree>
    <p:extLst>
      <p:ext uri="{BB962C8B-B14F-4D97-AF65-F5344CB8AC3E}">
        <p14:creationId xmlns:p14="http://schemas.microsoft.com/office/powerpoint/2010/main" val="9822882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8B28-4A37-47FB-AE34-BC3969836B90}"/>
              </a:ext>
            </a:extLst>
          </p:cNvPr>
          <p:cNvSpPr>
            <a:spLocks noGrp="1"/>
          </p:cNvSpPr>
          <p:nvPr>
            <p:ph type="title"/>
          </p:nvPr>
        </p:nvSpPr>
        <p:spPr/>
        <p:txBody>
          <a:bodyPr/>
          <a:lstStyle/>
          <a:p>
            <a:r>
              <a:rPr lang="en-GB" dirty="0"/>
              <a:t>Digestion overview </a:t>
            </a:r>
          </a:p>
        </p:txBody>
      </p:sp>
      <p:pic>
        <p:nvPicPr>
          <p:cNvPr id="4" name="Online Media 3" title="Overview of the Digestive System">
            <a:hlinkClick r:id="" action="ppaction://media"/>
            <a:extLst>
              <a:ext uri="{FF2B5EF4-FFF2-40B4-BE49-F238E27FC236}">
                <a16:creationId xmlns:a16="http://schemas.microsoft.com/office/drawing/2014/main" id="{59AE6878-DF51-430B-8227-F7E9EC5BDAAF}"/>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34204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7AE4F-FADA-4CF2-883A-DA96A538B8AB}"/>
              </a:ext>
            </a:extLst>
          </p:cNvPr>
          <p:cNvSpPr>
            <a:spLocks noGrp="1"/>
          </p:cNvSpPr>
          <p:nvPr>
            <p:ph type="title"/>
          </p:nvPr>
        </p:nvSpPr>
        <p:spPr/>
        <p:txBody>
          <a:bodyPr/>
          <a:lstStyle/>
          <a:p>
            <a:r>
              <a:rPr lang="en-US" dirty="0"/>
              <a:t>Skin cross section. </a:t>
            </a:r>
            <a:endParaRPr lang="en-GB" dirty="0"/>
          </a:p>
        </p:txBody>
      </p:sp>
      <p:pic>
        <p:nvPicPr>
          <p:cNvPr id="2050" name="Picture 2" descr="See the source image">
            <a:extLst>
              <a:ext uri="{FF2B5EF4-FFF2-40B4-BE49-F238E27FC236}">
                <a16:creationId xmlns:a16="http://schemas.microsoft.com/office/drawing/2014/main" id="{50000E7A-B3C2-491B-8F70-38F88B03F5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70784" y="2112963"/>
            <a:ext cx="5042595" cy="3959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32198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43874-7DC2-4D96-9C36-9F61DCB37287}"/>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17BF980D-1DCD-4589-9D96-7F9AE7EE2FE6}"/>
              </a:ext>
            </a:extLst>
          </p:cNvPr>
          <p:cNvGraphicFramePr>
            <a:graphicFrameLocks noGrp="1"/>
          </p:cNvGraphicFramePr>
          <p:nvPr>
            <p:ph idx="1"/>
            <p:extLst>
              <p:ext uri="{D42A27DB-BD31-4B8C-83A1-F6EECF244321}">
                <p14:modId xmlns:p14="http://schemas.microsoft.com/office/powerpoint/2010/main" val="5817399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1036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w="31550" cmpd="sng">
                  <a:gradFill>
                    <a:gsLst>
                      <a:gs pos="70000">
                        <a:schemeClr val="accent6">
                          <a:shade val="50000"/>
                          <a:satMod val="190000"/>
                        </a:schemeClr>
                      </a:gs>
                      <a:gs pos="0">
                        <a:schemeClr val="accent6">
                          <a:tint val="77000"/>
                          <a:satMod val="180000"/>
                        </a:schemeClr>
                      </a:gs>
                    </a:gsLst>
                    <a:lin ang="5400000"/>
                  </a:gradFill>
                  <a:prstDash val="solid"/>
                </a:ln>
                <a:solidFill>
                  <a:srgbClr val="FFFFFF"/>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4" name="TextBox 3"/>
          <p:cNvSpPr txBox="1"/>
          <p:nvPr/>
        </p:nvSpPr>
        <p:spPr>
          <a:xfrm>
            <a:off x="6090574" y="801866"/>
            <a:ext cx="5306084"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solidFill>
                  <a:srgbClr val="000000"/>
                </a:solidFill>
              </a:rPr>
              <a:t>Last but not least its the layer of subcutaneous fat. This layer is essential to the body, without it we would be freezing cold and have no insulation. As well as keeping us warm it absorbs shocks, like if you bang into something or fall down.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3801-0DC5-4705-B7D6-B71CB1026100}"/>
              </a:ext>
            </a:extLst>
          </p:cNvPr>
          <p:cNvSpPr>
            <a:spLocks noGrp="1"/>
          </p:cNvSpPr>
          <p:nvPr>
            <p:ph type="title"/>
          </p:nvPr>
        </p:nvSpPr>
        <p:spPr/>
        <p:txBody>
          <a:bodyPr/>
          <a:lstStyle/>
          <a:p>
            <a:r>
              <a:rPr lang="en-US" dirty="0"/>
              <a:t>Functions of the skin </a:t>
            </a:r>
            <a:endParaRPr lang="en-GB" dirty="0"/>
          </a:p>
        </p:txBody>
      </p:sp>
      <p:pic>
        <p:nvPicPr>
          <p:cNvPr id="4" name="Online Media 3" title="Functions Of Skin">
            <a:hlinkClick r:id="" action="ppaction://media"/>
            <a:extLst>
              <a:ext uri="{FF2B5EF4-FFF2-40B4-BE49-F238E27FC236}">
                <a16:creationId xmlns:a16="http://schemas.microsoft.com/office/drawing/2014/main" id="{7A4C3C4A-208C-48CA-A84E-8667D57AB3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752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ypothalamus.png"/>
          <p:cNvPicPr>
            <a:picLocks noChangeAspect="1"/>
          </p:cNvPicPr>
          <p:nvPr/>
        </p:nvPicPr>
        <p:blipFill>
          <a:blip r:embed="rId2" cstate="print"/>
          <a:stretch>
            <a:fillRect/>
          </a:stretch>
        </p:blipFill>
        <p:spPr>
          <a:xfrm>
            <a:off x="5087888" y="1168579"/>
            <a:ext cx="4067175" cy="3771900"/>
          </a:xfrm>
          <a:prstGeom prst="rect">
            <a:avLst/>
          </a:prstGeom>
        </p:spPr>
      </p:pic>
      <p:cxnSp>
        <p:nvCxnSpPr>
          <p:cNvPr id="5" name="Straight Arrow Connector 4"/>
          <p:cNvCxnSpPr/>
          <p:nvPr/>
        </p:nvCxnSpPr>
        <p:spPr>
          <a:xfrm flipV="1">
            <a:off x="5930261" y="3021607"/>
            <a:ext cx="864096" cy="122413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817220" y="4272782"/>
            <a:ext cx="1997663" cy="461665"/>
          </a:xfrm>
          <a:prstGeom prst="rect">
            <a:avLst/>
          </a:prstGeom>
          <a:solidFill>
            <a:schemeClr val="bg1"/>
          </a:solidFill>
        </p:spPr>
        <p:txBody>
          <a:bodyPr wrap="none" rtlCol="0">
            <a:spAutoFit/>
          </a:bodyPr>
          <a:lstStyle/>
          <a:p>
            <a:r>
              <a:rPr lang="en-GB" sz="2400" dirty="0"/>
              <a:t>Hypothalamus</a:t>
            </a:r>
          </a:p>
        </p:txBody>
      </p:sp>
      <p:sp>
        <p:nvSpPr>
          <p:cNvPr id="7" name="Circular Arrow 6"/>
          <p:cNvSpPr/>
          <p:nvPr/>
        </p:nvSpPr>
        <p:spPr>
          <a:xfrm rot="17683222">
            <a:off x="5332697" y="2727487"/>
            <a:ext cx="2179607" cy="2252155"/>
          </a:xfrm>
          <a:prstGeom prst="circularArrow">
            <a:avLst>
              <a:gd name="adj1" fmla="val 8061"/>
              <a:gd name="adj2" fmla="val 760759"/>
              <a:gd name="adj3" fmla="val 20402470"/>
              <a:gd name="adj4" fmla="val 15826061"/>
              <a:gd name="adj5" fmla="val 9313"/>
            </a:avLst>
          </a:prstGeom>
          <a:solidFill>
            <a:srgbClr val="FF0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ircular Arrow 7"/>
          <p:cNvSpPr/>
          <p:nvPr/>
        </p:nvSpPr>
        <p:spPr>
          <a:xfrm rot="1331246">
            <a:off x="5576457" y="2792893"/>
            <a:ext cx="2179607" cy="2252155"/>
          </a:xfrm>
          <a:prstGeom prst="circularArrow">
            <a:avLst>
              <a:gd name="adj1" fmla="val 8061"/>
              <a:gd name="adj2" fmla="val 760759"/>
              <a:gd name="adj3" fmla="val 20402470"/>
              <a:gd name="adj4" fmla="val 16719005"/>
              <a:gd name="adj5" fmla="val 9313"/>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9" name="Group 8"/>
          <p:cNvGrpSpPr/>
          <p:nvPr/>
        </p:nvGrpSpPr>
        <p:grpSpPr>
          <a:xfrm>
            <a:off x="6816080" y="2464723"/>
            <a:ext cx="3672409" cy="780040"/>
            <a:chOff x="1475655" y="1916832"/>
            <a:chExt cx="5216766" cy="1140080"/>
          </a:xfrm>
        </p:grpSpPr>
        <p:sp>
          <p:nvSpPr>
            <p:cNvPr id="10" name="Rounded Rectangle 9"/>
            <p:cNvSpPr/>
            <p:nvPr/>
          </p:nvSpPr>
          <p:spPr>
            <a:xfrm>
              <a:off x="5508104" y="2576952"/>
              <a:ext cx="811424" cy="240990"/>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31"/>
            <p:cNvGrpSpPr/>
            <p:nvPr/>
          </p:nvGrpSpPr>
          <p:grpSpPr>
            <a:xfrm>
              <a:off x="1835696" y="2591942"/>
              <a:ext cx="3456384" cy="260994"/>
              <a:chOff x="1835696" y="2591942"/>
              <a:chExt cx="3987478" cy="233956"/>
            </a:xfrm>
          </p:grpSpPr>
          <p:sp>
            <p:nvSpPr>
              <p:cNvPr id="34" name="Rounded Rectangle 33"/>
              <p:cNvSpPr/>
              <p:nvPr/>
            </p:nvSpPr>
            <p:spPr>
              <a:xfrm>
                <a:off x="1835696"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ed Rectangle 34"/>
              <p:cNvSpPr/>
              <p:nvPr/>
            </p:nvSpPr>
            <p:spPr>
              <a:xfrm>
                <a:off x="2843808"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ed Rectangle 35"/>
              <p:cNvSpPr/>
              <p:nvPr/>
            </p:nvSpPr>
            <p:spPr>
              <a:xfrm>
                <a:off x="3863968" y="2609874"/>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4887070" y="259194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2" name="Straight Connector 11"/>
            <p:cNvCxnSpPr/>
            <p:nvPr/>
          </p:nvCxnSpPr>
          <p:spPr>
            <a:xfrm>
              <a:off x="1691680" y="2708920"/>
              <a:ext cx="475252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5364088" y="2420888"/>
              <a:ext cx="8384" cy="29641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5076056" y="1916832"/>
              <a:ext cx="576064" cy="576064"/>
            </a:xfrm>
            <a:prstGeom prst="ellips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92080" y="2060848"/>
              <a:ext cx="216024" cy="216024"/>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6" name="Group 17"/>
            <p:cNvGrpSpPr/>
            <p:nvPr/>
          </p:nvGrpSpPr>
          <p:grpSpPr>
            <a:xfrm>
              <a:off x="1475655" y="2435878"/>
              <a:ext cx="248213" cy="621034"/>
              <a:chOff x="1334125" y="2098623"/>
              <a:chExt cx="419724" cy="1424066"/>
            </a:xfrm>
          </p:grpSpPr>
          <p:sp>
            <p:nvSpPr>
              <p:cNvPr id="26" name="Freeform 9"/>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Freeform 10"/>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Freeform 27"/>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Freeform 28"/>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Freeform 29"/>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Freeform 30"/>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Freeform 31"/>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Freeform 32"/>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7" name="Group 18"/>
            <p:cNvGrpSpPr/>
            <p:nvPr/>
          </p:nvGrpSpPr>
          <p:grpSpPr>
            <a:xfrm flipH="1">
              <a:off x="6444208" y="2435878"/>
              <a:ext cx="248213" cy="621034"/>
              <a:chOff x="1334125" y="2098623"/>
              <a:chExt cx="419724" cy="1424066"/>
            </a:xfrm>
          </p:grpSpPr>
          <p:sp>
            <p:nvSpPr>
              <p:cNvPr id="18" name="Freeform 17"/>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Freeform 18"/>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Freeform 19"/>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21"/>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Freeform 22"/>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Freeform 23"/>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Freeform 24"/>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cxnSp>
        <p:nvCxnSpPr>
          <p:cNvPr id="39" name="Straight Arrow Connector 38"/>
          <p:cNvCxnSpPr/>
          <p:nvPr/>
        </p:nvCxnSpPr>
        <p:spPr>
          <a:xfrm flipH="1">
            <a:off x="7392143" y="2752755"/>
            <a:ext cx="1872208" cy="0"/>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1775520" y="188641"/>
            <a:ext cx="8568952" cy="830997"/>
          </a:xfrm>
          <a:prstGeom prst="rect">
            <a:avLst/>
          </a:prstGeom>
          <a:noFill/>
        </p:spPr>
        <p:txBody>
          <a:bodyPr wrap="square" rtlCol="0">
            <a:spAutoFit/>
          </a:bodyPr>
          <a:lstStyle/>
          <a:p>
            <a:r>
              <a:rPr lang="en-GB" sz="2400" dirty="0"/>
              <a:t>The thermoregulatory centre in the hypothalamus senses the temperature of the blood flowing through the hypothalamus</a:t>
            </a:r>
          </a:p>
        </p:txBody>
      </p:sp>
      <p:sp>
        <p:nvSpPr>
          <p:cNvPr id="41" name="TextBox 40"/>
          <p:cNvSpPr txBox="1"/>
          <p:nvPr/>
        </p:nvSpPr>
        <p:spPr>
          <a:xfrm>
            <a:off x="1775520" y="1052736"/>
            <a:ext cx="3096344" cy="1938992"/>
          </a:xfrm>
          <a:prstGeom prst="rect">
            <a:avLst/>
          </a:prstGeom>
          <a:noFill/>
        </p:spPr>
        <p:txBody>
          <a:bodyPr wrap="square" rtlCol="0">
            <a:spAutoFit/>
          </a:bodyPr>
          <a:lstStyle/>
          <a:p>
            <a:r>
              <a:rPr lang="en-GB" sz="2400" dirty="0"/>
              <a:t>The hypothalamus also receives information via sensory neurones from heat receptors in the skin</a:t>
            </a:r>
          </a:p>
        </p:txBody>
      </p:sp>
      <p:sp>
        <p:nvSpPr>
          <p:cNvPr id="42" name="TextBox 41"/>
          <p:cNvSpPr txBox="1"/>
          <p:nvPr/>
        </p:nvSpPr>
        <p:spPr>
          <a:xfrm>
            <a:off x="1775520" y="2996952"/>
            <a:ext cx="3096344" cy="2308324"/>
          </a:xfrm>
          <a:prstGeom prst="rect">
            <a:avLst/>
          </a:prstGeom>
          <a:noFill/>
        </p:spPr>
        <p:txBody>
          <a:bodyPr wrap="square" rtlCol="0">
            <a:spAutoFit/>
          </a:bodyPr>
          <a:lstStyle/>
          <a:p>
            <a:r>
              <a:rPr lang="en-GB" sz="2400" dirty="0"/>
              <a:t>If the core body temperature starts to rise the hypothalamus triggers responses which increase heat losses</a:t>
            </a:r>
          </a:p>
        </p:txBody>
      </p:sp>
      <p:sp>
        <p:nvSpPr>
          <p:cNvPr id="43" name="TextBox 42"/>
          <p:cNvSpPr txBox="1"/>
          <p:nvPr/>
        </p:nvSpPr>
        <p:spPr>
          <a:xfrm>
            <a:off x="4727848" y="5171708"/>
            <a:ext cx="5544616" cy="1569660"/>
          </a:xfrm>
          <a:prstGeom prst="rect">
            <a:avLst/>
          </a:prstGeom>
          <a:noFill/>
        </p:spPr>
        <p:txBody>
          <a:bodyPr wrap="square" rtlCol="0">
            <a:spAutoFit/>
          </a:bodyPr>
          <a:lstStyle/>
          <a:p>
            <a:r>
              <a:rPr lang="en-GB" sz="2400" dirty="0"/>
              <a:t>If the core body temperature starts to fall the hypothalamus triggers responses which either reduce heat losses </a:t>
            </a:r>
            <a:r>
              <a:rPr lang="en-GB" sz="2400" i="1" dirty="0"/>
              <a:t>OR</a:t>
            </a:r>
            <a:r>
              <a:rPr lang="en-GB" sz="2400" dirty="0"/>
              <a:t> generate more heat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dissolve">
                                      <p:cBhvr>
                                        <p:cTn id="7" dur="500"/>
                                        <p:tgtEl>
                                          <p:spTgt spid="4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dissolve">
                                      <p:cBhvr>
                                        <p:cTn id="18" dur="500"/>
                                        <p:tgtEl>
                                          <p:spTgt spid="41"/>
                                        </p:tgtEl>
                                      </p:cBhvr>
                                    </p:animEffect>
                                  </p:childTnLst>
                                </p:cTn>
                              </p:par>
                              <p:par>
                                <p:cTn id="19" presetID="9"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par>
                                <p:cTn id="22" presetID="9" presetClass="entr" presetSubtype="0" fill="hold"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dissolve">
                                      <p:cBhvr>
                                        <p:cTn id="24" dur="500"/>
                                        <p:tgtEl>
                                          <p:spTgt spid="3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42"/>
                                        </p:tgtEl>
                                        <p:attrNameLst>
                                          <p:attrName>style.visibility</p:attrName>
                                        </p:attrNameLst>
                                      </p:cBhvr>
                                      <p:to>
                                        <p:strVal val="visible"/>
                                      </p:to>
                                    </p:set>
                                    <p:animEffect transition="in" filter="dissolve">
                                      <p:cBhvr>
                                        <p:cTn id="29" dur="500"/>
                                        <p:tgtEl>
                                          <p:spTgt spid="4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dissolve">
                                      <p:cBhvr>
                                        <p:cTn id="34"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0" grpId="0"/>
      <p:bldP spid="41" grpId="0"/>
      <p:bldP spid="42" grpId="0"/>
      <p:bldP spid="4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p:cNvSpPr/>
          <p:nvPr/>
        </p:nvSpPr>
        <p:spPr>
          <a:xfrm>
            <a:off x="1199456" y="0"/>
            <a:ext cx="9793088" cy="328498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1271464" y="3501008"/>
            <a:ext cx="9793088" cy="335699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35560" y="32583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271464" y="3125202"/>
            <a:ext cx="9937104" cy="648072"/>
          </a:xfrm>
          <a:prstGeom prst="rect">
            <a:avLst/>
          </a:prstGeom>
          <a:solidFill>
            <a:schemeClr val="accent4">
              <a:lumMod val="40000"/>
              <a:lumOff val="60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FF0000"/>
                </a:solidFill>
              </a:rPr>
              <a:t>Normal Body Temperature 37˚C</a:t>
            </a:r>
          </a:p>
        </p:txBody>
      </p:sp>
      <p:sp>
        <p:nvSpPr>
          <p:cNvPr id="5" name="Down Arrow 4"/>
          <p:cNvSpPr/>
          <p:nvPr/>
        </p:nvSpPr>
        <p:spPr>
          <a:xfrm flipV="1">
            <a:off x="2351584"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469850"/>
            <a:ext cx="1366661" cy="1196752"/>
          </a:xfrm>
          <a:prstGeom prst="rect">
            <a:avLst/>
          </a:prstGeom>
        </p:spPr>
      </p:pic>
      <p:sp>
        <p:nvSpPr>
          <p:cNvPr id="8" name="TextBox 7"/>
          <p:cNvSpPr txBox="1"/>
          <p:nvPr/>
        </p:nvSpPr>
        <p:spPr>
          <a:xfrm>
            <a:off x="2711625" y="1868632"/>
            <a:ext cx="1944215" cy="1200329"/>
          </a:xfrm>
          <a:prstGeom prst="rect">
            <a:avLst/>
          </a:prstGeom>
          <a:noFill/>
        </p:spPr>
        <p:txBody>
          <a:bodyPr wrap="square" rtlCol="0">
            <a:spAutoFit/>
          </a:bodyPr>
          <a:lstStyle/>
          <a:p>
            <a:pPr algn="ctr"/>
            <a:r>
              <a:rPr lang="en-GB" sz="2400" dirty="0"/>
              <a:t>Blood Temperature Rises</a:t>
            </a:r>
          </a:p>
        </p:txBody>
      </p:sp>
      <p:sp>
        <p:nvSpPr>
          <p:cNvPr id="9" name="TextBox 8"/>
          <p:cNvSpPr txBox="1"/>
          <p:nvPr/>
        </p:nvSpPr>
        <p:spPr>
          <a:xfrm>
            <a:off x="2135561" y="349642"/>
            <a:ext cx="1944215" cy="1200329"/>
          </a:xfrm>
          <a:prstGeom prst="rect">
            <a:avLst/>
          </a:prstGeom>
          <a:noFill/>
        </p:spPr>
        <p:txBody>
          <a:bodyPr wrap="square" rtlCol="0">
            <a:spAutoFit/>
          </a:bodyPr>
          <a:lstStyle/>
          <a:p>
            <a:pPr algn="ctr"/>
            <a:r>
              <a:rPr lang="en-GB" sz="2400" dirty="0"/>
              <a:t>Change detected by hypothalamus</a:t>
            </a:r>
          </a:p>
        </p:txBody>
      </p:sp>
      <p:sp>
        <p:nvSpPr>
          <p:cNvPr id="11" name="Down Arrow 10"/>
          <p:cNvSpPr/>
          <p:nvPr/>
        </p:nvSpPr>
        <p:spPr>
          <a:xfrm rot="5400000" flipV="1">
            <a:off x="6208484" y="100866"/>
            <a:ext cx="504056" cy="1944216"/>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375921" y="1469019"/>
            <a:ext cx="1944215" cy="830997"/>
          </a:xfrm>
          <a:prstGeom prst="rect">
            <a:avLst/>
          </a:prstGeom>
          <a:noFill/>
        </p:spPr>
        <p:txBody>
          <a:bodyPr wrap="square" rtlCol="0">
            <a:spAutoFit/>
          </a:bodyPr>
          <a:lstStyle/>
          <a:p>
            <a:pPr algn="ctr"/>
            <a:r>
              <a:rPr lang="en-GB" sz="2400" dirty="0"/>
              <a:t>Triggers responses</a:t>
            </a:r>
          </a:p>
        </p:txBody>
      </p:sp>
      <p:sp>
        <p:nvSpPr>
          <p:cNvPr id="13" name="Rectangle 12"/>
          <p:cNvSpPr/>
          <p:nvPr/>
        </p:nvSpPr>
        <p:spPr>
          <a:xfrm>
            <a:off x="7464152" y="32583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7536160" y="460907"/>
            <a:ext cx="2376264" cy="461665"/>
          </a:xfrm>
          <a:prstGeom prst="rect">
            <a:avLst/>
          </a:prstGeom>
          <a:noFill/>
        </p:spPr>
        <p:txBody>
          <a:bodyPr wrap="square" rtlCol="0">
            <a:spAutoFit/>
          </a:bodyPr>
          <a:lstStyle/>
          <a:p>
            <a:pPr algn="ctr"/>
            <a:r>
              <a:rPr lang="en-GB" sz="2400" dirty="0" err="1"/>
              <a:t>Vasodilation</a:t>
            </a:r>
            <a:endParaRPr lang="en-GB" sz="2400" dirty="0"/>
          </a:p>
        </p:txBody>
      </p:sp>
      <p:sp>
        <p:nvSpPr>
          <p:cNvPr id="15" name="TextBox 14"/>
          <p:cNvSpPr txBox="1"/>
          <p:nvPr/>
        </p:nvSpPr>
        <p:spPr>
          <a:xfrm>
            <a:off x="7536160" y="964963"/>
            <a:ext cx="2376264" cy="461665"/>
          </a:xfrm>
          <a:prstGeom prst="rect">
            <a:avLst/>
          </a:prstGeom>
          <a:noFill/>
        </p:spPr>
        <p:txBody>
          <a:bodyPr wrap="square" rtlCol="0">
            <a:spAutoFit/>
          </a:bodyPr>
          <a:lstStyle/>
          <a:p>
            <a:pPr algn="ctr"/>
            <a:r>
              <a:rPr lang="en-GB" sz="2400" dirty="0"/>
              <a:t>Sweating</a:t>
            </a:r>
          </a:p>
        </p:txBody>
      </p:sp>
      <p:sp>
        <p:nvSpPr>
          <p:cNvPr id="16" name="Down Arrow 15"/>
          <p:cNvSpPr/>
          <p:nvPr/>
        </p:nvSpPr>
        <p:spPr>
          <a:xfrm rot="10800000" flipV="1">
            <a:off x="9480376"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536161" y="2045083"/>
            <a:ext cx="1944215" cy="830997"/>
          </a:xfrm>
          <a:prstGeom prst="rect">
            <a:avLst/>
          </a:prstGeom>
          <a:noFill/>
        </p:spPr>
        <p:txBody>
          <a:bodyPr wrap="square" rtlCol="0">
            <a:spAutoFit/>
          </a:bodyPr>
          <a:lstStyle/>
          <a:p>
            <a:pPr algn="ctr"/>
            <a:r>
              <a:rPr lang="en-GB" sz="2400" dirty="0"/>
              <a:t>Temperature falls again</a:t>
            </a:r>
          </a:p>
        </p:txBody>
      </p:sp>
      <p:sp>
        <p:nvSpPr>
          <p:cNvPr id="18" name="Down Arrow 17"/>
          <p:cNvSpPr/>
          <p:nvPr/>
        </p:nvSpPr>
        <p:spPr>
          <a:xfrm>
            <a:off x="2351584"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Down Arrow 19"/>
          <p:cNvSpPr/>
          <p:nvPr/>
        </p:nvSpPr>
        <p:spPr>
          <a:xfrm rot="10800000">
            <a:off x="9480376"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2135560" y="525658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5400600"/>
            <a:ext cx="1366661" cy="1196752"/>
          </a:xfrm>
          <a:prstGeom prst="rect">
            <a:avLst/>
          </a:prstGeom>
        </p:spPr>
      </p:pic>
      <p:sp>
        <p:nvSpPr>
          <p:cNvPr id="23" name="TextBox 22"/>
          <p:cNvSpPr txBox="1"/>
          <p:nvPr/>
        </p:nvSpPr>
        <p:spPr>
          <a:xfrm>
            <a:off x="2135561" y="5280392"/>
            <a:ext cx="1944215" cy="1200329"/>
          </a:xfrm>
          <a:prstGeom prst="rect">
            <a:avLst/>
          </a:prstGeom>
          <a:noFill/>
        </p:spPr>
        <p:txBody>
          <a:bodyPr wrap="square" rtlCol="0">
            <a:spAutoFit/>
          </a:bodyPr>
          <a:lstStyle/>
          <a:p>
            <a:pPr algn="ctr"/>
            <a:r>
              <a:rPr lang="en-GB" sz="2400" dirty="0"/>
              <a:t>Change detected by hypothalamus</a:t>
            </a:r>
          </a:p>
        </p:txBody>
      </p:sp>
      <p:sp>
        <p:nvSpPr>
          <p:cNvPr id="24" name="Down Arrow 23"/>
          <p:cNvSpPr/>
          <p:nvPr/>
        </p:nvSpPr>
        <p:spPr>
          <a:xfrm rot="5400000" flipV="1">
            <a:off x="6208484" y="5031616"/>
            <a:ext cx="504056" cy="1944216"/>
          </a:xfrm>
          <a:prstGeom prst="down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7464152" y="525658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7536160" y="5255826"/>
            <a:ext cx="2376264" cy="461665"/>
          </a:xfrm>
          <a:prstGeom prst="rect">
            <a:avLst/>
          </a:prstGeom>
          <a:noFill/>
        </p:spPr>
        <p:txBody>
          <a:bodyPr wrap="square" rtlCol="0">
            <a:spAutoFit/>
          </a:bodyPr>
          <a:lstStyle/>
          <a:p>
            <a:pPr algn="ctr"/>
            <a:r>
              <a:rPr lang="en-GB" sz="2400" dirty="0"/>
              <a:t>Vasoconstriction</a:t>
            </a:r>
          </a:p>
        </p:txBody>
      </p:sp>
      <p:sp>
        <p:nvSpPr>
          <p:cNvPr id="27" name="TextBox 26"/>
          <p:cNvSpPr txBox="1"/>
          <p:nvPr/>
        </p:nvSpPr>
        <p:spPr>
          <a:xfrm>
            <a:off x="7536160" y="6077531"/>
            <a:ext cx="2376264" cy="461665"/>
          </a:xfrm>
          <a:prstGeom prst="rect">
            <a:avLst/>
          </a:prstGeom>
          <a:noFill/>
        </p:spPr>
        <p:txBody>
          <a:bodyPr wrap="square" rtlCol="0">
            <a:spAutoFit/>
          </a:bodyPr>
          <a:lstStyle/>
          <a:p>
            <a:pPr algn="ctr"/>
            <a:r>
              <a:rPr lang="en-GB" sz="2400" dirty="0"/>
              <a:t>Shivering</a:t>
            </a:r>
          </a:p>
        </p:txBody>
      </p:sp>
      <p:sp>
        <p:nvSpPr>
          <p:cNvPr id="28" name="TextBox 27"/>
          <p:cNvSpPr txBox="1"/>
          <p:nvPr/>
        </p:nvSpPr>
        <p:spPr>
          <a:xfrm>
            <a:off x="7536160" y="5672108"/>
            <a:ext cx="2376264" cy="461665"/>
          </a:xfrm>
          <a:prstGeom prst="rect">
            <a:avLst/>
          </a:prstGeom>
          <a:noFill/>
        </p:spPr>
        <p:txBody>
          <a:bodyPr wrap="square" rtlCol="0">
            <a:spAutoFit/>
          </a:bodyPr>
          <a:lstStyle/>
          <a:p>
            <a:pPr algn="ctr"/>
            <a:r>
              <a:rPr lang="en-GB" sz="2400" dirty="0"/>
              <a:t>Goosebumps </a:t>
            </a:r>
          </a:p>
        </p:txBody>
      </p:sp>
      <p:sp>
        <p:nvSpPr>
          <p:cNvPr id="31" name="TextBox 30"/>
          <p:cNvSpPr txBox="1"/>
          <p:nvPr/>
        </p:nvSpPr>
        <p:spPr>
          <a:xfrm>
            <a:off x="2711625" y="3933057"/>
            <a:ext cx="1944215" cy="1200329"/>
          </a:xfrm>
          <a:prstGeom prst="rect">
            <a:avLst/>
          </a:prstGeom>
          <a:noFill/>
        </p:spPr>
        <p:txBody>
          <a:bodyPr wrap="square" rtlCol="0">
            <a:spAutoFit/>
          </a:bodyPr>
          <a:lstStyle/>
          <a:p>
            <a:pPr algn="ctr"/>
            <a:r>
              <a:rPr lang="en-GB" sz="2400" dirty="0"/>
              <a:t>Blood Temperature Falls</a:t>
            </a:r>
          </a:p>
        </p:txBody>
      </p:sp>
      <p:sp>
        <p:nvSpPr>
          <p:cNvPr id="32" name="TextBox 31"/>
          <p:cNvSpPr txBox="1"/>
          <p:nvPr/>
        </p:nvSpPr>
        <p:spPr>
          <a:xfrm>
            <a:off x="5375921" y="4941169"/>
            <a:ext cx="1944215" cy="830997"/>
          </a:xfrm>
          <a:prstGeom prst="rect">
            <a:avLst/>
          </a:prstGeom>
          <a:noFill/>
        </p:spPr>
        <p:txBody>
          <a:bodyPr wrap="square" rtlCol="0">
            <a:spAutoFit/>
          </a:bodyPr>
          <a:lstStyle/>
          <a:p>
            <a:pPr algn="ctr"/>
            <a:r>
              <a:rPr lang="en-GB" sz="2400" dirty="0"/>
              <a:t>Triggers responses</a:t>
            </a:r>
          </a:p>
        </p:txBody>
      </p:sp>
      <p:sp>
        <p:nvSpPr>
          <p:cNvPr id="33" name="TextBox 32"/>
          <p:cNvSpPr txBox="1"/>
          <p:nvPr/>
        </p:nvSpPr>
        <p:spPr>
          <a:xfrm>
            <a:off x="7536161" y="4149081"/>
            <a:ext cx="1944215" cy="830997"/>
          </a:xfrm>
          <a:prstGeom prst="rect">
            <a:avLst/>
          </a:prstGeom>
          <a:noFill/>
        </p:spPr>
        <p:txBody>
          <a:bodyPr wrap="square" rtlCol="0">
            <a:spAutoFit/>
          </a:bodyPr>
          <a:lstStyle/>
          <a:p>
            <a:pPr algn="ctr"/>
            <a:r>
              <a:rPr lang="en-GB" sz="2400" dirty="0"/>
              <a:t>Temperature rises again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dissolv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par>
                                <p:cTn id="16" presetID="9"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dissolve">
                                      <p:cBhvr>
                                        <p:cTn id="18" dur="500"/>
                                        <p:tgtEl>
                                          <p:spTgt spid="6"/>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dissolve">
                                      <p:cBhvr>
                                        <p:cTn id="26" dur="500"/>
                                        <p:tgtEl>
                                          <p:spTgt spid="11"/>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dissolv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dissolv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dissolve">
                                      <p:cBhvr>
                                        <p:cTn id="47" dur="500"/>
                                        <p:tgtEl>
                                          <p:spTgt spid="17"/>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dissolve">
                                      <p:cBhvr>
                                        <p:cTn id="50" dur="500"/>
                                        <p:tgtEl>
                                          <p:spTgt spid="16"/>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dissolve">
                                      <p:cBhvr>
                                        <p:cTn id="55" dur="500"/>
                                        <p:tgtEl>
                                          <p:spTgt spid="18"/>
                                        </p:tgtEl>
                                      </p:cBhvr>
                                    </p:animEffect>
                                  </p:childTnLst>
                                </p:cTn>
                              </p:par>
                              <p:par>
                                <p:cTn id="56" presetID="9"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dissolve">
                                      <p:cBhvr>
                                        <p:cTn id="58" dur="500"/>
                                        <p:tgtEl>
                                          <p:spTgt spid="31"/>
                                        </p:tgtEl>
                                      </p:cBhvr>
                                    </p:animEffect>
                                  </p:childTnLst>
                                </p:cTn>
                              </p:par>
                            </p:childTnLst>
                          </p:cTn>
                        </p:par>
                      </p:childTnLst>
                    </p:cTn>
                  </p:par>
                  <p:par>
                    <p:cTn id="59" fill="hold">
                      <p:stCondLst>
                        <p:cond delay="indefinite"/>
                      </p:stCondLst>
                      <p:childTnLst>
                        <p:par>
                          <p:cTn id="60" fill="hold">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dissolve">
                                      <p:cBhvr>
                                        <p:cTn id="63" dur="500"/>
                                        <p:tgtEl>
                                          <p:spTgt spid="23"/>
                                        </p:tgtEl>
                                      </p:cBhvr>
                                    </p:animEffect>
                                  </p:childTnLst>
                                </p:cTn>
                              </p:par>
                              <p:par>
                                <p:cTn id="64" presetID="9" presetClass="entr" presetSubtype="0" fill="hold" nodeType="withEffect">
                                  <p:stCondLst>
                                    <p:cond delay="0"/>
                                  </p:stCondLst>
                                  <p:childTnLst>
                                    <p:set>
                                      <p:cBhvr>
                                        <p:cTn id="65" dur="1" fill="hold">
                                          <p:stCondLst>
                                            <p:cond delay="0"/>
                                          </p:stCondLst>
                                        </p:cTn>
                                        <p:tgtEl>
                                          <p:spTgt spid="22"/>
                                        </p:tgtEl>
                                        <p:attrNameLst>
                                          <p:attrName>style.visibility</p:attrName>
                                        </p:attrNameLst>
                                      </p:cBhvr>
                                      <p:to>
                                        <p:strVal val="visible"/>
                                      </p:to>
                                    </p:set>
                                    <p:animEffect transition="in" filter="dissolve">
                                      <p:cBhvr>
                                        <p:cTn id="66" dur="500"/>
                                        <p:tgtEl>
                                          <p:spTgt spid="22"/>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dissolv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dissolve">
                                      <p:cBhvr>
                                        <p:cTn id="74" dur="500"/>
                                        <p:tgtEl>
                                          <p:spTgt spid="32"/>
                                        </p:tgtEl>
                                      </p:cBhvr>
                                    </p:animEffect>
                                  </p:childTnLst>
                                </p:cTn>
                              </p:par>
                              <p:par>
                                <p:cTn id="75" presetID="9" presetClass="entr" presetSubtype="0" fill="hold" grpId="0" nodeType="with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dissolve">
                                      <p:cBhvr>
                                        <p:cTn id="77" dur="5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dissolve">
                                      <p:cBhvr>
                                        <p:cTn id="82" dur="500"/>
                                        <p:tgtEl>
                                          <p:spTgt spid="25"/>
                                        </p:tgtEl>
                                      </p:cBhvr>
                                    </p:animEffect>
                                  </p:childTnLst>
                                </p:cTn>
                              </p:par>
                              <p:par>
                                <p:cTn id="83" presetID="9" presetClass="entr" presetSubtype="0" fill="hold" grpId="0" nodeType="with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dissolve">
                                      <p:cBhvr>
                                        <p:cTn id="85" dur="500"/>
                                        <p:tgtEl>
                                          <p:spTgt spid="26"/>
                                        </p:tgtEl>
                                      </p:cBhvr>
                                    </p:animEffect>
                                  </p:childTnLst>
                                </p:cTn>
                              </p:par>
                            </p:childTnLst>
                          </p:cTn>
                        </p:par>
                      </p:childTnLst>
                    </p:cTn>
                  </p:par>
                  <p:par>
                    <p:cTn id="86" fill="hold">
                      <p:stCondLst>
                        <p:cond delay="indefinite"/>
                      </p:stCondLst>
                      <p:childTnLst>
                        <p:par>
                          <p:cTn id="87" fill="hold">
                            <p:stCondLst>
                              <p:cond delay="0"/>
                            </p:stCondLst>
                            <p:childTnLst>
                              <p:par>
                                <p:cTn id="88" presetID="9" presetClass="entr" presetSubtype="0" fill="hold" grpId="0" nodeType="clickEffect">
                                  <p:stCondLst>
                                    <p:cond delay="0"/>
                                  </p:stCondLst>
                                  <p:childTnLst>
                                    <p:set>
                                      <p:cBhvr>
                                        <p:cTn id="89" dur="1" fill="hold">
                                          <p:stCondLst>
                                            <p:cond delay="0"/>
                                          </p:stCondLst>
                                        </p:cTn>
                                        <p:tgtEl>
                                          <p:spTgt spid="28"/>
                                        </p:tgtEl>
                                        <p:attrNameLst>
                                          <p:attrName>style.visibility</p:attrName>
                                        </p:attrNameLst>
                                      </p:cBhvr>
                                      <p:to>
                                        <p:strVal val="visible"/>
                                      </p:to>
                                    </p:set>
                                    <p:animEffect transition="in" filter="dissolve">
                                      <p:cBhvr>
                                        <p:cTn id="90" dur="500"/>
                                        <p:tgtEl>
                                          <p:spTgt spid="28"/>
                                        </p:tgtEl>
                                      </p:cBhvr>
                                    </p:animEffect>
                                  </p:childTnLst>
                                </p:cTn>
                              </p:par>
                            </p:childTnLst>
                          </p:cTn>
                        </p:par>
                      </p:childTnLst>
                    </p:cTn>
                  </p:par>
                  <p:par>
                    <p:cTn id="91" fill="hold">
                      <p:stCondLst>
                        <p:cond delay="indefinite"/>
                      </p:stCondLst>
                      <p:childTnLst>
                        <p:par>
                          <p:cTn id="92" fill="hold">
                            <p:stCondLst>
                              <p:cond delay="0"/>
                            </p:stCondLst>
                            <p:childTnLst>
                              <p:par>
                                <p:cTn id="93" presetID="9" presetClass="entr" presetSubtype="0" fill="hold" grpId="0" nodeType="clickEffect">
                                  <p:stCondLst>
                                    <p:cond delay="0"/>
                                  </p:stCondLst>
                                  <p:childTnLst>
                                    <p:set>
                                      <p:cBhvr>
                                        <p:cTn id="94" dur="1" fill="hold">
                                          <p:stCondLst>
                                            <p:cond delay="0"/>
                                          </p:stCondLst>
                                        </p:cTn>
                                        <p:tgtEl>
                                          <p:spTgt spid="27"/>
                                        </p:tgtEl>
                                        <p:attrNameLst>
                                          <p:attrName>style.visibility</p:attrName>
                                        </p:attrNameLst>
                                      </p:cBhvr>
                                      <p:to>
                                        <p:strVal val="visible"/>
                                      </p:to>
                                    </p:set>
                                    <p:animEffect transition="in" filter="dissolve">
                                      <p:cBhvr>
                                        <p:cTn id="95" dur="500"/>
                                        <p:tgtEl>
                                          <p:spTgt spid="27"/>
                                        </p:tgtEl>
                                      </p:cBhvr>
                                    </p:animEffect>
                                  </p:childTnLst>
                                </p:cTn>
                              </p:par>
                            </p:childTnLst>
                          </p:cTn>
                        </p:par>
                      </p:childTnLst>
                    </p:cTn>
                  </p:par>
                  <p:par>
                    <p:cTn id="96" fill="hold">
                      <p:stCondLst>
                        <p:cond delay="indefinite"/>
                      </p:stCondLst>
                      <p:childTnLst>
                        <p:par>
                          <p:cTn id="97" fill="hold">
                            <p:stCondLst>
                              <p:cond delay="0"/>
                            </p:stCondLst>
                            <p:childTnLst>
                              <p:par>
                                <p:cTn id="98" presetID="9" presetClass="entr" presetSubtype="0" fill="hold" grpId="0" nodeType="click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dissolve">
                                      <p:cBhvr>
                                        <p:cTn id="100" dur="500"/>
                                        <p:tgtEl>
                                          <p:spTgt spid="33"/>
                                        </p:tgtEl>
                                      </p:cBhvr>
                                    </p:animEffect>
                                  </p:childTnLst>
                                </p:cTn>
                              </p:par>
                              <p:par>
                                <p:cTn id="101" presetID="9" presetClass="entr" presetSubtype="0" fill="hold" grpId="0" nodeType="withEffect">
                                  <p:stCondLst>
                                    <p:cond delay="0"/>
                                  </p:stCondLst>
                                  <p:childTnLst>
                                    <p:set>
                                      <p:cBhvr>
                                        <p:cTn id="102" dur="1" fill="hold">
                                          <p:stCondLst>
                                            <p:cond delay="0"/>
                                          </p:stCondLst>
                                        </p:cTn>
                                        <p:tgtEl>
                                          <p:spTgt spid="20"/>
                                        </p:tgtEl>
                                        <p:attrNameLst>
                                          <p:attrName>style.visibility</p:attrName>
                                        </p:attrNameLst>
                                      </p:cBhvr>
                                      <p:to>
                                        <p:strVal val="visible"/>
                                      </p:to>
                                    </p:set>
                                    <p:animEffect transition="in" filter="dissolve">
                                      <p:cBhvr>
                                        <p:cTn id="10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5" grpId="0" animBg="1"/>
      <p:bldP spid="8" grpId="0"/>
      <p:bldP spid="9" grpId="0"/>
      <p:bldP spid="11" grpId="0" animBg="1"/>
      <p:bldP spid="12" grpId="0"/>
      <p:bldP spid="13" grpId="0" animBg="1"/>
      <p:bldP spid="14" grpId="0"/>
      <p:bldP spid="15" grpId="0"/>
      <p:bldP spid="16" grpId="0" animBg="1"/>
      <p:bldP spid="17" grpId="0"/>
      <p:bldP spid="18" grpId="0" animBg="1"/>
      <p:bldP spid="20" grpId="0" animBg="1"/>
      <p:bldP spid="21" grpId="0" animBg="1"/>
      <p:bldP spid="23" grpId="0"/>
      <p:bldP spid="24" grpId="0" animBg="1"/>
      <p:bldP spid="25" grpId="0" animBg="1"/>
      <p:bldP spid="26" grpId="0"/>
      <p:bldP spid="27" grpId="0"/>
      <p:bldP spid="28" grpId="0"/>
      <p:bldP spid="31" grpId="0"/>
      <p:bldP spid="32" grpId="0"/>
      <p:bldP spid="33"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27739A0-8DC6-474E-AC6B-BF1755F7EBF3}"/>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 </a:t>
            </a:r>
            <a:endParaRPr lang="en-GB" sz="2700">
              <a:solidFill>
                <a:schemeClr val="bg1"/>
              </a:solidFill>
            </a:endParaRPr>
          </a:p>
        </p:txBody>
      </p:sp>
      <p:graphicFrame>
        <p:nvGraphicFramePr>
          <p:cNvPr id="7" name="Content Placeholder 4">
            <a:extLst>
              <a:ext uri="{FF2B5EF4-FFF2-40B4-BE49-F238E27FC236}">
                <a16:creationId xmlns:a16="http://schemas.microsoft.com/office/drawing/2014/main" id="{F99A5074-F928-4124-96ED-0C5D61CB2DF6}"/>
              </a:ext>
            </a:extLst>
          </p:cNvPr>
          <p:cNvGraphicFramePr>
            <a:graphicFrameLocks noGrp="1"/>
          </p:cNvGraphicFramePr>
          <p:nvPr>
            <p:ph idx="1"/>
            <p:extLst>
              <p:ext uri="{D42A27DB-BD31-4B8C-83A1-F6EECF244321}">
                <p14:modId xmlns:p14="http://schemas.microsoft.com/office/powerpoint/2010/main" val="13290224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95784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fontScale="90000"/>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Phases of Normal Wound Healing">
            <a:hlinkClick r:id="" action="ppaction://media"/>
            <a:extLst>
              <a:ext uri="{FF2B5EF4-FFF2-40B4-BE49-F238E27FC236}">
                <a16:creationId xmlns:a16="http://schemas.microsoft.com/office/drawing/2014/main" id="{64E34D02-E63C-4FA2-BBE0-CC96A25BBE23}"/>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125418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5C2E-1487-455F-A89D-208D011C2AF5}"/>
              </a:ext>
            </a:extLst>
          </p:cNvPr>
          <p:cNvSpPr>
            <a:spLocks noGrp="1"/>
          </p:cNvSpPr>
          <p:nvPr>
            <p:ph type="title"/>
          </p:nvPr>
        </p:nvSpPr>
        <p:spPr/>
        <p:txBody>
          <a:bodyPr/>
          <a:lstStyle/>
          <a:p>
            <a:r>
              <a:rPr lang="en-GB" dirty="0"/>
              <a:t>Prevention of pressure sores </a:t>
            </a:r>
          </a:p>
        </p:txBody>
      </p:sp>
      <p:pic>
        <p:nvPicPr>
          <p:cNvPr id="4" name="Online Media 3" title="Preventing Pressure Ulcers">
            <a:hlinkClick r:id="" action="ppaction://media"/>
            <a:extLst>
              <a:ext uri="{FF2B5EF4-FFF2-40B4-BE49-F238E27FC236}">
                <a16:creationId xmlns:a16="http://schemas.microsoft.com/office/drawing/2014/main" id="{246AB16D-A41B-4057-8E39-93CE50465694}"/>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2307713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097AF4C-C4B7-46C8-892B-3B979309588A}"/>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Lymphatic system. </a:t>
            </a:r>
          </a:p>
        </p:txBody>
      </p:sp>
      <p:sp>
        <p:nvSpPr>
          <p:cNvPr id="5" name="Content Placeholder 4">
            <a:extLst>
              <a:ext uri="{FF2B5EF4-FFF2-40B4-BE49-F238E27FC236}">
                <a16:creationId xmlns:a16="http://schemas.microsoft.com/office/drawing/2014/main" id="{B3C5205D-D829-4C9A-932E-B6FA4D9726A9}"/>
              </a:ext>
            </a:extLst>
          </p:cNvPr>
          <p:cNvSpPr>
            <a:spLocks noGrp="1"/>
          </p:cNvSpPr>
          <p:nvPr>
            <p:ph idx="1"/>
          </p:nvPr>
        </p:nvSpPr>
        <p:spPr>
          <a:xfrm>
            <a:off x="4777409" y="1028702"/>
            <a:ext cx="6273972" cy="4843462"/>
          </a:xfrm>
        </p:spPr>
        <p:txBody>
          <a:bodyPr>
            <a:normAutofit/>
          </a:bodyPr>
          <a:lstStyle/>
          <a:p>
            <a:r>
              <a:rPr lang="en-US" sz="1800"/>
              <a:t>Lymph - a fluid that contains white blood cells that defend against germs </a:t>
            </a:r>
          </a:p>
          <a:p>
            <a:r>
              <a:rPr lang="en-US" sz="1800"/>
              <a:t> Lymph vessels - vessels that carry lymph throughout your body. They are different from blood vessels. </a:t>
            </a:r>
          </a:p>
          <a:p>
            <a:r>
              <a:rPr lang="en-US" sz="1800"/>
              <a:t> Lymph nodes - glands found throughout the lymph vessels. Along with your spleen, these nodes are where white blood cells fight infection.</a:t>
            </a:r>
            <a:endParaRPr lang="en-GB" sz="1800"/>
          </a:p>
        </p:txBody>
      </p:sp>
    </p:spTree>
    <p:extLst>
      <p:ext uri="{BB962C8B-B14F-4D97-AF65-F5344CB8AC3E}">
        <p14:creationId xmlns:p14="http://schemas.microsoft.com/office/powerpoint/2010/main" val="101665351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1371599" y="474031"/>
            <a:ext cx="9448801" cy="1003895"/>
          </a:xfrm>
        </p:spPr>
        <p:txBody>
          <a:bodyPr anchor="b">
            <a:normAutofit/>
          </a:bodyPr>
          <a:lstStyle/>
          <a:p>
            <a:pPr>
              <a:lnSpc>
                <a:spcPct val="90000"/>
              </a:lnSpc>
            </a:pPr>
            <a:r>
              <a:rPr lang="en-GB"/>
              <a:t>Functions of the lymphatic system</a:t>
            </a:r>
          </a:p>
        </p:txBody>
      </p:sp>
      <p:sp>
        <p:nvSpPr>
          <p:cNvPr id="12" name="Rectangle 11">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extLst>
              <p:ext uri="{D42A27DB-BD31-4B8C-83A1-F6EECF244321}">
                <p14:modId xmlns:p14="http://schemas.microsoft.com/office/powerpoint/2010/main" val="910749457"/>
              </p:ext>
            </p:extLst>
          </p:nvPr>
        </p:nvGraphicFramePr>
        <p:xfrm>
          <a:off x="1371600" y="1913860"/>
          <a:ext cx="9448800" cy="3902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F4ABD-32F0-4467-A20F-49A72F2E261C}"/>
              </a:ext>
            </a:extLst>
          </p:cNvPr>
          <p:cNvSpPr>
            <a:spLocks noGrp="1"/>
          </p:cNvSpPr>
          <p:nvPr>
            <p:ph type="title"/>
          </p:nvPr>
        </p:nvSpPr>
        <p:spPr>
          <a:xfrm>
            <a:off x="1353190" y="1028700"/>
            <a:ext cx="3330452" cy="4472690"/>
          </a:xfrm>
        </p:spPr>
        <p:txBody>
          <a:bodyPr anchor="ctr">
            <a:normAutofit/>
          </a:bodyPr>
          <a:lstStyle/>
          <a:p>
            <a:r>
              <a:rPr lang="en-GB" sz="3200"/>
              <a:t>Consists of; </a:t>
            </a:r>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FAFFDD-0A13-45BF-A45C-AC8E295E2518}"/>
              </a:ext>
            </a:extLst>
          </p:cNvPr>
          <p:cNvGraphicFramePr>
            <a:graphicFrameLocks noGrp="1"/>
          </p:cNvGraphicFramePr>
          <p:nvPr>
            <p:ph idx="1"/>
            <p:extLst>
              <p:ext uri="{D42A27DB-BD31-4B8C-83A1-F6EECF244321}">
                <p14:modId xmlns:p14="http://schemas.microsoft.com/office/powerpoint/2010/main" val="3929943921"/>
              </p:ext>
            </p:extLst>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735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4">
                  <a:alpha val="61000"/>
                </a:schemeClr>
              </a:gs>
              <a:gs pos="100000">
                <a:schemeClr val="accent5">
                  <a:alpha val="89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333145" y="0"/>
            <a:ext cx="6858855" cy="6857572"/>
          </a:xfrm>
          <a:prstGeom prst="rect">
            <a:avLst/>
          </a:prstGeom>
          <a:gradFill>
            <a:gsLst>
              <a:gs pos="8000">
                <a:schemeClr val="accent6">
                  <a:alpha val="11000"/>
                </a:schemeClr>
              </a:gs>
              <a:gs pos="100000">
                <a:schemeClr val="accent4">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45" y="-1686055"/>
            <a:ext cx="4894564" cy="12193546"/>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873" b="11856"/>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E38BDF-2BC3-46C5-9E54-8A2FFD3A1F28}"/>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Lymph a clear fluid </a:t>
            </a:r>
          </a:p>
        </p:txBody>
      </p:sp>
      <p:sp>
        <p:nvSpPr>
          <p:cNvPr id="3" name="Content Placeholder 2">
            <a:extLst>
              <a:ext uri="{FF2B5EF4-FFF2-40B4-BE49-F238E27FC236}">
                <a16:creationId xmlns:a16="http://schemas.microsoft.com/office/drawing/2014/main" id="{E51F6772-45D2-43F0-9E7B-99AF25842E02}"/>
              </a:ext>
            </a:extLst>
          </p:cNvPr>
          <p:cNvSpPr>
            <a:spLocks noGrp="1"/>
          </p:cNvSpPr>
          <p:nvPr>
            <p:ph idx="1"/>
          </p:nvPr>
        </p:nvSpPr>
        <p:spPr>
          <a:xfrm>
            <a:off x="4777409" y="1028702"/>
            <a:ext cx="6273972" cy="4843462"/>
          </a:xfrm>
        </p:spPr>
        <p:txBody>
          <a:bodyPr>
            <a:normAutofit/>
          </a:bodyPr>
          <a:lstStyle/>
          <a:p>
            <a:r>
              <a:rPr lang="en-US" sz="1800"/>
              <a:t>Derived from tissue fluid </a:t>
            </a:r>
          </a:p>
          <a:p>
            <a:r>
              <a:rPr lang="en-US" sz="1800"/>
              <a:t> Contains more white blood cells than plasma </a:t>
            </a:r>
          </a:p>
          <a:p>
            <a:r>
              <a:rPr lang="en-US" sz="1800"/>
              <a:t> Enters node through afferent lymphatic vessels </a:t>
            </a:r>
          </a:p>
          <a:p>
            <a:r>
              <a:rPr lang="en-US" sz="1800"/>
              <a:t> Flows through node in one direction</a:t>
            </a:r>
            <a:endParaRPr lang="en-GB" sz="1800"/>
          </a:p>
        </p:txBody>
      </p:sp>
    </p:spTree>
    <p:extLst>
      <p:ext uri="{BB962C8B-B14F-4D97-AF65-F5344CB8AC3E}">
        <p14:creationId xmlns:p14="http://schemas.microsoft.com/office/powerpoint/2010/main" val="19191012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BB7B-BDFA-4C00-A904-E40D796A820C}"/>
              </a:ext>
            </a:extLst>
          </p:cNvPr>
          <p:cNvSpPr>
            <a:spLocks noGrp="1"/>
          </p:cNvSpPr>
          <p:nvPr>
            <p:ph type="title"/>
          </p:nvPr>
        </p:nvSpPr>
        <p:spPr/>
        <p:txBody>
          <a:bodyPr/>
          <a:lstStyle/>
          <a:p>
            <a:r>
              <a:rPr lang="en-GB" dirty="0"/>
              <a:t>Lymph </a:t>
            </a:r>
          </a:p>
        </p:txBody>
      </p:sp>
      <p:pic>
        <p:nvPicPr>
          <p:cNvPr id="6" name="Online Media 5" title="Lymphatic System - A quick overview">
            <a:hlinkClick r:id="" action="ppaction://media"/>
            <a:extLst>
              <a:ext uri="{FF2B5EF4-FFF2-40B4-BE49-F238E27FC236}">
                <a16:creationId xmlns:a16="http://schemas.microsoft.com/office/drawing/2014/main" id="{EC3CECD7-6D67-4A5E-86DC-D6D0F369A816}"/>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417915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1032" y="1176793"/>
            <a:ext cx="3152844"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extLst>
              <p:ext uri="{D42A27DB-BD31-4B8C-83A1-F6EECF244321}">
                <p14:modId xmlns:p14="http://schemas.microsoft.com/office/powerpoint/2010/main" val="35385348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extLst>
              <p:ext uri="{D42A27DB-BD31-4B8C-83A1-F6EECF244321}">
                <p14:modId xmlns:p14="http://schemas.microsoft.com/office/powerpoint/2010/main" val="82982703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extLst>
              <p:ext uri="{D42A27DB-BD31-4B8C-83A1-F6EECF244321}">
                <p14:modId xmlns:p14="http://schemas.microsoft.com/office/powerpoint/2010/main" val="234260046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extLst>
              <p:ext uri="{D42A27DB-BD31-4B8C-83A1-F6EECF244321}">
                <p14:modId xmlns:p14="http://schemas.microsoft.com/office/powerpoint/2010/main" val="330592296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extLst>
              <p:ext uri="{D42A27DB-BD31-4B8C-83A1-F6EECF244321}">
                <p14:modId xmlns:p14="http://schemas.microsoft.com/office/powerpoint/2010/main" val="376200773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85FC4-C26D-4CA3-B39A-D60F4B1E869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nodes </a:t>
            </a:r>
          </a:p>
        </p:txBody>
      </p:sp>
      <p:graphicFrame>
        <p:nvGraphicFramePr>
          <p:cNvPr id="5" name="Content Placeholder 2">
            <a:extLst>
              <a:ext uri="{FF2B5EF4-FFF2-40B4-BE49-F238E27FC236}">
                <a16:creationId xmlns:a16="http://schemas.microsoft.com/office/drawing/2014/main" id="{67EF22C4-C698-4158-BF4E-B97CBB8EF56F}"/>
              </a:ext>
            </a:extLst>
          </p:cNvPr>
          <p:cNvGraphicFramePr>
            <a:graphicFrameLocks noGrp="1"/>
          </p:cNvGraphicFramePr>
          <p:nvPr>
            <p:ph idx="1"/>
            <p:extLst>
              <p:ext uri="{D42A27DB-BD31-4B8C-83A1-F6EECF244321}">
                <p14:modId xmlns:p14="http://schemas.microsoft.com/office/powerpoint/2010/main" val="350658470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1941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CBABC-B277-4BE2-850E-9C0F43685A4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Two main regions of a lymph node: Cortex and Medulla </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CE23248D-171E-4EBC-90AC-8BA2DF4005ED}"/>
              </a:ext>
            </a:extLst>
          </p:cNvPr>
          <p:cNvGraphicFramePr>
            <a:graphicFrameLocks noGrp="1"/>
          </p:cNvGraphicFramePr>
          <p:nvPr>
            <p:ph idx="1"/>
            <p:extLst>
              <p:ext uri="{D42A27DB-BD31-4B8C-83A1-F6EECF244321}">
                <p14:modId xmlns:p14="http://schemas.microsoft.com/office/powerpoint/2010/main" val="366296458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3623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BIOLOGICAL FILTRATION</a:t>
            </a:r>
          </a:p>
        </p:txBody>
      </p:sp>
      <p:graphicFrame>
        <p:nvGraphicFramePr>
          <p:cNvPr id="5" name="Content Placeholder 2">
            <a:extLst>
              <a:ext uri="{FF2B5EF4-FFF2-40B4-BE49-F238E27FC236}">
                <a16:creationId xmlns:a16="http://schemas.microsoft.com/office/drawing/2014/main" id="{06C28A01-FE2D-4373-AC9E-8C0DDA425667}"/>
              </a:ext>
            </a:extLst>
          </p:cNvPr>
          <p:cNvGraphicFramePr>
            <a:graphicFrameLocks noGrp="1"/>
          </p:cNvGraphicFramePr>
          <p:nvPr>
            <p:ph idx="1"/>
            <p:extLst>
              <p:ext uri="{D42A27DB-BD31-4B8C-83A1-F6EECF244321}">
                <p14:modId xmlns:p14="http://schemas.microsoft.com/office/powerpoint/2010/main" val="92338394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2D8FDB57-A73C-40B8-BB07-C552E3AC74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76452" y="643467"/>
            <a:ext cx="603909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69782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E8D3A-21E3-42AA-A7F3-ED1C9603FE3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Organs</a:t>
            </a:r>
          </a:p>
        </p:txBody>
      </p:sp>
      <p:graphicFrame>
        <p:nvGraphicFramePr>
          <p:cNvPr id="39" name="Content Placeholder 2">
            <a:extLst>
              <a:ext uri="{FF2B5EF4-FFF2-40B4-BE49-F238E27FC236}">
                <a16:creationId xmlns:a16="http://schemas.microsoft.com/office/drawing/2014/main" id="{9E1FB521-089A-47F0-A936-A040CC85C429}"/>
              </a:ext>
            </a:extLst>
          </p:cNvPr>
          <p:cNvGraphicFramePr>
            <a:graphicFrameLocks noGrp="1"/>
          </p:cNvGraphicFramePr>
          <p:nvPr>
            <p:ph idx="1"/>
            <p:extLst>
              <p:ext uri="{D42A27DB-BD31-4B8C-83A1-F6EECF244321}">
                <p14:modId xmlns:p14="http://schemas.microsoft.com/office/powerpoint/2010/main" val="2856631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38515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a:t>Tonsils</a:t>
            </a:r>
          </a:p>
        </p:txBody>
      </p:sp>
      <p:sp>
        <p:nvSpPr>
          <p:cNvPr id="3" name="Content Placeholder 2"/>
          <p:cNvSpPr>
            <a:spLocks noGrp="1"/>
          </p:cNvSpPr>
          <p:nvPr>
            <p:ph idx="1"/>
          </p:nvPr>
        </p:nvSpPr>
        <p:spPr>
          <a:xfrm>
            <a:off x="1371601" y="2345635"/>
            <a:ext cx="4911392" cy="3583940"/>
          </a:xfrm>
        </p:spPr>
        <p:txBody>
          <a:bodyPr anchor="t">
            <a:normAutofit/>
          </a:bodyPr>
          <a:lstStyle/>
          <a:p>
            <a:r>
              <a:rPr lang="en-GB" sz="16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6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644639" y="1304947"/>
            <a:ext cx="5090161" cy="37768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794645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A7ABEF-6C26-4C1A-8D7C-C2559811AB5E}"/>
              </a:ext>
            </a:extLst>
          </p:cNvPr>
          <p:cNvPicPr>
            <a:picLocks noChangeAspect="1"/>
          </p:cNvPicPr>
          <p:nvPr/>
        </p:nvPicPr>
        <p:blipFill rotWithShape="1">
          <a:blip r:embed="rId2"/>
          <a:srcRect l="17813" t="45703" r="40208" b="8203"/>
          <a:stretch/>
        </p:blipFill>
        <p:spPr>
          <a:xfrm>
            <a:off x="2924928" y="643467"/>
            <a:ext cx="6342143" cy="5571066"/>
          </a:xfrm>
          <a:prstGeom prst="rect">
            <a:avLst/>
          </a:prstGeom>
        </p:spPr>
      </p:pic>
    </p:spTree>
    <p:extLst>
      <p:ext uri="{BB962C8B-B14F-4D97-AF65-F5344CB8AC3E}">
        <p14:creationId xmlns:p14="http://schemas.microsoft.com/office/powerpoint/2010/main" val="11929133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GradientRise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4EDC92A4854F54BB239D23D7A986030" ma:contentTypeVersion="11" ma:contentTypeDescription="Create a new document." ma:contentTypeScope="" ma:versionID="cf05957b0233f6a2d4f10003a95a7d45">
  <xsd:schema xmlns:xsd="http://www.w3.org/2001/XMLSchema" xmlns:xs="http://www.w3.org/2001/XMLSchema" xmlns:p="http://schemas.microsoft.com/office/2006/metadata/properties" xmlns:ns3="741459c1-fc13-496f-a31c-ce7560468e89" xmlns:ns4="ce163182-9ffc-4bcc-9d9a-c6af5b586840" targetNamespace="http://schemas.microsoft.com/office/2006/metadata/properties" ma:root="true" ma:fieldsID="314022646cfd2c15f741b4baab92dd78" ns3:_="" ns4:_="">
    <xsd:import namespace="741459c1-fc13-496f-a31c-ce7560468e89"/>
    <xsd:import namespace="ce163182-9ffc-4bcc-9d9a-c6af5b58684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1459c1-fc13-496f-a31c-ce7560468e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63182-9ffc-4bcc-9d9a-c6af5b58684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8165AC-02CA-49B0-97F0-50DE06AA93CB}">
  <ds:schemaRefs>
    <ds:schemaRef ds:uri="http://schemas.openxmlformats.org/package/2006/metadata/core-properties"/>
    <ds:schemaRef ds:uri="http://purl.org/dc/dcmitype/"/>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purl.org/dc/terms/"/>
    <ds:schemaRef ds:uri="ce163182-9ffc-4bcc-9d9a-c6af5b586840"/>
    <ds:schemaRef ds:uri="741459c1-fc13-496f-a31c-ce7560468e89"/>
  </ds:schemaRefs>
</ds:datastoreItem>
</file>

<file path=customXml/itemProps2.xml><?xml version="1.0" encoding="utf-8"?>
<ds:datastoreItem xmlns:ds="http://schemas.openxmlformats.org/officeDocument/2006/customXml" ds:itemID="{EB31194D-2801-4866-8A75-4C3503483A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1459c1-fc13-496f-a31c-ce7560468e89"/>
    <ds:schemaRef ds:uri="ce163182-9ffc-4bcc-9d9a-c6af5b586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CBB218A-3E89-4442-9B84-02CBBFEDD0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2558</Words>
  <Application>Microsoft Office PowerPoint</Application>
  <PresentationFormat>Widescreen</PresentationFormat>
  <Paragraphs>340</Paragraphs>
  <Slides>83</Slides>
  <Notes>10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83</vt:i4>
      </vt:variant>
    </vt:vector>
  </HeadingPairs>
  <TitlesOfParts>
    <vt:vector size="88" baseType="lpstr">
      <vt:lpstr>Arial</vt:lpstr>
      <vt:lpstr>Calibri</vt:lpstr>
      <vt:lpstr>Comic Sans MS</vt:lpstr>
      <vt:lpstr>Gill Sans Nova</vt:lpstr>
      <vt:lpstr>GradientRiseVTI</vt:lpstr>
      <vt:lpstr>Revision</vt:lpstr>
      <vt:lpstr>Blood can you answer the following? </vt:lpstr>
      <vt:lpstr>Can you answer the following ? </vt:lpstr>
      <vt:lpstr>PowerPoint Presentation</vt:lpstr>
      <vt:lpstr>Plasma </vt:lpstr>
      <vt:lpstr>Questions </vt:lpstr>
      <vt:lpstr>Plasma proteins are formed in the liver. </vt:lpstr>
      <vt:lpstr>What are the following? </vt:lpstr>
      <vt:lpstr>Erythrocytes (Red blood cells) </vt:lpstr>
      <vt:lpstr>PowerPoint Presentation</vt:lpstr>
      <vt:lpstr>How to remember? </vt:lpstr>
      <vt:lpstr>Erythropoiesis </vt:lpstr>
      <vt:lpstr>Can you answer the following?</vt:lpstr>
      <vt:lpstr>Arteries </vt:lpstr>
      <vt:lpstr>Veins</vt:lpstr>
      <vt:lpstr>What is the flow of blood through the arteries on leaving the heart </vt:lpstr>
      <vt:lpstr>Venules </vt:lpstr>
      <vt:lpstr>Can you answer the following? </vt:lpstr>
      <vt:lpstr>Blood vessels </vt:lpstr>
      <vt:lpstr>DVT</vt:lpstr>
      <vt:lpstr>Can you label the following </vt:lpstr>
      <vt:lpstr>How to remember the heart </vt:lpstr>
      <vt:lpstr>Can you answer the following?</vt:lpstr>
      <vt:lpstr>Factors which influence blood pressure</vt:lpstr>
      <vt:lpstr>PowerPoint Presentation</vt:lpstr>
      <vt:lpstr>PowerPoint Presentation</vt:lpstr>
      <vt:lpstr>Electrical conduction of the heart </vt:lpstr>
      <vt:lpstr>Can you answer the following?</vt:lpstr>
      <vt:lpstr>An adult’s blood pressure is considered high when the readings are greater than 140 mm Hg systolic or 90 mm Hg diastolic (BHS, 2004)</vt:lpstr>
      <vt:lpstr>Renin aldosterone system </vt:lpstr>
      <vt:lpstr>Can you label the following? </vt:lpstr>
      <vt:lpstr>How do we breath in and out? </vt:lpstr>
      <vt:lpstr>Moving air in and out</vt:lpstr>
      <vt:lpstr>Circulation and Gas Exchange</vt:lpstr>
      <vt:lpstr>Alveoli</vt:lpstr>
      <vt:lpstr>Formula for cellular respiration </vt:lpstr>
      <vt:lpstr>Digestion can you label the diagram? </vt:lpstr>
      <vt:lpstr>What are the following</vt:lpstr>
      <vt:lpstr>Processing food</vt:lpstr>
      <vt:lpstr>What happens where </vt:lpstr>
      <vt:lpstr>What are the functions of the following? </vt:lpstr>
      <vt:lpstr>Can you answer the following?</vt:lpstr>
      <vt:lpstr>PowerPoint Presentation</vt:lpstr>
      <vt:lpstr>Can you label this? </vt:lpstr>
      <vt:lpstr>Digestion overview </vt:lpstr>
      <vt:lpstr>Skin cross section. </vt:lpstr>
      <vt:lpstr>Can you answer the following.</vt:lpstr>
      <vt:lpstr>PowerPoint Presentation</vt:lpstr>
      <vt:lpstr>PowerPoint Presentation</vt:lpstr>
      <vt:lpstr>PowerPoint Presentation</vt:lpstr>
      <vt:lpstr>PowerPoint Presentation</vt:lpstr>
      <vt:lpstr>PowerPoint Presentation</vt:lpstr>
      <vt:lpstr>Functions of the skin </vt:lpstr>
      <vt:lpstr>PowerPoint Presentation</vt:lpstr>
      <vt:lpstr>PowerPoint Presentation</vt:lpstr>
      <vt:lpstr>PowerPoint Presentation</vt:lpstr>
      <vt:lpstr>Can you answer the following? </vt:lpstr>
      <vt:lpstr>How the skin heals</vt:lpstr>
      <vt:lpstr>PowerPoint Presentation</vt:lpstr>
      <vt:lpstr>Prevention of pressure sores </vt:lpstr>
      <vt:lpstr>Lymphatic system. </vt:lpstr>
      <vt:lpstr>Functions of the lymphatic system</vt:lpstr>
      <vt:lpstr>Consists of; </vt:lpstr>
      <vt:lpstr>PowerPoint Presentation</vt:lpstr>
      <vt:lpstr>Lymph a clear fluid </vt:lpstr>
      <vt:lpstr>Lymph </vt:lpstr>
      <vt:lpstr>PowerPoint Presentation</vt:lpstr>
      <vt:lpstr>PowerPoint Presentation</vt:lpstr>
      <vt:lpstr>Lymph Capillaries</vt:lpstr>
      <vt:lpstr>Lymph Vessels</vt:lpstr>
      <vt:lpstr>Lymph vessels </vt:lpstr>
      <vt:lpstr>Lymph Trunks </vt:lpstr>
      <vt:lpstr>Lymphatic ducts </vt:lpstr>
      <vt:lpstr>Lymph nodes </vt:lpstr>
      <vt:lpstr>Two main regions of a lymph node: Cortex and Medulla </vt:lpstr>
      <vt:lpstr>BIOLOGICAL FILTRATION</vt:lpstr>
      <vt:lpstr>PowerPoint Presentation</vt:lpstr>
      <vt:lpstr>Lymphatic system role in immunity </vt:lpstr>
      <vt:lpstr>Lymph Organs</vt:lpstr>
      <vt:lpstr>Thymus</vt:lpstr>
      <vt:lpstr>Spleen</vt:lpstr>
      <vt:lpstr>Tonsils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dc:title>
  <dc:creator>Felicity Page</dc:creator>
  <cp:lastModifiedBy>Felicity Peacock</cp:lastModifiedBy>
  <cp:revision>3</cp:revision>
  <dcterms:created xsi:type="dcterms:W3CDTF">2020-11-30T16:24:06Z</dcterms:created>
  <dcterms:modified xsi:type="dcterms:W3CDTF">2021-10-05T14:49:50Z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0x01010074EDC92A4854F54BB239D23D7A986030</vt:lpwstr>
  </property>
</Properties>
</file>