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CD8D55AD-C5BE-4FC1-89D8-3C9F1A936043}">
          <p14:sldIdLst>
            <p14:sldId id="256"/>
            <p14:sldId id="257"/>
            <p14:sldId id="258"/>
            <p14:sldId id="259"/>
            <p14:sldId id="26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A23298-977F-45F8-B7C8-16906C41B4FE}" v="5" dt="2022-06-24T14:52:02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24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illa Robinson" userId="3fb778611ce9cab8" providerId="LiveId" clId="{7DA23298-977F-45F8-B7C8-16906C41B4FE}"/>
    <pc:docChg chg="undo custSel delSld modSld modSection">
      <pc:chgData name="Jamilla Robinson" userId="3fb778611ce9cab8" providerId="LiveId" clId="{7DA23298-977F-45F8-B7C8-16906C41B4FE}" dt="2022-06-24T15:47:17.847" v="4150" actId="14100"/>
      <pc:docMkLst>
        <pc:docMk/>
      </pc:docMkLst>
      <pc:sldChg chg="modSp mod">
        <pc:chgData name="Jamilla Robinson" userId="3fb778611ce9cab8" providerId="LiveId" clId="{7DA23298-977F-45F8-B7C8-16906C41B4FE}" dt="2022-06-22T19:35:49.121" v="1759" actId="1076"/>
        <pc:sldMkLst>
          <pc:docMk/>
          <pc:sldMk cId="2938624684" sldId="256"/>
        </pc:sldMkLst>
        <pc:spChg chg="mod">
          <ac:chgData name="Jamilla Robinson" userId="3fb778611ce9cab8" providerId="LiveId" clId="{7DA23298-977F-45F8-B7C8-16906C41B4FE}" dt="2022-06-22T19:35:49.121" v="1759" actId="1076"/>
          <ac:spMkLst>
            <pc:docMk/>
            <pc:sldMk cId="2938624684" sldId="256"/>
            <ac:spMk id="2" creationId="{51962564-9ED9-E3AF-1352-ACE71DEEC19D}"/>
          </ac:spMkLst>
        </pc:spChg>
        <pc:spChg chg="mod">
          <ac:chgData name="Jamilla Robinson" userId="3fb778611ce9cab8" providerId="LiveId" clId="{7DA23298-977F-45F8-B7C8-16906C41B4FE}" dt="2022-06-21T19:54:11.775" v="393" actId="20577"/>
          <ac:spMkLst>
            <pc:docMk/>
            <pc:sldMk cId="2938624684" sldId="256"/>
            <ac:spMk id="3" creationId="{73F6567E-B69E-53BE-50B8-461B9F92F2C1}"/>
          </ac:spMkLst>
        </pc:spChg>
      </pc:sldChg>
      <pc:sldChg chg="addSp delSp modSp mod addAnim delAnim modNotesTx">
        <pc:chgData name="Jamilla Robinson" userId="3fb778611ce9cab8" providerId="LiveId" clId="{7DA23298-977F-45F8-B7C8-16906C41B4FE}" dt="2022-06-24T14:52:13.559" v="3587" actId="14100"/>
        <pc:sldMkLst>
          <pc:docMk/>
          <pc:sldMk cId="1232424542" sldId="257"/>
        </pc:sldMkLst>
        <pc:spChg chg="del mod">
          <ac:chgData name="Jamilla Robinson" userId="3fb778611ce9cab8" providerId="LiveId" clId="{7DA23298-977F-45F8-B7C8-16906C41B4FE}" dt="2022-06-22T19:34:28.076" v="1742" actId="478"/>
          <ac:spMkLst>
            <pc:docMk/>
            <pc:sldMk cId="1232424542" sldId="257"/>
            <ac:spMk id="2" creationId="{51962564-9ED9-E3AF-1352-ACE71DEEC19D}"/>
          </ac:spMkLst>
        </pc:spChg>
        <pc:spChg chg="del mod">
          <ac:chgData name="Jamilla Robinson" userId="3fb778611ce9cab8" providerId="LiveId" clId="{7DA23298-977F-45F8-B7C8-16906C41B4FE}" dt="2022-06-24T14:48:38.349" v="3581" actId="478"/>
          <ac:spMkLst>
            <pc:docMk/>
            <pc:sldMk cId="1232424542" sldId="257"/>
            <ac:spMk id="3" creationId="{73F6567E-B69E-53BE-50B8-461B9F92F2C1}"/>
          </ac:spMkLst>
        </pc:spChg>
        <pc:spChg chg="add del mod">
          <ac:chgData name="Jamilla Robinson" userId="3fb778611ce9cab8" providerId="LiveId" clId="{7DA23298-977F-45F8-B7C8-16906C41B4FE}" dt="2022-06-22T19:34:31.326" v="1743" actId="478"/>
          <ac:spMkLst>
            <pc:docMk/>
            <pc:sldMk cId="1232424542" sldId="257"/>
            <ac:spMk id="5" creationId="{C130E5D4-DB2A-136B-CE29-483471022AE5}"/>
          </ac:spMkLst>
        </pc:spChg>
        <pc:spChg chg="add mod">
          <ac:chgData name="Jamilla Robinson" userId="3fb778611ce9cab8" providerId="LiveId" clId="{7DA23298-977F-45F8-B7C8-16906C41B4FE}" dt="2022-06-24T14:48:43.865" v="3582" actId="1076"/>
          <ac:spMkLst>
            <pc:docMk/>
            <pc:sldMk cId="1232424542" sldId="257"/>
            <ac:spMk id="6" creationId="{918C144D-8190-2918-19DE-605BB202B740}"/>
          </ac:spMkLst>
        </pc:spChg>
        <pc:spChg chg="add del">
          <ac:chgData name="Jamilla Robinson" userId="3fb778611ce9cab8" providerId="LiveId" clId="{7DA23298-977F-45F8-B7C8-16906C41B4FE}" dt="2022-06-21T20:03:52.211" v="498" actId="26606"/>
          <ac:spMkLst>
            <pc:docMk/>
            <pc:sldMk cId="1232424542" sldId="257"/>
            <ac:spMk id="54" creationId="{54F3A7E8-6DA9-4C2B-ACC8-475F34DAEA1B}"/>
          </ac:spMkLst>
        </pc:spChg>
        <pc:spChg chg="add del">
          <ac:chgData name="Jamilla Robinson" userId="3fb778611ce9cab8" providerId="LiveId" clId="{7DA23298-977F-45F8-B7C8-16906C41B4FE}" dt="2022-06-21T20:03:52.211" v="498" actId="26606"/>
          <ac:spMkLst>
            <pc:docMk/>
            <pc:sldMk cId="1232424542" sldId="257"/>
            <ac:spMk id="55" creationId="{5B21CDF0-4D24-4190-9285-9016C19C164F}"/>
          </ac:spMkLst>
        </pc:spChg>
        <pc:spChg chg="add del">
          <ac:chgData name="Jamilla Robinson" userId="3fb778611ce9cab8" providerId="LiveId" clId="{7DA23298-977F-45F8-B7C8-16906C41B4FE}" dt="2022-06-21T20:03:20.922" v="492" actId="26606"/>
          <ac:spMkLst>
            <pc:docMk/>
            <pc:sldMk cId="1232424542" sldId="257"/>
            <ac:spMk id="61" creationId="{5E498E98-32E4-4A32-B852-4AF0835CF3BE}"/>
          </ac:spMkLst>
        </pc:spChg>
        <pc:spChg chg="add del">
          <ac:chgData name="Jamilla Robinson" userId="3fb778611ce9cab8" providerId="LiveId" clId="{7DA23298-977F-45F8-B7C8-16906C41B4FE}" dt="2022-06-21T20:03:52.211" v="498" actId="26606"/>
          <ac:spMkLst>
            <pc:docMk/>
            <pc:sldMk cId="1232424542" sldId="257"/>
            <ac:spMk id="63" creationId="{0FA47943-1709-4E1D-814E-FB6CADE8989C}"/>
          </ac:spMkLst>
        </pc:spChg>
        <pc:grpChg chg="add del">
          <ac:chgData name="Jamilla Robinson" userId="3fb778611ce9cab8" providerId="LiveId" clId="{7DA23298-977F-45F8-B7C8-16906C41B4FE}" dt="2022-06-21T20:03:52.211" v="498" actId="26606"/>
          <ac:grpSpMkLst>
            <pc:docMk/>
            <pc:sldMk cId="1232424542" sldId="257"/>
            <ac:grpSpMk id="13" creationId="{3C9AA14C-80A4-427C-A911-28CD20C56E5E}"/>
          </ac:grpSpMkLst>
        </pc:grpChg>
        <pc:grpChg chg="add del">
          <ac:chgData name="Jamilla Robinson" userId="3fb778611ce9cab8" providerId="LiveId" clId="{7DA23298-977F-45F8-B7C8-16906C41B4FE}" dt="2022-06-21T20:03:52.211" v="498" actId="26606"/>
          <ac:grpSpMkLst>
            <pc:docMk/>
            <pc:sldMk cId="1232424542" sldId="257"/>
            <ac:grpSpMk id="18" creationId="{F2FD01A0-E6FF-41CD-AEBD-279232B90D43}"/>
          </ac:grpSpMkLst>
        </pc:grpChg>
        <pc:picChg chg="add mod">
          <ac:chgData name="Jamilla Robinson" userId="3fb778611ce9cab8" providerId="LiveId" clId="{7DA23298-977F-45F8-B7C8-16906C41B4FE}" dt="2022-06-24T14:52:13.559" v="3587" actId="14100"/>
          <ac:picMkLst>
            <pc:docMk/>
            <pc:sldMk cId="1232424542" sldId="257"/>
            <ac:picMk id="2" creationId="{075246A6-F2CC-42FA-80CA-4533C901445E}"/>
          </ac:picMkLst>
        </pc:picChg>
        <pc:picChg chg="add del mod">
          <ac:chgData name="Jamilla Robinson" userId="3fb778611ce9cab8" providerId="LiveId" clId="{7DA23298-977F-45F8-B7C8-16906C41B4FE}" dt="2022-06-21T20:03:53.631" v="499" actId="22"/>
          <ac:picMkLst>
            <pc:docMk/>
            <pc:sldMk cId="1232424542" sldId="257"/>
            <ac:picMk id="5" creationId="{11F59BDF-4FC5-E78E-C85F-EC9F15EEE7D7}"/>
          </ac:picMkLst>
        </pc:picChg>
        <pc:picChg chg="mod">
          <ac:chgData name="Jamilla Robinson" userId="3fb778611ce9cab8" providerId="LiveId" clId="{7DA23298-977F-45F8-B7C8-16906C41B4FE}" dt="2022-06-24T14:49:04.679" v="3583" actId="14100"/>
          <ac:picMkLst>
            <pc:docMk/>
            <pc:sldMk cId="1232424542" sldId="257"/>
            <ac:picMk id="56" creationId="{9AEED6F3-04DC-2CE7-93B1-23A7E0695564}"/>
          </ac:picMkLst>
        </pc:picChg>
      </pc:sldChg>
      <pc:sldChg chg="addSp modSp mod modNotesTx">
        <pc:chgData name="Jamilla Robinson" userId="3fb778611ce9cab8" providerId="LiveId" clId="{7DA23298-977F-45F8-B7C8-16906C41B4FE}" dt="2022-06-24T15:42:15.129" v="4105" actId="20577"/>
        <pc:sldMkLst>
          <pc:docMk/>
          <pc:sldMk cId="1906864272" sldId="258"/>
        </pc:sldMkLst>
        <pc:spChg chg="mod">
          <ac:chgData name="Jamilla Robinson" userId="3fb778611ce9cab8" providerId="LiveId" clId="{7DA23298-977F-45F8-B7C8-16906C41B4FE}" dt="2022-06-22T19:41:29.379" v="1895" actId="1076"/>
          <ac:spMkLst>
            <pc:docMk/>
            <pc:sldMk cId="1906864272" sldId="258"/>
            <ac:spMk id="2" creationId="{51962564-9ED9-E3AF-1352-ACE71DEEC19D}"/>
          </ac:spMkLst>
        </pc:spChg>
        <pc:spChg chg="mod">
          <ac:chgData name="Jamilla Robinson" userId="3fb778611ce9cab8" providerId="LiveId" clId="{7DA23298-977F-45F8-B7C8-16906C41B4FE}" dt="2022-06-24T15:42:15.129" v="4105" actId="20577"/>
          <ac:spMkLst>
            <pc:docMk/>
            <pc:sldMk cId="1906864272" sldId="258"/>
            <ac:spMk id="3" creationId="{73F6567E-B69E-53BE-50B8-461B9F92F2C1}"/>
          </ac:spMkLst>
        </pc:spChg>
        <pc:picChg chg="add mod">
          <ac:chgData name="Jamilla Robinson" userId="3fb778611ce9cab8" providerId="LiveId" clId="{7DA23298-977F-45F8-B7C8-16906C41B4FE}" dt="2022-06-22T19:34:02.591" v="1741" actId="14100"/>
          <ac:picMkLst>
            <pc:docMk/>
            <pc:sldMk cId="1906864272" sldId="258"/>
            <ac:picMk id="4" creationId="{B880E256-35C1-A451-3E72-B151BC042E35}"/>
          </ac:picMkLst>
        </pc:picChg>
      </pc:sldChg>
      <pc:sldChg chg="addSp modSp mod modNotesTx">
        <pc:chgData name="Jamilla Robinson" userId="3fb778611ce9cab8" providerId="LiveId" clId="{7DA23298-977F-45F8-B7C8-16906C41B4FE}" dt="2022-06-24T15:47:17.847" v="4150" actId="14100"/>
        <pc:sldMkLst>
          <pc:docMk/>
          <pc:sldMk cId="2399652416" sldId="259"/>
        </pc:sldMkLst>
        <pc:spChg chg="mod">
          <ac:chgData name="Jamilla Robinson" userId="3fb778611ce9cab8" providerId="LiveId" clId="{7DA23298-977F-45F8-B7C8-16906C41B4FE}" dt="2022-06-24T15:47:17.847" v="4150" actId="14100"/>
          <ac:spMkLst>
            <pc:docMk/>
            <pc:sldMk cId="2399652416" sldId="259"/>
            <ac:spMk id="2" creationId="{51962564-9ED9-E3AF-1352-ACE71DEEC19D}"/>
          </ac:spMkLst>
        </pc:spChg>
        <pc:spChg chg="mod">
          <ac:chgData name="Jamilla Robinson" userId="3fb778611ce9cab8" providerId="LiveId" clId="{7DA23298-977F-45F8-B7C8-16906C41B4FE}" dt="2022-06-24T15:45:42.982" v="4145" actId="20577"/>
          <ac:spMkLst>
            <pc:docMk/>
            <pc:sldMk cId="2399652416" sldId="259"/>
            <ac:spMk id="3" creationId="{73F6567E-B69E-53BE-50B8-461B9F92F2C1}"/>
          </ac:spMkLst>
        </pc:spChg>
        <pc:picChg chg="add mod">
          <ac:chgData name="Jamilla Robinson" userId="3fb778611ce9cab8" providerId="LiveId" clId="{7DA23298-977F-45F8-B7C8-16906C41B4FE}" dt="2022-06-24T14:39:13.944" v="3424" actId="14100"/>
          <ac:picMkLst>
            <pc:docMk/>
            <pc:sldMk cId="2399652416" sldId="259"/>
            <ac:picMk id="4" creationId="{4221E65E-FECF-E41F-DE27-1EF20C33EFDE}"/>
          </ac:picMkLst>
        </pc:picChg>
        <pc:picChg chg="mod">
          <ac:chgData name="Jamilla Robinson" userId="3fb778611ce9cab8" providerId="LiveId" clId="{7DA23298-977F-45F8-B7C8-16906C41B4FE}" dt="2022-06-23T14:58:37.617" v="1922" actId="1035"/>
          <ac:picMkLst>
            <pc:docMk/>
            <pc:sldMk cId="2399652416" sldId="259"/>
            <ac:picMk id="56" creationId="{9AEED6F3-04DC-2CE7-93B1-23A7E0695564}"/>
          </ac:picMkLst>
        </pc:picChg>
      </pc:sldChg>
      <pc:sldChg chg="addSp delSp modSp mod modNotesTx">
        <pc:chgData name="Jamilla Robinson" userId="3fb778611ce9cab8" providerId="LiveId" clId="{7DA23298-977F-45F8-B7C8-16906C41B4FE}" dt="2022-06-24T15:26:15.900" v="4101" actId="5793"/>
        <pc:sldMkLst>
          <pc:docMk/>
          <pc:sldMk cId="3340560974" sldId="260"/>
        </pc:sldMkLst>
        <pc:spChg chg="mod">
          <ac:chgData name="Jamilla Robinson" userId="3fb778611ce9cab8" providerId="LiveId" clId="{7DA23298-977F-45F8-B7C8-16906C41B4FE}" dt="2022-06-24T14:47:27.880" v="3580" actId="403"/>
          <ac:spMkLst>
            <pc:docMk/>
            <pc:sldMk cId="3340560974" sldId="260"/>
            <ac:spMk id="2" creationId="{51962564-9ED9-E3AF-1352-ACE71DEEC19D}"/>
          </ac:spMkLst>
        </pc:spChg>
        <pc:spChg chg="del mod">
          <ac:chgData name="Jamilla Robinson" userId="3fb778611ce9cab8" providerId="LiveId" clId="{7DA23298-977F-45F8-B7C8-16906C41B4FE}" dt="2022-06-24T14:47:16.849" v="3576" actId="478"/>
          <ac:spMkLst>
            <pc:docMk/>
            <pc:sldMk cId="3340560974" sldId="260"/>
            <ac:spMk id="3" creationId="{73F6567E-B69E-53BE-50B8-461B9F92F2C1}"/>
          </ac:spMkLst>
        </pc:spChg>
        <pc:picChg chg="add mod">
          <ac:chgData name="Jamilla Robinson" userId="3fb778611ce9cab8" providerId="LiveId" clId="{7DA23298-977F-45F8-B7C8-16906C41B4FE}" dt="2022-06-24T14:43:15.822" v="3428" actId="14100"/>
          <ac:picMkLst>
            <pc:docMk/>
            <pc:sldMk cId="3340560974" sldId="260"/>
            <ac:picMk id="4" creationId="{32897C99-4F4E-3BE6-7F8A-1D076FF215F2}"/>
          </ac:picMkLst>
        </pc:picChg>
      </pc:sldChg>
      <pc:sldChg chg="del">
        <pc:chgData name="Jamilla Robinson" userId="3fb778611ce9cab8" providerId="LiveId" clId="{7DA23298-977F-45F8-B7C8-16906C41B4FE}" dt="2022-06-24T14:52:52.619" v="3588" actId="47"/>
        <pc:sldMkLst>
          <pc:docMk/>
          <pc:sldMk cId="1140084040" sldId="2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F640F0-C4C3-4F49-8E14-03E101BFFBC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2C4F5-5AB1-4B32-BC99-159F23749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182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why is psychology important for a carer in a respite centre? By the end of this presentation all will become clearer, and you will have gained a little more knowledge of how to help your service user’s. I will be talking about Erik </a:t>
            </a:r>
            <a:r>
              <a:rPr lang="en-GB" dirty="0" err="1"/>
              <a:t>Eriksons’s</a:t>
            </a:r>
            <a:r>
              <a:rPr lang="en-GB" dirty="0"/>
              <a:t> Theory of Psychosocial Development and the Eight Stages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2C4F5-5AB1-4B32-BC99-159F237499D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252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Erikson’s theory was that personality is developed in Eight Stages, from Infancy to older adulthood.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2C4F5-5AB1-4B32-BC99-159F237499D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7938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will talking about stage six in Erikson’s Theory Intimacy vs Isolation ( young Adulthood).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2C4F5-5AB1-4B32-BC99-159F237499D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868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will talking about writing therapy and its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2C4F5-5AB1-4B32-BC99-159F237499D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410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June 24,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529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June 24,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897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18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265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495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633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061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680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911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630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112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June 24,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6552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62564-9ED9-E3AF-1352-ACE71DEEC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793321"/>
            <a:ext cx="5015638" cy="2075012"/>
          </a:xfrm>
        </p:spPr>
        <p:txBody>
          <a:bodyPr>
            <a:normAutofit fontScale="9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Jamilla Robinson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ID: 2030082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Module: Psychology For Health and Social  Care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Code: BMHP4003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Lecturer: Rebecca Kavanagh.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6567E-B69E-53BE-50B8-461B9F92F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1219439"/>
          </a:xfrm>
        </p:spPr>
        <p:txBody>
          <a:bodyPr>
            <a:normAutofit/>
          </a:bodyPr>
          <a:lstStyle/>
          <a:p>
            <a:r>
              <a:rPr lang="en-GB" dirty="0"/>
              <a:t>TASK ONE</a:t>
            </a:r>
          </a:p>
          <a:p>
            <a:r>
              <a:rPr lang="en-GB" dirty="0"/>
              <a:t>Component One</a:t>
            </a:r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539" r="-1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8624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9" r="-1" b="-1"/>
          <a:stretch/>
        </p:blipFill>
        <p:spPr>
          <a:xfrm>
            <a:off x="0" y="0"/>
            <a:ext cx="5925867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18C144D-8190-2918-19DE-605BB202B740}"/>
              </a:ext>
            </a:extLst>
          </p:cNvPr>
          <p:cNvSpPr/>
          <p:nvPr/>
        </p:nvSpPr>
        <p:spPr>
          <a:xfrm>
            <a:off x="5879370" y="1830004"/>
            <a:ext cx="6171614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Why is Psychology Important When Working as </a:t>
            </a:r>
            <a:b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</a:br>
            <a: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 Care Worker in a Respite Centre?</a:t>
            </a:r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5246A6-F2CC-42FA-80CA-4533C90144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9258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424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62564-9ED9-E3AF-1352-ACE71DEEC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5414" y="2015151"/>
            <a:ext cx="5015638" cy="2075012"/>
          </a:xfrm>
        </p:spPr>
        <p:txBody>
          <a:bodyPr>
            <a:normAutofit fontScale="90000"/>
          </a:bodyPr>
          <a:lstStyle/>
          <a:p>
            <a:r>
              <a:rPr lang="en-GB" dirty="0"/>
              <a:t>Erikson’s theory of Psychosocial development.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6567E-B69E-53BE-50B8-461B9F92F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1219439"/>
          </a:xfrm>
        </p:spPr>
        <p:txBody>
          <a:bodyPr>
            <a:normAutofit/>
          </a:bodyPr>
          <a:lstStyle/>
          <a:p>
            <a:r>
              <a:rPr lang="en-GB" sz="2000" dirty="0"/>
              <a:t>The Eight Stages </a:t>
            </a:r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9" r="-1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880E256-35C1-A451-3E72-B151BC042E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1509" y="0"/>
            <a:ext cx="589254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864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62564-9ED9-E3AF-1352-ACE71DEEC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3063" y="988723"/>
            <a:ext cx="5474195" cy="2441762"/>
          </a:xfrm>
        </p:spPr>
        <p:txBody>
          <a:bodyPr>
            <a:normAutofit/>
          </a:bodyPr>
          <a:lstStyle/>
          <a:p>
            <a:r>
              <a:rPr lang="en-GB" dirty="0"/>
              <a:t>Lifespan </a:t>
            </a:r>
            <a:br>
              <a:rPr lang="en-GB" dirty="0"/>
            </a:br>
            <a:r>
              <a:rPr lang="en-GB" dirty="0"/>
              <a:t>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6567E-B69E-53BE-50B8-461B9F92F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762532"/>
            <a:ext cx="5015638" cy="1646080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Erikson thought that development resulted from the interaction between internal drives and cultural demands.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D. R, Boyd, H. L. Bee (2019)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 Black" panose="020B0A04020102020204" pitchFamily="34" charset="0"/>
            </a:endParaRPr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9" r="-1" b="-1"/>
          <a:stretch/>
        </p:blipFill>
        <p:spPr>
          <a:xfrm>
            <a:off x="20" y="-2997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221E65E-FECF-E41F-DE27-1EF20C33EF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9979"/>
            <a:ext cx="5903704" cy="679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652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62564-9ED9-E3AF-1352-ACE71DEEC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3131" y="2034256"/>
            <a:ext cx="5015638" cy="2075012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Practical Example of how a Professional in this role , can use their understanding of Psychology to support service users.</a:t>
            </a:r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9" r="-1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32897C99-4F4E-3BE6-7F8A-1D076FF21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903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56097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LightSeedLeftStep">
      <a:dk1>
        <a:srgbClr val="000000"/>
      </a:dk1>
      <a:lt1>
        <a:srgbClr val="FFFFFF"/>
      </a:lt1>
      <a:dk2>
        <a:srgbClr val="243541"/>
      </a:dk2>
      <a:lt2>
        <a:srgbClr val="E8E7E2"/>
      </a:lt2>
      <a:accent1>
        <a:srgbClr val="969EC6"/>
      </a:accent1>
      <a:accent2>
        <a:srgbClr val="7FA1BA"/>
      </a:accent2>
      <a:accent3>
        <a:srgbClr val="82ACAC"/>
      </a:accent3>
      <a:accent4>
        <a:srgbClr val="76AD97"/>
      </a:accent4>
      <a:accent5>
        <a:srgbClr val="84AE8B"/>
      </a:accent5>
      <a:accent6>
        <a:srgbClr val="86B078"/>
      </a:accent6>
      <a:hlink>
        <a:srgbClr val="8C8355"/>
      </a:hlink>
      <a:folHlink>
        <a:srgbClr val="7F7F7F"/>
      </a:folHlink>
    </a:clrScheme>
    <a:fontScheme name="Blob">
      <a:majorFont>
        <a:latin typeface="Rockwell Nova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228</Words>
  <Application>Microsoft Office PowerPoint</Application>
  <PresentationFormat>Widescreen</PresentationFormat>
  <Paragraphs>18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Arial Black</vt:lpstr>
      <vt:lpstr>Avenir Next LT Pro</vt:lpstr>
      <vt:lpstr>Calibri</vt:lpstr>
      <vt:lpstr>Rockwell Nova Light</vt:lpstr>
      <vt:lpstr>The Hand Extrablack</vt:lpstr>
      <vt:lpstr>BlobVTI</vt:lpstr>
      <vt:lpstr>University of Wales Trinity Saint David  Student Name: Jamilla Robinson Student ID: 2030082  Module: Psychology For Health and Social  Care Module Code: BMHP4003  Lecturer: Rebecca Kavanagh. </vt:lpstr>
      <vt:lpstr>PowerPoint Presentation</vt:lpstr>
      <vt:lpstr>Erikson’s theory of Psychosocial development.  </vt:lpstr>
      <vt:lpstr>Lifespan  Development</vt:lpstr>
      <vt:lpstr>Practical Example of how a Professional in this role , can use their understanding of Psychology to support service users.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 David     Student Name : Jamilla Robinson Student ID : 2030082   Module:   </dc:title>
  <dc:creator>Jamilla Robinson</dc:creator>
  <cp:lastModifiedBy>Jamilla Robinson</cp:lastModifiedBy>
  <cp:revision>1</cp:revision>
  <dcterms:created xsi:type="dcterms:W3CDTF">2022-06-21T19:40:09Z</dcterms:created>
  <dcterms:modified xsi:type="dcterms:W3CDTF">2022-06-24T15:47:22Z</dcterms:modified>
</cp:coreProperties>
</file>