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Lustria"/>
      <p:regular r:id="rId16"/>
    </p:embeddedFont>
    <p:embeddedFont>
      <p:font typeface="Open Sans"/>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OpenSans-bold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OpenSans-regular.fntdata"/><Relationship Id="rId16" Type="http://schemas.openxmlformats.org/officeDocument/2006/relationships/font" Target="fonts/Lustria-regular.fntdata"/><Relationship Id="rId5" Type="http://schemas.openxmlformats.org/officeDocument/2006/relationships/slide" Target="slides/slide1.xml"/><Relationship Id="rId19" Type="http://schemas.openxmlformats.org/officeDocument/2006/relationships/font" Target="fonts/OpenSans-italic.fntdata"/><Relationship Id="rId6" Type="http://schemas.openxmlformats.org/officeDocument/2006/relationships/slide" Target="slides/slide2.xml"/><Relationship Id="rId18" Type="http://schemas.openxmlformats.org/officeDocument/2006/relationships/font" Target="fonts/OpenSans-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8" name="Google Shape;8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7" name="Google Shape;9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9" name="Google Shape;10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4" name="Google Shape;11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9" name="Google Shape;12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8" name="Google Shape;13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7" name="Google Shape;14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6" name="Google Shape;15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7" name="Shape 17"/>
        <p:cNvGrpSpPr/>
        <p:nvPr/>
      </p:nvGrpSpPr>
      <p:grpSpPr>
        <a:xfrm>
          <a:off x="0" y="0"/>
          <a:ext cx="0" cy="0"/>
          <a:chOff x="0" y="0"/>
          <a:chExt cx="0" cy="0"/>
        </a:xfrm>
      </p:grpSpPr>
      <p:sp>
        <p:nvSpPr>
          <p:cNvPr id="18" name="Google Shape;18;p2"/>
          <p:cNvSpPr txBox="1"/>
          <p:nvPr>
            <p:ph type="ctrTitle"/>
          </p:nvPr>
        </p:nvSpPr>
        <p:spPr>
          <a:xfrm>
            <a:off x="678426" y="889820"/>
            <a:ext cx="9989574" cy="359860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5400"/>
              <a:buFont typeface="Open Sans"/>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2"/>
          <p:cNvSpPr txBox="1"/>
          <p:nvPr>
            <p:ph idx="1" type="subTitle"/>
          </p:nvPr>
        </p:nvSpPr>
        <p:spPr>
          <a:xfrm>
            <a:off x="678426" y="4488426"/>
            <a:ext cx="6991776" cy="1302774"/>
          </a:xfrm>
          <a:prstGeom prst="rect">
            <a:avLst/>
          </a:prstGeom>
          <a:noFill/>
          <a:ln>
            <a:noFill/>
          </a:ln>
        </p:spPr>
        <p:txBody>
          <a:bodyPr anchorCtr="0" anchor="b" bIns="45700" lIns="91425" spcFirstLastPara="1" rIns="91425" wrap="square" tIns="45700">
            <a:normAutofit/>
          </a:bodyPr>
          <a:lstStyle>
            <a:lvl1pPr lvl="0" algn="l">
              <a:lnSpc>
                <a:spcPct val="110000"/>
              </a:lnSpc>
              <a:spcBef>
                <a:spcPts val="1000"/>
              </a:spcBef>
              <a:spcAft>
                <a:spcPts val="0"/>
              </a:spcAft>
              <a:buClr>
                <a:schemeClr val="dk1"/>
              </a:buClr>
              <a:buSzPts val="2000"/>
              <a:buNone/>
              <a:defRPr sz="2000"/>
            </a:lvl1pPr>
            <a:lvl2pPr lvl="1" algn="ctr">
              <a:lnSpc>
                <a:spcPct val="110000"/>
              </a:lnSpc>
              <a:spcBef>
                <a:spcPts val="500"/>
              </a:spcBef>
              <a:spcAft>
                <a:spcPts val="0"/>
              </a:spcAft>
              <a:buClr>
                <a:schemeClr val="dk1"/>
              </a:buClr>
              <a:buSzPts val="2000"/>
              <a:buNone/>
              <a:defRPr sz="2000"/>
            </a:lvl2pPr>
            <a:lvl3pPr lvl="2" algn="ctr">
              <a:lnSpc>
                <a:spcPct val="110000"/>
              </a:lnSpc>
              <a:spcBef>
                <a:spcPts val="500"/>
              </a:spcBef>
              <a:spcAft>
                <a:spcPts val="0"/>
              </a:spcAft>
              <a:buClr>
                <a:schemeClr val="dk1"/>
              </a:buClr>
              <a:buSzPts val="1800"/>
              <a:buNone/>
              <a:defRPr sz="1800"/>
            </a:lvl3pPr>
            <a:lvl4pPr lvl="3" algn="ctr">
              <a:lnSpc>
                <a:spcPct val="110000"/>
              </a:lnSpc>
              <a:spcBef>
                <a:spcPts val="500"/>
              </a:spcBef>
              <a:spcAft>
                <a:spcPts val="0"/>
              </a:spcAft>
              <a:buClr>
                <a:schemeClr val="dk1"/>
              </a:buClr>
              <a:buSzPts val="1600"/>
              <a:buNone/>
              <a:defRPr sz="1600"/>
            </a:lvl4pPr>
            <a:lvl5pPr lvl="4" algn="ctr">
              <a:lnSpc>
                <a:spcPct val="11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0" name="Google Shape;20;p2"/>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3"/>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3"/>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 name="Google Shape;26;p3"/>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3"/>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9" name="Shape 29"/>
        <p:cNvGrpSpPr/>
        <p:nvPr/>
      </p:nvGrpSpPr>
      <p:grpSpPr>
        <a:xfrm>
          <a:off x="0" y="0"/>
          <a:ext cx="0" cy="0"/>
          <a:chOff x="0" y="0"/>
          <a:chExt cx="0" cy="0"/>
        </a:xfrm>
      </p:grpSpPr>
      <p:sp>
        <p:nvSpPr>
          <p:cNvPr id="30" name="Google Shape;30;p4"/>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4"/>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5"/>
          <p:cNvSpPr txBox="1"/>
          <p:nvPr>
            <p:ph type="title"/>
          </p:nvPr>
        </p:nvSpPr>
        <p:spPr>
          <a:xfrm>
            <a:off x="715383" y="1709738"/>
            <a:ext cx="10632067" cy="2852737"/>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6000"/>
              <a:buFont typeface="Open San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5"/>
          <p:cNvSpPr txBox="1"/>
          <p:nvPr>
            <p:ph idx="1" type="body"/>
          </p:nvPr>
        </p:nvSpPr>
        <p:spPr>
          <a:xfrm>
            <a:off x="715383" y="4589463"/>
            <a:ext cx="10632067"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Clr>
                <a:srgbClr val="888888"/>
              </a:buClr>
              <a:buSzPts val="2400"/>
              <a:buNone/>
              <a:defRPr sz="2400">
                <a:solidFill>
                  <a:srgbClr val="888888"/>
                </a:solidFill>
              </a:defRPr>
            </a:lvl1pPr>
            <a:lvl2pPr indent="-228600" lvl="1" marL="914400" algn="l">
              <a:lnSpc>
                <a:spcPct val="110000"/>
              </a:lnSpc>
              <a:spcBef>
                <a:spcPts val="500"/>
              </a:spcBef>
              <a:spcAft>
                <a:spcPts val="0"/>
              </a:spcAft>
              <a:buClr>
                <a:srgbClr val="888888"/>
              </a:buClr>
              <a:buSzPts val="2000"/>
              <a:buNone/>
              <a:defRPr sz="2000">
                <a:solidFill>
                  <a:srgbClr val="888888"/>
                </a:solidFill>
              </a:defRPr>
            </a:lvl2pPr>
            <a:lvl3pPr indent="-228600" lvl="2" marL="1371600" algn="l">
              <a:lnSpc>
                <a:spcPct val="110000"/>
              </a:lnSpc>
              <a:spcBef>
                <a:spcPts val="500"/>
              </a:spcBef>
              <a:spcAft>
                <a:spcPts val="0"/>
              </a:spcAft>
              <a:buClr>
                <a:srgbClr val="888888"/>
              </a:buClr>
              <a:buSzPts val="1800"/>
              <a:buNone/>
              <a:defRPr sz="1800">
                <a:solidFill>
                  <a:srgbClr val="888888"/>
                </a:solidFill>
              </a:defRPr>
            </a:lvl3pPr>
            <a:lvl4pPr indent="-228600" lvl="3" marL="1828800" algn="l">
              <a:lnSpc>
                <a:spcPct val="110000"/>
              </a:lnSpc>
              <a:spcBef>
                <a:spcPts val="500"/>
              </a:spcBef>
              <a:spcAft>
                <a:spcPts val="0"/>
              </a:spcAft>
              <a:buClr>
                <a:srgbClr val="888888"/>
              </a:buClr>
              <a:buSzPts val="1600"/>
              <a:buNone/>
              <a:defRPr sz="1600">
                <a:solidFill>
                  <a:srgbClr val="888888"/>
                </a:solidFill>
              </a:defRPr>
            </a:lvl4pPr>
            <a:lvl5pPr indent="-228600" lvl="4" marL="2286000" algn="l">
              <a:lnSpc>
                <a:spcPct val="11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6" name="Google Shape;36;p5"/>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5"/>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5"/>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6"/>
          <p:cNvSpPr txBox="1"/>
          <p:nvPr>
            <p:ph type="title"/>
          </p:nvPr>
        </p:nvSpPr>
        <p:spPr>
          <a:xfrm>
            <a:off x="700635" y="922096"/>
            <a:ext cx="10691265" cy="112793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6"/>
          <p:cNvSpPr txBox="1"/>
          <p:nvPr>
            <p:ph idx="1" type="body"/>
          </p:nvPr>
        </p:nvSpPr>
        <p:spPr>
          <a:xfrm>
            <a:off x="715383" y="2128684"/>
            <a:ext cx="5304417" cy="3844414"/>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6"/>
          <p:cNvSpPr txBox="1"/>
          <p:nvPr>
            <p:ph idx="2" type="body"/>
          </p:nvPr>
        </p:nvSpPr>
        <p:spPr>
          <a:xfrm>
            <a:off x="6172200" y="2128684"/>
            <a:ext cx="5219700" cy="3844414"/>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 name="Google Shape;43;p6"/>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6"/>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7"/>
          <p:cNvSpPr txBox="1"/>
          <p:nvPr>
            <p:ph type="title"/>
          </p:nvPr>
        </p:nvSpPr>
        <p:spPr>
          <a:xfrm>
            <a:off x="685887" y="929148"/>
            <a:ext cx="10640005" cy="76154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7"/>
          <p:cNvSpPr txBox="1"/>
          <p:nvPr>
            <p:ph idx="1" type="body"/>
          </p:nvPr>
        </p:nvSpPr>
        <p:spPr>
          <a:xfrm>
            <a:off x="715384" y="1681163"/>
            <a:ext cx="5282192" cy="657225"/>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600"/>
              <a:buNone/>
              <a:defRPr b="1" sz="1600">
                <a:latin typeface="Open Sans"/>
                <a:ea typeface="Open Sans"/>
                <a:cs typeface="Open Sans"/>
                <a:sym typeface="Open Sans"/>
              </a:defRPr>
            </a:lvl1pPr>
            <a:lvl2pPr indent="-228600" lvl="1" marL="914400" algn="l">
              <a:lnSpc>
                <a:spcPct val="110000"/>
              </a:lnSpc>
              <a:spcBef>
                <a:spcPts val="500"/>
              </a:spcBef>
              <a:spcAft>
                <a:spcPts val="0"/>
              </a:spcAft>
              <a:buClr>
                <a:schemeClr val="dk1"/>
              </a:buClr>
              <a:buSzPts val="1600"/>
              <a:buNone/>
              <a:defRPr b="1" sz="1600"/>
            </a:lvl2pPr>
            <a:lvl3pPr indent="-228600" lvl="2" marL="1371600" algn="l">
              <a:lnSpc>
                <a:spcPct val="110000"/>
              </a:lnSpc>
              <a:spcBef>
                <a:spcPts val="500"/>
              </a:spcBef>
              <a:spcAft>
                <a:spcPts val="0"/>
              </a:spcAft>
              <a:buClr>
                <a:schemeClr val="dk1"/>
              </a:buClr>
              <a:buSzPts val="1600"/>
              <a:buNone/>
              <a:defRPr b="1" sz="1600"/>
            </a:lvl3pPr>
            <a:lvl4pPr indent="-228600" lvl="3" marL="1828800" algn="l">
              <a:lnSpc>
                <a:spcPct val="110000"/>
              </a:lnSpc>
              <a:spcBef>
                <a:spcPts val="500"/>
              </a:spcBef>
              <a:spcAft>
                <a:spcPts val="0"/>
              </a:spcAft>
              <a:buClr>
                <a:schemeClr val="dk1"/>
              </a:buClr>
              <a:buSzPts val="1600"/>
              <a:buNone/>
              <a:defRPr b="1" sz="1600"/>
            </a:lvl4pPr>
            <a:lvl5pPr indent="-228600" lvl="4" marL="2286000" algn="l">
              <a:lnSpc>
                <a:spcPct val="11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7"/>
          <p:cNvSpPr txBox="1"/>
          <p:nvPr>
            <p:ph idx="2" type="body"/>
          </p:nvPr>
        </p:nvSpPr>
        <p:spPr>
          <a:xfrm>
            <a:off x="715384" y="2505075"/>
            <a:ext cx="5282192" cy="3423777"/>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7"/>
          <p:cNvSpPr txBox="1"/>
          <p:nvPr>
            <p:ph idx="3" type="body"/>
          </p:nvPr>
        </p:nvSpPr>
        <p:spPr>
          <a:xfrm>
            <a:off x="6172200" y="1681163"/>
            <a:ext cx="5183188" cy="657225"/>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600"/>
              <a:buNone/>
              <a:defRPr b="1" sz="1600">
                <a:latin typeface="Open Sans"/>
                <a:ea typeface="Open Sans"/>
                <a:cs typeface="Open Sans"/>
                <a:sym typeface="Open Sans"/>
              </a:defRPr>
            </a:lvl1pPr>
            <a:lvl2pPr indent="-228600" lvl="1" marL="914400" algn="l">
              <a:lnSpc>
                <a:spcPct val="110000"/>
              </a:lnSpc>
              <a:spcBef>
                <a:spcPts val="500"/>
              </a:spcBef>
              <a:spcAft>
                <a:spcPts val="0"/>
              </a:spcAft>
              <a:buClr>
                <a:schemeClr val="dk1"/>
              </a:buClr>
              <a:buSzPts val="1600"/>
              <a:buNone/>
              <a:defRPr b="1" sz="1600"/>
            </a:lvl2pPr>
            <a:lvl3pPr indent="-228600" lvl="2" marL="1371600" algn="l">
              <a:lnSpc>
                <a:spcPct val="110000"/>
              </a:lnSpc>
              <a:spcBef>
                <a:spcPts val="500"/>
              </a:spcBef>
              <a:spcAft>
                <a:spcPts val="0"/>
              </a:spcAft>
              <a:buClr>
                <a:schemeClr val="dk1"/>
              </a:buClr>
              <a:buSzPts val="1600"/>
              <a:buNone/>
              <a:defRPr b="1" sz="1600"/>
            </a:lvl3pPr>
            <a:lvl4pPr indent="-228600" lvl="3" marL="1828800" algn="l">
              <a:lnSpc>
                <a:spcPct val="110000"/>
              </a:lnSpc>
              <a:spcBef>
                <a:spcPts val="500"/>
              </a:spcBef>
              <a:spcAft>
                <a:spcPts val="0"/>
              </a:spcAft>
              <a:buClr>
                <a:schemeClr val="dk1"/>
              </a:buClr>
              <a:buSzPts val="1600"/>
              <a:buNone/>
              <a:defRPr b="1" sz="1600"/>
            </a:lvl4pPr>
            <a:lvl5pPr indent="-228600" lvl="4" marL="2286000" algn="l">
              <a:lnSpc>
                <a:spcPct val="11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7"/>
          <p:cNvSpPr txBox="1"/>
          <p:nvPr>
            <p:ph idx="4" type="body"/>
          </p:nvPr>
        </p:nvSpPr>
        <p:spPr>
          <a:xfrm>
            <a:off x="6172200" y="2505075"/>
            <a:ext cx="5183188" cy="3423777"/>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7"/>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7"/>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7"/>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8"/>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8"/>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8"/>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8"/>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0" name="Shape 60"/>
        <p:cNvGrpSpPr/>
        <p:nvPr/>
      </p:nvGrpSpPr>
      <p:grpSpPr>
        <a:xfrm>
          <a:off x="0" y="0"/>
          <a:ext cx="0" cy="0"/>
          <a:chOff x="0" y="0"/>
          <a:chExt cx="0" cy="0"/>
        </a:xfrm>
      </p:grpSpPr>
      <p:sp>
        <p:nvSpPr>
          <p:cNvPr id="61" name="Google Shape;61;p9"/>
          <p:cNvSpPr txBox="1"/>
          <p:nvPr>
            <p:ph type="title"/>
          </p:nvPr>
        </p:nvSpPr>
        <p:spPr>
          <a:xfrm>
            <a:off x="678426" y="781665"/>
            <a:ext cx="4093599" cy="1223452"/>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3200"/>
              <a:buFont typeface="Open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110000"/>
              </a:lnSpc>
              <a:spcBef>
                <a:spcPts val="1000"/>
              </a:spcBef>
              <a:spcAft>
                <a:spcPts val="0"/>
              </a:spcAft>
              <a:buClr>
                <a:schemeClr val="dk1"/>
              </a:buClr>
              <a:buSzPts val="3200"/>
              <a:buChar char="•"/>
              <a:defRPr sz="3200"/>
            </a:lvl1pPr>
            <a:lvl2pPr indent="-406400" lvl="1" marL="914400" algn="l">
              <a:lnSpc>
                <a:spcPct val="110000"/>
              </a:lnSpc>
              <a:spcBef>
                <a:spcPts val="500"/>
              </a:spcBef>
              <a:spcAft>
                <a:spcPts val="0"/>
              </a:spcAft>
              <a:buClr>
                <a:schemeClr val="dk1"/>
              </a:buClr>
              <a:buSzPts val="2800"/>
              <a:buChar char="•"/>
              <a:defRPr sz="2800"/>
            </a:lvl2pPr>
            <a:lvl3pPr indent="-381000" lvl="2" marL="1371600" algn="l">
              <a:lnSpc>
                <a:spcPct val="110000"/>
              </a:lnSpc>
              <a:spcBef>
                <a:spcPts val="500"/>
              </a:spcBef>
              <a:spcAft>
                <a:spcPts val="0"/>
              </a:spcAft>
              <a:buClr>
                <a:schemeClr val="dk1"/>
              </a:buClr>
              <a:buSzPts val="2400"/>
              <a:buChar char="•"/>
              <a:defRPr sz="2400"/>
            </a:lvl3pPr>
            <a:lvl4pPr indent="-355600" lvl="3" marL="1828800" algn="l">
              <a:lnSpc>
                <a:spcPct val="110000"/>
              </a:lnSpc>
              <a:spcBef>
                <a:spcPts val="500"/>
              </a:spcBef>
              <a:spcAft>
                <a:spcPts val="0"/>
              </a:spcAft>
              <a:buClr>
                <a:schemeClr val="dk1"/>
              </a:buClr>
              <a:buSzPts val="2000"/>
              <a:buChar char="•"/>
              <a:defRPr sz="2000"/>
            </a:lvl4pPr>
            <a:lvl5pPr indent="-355600" lvl="4" marL="2286000" algn="l">
              <a:lnSpc>
                <a:spcPct val="11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3" name="Google Shape;63;p9"/>
          <p:cNvSpPr txBox="1"/>
          <p:nvPr>
            <p:ph idx="2" type="body"/>
          </p:nvPr>
        </p:nvSpPr>
        <p:spPr>
          <a:xfrm>
            <a:off x="688258" y="2315497"/>
            <a:ext cx="4093599" cy="3553491"/>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600"/>
              <a:buNone/>
              <a:defRPr sz="1600"/>
            </a:lvl1pPr>
            <a:lvl2pPr indent="-228600" lvl="1" marL="914400" algn="l">
              <a:lnSpc>
                <a:spcPct val="110000"/>
              </a:lnSpc>
              <a:spcBef>
                <a:spcPts val="500"/>
              </a:spcBef>
              <a:spcAft>
                <a:spcPts val="0"/>
              </a:spcAft>
              <a:buClr>
                <a:schemeClr val="dk1"/>
              </a:buClr>
              <a:buSzPts val="1400"/>
              <a:buNone/>
              <a:defRPr sz="1400"/>
            </a:lvl2pPr>
            <a:lvl3pPr indent="-228600" lvl="2" marL="1371600" algn="l">
              <a:lnSpc>
                <a:spcPct val="110000"/>
              </a:lnSpc>
              <a:spcBef>
                <a:spcPts val="500"/>
              </a:spcBef>
              <a:spcAft>
                <a:spcPts val="0"/>
              </a:spcAft>
              <a:buClr>
                <a:schemeClr val="dk1"/>
              </a:buClr>
              <a:buSzPts val="1200"/>
              <a:buNone/>
              <a:defRPr sz="1200"/>
            </a:lvl3pPr>
            <a:lvl4pPr indent="-228600" lvl="3" marL="1828800" algn="l">
              <a:lnSpc>
                <a:spcPct val="110000"/>
              </a:lnSpc>
              <a:spcBef>
                <a:spcPts val="500"/>
              </a:spcBef>
              <a:spcAft>
                <a:spcPts val="0"/>
              </a:spcAft>
              <a:buClr>
                <a:schemeClr val="dk1"/>
              </a:buClr>
              <a:buSzPts val="1000"/>
              <a:buNone/>
              <a:defRPr sz="1000"/>
            </a:lvl4pPr>
            <a:lvl5pPr indent="-228600" lvl="4" marL="2286000" algn="l">
              <a:lnSpc>
                <a:spcPct val="11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4" name="Google Shape;64;p9"/>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9"/>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9"/>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7" name="Shape 67"/>
        <p:cNvGrpSpPr/>
        <p:nvPr/>
      </p:nvGrpSpPr>
      <p:grpSpPr>
        <a:xfrm>
          <a:off x="0" y="0"/>
          <a:ext cx="0" cy="0"/>
          <a:chOff x="0" y="0"/>
          <a:chExt cx="0" cy="0"/>
        </a:xfrm>
      </p:grpSpPr>
      <p:sp>
        <p:nvSpPr>
          <p:cNvPr id="68" name="Google Shape;68;p10"/>
          <p:cNvSpPr txBox="1"/>
          <p:nvPr>
            <p:ph type="title"/>
          </p:nvPr>
        </p:nvSpPr>
        <p:spPr>
          <a:xfrm>
            <a:off x="683342" y="1066800"/>
            <a:ext cx="4103431" cy="1317523"/>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3200"/>
              <a:buFont typeface="Open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10"/>
          <p:cNvSpPr/>
          <p:nvPr>
            <p:ph idx="2" type="pic"/>
          </p:nvPr>
        </p:nvSpPr>
        <p:spPr>
          <a:xfrm>
            <a:off x="5183188" y="1066800"/>
            <a:ext cx="6172200" cy="4794250"/>
          </a:xfrm>
          <a:prstGeom prst="rect">
            <a:avLst/>
          </a:prstGeom>
          <a:noFill/>
          <a:ln>
            <a:noFill/>
          </a:ln>
        </p:spPr>
      </p:sp>
      <p:sp>
        <p:nvSpPr>
          <p:cNvPr id="70" name="Google Shape;70;p10"/>
          <p:cNvSpPr txBox="1"/>
          <p:nvPr>
            <p:ph idx="1" type="body"/>
          </p:nvPr>
        </p:nvSpPr>
        <p:spPr>
          <a:xfrm>
            <a:off x="683342" y="2552700"/>
            <a:ext cx="4103431" cy="3316288"/>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600"/>
              <a:buNone/>
              <a:defRPr sz="1600"/>
            </a:lvl1pPr>
            <a:lvl2pPr indent="-228600" lvl="1" marL="914400" algn="l">
              <a:lnSpc>
                <a:spcPct val="110000"/>
              </a:lnSpc>
              <a:spcBef>
                <a:spcPts val="500"/>
              </a:spcBef>
              <a:spcAft>
                <a:spcPts val="0"/>
              </a:spcAft>
              <a:buClr>
                <a:schemeClr val="dk1"/>
              </a:buClr>
              <a:buSzPts val="1400"/>
              <a:buNone/>
              <a:defRPr sz="1400"/>
            </a:lvl2pPr>
            <a:lvl3pPr indent="-228600" lvl="2" marL="1371600" algn="l">
              <a:lnSpc>
                <a:spcPct val="110000"/>
              </a:lnSpc>
              <a:spcBef>
                <a:spcPts val="500"/>
              </a:spcBef>
              <a:spcAft>
                <a:spcPts val="0"/>
              </a:spcAft>
              <a:buClr>
                <a:schemeClr val="dk1"/>
              </a:buClr>
              <a:buSzPts val="1200"/>
              <a:buNone/>
              <a:defRPr sz="1200"/>
            </a:lvl3pPr>
            <a:lvl4pPr indent="-228600" lvl="3" marL="1828800" algn="l">
              <a:lnSpc>
                <a:spcPct val="110000"/>
              </a:lnSpc>
              <a:spcBef>
                <a:spcPts val="500"/>
              </a:spcBef>
              <a:spcAft>
                <a:spcPts val="0"/>
              </a:spcAft>
              <a:buClr>
                <a:schemeClr val="dk1"/>
              </a:buClr>
              <a:buSzPts val="1000"/>
              <a:buNone/>
              <a:defRPr sz="1000"/>
            </a:lvl4pPr>
            <a:lvl5pPr indent="-228600" lvl="4" marL="2286000" algn="l">
              <a:lnSpc>
                <a:spcPct val="11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1" name="Google Shape;71;p10"/>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0"/>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0"/>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4" name="Shape 74"/>
        <p:cNvGrpSpPr/>
        <p:nvPr/>
      </p:nvGrpSpPr>
      <p:grpSpPr>
        <a:xfrm>
          <a:off x="0" y="0"/>
          <a:ext cx="0" cy="0"/>
          <a:chOff x="0" y="0"/>
          <a:chExt cx="0" cy="0"/>
        </a:xfrm>
      </p:grpSpPr>
      <p:sp>
        <p:nvSpPr>
          <p:cNvPr id="75" name="Google Shape;75;p11"/>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1"/>
          <p:cNvSpPr txBox="1"/>
          <p:nvPr>
            <p:ph idx="1" type="body"/>
          </p:nvPr>
        </p:nvSpPr>
        <p:spPr>
          <a:xfrm rot="5400000">
            <a:off x="4228224" y="-1234462"/>
            <a:ext cx="3636088" cy="10691265"/>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1"/>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1"/>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1"/>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0" name="Shape 80"/>
        <p:cNvGrpSpPr/>
        <p:nvPr/>
      </p:nvGrpSpPr>
      <p:grpSpPr>
        <a:xfrm>
          <a:off x="0" y="0"/>
          <a:ext cx="0" cy="0"/>
          <a:chOff x="0" y="0"/>
          <a:chExt cx="0" cy="0"/>
        </a:xfrm>
      </p:grpSpPr>
      <p:sp>
        <p:nvSpPr>
          <p:cNvPr id="81" name="Google Shape;81;p12"/>
          <p:cNvSpPr txBox="1"/>
          <p:nvPr>
            <p:ph type="title"/>
          </p:nvPr>
        </p:nvSpPr>
        <p:spPr>
          <a:xfrm rot="5400000">
            <a:off x="7924366" y="2315931"/>
            <a:ext cx="4984956" cy="234904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12"/>
          <p:cNvSpPr txBox="1"/>
          <p:nvPr>
            <p:ph idx="1" type="body"/>
          </p:nvPr>
        </p:nvSpPr>
        <p:spPr>
          <a:xfrm rot="5400000">
            <a:off x="2547783" y="-711610"/>
            <a:ext cx="4984956" cy="8404122"/>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12"/>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2"/>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2"/>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chemeClr val="dk1"/>
              </a:buClr>
              <a:buSzPts val="4000"/>
              <a:buFont typeface="Open Sans"/>
              <a:buNone/>
              <a:defRPr b="0" i="0" sz="4000" u="none" cap="none" strike="noStrik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110000"/>
              </a:lnSpc>
              <a:spcBef>
                <a:spcPts val="1000"/>
              </a:spcBef>
              <a:spcAft>
                <a:spcPts val="0"/>
              </a:spcAft>
              <a:buClr>
                <a:schemeClr val="dk1"/>
              </a:buClr>
              <a:buSzPts val="2000"/>
              <a:buFont typeface="Arial"/>
              <a:buChar char="•"/>
              <a:defRPr b="0" i="0" sz="2000" u="none" cap="none" strike="noStrike">
                <a:solidFill>
                  <a:schemeClr val="dk1"/>
                </a:solidFill>
                <a:latin typeface="Lustria"/>
                <a:ea typeface="Lustria"/>
                <a:cs typeface="Lustria"/>
                <a:sym typeface="Lustria"/>
              </a:defRPr>
            </a:lvl1pPr>
            <a:lvl2pPr indent="-342900" lvl="1" marL="914400" marR="0" rtl="0" algn="l">
              <a:lnSpc>
                <a:spcPct val="110000"/>
              </a:lnSpc>
              <a:spcBef>
                <a:spcPts val="500"/>
              </a:spcBef>
              <a:spcAft>
                <a:spcPts val="0"/>
              </a:spcAft>
              <a:buClr>
                <a:schemeClr val="dk1"/>
              </a:buClr>
              <a:buSzPts val="1800"/>
              <a:buFont typeface="Arial"/>
              <a:buChar char="•"/>
              <a:defRPr b="0" i="0" sz="1800" u="none" cap="none" strike="noStrike">
                <a:solidFill>
                  <a:schemeClr val="dk1"/>
                </a:solidFill>
                <a:latin typeface="Lustria"/>
                <a:ea typeface="Lustria"/>
                <a:cs typeface="Lustria"/>
                <a:sym typeface="Lustria"/>
              </a:defRPr>
            </a:lvl2pPr>
            <a:lvl3pPr indent="-330200" lvl="2" marL="1371600" marR="0" rtl="0" algn="l">
              <a:lnSpc>
                <a:spcPct val="110000"/>
              </a:lnSpc>
              <a:spcBef>
                <a:spcPts val="500"/>
              </a:spcBef>
              <a:spcAft>
                <a:spcPts val="0"/>
              </a:spcAft>
              <a:buClr>
                <a:schemeClr val="dk1"/>
              </a:buClr>
              <a:buSzPts val="1600"/>
              <a:buFont typeface="Arial"/>
              <a:buChar char="•"/>
              <a:defRPr b="0" i="0" sz="1600" u="none" cap="none" strike="noStrike">
                <a:solidFill>
                  <a:schemeClr val="dk1"/>
                </a:solidFill>
                <a:latin typeface="Lustria"/>
                <a:ea typeface="Lustria"/>
                <a:cs typeface="Lustria"/>
                <a:sym typeface="Lustria"/>
              </a:defRPr>
            </a:lvl3pPr>
            <a:lvl4pPr indent="-317500" lvl="3" marL="1828800" marR="0" rtl="0" algn="l">
              <a:lnSpc>
                <a:spcPct val="110000"/>
              </a:lnSpc>
              <a:spcBef>
                <a:spcPts val="500"/>
              </a:spcBef>
              <a:spcAft>
                <a:spcPts val="0"/>
              </a:spcAft>
              <a:buClr>
                <a:schemeClr val="dk1"/>
              </a:buClr>
              <a:buSzPts val="1400"/>
              <a:buFont typeface="Arial"/>
              <a:buChar char="•"/>
              <a:defRPr b="0" i="0" sz="1400" u="none" cap="none" strike="noStrike">
                <a:solidFill>
                  <a:schemeClr val="dk1"/>
                </a:solidFill>
                <a:latin typeface="Lustria"/>
                <a:ea typeface="Lustria"/>
                <a:cs typeface="Lustria"/>
                <a:sym typeface="Lustria"/>
              </a:defRPr>
            </a:lvl4pPr>
            <a:lvl5pPr indent="-317500" lvl="4" marL="2286000" marR="0" rtl="0" algn="l">
              <a:lnSpc>
                <a:spcPct val="110000"/>
              </a:lnSpc>
              <a:spcBef>
                <a:spcPts val="500"/>
              </a:spcBef>
              <a:spcAft>
                <a:spcPts val="0"/>
              </a:spcAft>
              <a:buClr>
                <a:schemeClr val="dk1"/>
              </a:buClr>
              <a:buSzPts val="1400"/>
              <a:buFont typeface="Arial"/>
              <a:buChar char="•"/>
              <a:defRPr b="0" i="0" sz="1400" u="none" cap="none" strike="noStrike">
                <a:solidFill>
                  <a:schemeClr val="dk1"/>
                </a:solidFill>
                <a:latin typeface="Lustria"/>
                <a:ea typeface="Lustria"/>
                <a:cs typeface="Lustria"/>
                <a:sym typeface="Lustria"/>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Lustria"/>
                <a:ea typeface="Lustria"/>
                <a:cs typeface="Lustria"/>
                <a:sym typeface="Lustria"/>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Lustria"/>
                <a:ea typeface="Lustria"/>
                <a:cs typeface="Lustria"/>
                <a:sym typeface="Lustria"/>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Lustria"/>
                <a:ea typeface="Lustria"/>
                <a:cs typeface="Lustria"/>
                <a:sym typeface="Lustria"/>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Lustria"/>
                <a:ea typeface="Lustria"/>
                <a:cs typeface="Lustria"/>
                <a:sym typeface="Lustria"/>
              </a:defRPr>
            </a:lvl9pPr>
          </a:lstStyle>
          <a:p/>
        </p:txBody>
      </p:sp>
      <p:sp>
        <p:nvSpPr>
          <p:cNvPr id="12" name="Google Shape;12;p1"/>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5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2pPr>
            <a:lvl3pPr lvl="2"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3pPr>
            <a:lvl4pPr lvl="3"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4pPr>
            <a:lvl5pPr lvl="4"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5pPr>
            <a:lvl6pPr lvl="5"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6pPr>
            <a:lvl7pPr lvl="6"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7pPr>
            <a:lvl8pPr lvl="7"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8pPr>
            <a:lvl9pPr lvl="8"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9pPr>
          </a:lstStyle>
          <a:p/>
        </p:txBody>
      </p:sp>
      <p:sp>
        <p:nvSpPr>
          <p:cNvPr id="13" name="Google Shape;13;p1"/>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5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2pPr>
            <a:lvl3pPr lvl="2"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3pPr>
            <a:lvl4pPr lvl="3"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4pPr>
            <a:lvl5pPr lvl="4"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5pPr>
            <a:lvl6pPr lvl="5"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6pPr>
            <a:lvl7pPr lvl="6"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7pPr>
            <a:lvl8pPr lvl="7"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8pPr>
            <a:lvl9pPr lvl="8" marR="0" rtl="0" algn="l">
              <a:spcBef>
                <a:spcPts val="0"/>
              </a:spcBef>
              <a:spcAft>
                <a:spcPts val="0"/>
              </a:spcAft>
              <a:buSzPts val="1400"/>
              <a:buNone/>
              <a:defRPr b="0" i="0" sz="1800" u="none" cap="none" strike="noStrike">
                <a:solidFill>
                  <a:schemeClr val="dk1"/>
                </a:solidFill>
                <a:latin typeface="Lustria"/>
                <a:ea typeface="Lustria"/>
                <a:cs typeface="Lustria"/>
                <a:sym typeface="Lustria"/>
              </a:defRPr>
            </a:lvl9pPr>
          </a:lstStyle>
          <a:p/>
        </p:txBody>
      </p:sp>
      <p:sp>
        <p:nvSpPr>
          <p:cNvPr id="14" name="Google Shape;14;p1"/>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800" u="none" cap="none" strike="noStrike">
                <a:solidFill>
                  <a:schemeClr val="dk1"/>
                </a:solidFill>
                <a:latin typeface="Lustria"/>
                <a:ea typeface="Lustria"/>
                <a:cs typeface="Lustria"/>
                <a:sym typeface="Lustria"/>
              </a:defRPr>
            </a:lvl1pPr>
            <a:lvl2pPr indent="0" lvl="1" marL="0" marR="0" rtl="0" algn="r">
              <a:spcBef>
                <a:spcPts val="0"/>
              </a:spcBef>
              <a:buNone/>
              <a:defRPr b="0" i="0" sz="1800" u="none" cap="none" strike="noStrike">
                <a:solidFill>
                  <a:schemeClr val="dk1"/>
                </a:solidFill>
                <a:latin typeface="Lustria"/>
                <a:ea typeface="Lustria"/>
                <a:cs typeface="Lustria"/>
                <a:sym typeface="Lustria"/>
              </a:defRPr>
            </a:lvl2pPr>
            <a:lvl3pPr indent="0" lvl="2" marL="0" marR="0" rtl="0" algn="r">
              <a:spcBef>
                <a:spcPts val="0"/>
              </a:spcBef>
              <a:buNone/>
              <a:defRPr b="0" i="0" sz="1800" u="none" cap="none" strike="noStrike">
                <a:solidFill>
                  <a:schemeClr val="dk1"/>
                </a:solidFill>
                <a:latin typeface="Lustria"/>
                <a:ea typeface="Lustria"/>
                <a:cs typeface="Lustria"/>
                <a:sym typeface="Lustria"/>
              </a:defRPr>
            </a:lvl3pPr>
            <a:lvl4pPr indent="0" lvl="3" marL="0" marR="0" rtl="0" algn="r">
              <a:spcBef>
                <a:spcPts val="0"/>
              </a:spcBef>
              <a:buNone/>
              <a:defRPr b="0" i="0" sz="1800" u="none" cap="none" strike="noStrike">
                <a:solidFill>
                  <a:schemeClr val="dk1"/>
                </a:solidFill>
                <a:latin typeface="Lustria"/>
                <a:ea typeface="Lustria"/>
                <a:cs typeface="Lustria"/>
                <a:sym typeface="Lustria"/>
              </a:defRPr>
            </a:lvl4pPr>
            <a:lvl5pPr indent="0" lvl="4" marL="0" marR="0" rtl="0" algn="r">
              <a:spcBef>
                <a:spcPts val="0"/>
              </a:spcBef>
              <a:buNone/>
              <a:defRPr b="0" i="0" sz="1800" u="none" cap="none" strike="noStrike">
                <a:solidFill>
                  <a:schemeClr val="dk1"/>
                </a:solidFill>
                <a:latin typeface="Lustria"/>
                <a:ea typeface="Lustria"/>
                <a:cs typeface="Lustria"/>
                <a:sym typeface="Lustria"/>
              </a:defRPr>
            </a:lvl5pPr>
            <a:lvl6pPr indent="0" lvl="5" marL="0" marR="0" rtl="0" algn="r">
              <a:spcBef>
                <a:spcPts val="0"/>
              </a:spcBef>
              <a:buNone/>
              <a:defRPr b="0" i="0" sz="1800" u="none" cap="none" strike="noStrike">
                <a:solidFill>
                  <a:schemeClr val="dk1"/>
                </a:solidFill>
                <a:latin typeface="Lustria"/>
                <a:ea typeface="Lustria"/>
                <a:cs typeface="Lustria"/>
                <a:sym typeface="Lustria"/>
              </a:defRPr>
            </a:lvl6pPr>
            <a:lvl7pPr indent="0" lvl="6" marL="0" marR="0" rtl="0" algn="r">
              <a:spcBef>
                <a:spcPts val="0"/>
              </a:spcBef>
              <a:buNone/>
              <a:defRPr b="0" i="0" sz="1800" u="none" cap="none" strike="noStrike">
                <a:solidFill>
                  <a:schemeClr val="dk1"/>
                </a:solidFill>
                <a:latin typeface="Lustria"/>
                <a:ea typeface="Lustria"/>
                <a:cs typeface="Lustria"/>
                <a:sym typeface="Lustria"/>
              </a:defRPr>
            </a:lvl7pPr>
            <a:lvl8pPr indent="0" lvl="7" marL="0" marR="0" rtl="0" algn="r">
              <a:spcBef>
                <a:spcPts val="0"/>
              </a:spcBef>
              <a:buNone/>
              <a:defRPr b="0" i="0" sz="1800" u="none" cap="none" strike="noStrike">
                <a:solidFill>
                  <a:schemeClr val="dk1"/>
                </a:solidFill>
                <a:latin typeface="Lustria"/>
                <a:ea typeface="Lustria"/>
                <a:cs typeface="Lustria"/>
                <a:sym typeface="Lustria"/>
              </a:defRPr>
            </a:lvl8pPr>
            <a:lvl9pPr indent="0" lvl="8" marL="0" marR="0" rtl="0" algn="r">
              <a:spcBef>
                <a:spcPts val="0"/>
              </a:spcBef>
              <a:buNone/>
              <a:defRPr b="0" i="0" sz="1800" u="none" cap="none" strike="noStrike">
                <a:solidFill>
                  <a:schemeClr val="dk1"/>
                </a:solidFill>
                <a:latin typeface="Lustria"/>
                <a:ea typeface="Lustria"/>
                <a:cs typeface="Lustria"/>
                <a:sym typeface="Lustria"/>
              </a:defRPr>
            </a:lvl9pPr>
          </a:lstStyle>
          <a:p>
            <a:pPr indent="0" lvl="0" marL="0" rtl="0" algn="r">
              <a:spcBef>
                <a:spcPts val="0"/>
              </a:spcBef>
              <a:spcAft>
                <a:spcPts val="0"/>
              </a:spcAft>
              <a:buNone/>
            </a:pPr>
            <a:fld id="{00000000-1234-1234-1234-123412341234}" type="slidenum">
              <a:rPr lang="en-US"/>
              <a:t>‹#›</a:t>
            </a:fld>
            <a:endParaRPr/>
          </a:p>
        </p:txBody>
      </p:sp>
      <p:cxnSp>
        <p:nvCxnSpPr>
          <p:cNvPr id="15" name="Google Shape;15;p1"/>
          <p:cNvCxnSpPr/>
          <p:nvPr/>
        </p:nvCxnSpPr>
        <p:spPr>
          <a:xfrm>
            <a:off x="800100" y="723900"/>
            <a:ext cx="10591800" cy="0"/>
          </a:xfrm>
          <a:prstGeom prst="straightConnector1">
            <a:avLst/>
          </a:prstGeom>
          <a:noFill/>
          <a:ln cap="flat" cmpd="sng" w="44450">
            <a:solidFill>
              <a:schemeClr val="dk1"/>
            </a:solidFill>
            <a:prstDash val="solid"/>
            <a:miter lim="800000"/>
            <a:headEnd len="sm" w="sm" type="none"/>
            <a:tailEnd len="sm" w="sm" type="none"/>
          </a:ln>
        </p:spPr>
      </p:cxnSp>
      <p:cxnSp>
        <p:nvCxnSpPr>
          <p:cNvPr id="16" name="Google Shape;16;p1"/>
          <p:cNvCxnSpPr/>
          <p:nvPr/>
        </p:nvCxnSpPr>
        <p:spPr>
          <a:xfrm>
            <a:off x="800100" y="6142781"/>
            <a:ext cx="10591800" cy="0"/>
          </a:xfrm>
          <a:prstGeom prst="straightConnector1">
            <a:avLst/>
          </a:prstGeom>
          <a:noFill/>
          <a:ln cap="flat" cmpd="sng" w="12700">
            <a:solidFill>
              <a:schemeClr val="dk1"/>
            </a:solidFill>
            <a:prstDash val="solid"/>
            <a:miter lim="800000"/>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www.bryncochciw.co.uk/curriculum-statement/" TargetMode="External"/><Relationship Id="rId4" Type="http://schemas.openxmlformats.org/officeDocument/2006/relationships/hyperlink" Target="https://estyn.gov.wales/improvement-resources/using-stimulating-learning-activities/#:~:text=This%20methodology%20of%20planning%20in%20advance%20was,priorities%2C%20namely:%20develop%20the%20pupil's%20voice%2C%20the" TargetMode="External"/><Relationship Id="rId11" Type="http://schemas.openxmlformats.org/officeDocument/2006/relationships/hyperlink" Target="https://www.gov.wales/sites/default/files/publications/2021-11/curriculum-for-wales-statements-of-what-matters-code.pdf" TargetMode="External"/><Relationship Id="rId10" Type="http://schemas.openxmlformats.org/officeDocument/2006/relationships/hyperlink" Target="https://spielgaben.com/comparison-froebel-montessori-reggio-waldorf-part-1/#:~:text=Criticisms%20of%20Froebel%20Education,the%20opportunity%20available%20to%20them" TargetMode="External"/><Relationship Id="rId9" Type="http://schemas.openxmlformats.org/officeDocument/2006/relationships/hyperlink" Target="https://www.nurseryworld.co.uk/content/features/eyfs-best-practice-all-about-friedrich-froebel/#:~:text=The%20Froebel%20approach%20begins%20with,are%20right%20for%20the%20child" TargetMode="External"/><Relationship Id="rId5" Type="http://schemas.openxmlformats.org/officeDocument/2006/relationships/hyperlink" Target="https://www.froebel.org.uk/uploads/documents/FT-Froebels-principles-and-practice-today.pdf" TargetMode="External"/><Relationship Id="rId6" Type="http://schemas.openxmlformats.org/officeDocument/2006/relationships/hyperlink" Target="https://www.froebel.org.uk/uploads/documents/FT-Froebels-principles-and-practice-today.pdf" TargetMode="External"/><Relationship Id="rId7" Type="http://schemas.openxmlformats.org/officeDocument/2006/relationships/hyperlink" Target="https://www.froebel.org.uk/uploads/documents/FT-Outdoor-Play-Pamphlet.pdf" TargetMode="External"/><Relationship Id="rId8" Type="http://schemas.openxmlformats.org/officeDocument/2006/relationships/hyperlink" Target="https://www.froebel.org.uk/about-us/the-power-of-play"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3"/>
          <p:cNvSpPr txBox="1"/>
          <p:nvPr>
            <p:ph type="ctrTitle"/>
          </p:nvPr>
        </p:nvSpPr>
        <p:spPr>
          <a:xfrm>
            <a:off x="678426" y="889820"/>
            <a:ext cx="9989574" cy="359860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5400"/>
              <a:buFont typeface="Open Sans"/>
              <a:buNone/>
            </a:pPr>
            <a:r>
              <a:rPr lang="en-US"/>
              <a:t>DEMONSTRATE HOW LEARNING THEORIES CAN SUPPORT EFFECTIVE TEACHING AND LEARNING.</a:t>
            </a:r>
            <a:endParaRPr/>
          </a:p>
        </p:txBody>
      </p:sp>
      <p:sp>
        <p:nvSpPr>
          <p:cNvPr id="91" name="Google Shape;91;p13"/>
          <p:cNvSpPr txBox="1"/>
          <p:nvPr>
            <p:ph idx="1" type="subTitle"/>
          </p:nvPr>
        </p:nvSpPr>
        <p:spPr>
          <a:xfrm>
            <a:off x="678426" y="4488426"/>
            <a:ext cx="6991776" cy="1302774"/>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1300"/>
              <a:buNone/>
            </a:pPr>
            <a:r>
              <a:rPr lang="en-US" sz="1300"/>
              <a:t>Millie Price (2400951)</a:t>
            </a:r>
            <a:endParaRPr/>
          </a:p>
          <a:p>
            <a:pPr indent="0" lvl="0" marL="0" rtl="0" algn="l">
              <a:lnSpc>
                <a:spcPct val="100000"/>
              </a:lnSpc>
              <a:spcBef>
                <a:spcPts val="1000"/>
              </a:spcBef>
              <a:spcAft>
                <a:spcPts val="0"/>
              </a:spcAft>
              <a:buClr>
                <a:schemeClr val="dk1"/>
              </a:buClr>
              <a:buSzPts val="1300"/>
              <a:buNone/>
            </a:pPr>
            <a:r>
              <a:rPr lang="en-US" sz="1300"/>
              <a:t>Grace Looker-Heath (2404158)</a:t>
            </a:r>
            <a:endParaRPr/>
          </a:p>
          <a:p>
            <a:pPr indent="0" lvl="0" marL="0" rtl="0" algn="l">
              <a:lnSpc>
                <a:spcPct val="100000"/>
              </a:lnSpc>
              <a:spcBef>
                <a:spcPts val="1000"/>
              </a:spcBef>
              <a:spcAft>
                <a:spcPts val="0"/>
              </a:spcAft>
              <a:buClr>
                <a:schemeClr val="dk1"/>
              </a:buClr>
              <a:buSzPts val="1300"/>
              <a:buNone/>
            </a:pPr>
            <a:r>
              <a:rPr lang="en-US" sz="1300"/>
              <a:t>Jem Cogger (2418424)</a:t>
            </a:r>
            <a:endParaRPr/>
          </a:p>
        </p:txBody>
      </p:sp>
      <p:sp>
        <p:nvSpPr>
          <p:cNvPr id="92" name="Google Shape;92;p13"/>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93" name="Google Shape;93;p13"/>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94" name="Google Shape;94;p13"/>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8" name="Shape 98"/>
        <p:cNvGrpSpPr/>
        <p:nvPr/>
      </p:nvGrpSpPr>
      <p:grpSpPr>
        <a:xfrm>
          <a:off x="0" y="0"/>
          <a:ext cx="0" cy="0"/>
          <a:chOff x="0" y="0"/>
          <a:chExt cx="0" cy="0"/>
        </a:xfrm>
      </p:grpSpPr>
      <p:sp>
        <p:nvSpPr>
          <p:cNvPr id="99" name="Google Shape;99;p14"/>
          <p:cNvSpPr txBox="1"/>
          <p:nvPr>
            <p:ph type="title"/>
          </p:nvPr>
        </p:nvSpPr>
        <p:spPr>
          <a:xfrm>
            <a:off x="1285240" y="1050595"/>
            <a:ext cx="8074815" cy="1618489"/>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dk1"/>
              </a:buClr>
              <a:buSzPts val="7200"/>
              <a:buFont typeface="Open Sans"/>
              <a:buNone/>
            </a:pPr>
            <a:r>
              <a:rPr lang="en-US" sz="7200"/>
              <a:t>INTRODUCTION </a:t>
            </a:r>
            <a:endParaRPr/>
          </a:p>
        </p:txBody>
      </p:sp>
      <p:sp>
        <p:nvSpPr>
          <p:cNvPr id="100" name="Google Shape;100;p14"/>
          <p:cNvSpPr txBox="1"/>
          <p:nvPr>
            <p:ph idx="1" type="body"/>
          </p:nvPr>
        </p:nvSpPr>
        <p:spPr>
          <a:xfrm>
            <a:off x="1285240" y="2969469"/>
            <a:ext cx="8074815" cy="2800395"/>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Clr>
                <a:schemeClr val="dk1"/>
              </a:buClr>
              <a:buSzPts val="1500"/>
              <a:buNone/>
            </a:pPr>
            <a:r>
              <a:rPr lang="en-US" sz="1500"/>
              <a:t>This presentation is going to investigate a handful of educational theorists and what each of them believe to contribute towards a successful academic environment. The theorists we will be looking at are...</a:t>
            </a:r>
            <a:endParaRPr/>
          </a:p>
          <a:p>
            <a:pPr indent="-228600" lvl="0" marL="228600" rtl="0" algn="l">
              <a:lnSpc>
                <a:spcPct val="110000"/>
              </a:lnSpc>
              <a:spcBef>
                <a:spcPts val="1000"/>
              </a:spcBef>
              <a:spcAft>
                <a:spcPts val="0"/>
              </a:spcAft>
              <a:buClr>
                <a:schemeClr val="dk1"/>
              </a:buClr>
              <a:buSzPts val="1500"/>
              <a:buFont typeface="Calibri"/>
              <a:buChar char="-"/>
            </a:pPr>
            <a:r>
              <a:rPr lang="en-US" sz="1500"/>
              <a:t>Froebel</a:t>
            </a:r>
            <a:endParaRPr/>
          </a:p>
          <a:p>
            <a:pPr indent="-228600" lvl="0" marL="228600" rtl="0" algn="l">
              <a:lnSpc>
                <a:spcPct val="110000"/>
              </a:lnSpc>
              <a:spcBef>
                <a:spcPts val="1000"/>
              </a:spcBef>
              <a:spcAft>
                <a:spcPts val="0"/>
              </a:spcAft>
              <a:buClr>
                <a:schemeClr val="dk1"/>
              </a:buClr>
              <a:buSzPts val="1500"/>
              <a:buFont typeface="Calibri"/>
              <a:buChar char="-"/>
            </a:pPr>
            <a:r>
              <a:rPr lang="en-US" sz="1500"/>
              <a:t>Piaget</a:t>
            </a:r>
            <a:endParaRPr/>
          </a:p>
          <a:p>
            <a:pPr indent="-228600" lvl="0" marL="228600" rtl="0" algn="l">
              <a:lnSpc>
                <a:spcPct val="110000"/>
              </a:lnSpc>
              <a:spcBef>
                <a:spcPts val="1000"/>
              </a:spcBef>
              <a:spcAft>
                <a:spcPts val="0"/>
              </a:spcAft>
              <a:buClr>
                <a:schemeClr val="dk1"/>
              </a:buClr>
              <a:buSzPts val="1500"/>
              <a:buFont typeface="Calibri"/>
              <a:buChar char="-"/>
            </a:pPr>
            <a:r>
              <a:rPr lang="en-US" sz="1500"/>
              <a:t>Montessori</a:t>
            </a:r>
            <a:endParaRPr/>
          </a:p>
          <a:p>
            <a:pPr indent="0" lvl="0" marL="0" rtl="0" algn="l">
              <a:lnSpc>
                <a:spcPct val="110000"/>
              </a:lnSpc>
              <a:spcBef>
                <a:spcPts val="1000"/>
              </a:spcBef>
              <a:spcAft>
                <a:spcPts val="0"/>
              </a:spcAft>
              <a:buClr>
                <a:schemeClr val="dk1"/>
              </a:buClr>
              <a:buSzPts val="1500"/>
              <a:buNone/>
            </a:pPr>
            <a:r>
              <a:rPr lang="en-US" sz="1500"/>
              <a:t>We will be considering the principles behind each of them, and how they support effective teaching and learning.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4" name="Shape 104"/>
        <p:cNvGrpSpPr/>
        <p:nvPr/>
      </p:nvGrpSpPr>
      <p:grpSpPr>
        <a:xfrm>
          <a:off x="0" y="0"/>
          <a:ext cx="0" cy="0"/>
          <a:chOff x="0" y="0"/>
          <a:chExt cx="0" cy="0"/>
        </a:xfrm>
      </p:grpSpPr>
      <p:sp>
        <p:nvSpPr>
          <p:cNvPr id="105" name="Google Shape;105;p15"/>
          <p:cNvSpPr txBox="1"/>
          <p:nvPr>
            <p:ph type="ctrTitle"/>
          </p:nvPr>
        </p:nvSpPr>
        <p:spPr>
          <a:xfrm>
            <a:off x="1285240" y="1050595"/>
            <a:ext cx="9394375" cy="1627781"/>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100000"/>
              </a:lnSpc>
              <a:spcBef>
                <a:spcPts val="0"/>
              </a:spcBef>
              <a:spcAft>
                <a:spcPts val="0"/>
              </a:spcAft>
              <a:buClr>
                <a:schemeClr val="dk1"/>
              </a:buClr>
              <a:buSzPct val="100000"/>
              <a:buFont typeface="Lustria"/>
              <a:buNone/>
            </a:pPr>
            <a:r>
              <a:rPr lang="en-US" sz="7200">
                <a:latin typeface="Lustria"/>
                <a:ea typeface="Lustria"/>
                <a:cs typeface="Lustria"/>
                <a:sym typeface="Lustria"/>
              </a:rPr>
              <a:t>FRIEDRICH FROEBEL</a:t>
            </a:r>
            <a:endParaRPr/>
          </a:p>
        </p:txBody>
      </p:sp>
      <p:sp>
        <p:nvSpPr>
          <p:cNvPr id="106" name="Google Shape;106;p15"/>
          <p:cNvSpPr txBox="1"/>
          <p:nvPr/>
        </p:nvSpPr>
        <p:spPr>
          <a:xfrm>
            <a:off x="1285240" y="2673136"/>
            <a:ext cx="8074815" cy="3541228"/>
          </a:xfrm>
          <a:prstGeom prst="rect">
            <a:avLst/>
          </a:prstGeom>
          <a:noFill/>
          <a:ln>
            <a:noFill/>
          </a:ln>
        </p:spPr>
        <p:txBody>
          <a:bodyPr anchorCtr="0" anchor="t" bIns="45700" lIns="91425" spcFirstLastPara="1" rIns="91425" wrap="square" tIns="45700">
            <a:normAutofit fontScale="85000" lnSpcReduction="20000"/>
          </a:bodyPr>
          <a:lstStyle/>
          <a:p>
            <a:pPr indent="-228600" lvl="0" marL="285750" marR="0" rtl="0" algn="l">
              <a:lnSpc>
                <a:spcPct val="90000"/>
              </a:lnSpc>
              <a:spcBef>
                <a:spcPts val="0"/>
              </a:spcBef>
              <a:spcAft>
                <a:spcPts val="0"/>
              </a:spcAft>
              <a:buClr>
                <a:schemeClr val="dk1"/>
              </a:buClr>
              <a:buSzPct val="100000"/>
              <a:buFont typeface="Arial"/>
              <a:buChar char="•"/>
            </a:pPr>
            <a:r>
              <a:rPr b="0" i="0" lang="en-US" sz="2400" u="none" cap="none" strike="noStrike">
                <a:solidFill>
                  <a:schemeClr val="dk1"/>
                </a:solidFill>
                <a:latin typeface="Lustria"/>
                <a:ea typeface="Lustria"/>
                <a:cs typeface="Lustria"/>
                <a:sym typeface="Lustria"/>
              </a:rPr>
              <a:t>Invented Kindergarten </a:t>
            </a:r>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228600" lvl="0" marL="285750" marR="0" rtl="0" algn="l">
              <a:lnSpc>
                <a:spcPct val="90000"/>
              </a:lnSpc>
              <a:spcBef>
                <a:spcPts val="600"/>
              </a:spcBef>
              <a:spcAft>
                <a:spcPts val="0"/>
              </a:spcAft>
              <a:buClr>
                <a:schemeClr val="dk1"/>
              </a:buClr>
              <a:buSzPct val="100000"/>
              <a:buFont typeface="Arial"/>
              <a:buChar char="•"/>
            </a:pPr>
            <a:r>
              <a:rPr b="0" i="0" lang="en-US" sz="2400" u="none" cap="none" strike="noStrike">
                <a:solidFill>
                  <a:schemeClr val="dk1"/>
                </a:solidFill>
                <a:latin typeface="Lustria"/>
                <a:ea typeface="Lustria"/>
                <a:cs typeface="Lustria"/>
                <a:sym typeface="Lustria"/>
              </a:rPr>
              <a:t>Believed children are active and curious</a:t>
            </a:r>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228600" lvl="0" marL="285750" marR="0" rtl="0" algn="l">
              <a:lnSpc>
                <a:spcPct val="90000"/>
              </a:lnSpc>
              <a:spcBef>
                <a:spcPts val="600"/>
              </a:spcBef>
              <a:spcAft>
                <a:spcPts val="0"/>
              </a:spcAft>
              <a:buClr>
                <a:schemeClr val="dk1"/>
              </a:buClr>
              <a:buSzPct val="100000"/>
              <a:buFont typeface="Arial"/>
              <a:buChar char="•"/>
            </a:pPr>
            <a:r>
              <a:rPr b="0" i="0" lang="en-US" sz="2400" u="none" cap="none" strike="noStrike">
                <a:solidFill>
                  <a:schemeClr val="dk1"/>
                </a:solidFill>
                <a:latin typeface="Lustria"/>
                <a:ea typeface="Lustria"/>
                <a:cs typeface="Lustria"/>
                <a:sym typeface="Lustria"/>
              </a:rPr>
              <a:t>Froebel gifts to support learning</a:t>
            </a:r>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228600" lvl="0" marL="285750" marR="0" rtl="0" algn="l">
              <a:lnSpc>
                <a:spcPct val="90000"/>
              </a:lnSpc>
              <a:spcBef>
                <a:spcPts val="600"/>
              </a:spcBef>
              <a:spcAft>
                <a:spcPts val="0"/>
              </a:spcAft>
              <a:buClr>
                <a:schemeClr val="dk1"/>
              </a:buClr>
              <a:buSzPct val="100000"/>
              <a:buFont typeface="Arial"/>
              <a:buChar char="•"/>
            </a:pPr>
            <a:r>
              <a:rPr b="0" i="0" lang="en-US" sz="2400" u="none" cap="none" strike="noStrike">
                <a:solidFill>
                  <a:schemeClr val="dk1"/>
                </a:solidFill>
                <a:latin typeface="Lustria"/>
                <a:ea typeface="Lustria"/>
                <a:cs typeface="Lustria"/>
                <a:sym typeface="Lustria"/>
              </a:rPr>
              <a:t>Froebel believed that self-directed play was important because children could express their imagination, creativity and understanding. (Smedly and Hoskins 2018) </a:t>
            </a:r>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228600" lvl="0" marL="285750" marR="0" rtl="0" algn="l">
              <a:lnSpc>
                <a:spcPct val="90000"/>
              </a:lnSpc>
              <a:spcBef>
                <a:spcPts val="600"/>
              </a:spcBef>
              <a:spcAft>
                <a:spcPts val="0"/>
              </a:spcAft>
              <a:buClr>
                <a:schemeClr val="dk1"/>
              </a:buClr>
              <a:buSzPct val="100000"/>
              <a:buFont typeface="Arial"/>
              <a:buChar char="•"/>
            </a:pPr>
            <a:r>
              <a:rPr b="0" i="0" lang="en-US" sz="2400" u="none" cap="none" strike="noStrike">
                <a:solidFill>
                  <a:schemeClr val="dk1"/>
                </a:solidFill>
                <a:latin typeface="Lustria"/>
                <a:ea typeface="Lustria"/>
                <a:cs typeface="Lustria"/>
                <a:sym typeface="Lustria"/>
              </a:rPr>
              <a:t>In Froebel's garden, each child had their own area to explore (Tovey 2022)</a:t>
            </a:r>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a:p>
            <a:pPr indent="-99060" lvl="0" marL="285750" marR="0" rtl="0" algn="l">
              <a:lnSpc>
                <a:spcPct val="90000"/>
              </a:lnSpc>
              <a:spcBef>
                <a:spcPts val="600"/>
              </a:spcBef>
              <a:spcAft>
                <a:spcPts val="0"/>
              </a:spcAft>
              <a:buClr>
                <a:schemeClr val="dk1"/>
              </a:buClr>
              <a:buSzPct val="100000"/>
              <a:buFont typeface="Arial"/>
              <a:buNone/>
            </a:pPr>
            <a:r>
              <a:t/>
            </a:r>
            <a:endParaRPr b="0" i="0" sz="2400" u="none" cap="none" strike="noStrike">
              <a:solidFill>
                <a:schemeClr val="dk1"/>
              </a:solidFill>
              <a:latin typeface="Lustria"/>
              <a:ea typeface="Lustria"/>
              <a:cs typeface="Lustria"/>
              <a:sym typeface="Lustria"/>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0" name="Shape 110"/>
        <p:cNvGrpSpPr/>
        <p:nvPr/>
      </p:nvGrpSpPr>
      <p:grpSpPr>
        <a:xfrm>
          <a:off x="0" y="0"/>
          <a:ext cx="0" cy="0"/>
          <a:chOff x="0" y="0"/>
          <a:chExt cx="0" cy="0"/>
        </a:xfrm>
      </p:grpSpPr>
      <p:sp>
        <p:nvSpPr>
          <p:cNvPr id="111" name="Google Shape;111;p16"/>
          <p:cNvSpPr txBox="1"/>
          <p:nvPr/>
        </p:nvSpPr>
        <p:spPr>
          <a:xfrm>
            <a:off x="1879972" y="2133128"/>
            <a:ext cx="8074815" cy="2800395"/>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None/>
            </a:pPr>
            <a:r>
              <a:rPr b="0" i="0" lang="en-US" sz="4000" u="none" cap="none" strike="noStrike">
                <a:solidFill>
                  <a:schemeClr val="dk1"/>
                </a:solidFill>
                <a:latin typeface="Lustria"/>
                <a:ea typeface="Lustria"/>
                <a:cs typeface="Lustria"/>
                <a:sym typeface="Lustria"/>
              </a:rPr>
              <a:t>‘I wanted to educate people to be free, to think, to take action for themselves’. (Froebel in Lilley 1967:41)</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7"/>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Lustria"/>
              <a:buNone/>
            </a:pPr>
            <a:r>
              <a:rPr lang="en-US">
                <a:latin typeface="Lustria"/>
                <a:ea typeface="Lustria"/>
                <a:cs typeface="Lustria"/>
                <a:sym typeface="Lustria"/>
              </a:rPr>
              <a:t>FROEBEL'S AND THE OUTDOORS</a:t>
            </a:r>
            <a:endParaRPr/>
          </a:p>
        </p:txBody>
      </p:sp>
      <p:sp>
        <p:nvSpPr>
          <p:cNvPr id="117" name="Google Shape;117;p17"/>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000"/>
              <a:buChar char="•"/>
            </a:pPr>
            <a:r>
              <a:rPr lang="en-US"/>
              <a:t>Independent learning </a:t>
            </a:r>
            <a:endParaRPr/>
          </a:p>
          <a:p>
            <a:pPr indent="-228600" lvl="0" marL="228600" rtl="0" algn="l">
              <a:lnSpc>
                <a:spcPct val="110000"/>
              </a:lnSpc>
              <a:spcBef>
                <a:spcPts val="1000"/>
              </a:spcBef>
              <a:spcAft>
                <a:spcPts val="0"/>
              </a:spcAft>
              <a:buClr>
                <a:schemeClr val="dk1"/>
              </a:buClr>
              <a:buSzPts val="2000"/>
              <a:buChar char="•"/>
            </a:pPr>
            <a:r>
              <a:rPr lang="en-US"/>
              <a:t>Teachers being facilitators</a:t>
            </a:r>
            <a:endParaRPr/>
          </a:p>
          <a:p>
            <a:pPr indent="-228600" lvl="0" marL="228600" rtl="0" algn="l">
              <a:lnSpc>
                <a:spcPct val="110000"/>
              </a:lnSpc>
              <a:spcBef>
                <a:spcPts val="1000"/>
              </a:spcBef>
              <a:spcAft>
                <a:spcPts val="0"/>
              </a:spcAft>
              <a:buClr>
                <a:schemeClr val="dk1"/>
              </a:buClr>
              <a:buSzPts val="2000"/>
              <a:buChar char="•"/>
            </a:pPr>
            <a:r>
              <a:rPr lang="en-US"/>
              <a:t>Learning with nature</a:t>
            </a:r>
            <a:endParaRPr/>
          </a:p>
          <a:p>
            <a:pPr indent="-228600" lvl="0" marL="228600" rtl="0" algn="l">
              <a:lnSpc>
                <a:spcPct val="110000"/>
              </a:lnSpc>
              <a:spcBef>
                <a:spcPts val="1000"/>
              </a:spcBef>
              <a:spcAft>
                <a:spcPts val="0"/>
              </a:spcAft>
              <a:buClr>
                <a:schemeClr val="dk1"/>
              </a:buClr>
              <a:buSzPts val="2000"/>
              <a:buChar char="•"/>
            </a:pPr>
            <a:r>
              <a:rPr lang="en-US"/>
              <a:t>Exploring resources </a:t>
            </a:r>
            <a:endParaRPr/>
          </a:p>
          <a:p>
            <a:pPr indent="-228600" lvl="0" marL="228600" rtl="0" algn="l">
              <a:lnSpc>
                <a:spcPct val="110000"/>
              </a:lnSpc>
              <a:spcBef>
                <a:spcPts val="1000"/>
              </a:spcBef>
              <a:spcAft>
                <a:spcPts val="0"/>
              </a:spcAft>
              <a:buClr>
                <a:schemeClr val="dk1"/>
              </a:buClr>
              <a:buSzPts val="2000"/>
              <a:buChar char="•"/>
            </a:pPr>
            <a:r>
              <a:rPr lang="en-US"/>
              <a:t>Actitivites to be meaningful (Griffithis 2022)</a:t>
            </a:r>
            <a:endParaRPr/>
          </a:p>
          <a:p>
            <a:pPr indent="-228600" lvl="0" marL="228600" rtl="0" algn="l">
              <a:lnSpc>
                <a:spcPct val="110000"/>
              </a:lnSpc>
              <a:spcBef>
                <a:spcPts val="1000"/>
              </a:spcBef>
              <a:spcAft>
                <a:spcPts val="0"/>
              </a:spcAft>
              <a:buClr>
                <a:schemeClr val="dk1"/>
              </a:buClr>
              <a:buSzPts val="2000"/>
              <a:buChar char="•"/>
            </a:pPr>
            <a:r>
              <a:rPr lang="en-US"/>
              <a:t>Through activities such as planting potatoes, harvesting apples, making bird cake, they experience the changing seasons, the cycles of life and death, and growth and decay (Brown 2012)</a:t>
            </a:r>
            <a:endParaRPr/>
          </a:p>
          <a:p>
            <a:pPr indent="-101600" lvl="0" marL="228600" rtl="0" algn="l">
              <a:lnSpc>
                <a:spcPct val="110000"/>
              </a:lnSpc>
              <a:spcBef>
                <a:spcPts val="1000"/>
              </a:spcBef>
              <a:spcAft>
                <a:spcPts val="0"/>
              </a:spcAft>
              <a:buClr>
                <a:schemeClr val="dk1"/>
              </a:buClr>
              <a:buSzPts val="2000"/>
              <a:buNone/>
            </a:pPr>
            <a:r>
              <a:t/>
            </a:r>
            <a:endParaRPr/>
          </a:p>
        </p:txBody>
      </p:sp>
      <p:sp>
        <p:nvSpPr>
          <p:cNvPr id="118" name="Google Shape;118;p17"/>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119" name="Google Shape;119;p17"/>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120" name="Google Shape;120;p17"/>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18"/>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Lustria"/>
              <a:buNone/>
            </a:pPr>
            <a:r>
              <a:rPr lang="en-US" sz="3200">
                <a:latin typeface="Lustria"/>
                <a:ea typeface="Lustria"/>
                <a:cs typeface="Lustria"/>
                <a:sym typeface="Lustria"/>
              </a:rPr>
              <a:t>HOW FROEBEL'S  THEORY SUPPORTS SKILLS AND KNOWLEDGE DEVELOPMENT</a:t>
            </a:r>
            <a:endParaRPr/>
          </a:p>
        </p:txBody>
      </p:sp>
      <p:sp>
        <p:nvSpPr>
          <p:cNvPr id="126" name="Google Shape;126;p18"/>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000"/>
              <a:buChar char="•"/>
            </a:pPr>
            <a:r>
              <a:rPr lang="en-US"/>
              <a:t>‘[The] child is free to determine his own actions according to the laws and demands of the play he is involved in. Through and in his play he is able to feel himself to be independent and autonomous’. (Froebel in Liebschner 1992:69)</a:t>
            </a:r>
            <a:endParaRPr/>
          </a:p>
          <a:p>
            <a:pPr indent="-228600" lvl="0" marL="228600" rtl="0" algn="l">
              <a:lnSpc>
                <a:spcPct val="110000"/>
              </a:lnSpc>
              <a:spcBef>
                <a:spcPts val="1000"/>
              </a:spcBef>
              <a:spcAft>
                <a:spcPts val="0"/>
              </a:spcAft>
              <a:buClr>
                <a:schemeClr val="dk1"/>
              </a:buClr>
              <a:buSzPts val="2000"/>
              <a:buChar char="•"/>
            </a:pPr>
            <a:r>
              <a:rPr lang="en-US"/>
              <a:t>Allowing children to be creative </a:t>
            </a:r>
            <a:endParaRPr/>
          </a:p>
          <a:p>
            <a:pPr indent="-228600" lvl="0" marL="228600" rtl="0" algn="l">
              <a:lnSpc>
                <a:spcPct val="110000"/>
              </a:lnSpc>
              <a:spcBef>
                <a:spcPts val="1000"/>
              </a:spcBef>
              <a:spcAft>
                <a:spcPts val="0"/>
              </a:spcAft>
              <a:buClr>
                <a:schemeClr val="dk1"/>
              </a:buClr>
              <a:buSzPts val="2000"/>
              <a:buChar char="•"/>
            </a:pPr>
            <a:r>
              <a:rPr lang="en-US"/>
              <a:t>Learning at their own pace </a:t>
            </a:r>
            <a:endParaRPr/>
          </a:p>
          <a:p>
            <a:pPr indent="-228600" lvl="0" marL="228600" rtl="0" algn="l">
              <a:lnSpc>
                <a:spcPct val="110000"/>
              </a:lnSpc>
              <a:spcBef>
                <a:spcPts val="1000"/>
              </a:spcBef>
              <a:spcAft>
                <a:spcPts val="0"/>
              </a:spcAft>
              <a:buClr>
                <a:schemeClr val="dk1"/>
              </a:buClr>
              <a:buSzPts val="2000"/>
              <a:buChar char="•"/>
            </a:pPr>
            <a:r>
              <a:rPr lang="en-US"/>
              <a:t>Developing new skills and knowledge through independent play (Tovey 2012)</a:t>
            </a:r>
            <a:endParaRPr/>
          </a:p>
          <a:p>
            <a:pPr indent="-101600" lvl="0" marL="228600" rtl="0" algn="l">
              <a:lnSpc>
                <a:spcPct val="110000"/>
              </a:lnSpc>
              <a:spcBef>
                <a:spcPts val="1000"/>
              </a:spcBef>
              <a:spcAft>
                <a:spcPts val="0"/>
              </a:spcAft>
              <a:buClr>
                <a:schemeClr val="dk1"/>
              </a:buClr>
              <a:buSzPts val="20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19"/>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Lustria"/>
              <a:buNone/>
            </a:pPr>
            <a:r>
              <a:rPr lang="en-US" sz="3200">
                <a:latin typeface="Lustria"/>
                <a:ea typeface="Lustria"/>
                <a:cs typeface="Lustria"/>
                <a:sym typeface="Lustria"/>
              </a:rPr>
              <a:t>HOW IS FROEBEL'S  THEORY DEMONSTRATED IN PRIMARY SCHOOLS TODAY?</a:t>
            </a:r>
            <a:endParaRPr/>
          </a:p>
        </p:txBody>
      </p:sp>
      <p:sp>
        <p:nvSpPr>
          <p:cNvPr id="132" name="Google Shape;132;p19"/>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fontScale="92500"/>
          </a:bodyPr>
          <a:lstStyle/>
          <a:p>
            <a:pPr indent="-228600" lvl="0" marL="228600" rtl="0" algn="l">
              <a:lnSpc>
                <a:spcPct val="110000"/>
              </a:lnSpc>
              <a:spcBef>
                <a:spcPts val="0"/>
              </a:spcBef>
              <a:spcAft>
                <a:spcPts val="0"/>
              </a:spcAft>
              <a:buClr>
                <a:schemeClr val="dk1"/>
              </a:buClr>
              <a:buSzPct val="100000"/>
              <a:buChar char="•"/>
            </a:pPr>
            <a:r>
              <a:rPr lang="en-US"/>
              <a:t>Freedom with guidance (Tovey 2022)</a:t>
            </a:r>
            <a:endParaRPr/>
          </a:p>
          <a:p>
            <a:pPr indent="-228600" lvl="0" marL="228600" rtl="0" algn="l">
              <a:lnSpc>
                <a:spcPct val="110000"/>
              </a:lnSpc>
              <a:spcBef>
                <a:spcPts val="1000"/>
              </a:spcBef>
              <a:spcAft>
                <a:spcPts val="0"/>
              </a:spcAft>
              <a:buClr>
                <a:schemeClr val="dk1"/>
              </a:buClr>
              <a:buSzPct val="100000"/>
              <a:buChar char="•"/>
            </a:pPr>
            <a:r>
              <a:rPr lang="en-US"/>
              <a:t>Supporting children to think for themselves </a:t>
            </a:r>
            <a:endParaRPr/>
          </a:p>
          <a:p>
            <a:pPr indent="-228600" lvl="0" marL="228600" rtl="0" algn="l">
              <a:lnSpc>
                <a:spcPct val="110000"/>
              </a:lnSpc>
              <a:spcBef>
                <a:spcPts val="1000"/>
              </a:spcBef>
              <a:spcAft>
                <a:spcPts val="0"/>
              </a:spcAft>
              <a:buClr>
                <a:schemeClr val="dk1"/>
              </a:buClr>
              <a:buSzPct val="100000"/>
              <a:buChar char="•"/>
            </a:pPr>
            <a:r>
              <a:rPr lang="en-US"/>
              <a:t>Reflection - ‘To learn a thing in life and through doing is much more developing, cultivating and strengthening than to learn it merely through the verbal communication of ideas’. (Froebel 1885:2)</a:t>
            </a:r>
            <a:endParaRPr/>
          </a:p>
          <a:p>
            <a:pPr indent="-228600" lvl="0" marL="228600" rtl="0" algn="l">
              <a:lnSpc>
                <a:spcPct val="110000"/>
              </a:lnSpc>
              <a:spcBef>
                <a:spcPts val="1000"/>
              </a:spcBef>
              <a:spcAft>
                <a:spcPts val="0"/>
              </a:spcAft>
              <a:buClr>
                <a:schemeClr val="dk1"/>
              </a:buClr>
              <a:buSzPct val="100000"/>
              <a:buChar char="•"/>
            </a:pPr>
            <a:r>
              <a:rPr lang="en-US"/>
              <a:t>"Responding and reflecting, both as artist and audience, is a fundamental part of learning" stated in the curriculum for Wales. </a:t>
            </a:r>
            <a:endParaRPr/>
          </a:p>
          <a:p>
            <a:pPr indent="-228631" lvl="0" marL="228600" rtl="0" algn="l">
              <a:lnSpc>
                <a:spcPct val="110000"/>
              </a:lnSpc>
              <a:spcBef>
                <a:spcPts val="1000"/>
              </a:spcBef>
              <a:spcAft>
                <a:spcPts val="0"/>
              </a:spcAft>
              <a:buClr>
                <a:schemeClr val="dk1"/>
              </a:buClr>
              <a:buSzPct val="100000"/>
              <a:buChar char="•"/>
            </a:pPr>
            <a:r>
              <a:rPr lang="en-US" sz="1900"/>
              <a:t>"A range of Assessment for Learning Strategies are used to enhance this such as learning intentions, success criteria, traffic lights and purple pen of progress."</a:t>
            </a:r>
            <a:r>
              <a:rPr lang="en-US" sz="1600"/>
              <a:t>  From a curriculum statement in a Welsh Primary school</a:t>
            </a:r>
            <a:endParaRPr sz="1600"/>
          </a:p>
          <a:p>
            <a:pPr indent="-228600" lvl="0" marL="228600" rtl="0" algn="l">
              <a:lnSpc>
                <a:spcPct val="110000"/>
              </a:lnSpc>
              <a:spcBef>
                <a:spcPts val="1000"/>
              </a:spcBef>
              <a:spcAft>
                <a:spcPts val="0"/>
              </a:spcAft>
              <a:buClr>
                <a:schemeClr val="dk1"/>
              </a:buClr>
              <a:buSzPct val="100000"/>
              <a:buChar char="•"/>
            </a:pPr>
            <a:r>
              <a:rPr lang="en-US"/>
              <a:t>Engagement with nature</a:t>
            </a:r>
            <a:endParaRPr/>
          </a:p>
        </p:txBody>
      </p:sp>
      <p:sp>
        <p:nvSpPr>
          <p:cNvPr id="133" name="Google Shape;133;p19"/>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134" name="Google Shape;134;p19"/>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135" name="Google Shape;135;p19"/>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0"/>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Open Sans"/>
              <a:buNone/>
            </a:pPr>
            <a:r>
              <a:rPr lang="en-US"/>
              <a:t>HOW CAN LEARNING BE PLANNED IN RELATION TO FROEBEL?</a:t>
            </a:r>
            <a:endParaRPr/>
          </a:p>
        </p:txBody>
      </p:sp>
      <p:sp>
        <p:nvSpPr>
          <p:cNvPr id="141" name="Google Shape;141;p20"/>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000"/>
              <a:buChar char="•"/>
            </a:pPr>
            <a:r>
              <a:rPr lang="en-US"/>
              <a:t>A key element in the Froebelian approach is the role of the educator (Tovey 2012)</a:t>
            </a:r>
            <a:endParaRPr/>
          </a:p>
          <a:p>
            <a:pPr indent="-228600" lvl="0" marL="228600" rtl="0" algn="l">
              <a:lnSpc>
                <a:spcPct val="110000"/>
              </a:lnSpc>
              <a:spcBef>
                <a:spcPts val="1000"/>
              </a:spcBef>
              <a:spcAft>
                <a:spcPts val="0"/>
              </a:spcAft>
              <a:buClr>
                <a:schemeClr val="dk1"/>
              </a:buClr>
              <a:buSzPts val="2000"/>
              <a:buChar char="•"/>
            </a:pPr>
            <a:r>
              <a:rPr lang="en-US"/>
              <a:t>"The true educator and teacher has to be at every moment and in every demand two-sided. He must give and take, unite and divide, order and follow; he must be active  and passive, decisive and permissive, firm and flexible. (Froebel, in Lilley 1967: 55)</a:t>
            </a:r>
            <a:endParaRPr/>
          </a:p>
          <a:p>
            <a:pPr indent="-228600" lvl="0" marL="228600" rtl="0" algn="l">
              <a:lnSpc>
                <a:spcPct val="110000"/>
              </a:lnSpc>
              <a:spcBef>
                <a:spcPts val="1000"/>
              </a:spcBef>
              <a:spcAft>
                <a:spcPts val="0"/>
              </a:spcAft>
              <a:buClr>
                <a:schemeClr val="dk1"/>
              </a:buClr>
              <a:buSzPts val="2000"/>
              <a:buChar char="•"/>
            </a:pPr>
            <a:r>
              <a:rPr lang="en-US"/>
              <a:t>Adults a play a huge role for resources and guidance when needed</a:t>
            </a:r>
            <a:endParaRPr/>
          </a:p>
          <a:p>
            <a:pPr indent="-228600" lvl="0" marL="228600" rtl="0" algn="l">
              <a:lnSpc>
                <a:spcPct val="110000"/>
              </a:lnSpc>
              <a:spcBef>
                <a:spcPts val="1000"/>
              </a:spcBef>
              <a:spcAft>
                <a:spcPts val="0"/>
              </a:spcAft>
              <a:buClr>
                <a:srgbClr val="283246"/>
              </a:buClr>
              <a:buSzPts val="2000"/>
              <a:buChar char="•"/>
            </a:pPr>
            <a:r>
              <a:rPr lang="en-US">
                <a:solidFill>
                  <a:srgbClr val="283246"/>
                </a:solidFill>
              </a:rPr>
              <a:t>Nature provides a rich environment where children can explore and develop their play, with minimal need for additional resources.</a:t>
            </a:r>
            <a:endParaRPr/>
          </a:p>
          <a:p>
            <a:pPr indent="-228600" lvl="0" marL="228600" rtl="0" algn="l">
              <a:lnSpc>
                <a:spcPct val="110000"/>
              </a:lnSpc>
              <a:spcBef>
                <a:spcPts val="1000"/>
              </a:spcBef>
              <a:spcAft>
                <a:spcPts val="0"/>
              </a:spcAft>
              <a:buClr>
                <a:schemeClr val="dk1"/>
              </a:buClr>
              <a:buSzPts val="2000"/>
              <a:buChar char="•"/>
            </a:pPr>
            <a:r>
              <a:rPr lang="en-US"/>
              <a:t>To observe and support (Bruce 2011)</a:t>
            </a:r>
            <a:endParaRPr/>
          </a:p>
          <a:p>
            <a:pPr indent="-101600" lvl="0" marL="228600" rtl="0" algn="l">
              <a:lnSpc>
                <a:spcPct val="110000"/>
              </a:lnSpc>
              <a:spcBef>
                <a:spcPts val="1000"/>
              </a:spcBef>
              <a:spcAft>
                <a:spcPts val="0"/>
              </a:spcAft>
              <a:buClr>
                <a:schemeClr val="dk1"/>
              </a:buClr>
              <a:buSzPts val="2000"/>
              <a:buNone/>
            </a:pPr>
            <a:r>
              <a:t/>
            </a:r>
            <a:endParaRPr/>
          </a:p>
          <a:p>
            <a:pPr indent="-101600" lvl="0" marL="228600" rtl="0" algn="l">
              <a:lnSpc>
                <a:spcPct val="110000"/>
              </a:lnSpc>
              <a:spcBef>
                <a:spcPts val="1000"/>
              </a:spcBef>
              <a:spcAft>
                <a:spcPts val="0"/>
              </a:spcAft>
              <a:buClr>
                <a:schemeClr val="dk1"/>
              </a:buClr>
              <a:buSzPts val="2000"/>
              <a:buNone/>
            </a:pPr>
            <a:r>
              <a:t/>
            </a:r>
            <a:endParaRPr/>
          </a:p>
        </p:txBody>
      </p:sp>
      <p:sp>
        <p:nvSpPr>
          <p:cNvPr id="142" name="Google Shape;142;p20"/>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143" name="Google Shape;143;p20"/>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144" name="Google Shape;144;p20"/>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21"/>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Open Sans"/>
              <a:buNone/>
            </a:pPr>
            <a:r>
              <a:rPr lang="en-US"/>
              <a:t>CRITICISMS  TO FROEBEL </a:t>
            </a:r>
            <a:endParaRPr/>
          </a:p>
        </p:txBody>
      </p:sp>
      <p:sp>
        <p:nvSpPr>
          <p:cNvPr id="150" name="Google Shape;150;p21"/>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000"/>
              <a:buChar char="•"/>
            </a:pPr>
            <a:r>
              <a:rPr lang="en-US"/>
              <a:t>Froebel's gifts are too basic </a:t>
            </a:r>
            <a:endParaRPr/>
          </a:p>
          <a:p>
            <a:pPr indent="-228600" lvl="0" marL="228600" rtl="0" algn="l">
              <a:lnSpc>
                <a:spcPct val="110000"/>
              </a:lnSpc>
              <a:spcBef>
                <a:spcPts val="1000"/>
              </a:spcBef>
              <a:spcAft>
                <a:spcPts val="0"/>
              </a:spcAft>
              <a:buClr>
                <a:schemeClr val="dk1"/>
              </a:buClr>
              <a:buSzPts val="2000"/>
              <a:buChar char="•"/>
            </a:pPr>
            <a:r>
              <a:rPr lang="en-US"/>
              <a:t>Too much focus on fine motor skills as opposed to other areas of development (Spielgaben 2013)</a:t>
            </a:r>
            <a:endParaRPr/>
          </a:p>
          <a:p>
            <a:pPr indent="-228600" lvl="0" marL="228600" rtl="0" algn="l">
              <a:lnSpc>
                <a:spcPct val="110000"/>
              </a:lnSpc>
              <a:spcBef>
                <a:spcPts val="1000"/>
              </a:spcBef>
              <a:spcAft>
                <a:spcPts val="0"/>
              </a:spcAft>
              <a:buClr>
                <a:schemeClr val="dk1"/>
              </a:buClr>
              <a:buSzPts val="2000"/>
              <a:buChar char="•"/>
            </a:pPr>
            <a:r>
              <a:rPr lang="en-US"/>
              <a:t>Not allowing expression through music and art</a:t>
            </a:r>
            <a:endParaRPr/>
          </a:p>
          <a:p>
            <a:pPr indent="-101600" lvl="0" marL="228600" rtl="0" algn="l">
              <a:lnSpc>
                <a:spcPct val="110000"/>
              </a:lnSpc>
              <a:spcBef>
                <a:spcPts val="1000"/>
              </a:spcBef>
              <a:spcAft>
                <a:spcPts val="0"/>
              </a:spcAft>
              <a:buClr>
                <a:schemeClr val="dk1"/>
              </a:buClr>
              <a:buSzPts val="2000"/>
              <a:buNone/>
            </a:pPr>
            <a:r>
              <a:t/>
            </a:r>
            <a:endParaRPr/>
          </a:p>
          <a:p>
            <a:pPr indent="-101600" lvl="0" marL="228600" rtl="0" algn="l">
              <a:lnSpc>
                <a:spcPct val="110000"/>
              </a:lnSpc>
              <a:spcBef>
                <a:spcPts val="1000"/>
              </a:spcBef>
              <a:spcAft>
                <a:spcPts val="0"/>
              </a:spcAft>
              <a:buClr>
                <a:schemeClr val="dk1"/>
              </a:buClr>
              <a:buSzPts val="2000"/>
              <a:buNone/>
            </a:pPr>
            <a:r>
              <a:t/>
            </a:r>
            <a:endParaRPr/>
          </a:p>
        </p:txBody>
      </p:sp>
      <p:sp>
        <p:nvSpPr>
          <p:cNvPr id="151" name="Google Shape;151;p21"/>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152" name="Google Shape;152;p21"/>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153" name="Google Shape;153;p21"/>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2"/>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Open Sans"/>
              <a:buNone/>
            </a:pPr>
            <a:r>
              <a:rPr lang="en-US"/>
              <a:t>CONCLUSION</a:t>
            </a:r>
            <a:endParaRPr/>
          </a:p>
        </p:txBody>
      </p:sp>
      <p:sp>
        <p:nvSpPr>
          <p:cNvPr id="159" name="Google Shape;159;p22"/>
          <p:cNvSpPr txBox="1"/>
          <p:nvPr>
            <p:ph idx="1" type="body"/>
          </p:nvPr>
        </p:nvSpPr>
        <p:spPr>
          <a:xfrm>
            <a:off x="700635" y="2293126"/>
            <a:ext cx="10691265" cy="3636088"/>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000"/>
              <a:buChar char="•"/>
            </a:pPr>
            <a:r>
              <a:rPr lang="en-US"/>
              <a:t>Through all that has been shared, Froebel's theory is clearly helpful for supporting effective teaching and learning </a:t>
            </a:r>
            <a:endParaRPr/>
          </a:p>
          <a:p>
            <a:pPr indent="-228600" lvl="0" marL="228600" rtl="0" algn="l">
              <a:lnSpc>
                <a:spcPct val="110000"/>
              </a:lnSpc>
              <a:spcBef>
                <a:spcPts val="1000"/>
              </a:spcBef>
              <a:spcAft>
                <a:spcPts val="0"/>
              </a:spcAft>
              <a:buClr>
                <a:schemeClr val="dk1"/>
              </a:buClr>
              <a:buSzPts val="2000"/>
              <a:buChar char="•"/>
            </a:pPr>
            <a:r>
              <a:rPr lang="en-US"/>
              <a:t>Thankyou for listening. </a:t>
            </a:r>
            <a:endParaRPr/>
          </a:p>
        </p:txBody>
      </p:sp>
      <p:sp>
        <p:nvSpPr>
          <p:cNvPr id="160" name="Google Shape;160;p22"/>
          <p:cNvSpPr txBox="1"/>
          <p:nvPr>
            <p:ph idx="10" type="dt"/>
          </p:nvPr>
        </p:nvSpPr>
        <p:spPr>
          <a:xfrm>
            <a:off x="8369448" y="6356350"/>
            <a:ext cx="259259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sz="1050">
                <a:solidFill>
                  <a:schemeClr val="dk1"/>
                </a:solidFill>
                <a:latin typeface="Open Sans"/>
                <a:ea typeface="Open Sans"/>
                <a:cs typeface="Open Sans"/>
                <a:sym typeface="Open Sans"/>
              </a:rPr>
              <a:t>11/27/2024</a:t>
            </a:r>
            <a:endParaRPr/>
          </a:p>
        </p:txBody>
      </p:sp>
      <p:sp>
        <p:nvSpPr>
          <p:cNvPr id="161" name="Google Shape;161;p22"/>
          <p:cNvSpPr txBox="1"/>
          <p:nvPr>
            <p:ph idx="11" type="ftr"/>
          </p:nvPr>
        </p:nvSpPr>
        <p:spPr>
          <a:xfrm>
            <a:off x="715383" y="6356350"/>
            <a:ext cx="4539727"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br>
              <a:rPr lang="en-US"/>
            </a:br>
            <a:r>
              <a:rPr lang="en-US"/>
              <a:t>              </a:t>
            </a:r>
            <a:endParaRPr/>
          </a:p>
        </p:txBody>
      </p:sp>
      <p:sp>
        <p:nvSpPr>
          <p:cNvPr id="162" name="Google Shape;162;p22"/>
          <p:cNvSpPr txBox="1"/>
          <p:nvPr>
            <p:ph idx="12" type="sldNum"/>
          </p:nvPr>
        </p:nvSpPr>
        <p:spPr>
          <a:xfrm>
            <a:off x="10919012" y="6356350"/>
            <a:ext cx="672354"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23"/>
          <p:cNvSpPr txBox="1"/>
          <p:nvPr>
            <p:ph type="title"/>
          </p:nvPr>
        </p:nvSpPr>
        <p:spPr>
          <a:xfrm>
            <a:off x="700635" y="922096"/>
            <a:ext cx="10691265" cy="137103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Open Sans"/>
              <a:buNone/>
            </a:pPr>
            <a:r>
              <a:rPr lang="en-US"/>
              <a:t>REFERENCES (MILLIE)</a:t>
            </a:r>
            <a:endParaRPr/>
          </a:p>
        </p:txBody>
      </p:sp>
      <p:sp>
        <p:nvSpPr>
          <p:cNvPr id="168" name="Google Shape;168;p23"/>
          <p:cNvSpPr txBox="1"/>
          <p:nvPr>
            <p:ph idx="1" type="body"/>
          </p:nvPr>
        </p:nvSpPr>
        <p:spPr>
          <a:xfrm>
            <a:off x="700635" y="1605469"/>
            <a:ext cx="10691265" cy="4323745"/>
          </a:xfrm>
          <a:prstGeom prst="rect">
            <a:avLst/>
          </a:prstGeom>
          <a:noFill/>
          <a:ln>
            <a:noFill/>
          </a:ln>
        </p:spPr>
        <p:txBody>
          <a:bodyPr anchorCtr="0" anchor="t" bIns="45700" lIns="91425" spcFirstLastPara="1" rIns="91425" wrap="square" tIns="45700">
            <a:noAutofit/>
          </a:bodyPr>
          <a:lstStyle/>
          <a:p>
            <a:pPr indent="-228600" lvl="0" marL="228600" rtl="0" algn="l">
              <a:lnSpc>
                <a:spcPct val="110000"/>
              </a:lnSpc>
              <a:spcBef>
                <a:spcPts val="0"/>
              </a:spcBef>
              <a:spcAft>
                <a:spcPts val="0"/>
              </a:spcAft>
              <a:buClr>
                <a:srgbClr val="333333"/>
              </a:buClr>
              <a:buSzPts val="1000"/>
              <a:buChar char="•"/>
            </a:pPr>
            <a:r>
              <a:rPr lang="en-US" sz="1000">
                <a:solidFill>
                  <a:srgbClr val="333333"/>
                </a:solidFill>
                <a:latin typeface="Lustria"/>
                <a:ea typeface="Lustria"/>
                <a:cs typeface="Lustria"/>
                <a:sym typeface="Lustria"/>
              </a:rPr>
              <a:t>Bryn Coch Church in Wales primary school. Available at: </a:t>
            </a:r>
            <a:r>
              <a:rPr lang="en-US" sz="1000" u="sng">
                <a:solidFill>
                  <a:schemeClr val="hlink"/>
                </a:solidFill>
                <a:latin typeface="Lustria"/>
                <a:ea typeface="Lustria"/>
                <a:cs typeface="Lustria"/>
                <a:sym typeface="Lustria"/>
                <a:hlinkClick r:id="rId3"/>
              </a:rPr>
              <a:t>https://www.bryncochciw.co.uk/curriculum-statement/</a:t>
            </a:r>
            <a:r>
              <a:rPr lang="en-US" sz="1000">
                <a:solidFill>
                  <a:srgbClr val="333333"/>
                </a:solidFill>
                <a:latin typeface="Lustria"/>
                <a:ea typeface="Lustria"/>
                <a:cs typeface="Lustria"/>
                <a:sym typeface="Lustria"/>
              </a:rPr>
              <a:t> (Accessed November 27 2024)</a:t>
            </a:r>
            <a:endParaRPr sz="1000">
              <a:solidFill>
                <a:srgbClr val="333333"/>
              </a:solidFill>
              <a:latin typeface="Calibri"/>
              <a:ea typeface="Calibri"/>
              <a:cs typeface="Calibri"/>
              <a:sym typeface="Calibri"/>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Lustria"/>
                <a:ea typeface="Lustria"/>
                <a:cs typeface="Lustria"/>
                <a:sym typeface="Lustria"/>
              </a:rPr>
              <a:t>Estyn Report Back. Available at: </a:t>
            </a:r>
            <a:r>
              <a:rPr lang="en-US" sz="1000" u="sng">
                <a:solidFill>
                  <a:schemeClr val="hlink"/>
                </a:solidFill>
                <a:latin typeface="Lustria"/>
                <a:ea typeface="Lustria"/>
                <a:cs typeface="Lustria"/>
                <a:sym typeface="Lustria"/>
                <a:hlinkClick r:id="rId4"/>
              </a:rPr>
              <a:t>https://estyn.gov.wales/improvement-resources/using-stimulating-learning-activities/#:~:text=This%20methodology%20of%20planning%20in%20advance%20was,priorities%2C%20namely:%20develop%20the%20pupil's%20voice%2C%20the</a:t>
            </a:r>
            <a:r>
              <a:rPr lang="en-US" sz="1000">
                <a:solidFill>
                  <a:srgbClr val="333333"/>
                </a:solidFill>
                <a:latin typeface="Lustria"/>
                <a:ea typeface="Lustria"/>
                <a:cs typeface="Lustria"/>
                <a:sym typeface="Lustria"/>
              </a:rPr>
              <a:t> (Accessed; 20 November 2024)</a:t>
            </a:r>
            <a:endParaRPr sz="1000">
              <a:solidFill>
                <a:srgbClr val="000000"/>
              </a:solidFill>
              <a:latin typeface="Lustria"/>
              <a:ea typeface="Lustria"/>
              <a:cs typeface="Lustria"/>
              <a:sym typeface="Lustria"/>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Lustria"/>
                <a:ea typeface="Lustria"/>
                <a:cs typeface="Lustria"/>
                <a:sym typeface="Lustria"/>
              </a:rPr>
              <a:t>Froebels principles and practice today. Avaialble at: </a:t>
            </a:r>
            <a:r>
              <a:rPr lang="en-US" sz="1000" u="sng">
                <a:solidFill>
                  <a:schemeClr val="hlink"/>
                </a:solidFill>
                <a:latin typeface="Lustria"/>
                <a:ea typeface="Lustria"/>
                <a:cs typeface="Lustria"/>
                <a:sym typeface="Lustria"/>
                <a:hlinkClick r:id="rId5"/>
              </a:rPr>
              <a:t>https://www.froebel.org.uk/uploads/documents/FT-Froebels-principles-and-practice-today.pdf</a:t>
            </a:r>
            <a:r>
              <a:rPr lang="en-US" sz="1000">
                <a:solidFill>
                  <a:srgbClr val="333333"/>
                </a:solidFill>
                <a:latin typeface="Lustria"/>
                <a:ea typeface="Lustria"/>
                <a:cs typeface="Lustria"/>
                <a:sym typeface="Lustria"/>
              </a:rPr>
              <a:t> (Accessed November 26 2024) </a:t>
            </a:r>
            <a:endParaRPr sz="1000">
              <a:solidFill>
                <a:srgbClr val="000000"/>
              </a:solidFill>
              <a:latin typeface="Lustria"/>
              <a:ea typeface="Lustria"/>
              <a:cs typeface="Lustria"/>
              <a:sym typeface="Lustria"/>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Froebel Principles. Available at: </a:t>
            </a:r>
            <a:r>
              <a:rPr lang="en-US" sz="1000" u="sng">
                <a:solidFill>
                  <a:schemeClr val="hlink"/>
                </a:solidFill>
                <a:latin typeface="Calibri"/>
                <a:ea typeface="Calibri"/>
                <a:cs typeface="Calibri"/>
                <a:sym typeface="Calibri"/>
                <a:hlinkClick r:id="rId6"/>
              </a:rPr>
              <a:t>https://www.froebel.org.uk/uploads/documents/FT-Froebels-principles-and-practice-today.pdf</a:t>
            </a:r>
            <a:r>
              <a:rPr lang="en-US" sz="1000">
                <a:solidFill>
                  <a:srgbClr val="333333"/>
                </a:solidFill>
                <a:latin typeface="Calibri"/>
                <a:ea typeface="Calibri"/>
                <a:cs typeface="Calibri"/>
                <a:sym typeface="Calibri"/>
              </a:rPr>
              <a:t> </a:t>
            </a:r>
            <a:r>
              <a:rPr i="1" lang="en-US" sz="1000">
                <a:solidFill>
                  <a:srgbClr val="333333"/>
                </a:solidFill>
                <a:latin typeface="Calibri"/>
                <a:ea typeface="Calibri"/>
                <a:cs typeface="Calibri"/>
                <a:sym typeface="Calibri"/>
              </a:rPr>
              <a:t>(Accessed:20 November 2024)</a:t>
            </a:r>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Lustria"/>
                <a:ea typeface="Lustria"/>
                <a:cs typeface="Lustria"/>
                <a:sym typeface="Lustria"/>
              </a:rPr>
              <a:t>  Froebels outdoor play and exploration Available at: </a:t>
            </a:r>
            <a:r>
              <a:rPr lang="en-US" sz="1000" u="sng">
                <a:solidFill>
                  <a:schemeClr val="hlink"/>
                </a:solidFill>
                <a:latin typeface="Lustria"/>
                <a:ea typeface="Lustria"/>
                <a:cs typeface="Lustria"/>
                <a:sym typeface="Lustria"/>
                <a:hlinkClick r:id="rId7"/>
              </a:rPr>
              <a:t>https://www.froebel.org.uk/uploads/documents/FT-Outdoor-Play-Pamphlet.pdf</a:t>
            </a:r>
            <a:r>
              <a:rPr lang="en-US" sz="1000">
                <a:solidFill>
                  <a:srgbClr val="333333"/>
                </a:solidFill>
                <a:latin typeface="Lustria"/>
                <a:ea typeface="Lustria"/>
                <a:cs typeface="Lustria"/>
                <a:sym typeface="Lustria"/>
              </a:rPr>
              <a:t> (Accessed November 26 2024)</a:t>
            </a:r>
            <a:endParaRPr i="1" sz="1000">
              <a:solidFill>
                <a:srgbClr val="333333"/>
              </a:solidFill>
              <a:latin typeface="Calibri"/>
              <a:ea typeface="Calibri"/>
              <a:cs typeface="Calibri"/>
              <a:sym typeface="Calibri"/>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Froebel Trust The Power of Play . Available at: </a:t>
            </a:r>
            <a:r>
              <a:rPr lang="en-US" sz="1000" u="sng">
                <a:solidFill>
                  <a:schemeClr val="hlink"/>
                </a:solidFill>
                <a:latin typeface="Calibri"/>
                <a:ea typeface="Calibri"/>
                <a:cs typeface="Calibri"/>
                <a:sym typeface="Calibri"/>
                <a:hlinkClick r:id="rId8"/>
              </a:rPr>
              <a:t>https://www.froebel.org.uk/about-us/the-power-of-play</a:t>
            </a:r>
            <a:r>
              <a:rPr i="1" lang="en-US" sz="1000">
                <a:solidFill>
                  <a:srgbClr val="333333"/>
                </a:solidFill>
                <a:latin typeface="Calibri"/>
                <a:ea typeface="Calibri"/>
                <a:cs typeface="Calibri"/>
                <a:sym typeface="Calibri"/>
              </a:rPr>
              <a:t> (Accessed: 13 November 2024)</a:t>
            </a:r>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Griffithis, R. (2023)</a:t>
            </a:r>
            <a:r>
              <a:rPr i="1" lang="en-US" sz="1000">
                <a:solidFill>
                  <a:srgbClr val="333333"/>
                </a:solidFill>
                <a:latin typeface="Calibri"/>
                <a:ea typeface="Calibri"/>
                <a:cs typeface="Calibri"/>
                <a:sym typeface="Calibri"/>
              </a:rPr>
              <a:t> Froebeilian principles and primary education</a:t>
            </a:r>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Nursey World Best Practice. Available at: </a:t>
            </a:r>
            <a:r>
              <a:rPr lang="en-US" sz="1000" u="sng">
                <a:solidFill>
                  <a:schemeClr val="hlink"/>
                </a:solidFill>
                <a:latin typeface="Calibri"/>
                <a:ea typeface="Calibri"/>
                <a:cs typeface="Calibri"/>
                <a:sym typeface="Calibri"/>
                <a:hlinkClick r:id="rId9"/>
              </a:rPr>
              <a:t>https://www.nurseryworld.co.uk/content/features/eyfs-best-practice-all-about-friedrich-froebel/#:~:text=The%20Froebel%20approach%20begins%20with,are%20right%20for%20the%20child</a:t>
            </a:r>
            <a:r>
              <a:rPr lang="en-US" sz="1000">
                <a:solidFill>
                  <a:srgbClr val="333333"/>
                </a:solidFill>
                <a:latin typeface="Calibri"/>
                <a:ea typeface="Calibri"/>
                <a:cs typeface="Calibri"/>
                <a:sym typeface="Calibri"/>
              </a:rPr>
              <a:t>. (Accessed; 20 November 2024)</a:t>
            </a:r>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Smedley, S. and Hoskins, K. (2018) ‘Finding a place for Froebel’s theories: early years practitioners’ understanding and enactment of learning through play’, </a:t>
            </a:r>
            <a:r>
              <a:rPr i="1" lang="en-US" sz="1000">
                <a:solidFill>
                  <a:srgbClr val="333333"/>
                </a:solidFill>
                <a:latin typeface="Calibri"/>
                <a:ea typeface="Calibri"/>
                <a:cs typeface="Calibri"/>
                <a:sym typeface="Calibri"/>
              </a:rPr>
              <a:t>Early Child Development and Care</a:t>
            </a:r>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Lustria"/>
                <a:ea typeface="Lustria"/>
                <a:cs typeface="Lustria"/>
                <a:sym typeface="Lustria"/>
              </a:rPr>
              <a:t>Spielgaben smarter play smarter child. Available at: </a:t>
            </a:r>
            <a:r>
              <a:rPr lang="en-US" sz="1000" u="sng">
                <a:solidFill>
                  <a:schemeClr val="hlink"/>
                </a:solidFill>
                <a:latin typeface="Lustria"/>
                <a:ea typeface="Lustria"/>
                <a:cs typeface="Lustria"/>
                <a:sym typeface="Lustria"/>
                <a:hlinkClick r:id="rId10"/>
              </a:rPr>
              <a:t>https://spielgaben.com/comparison-froebel-montessori-reggio-waldorf-part-1/#:~:text=Criticisms%20of%20Froebel%20Education,the%20opportunity%20available%20to%20them</a:t>
            </a:r>
            <a:r>
              <a:rPr lang="en-US" sz="1000">
                <a:solidFill>
                  <a:srgbClr val="333333"/>
                </a:solidFill>
                <a:latin typeface="Lustria"/>
                <a:ea typeface="Lustria"/>
                <a:cs typeface="Lustria"/>
                <a:sym typeface="Lustria"/>
              </a:rPr>
              <a:t>. (Accessed  November 26 2024)</a:t>
            </a:r>
            <a:endParaRPr sz="1000">
              <a:solidFill>
                <a:srgbClr val="000000"/>
              </a:solidFill>
              <a:latin typeface="Lustria"/>
              <a:ea typeface="Lustria"/>
              <a:cs typeface="Lustria"/>
              <a:sym typeface="Lustria"/>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Lustria"/>
                <a:ea typeface="Lustria"/>
                <a:cs typeface="Lustria"/>
                <a:sym typeface="Lustria"/>
              </a:rPr>
              <a:t>The Curriculum for Wales; Statement of What Matters Code. Avaialble at: </a:t>
            </a:r>
            <a:r>
              <a:rPr lang="en-US" sz="1000" u="sng">
                <a:solidFill>
                  <a:schemeClr val="hlink"/>
                </a:solidFill>
                <a:latin typeface="Lustria"/>
                <a:ea typeface="Lustria"/>
                <a:cs typeface="Lustria"/>
                <a:sym typeface="Lustria"/>
                <a:hlinkClick r:id="rId11"/>
              </a:rPr>
              <a:t>https://www.gov.wales/sites/default/files/publications/2021-11/curriculum-for-wales-statements-of-what-matters-code.pdf</a:t>
            </a:r>
            <a:r>
              <a:rPr lang="en-US" sz="1000">
                <a:solidFill>
                  <a:srgbClr val="333333"/>
                </a:solidFill>
                <a:latin typeface="Lustria"/>
                <a:ea typeface="Lustria"/>
                <a:cs typeface="Lustria"/>
                <a:sym typeface="Lustria"/>
              </a:rPr>
              <a:t> (Accessed 26 Novemer 2024)</a:t>
            </a:r>
            <a:endParaRPr sz="1000">
              <a:solidFill>
                <a:srgbClr val="000000"/>
              </a:solidFill>
              <a:latin typeface="Lustria"/>
              <a:ea typeface="Lustria"/>
              <a:cs typeface="Lustria"/>
              <a:sym typeface="Lustria"/>
            </a:endParaRPr>
          </a:p>
          <a:p>
            <a:pPr indent="-228600" lvl="0" marL="228600" rtl="0" algn="l">
              <a:lnSpc>
                <a:spcPct val="110000"/>
              </a:lnSpc>
              <a:spcBef>
                <a:spcPts val="1000"/>
              </a:spcBef>
              <a:spcAft>
                <a:spcPts val="0"/>
              </a:spcAft>
              <a:buClr>
                <a:srgbClr val="333333"/>
              </a:buClr>
              <a:buSzPts val="1000"/>
              <a:buChar char="•"/>
            </a:pPr>
            <a:r>
              <a:rPr lang="en-US" sz="1000">
                <a:solidFill>
                  <a:srgbClr val="333333"/>
                </a:solidFill>
                <a:latin typeface="Calibri"/>
                <a:ea typeface="Calibri"/>
                <a:cs typeface="Calibri"/>
                <a:sym typeface="Calibri"/>
              </a:rPr>
              <a:t>Tovey, H (2012)</a:t>
            </a:r>
            <a:r>
              <a:rPr i="1" lang="en-US" sz="1000">
                <a:solidFill>
                  <a:srgbClr val="333333"/>
                </a:solidFill>
                <a:latin typeface="Calibri"/>
                <a:ea typeface="Calibri"/>
                <a:cs typeface="Calibri"/>
                <a:sym typeface="Calibri"/>
              </a:rPr>
              <a:t> Bringing the Froebel approach to your early years practice </a:t>
            </a:r>
            <a:r>
              <a:rPr lang="en-US" sz="1000">
                <a:solidFill>
                  <a:srgbClr val="333333"/>
                </a:solidFill>
                <a:latin typeface="Calibri"/>
                <a:ea typeface="Calibri"/>
                <a:cs typeface="Calibri"/>
                <a:sym typeface="Calibri"/>
              </a:rPr>
              <a:t>Routledge publications </a:t>
            </a:r>
            <a:endParaRPr sz="1000">
              <a:solidFill>
                <a:srgbClr val="000000"/>
              </a:solidFill>
              <a:latin typeface="Calibri"/>
              <a:ea typeface="Calibri"/>
              <a:cs typeface="Calibri"/>
              <a:sym typeface="Calibri"/>
            </a:endParaRPr>
          </a:p>
          <a:p>
            <a:pPr indent="-165100" lvl="0" marL="228600" rtl="0" algn="l">
              <a:lnSpc>
                <a:spcPct val="110000"/>
              </a:lnSpc>
              <a:spcBef>
                <a:spcPts val="1000"/>
              </a:spcBef>
              <a:spcAft>
                <a:spcPts val="0"/>
              </a:spcAft>
              <a:buClr>
                <a:schemeClr val="dk1"/>
              </a:buClr>
              <a:buSzPts val="1000"/>
              <a:buNone/>
            </a:pPr>
            <a:r>
              <a:t/>
            </a:r>
            <a:endParaRPr sz="1000">
              <a:solidFill>
                <a:srgbClr val="000000"/>
              </a:solidFill>
              <a:latin typeface="Calibri"/>
              <a:ea typeface="Calibri"/>
              <a:cs typeface="Calibri"/>
              <a:sym typeface="Calibri"/>
            </a:endParaRPr>
          </a:p>
          <a:p>
            <a:pPr indent="-165100" lvl="0" marL="228600" rtl="0" algn="l">
              <a:lnSpc>
                <a:spcPct val="110000"/>
              </a:lnSpc>
              <a:spcBef>
                <a:spcPts val="1000"/>
              </a:spcBef>
              <a:spcAft>
                <a:spcPts val="0"/>
              </a:spcAft>
              <a:buClr>
                <a:schemeClr val="dk1"/>
              </a:buClr>
              <a:buSzPts val="1000"/>
              <a:buNone/>
            </a:pPr>
            <a:r>
              <a:t/>
            </a:r>
            <a:endParaRPr sz="1000">
              <a:solidFill>
                <a:srgbClr val="333333"/>
              </a:solidFill>
              <a:latin typeface="Lustria"/>
              <a:ea typeface="Lustria"/>
              <a:cs typeface="Lustria"/>
              <a:sym typeface="Lustria"/>
            </a:endParaRPr>
          </a:p>
          <a:p>
            <a:pPr indent="-165100" lvl="0" marL="228600" rtl="0" algn="l">
              <a:lnSpc>
                <a:spcPct val="110000"/>
              </a:lnSpc>
              <a:spcBef>
                <a:spcPts val="1000"/>
              </a:spcBef>
              <a:spcAft>
                <a:spcPts val="0"/>
              </a:spcAft>
              <a:buClr>
                <a:schemeClr val="dk1"/>
              </a:buClr>
              <a:buSzPts val="1000"/>
              <a:buNone/>
            </a:pPr>
            <a:r>
              <a:t/>
            </a:r>
            <a:endParaRPr sz="1000">
              <a:solidFill>
                <a:srgbClr val="000000"/>
              </a:solidFill>
              <a:latin typeface="Lustria"/>
              <a:ea typeface="Lustria"/>
              <a:cs typeface="Lustria"/>
              <a:sym typeface="Lustria"/>
            </a:endParaRPr>
          </a:p>
          <a:p>
            <a:pPr indent="-165100" lvl="0" marL="228600" rtl="0" algn="l">
              <a:lnSpc>
                <a:spcPct val="110000"/>
              </a:lnSpc>
              <a:spcBef>
                <a:spcPts val="1000"/>
              </a:spcBef>
              <a:spcAft>
                <a:spcPts val="0"/>
              </a:spcAft>
              <a:buClr>
                <a:schemeClr val="dk1"/>
              </a:buClr>
              <a:buSzPts val="1000"/>
              <a:buNone/>
            </a:pPr>
            <a:r>
              <a:t/>
            </a:r>
            <a:endParaRPr sz="1000">
              <a:solidFill>
                <a:srgbClr val="333333"/>
              </a:solidFill>
              <a:latin typeface="Lustria"/>
              <a:ea typeface="Lustria"/>
              <a:cs typeface="Lustria"/>
              <a:sym typeface="Lustria"/>
            </a:endParaRPr>
          </a:p>
          <a:p>
            <a:pPr indent="-165100" lvl="0" marL="228600" rtl="0" algn="l">
              <a:lnSpc>
                <a:spcPct val="110000"/>
              </a:lnSpc>
              <a:spcBef>
                <a:spcPts val="1000"/>
              </a:spcBef>
              <a:spcAft>
                <a:spcPts val="0"/>
              </a:spcAft>
              <a:buClr>
                <a:schemeClr val="dk1"/>
              </a:buClr>
              <a:buSzPts val="1000"/>
              <a:buNone/>
            </a:pPr>
            <a:r>
              <a:t/>
            </a:r>
            <a:endParaRPr i="1" sz="1000">
              <a:solidFill>
                <a:srgbClr val="333333"/>
              </a:solidFill>
              <a:latin typeface="Calibri"/>
              <a:ea typeface="Calibri"/>
              <a:cs typeface="Calibri"/>
              <a:sym typeface="Calibri"/>
            </a:endParaRPr>
          </a:p>
          <a:p>
            <a:pPr indent="-165100" lvl="0" marL="228600" rtl="0" algn="l">
              <a:lnSpc>
                <a:spcPct val="110000"/>
              </a:lnSpc>
              <a:spcBef>
                <a:spcPts val="1000"/>
              </a:spcBef>
              <a:spcAft>
                <a:spcPts val="0"/>
              </a:spcAft>
              <a:buClr>
                <a:schemeClr val="dk1"/>
              </a:buClr>
              <a:buSzPts val="1000"/>
              <a:buNone/>
            </a:pPr>
            <a:r>
              <a:t/>
            </a:r>
            <a:endParaRPr sz="1000">
              <a:solidFill>
                <a:srgbClr val="000000"/>
              </a:solidFill>
              <a:latin typeface="Calibri"/>
              <a:ea typeface="Calibri"/>
              <a:cs typeface="Calibri"/>
              <a:sym typeface="Calibri"/>
            </a:endParaRPr>
          </a:p>
          <a:p>
            <a:pPr indent="-190500" lvl="0" marL="228600" rtl="0" algn="l">
              <a:lnSpc>
                <a:spcPct val="110000"/>
              </a:lnSpc>
              <a:spcBef>
                <a:spcPts val="1000"/>
              </a:spcBef>
              <a:spcAft>
                <a:spcPts val="0"/>
              </a:spcAft>
              <a:buClr>
                <a:schemeClr val="dk1"/>
              </a:buClr>
              <a:buSzPts val="600"/>
              <a:buNone/>
            </a:pPr>
            <a:r>
              <a:t/>
            </a:r>
            <a:endParaRPr sz="600">
              <a:solidFill>
                <a:srgbClr val="333333"/>
              </a:solidFill>
              <a:latin typeface="Calibri"/>
              <a:ea typeface="Calibri"/>
              <a:cs typeface="Calibri"/>
              <a:sym typeface="Calibri"/>
            </a:endParaRPr>
          </a:p>
          <a:p>
            <a:pPr indent="-190500" lvl="0" marL="228600" rtl="0" algn="l">
              <a:lnSpc>
                <a:spcPct val="110000"/>
              </a:lnSpc>
              <a:spcBef>
                <a:spcPts val="1000"/>
              </a:spcBef>
              <a:spcAft>
                <a:spcPts val="0"/>
              </a:spcAft>
              <a:buClr>
                <a:schemeClr val="dk1"/>
              </a:buClr>
              <a:buSzPts val="600"/>
              <a:buNone/>
            </a:pPr>
            <a:r>
              <a:t/>
            </a:r>
            <a:endParaRPr i="1" sz="600">
              <a:solidFill>
                <a:srgbClr val="333333"/>
              </a:solidFill>
              <a:latin typeface="Calibri"/>
              <a:ea typeface="Calibri"/>
              <a:cs typeface="Calibri"/>
              <a:sym typeface="Calibri"/>
            </a:endParaRPr>
          </a:p>
          <a:p>
            <a:pPr indent="0" lvl="0" marL="0" rtl="0" algn="l">
              <a:lnSpc>
                <a:spcPct val="110000"/>
              </a:lnSpc>
              <a:spcBef>
                <a:spcPts val="1000"/>
              </a:spcBef>
              <a:spcAft>
                <a:spcPts val="0"/>
              </a:spcAft>
              <a:buClr>
                <a:schemeClr val="dk1"/>
              </a:buClr>
              <a:buSzPts val="600"/>
              <a:buNone/>
            </a:pPr>
            <a:r>
              <a:t/>
            </a:r>
            <a:endParaRPr i="1" sz="600">
              <a:solidFill>
                <a:srgbClr val="333333"/>
              </a:solidFill>
              <a:latin typeface="Calibri"/>
              <a:ea typeface="Calibri"/>
              <a:cs typeface="Calibri"/>
              <a:sym typeface="Calibri"/>
            </a:endParaRPr>
          </a:p>
          <a:p>
            <a:pPr indent="-190500" lvl="0" marL="228600" rtl="0" algn="l">
              <a:lnSpc>
                <a:spcPct val="110000"/>
              </a:lnSpc>
              <a:spcBef>
                <a:spcPts val="1000"/>
              </a:spcBef>
              <a:spcAft>
                <a:spcPts val="0"/>
              </a:spcAft>
              <a:buClr>
                <a:schemeClr val="dk1"/>
              </a:buClr>
              <a:buSzPts val="600"/>
              <a:buNone/>
            </a:pPr>
            <a:r>
              <a:t/>
            </a:r>
            <a:endParaRPr sz="600">
              <a:solidFill>
                <a:srgbClr val="333333"/>
              </a:solidFill>
              <a:latin typeface="Calibri"/>
              <a:ea typeface="Calibri"/>
              <a:cs typeface="Calibri"/>
              <a:sym typeface="Calibri"/>
            </a:endParaRPr>
          </a:p>
          <a:p>
            <a:pPr indent="-190500" lvl="0" marL="228600" rtl="0" algn="l">
              <a:lnSpc>
                <a:spcPct val="110000"/>
              </a:lnSpc>
              <a:spcBef>
                <a:spcPts val="1000"/>
              </a:spcBef>
              <a:spcAft>
                <a:spcPts val="0"/>
              </a:spcAft>
              <a:buClr>
                <a:schemeClr val="dk1"/>
              </a:buClr>
              <a:buSzPts val="600"/>
              <a:buNone/>
            </a:pPr>
            <a:r>
              <a:t/>
            </a:r>
            <a:endParaRPr i="1" sz="600">
              <a:solidFill>
                <a:srgbClr val="333333"/>
              </a:solidFill>
              <a:latin typeface="Calibri"/>
              <a:ea typeface="Calibri"/>
              <a:cs typeface="Calibri"/>
              <a:sym typeface="Calibri"/>
            </a:endParaRPr>
          </a:p>
          <a:p>
            <a:pPr indent="-190500" lvl="0" marL="228600" rtl="0" algn="l">
              <a:lnSpc>
                <a:spcPct val="110000"/>
              </a:lnSpc>
              <a:spcBef>
                <a:spcPts val="1000"/>
              </a:spcBef>
              <a:spcAft>
                <a:spcPts val="0"/>
              </a:spcAft>
              <a:buClr>
                <a:schemeClr val="dk1"/>
              </a:buClr>
              <a:buSzPts val="600"/>
              <a:buNone/>
            </a:pPr>
            <a:r>
              <a:t/>
            </a:r>
            <a:endParaRPr sz="600">
              <a:solidFill>
                <a:srgbClr val="333333"/>
              </a:solidFill>
              <a:latin typeface="Lustria"/>
              <a:ea typeface="Lustria"/>
              <a:cs typeface="Lustria"/>
              <a:sym typeface="Lustria"/>
            </a:endParaRPr>
          </a:p>
          <a:p>
            <a:pPr indent="0" lvl="0" marL="0" rtl="0" algn="l">
              <a:lnSpc>
                <a:spcPct val="110000"/>
              </a:lnSpc>
              <a:spcBef>
                <a:spcPts val="1000"/>
              </a:spcBef>
              <a:spcAft>
                <a:spcPts val="0"/>
              </a:spcAft>
              <a:buClr>
                <a:schemeClr val="dk1"/>
              </a:buClr>
              <a:buSzPts val="600"/>
              <a:buNone/>
            </a:pPr>
            <a:r>
              <a:t/>
            </a:r>
            <a:endParaRPr sz="600">
              <a:solidFill>
                <a:srgbClr val="333333"/>
              </a:solidFill>
            </a:endParaRPr>
          </a:p>
          <a:p>
            <a:pPr indent="0" lvl="0" marL="0" rtl="0" algn="l">
              <a:lnSpc>
                <a:spcPct val="110000"/>
              </a:lnSpc>
              <a:spcBef>
                <a:spcPts val="1000"/>
              </a:spcBef>
              <a:spcAft>
                <a:spcPts val="0"/>
              </a:spcAft>
              <a:buClr>
                <a:schemeClr val="dk1"/>
              </a:buClr>
              <a:buSzPts val="600"/>
              <a:buNone/>
            </a:pPr>
            <a:r>
              <a:t/>
            </a:r>
            <a:endParaRPr i="1" sz="600">
              <a:solidFill>
                <a:srgbClr val="333333"/>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