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26"/>
  </p:notesMasterIdLst>
  <p:sldIdLst>
    <p:sldId id="259" r:id="rId9"/>
    <p:sldId id="260" r:id="rId10"/>
    <p:sldId id="304" r:id="rId11"/>
    <p:sldId id="297" r:id="rId12"/>
    <p:sldId id="298" r:id="rId13"/>
    <p:sldId id="299" r:id="rId14"/>
    <p:sldId id="300" r:id="rId15"/>
    <p:sldId id="305" r:id="rId16"/>
    <p:sldId id="307" r:id="rId17"/>
    <p:sldId id="308" r:id="rId18"/>
    <p:sldId id="309" r:id="rId19"/>
    <p:sldId id="310" r:id="rId20"/>
    <p:sldId id="311" r:id="rId21"/>
    <p:sldId id="301" r:id="rId22"/>
    <p:sldId id="302" r:id="rId23"/>
    <p:sldId id="306" r:id="rId24"/>
    <p:sldId id="29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107" d="100"/>
          <a:sy n="107" d="100"/>
        </p:scale>
        <p:origin x="6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860A98-0E0F-4E2D-95F8-3F9CFAFF4D5F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3B4A78-4A9D-4B9E-8610-AED00DFD620F}">
      <dgm:prSet phldrT="[Text]" phldr="0"/>
      <dgm:spPr/>
      <dgm:t>
        <a:bodyPr/>
        <a:lstStyle/>
        <a:p>
          <a:r>
            <a:rPr lang="en-GB" dirty="0"/>
            <a:t>Rule 1 </a:t>
          </a:r>
        </a:p>
      </dgm:t>
    </dgm:pt>
    <dgm:pt modelId="{C473C04F-830A-4E16-B39A-FE4FB2D6C121}" type="parTrans" cxnId="{9AC85E89-0B03-40D7-ADA7-4364D8132618}">
      <dgm:prSet/>
      <dgm:spPr/>
      <dgm:t>
        <a:bodyPr/>
        <a:lstStyle/>
        <a:p>
          <a:endParaRPr lang="en-GB"/>
        </a:p>
      </dgm:t>
    </dgm:pt>
    <dgm:pt modelId="{506B7D0A-26C3-4279-B59C-28E15CE08F6C}" type="sibTrans" cxnId="{9AC85E89-0B03-40D7-ADA7-4364D8132618}">
      <dgm:prSet/>
      <dgm:spPr/>
      <dgm:t>
        <a:bodyPr/>
        <a:lstStyle/>
        <a:p>
          <a:endParaRPr lang="en-GB"/>
        </a:p>
      </dgm:t>
    </dgm:pt>
    <dgm:pt modelId="{EA2C193A-4B83-4762-B149-4139821CB123}">
      <dgm:prSet phldrT="[Text]"/>
      <dgm:spPr/>
      <dgm:t>
        <a:bodyPr/>
        <a:lstStyle/>
        <a:p>
          <a:pPr>
            <a:buNone/>
          </a:pPr>
          <a:r>
            <a:rPr lang="en-GB" dirty="0"/>
            <a:t>Slides </a:t>
          </a:r>
          <a:r>
            <a:rPr lang="en-GB" u="sng" dirty="0"/>
            <a:t>support</a:t>
          </a:r>
          <a:r>
            <a:rPr lang="en-GB" dirty="0"/>
            <a:t> the speaker.</a:t>
          </a:r>
        </a:p>
      </dgm:t>
    </dgm:pt>
    <dgm:pt modelId="{A94949A7-A0F3-433D-92D9-D50C80D6B441}" type="parTrans" cxnId="{9F82D82B-147B-44D1-959A-B772278094C3}">
      <dgm:prSet/>
      <dgm:spPr/>
      <dgm:t>
        <a:bodyPr/>
        <a:lstStyle/>
        <a:p>
          <a:endParaRPr lang="en-GB"/>
        </a:p>
      </dgm:t>
    </dgm:pt>
    <dgm:pt modelId="{8991901D-25B3-45C7-9259-AA0C3F471A5A}" type="sibTrans" cxnId="{9F82D82B-147B-44D1-959A-B772278094C3}">
      <dgm:prSet/>
      <dgm:spPr/>
      <dgm:t>
        <a:bodyPr/>
        <a:lstStyle/>
        <a:p>
          <a:endParaRPr lang="en-GB"/>
        </a:p>
      </dgm:t>
    </dgm:pt>
    <dgm:pt modelId="{12957269-7504-4007-B9FB-29CE902F8986}">
      <dgm:prSet phldrT="[Text]" phldr="0"/>
      <dgm:spPr/>
      <dgm:t>
        <a:bodyPr/>
        <a:lstStyle/>
        <a:p>
          <a:r>
            <a:rPr lang="en-GB" dirty="0"/>
            <a:t>Rule 2</a:t>
          </a:r>
        </a:p>
      </dgm:t>
    </dgm:pt>
    <dgm:pt modelId="{F6068D8A-4DB8-43AF-91E2-13ADB53A8C52}" type="parTrans" cxnId="{24EE3A3B-428B-4F8D-A536-FE5F44AB0934}">
      <dgm:prSet/>
      <dgm:spPr/>
      <dgm:t>
        <a:bodyPr/>
        <a:lstStyle/>
        <a:p>
          <a:endParaRPr lang="en-GB"/>
        </a:p>
      </dgm:t>
    </dgm:pt>
    <dgm:pt modelId="{62ECE888-83EC-4CCD-8EFB-8B6CFD20E874}" type="sibTrans" cxnId="{24EE3A3B-428B-4F8D-A536-FE5F44AB0934}">
      <dgm:prSet/>
      <dgm:spPr/>
      <dgm:t>
        <a:bodyPr/>
        <a:lstStyle/>
        <a:p>
          <a:endParaRPr lang="en-GB"/>
        </a:p>
      </dgm:t>
    </dgm:pt>
    <dgm:pt modelId="{C3E7885B-FE0A-4058-886B-14B93A297C55}">
      <dgm:prSet phldrT="[Text]" phldr="0"/>
      <dgm:spPr/>
      <dgm:t>
        <a:bodyPr/>
        <a:lstStyle/>
        <a:p>
          <a:r>
            <a:rPr lang="en-GB" dirty="0"/>
            <a:t>Rule 3</a:t>
          </a:r>
        </a:p>
      </dgm:t>
    </dgm:pt>
    <dgm:pt modelId="{E63F93DC-AA99-4FD9-A908-78BC280C6FBC}" type="parTrans" cxnId="{88300C14-60E5-4EB8-9757-C5F7FDA0DCDA}">
      <dgm:prSet/>
      <dgm:spPr/>
      <dgm:t>
        <a:bodyPr/>
        <a:lstStyle/>
        <a:p>
          <a:endParaRPr lang="en-GB"/>
        </a:p>
      </dgm:t>
    </dgm:pt>
    <dgm:pt modelId="{B516832C-C711-4CDF-80D3-768E205F1767}" type="sibTrans" cxnId="{88300C14-60E5-4EB8-9757-C5F7FDA0DCDA}">
      <dgm:prSet/>
      <dgm:spPr/>
      <dgm:t>
        <a:bodyPr/>
        <a:lstStyle/>
        <a:p>
          <a:endParaRPr lang="en-GB"/>
        </a:p>
      </dgm:t>
    </dgm:pt>
    <dgm:pt modelId="{90D7B989-052E-4E24-85D1-5985EE2A4CEC}">
      <dgm:prSet phldrT="[Text]"/>
      <dgm:spPr/>
      <dgm:t>
        <a:bodyPr/>
        <a:lstStyle/>
        <a:p>
          <a:pPr>
            <a:buNone/>
          </a:pPr>
          <a:r>
            <a:rPr lang="en-GB" dirty="0"/>
            <a:t>One idea per slide.</a:t>
          </a:r>
        </a:p>
      </dgm:t>
    </dgm:pt>
    <dgm:pt modelId="{DF9AF234-ED0E-4840-AFBF-B89AA42C9930}" type="parTrans" cxnId="{39A01EEB-F169-4A35-B6E8-03AC523670F6}">
      <dgm:prSet/>
      <dgm:spPr/>
      <dgm:t>
        <a:bodyPr/>
        <a:lstStyle/>
        <a:p>
          <a:endParaRPr lang="en-GB"/>
        </a:p>
      </dgm:t>
    </dgm:pt>
    <dgm:pt modelId="{A7279561-F987-4831-9A06-7F1680220471}" type="sibTrans" cxnId="{39A01EEB-F169-4A35-B6E8-03AC523670F6}">
      <dgm:prSet/>
      <dgm:spPr/>
      <dgm:t>
        <a:bodyPr/>
        <a:lstStyle/>
        <a:p>
          <a:endParaRPr lang="en-GB"/>
        </a:p>
      </dgm:t>
    </dgm:pt>
    <dgm:pt modelId="{9D9CF8C3-33CF-4B30-AE2B-79D0911FEA93}">
      <dgm:prSet phldrT="[Text]"/>
      <dgm:spPr/>
      <dgm:t>
        <a:bodyPr/>
        <a:lstStyle/>
        <a:p>
          <a:pPr>
            <a:buNone/>
          </a:pPr>
          <a:r>
            <a:rPr lang="en-GB" dirty="0"/>
            <a:t>Rule 4</a:t>
          </a:r>
        </a:p>
      </dgm:t>
    </dgm:pt>
    <dgm:pt modelId="{39D14E11-ED50-4725-A756-52382E8F520F}" type="parTrans" cxnId="{211E9FC5-BE7F-462E-A92E-177E60733C77}">
      <dgm:prSet/>
      <dgm:spPr/>
      <dgm:t>
        <a:bodyPr/>
        <a:lstStyle/>
        <a:p>
          <a:endParaRPr lang="en-GB"/>
        </a:p>
      </dgm:t>
    </dgm:pt>
    <dgm:pt modelId="{118A4EEF-356A-46E8-ADF5-1D7EA6474F4F}" type="sibTrans" cxnId="{211E9FC5-BE7F-462E-A92E-177E60733C77}">
      <dgm:prSet/>
      <dgm:spPr/>
      <dgm:t>
        <a:bodyPr/>
        <a:lstStyle/>
        <a:p>
          <a:endParaRPr lang="en-GB"/>
        </a:p>
      </dgm:t>
    </dgm:pt>
    <dgm:pt modelId="{BACB627F-3AC5-4B83-95F3-8DC79C75FC21}">
      <dgm:prSet/>
      <dgm:spPr/>
      <dgm:t>
        <a:bodyPr/>
        <a:lstStyle/>
        <a:p>
          <a:pPr>
            <a:buNone/>
          </a:pPr>
          <a:r>
            <a:rPr lang="en-GB" dirty="0"/>
            <a:t>Not - Slides replace the speaker.</a:t>
          </a:r>
        </a:p>
      </dgm:t>
    </dgm:pt>
    <dgm:pt modelId="{BA75CA07-CF9B-4787-B479-552419EB9A80}" type="parTrans" cxnId="{5AFF8B28-45BE-4740-8A41-35294FB664D8}">
      <dgm:prSet/>
      <dgm:spPr/>
      <dgm:t>
        <a:bodyPr/>
        <a:lstStyle/>
        <a:p>
          <a:endParaRPr lang="en-GB"/>
        </a:p>
      </dgm:t>
    </dgm:pt>
    <dgm:pt modelId="{A6859896-B37A-4507-9656-C9B4FAFDB71B}" type="sibTrans" cxnId="{5AFF8B28-45BE-4740-8A41-35294FB664D8}">
      <dgm:prSet/>
      <dgm:spPr/>
      <dgm:t>
        <a:bodyPr/>
        <a:lstStyle/>
        <a:p>
          <a:endParaRPr lang="en-GB"/>
        </a:p>
      </dgm:t>
    </dgm:pt>
    <dgm:pt modelId="{6D3F9A92-9C6D-400D-8CB6-ABC2ED143ADF}">
      <dgm:prSet phldrT="[Text]" phldr="0"/>
      <dgm:spPr/>
      <dgm:t>
        <a:bodyPr/>
        <a:lstStyle/>
        <a:p>
          <a:pPr>
            <a:buNone/>
          </a:pPr>
          <a:r>
            <a:rPr lang="en-GB" dirty="0"/>
            <a:t>Audience reads </a:t>
          </a:r>
          <a:r>
            <a:rPr lang="en-GB" u="sng" dirty="0"/>
            <a:t>or</a:t>
          </a:r>
          <a:r>
            <a:rPr lang="en-GB" dirty="0"/>
            <a:t> listens.</a:t>
          </a:r>
        </a:p>
      </dgm:t>
    </dgm:pt>
    <dgm:pt modelId="{3F2614DA-7F81-443F-8DD6-2F9907F74A6B}" type="parTrans" cxnId="{F64BF4A7-36D3-4CA0-8CE8-8A601996A1B7}">
      <dgm:prSet/>
      <dgm:spPr/>
      <dgm:t>
        <a:bodyPr/>
        <a:lstStyle/>
        <a:p>
          <a:endParaRPr lang="en-GB"/>
        </a:p>
      </dgm:t>
    </dgm:pt>
    <dgm:pt modelId="{88988BCA-EC4B-4F5B-BEE2-A3D3C06E70D3}" type="sibTrans" cxnId="{F64BF4A7-36D3-4CA0-8CE8-8A601996A1B7}">
      <dgm:prSet/>
      <dgm:spPr/>
      <dgm:t>
        <a:bodyPr/>
        <a:lstStyle/>
        <a:p>
          <a:endParaRPr lang="en-GB"/>
        </a:p>
      </dgm:t>
    </dgm:pt>
    <dgm:pt modelId="{173FDFFD-E916-4959-8FD6-E33238E218EE}">
      <dgm:prSet/>
      <dgm:spPr/>
      <dgm:t>
        <a:bodyPr/>
        <a:lstStyle/>
        <a:p>
          <a:pPr>
            <a:buNone/>
          </a:pPr>
          <a:r>
            <a:rPr lang="en-GB"/>
            <a:t>They struggle to do both simultaneously.</a:t>
          </a:r>
        </a:p>
      </dgm:t>
    </dgm:pt>
    <dgm:pt modelId="{40BD65DE-214D-48DD-AB69-4E7D26023352}" type="parTrans" cxnId="{2EA7E161-BD0A-4AD0-B76E-9EE87B44E7F5}">
      <dgm:prSet/>
      <dgm:spPr/>
      <dgm:t>
        <a:bodyPr/>
        <a:lstStyle/>
        <a:p>
          <a:endParaRPr lang="en-GB"/>
        </a:p>
      </dgm:t>
    </dgm:pt>
    <dgm:pt modelId="{5FA3AB92-BCC6-43CD-80B5-3BCF185C4CFB}" type="sibTrans" cxnId="{2EA7E161-BD0A-4AD0-B76E-9EE87B44E7F5}">
      <dgm:prSet/>
      <dgm:spPr/>
      <dgm:t>
        <a:bodyPr/>
        <a:lstStyle/>
        <a:p>
          <a:endParaRPr lang="en-GB"/>
        </a:p>
      </dgm:t>
    </dgm:pt>
    <dgm:pt modelId="{A2B70F2C-8E92-4544-A00C-360FED3ADC37}">
      <dgm:prSet phldrT="[Text]"/>
      <dgm:spPr/>
      <dgm:t>
        <a:bodyPr/>
        <a:lstStyle/>
        <a:p>
          <a:pPr>
            <a:buNone/>
          </a:pPr>
          <a:r>
            <a:rPr lang="en-GB"/>
            <a:t>Use notes for detail.</a:t>
          </a:r>
          <a:endParaRPr lang="en-GB" dirty="0"/>
        </a:p>
      </dgm:t>
    </dgm:pt>
    <dgm:pt modelId="{3A0983DE-E231-49F1-9941-5E8066DBFE9D}" type="parTrans" cxnId="{9B686C7D-9EAF-4D7B-8532-44B34BF9976A}">
      <dgm:prSet/>
      <dgm:spPr/>
      <dgm:t>
        <a:bodyPr/>
        <a:lstStyle/>
        <a:p>
          <a:endParaRPr lang="en-GB"/>
        </a:p>
      </dgm:t>
    </dgm:pt>
    <dgm:pt modelId="{0FCC4361-CBA5-444F-B906-5D361BD2B046}" type="sibTrans" cxnId="{9B686C7D-9EAF-4D7B-8532-44B34BF9976A}">
      <dgm:prSet/>
      <dgm:spPr/>
      <dgm:t>
        <a:bodyPr/>
        <a:lstStyle/>
        <a:p>
          <a:endParaRPr lang="en-GB"/>
        </a:p>
      </dgm:t>
    </dgm:pt>
    <dgm:pt modelId="{1A77A9AD-8F99-4E80-B6E4-904BA25D6AB9}">
      <dgm:prSet/>
      <dgm:spPr/>
      <dgm:t>
        <a:bodyPr/>
        <a:lstStyle/>
        <a:p>
          <a:pPr>
            <a:buNone/>
          </a:pPr>
          <a:r>
            <a:rPr lang="en-GB"/>
            <a:t>Use slides for structure.</a:t>
          </a:r>
        </a:p>
      </dgm:t>
    </dgm:pt>
    <dgm:pt modelId="{ABA5B431-B7C2-4733-A1CF-A21037CCB380}" type="parTrans" cxnId="{A2BABD15-8AA6-4A3D-A22A-87C8D595310C}">
      <dgm:prSet/>
      <dgm:spPr/>
      <dgm:t>
        <a:bodyPr/>
        <a:lstStyle/>
        <a:p>
          <a:endParaRPr lang="en-GB"/>
        </a:p>
      </dgm:t>
    </dgm:pt>
    <dgm:pt modelId="{967F42BB-8524-4785-8E49-B3DB879FD5E7}" type="sibTrans" cxnId="{A2BABD15-8AA6-4A3D-A22A-87C8D595310C}">
      <dgm:prSet/>
      <dgm:spPr/>
      <dgm:t>
        <a:bodyPr/>
        <a:lstStyle/>
        <a:p>
          <a:endParaRPr lang="en-GB"/>
        </a:p>
      </dgm:t>
    </dgm:pt>
    <dgm:pt modelId="{CEFF8A13-ADEC-476D-AC04-A0C583CC85C7}">
      <dgm:prSet/>
      <dgm:spPr/>
      <dgm:t>
        <a:bodyPr/>
        <a:lstStyle/>
        <a:p>
          <a:pPr>
            <a:buNone/>
          </a:pPr>
          <a:r>
            <a:rPr lang="en-GB" dirty="0"/>
            <a:t>Rule 5 </a:t>
          </a:r>
        </a:p>
      </dgm:t>
    </dgm:pt>
    <dgm:pt modelId="{BAF2AF8C-74D4-4E3F-B2BB-2BAD6B0BCEBB}" type="parTrans" cxnId="{ED2B309D-1F32-4FA1-BF69-27DDBC5A880B}">
      <dgm:prSet/>
      <dgm:spPr/>
      <dgm:t>
        <a:bodyPr/>
        <a:lstStyle/>
        <a:p>
          <a:endParaRPr lang="en-GB"/>
        </a:p>
      </dgm:t>
    </dgm:pt>
    <dgm:pt modelId="{0E064AB6-BB71-487C-93E9-EFDF0777ED8D}" type="sibTrans" cxnId="{ED2B309D-1F32-4FA1-BF69-27DDBC5A880B}">
      <dgm:prSet/>
      <dgm:spPr/>
      <dgm:t>
        <a:bodyPr/>
        <a:lstStyle/>
        <a:p>
          <a:endParaRPr lang="en-GB"/>
        </a:p>
      </dgm:t>
    </dgm:pt>
    <dgm:pt modelId="{4BF1DEEB-25B1-44F4-878E-D4E3ACA41876}">
      <dgm:prSet/>
      <dgm:spPr/>
      <dgm:t>
        <a:bodyPr/>
        <a:lstStyle/>
        <a:p>
          <a:pPr>
            <a:buNone/>
          </a:pPr>
          <a:r>
            <a:rPr lang="en-GB" dirty="0"/>
            <a:t>Images trigger stories.</a:t>
          </a:r>
        </a:p>
      </dgm:t>
    </dgm:pt>
    <dgm:pt modelId="{62658C6D-F28C-4C4A-AC90-69E7209E889C}" type="parTrans" cxnId="{125D2380-0652-4569-B645-DF647EA58390}">
      <dgm:prSet/>
      <dgm:spPr/>
      <dgm:t>
        <a:bodyPr/>
        <a:lstStyle/>
        <a:p>
          <a:endParaRPr lang="en-GB"/>
        </a:p>
      </dgm:t>
    </dgm:pt>
    <dgm:pt modelId="{81033026-DEA3-4F7E-AF62-B4AE80A7616A}" type="sibTrans" cxnId="{125D2380-0652-4569-B645-DF647EA58390}">
      <dgm:prSet/>
      <dgm:spPr/>
      <dgm:t>
        <a:bodyPr/>
        <a:lstStyle/>
        <a:p>
          <a:endParaRPr lang="en-GB"/>
        </a:p>
      </dgm:t>
    </dgm:pt>
    <dgm:pt modelId="{F600120D-8904-4BE8-8496-EB6BD603B87F}">
      <dgm:prSet/>
      <dgm:spPr/>
      <dgm:t>
        <a:bodyPr/>
        <a:lstStyle/>
        <a:p>
          <a:pPr>
            <a:buNone/>
          </a:pPr>
          <a:r>
            <a:rPr lang="en-GB" dirty="0"/>
            <a:t>Text triggers reading.</a:t>
          </a:r>
        </a:p>
      </dgm:t>
    </dgm:pt>
    <dgm:pt modelId="{7F9FC149-E55B-4C27-BC11-B42C87CE0813}" type="parTrans" cxnId="{050B04F6-70A4-4F67-8B88-6DB571DB919F}">
      <dgm:prSet/>
      <dgm:spPr/>
      <dgm:t>
        <a:bodyPr/>
        <a:lstStyle/>
        <a:p>
          <a:endParaRPr lang="en-GB"/>
        </a:p>
      </dgm:t>
    </dgm:pt>
    <dgm:pt modelId="{13B6CA34-E4ED-4950-A7E0-21180D17C70D}" type="sibTrans" cxnId="{050B04F6-70A4-4F67-8B88-6DB571DB919F}">
      <dgm:prSet/>
      <dgm:spPr/>
      <dgm:t>
        <a:bodyPr/>
        <a:lstStyle/>
        <a:p>
          <a:endParaRPr lang="en-GB"/>
        </a:p>
      </dgm:t>
    </dgm:pt>
    <dgm:pt modelId="{AB77AFC3-0C83-486B-A650-C5CC3BA34DD7}" type="pres">
      <dgm:prSet presAssocID="{3B860A98-0E0F-4E2D-95F8-3F9CFAFF4D5F}" presName="Name0" presStyleCnt="0">
        <dgm:presLayoutVars>
          <dgm:dir/>
          <dgm:animLvl val="lvl"/>
          <dgm:resizeHandles/>
        </dgm:presLayoutVars>
      </dgm:prSet>
      <dgm:spPr/>
    </dgm:pt>
    <dgm:pt modelId="{54C3DDB4-B901-4D0E-A25B-282F71B74A24}" type="pres">
      <dgm:prSet presAssocID="{E33B4A78-4A9D-4B9E-8610-AED00DFD620F}" presName="linNode" presStyleCnt="0"/>
      <dgm:spPr/>
    </dgm:pt>
    <dgm:pt modelId="{363F229B-C081-4AE4-8AC3-6827FE288BE8}" type="pres">
      <dgm:prSet presAssocID="{E33B4A78-4A9D-4B9E-8610-AED00DFD620F}" presName="parentShp" presStyleLbl="node1" presStyleIdx="0" presStyleCnt="5">
        <dgm:presLayoutVars>
          <dgm:bulletEnabled val="1"/>
        </dgm:presLayoutVars>
      </dgm:prSet>
      <dgm:spPr/>
    </dgm:pt>
    <dgm:pt modelId="{D9CDBC93-85E5-4076-AA89-0817FC89B18B}" type="pres">
      <dgm:prSet presAssocID="{E33B4A78-4A9D-4B9E-8610-AED00DFD620F}" presName="childShp" presStyleLbl="bgAccFollowNode1" presStyleIdx="0" presStyleCnt="5">
        <dgm:presLayoutVars>
          <dgm:bulletEnabled val="1"/>
        </dgm:presLayoutVars>
      </dgm:prSet>
      <dgm:spPr/>
    </dgm:pt>
    <dgm:pt modelId="{4F5B4FD6-ED07-442F-A05F-2FDEDEFB8F3C}" type="pres">
      <dgm:prSet presAssocID="{506B7D0A-26C3-4279-B59C-28E15CE08F6C}" presName="spacing" presStyleCnt="0"/>
      <dgm:spPr/>
    </dgm:pt>
    <dgm:pt modelId="{285696E9-316C-4309-A969-D7C552264B6F}" type="pres">
      <dgm:prSet presAssocID="{12957269-7504-4007-B9FB-29CE902F8986}" presName="linNode" presStyleCnt="0"/>
      <dgm:spPr/>
    </dgm:pt>
    <dgm:pt modelId="{48290E91-131C-4307-B421-D771893BAA50}" type="pres">
      <dgm:prSet presAssocID="{12957269-7504-4007-B9FB-29CE902F8986}" presName="parentShp" presStyleLbl="node1" presStyleIdx="1" presStyleCnt="5">
        <dgm:presLayoutVars>
          <dgm:bulletEnabled val="1"/>
        </dgm:presLayoutVars>
      </dgm:prSet>
      <dgm:spPr/>
    </dgm:pt>
    <dgm:pt modelId="{263F46D0-F7D5-4097-956E-4D1E81C8DF82}" type="pres">
      <dgm:prSet presAssocID="{12957269-7504-4007-B9FB-29CE902F8986}" presName="childShp" presStyleLbl="bgAccFollowNode1" presStyleIdx="1" presStyleCnt="5">
        <dgm:presLayoutVars>
          <dgm:bulletEnabled val="1"/>
        </dgm:presLayoutVars>
      </dgm:prSet>
      <dgm:spPr/>
    </dgm:pt>
    <dgm:pt modelId="{3437472F-695C-4797-B8ED-5B0B83F74830}" type="pres">
      <dgm:prSet presAssocID="{62ECE888-83EC-4CCD-8EFB-8B6CFD20E874}" presName="spacing" presStyleCnt="0"/>
      <dgm:spPr/>
    </dgm:pt>
    <dgm:pt modelId="{8E2ACAD9-A733-4A99-8237-985C98B20A7B}" type="pres">
      <dgm:prSet presAssocID="{C3E7885B-FE0A-4058-886B-14B93A297C55}" presName="linNode" presStyleCnt="0"/>
      <dgm:spPr/>
    </dgm:pt>
    <dgm:pt modelId="{35EBFE7C-ACDE-46B7-ACD7-7AA5D8ED270A}" type="pres">
      <dgm:prSet presAssocID="{C3E7885B-FE0A-4058-886B-14B93A297C55}" presName="parentShp" presStyleLbl="node1" presStyleIdx="2" presStyleCnt="5">
        <dgm:presLayoutVars>
          <dgm:bulletEnabled val="1"/>
        </dgm:presLayoutVars>
      </dgm:prSet>
      <dgm:spPr/>
    </dgm:pt>
    <dgm:pt modelId="{B1D51FE2-9AF9-4228-A02E-ED011AE2644F}" type="pres">
      <dgm:prSet presAssocID="{C3E7885B-FE0A-4058-886B-14B93A297C55}" presName="childShp" presStyleLbl="bgAccFollowNode1" presStyleIdx="2" presStyleCnt="5">
        <dgm:presLayoutVars>
          <dgm:bulletEnabled val="1"/>
        </dgm:presLayoutVars>
      </dgm:prSet>
      <dgm:spPr/>
    </dgm:pt>
    <dgm:pt modelId="{4D5B2ADB-249C-4105-A7C7-2B7062C9941F}" type="pres">
      <dgm:prSet presAssocID="{B516832C-C711-4CDF-80D3-768E205F1767}" presName="spacing" presStyleCnt="0"/>
      <dgm:spPr/>
    </dgm:pt>
    <dgm:pt modelId="{2DAC4B5E-108A-4822-A013-E0C683BA693A}" type="pres">
      <dgm:prSet presAssocID="{9D9CF8C3-33CF-4B30-AE2B-79D0911FEA93}" presName="linNode" presStyleCnt="0"/>
      <dgm:spPr/>
    </dgm:pt>
    <dgm:pt modelId="{6DBF01EB-6F1F-4A54-A374-6C1412F69F3C}" type="pres">
      <dgm:prSet presAssocID="{9D9CF8C3-33CF-4B30-AE2B-79D0911FEA93}" presName="parentShp" presStyleLbl="node1" presStyleIdx="3" presStyleCnt="5">
        <dgm:presLayoutVars>
          <dgm:bulletEnabled val="1"/>
        </dgm:presLayoutVars>
      </dgm:prSet>
      <dgm:spPr/>
    </dgm:pt>
    <dgm:pt modelId="{A0458678-B69F-4EBA-A578-901F742E7D8E}" type="pres">
      <dgm:prSet presAssocID="{9D9CF8C3-33CF-4B30-AE2B-79D0911FEA93}" presName="childShp" presStyleLbl="bgAccFollowNode1" presStyleIdx="3" presStyleCnt="5">
        <dgm:presLayoutVars>
          <dgm:bulletEnabled val="1"/>
        </dgm:presLayoutVars>
      </dgm:prSet>
      <dgm:spPr/>
    </dgm:pt>
    <dgm:pt modelId="{D8AE41E7-DBD2-4EEF-9861-6883305D3D3F}" type="pres">
      <dgm:prSet presAssocID="{118A4EEF-356A-46E8-ADF5-1D7EA6474F4F}" presName="spacing" presStyleCnt="0"/>
      <dgm:spPr/>
    </dgm:pt>
    <dgm:pt modelId="{38BB052C-41EC-4602-8959-06AB14ECDCDA}" type="pres">
      <dgm:prSet presAssocID="{CEFF8A13-ADEC-476D-AC04-A0C583CC85C7}" presName="linNode" presStyleCnt="0"/>
      <dgm:spPr/>
    </dgm:pt>
    <dgm:pt modelId="{F855F623-6A01-4443-BB5E-25939EBD64E8}" type="pres">
      <dgm:prSet presAssocID="{CEFF8A13-ADEC-476D-AC04-A0C583CC85C7}" presName="parentShp" presStyleLbl="node1" presStyleIdx="4" presStyleCnt="5">
        <dgm:presLayoutVars>
          <dgm:bulletEnabled val="1"/>
        </dgm:presLayoutVars>
      </dgm:prSet>
      <dgm:spPr/>
    </dgm:pt>
    <dgm:pt modelId="{896BBB3F-463E-4F82-821C-56E670AAD280}" type="pres">
      <dgm:prSet presAssocID="{CEFF8A13-ADEC-476D-AC04-A0C583CC85C7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0FFEA90C-370F-4697-9D0B-B1FD0A8F8F20}" type="presOf" srcId="{173FDFFD-E916-4959-8FD6-E33238E218EE}" destId="{263F46D0-F7D5-4097-956E-4D1E81C8DF82}" srcOrd="0" destOrd="1" presId="urn:microsoft.com/office/officeart/2005/8/layout/vList6"/>
    <dgm:cxn modelId="{88300C14-60E5-4EB8-9757-C5F7FDA0DCDA}" srcId="{3B860A98-0E0F-4E2D-95F8-3F9CFAFF4D5F}" destId="{C3E7885B-FE0A-4058-886B-14B93A297C55}" srcOrd="2" destOrd="0" parTransId="{E63F93DC-AA99-4FD9-A908-78BC280C6FBC}" sibTransId="{B516832C-C711-4CDF-80D3-768E205F1767}"/>
    <dgm:cxn modelId="{A2BABD15-8AA6-4A3D-A22A-87C8D595310C}" srcId="{9D9CF8C3-33CF-4B30-AE2B-79D0911FEA93}" destId="{1A77A9AD-8F99-4E80-B6E4-904BA25D6AB9}" srcOrd="1" destOrd="0" parTransId="{ABA5B431-B7C2-4733-A1CF-A21037CCB380}" sibTransId="{967F42BB-8524-4785-8E49-B3DB879FD5E7}"/>
    <dgm:cxn modelId="{8636851E-553E-4D5C-84E4-31CC6F6E19CD}" type="presOf" srcId="{4BF1DEEB-25B1-44F4-878E-D4E3ACA41876}" destId="{896BBB3F-463E-4F82-821C-56E670AAD280}" srcOrd="0" destOrd="0" presId="urn:microsoft.com/office/officeart/2005/8/layout/vList6"/>
    <dgm:cxn modelId="{5AFF8B28-45BE-4740-8A41-35294FB664D8}" srcId="{E33B4A78-4A9D-4B9E-8610-AED00DFD620F}" destId="{BACB627F-3AC5-4B83-95F3-8DC79C75FC21}" srcOrd="1" destOrd="0" parTransId="{BA75CA07-CF9B-4787-B479-552419EB9A80}" sibTransId="{A6859896-B37A-4507-9656-C9B4FAFDB71B}"/>
    <dgm:cxn modelId="{9F82D82B-147B-44D1-959A-B772278094C3}" srcId="{E33B4A78-4A9D-4B9E-8610-AED00DFD620F}" destId="{EA2C193A-4B83-4762-B149-4139821CB123}" srcOrd="0" destOrd="0" parTransId="{A94949A7-A0F3-433D-92D9-D50C80D6B441}" sibTransId="{8991901D-25B3-45C7-9259-AA0C3F471A5A}"/>
    <dgm:cxn modelId="{AC744331-ED09-415C-A7C4-AB7287FFC87A}" type="presOf" srcId="{90D7B989-052E-4E24-85D1-5985EE2A4CEC}" destId="{B1D51FE2-9AF9-4228-A02E-ED011AE2644F}" srcOrd="0" destOrd="0" presId="urn:microsoft.com/office/officeart/2005/8/layout/vList6"/>
    <dgm:cxn modelId="{24EE3A3B-428B-4F8D-A536-FE5F44AB0934}" srcId="{3B860A98-0E0F-4E2D-95F8-3F9CFAFF4D5F}" destId="{12957269-7504-4007-B9FB-29CE902F8986}" srcOrd="1" destOrd="0" parTransId="{F6068D8A-4DB8-43AF-91E2-13ADB53A8C52}" sibTransId="{62ECE888-83EC-4CCD-8EFB-8B6CFD20E874}"/>
    <dgm:cxn modelId="{FD738C3B-D1C1-466C-A6F6-1F22FE204A5D}" type="presOf" srcId="{EA2C193A-4B83-4762-B149-4139821CB123}" destId="{D9CDBC93-85E5-4076-AA89-0817FC89B18B}" srcOrd="0" destOrd="0" presId="urn:microsoft.com/office/officeart/2005/8/layout/vList6"/>
    <dgm:cxn modelId="{5464B63C-50A6-448D-A061-141548DE8056}" type="presOf" srcId="{3B860A98-0E0F-4E2D-95F8-3F9CFAFF4D5F}" destId="{AB77AFC3-0C83-486B-A650-C5CC3BA34DD7}" srcOrd="0" destOrd="0" presId="urn:microsoft.com/office/officeart/2005/8/layout/vList6"/>
    <dgm:cxn modelId="{13DE2A3D-25B9-43B1-98C9-2AB1FCBD27CB}" type="presOf" srcId="{CEFF8A13-ADEC-476D-AC04-A0C583CC85C7}" destId="{F855F623-6A01-4443-BB5E-25939EBD64E8}" srcOrd="0" destOrd="0" presId="urn:microsoft.com/office/officeart/2005/8/layout/vList6"/>
    <dgm:cxn modelId="{2EA7E161-BD0A-4AD0-B76E-9EE87B44E7F5}" srcId="{12957269-7504-4007-B9FB-29CE902F8986}" destId="{173FDFFD-E916-4959-8FD6-E33238E218EE}" srcOrd="1" destOrd="0" parTransId="{40BD65DE-214D-48DD-AB69-4E7D26023352}" sibTransId="{5FA3AB92-BCC6-43CD-80B5-3BCF185C4CFB}"/>
    <dgm:cxn modelId="{72E5D142-3292-48C5-9804-18CEF00EA106}" type="presOf" srcId="{1A77A9AD-8F99-4E80-B6E4-904BA25D6AB9}" destId="{A0458678-B69F-4EBA-A578-901F742E7D8E}" srcOrd="0" destOrd="1" presId="urn:microsoft.com/office/officeart/2005/8/layout/vList6"/>
    <dgm:cxn modelId="{807F9378-8600-467D-933A-872814B29A45}" type="presOf" srcId="{12957269-7504-4007-B9FB-29CE902F8986}" destId="{48290E91-131C-4307-B421-D771893BAA50}" srcOrd="0" destOrd="0" presId="urn:microsoft.com/office/officeart/2005/8/layout/vList6"/>
    <dgm:cxn modelId="{9B686C7D-9EAF-4D7B-8532-44B34BF9976A}" srcId="{9D9CF8C3-33CF-4B30-AE2B-79D0911FEA93}" destId="{A2B70F2C-8E92-4544-A00C-360FED3ADC37}" srcOrd="0" destOrd="0" parTransId="{3A0983DE-E231-49F1-9941-5E8066DBFE9D}" sibTransId="{0FCC4361-CBA5-444F-B906-5D361BD2B046}"/>
    <dgm:cxn modelId="{125D2380-0652-4569-B645-DF647EA58390}" srcId="{CEFF8A13-ADEC-476D-AC04-A0C583CC85C7}" destId="{4BF1DEEB-25B1-44F4-878E-D4E3ACA41876}" srcOrd="0" destOrd="0" parTransId="{62658C6D-F28C-4C4A-AC90-69E7209E889C}" sibTransId="{81033026-DEA3-4F7E-AF62-B4AE80A7616A}"/>
    <dgm:cxn modelId="{9AC85E89-0B03-40D7-ADA7-4364D8132618}" srcId="{3B860A98-0E0F-4E2D-95F8-3F9CFAFF4D5F}" destId="{E33B4A78-4A9D-4B9E-8610-AED00DFD620F}" srcOrd="0" destOrd="0" parTransId="{C473C04F-830A-4E16-B39A-FE4FB2D6C121}" sibTransId="{506B7D0A-26C3-4279-B59C-28E15CE08F6C}"/>
    <dgm:cxn modelId="{B77E498D-748C-4B1B-A05E-934F3CB238BA}" type="presOf" srcId="{A2B70F2C-8E92-4544-A00C-360FED3ADC37}" destId="{A0458678-B69F-4EBA-A578-901F742E7D8E}" srcOrd="0" destOrd="0" presId="urn:microsoft.com/office/officeart/2005/8/layout/vList6"/>
    <dgm:cxn modelId="{ED2B309D-1F32-4FA1-BF69-27DDBC5A880B}" srcId="{3B860A98-0E0F-4E2D-95F8-3F9CFAFF4D5F}" destId="{CEFF8A13-ADEC-476D-AC04-A0C583CC85C7}" srcOrd="4" destOrd="0" parTransId="{BAF2AF8C-74D4-4E3F-B2BB-2BAD6B0BCEBB}" sibTransId="{0E064AB6-BB71-487C-93E9-EFDF0777ED8D}"/>
    <dgm:cxn modelId="{F64BF4A7-36D3-4CA0-8CE8-8A601996A1B7}" srcId="{12957269-7504-4007-B9FB-29CE902F8986}" destId="{6D3F9A92-9C6D-400D-8CB6-ABC2ED143ADF}" srcOrd="0" destOrd="0" parTransId="{3F2614DA-7F81-443F-8DD6-2F9907F74A6B}" sibTransId="{88988BCA-EC4B-4F5B-BEE2-A3D3C06E70D3}"/>
    <dgm:cxn modelId="{2B5885BD-81AE-4018-9E1B-E6A86C34A36B}" type="presOf" srcId="{6D3F9A92-9C6D-400D-8CB6-ABC2ED143ADF}" destId="{263F46D0-F7D5-4097-956E-4D1E81C8DF82}" srcOrd="0" destOrd="0" presId="urn:microsoft.com/office/officeart/2005/8/layout/vList6"/>
    <dgm:cxn modelId="{211E9FC5-BE7F-462E-A92E-177E60733C77}" srcId="{3B860A98-0E0F-4E2D-95F8-3F9CFAFF4D5F}" destId="{9D9CF8C3-33CF-4B30-AE2B-79D0911FEA93}" srcOrd="3" destOrd="0" parTransId="{39D14E11-ED50-4725-A756-52382E8F520F}" sibTransId="{118A4EEF-356A-46E8-ADF5-1D7EA6474F4F}"/>
    <dgm:cxn modelId="{C9ECDDD0-C437-4E68-BF86-2F3CC6E41334}" type="presOf" srcId="{9D9CF8C3-33CF-4B30-AE2B-79D0911FEA93}" destId="{6DBF01EB-6F1F-4A54-A374-6C1412F69F3C}" srcOrd="0" destOrd="0" presId="urn:microsoft.com/office/officeart/2005/8/layout/vList6"/>
    <dgm:cxn modelId="{8C94A1D2-9A8E-4561-83B9-C34B078F114F}" type="presOf" srcId="{E33B4A78-4A9D-4B9E-8610-AED00DFD620F}" destId="{363F229B-C081-4AE4-8AC3-6827FE288BE8}" srcOrd="0" destOrd="0" presId="urn:microsoft.com/office/officeart/2005/8/layout/vList6"/>
    <dgm:cxn modelId="{8AD1F5D2-36BF-4346-AB0D-357646DEE97E}" type="presOf" srcId="{C3E7885B-FE0A-4058-886B-14B93A297C55}" destId="{35EBFE7C-ACDE-46B7-ACD7-7AA5D8ED270A}" srcOrd="0" destOrd="0" presId="urn:microsoft.com/office/officeart/2005/8/layout/vList6"/>
    <dgm:cxn modelId="{9755EFDE-AB14-4CC0-B758-285F45C0683F}" type="presOf" srcId="{F600120D-8904-4BE8-8496-EB6BD603B87F}" destId="{896BBB3F-463E-4F82-821C-56E670AAD280}" srcOrd="0" destOrd="1" presId="urn:microsoft.com/office/officeart/2005/8/layout/vList6"/>
    <dgm:cxn modelId="{39A01EEB-F169-4A35-B6E8-03AC523670F6}" srcId="{C3E7885B-FE0A-4058-886B-14B93A297C55}" destId="{90D7B989-052E-4E24-85D1-5985EE2A4CEC}" srcOrd="0" destOrd="0" parTransId="{DF9AF234-ED0E-4840-AFBF-B89AA42C9930}" sibTransId="{A7279561-F987-4831-9A06-7F1680220471}"/>
    <dgm:cxn modelId="{050B04F6-70A4-4F67-8B88-6DB571DB919F}" srcId="{CEFF8A13-ADEC-476D-AC04-A0C583CC85C7}" destId="{F600120D-8904-4BE8-8496-EB6BD603B87F}" srcOrd="1" destOrd="0" parTransId="{7F9FC149-E55B-4C27-BC11-B42C87CE0813}" sibTransId="{13B6CA34-E4ED-4950-A7E0-21180D17C70D}"/>
    <dgm:cxn modelId="{682302F8-1228-4D33-805E-0CB5FF6B14D8}" type="presOf" srcId="{BACB627F-3AC5-4B83-95F3-8DC79C75FC21}" destId="{D9CDBC93-85E5-4076-AA89-0817FC89B18B}" srcOrd="0" destOrd="1" presId="urn:microsoft.com/office/officeart/2005/8/layout/vList6"/>
    <dgm:cxn modelId="{CF526930-F5EA-4F7C-8218-06FEBB9CEB6A}" type="presParOf" srcId="{AB77AFC3-0C83-486B-A650-C5CC3BA34DD7}" destId="{54C3DDB4-B901-4D0E-A25B-282F71B74A24}" srcOrd="0" destOrd="0" presId="urn:microsoft.com/office/officeart/2005/8/layout/vList6"/>
    <dgm:cxn modelId="{4523C917-6274-42F5-A874-C8BDEE300926}" type="presParOf" srcId="{54C3DDB4-B901-4D0E-A25B-282F71B74A24}" destId="{363F229B-C081-4AE4-8AC3-6827FE288BE8}" srcOrd="0" destOrd="0" presId="urn:microsoft.com/office/officeart/2005/8/layout/vList6"/>
    <dgm:cxn modelId="{6DA679A5-3187-4C9E-97C3-8074E017E44A}" type="presParOf" srcId="{54C3DDB4-B901-4D0E-A25B-282F71B74A24}" destId="{D9CDBC93-85E5-4076-AA89-0817FC89B18B}" srcOrd="1" destOrd="0" presId="urn:microsoft.com/office/officeart/2005/8/layout/vList6"/>
    <dgm:cxn modelId="{A554D243-BF1D-44A6-A54B-84D7B4239A61}" type="presParOf" srcId="{AB77AFC3-0C83-486B-A650-C5CC3BA34DD7}" destId="{4F5B4FD6-ED07-442F-A05F-2FDEDEFB8F3C}" srcOrd="1" destOrd="0" presId="urn:microsoft.com/office/officeart/2005/8/layout/vList6"/>
    <dgm:cxn modelId="{7FC8A4B0-5FDC-4424-8025-B0EBD1E6A0BB}" type="presParOf" srcId="{AB77AFC3-0C83-486B-A650-C5CC3BA34DD7}" destId="{285696E9-316C-4309-A969-D7C552264B6F}" srcOrd="2" destOrd="0" presId="urn:microsoft.com/office/officeart/2005/8/layout/vList6"/>
    <dgm:cxn modelId="{F4569EBA-2F0D-464E-8A28-2B3F0D0A1CAB}" type="presParOf" srcId="{285696E9-316C-4309-A969-D7C552264B6F}" destId="{48290E91-131C-4307-B421-D771893BAA50}" srcOrd="0" destOrd="0" presId="urn:microsoft.com/office/officeart/2005/8/layout/vList6"/>
    <dgm:cxn modelId="{1372736B-3456-4E93-9EDD-631919C9469C}" type="presParOf" srcId="{285696E9-316C-4309-A969-D7C552264B6F}" destId="{263F46D0-F7D5-4097-956E-4D1E81C8DF82}" srcOrd="1" destOrd="0" presId="urn:microsoft.com/office/officeart/2005/8/layout/vList6"/>
    <dgm:cxn modelId="{A07F2DF2-CF1F-421D-8068-39E7E0393DA5}" type="presParOf" srcId="{AB77AFC3-0C83-486B-A650-C5CC3BA34DD7}" destId="{3437472F-695C-4797-B8ED-5B0B83F74830}" srcOrd="3" destOrd="0" presId="urn:microsoft.com/office/officeart/2005/8/layout/vList6"/>
    <dgm:cxn modelId="{31B09104-261D-41DC-95E3-A6AC01E22875}" type="presParOf" srcId="{AB77AFC3-0C83-486B-A650-C5CC3BA34DD7}" destId="{8E2ACAD9-A733-4A99-8237-985C98B20A7B}" srcOrd="4" destOrd="0" presId="urn:microsoft.com/office/officeart/2005/8/layout/vList6"/>
    <dgm:cxn modelId="{8F7189FE-BD19-403C-93BF-4996830FD47C}" type="presParOf" srcId="{8E2ACAD9-A733-4A99-8237-985C98B20A7B}" destId="{35EBFE7C-ACDE-46B7-ACD7-7AA5D8ED270A}" srcOrd="0" destOrd="0" presId="urn:microsoft.com/office/officeart/2005/8/layout/vList6"/>
    <dgm:cxn modelId="{8FF197B3-A86D-4BD3-B8E6-25FF224498A4}" type="presParOf" srcId="{8E2ACAD9-A733-4A99-8237-985C98B20A7B}" destId="{B1D51FE2-9AF9-4228-A02E-ED011AE2644F}" srcOrd="1" destOrd="0" presId="urn:microsoft.com/office/officeart/2005/8/layout/vList6"/>
    <dgm:cxn modelId="{C16DD88A-6347-4B5C-9879-53DBC392D975}" type="presParOf" srcId="{AB77AFC3-0C83-486B-A650-C5CC3BA34DD7}" destId="{4D5B2ADB-249C-4105-A7C7-2B7062C9941F}" srcOrd="5" destOrd="0" presId="urn:microsoft.com/office/officeart/2005/8/layout/vList6"/>
    <dgm:cxn modelId="{9DC668D1-2927-433E-A98A-1F5466AAB889}" type="presParOf" srcId="{AB77AFC3-0C83-486B-A650-C5CC3BA34DD7}" destId="{2DAC4B5E-108A-4822-A013-E0C683BA693A}" srcOrd="6" destOrd="0" presId="urn:microsoft.com/office/officeart/2005/8/layout/vList6"/>
    <dgm:cxn modelId="{D128C26A-9FFF-475B-A774-2F0EC2F031F1}" type="presParOf" srcId="{2DAC4B5E-108A-4822-A013-E0C683BA693A}" destId="{6DBF01EB-6F1F-4A54-A374-6C1412F69F3C}" srcOrd="0" destOrd="0" presId="urn:microsoft.com/office/officeart/2005/8/layout/vList6"/>
    <dgm:cxn modelId="{13031D12-5E65-4497-9DFD-933A7466B0FD}" type="presParOf" srcId="{2DAC4B5E-108A-4822-A013-E0C683BA693A}" destId="{A0458678-B69F-4EBA-A578-901F742E7D8E}" srcOrd="1" destOrd="0" presId="urn:microsoft.com/office/officeart/2005/8/layout/vList6"/>
    <dgm:cxn modelId="{B5407358-C85E-477A-88F6-67159213DDF9}" type="presParOf" srcId="{AB77AFC3-0C83-486B-A650-C5CC3BA34DD7}" destId="{D8AE41E7-DBD2-4EEF-9861-6883305D3D3F}" srcOrd="7" destOrd="0" presId="urn:microsoft.com/office/officeart/2005/8/layout/vList6"/>
    <dgm:cxn modelId="{C8A97B3D-2629-457E-A4F1-B64455CA77C8}" type="presParOf" srcId="{AB77AFC3-0C83-486B-A650-C5CC3BA34DD7}" destId="{38BB052C-41EC-4602-8959-06AB14ECDCDA}" srcOrd="8" destOrd="0" presId="urn:microsoft.com/office/officeart/2005/8/layout/vList6"/>
    <dgm:cxn modelId="{935739F3-F40E-49CD-B15A-FECDD7EB580C}" type="presParOf" srcId="{38BB052C-41EC-4602-8959-06AB14ECDCDA}" destId="{F855F623-6A01-4443-BB5E-25939EBD64E8}" srcOrd="0" destOrd="0" presId="urn:microsoft.com/office/officeart/2005/8/layout/vList6"/>
    <dgm:cxn modelId="{797622AF-502A-4493-BF8D-BEB116F5F4CC}" type="presParOf" srcId="{38BB052C-41EC-4602-8959-06AB14ECDCDA}" destId="{896BBB3F-463E-4F82-821C-56E670AAD280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35F4FB-24E9-4AFB-8329-7238914810E3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C60F5B3-D7F5-43BE-A4F9-11895FEDB294}">
      <dgm:prSet phldrT="[Text]" custT="1"/>
      <dgm:spPr/>
      <dgm:t>
        <a:bodyPr/>
        <a:lstStyle/>
        <a:p>
          <a:r>
            <a:rPr lang="en-GB" sz="2400" b="1" dirty="0"/>
            <a:t>Connect</a:t>
          </a:r>
          <a:r>
            <a:rPr lang="en-GB" sz="2400" dirty="0"/>
            <a:t> - Maintain eye contact	</a:t>
          </a:r>
        </a:p>
      </dgm:t>
    </dgm:pt>
    <dgm:pt modelId="{64CFDEF0-110A-40C4-8B8B-ED130C72CBB6}" type="parTrans" cxnId="{A40CB4CA-CC37-4C0A-9FA8-5699A17E821A}">
      <dgm:prSet/>
      <dgm:spPr/>
      <dgm:t>
        <a:bodyPr/>
        <a:lstStyle/>
        <a:p>
          <a:endParaRPr lang="en-GB"/>
        </a:p>
      </dgm:t>
    </dgm:pt>
    <dgm:pt modelId="{610FE66C-6C6A-4257-AB8A-348832006F4C}" type="sibTrans" cxnId="{A40CB4CA-CC37-4C0A-9FA8-5699A17E821A}">
      <dgm:prSet/>
      <dgm:spPr/>
      <dgm:t>
        <a:bodyPr/>
        <a:lstStyle/>
        <a:p>
          <a:endParaRPr lang="en-GB"/>
        </a:p>
      </dgm:t>
    </dgm:pt>
    <dgm:pt modelId="{2FF4DCD5-9E68-450C-B9AC-0A66283DE9C8}">
      <dgm:prSet custT="1"/>
      <dgm:spPr/>
      <dgm:t>
        <a:bodyPr/>
        <a:lstStyle/>
        <a:p>
          <a:r>
            <a:rPr lang="en-GB" sz="2400" b="1" dirty="0"/>
            <a:t>Keep pace </a:t>
          </a:r>
          <a:r>
            <a:rPr lang="en-GB" sz="2400" dirty="0"/>
            <a:t>- Have a clear structure	</a:t>
          </a:r>
        </a:p>
      </dgm:t>
    </dgm:pt>
    <dgm:pt modelId="{7E40D226-8272-4DE8-B07C-9D8A53B6D17D}" type="parTrans" cxnId="{DAE7474B-3938-46C7-8EBC-F04222E956DB}">
      <dgm:prSet/>
      <dgm:spPr/>
      <dgm:t>
        <a:bodyPr/>
        <a:lstStyle/>
        <a:p>
          <a:endParaRPr lang="en-GB"/>
        </a:p>
      </dgm:t>
    </dgm:pt>
    <dgm:pt modelId="{F3C2304C-0A31-4210-B557-3ACCEDAE4D2B}" type="sibTrans" cxnId="{DAE7474B-3938-46C7-8EBC-F04222E956DB}">
      <dgm:prSet/>
      <dgm:spPr/>
      <dgm:t>
        <a:bodyPr/>
        <a:lstStyle/>
        <a:p>
          <a:endParaRPr lang="en-GB"/>
        </a:p>
      </dgm:t>
    </dgm:pt>
    <dgm:pt modelId="{377C18FF-B1AA-4F15-B068-31527FDE7679}">
      <dgm:prSet custT="1"/>
      <dgm:spPr/>
      <dgm:t>
        <a:bodyPr/>
        <a:lstStyle/>
        <a:p>
          <a:r>
            <a:rPr lang="en-GB" sz="2400" b="1" dirty="0"/>
            <a:t>Analyse-</a:t>
          </a:r>
          <a:r>
            <a:rPr lang="en-GB" sz="2400" dirty="0"/>
            <a:t> Explain why your points are relevant to the audience	</a:t>
          </a:r>
        </a:p>
      </dgm:t>
    </dgm:pt>
    <dgm:pt modelId="{F1771E1D-7195-40CB-90D2-02FE3C5D3F7B}" type="parTrans" cxnId="{B1FD6223-99EB-4702-A6BD-6337229D73BC}">
      <dgm:prSet/>
      <dgm:spPr/>
      <dgm:t>
        <a:bodyPr/>
        <a:lstStyle/>
        <a:p>
          <a:endParaRPr lang="en-GB"/>
        </a:p>
      </dgm:t>
    </dgm:pt>
    <dgm:pt modelId="{ECD4D664-1EDF-47C4-B52B-09CD25279C68}" type="sibTrans" cxnId="{B1FD6223-99EB-4702-A6BD-6337229D73BC}">
      <dgm:prSet/>
      <dgm:spPr/>
      <dgm:t>
        <a:bodyPr/>
        <a:lstStyle/>
        <a:p>
          <a:endParaRPr lang="en-GB"/>
        </a:p>
      </dgm:t>
    </dgm:pt>
    <dgm:pt modelId="{47A02AEE-ED95-486E-B849-5233E158B913}">
      <dgm:prSet custT="1"/>
      <dgm:spPr/>
      <dgm:t>
        <a:bodyPr/>
        <a:lstStyle/>
        <a:p>
          <a:r>
            <a:rPr lang="en-GB" sz="2400" b="1" dirty="0"/>
            <a:t>Be heard </a:t>
          </a:r>
          <a:r>
            <a:rPr lang="en-GB" sz="2400" dirty="0"/>
            <a:t>– Speak clearly and sound natural	</a:t>
          </a:r>
        </a:p>
      </dgm:t>
    </dgm:pt>
    <dgm:pt modelId="{A1C96C71-63A0-4497-85EF-5E67E65ED3FE}" type="parTrans" cxnId="{3C7617F8-41C3-4226-9AB0-D2763B0E38FC}">
      <dgm:prSet/>
      <dgm:spPr/>
      <dgm:t>
        <a:bodyPr/>
        <a:lstStyle/>
        <a:p>
          <a:endParaRPr lang="en-GB"/>
        </a:p>
      </dgm:t>
    </dgm:pt>
    <dgm:pt modelId="{53A64D04-6A36-45E9-ADB1-5E5EB6222DF3}" type="sibTrans" cxnId="{3C7617F8-41C3-4226-9AB0-D2763B0E38FC}">
      <dgm:prSet/>
      <dgm:spPr/>
      <dgm:t>
        <a:bodyPr/>
        <a:lstStyle/>
        <a:p>
          <a:endParaRPr lang="en-GB"/>
        </a:p>
      </dgm:t>
    </dgm:pt>
    <dgm:pt modelId="{0A0E32D2-EF53-4FC0-88F8-44059E4D16F5}">
      <dgm:prSet custT="1"/>
      <dgm:spPr/>
      <dgm:t>
        <a:bodyPr/>
        <a:lstStyle/>
        <a:p>
          <a:r>
            <a:rPr lang="en-GB" sz="2400" b="1" dirty="0"/>
            <a:t>Engage your audience </a:t>
          </a:r>
          <a:r>
            <a:rPr lang="en-GB" sz="2400" dirty="0"/>
            <a:t>– Ask a question to your audience </a:t>
          </a:r>
        </a:p>
      </dgm:t>
    </dgm:pt>
    <dgm:pt modelId="{96AE5C3E-F97F-4722-A885-614EE5B0859B}" type="parTrans" cxnId="{3119877D-202E-4705-92B8-5E44AB080DC1}">
      <dgm:prSet/>
      <dgm:spPr/>
      <dgm:t>
        <a:bodyPr/>
        <a:lstStyle/>
        <a:p>
          <a:endParaRPr lang="en-GB"/>
        </a:p>
      </dgm:t>
    </dgm:pt>
    <dgm:pt modelId="{9B646D75-762D-4223-959F-8382BDCD0049}" type="sibTrans" cxnId="{3119877D-202E-4705-92B8-5E44AB080DC1}">
      <dgm:prSet/>
      <dgm:spPr/>
      <dgm:t>
        <a:bodyPr/>
        <a:lstStyle/>
        <a:p>
          <a:endParaRPr lang="en-GB"/>
        </a:p>
      </dgm:t>
    </dgm:pt>
    <dgm:pt modelId="{852F7CE2-A244-4F70-A9DE-7FDA1372AA4E}" type="pres">
      <dgm:prSet presAssocID="{1135F4FB-24E9-4AFB-8329-7238914810E3}" presName="CompostProcess" presStyleCnt="0">
        <dgm:presLayoutVars>
          <dgm:dir/>
          <dgm:resizeHandles val="exact"/>
        </dgm:presLayoutVars>
      </dgm:prSet>
      <dgm:spPr/>
    </dgm:pt>
    <dgm:pt modelId="{96500461-411A-48D5-8342-651A82C5ED19}" type="pres">
      <dgm:prSet presAssocID="{1135F4FB-24E9-4AFB-8329-7238914810E3}" presName="arrow" presStyleLbl="bgShp" presStyleIdx="0" presStyleCnt="1" custLinFactNeighborX="-4683" custLinFactNeighborY="-22356"/>
      <dgm:spPr/>
    </dgm:pt>
    <dgm:pt modelId="{01A7C8EE-D74F-4BE2-8B94-AF5BE7F432C8}" type="pres">
      <dgm:prSet presAssocID="{1135F4FB-24E9-4AFB-8329-7238914810E3}" presName="linearProcess" presStyleCnt="0"/>
      <dgm:spPr/>
    </dgm:pt>
    <dgm:pt modelId="{50D53FB3-A9E4-43E0-82C8-6B2067C2FC44}" type="pres">
      <dgm:prSet presAssocID="{BC60F5B3-D7F5-43BE-A4F9-11895FEDB294}" presName="textNode" presStyleLbl="node1" presStyleIdx="0" presStyleCnt="5">
        <dgm:presLayoutVars>
          <dgm:bulletEnabled val="1"/>
        </dgm:presLayoutVars>
      </dgm:prSet>
      <dgm:spPr/>
    </dgm:pt>
    <dgm:pt modelId="{EA183A44-8C51-4A82-B729-2CCF93FA6DC4}" type="pres">
      <dgm:prSet presAssocID="{610FE66C-6C6A-4257-AB8A-348832006F4C}" presName="sibTrans" presStyleCnt="0"/>
      <dgm:spPr/>
    </dgm:pt>
    <dgm:pt modelId="{20D6ACE4-FD3F-4941-ABB4-F9B969427D16}" type="pres">
      <dgm:prSet presAssocID="{2FF4DCD5-9E68-450C-B9AC-0A66283DE9C8}" presName="textNode" presStyleLbl="node1" presStyleIdx="1" presStyleCnt="5">
        <dgm:presLayoutVars>
          <dgm:bulletEnabled val="1"/>
        </dgm:presLayoutVars>
      </dgm:prSet>
      <dgm:spPr/>
    </dgm:pt>
    <dgm:pt modelId="{A488E3E7-2FDF-4F4D-ACF3-81B50CB43E1C}" type="pres">
      <dgm:prSet presAssocID="{F3C2304C-0A31-4210-B557-3ACCEDAE4D2B}" presName="sibTrans" presStyleCnt="0"/>
      <dgm:spPr/>
    </dgm:pt>
    <dgm:pt modelId="{476F733E-3AB9-4E5E-A8AA-B249859D1C0C}" type="pres">
      <dgm:prSet presAssocID="{377C18FF-B1AA-4F15-B068-31527FDE7679}" presName="textNode" presStyleLbl="node1" presStyleIdx="2" presStyleCnt="5">
        <dgm:presLayoutVars>
          <dgm:bulletEnabled val="1"/>
        </dgm:presLayoutVars>
      </dgm:prSet>
      <dgm:spPr/>
    </dgm:pt>
    <dgm:pt modelId="{0C4F1433-823F-4067-9C5E-20CAF5B27CA5}" type="pres">
      <dgm:prSet presAssocID="{ECD4D664-1EDF-47C4-B52B-09CD25279C68}" presName="sibTrans" presStyleCnt="0"/>
      <dgm:spPr/>
    </dgm:pt>
    <dgm:pt modelId="{F96752D0-50CC-4D5E-9168-74D443FE9973}" type="pres">
      <dgm:prSet presAssocID="{47A02AEE-ED95-486E-B849-5233E158B913}" presName="textNode" presStyleLbl="node1" presStyleIdx="3" presStyleCnt="5">
        <dgm:presLayoutVars>
          <dgm:bulletEnabled val="1"/>
        </dgm:presLayoutVars>
      </dgm:prSet>
      <dgm:spPr/>
    </dgm:pt>
    <dgm:pt modelId="{B4795AB7-406C-4956-8F4A-648A8709F9EC}" type="pres">
      <dgm:prSet presAssocID="{53A64D04-6A36-45E9-ADB1-5E5EB6222DF3}" presName="sibTrans" presStyleCnt="0"/>
      <dgm:spPr/>
    </dgm:pt>
    <dgm:pt modelId="{8C30AEDF-0F22-4091-85C6-C8B1530DB9A9}" type="pres">
      <dgm:prSet presAssocID="{0A0E32D2-EF53-4FC0-88F8-44059E4D16F5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B1FD6223-99EB-4702-A6BD-6337229D73BC}" srcId="{1135F4FB-24E9-4AFB-8329-7238914810E3}" destId="{377C18FF-B1AA-4F15-B068-31527FDE7679}" srcOrd="2" destOrd="0" parTransId="{F1771E1D-7195-40CB-90D2-02FE3C5D3F7B}" sibTransId="{ECD4D664-1EDF-47C4-B52B-09CD25279C68}"/>
    <dgm:cxn modelId="{F652A669-1B4A-4B63-90C1-875D8BA0CBB1}" type="presOf" srcId="{377C18FF-B1AA-4F15-B068-31527FDE7679}" destId="{476F733E-3AB9-4E5E-A8AA-B249859D1C0C}" srcOrd="0" destOrd="0" presId="urn:microsoft.com/office/officeart/2005/8/layout/hProcess9"/>
    <dgm:cxn modelId="{DAE7474B-3938-46C7-8EBC-F04222E956DB}" srcId="{1135F4FB-24E9-4AFB-8329-7238914810E3}" destId="{2FF4DCD5-9E68-450C-B9AC-0A66283DE9C8}" srcOrd="1" destOrd="0" parTransId="{7E40D226-8272-4DE8-B07C-9D8A53B6D17D}" sibTransId="{F3C2304C-0A31-4210-B557-3ACCEDAE4D2B}"/>
    <dgm:cxn modelId="{BA5F804B-2CBA-4231-BC81-32C795E32DBC}" type="presOf" srcId="{2FF4DCD5-9E68-450C-B9AC-0A66283DE9C8}" destId="{20D6ACE4-FD3F-4941-ABB4-F9B969427D16}" srcOrd="0" destOrd="0" presId="urn:microsoft.com/office/officeart/2005/8/layout/hProcess9"/>
    <dgm:cxn modelId="{6FF08B4E-9617-4E6A-BAA3-EE18462872BB}" type="presOf" srcId="{47A02AEE-ED95-486E-B849-5233E158B913}" destId="{F96752D0-50CC-4D5E-9168-74D443FE9973}" srcOrd="0" destOrd="0" presId="urn:microsoft.com/office/officeart/2005/8/layout/hProcess9"/>
    <dgm:cxn modelId="{3119877D-202E-4705-92B8-5E44AB080DC1}" srcId="{1135F4FB-24E9-4AFB-8329-7238914810E3}" destId="{0A0E32D2-EF53-4FC0-88F8-44059E4D16F5}" srcOrd="4" destOrd="0" parTransId="{96AE5C3E-F97F-4722-A885-614EE5B0859B}" sibTransId="{9B646D75-762D-4223-959F-8382BDCD0049}"/>
    <dgm:cxn modelId="{2FF7DD85-BAB8-4DAF-AE10-977CDAB12253}" type="presOf" srcId="{1135F4FB-24E9-4AFB-8329-7238914810E3}" destId="{852F7CE2-A244-4F70-A9DE-7FDA1372AA4E}" srcOrd="0" destOrd="0" presId="urn:microsoft.com/office/officeart/2005/8/layout/hProcess9"/>
    <dgm:cxn modelId="{E91946B6-E828-47A3-9741-9CB07ADF98FE}" type="presOf" srcId="{0A0E32D2-EF53-4FC0-88F8-44059E4D16F5}" destId="{8C30AEDF-0F22-4091-85C6-C8B1530DB9A9}" srcOrd="0" destOrd="0" presId="urn:microsoft.com/office/officeart/2005/8/layout/hProcess9"/>
    <dgm:cxn modelId="{A40CB4CA-CC37-4C0A-9FA8-5699A17E821A}" srcId="{1135F4FB-24E9-4AFB-8329-7238914810E3}" destId="{BC60F5B3-D7F5-43BE-A4F9-11895FEDB294}" srcOrd="0" destOrd="0" parTransId="{64CFDEF0-110A-40C4-8B8B-ED130C72CBB6}" sibTransId="{610FE66C-6C6A-4257-AB8A-348832006F4C}"/>
    <dgm:cxn modelId="{F0B9E9DA-43A5-4F91-AA18-7652C33DBBF6}" type="presOf" srcId="{BC60F5B3-D7F5-43BE-A4F9-11895FEDB294}" destId="{50D53FB3-A9E4-43E0-82C8-6B2067C2FC44}" srcOrd="0" destOrd="0" presId="urn:microsoft.com/office/officeart/2005/8/layout/hProcess9"/>
    <dgm:cxn modelId="{3C7617F8-41C3-4226-9AB0-D2763B0E38FC}" srcId="{1135F4FB-24E9-4AFB-8329-7238914810E3}" destId="{47A02AEE-ED95-486E-B849-5233E158B913}" srcOrd="3" destOrd="0" parTransId="{A1C96C71-63A0-4497-85EF-5E67E65ED3FE}" sibTransId="{53A64D04-6A36-45E9-ADB1-5E5EB6222DF3}"/>
    <dgm:cxn modelId="{DB675613-1AC9-46ED-970D-254FD8B2FBCE}" type="presParOf" srcId="{852F7CE2-A244-4F70-A9DE-7FDA1372AA4E}" destId="{96500461-411A-48D5-8342-651A82C5ED19}" srcOrd="0" destOrd="0" presId="urn:microsoft.com/office/officeart/2005/8/layout/hProcess9"/>
    <dgm:cxn modelId="{C9BEF181-2B0C-47B7-902B-3175C2FF08BC}" type="presParOf" srcId="{852F7CE2-A244-4F70-A9DE-7FDA1372AA4E}" destId="{01A7C8EE-D74F-4BE2-8B94-AF5BE7F432C8}" srcOrd="1" destOrd="0" presId="urn:microsoft.com/office/officeart/2005/8/layout/hProcess9"/>
    <dgm:cxn modelId="{4FC11691-2135-41A7-9BAD-9DF821A910A1}" type="presParOf" srcId="{01A7C8EE-D74F-4BE2-8B94-AF5BE7F432C8}" destId="{50D53FB3-A9E4-43E0-82C8-6B2067C2FC44}" srcOrd="0" destOrd="0" presId="urn:microsoft.com/office/officeart/2005/8/layout/hProcess9"/>
    <dgm:cxn modelId="{B377D46D-F6F0-49CE-AEC1-8824CE5A7D50}" type="presParOf" srcId="{01A7C8EE-D74F-4BE2-8B94-AF5BE7F432C8}" destId="{EA183A44-8C51-4A82-B729-2CCF93FA6DC4}" srcOrd="1" destOrd="0" presId="urn:microsoft.com/office/officeart/2005/8/layout/hProcess9"/>
    <dgm:cxn modelId="{23B0CF89-CCB4-4DE3-82D4-9073BE757112}" type="presParOf" srcId="{01A7C8EE-D74F-4BE2-8B94-AF5BE7F432C8}" destId="{20D6ACE4-FD3F-4941-ABB4-F9B969427D16}" srcOrd="2" destOrd="0" presId="urn:microsoft.com/office/officeart/2005/8/layout/hProcess9"/>
    <dgm:cxn modelId="{313D4811-519C-4576-BA36-88D745A9088F}" type="presParOf" srcId="{01A7C8EE-D74F-4BE2-8B94-AF5BE7F432C8}" destId="{A488E3E7-2FDF-4F4D-ACF3-81B50CB43E1C}" srcOrd="3" destOrd="0" presId="urn:microsoft.com/office/officeart/2005/8/layout/hProcess9"/>
    <dgm:cxn modelId="{2538AFED-D500-44B8-BD02-6AD021FD9894}" type="presParOf" srcId="{01A7C8EE-D74F-4BE2-8B94-AF5BE7F432C8}" destId="{476F733E-3AB9-4E5E-A8AA-B249859D1C0C}" srcOrd="4" destOrd="0" presId="urn:microsoft.com/office/officeart/2005/8/layout/hProcess9"/>
    <dgm:cxn modelId="{7AA930E0-6869-47A2-8513-6F1C92BF9B43}" type="presParOf" srcId="{01A7C8EE-D74F-4BE2-8B94-AF5BE7F432C8}" destId="{0C4F1433-823F-4067-9C5E-20CAF5B27CA5}" srcOrd="5" destOrd="0" presId="urn:microsoft.com/office/officeart/2005/8/layout/hProcess9"/>
    <dgm:cxn modelId="{D97E6FFB-952B-4B4D-9EC6-FAD1AE3E4363}" type="presParOf" srcId="{01A7C8EE-D74F-4BE2-8B94-AF5BE7F432C8}" destId="{F96752D0-50CC-4D5E-9168-74D443FE9973}" srcOrd="6" destOrd="0" presId="urn:microsoft.com/office/officeart/2005/8/layout/hProcess9"/>
    <dgm:cxn modelId="{B28E346F-540B-4B1E-9615-F63892BC0250}" type="presParOf" srcId="{01A7C8EE-D74F-4BE2-8B94-AF5BE7F432C8}" destId="{B4795AB7-406C-4956-8F4A-648A8709F9EC}" srcOrd="7" destOrd="0" presId="urn:microsoft.com/office/officeart/2005/8/layout/hProcess9"/>
    <dgm:cxn modelId="{B50ABDFB-620A-4F53-AFD3-6CAB2414CF46}" type="presParOf" srcId="{01A7C8EE-D74F-4BE2-8B94-AF5BE7F432C8}" destId="{8C30AEDF-0F22-4091-85C6-C8B1530DB9A9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4940C5-F65E-435D-A48C-8D0918B1B63C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7F6CF672-7CAF-4833-83C8-C38C50E11D0A}">
      <dgm:prSet phldrT="[Text]" phldr="0"/>
      <dgm:spPr/>
      <dgm:t>
        <a:bodyPr/>
        <a:lstStyle/>
        <a:p>
          <a:r>
            <a:rPr lang="en-GB" dirty="0"/>
            <a:t>The Problem </a:t>
          </a:r>
        </a:p>
      </dgm:t>
    </dgm:pt>
    <dgm:pt modelId="{750F46F9-F93C-472D-8B2D-25FAA42922EC}" type="parTrans" cxnId="{C552CC4D-1B4C-40A2-8E4E-4CA98684ABFA}">
      <dgm:prSet/>
      <dgm:spPr/>
      <dgm:t>
        <a:bodyPr/>
        <a:lstStyle/>
        <a:p>
          <a:endParaRPr lang="en-GB"/>
        </a:p>
      </dgm:t>
    </dgm:pt>
    <dgm:pt modelId="{22F2D2C2-AB33-4875-A346-3086D0E76BD2}" type="sibTrans" cxnId="{C552CC4D-1B4C-40A2-8E4E-4CA98684ABFA}">
      <dgm:prSet/>
      <dgm:spPr/>
      <dgm:t>
        <a:bodyPr/>
        <a:lstStyle/>
        <a:p>
          <a:endParaRPr lang="en-GB"/>
        </a:p>
      </dgm:t>
    </dgm:pt>
    <dgm:pt modelId="{0BE5A4FF-A0C5-470C-9F4F-18011F28F29E}">
      <dgm:prSet phldrT="[Text]" phldr="0"/>
      <dgm:spPr/>
      <dgm:t>
        <a:bodyPr/>
        <a:lstStyle/>
        <a:p>
          <a:r>
            <a:rPr lang="en-GB" dirty="0"/>
            <a:t>The Project</a:t>
          </a:r>
        </a:p>
      </dgm:t>
    </dgm:pt>
    <dgm:pt modelId="{048A1C2A-C824-4FA9-B766-B3C9797CB450}" type="parTrans" cxnId="{0EA158F2-5B4F-4937-84D5-BCB03CDA0BF1}">
      <dgm:prSet/>
      <dgm:spPr/>
      <dgm:t>
        <a:bodyPr/>
        <a:lstStyle/>
        <a:p>
          <a:endParaRPr lang="en-GB"/>
        </a:p>
      </dgm:t>
    </dgm:pt>
    <dgm:pt modelId="{624274E7-FC70-4903-9394-2B16C7B6B225}" type="sibTrans" cxnId="{0EA158F2-5B4F-4937-84D5-BCB03CDA0BF1}">
      <dgm:prSet/>
      <dgm:spPr/>
      <dgm:t>
        <a:bodyPr/>
        <a:lstStyle/>
        <a:p>
          <a:endParaRPr lang="en-GB"/>
        </a:p>
      </dgm:t>
    </dgm:pt>
    <dgm:pt modelId="{B6E80FB5-A8AC-48B9-8907-CF04BB1E2498}">
      <dgm:prSet phldrT="[Text]" phldr="0"/>
      <dgm:spPr/>
      <dgm:t>
        <a:bodyPr/>
        <a:lstStyle/>
        <a:p>
          <a:r>
            <a:rPr lang="en-GB" dirty="0"/>
            <a:t>Why It Matters</a:t>
          </a:r>
        </a:p>
      </dgm:t>
    </dgm:pt>
    <dgm:pt modelId="{BAAFF20B-45F2-4043-8499-18A4056DE713}" type="parTrans" cxnId="{0C3BEA32-CC87-43E1-8EBD-BE7FF456E738}">
      <dgm:prSet/>
      <dgm:spPr/>
      <dgm:t>
        <a:bodyPr/>
        <a:lstStyle/>
        <a:p>
          <a:endParaRPr lang="en-GB"/>
        </a:p>
      </dgm:t>
    </dgm:pt>
    <dgm:pt modelId="{BAFF046C-7707-49FB-8E28-2FAA6407BC89}" type="sibTrans" cxnId="{0C3BEA32-CC87-43E1-8EBD-BE7FF456E738}">
      <dgm:prSet/>
      <dgm:spPr/>
      <dgm:t>
        <a:bodyPr/>
        <a:lstStyle/>
        <a:p>
          <a:endParaRPr lang="en-GB"/>
        </a:p>
      </dgm:t>
    </dgm:pt>
    <dgm:pt modelId="{CCBF709F-F020-4070-B5F1-28463F54DB11}" type="pres">
      <dgm:prSet presAssocID="{4A4940C5-F65E-435D-A48C-8D0918B1B63C}" presName="outerComposite" presStyleCnt="0">
        <dgm:presLayoutVars>
          <dgm:chMax val="5"/>
          <dgm:dir/>
          <dgm:resizeHandles val="exact"/>
        </dgm:presLayoutVars>
      </dgm:prSet>
      <dgm:spPr/>
    </dgm:pt>
    <dgm:pt modelId="{4BEBAE58-BC7B-4C56-9B81-628ACDC2B508}" type="pres">
      <dgm:prSet presAssocID="{4A4940C5-F65E-435D-A48C-8D0918B1B63C}" presName="dummyMaxCanvas" presStyleCnt="0">
        <dgm:presLayoutVars/>
      </dgm:prSet>
      <dgm:spPr/>
    </dgm:pt>
    <dgm:pt modelId="{1EC9B8AA-F561-4D9D-B61E-425E833F968F}" type="pres">
      <dgm:prSet presAssocID="{4A4940C5-F65E-435D-A48C-8D0918B1B63C}" presName="ThreeNodes_1" presStyleLbl="node1" presStyleIdx="0" presStyleCnt="3">
        <dgm:presLayoutVars>
          <dgm:bulletEnabled val="1"/>
        </dgm:presLayoutVars>
      </dgm:prSet>
      <dgm:spPr/>
    </dgm:pt>
    <dgm:pt modelId="{BDDD267E-2C18-4E20-87BB-99AE38FA2FEC}" type="pres">
      <dgm:prSet presAssocID="{4A4940C5-F65E-435D-A48C-8D0918B1B63C}" presName="ThreeNodes_2" presStyleLbl="node1" presStyleIdx="1" presStyleCnt="3">
        <dgm:presLayoutVars>
          <dgm:bulletEnabled val="1"/>
        </dgm:presLayoutVars>
      </dgm:prSet>
      <dgm:spPr/>
    </dgm:pt>
    <dgm:pt modelId="{4D0229C9-4DAE-4650-8D13-BEC14CA8D412}" type="pres">
      <dgm:prSet presAssocID="{4A4940C5-F65E-435D-A48C-8D0918B1B63C}" presName="ThreeNodes_3" presStyleLbl="node1" presStyleIdx="2" presStyleCnt="3">
        <dgm:presLayoutVars>
          <dgm:bulletEnabled val="1"/>
        </dgm:presLayoutVars>
      </dgm:prSet>
      <dgm:spPr/>
    </dgm:pt>
    <dgm:pt modelId="{04A9FD69-96B0-4BAF-9C1C-5C98F142185A}" type="pres">
      <dgm:prSet presAssocID="{4A4940C5-F65E-435D-A48C-8D0918B1B63C}" presName="ThreeConn_1-2" presStyleLbl="fgAccFollowNode1" presStyleIdx="0" presStyleCnt="2">
        <dgm:presLayoutVars>
          <dgm:bulletEnabled val="1"/>
        </dgm:presLayoutVars>
      </dgm:prSet>
      <dgm:spPr/>
    </dgm:pt>
    <dgm:pt modelId="{845A9768-53D0-495D-B687-B23C6B5AAE4C}" type="pres">
      <dgm:prSet presAssocID="{4A4940C5-F65E-435D-A48C-8D0918B1B63C}" presName="ThreeConn_2-3" presStyleLbl="fgAccFollowNode1" presStyleIdx="1" presStyleCnt="2">
        <dgm:presLayoutVars>
          <dgm:bulletEnabled val="1"/>
        </dgm:presLayoutVars>
      </dgm:prSet>
      <dgm:spPr/>
    </dgm:pt>
    <dgm:pt modelId="{D973EB18-19C4-47D2-B4AB-50686B708D06}" type="pres">
      <dgm:prSet presAssocID="{4A4940C5-F65E-435D-A48C-8D0918B1B63C}" presName="ThreeNodes_1_text" presStyleLbl="node1" presStyleIdx="2" presStyleCnt="3">
        <dgm:presLayoutVars>
          <dgm:bulletEnabled val="1"/>
        </dgm:presLayoutVars>
      </dgm:prSet>
      <dgm:spPr/>
    </dgm:pt>
    <dgm:pt modelId="{07E3FCF2-5EAB-4027-B1AA-7F22EB02D1C2}" type="pres">
      <dgm:prSet presAssocID="{4A4940C5-F65E-435D-A48C-8D0918B1B63C}" presName="ThreeNodes_2_text" presStyleLbl="node1" presStyleIdx="2" presStyleCnt="3">
        <dgm:presLayoutVars>
          <dgm:bulletEnabled val="1"/>
        </dgm:presLayoutVars>
      </dgm:prSet>
      <dgm:spPr/>
    </dgm:pt>
    <dgm:pt modelId="{B4C347EB-7400-4C8D-B19A-588C300E9875}" type="pres">
      <dgm:prSet presAssocID="{4A4940C5-F65E-435D-A48C-8D0918B1B63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9E95705-DB4B-4A9A-8939-8DFAF388917C}" type="presOf" srcId="{B6E80FB5-A8AC-48B9-8907-CF04BB1E2498}" destId="{B4C347EB-7400-4C8D-B19A-588C300E9875}" srcOrd="1" destOrd="0" presId="urn:microsoft.com/office/officeart/2005/8/layout/vProcess5"/>
    <dgm:cxn modelId="{0C3BEA32-CC87-43E1-8EBD-BE7FF456E738}" srcId="{4A4940C5-F65E-435D-A48C-8D0918B1B63C}" destId="{B6E80FB5-A8AC-48B9-8907-CF04BB1E2498}" srcOrd="2" destOrd="0" parTransId="{BAAFF20B-45F2-4043-8499-18A4056DE713}" sibTransId="{BAFF046C-7707-49FB-8E28-2FAA6407BC89}"/>
    <dgm:cxn modelId="{8B84793C-13EF-41E5-80B2-A7D062E1E692}" type="presOf" srcId="{0BE5A4FF-A0C5-470C-9F4F-18011F28F29E}" destId="{BDDD267E-2C18-4E20-87BB-99AE38FA2FEC}" srcOrd="0" destOrd="0" presId="urn:microsoft.com/office/officeart/2005/8/layout/vProcess5"/>
    <dgm:cxn modelId="{2FE27C43-8713-4F5F-ABCF-686C843FFDC0}" type="presOf" srcId="{624274E7-FC70-4903-9394-2B16C7B6B225}" destId="{845A9768-53D0-495D-B687-B23C6B5AAE4C}" srcOrd="0" destOrd="0" presId="urn:microsoft.com/office/officeart/2005/8/layout/vProcess5"/>
    <dgm:cxn modelId="{4F066446-9D30-4D4F-A65C-877EDA126EB8}" type="presOf" srcId="{7F6CF672-7CAF-4833-83C8-C38C50E11D0A}" destId="{1EC9B8AA-F561-4D9D-B61E-425E833F968F}" srcOrd="0" destOrd="0" presId="urn:microsoft.com/office/officeart/2005/8/layout/vProcess5"/>
    <dgm:cxn modelId="{C552CC4D-1B4C-40A2-8E4E-4CA98684ABFA}" srcId="{4A4940C5-F65E-435D-A48C-8D0918B1B63C}" destId="{7F6CF672-7CAF-4833-83C8-C38C50E11D0A}" srcOrd="0" destOrd="0" parTransId="{750F46F9-F93C-472D-8B2D-25FAA42922EC}" sibTransId="{22F2D2C2-AB33-4875-A346-3086D0E76BD2}"/>
    <dgm:cxn modelId="{8BF42A50-14EF-4F18-ACD4-779612BCF0AF}" type="presOf" srcId="{22F2D2C2-AB33-4875-A346-3086D0E76BD2}" destId="{04A9FD69-96B0-4BAF-9C1C-5C98F142185A}" srcOrd="0" destOrd="0" presId="urn:microsoft.com/office/officeart/2005/8/layout/vProcess5"/>
    <dgm:cxn modelId="{3906B37A-6C6F-4BE0-BAA1-F47B0C7C4EEA}" type="presOf" srcId="{7F6CF672-7CAF-4833-83C8-C38C50E11D0A}" destId="{D973EB18-19C4-47D2-B4AB-50686B708D06}" srcOrd="1" destOrd="0" presId="urn:microsoft.com/office/officeart/2005/8/layout/vProcess5"/>
    <dgm:cxn modelId="{33F9167F-BAAC-4246-8CCC-DF36D11F0E15}" type="presOf" srcId="{4A4940C5-F65E-435D-A48C-8D0918B1B63C}" destId="{CCBF709F-F020-4070-B5F1-28463F54DB11}" srcOrd="0" destOrd="0" presId="urn:microsoft.com/office/officeart/2005/8/layout/vProcess5"/>
    <dgm:cxn modelId="{3E44CDE5-CA5A-474D-A61A-6624F208B10C}" type="presOf" srcId="{B6E80FB5-A8AC-48B9-8907-CF04BB1E2498}" destId="{4D0229C9-4DAE-4650-8D13-BEC14CA8D412}" srcOrd="0" destOrd="0" presId="urn:microsoft.com/office/officeart/2005/8/layout/vProcess5"/>
    <dgm:cxn modelId="{0EA158F2-5B4F-4937-84D5-BCB03CDA0BF1}" srcId="{4A4940C5-F65E-435D-A48C-8D0918B1B63C}" destId="{0BE5A4FF-A0C5-470C-9F4F-18011F28F29E}" srcOrd="1" destOrd="0" parTransId="{048A1C2A-C824-4FA9-B766-B3C9797CB450}" sibTransId="{624274E7-FC70-4903-9394-2B16C7B6B225}"/>
    <dgm:cxn modelId="{B18DC3FA-1990-41BD-8E89-DB32CDECA3F6}" type="presOf" srcId="{0BE5A4FF-A0C5-470C-9F4F-18011F28F29E}" destId="{07E3FCF2-5EAB-4027-B1AA-7F22EB02D1C2}" srcOrd="1" destOrd="0" presId="urn:microsoft.com/office/officeart/2005/8/layout/vProcess5"/>
    <dgm:cxn modelId="{0B195BBF-AFB8-48D9-8504-BDE23A8C7DC5}" type="presParOf" srcId="{CCBF709F-F020-4070-B5F1-28463F54DB11}" destId="{4BEBAE58-BC7B-4C56-9B81-628ACDC2B508}" srcOrd="0" destOrd="0" presId="urn:microsoft.com/office/officeart/2005/8/layout/vProcess5"/>
    <dgm:cxn modelId="{0A3300B5-3208-44B2-A4DF-A442DEF3ED0B}" type="presParOf" srcId="{CCBF709F-F020-4070-B5F1-28463F54DB11}" destId="{1EC9B8AA-F561-4D9D-B61E-425E833F968F}" srcOrd="1" destOrd="0" presId="urn:microsoft.com/office/officeart/2005/8/layout/vProcess5"/>
    <dgm:cxn modelId="{3B845AED-9043-49CB-821A-898BA8C800A4}" type="presParOf" srcId="{CCBF709F-F020-4070-B5F1-28463F54DB11}" destId="{BDDD267E-2C18-4E20-87BB-99AE38FA2FEC}" srcOrd="2" destOrd="0" presId="urn:microsoft.com/office/officeart/2005/8/layout/vProcess5"/>
    <dgm:cxn modelId="{39DB51C9-DC03-4FC6-85BD-FF4364FBD514}" type="presParOf" srcId="{CCBF709F-F020-4070-B5F1-28463F54DB11}" destId="{4D0229C9-4DAE-4650-8D13-BEC14CA8D412}" srcOrd="3" destOrd="0" presId="urn:microsoft.com/office/officeart/2005/8/layout/vProcess5"/>
    <dgm:cxn modelId="{C85EAFFE-F30B-4D2A-92A3-85A56EF615CC}" type="presParOf" srcId="{CCBF709F-F020-4070-B5F1-28463F54DB11}" destId="{04A9FD69-96B0-4BAF-9C1C-5C98F142185A}" srcOrd="4" destOrd="0" presId="urn:microsoft.com/office/officeart/2005/8/layout/vProcess5"/>
    <dgm:cxn modelId="{332BAD84-89A3-4725-881E-CE4CE16B3103}" type="presParOf" srcId="{CCBF709F-F020-4070-B5F1-28463F54DB11}" destId="{845A9768-53D0-495D-B687-B23C6B5AAE4C}" srcOrd="5" destOrd="0" presId="urn:microsoft.com/office/officeart/2005/8/layout/vProcess5"/>
    <dgm:cxn modelId="{3A8BB17D-9C6A-4B90-A1B4-93DE78CF6039}" type="presParOf" srcId="{CCBF709F-F020-4070-B5F1-28463F54DB11}" destId="{D973EB18-19C4-47D2-B4AB-50686B708D06}" srcOrd="6" destOrd="0" presId="urn:microsoft.com/office/officeart/2005/8/layout/vProcess5"/>
    <dgm:cxn modelId="{82BB736B-1612-4D2C-A5B5-1E6B3BE0AB1D}" type="presParOf" srcId="{CCBF709F-F020-4070-B5F1-28463F54DB11}" destId="{07E3FCF2-5EAB-4027-B1AA-7F22EB02D1C2}" srcOrd="7" destOrd="0" presId="urn:microsoft.com/office/officeart/2005/8/layout/vProcess5"/>
    <dgm:cxn modelId="{388487F0-D9DA-48A4-9CD6-DB41D19E4884}" type="presParOf" srcId="{CCBF709F-F020-4070-B5F1-28463F54DB11}" destId="{B4C347EB-7400-4C8D-B19A-588C300E987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DBC93-85E5-4076-AA89-0817FC89B18B}">
      <dsp:nvSpPr>
        <dsp:cNvPr id="0" name=""/>
        <dsp:cNvSpPr/>
      </dsp:nvSpPr>
      <dsp:spPr>
        <a:xfrm>
          <a:off x="2776828" y="1548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Slides </a:t>
          </a:r>
          <a:r>
            <a:rPr lang="en-GB" sz="1800" u="sng" kern="1200" dirty="0"/>
            <a:t>support</a:t>
          </a:r>
          <a:r>
            <a:rPr lang="en-GB" sz="1800" kern="1200" dirty="0"/>
            <a:t> the speaker.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Not - Slides replace the speaker.</a:t>
          </a:r>
        </a:p>
      </dsp:txBody>
      <dsp:txXfrm>
        <a:off x="2776828" y="106362"/>
        <a:ext cx="3850800" cy="628885"/>
      </dsp:txXfrm>
    </dsp:sp>
    <dsp:sp modelId="{363F229B-C081-4AE4-8AC3-6827FE288BE8}">
      <dsp:nvSpPr>
        <dsp:cNvPr id="0" name=""/>
        <dsp:cNvSpPr/>
      </dsp:nvSpPr>
      <dsp:spPr>
        <a:xfrm>
          <a:off x="0" y="1548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1 </a:t>
          </a:r>
        </a:p>
      </dsp:txBody>
      <dsp:txXfrm>
        <a:off x="40933" y="42481"/>
        <a:ext cx="2694962" cy="756647"/>
      </dsp:txXfrm>
    </dsp:sp>
    <dsp:sp modelId="{263F46D0-F7D5-4097-956E-4D1E81C8DF82}">
      <dsp:nvSpPr>
        <dsp:cNvPr id="0" name=""/>
        <dsp:cNvSpPr/>
      </dsp:nvSpPr>
      <dsp:spPr>
        <a:xfrm>
          <a:off x="2776828" y="923913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Audience reads </a:t>
          </a:r>
          <a:r>
            <a:rPr lang="en-GB" sz="1800" u="sng" kern="1200" dirty="0"/>
            <a:t>or</a:t>
          </a:r>
          <a:r>
            <a:rPr lang="en-GB" sz="1800" kern="1200" dirty="0"/>
            <a:t> listens.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/>
            <a:t>They struggle to do both simultaneously.</a:t>
          </a:r>
        </a:p>
      </dsp:txBody>
      <dsp:txXfrm>
        <a:off x="2776828" y="1028727"/>
        <a:ext cx="3850800" cy="628885"/>
      </dsp:txXfrm>
    </dsp:sp>
    <dsp:sp modelId="{48290E91-131C-4307-B421-D771893BAA50}">
      <dsp:nvSpPr>
        <dsp:cNvPr id="0" name=""/>
        <dsp:cNvSpPr/>
      </dsp:nvSpPr>
      <dsp:spPr>
        <a:xfrm>
          <a:off x="0" y="923913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2</a:t>
          </a:r>
        </a:p>
      </dsp:txBody>
      <dsp:txXfrm>
        <a:off x="40933" y="964846"/>
        <a:ext cx="2694962" cy="756647"/>
      </dsp:txXfrm>
    </dsp:sp>
    <dsp:sp modelId="{B1D51FE2-9AF9-4228-A02E-ED011AE2644F}">
      <dsp:nvSpPr>
        <dsp:cNvPr id="0" name=""/>
        <dsp:cNvSpPr/>
      </dsp:nvSpPr>
      <dsp:spPr>
        <a:xfrm>
          <a:off x="2776828" y="1846278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One idea per slide.</a:t>
          </a:r>
        </a:p>
      </dsp:txBody>
      <dsp:txXfrm>
        <a:off x="2776828" y="1951092"/>
        <a:ext cx="3850800" cy="628885"/>
      </dsp:txXfrm>
    </dsp:sp>
    <dsp:sp modelId="{35EBFE7C-ACDE-46B7-ACD7-7AA5D8ED270A}">
      <dsp:nvSpPr>
        <dsp:cNvPr id="0" name=""/>
        <dsp:cNvSpPr/>
      </dsp:nvSpPr>
      <dsp:spPr>
        <a:xfrm>
          <a:off x="0" y="1846278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3</a:t>
          </a:r>
        </a:p>
      </dsp:txBody>
      <dsp:txXfrm>
        <a:off x="40933" y="1887211"/>
        <a:ext cx="2694962" cy="756647"/>
      </dsp:txXfrm>
    </dsp:sp>
    <dsp:sp modelId="{A0458678-B69F-4EBA-A578-901F742E7D8E}">
      <dsp:nvSpPr>
        <dsp:cNvPr id="0" name=""/>
        <dsp:cNvSpPr/>
      </dsp:nvSpPr>
      <dsp:spPr>
        <a:xfrm>
          <a:off x="2776828" y="2768643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/>
            <a:t>Use notes for detail.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/>
            <a:t>Use slides for structure.</a:t>
          </a:r>
        </a:p>
      </dsp:txBody>
      <dsp:txXfrm>
        <a:off x="2776828" y="2873457"/>
        <a:ext cx="3850800" cy="628885"/>
      </dsp:txXfrm>
    </dsp:sp>
    <dsp:sp modelId="{6DBF01EB-6F1F-4A54-A374-6C1412F69F3C}">
      <dsp:nvSpPr>
        <dsp:cNvPr id="0" name=""/>
        <dsp:cNvSpPr/>
      </dsp:nvSpPr>
      <dsp:spPr>
        <a:xfrm>
          <a:off x="0" y="2768643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4</a:t>
          </a:r>
        </a:p>
      </dsp:txBody>
      <dsp:txXfrm>
        <a:off x="40933" y="2809576"/>
        <a:ext cx="2694962" cy="756647"/>
      </dsp:txXfrm>
    </dsp:sp>
    <dsp:sp modelId="{896BBB3F-463E-4F82-821C-56E670AAD280}">
      <dsp:nvSpPr>
        <dsp:cNvPr id="0" name=""/>
        <dsp:cNvSpPr/>
      </dsp:nvSpPr>
      <dsp:spPr>
        <a:xfrm>
          <a:off x="2776828" y="3691008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Images trigger stories.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Text triggers reading.</a:t>
          </a:r>
        </a:p>
      </dsp:txBody>
      <dsp:txXfrm>
        <a:off x="2776828" y="3795822"/>
        <a:ext cx="3850800" cy="628885"/>
      </dsp:txXfrm>
    </dsp:sp>
    <dsp:sp modelId="{F855F623-6A01-4443-BB5E-25939EBD64E8}">
      <dsp:nvSpPr>
        <dsp:cNvPr id="0" name=""/>
        <dsp:cNvSpPr/>
      </dsp:nvSpPr>
      <dsp:spPr>
        <a:xfrm>
          <a:off x="0" y="3691008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5 </a:t>
          </a:r>
        </a:p>
      </dsp:txBody>
      <dsp:txXfrm>
        <a:off x="40933" y="3731941"/>
        <a:ext cx="2694962" cy="7566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00461-411A-48D5-8342-651A82C5ED19}">
      <dsp:nvSpPr>
        <dsp:cNvPr id="0" name=""/>
        <dsp:cNvSpPr/>
      </dsp:nvSpPr>
      <dsp:spPr>
        <a:xfrm>
          <a:off x="374318" y="0"/>
          <a:ext cx="9040347" cy="6756399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D53FB3-A9E4-43E0-82C8-6B2067C2FC44}">
      <dsp:nvSpPr>
        <dsp:cNvPr id="0" name=""/>
        <dsp:cNvSpPr/>
      </dsp:nvSpPr>
      <dsp:spPr>
        <a:xfrm>
          <a:off x="3115" y="2026919"/>
          <a:ext cx="1875789" cy="27025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Connect</a:t>
          </a:r>
          <a:r>
            <a:rPr lang="en-GB" sz="2400" kern="1200" dirty="0"/>
            <a:t> - Maintain eye contact	</a:t>
          </a:r>
        </a:p>
      </dsp:txBody>
      <dsp:txXfrm>
        <a:off x="94683" y="2118487"/>
        <a:ext cx="1692653" cy="2519423"/>
      </dsp:txXfrm>
    </dsp:sp>
    <dsp:sp modelId="{20D6ACE4-FD3F-4941-ABB4-F9B969427D16}">
      <dsp:nvSpPr>
        <dsp:cNvPr id="0" name=""/>
        <dsp:cNvSpPr/>
      </dsp:nvSpPr>
      <dsp:spPr>
        <a:xfrm>
          <a:off x="2191536" y="2026919"/>
          <a:ext cx="1875789" cy="2702559"/>
        </a:xfrm>
        <a:prstGeom prst="roundRect">
          <a:avLst/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Keep pace </a:t>
          </a:r>
          <a:r>
            <a:rPr lang="en-GB" sz="2400" kern="1200" dirty="0"/>
            <a:t>- Have a clear structure	</a:t>
          </a:r>
        </a:p>
      </dsp:txBody>
      <dsp:txXfrm>
        <a:off x="2283104" y="2118487"/>
        <a:ext cx="1692653" cy="2519423"/>
      </dsp:txXfrm>
    </dsp:sp>
    <dsp:sp modelId="{476F733E-3AB9-4E5E-A8AA-B249859D1C0C}">
      <dsp:nvSpPr>
        <dsp:cNvPr id="0" name=""/>
        <dsp:cNvSpPr/>
      </dsp:nvSpPr>
      <dsp:spPr>
        <a:xfrm>
          <a:off x="4379956" y="2026919"/>
          <a:ext cx="1875789" cy="2702559"/>
        </a:xfrm>
        <a:prstGeom prst="roundRect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Analyse-</a:t>
          </a:r>
          <a:r>
            <a:rPr lang="en-GB" sz="2400" kern="1200" dirty="0"/>
            <a:t> Explain why your points are relevant to the audience	</a:t>
          </a:r>
        </a:p>
      </dsp:txBody>
      <dsp:txXfrm>
        <a:off x="4471524" y="2118487"/>
        <a:ext cx="1692653" cy="2519423"/>
      </dsp:txXfrm>
    </dsp:sp>
    <dsp:sp modelId="{F96752D0-50CC-4D5E-9168-74D443FE9973}">
      <dsp:nvSpPr>
        <dsp:cNvPr id="0" name=""/>
        <dsp:cNvSpPr/>
      </dsp:nvSpPr>
      <dsp:spPr>
        <a:xfrm>
          <a:off x="6568377" y="2026919"/>
          <a:ext cx="1875789" cy="2702559"/>
        </a:xfrm>
        <a:prstGeom prst="roundRect">
          <a:avLst/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Be heard </a:t>
          </a:r>
          <a:r>
            <a:rPr lang="en-GB" sz="2400" kern="1200" dirty="0"/>
            <a:t>– Speak clearly and sound natural	</a:t>
          </a:r>
        </a:p>
      </dsp:txBody>
      <dsp:txXfrm>
        <a:off x="6659945" y="2118487"/>
        <a:ext cx="1692653" cy="2519423"/>
      </dsp:txXfrm>
    </dsp:sp>
    <dsp:sp modelId="{8C30AEDF-0F22-4091-85C6-C8B1530DB9A9}">
      <dsp:nvSpPr>
        <dsp:cNvPr id="0" name=""/>
        <dsp:cNvSpPr/>
      </dsp:nvSpPr>
      <dsp:spPr>
        <a:xfrm>
          <a:off x="8756798" y="2026919"/>
          <a:ext cx="1875789" cy="2702559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Engage your audience </a:t>
          </a:r>
          <a:r>
            <a:rPr lang="en-GB" sz="2400" kern="1200" dirty="0"/>
            <a:t>– Ask a question to your audience </a:t>
          </a:r>
        </a:p>
      </dsp:txBody>
      <dsp:txXfrm>
        <a:off x="8848366" y="2118487"/>
        <a:ext cx="1692653" cy="25194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C9B8AA-F561-4D9D-B61E-425E833F968F}">
      <dsp:nvSpPr>
        <dsp:cNvPr id="0" name=""/>
        <dsp:cNvSpPr/>
      </dsp:nvSpPr>
      <dsp:spPr>
        <a:xfrm>
          <a:off x="0" y="0"/>
          <a:ext cx="3787867" cy="62087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Problem </a:t>
          </a:r>
        </a:p>
      </dsp:txBody>
      <dsp:txXfrm>
        <a:off x="18185" y="18185"/>
        <a:ext cx="3117898" cy="584501"/>
      </dsp:txXfrm>
    </dsp:sp>
    <dsp:sp modelId="{BDDD267E-2C18-4E20-87BB-99AE38FA2FEC}">
      <dsp:nvSpPr>
        <dsp:cNvPr id="0" name=""/>
        <dsp:cNvSpPr/>
      </dsp:nvSpPr>
      <dsp:spPr>
        <a:xfrm>
          <a:off x="334223" y="724349"/>
          <a:ext cx="3787867" cy="62087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Project</a:t>
          </a:r>
        </a:p>
      </dsp:txBody>
      <dsp:txXfrm>
        <a:off x="352408" y="742534"/>
        <a:ext cx="3013707" cy="584501"/>
      </dsp:txXfrm>
    </dsp:sp>
    <dsp:sp modelId="{4D0229C9-4DAE-4650-8D13-BEC14CA8D412}">
      <dsp:nvSpPr>
        <dsp:cNvPr id="0" name=""/>
        <dsp:cNvSpPr/>
      </dsp:nvSpPr>
      <dsp:spPr>
        <a:xfrm>
          <a:off x="668447" y="1448699"/>
          <a:ext cx="3787867" cy="62087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Why It Matters</a:t>
          </a:r>
        </a:p>
      </dsp:txBody>
      <dsp:txXfrm>
        <a:off x="686632" y="1466884"/>
        <a:ext cx="3013707" cy="584501"/>
      </dsp:txXfrm>
    </dsp:sp>
    <dsp:sp modelId="{04A9FD69-96B0-4BAF-9C1C-5C98F142185A}">
      <dsp:nvSpPr>
        <dsp:cNvPr id="0" name=""/>
        <dsp:cNvSpPr/>
      </dsp:nvSpPr>
      <dsp:spPr>
        <a:xfrm>
          <a:off x="3384301" y="470827"/>
          <a:ext cx="403566" cy="40356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3475103" y="470827"/>
        <a:ext cx="221962" cy="303683"/>
      </dsp:txXfrm>
    </dsp:sp>
    <dsp:sp modelId="{845A9768-53D0-495D-B687-B23C6B5AAE4C}">
      <dsp:nvSpPr>
        <dsp:cNvPr id="0" name=""/>
        <dsp:cNvSpPr/>
      </dsp:nvSpPr>
      <dsp:spPr>
        <a:xfrm>
          <a:off x="3718525" y="1191038"/>
          <a:ext cx="403566" cy="40356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3809327" y="1191038"/>
        <a:ext cx="221962" cy="303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3447F-8592-4E8F-9D32-FA1B8FAC876C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4B10F3-4A0D-425C-8BB9-D900B65A4D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41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students to consider both approaches to the same presentation. Possible points to highlight - Too much text Reading slides Easier to follow visuals More engaging speaker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4B10F3-4A0D-425C-8BB9-D900B65A4D8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900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responses:</a:t>
            </a:r>
          </a:p>
          <a:p>
            <a:r>
              <a:rPr lang="en-GB" dirty="0"/>
              <a:t>Fear of forgetting </a:t>
            </a:r>
          </a:p>
          <a:p>
            <a:r>
              <a:rPr lang="en-GB" dirty="0"/>
              <a:t>Trying to include everything </a:t>
            </a:r>
          </a:p>
          <a:p>
            <a:r>
              <a:rPr lang="en-GB" dirty="0"/>
              <a:t>Slides become speaker notes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4B10F3-4A0D-425C-8BB9-D900B65A4D8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213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Present!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192" y="1336951"/>
            <a:ext cx="7956222" cy="751303"/>
          </a:xfrm>
        </p:spPr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Learning Outcomes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192" y="2521364"/>
            <a:ext cx="5432998" cy="34303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Calibri" panose="020F0502020204030204"/>
                <a:cs typeface="Calibri" panose="020F0502020204030204"/>
              </a:rPr>
              <a:t>In this session you will:</a:t>
            </a:r>
          </a:p>
          <a:p>
            <a:r>
              <a:rPr lang="en-GB" dirty="0">
                <a:highlight>
                  <a:srgbClr val="FFFFFF"/>
                </a:highlight>
              </a:rPr>
              <a:t>Learn how to effectively turn your notes into presentation slides, </a:t>
            </a:r>
          </a:p>
          <a:p>
            <a:r>
              <a:rPr lang="en-GB" dirty="0">
                <a:highlight>
                  <a:srgbClr val="FFFFFF"/>
                </a:highlight>
              </a:rPr>
              <a:t>Develop your ability to reduce text on slides, </a:t>
            </a:r>
          </a:p>
          <a:p>
            <a:r>
              <a:rPr lang="en-GB" dirty="0">
                <a:highlight>
                  <a:srgbClr val="FFFFFF"/>
                </a:highlight>
              </a:rPr>
              <a:t>Practise presenting to support your public speaking skills</a:t>
            </a:r>
          </a:p>
          <a:p>
            <a:pPr>
              <a:buFont typeface="Calibri" panose="020B0604020202020204" pitchFamily="34" charset="0"/>
              <a:buChar char="-"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7092CB-6CB0-913B-661B-17D42A690369}"/>
              </a:ext>
            </a:extLst>
          </p:cNvPr>
          <p:cNvSpPr txBox="1"/>
          <p:nvPr/>
        </p:nvSpPr>
        <p:spPr>
          <a:xfrm>
            <a:off x="7715788" y="3928031"/>
            <a:ext cx="3799440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highlight>
                  <a:srgbClr val="FFFFFF"/>
                </a:highlight>
              </a:rPr>
              <a:t>This is session will be relevant to your future assessments in your modules as well as in your future interviews and professional job roles.  </a:t>
            </a:r>
            <a:endParaRPr lang="en-US" sz="2400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A computer with colorful code on screen&#10;&#10;AI-generated content may be incorrect.">
            <a:extLst>
              <a:ext uri="{FF2B5EF4-FFF2-40B4-BE49-F238E27FC236}">
                <a16:creationId xmlns:a16="http://schemas.microsoft.com/office/drawing/2014/main" id="{EBF7EE90-1C54-D915-FF43-A24DE5618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0121" y="448849"/>
            <a:ext cx="4491225" cy="25271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DFBE8-5C70-FBB7-1CDB-127249599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Which presenter would you rather listen to and why?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CEE5F4-B855-3AC8-2B85-7D2BD69684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285" y="1883814"/>
            <a:ext cx="3228292" cy="18226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695F07-7D00-DC20-81CC-2DA2339A70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0655" y="1883814"/>
            <a:ext cx="3230399" cy="1822616"/>
          </a:xfrm>
          <a:prstGeom prst="rect">
            <a:avLst/>
          </a:prstGeom>
        </p:spPr>
      </p:pic>
      <p:sp>
        <p:nvSpPr>
          <p:cNvPr id="12" name="Rectangle 1">
            <a:extLst>
              <a:ext uri="{FF2B5EF4-FFF2-40B4-BE49-F238E27FC236}">
                <a16:creationId xmlns:a16="http://schemas.microsoft.com/office/drawing/2014/main" id="{5166061B-CD1B-4E76-9F71-6727132C99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484" y="4795475"/>
            <a:ext cx="11481847" cy="9848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Think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individually (1 minute)      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Discuss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with neighbour (2 minutes)          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ideas (5 minutes)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6" name="Picture 15" descr="Casual woman writing on notepad">
            <a:extLst>
              <a:ext uri="{FF2B5EF4-FFF2-40B4-BE49-F238E27FC236}">
                <a16:creationId xmlns:a16="http://schemas.microsoft.com/office/drawing/2014/main" id="{2FA90979-C47E-3174-CBEB-9A07F77CD7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717" y="2305631"/>
            <a:ext cx="786447" cy="2303281"/>
          </a:xfrm>
          <a:prstGeom prst="rect">
            <a:avLst/>
          </a:prstGeom>
        </p:spPr>
      </p:pic>
      <p:pic>
        <p:nvPicPr>
          <p:cNvPr id="18" name="Picture 17" descr="Casual woman pointing to side">
            <a:extLst>
              <a:ext uri="{FF2B5EF4-FFF2-40B4-BE49-F238E27FC236}">
                <a16:creationId xmlns:a16="http://schemas.microsoft.com/office/drawing/2014/main" id="{9F137669-E119-9B85-F2C1-2AB00729F4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32379" y="2255228"/>
            <a:ext cx="1273919" cy="240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752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14F3D-80CB-7651-4AF3-C2B57CFB4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1310" y="797387"/>
            <a:ext cx="8494406" cy="1325563"/>
          </a:xfrm>
        </p:spPr>
        <p:txBody>
          <a:bodyPr/>
          <a:lstStyle/>
          <a:p>
            <a:r>
              <a:rPr lang="en-GB" dirty="0"/>
              <a:t>What Makes a Good Presentation?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1D1C2-91E6-4BAC-D46C-8928D09D6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994" y="3029364"/>
            <a:ext cx="6644012" cy="568440"/>
          </a:xfrm>
          <a:ln w="28575"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Why do people put </a:t>
            </a:r>
            <a:r>
              <a:rPr lang="en-GB" u="sng" dirty="0"/>
              <a:t>too much </a:t>
            </a:r>
            <a:r>
              <a:rPr lang="en-GB" dirty="0"/>
              <a:t>text on slides?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037B4F-A174-1ABC-3650-A440837CE189}"/>
              </a:ext>
            </a:extLst>
          </p:cNvPr>
          <p:cNvSpPr txBox="1"/>
          <p:nvPr/>
        </p:nvSpPr>
        <p:spPr>
          <a:xfrm>
            <a:off x="2915624" y="4504218"/>
            <a:ext cx="88435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Discuss in pairs, aim to list </a:t>
            </a:r>
            <a:r>
              <a:rPr lang="en-GB" sz="2400" u="sng" dirty="0"/>
              <a:t>three</a:t>
            </a:r>
            <a:r>
              <a:rPr lang="en-GB" sz="2400" dirty="0"/>
              <a:t> possible reasons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93141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F1816-CE5A-D2D5-CFED-EB78BAE9C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253" y="365125"/>
            <a:ext cx="7956222" cy="1325563"/>
          </a:xfrm>
        </p:spPr>
        <p:txBody>
          <a:bodyPr/>
          <a:lstStyle/>
          <a:p>
            <a:r>
              <a:rPr lang="en-GB" dirty="0"/>
              <a:t>Five rules to remember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31C6391-AA65-F41F-3E59-D4D02AF7F0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2098087"/>
              </p:ext>
            </p:extLst>
          </p:nvPr>
        </p:nvGraphicFramePr>
        <p:xfrm>
          <a:off x="980903" y="1906819"/>
          <a:ext cx="6942070" cy="45310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953F028-8A4D-5B64-A481-637421FFCA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60435" y="2698112"/>
            <a:ext cx="3230399" cy="1822616"/>
          </a:xfrm>
          <a:prstGeom prst="rect">
            <a:avLst/>
          </a:prstGeom>
        </p:spPr>
      </p:pic>
      <p:pic>
        <p:nvPicPr>
          <p:cNvPr id="6" name="Picture 5" descr="Casual woman pointing to side">
            <a:extLst>
              <a:ext uri="{FF2B5EF4-FFF2-40B4-BE49-F238E27FC236}">
                <a16:creationId xmlns:a16="http://schemas.microsoft.com/office/drawing/2014/main" id="{09B0ABCA-4F1E-2B00-DB56-2658603C10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53874" y="4088787"/>
            <a:ext cx="1273919" cy="240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750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76F95-79CD-CE81-86AF-A206D351B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Turning Notes into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F29BB-8DEF-CAF2-6666-BAFCFDDE3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771" y="4289367"/>
            <a:ext cx="11205555" cy="2203507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GB" b="1" dirty="0"/>
              <a:t>Activity 1 </a:t>
            </a:r>
            <a:r>
              <a:rPr lang="en-GB" dirty="0"/>
              <a:t>– In small groups, read the document ‘Staying Cool in Summer’ available on Moodle in week 4.  </a:t>
            </a:r>
          </a:p>
          <a:p>
            <a:pPr>
              <a:lnSpc>
                <a:spcPct val="160000"/>
              </a:lnSpc>
            </a:pPr>
            <a:r>
              <a:rPr lang="en-GB" b="1" dirty="0"/>
              <a:t>Create</a:t>
            </a:r>
            <a:r>
              <a:rPr lang="en-GB" dirty="0"/>
              <a:t> a 3-slide presentation using PowerPoint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9C5C8E-1ACF-83AF-03EF-F002A6F59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784" y="1291677"/>
            <a:ext cx="7392432" cy="2305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488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EACE-08E9-FCBE-6834-6DF102827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and reflect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24879-97B1-BB21-F266-13BE6D988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48" y="1754015"/>
            <a:ext cx="9935852" cy="466725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Share</a:t>
            </a:r>
            <a:r>
              <a:rPr lang="en-GB" dirty="0"/>
              <a:t> your short presentations with your lecturer.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Reflect</a:t>
            </a:r>
            <a:r>
              <a:rPr lang="en-GB" dirty="0"/>
              <a:t>: </a:t>
            </a:r>
          </a:p>
          <a:p>
            <a:r>
              <a:rPr lang="en-GB" dirty="0"/>
              <a:t>What did your group remove from the information? </a:t>
            </a:r>
          </a:p>
          <a:p>
            <a:r>
              <a:rPr lang="en-GB" dirty="0"/>
              <a:t>What points did you keep? </a:t>
            </a:r>
          </a:p>
          <a:p>
            <a:r>
              <a:rPr lang="en-GB" dirty="0"/>
              <a:t>Why did you make the choices that you did?  </a:t>
            </a:r>
          </a:p>
        </p:txBody>
      </p:sp>
    </p:spTree>
    <p:extLst>
      <p:ext uri="{BB962C8B-B14F-4D97-AF65-F5344CB8AC3E}">
        <p14:creationId xmlns:p14="http://schemas.microsoft.com/office/powerpoint/2010/main" val="560056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C2A99-5036-D9DF-631C-DE0B13ECD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7348" y="652991"/>
            <a:ext cx="7956222" cy="1325563"/>
          </a:xfrm>
        </p:spPr>
        <p:txBody>
          <a:bodyPr/>
          <a:lstStyle/>
          <a:p>
            <a:r>
              <a:rPr lang="en-GB" dirty="0"/>
              <a:t>The art of presenting 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4E65CEF-7235-5B7B-F959-091389DA5B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1615830"/>
              </p:ext>
            </p:extLst>
          </p:nvPr>
        </p:nvGraphicFramePr>
        <p:xfrm>
          <a:off x="1149897" y="101601"/>
          <a:ext cx="10635703" cy="6756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3222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FA821-E326-4076-8F51-952DD014E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0117" y="2103437"/>
            <a:ext cx="3011766" cy="1325563"/>
          </a:xfrm>
        </p:spPr>
        <p:txBody>
          <a:bodyPr/>
          <a:lstStyle/>
          <a:p>
            <a:r>
              <a:rPr lang="en-GB" dirty="0"/>
              <a:t>Project Pitch</a:t>
            </a:r>
          </a:p>
        </p:txBody>
      </p:sp>
    </p:spTree>
    <p:extLst>
      <p:ext uri="{BB962C8B-B14F-4D97-AF65-F5344CB8AC3E}">
        <p14:creationId xmlns:p14="http://schemas.microsoft.com/office/powerpoint/2010/main" val="3621659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28D6B-D475-9E9F-74EF-C0C0C2E93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project pitch with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E6376-1695-6139-81DC-8911798AA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105239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Student should focus of </a:t>
            </a:r>
            <a:r>
              <a:rPr lang="en-GB" sz="2400" u="sng" dirty="0"/>
              <a:t>three</a:t>
            </a:r>
            <a:r>
              <a:rPr lang="en-GB" sz="2400" dirty="0"/>
              <a:t> key points of information when presenting their pitch for a final year project.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2E633F6-7AB3-D60F-DC79-6F7401A05F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8501305"/>
              </p:ext>
            </p:extLst>
          </p:nvPr>
        </p:nvGraphicFramePr>
        <p:xfrm>
          <a:off x="647700" y="4173537"/>
          <a:ext cx="4456315" cy="2069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14D05D8-9EFE-2CCF-6863-1D9C709A8E9A}"/>
              </a:ext>
            </a:extLst>
          </p:cNvPr>
          <p:cNvSpPr txBox="1"/>
          <p:nvPr/>
        </p:nvSpPr>
        <p:spPr>
          <a:xfrm>
            <a:off x="6096000" y="4190710"/>
            <a:ext cx="50635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These three points will allow a student to explain to a supervisor: their area of interest, what they are going to do in their project and </a:t>
            </a:r>
            <a:r>
              <a:rPr lang="en-GB" sz="2400" u="sng" dirty="0"/>
              <a:t>why it is worth doing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5332689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1D618-EDDC-B07F-19B8-E40872888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7D3A620-1C9E-8B62-0A68-77A15C7E5A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2750" y="2863558"/>
            <a:ext cx="2042115" cy="36512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CFD63F-BC77-EBD7-3FA3-925DD7E78A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432" y="3373191"/>
            <a:ext cx="2816914" cy="210098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53C5C36-1006-DDD8-873D-F1DF22C1C9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3123" y="3484808"/>
            <a:ext cx="3032576" cy="198937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5E904F5-AB27-AD0A-9A53-6FD339821A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4774" y="3447704"/>
            <a:ext cx="3296256" cy="198937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2B4853C-4784-5E01-D698-132899C57DB2}"/>
              </a:ext>
            </a:extLst>
          </p:cNvPr>
          <p:cNvSpPr txBox="1"/>
          <p:nvPr/>
        </p:nvSpPr>
        <p:spPr>
          <a:xfrm>
            <a:off x="2757432" y="2863558"/>
            <a:ext cx="271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Slide 1 – The Problem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BD608E-45C7-0FA9-E0F2-FC59315BD25A}"/>
              </a:ext>
            </a:extLst>
          </p:cNvPr>
          <p:cNvSpPr txBox="1"/>
          <p:nvPr/>
        </p:nvSpPr>
        <p:spPr>
          <a:xfrm>
            <a:off x="5773271" y="2880770"/>
            <a:ext cx="271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Slide 2 – The Project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AE02D5B-C3B3-04CE-5028-ECDDE712919B}"/>
              </a:ext>
            </a:extLst>
          </p:cNvPr>
          <p:cNvSpPr txBox="1"/>
          <p:nvPr/>
        </p:nvSpPr>
        <p:spPr>
          <a:xfrm>
            <a:off x="8834774" y="2863558"/>
            <a:ext cx="271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Slide 3 – Why it matters</a:t>
            </a:r>
          </a:p>
        </p:txBody>
      </p:sp>
    </p:spTree>
    <p:extLst>
      <p:ext uri="{BB962C8B-B14F-4D97-AF65-F5344CB8AC3E}">
        <p14:creationId xmlns:p14="http://schemas.microsoft.com/office/powerpoint/2010/main" val="2267051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C51CA-F56E-3C3C-3CFD-531491559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EBC314-EC5E-B652-47B7-2F1E7553CB9A}"/>
              </a:ext>
            </a:extLst>
          </p:cNvPr>
          <p:cNvSpPr txBox="1"/>
          <p:nvPr/>
        </p:nvSpPr>
        <p:spPr>
          <a:xfrm>
            <a:off x="2757432" y="2863558"/>
            <a:ext cx="271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Slide 1 – The Problem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747546-C27D-4B0B-5898-D56269BA4018}"/>
              </a:ext>
            </a:extLst>
          </p:cNvPr>
          <p:cNvSpPr txBox="1"/>
          <p:nvPr/>
        </p:nvSpPr>
        <p:spPr>
          <a:xfrm>
            <a:off x="5773271" y="2880770"/>
            <a:ext cx="271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Slide 2 – The Project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95C040-9DDD-19BE-0385-2943F26A4BDF}"/>
              </a:ext>
            </a:extLst>
          </p:cNvPr>
          <p:cNvSpPr txBox="1"/>
          <p:nvPr/>
        </p:nvSpPr>
        <p:spPr>
          <a:xfrm>
            <a:off x="8834774" y="2863558"/>
            <a:ext cx="271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Slide 3 – Why it matters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50D5B61-F86A-653A-158B-1AA6EF0417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697" y="2746489"/>
            <a:ext cx="2251271" cy="362092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B1ADFA4-A000-C64D-6E0F-7860953809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0811" y="3866024"/>
            <a:ext cx="2711039" cy="168258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851CE61-7D69-86B9-D091-1C07BD50CA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5693" y="3866024"/>
            <a:ext cx="2855043" cy="171608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9CF2226-D4BB-B370-5461-9220F73781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4774" y="3769288"/>
            <a:ext cx="3230428" cy="1812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980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C4976-9767-111F-C588-443017209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3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F29A0C-ECA4-EBE0-D595-7A7C99672810}"/>
              </a:ext>
            </a:extLst>
          </p:cNvPr>
          <p:cNvSpPr txBox="1"/>
          <p:nvPr/>
        </p:nvSpPr>
        <p:spPr>
          <a:xfrm>
            <a:off x="2757432" y="2863558"/>
            <a:ext cx="271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Slide 1 – The Problem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C72F2A-A575-C963-82B4-A983AB49BB94}"/>
              </a:ext>
            </a:extLst>
          </p:cNvPr>
          <p:cNvSpPr txBox="1"/>
          <p:nvPr/>
        </p:nvSpPr>
        <p:spPr>
          <a:xfrm>
            <a:off x="5773271" y="2880770"/>
            <a:ext cx="271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Slide 2 – The Project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DB03E5-EE73-D422-7753-579B2EEB6E2A}"/>
              </a:ext>
            </a:extLst>
          </p:cNvPr>
          <p:cNvSpPr txBox="1"/>
          <p:nvPr/>
        </p:nvSpPr>
        <p:spPr>
          <a:xfrm>
            <a:off x="8834774" y="2863558"/>
            <a:ext cx="27110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Slide 3 – Why it matters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61E98D5-232A-C0B0-6B79-F5FF236106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50" y="3179334"/>
            <a:ext cx="1738968" cy="288206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2FF1648-9898-A2FF-D859-57D1F96273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399" y="3535740"/>
            <a:ext cx="2832847" cy="184425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F73F766-A4D7-81A2-70A0-C6FA6E4627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8073" y="3542366"/>
            <a:ext cx="3016238" cy="18947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4306E32-70A6-3B4A-796B-8B64FB7220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71995" y="3496098"/>
            <a:ext cx="3258640" cy="1883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6807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30415-960A-5CBF-6390-EB4DD9975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 and present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C11542-CBE0-6F5C-A4C8-2BB3E8511F1C}"/>
              </a:ext>
            </a:extLst>
          </p:cNvPr>
          <p:cNvSpPr txBox="1"/>
          <p:nvPr/>
        </p:nvSpPr>
        <p:spPr>
          <a:xfrm>
            <a:off x="4900854" y="1690688"/>
            <a:ext cx="692359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Activity 2 </a:t>
            </a:r>
            <a:r>
              <a:rPr lang="en-GB" sz="2400" dirty="0"/>
              <a:t>– Download a </a:t>
            </a:r>
            <a:r>
              <a:rPr lang="en-GB" sz="2400" b="1" dirty="0"/>
              <a:t>Project Pitch </a:t>
            </a:r>
            <a:r>
              <a:rPr lang="en-GB" sz="2400" dirty="0"/>
              <a:t>PowerPoint file from Moodle Week 4. 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Each slide set is aiming to explain a final year project pitch. </a:t>
            </a:r>
            <a:r>
              <a:rPr lang="en-GB" sz="2400" b="1" dirty="0"/>
              <a:t>Choose </a:t>
            </a:r>
            <a:r>
              <a:rPr lang="en-GB" sz="2400" b="1" u="sng" dirty="0"/>
              <a:t>one</a:t>
            </a:r>
            <a:r>
              <a:rPr lang="en-GB" sz="2400" b="1" dirty="0"/>
              <a:t> </a:t>
            </a:r>
            <a:r>
              <a:rPr lang="en-GB" sz="2400" dirty="0"/>
              <a:t>project pitch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Edit</a:t>
            </a:r>
            <a:r>
              <a:rPr lang="en-GB" sz="2400" dirty="0"/>
              <a:t> and </a:t>
            </a:r>
            <a:r>
              <a:rPr lang="en-GB" sz="2400" b="1" dirty="0"/>
              <a:t>improve</a:t>
            </a:r>
            <a:r>
              <a:rPr lang="en-GB" sz="2400" dirty="0"/>
              <a:t> the slides, remembering the 5 rules discussed earlier.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Prepare to present </a:t>
            </a:r>
            <a:r>
              <a:rPr lang="en-GB" sz="2400" dirty="0"/>
              <a:t>your version of the slides to a peer, your lecturer or the whole group – whichever you feel most comfortable to do.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9E7AF80-9080-738B-B557-43139F34B7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032" y="1552755"/>
            <a:ext cx="3912974" cy="485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538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34FE9-2BF4-59FB-DDA8-6CD1C3BF4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5749" y="636058"/>
            <a:ext cx="4297052" cy="2547408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Present your slide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B45CE7-2FA4-D83C-916C-14DC504BDC00}"/>
              </a:ext>
            </a:extLst>
          </p:cNvPr>
          <p:cNvSpPr txBox="1"/>
          <p:nvPr/>
        </p:nvSpPr>
        <p:spPr>
          <a:xfrm>
            <a:off x="1202267" y="4520141"/>
            <a:ext cx="105156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Allow your peers the space and support to present their slide. </a:t>
            </a:r>
          </a:p>
          <a:p>
            <a:endParaRPr lang="en-GB" sz="3200" dirty="0"/>
          </a:p>
          <a:p>
            <a:r>
              <a:rPr lang="en-GB" sz="3200" dirty="0"/>
              <a:t>Give constructive feedback to each other that will build confidence and support development. </a:t>
            </a:r>
          </a:p>
        </p:txBody>
      </p:sp>
      <p:pic>
        <p:nvPicPr>
          <p:cNvPr id="6" name="Picture 5" descr="Businesswoman pointing up">
            <a:extLst>
              <a:ext uri="{FF2B5EF4-FFF2-40B4-BE49-F238E27FC236}">
                <a16:creationId xmlns:a16="http://schemas.microsoft.com/office/drawing/2014/main" id="{4118E40A-D0BD-28A8-CBDE-E963EC0B4A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8799" y="1972733"/>
            <a:ext cx="1036949" cy="240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6710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67209-4202-174D-937D-366CE9BED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D27CE-76CC-68D5-49EE-FD41661EE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8534" y="2519891"/>
            <a:ext cx="7807836" cy="3068109"/>
          </a:xfrm>
        </p:spPr>
        <p:txBody>
          <a:bodyPr>
            <a:normAutofit/>
          </a:bodyPr>
          <a:lstStyle/>
          <a:p>
            <a:r>
              <a:rPr lang="en-GB" dirty="0"/>
              <a:t>What did you find easy about the activities today? </a:t>
            </a:r>
          </a:p>
          <a:p>
            <a:r>
              <a:rPr lang="en-GB" dirty="0"/>
              <a:t>What did you find challenging today?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Set</a:t>
            </a:r>
            <a:r>
              <a:rPr lang="en-GB" dirty="0"/>
              <a:t> yourself a target – what skill would you like to develop further? </a:t>
            </a:r>
          </a:p>
        </p:txBody>
      </p:sp>
      <p:pic>
        <p:nvPicPr>
          <p:cNvPr id="5" name="Picture 4" descr="Young woman thinking">
            <a:extLst>
              <a:ext uri="{FF2B5EF4-FFF2-40B4-BE49-F238E27FC236}">
                <a16:creationId xmlns:a16="http://schemas.microsoft.com/office/drawing/2014/main" id="{249FDB93-69B1-BBA9-7F17-720C03D931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69" r="40017" b="-2"/>
          <a:stretch>
            <a:fillRect/>
          </a:stretch>
        </p:blipFill>
        <p:spPr>
          <a:xfrm>
            <a:off x="1883615" y="1825625"/>
            <a:ext cx="1553144" cy="4667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16734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653</Words>
  <Application>Microsoft Office PowerPoint</Application>
  <PresentationFormat>Widescreen</PresentationFormat>
  <Paragraphs>96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Aptos</vt:lpstr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Learning Outcomes</vt:lpstr>
      <vt:lpstr>Which presenter would you rather listen to and why?</vt:lpstr>
      <vt:lpstr>What Makes a Good Presentation?</vt:lpstr>
      <vt:lpstr>Five rules to remember</vt:lpstr>
      <vt:lpstr>Turning Notes into Slides</vt:lpstr>
      <vt:lpstr>Share and reflect </vt:lpstr>
      <vt:lpstr>The art of presenting </vt:lpstr>
      <vt:lpstr>Project Pitch</vt:lpstr>
      <vt:lpstr>Creating a project pitch with impact</vt:lpstr>
      <vt:lpstr>Example 1 </vt:lpstr>
      <vt:lpstr>Example 2 </vt:lpstr>
      <vt:lpstr>Example 3 </vt:lpstr>
      <vt:lpstr>Improve and present</vt:lpstr>
      <vt:lpstr> Present your slide  </vt:lpstr>
      <vt:lpstr>Reflect</vt:lpstr>
      <vt:lpstr>Personal Progress Padlet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8</cp:revision>
  <dcterms:created xsi:type="dcterms:W3CDTF">2021-03-09T15:35:42Z</dcterms:created>
  <dcterms:modified xsi:type="dcterms:W3CDTF">2026-06-01T08:04:26Z</dcterms:modified>
</cp:coreProperties>
</file>