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4" r:id="rId9"/>
    <p:sldId id="265" r:id="rId10"/>
    <p:sldId id="267" r:id="rId11"/>
    <p:sldId id="266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8" autoAdjust="0"/>
  </p:normalViewPr>
  <p:slideViewPr>
    <p:cSldViewPr>
      <p:cViewPr varScale="1">
        <p:scale>
          <a:sx n="88" d="100"/>
          <a:sy n="88" d="100"/>
        </p:scale>
        <p:origin x="-96" y="-43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2250EE-4833-4038-9861-C890C5D9148A}" type="datetimeFigureOut">
              <a:rPr lang="en-GB" smtClean="0"/>
              <a:t>20/03/2018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D82A35-1413-4967-88F9-77E3FAB0180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2250EE-4833-4038-9861-C890C5D9148A}" type="datetimeFigureOut">
              <a:rPr lang="en-GB" smtClean="0"/>
              <a:t>20/03/2018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D82A35-1413-4967-88F9-77E3FAB0180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2250EE-4833-4038-9861-C890C5D9148A}" type="datetimeFigureOut">
              <a:rPr lang="en-GB" smtClean="0"/>
              <a:t>20/03/2018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D82A35-1413-4967-88F9-77E3FAB0180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2250EE-4833-4038-9861-C890C5D9148A}" type="datetimeFigureOut">
              <a:rPr lang="en-GB" smtClean="0"/>
              <a:t>20/03/2018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D82A35-1413-4967-88F9-77E3FAB0180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2250EE-4833-4038-9861-C890C5D9148A}" type="datetimeFigureOut">
              <a:rPr lang="en-GB" smtClean="0"/>
              <a:t>20/03/2018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D82A35-1413-4967-88F9-77E3FAB0180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2250EE-4833-4038-9861-C890C5D9148A}" type="datetimeFigureOut">
              <a:rPr lang="en-GB" smtClean="0"/>
              <a:t>20/03/2018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D82A35-1413-4967-88F9-77E3FAB0180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2250EE-4833-4038-9861-C890C5D9148A}" type="datetimeFigureOut">
              <a:rPr lang="en-GB" smtClean="0"/>
              <a:t>20/03/2018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D82A35-1413-4967-88F9-77E3FAB0180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2250EE-4833-4038-9861-C890C5D9148A}" type="datetimeFigureOut">
              <a:rPr lang="en-GB" smtClean="0"/>
              <a:t>20/03/2018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D82A35-1413-4967-88F9-77E3FAB01804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2250EE-4833-4038-9861-C890C5D9148A}" type="datetimeFigureOut">
              <a:rPr lang="en-GB" smtClean="0"/>
              <a:t>20/03/2018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DD82A35-1413-4967-88F9-77E3FAB01804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2250EE-4833-4038-9861-C890C5D9148A}" type="datetimeFigureOut">
              <a:rPr lang="en-GB" smtClean="0"/>
              <a:t>20/03/2018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D82A35-1413-4967-88F9-77E3FAB0180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2250EE-4833-4038-9861-C890C5D9148A}" type="datetimeFigureOut">
              <a:rPr lang="en-GB" smtClean="0"/>
              <a:t>20/03/2018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D82A35-1413-4967-88F9-77E3FAB0180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4DD82A35-1413-4967-88F9-77E3FAB01804}" type="slidenum">
              <a:rPr lang="en-GB" smtClean="0"/>
              <a:t>‹#›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C92250EE-4833-4038-9861-C890C5D9148A}" type="datetimeFigureOut">
              <a:rPr lang="en-GB" smtClean="0"/>
              <a:t>20/03/2018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hyperlink" Target="http://www.bbc.co.uk/news/av/world-latin-america-43428164/brazil-protests-over-slain-politician-marielle-franco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imesupnow.com/" TargetMode="Externa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bc.co.uk/news/av/world-europe-43454154/russia-election-how-vladimir-putin-s-win-unfolded" TargetMode="External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png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7" Type="http://schemas.openxmlformats.org/officeDocument/2006/relationships/image" Target="../media/image17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youtube.com/watch?v=HH9on4zL8q4" TargetMode="External"/><Relationship Id="rId5" Type="http://schemas.openxmlformats.org/officeDocument/2006/relationships/image" Target="../media/image16.png"/><Relationship Id="rId4" Type="http://schemas.openxmlformats.org/officeDocument/2006/relationships/hyperlink" Target="https://fbk.info/english/about/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oaZl12Z5P7g" TargetMode="External"/><Relationship Id="rId7" Type="http://schemas.openxmlformats.org/officeDocument/2006/relationships/image" Target="../media/image21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png"/><Relationship Id="rId5" Type="http://schemas.openxmlformats.org/officeDocument/2006/relationships/hyperlink" Target="http://variety.com/2018/music/news/pussy-riot-punk-feminist-collective-jailed-by-putin-returns-to-rid-the-world-of-bad-apples-1202720454/" TargetMode="External"/><Relationship Id="rId4" Type="http://schemas.openxmlformats.org/officeDocument/2006/relationships/image" Target="../media/image19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Communication and Communities in a connected World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SJSS5001</a:t>
            </a:r>
          </a:p>
          <a:p>
            <a:r>
              <a:rPr lang="en-GB" dirty="0" smtClean="0"/>
              <a:t>Matthew Philpott &amp; Heike Griffiths</a:t>
            </a:r>
            <a:endParaRPr lang="en-GB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9026"/>
            <a:ext cx="7206630" cy="24850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445832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Presentation – 10 minutes – 09/05/2018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How does the concept of ESDGC (Education for Sustainable Development and Global Citizenship) contribute to reducing global inequalities</a:t>
            </a:r>
            <a:r>
              <a:rPr lang="en-GB" b="1" dirty="0" smtClean="0"/>
              <a:t>?</a:t>
            </a:r>
          </a:p>
          <a:p>
            <a:r>
              <a:rPr lang="en-GB" b="1" dirty="0" smtClean="0"/>
              <a:t>What are the ESDGC?</a:t>
            </a:r>
          </a:p>
          <a:p>
            <a:r>
              <a:rPr lang="en-GB" b="1" dirty="0" smtClean="0"/>
              <a:t>What are the global inequalities?</a:t>
            </a:r>
            <a:endParaRPr lang="en-GB" dirty="0"/>
          </a:p>
        </p:txBody>
      </p:sp>
      <p:sp>
        <p:nvSpPr>
          <p:cNvPr id="5" name="AutoShape 2" descr="Image result for ESDGC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AutoShape 5" descr="Image result for ESDGC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9223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3861048"/>
            <a:ext cx="2808536" cy="27860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40949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What is ESDGC? </a:t>
            </a:r>
            <a:endParaRPr lang="en-GB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70246" y="2420888"/>
            <a:ext cx="8104748" cy="26642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 descr="Image result for ESDGC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0"/>
            <a:ext cx="1754138" cy="1814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830912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are global inequalities?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</a:t>
            </a:r>
            <a:r>
              <a:rPr lang="en-GB" dirty="0" smtClean="0"/>
              <a:t>ood</a:t>
            </a:r>
          </a:p>
          <a:p>
            <a:r>
              <a:rPr lang="en-GB" dirty="0"/>
              <a:t>H</a:t>
            </a:r>
            <a:r>
              <a:rPr lang="en-GB" dirty="0" smtClean="0"/>
              <a:t>ealth care</a:t>
            </a:r>
          </a:p>
          <a:p>
            <a:r>
              <a:rPr lang="en-GB" dirty="0" smtClean="0"/>
              <a:t>Well-organised infrastructure</a:t>
            </a:r>
          </a:p>
          <a:p>
            <a:r>
              <a:rPr lang="en-GB" dirty="0" smtClean="0"/>
              <a:t>Resources</a:t>
            </a:r>
          </a:p>
          <a:p>
            <a:r>
              <a:rPr lang="en-GB" dirty="0" smtClean="0"/>
              <a:t>Wealth</a:t>
            </a:r>
          </a:p>
          <a:p>
            <a:r>
              <a:rPr lang="en-GB" dirty="0" smtClean="0"/>
              <a:t>Life expectancy</a:t>
            </a:r>
            <a:endParaRPr lang="en-GB" dirty="0"/>
          </a:p>
        </p:txBody>
      </p:sp>
      <p:sp>
        <p:nvSpPr>
          <p:cNvPr id="4" name="AutoShape 5" descr="Image result for rio favela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2852936"/>
            <a:ext cx="4724574" cy="35611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4716016" y="6511085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Favelas in Rio de Janeiro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00386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9336" y="908720"/>
            <a:ext cx="7620000" cy="1143000"/>
          </a:xfrm>
        </p:spPr>
        <p:txBody>
          <a:bodyPr/>
          <a:lstStyle/>
          <a:p>
            <a:r>
              <a:rPr lang="en-GB" dirty="0" smtClean="0"/>
              <a:t>On the topic of Rio..</a:t>
            </a:r>
            <a:endParaRPr lang="en-GB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336" y="2850066"/>
            <a:ext cx="8064896" cy="33737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0" name="Picture 4" descr="F:\Button Sets\j0442147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5947842"/>
            <a:ext cx="922301" cy="9728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107504" y="6223827"/>
            <a:ext cx="567037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dirty="0" smtClean="0">
                <a:hlinkClick r:id="rId4"/>
              </a:rPr>
              <a:t>http://www.bbc.co.uk/news/av/world-latin-america-43428164/brazil-protests-over-slain-politician-marielle-franco</a:t>
            </a:r>
            <a:r>
              <a:rPr lang="en-GB" sz="1400" dirty="0" smtClean="0"/>
              <a:t> </a:t>
            </a:r>
            <a:endParaRPr lang="en-GB" sz="1400" dirty="0"/>
          </a:p>
        </p:txBody>
      </p:sp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2454" y="692696"/>
            <a:ext cx="3302066" cy="19812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912304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Assignment – 29/03/2018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Critically discuss power and communication in a project/movement in the UK or abroad. Refer to global connectedness, policy and theories throughout. </a:t>
            </a:r>
            <a:endParaRPr lang="en-GB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2852750"/>
            <a:ext cx="5654203" cy="33896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4"/>
          <p:cNvSpPr/>
          <p:nvPr/>
        </p:nvSpPr>
        <p:spPr>
          <a:xfrm>
            <a:off x="2051720" y="6309320"/>
            <a:ext cx="320119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>
                <a:hlinkClick r:id="rId3"/>
              </a:rPr>
              <a:t>https://www.timesupnow.com/</a:t>
            </a:r>
            <a:r>
              <a:rPr lang="en-GB" dirty="0" smtClean="0"/>
              <a:t> </a:t>
            </a:r>
            <a:endParaRPr lang="en-GB" dirty="0"/>
          </a:p>
        </p:txBody>
      </p:sp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5908775"/>
            <a:ext cx="901366" cy="949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937501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7578" y="1196752"/>
            <a:ext cx="7620000" cy="1143000"/>
          </a:xfrm>
        </p:spPr>
        <p:txBody>
          <a:bodyPr/>
          <a:lstStyle/>
          <a:p>
            <a:r>
              <a:rPr lang="en-GB" dirty="0" smtClean="0"/>
              <a:t>And in Russia..</a:t>
            </a:r>
            <a:endParaRPr lang="en-GB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574" y="2564904"/>
            <a:ext cx="7973589" cy="30884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Rectangle 3"/>
          <p:cNvSpPr/>
          <p:nvPr/>
        </p:nvSpPr>
        <p:spPr>
          <a:xfrm>
            <a:off x="179512" y="6028367"/>
            <a:ext cx="545435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dirty="0" smtClean="0">
                <a:hlinkClick r:id="rId3"/>
              </a:rPr>
              <a:t>http://www.bbc.co.uk/news/av/world-europe-43454154/russia-election-how-vladimir-putin-s-win-unfolded</a:t>
            </a:r>
            <a:r>
              <a:rPr lang="en-GB" sz="1400" dirty="0" smtClean="0"/>
              <a:t> </a:t>
            </a:r>
            <a:endParaRPr lang="en-GB" sz="1400" dirty="0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5229200"/>
            <a:ext cx="1255713" cy="1322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16633"/>
            <a:ext cx="3540150" cy="23493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677005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6632"/>
            <a:ext cx="7620000" cy="1143000"/>
          </a:xfrm>
        </p:spPr>
        <p:txBody>
          <a:bodyPr/>
          <a:lstStyle/>
          <a:p>
            <a:r>
              <a:rPr lang="en-GB" dirty="0" smtClean="0"/>
              <a:t>Some responses to Putin’s win..</a:t>
            </a:r>
            <a:endParaRPr lang="en-GB" dirty="0"/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412776"/>
            <a:ext cx="8336591" cy="23042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789040"/>
            <a:ext cx="4121646" cy="27477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Rectangle 3"/>
          <p:cNvSpPr/>
          <p:nvPr/>
        </p:nvSpPr>
        <p:spPr>
          <a:xfrm>
            <a:off x="4283968" y="1412776"/>
            <a:ext cx="315317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>
                <a:hlinkClick r:id="rId4"/>
              </a:rPr>
              <a:t>https://fbk.info/english/about/</a:t>
            </a:r>
            <a:r>
              <a:rPr lang="en-GB" dirty="0" smtClean="0"/>
              <a:t> </a:t>
            </a:r>
            <a:endParaRPr lang="en-GB" dirty="0"/>
          </a:p>
        </p:txBody>
      </p:sp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2851" y="1052736"/>
            <a:ext cx="823480" cy="8672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Rectangle 4"/>
          <p:cNvSpPr/>
          <p:nvPr/>
        </p:nvSpPr>
        <p:spPr>
          <a:xfrm>
            <a:off x="4458244" y="5877272"/>
            <a:ext cx="3968087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dirty="0" smtClean="0">
                <a:hlinkClick r:id="rId6"/>
              </a:rPr>
              <a:t>https://www.youtube.com/watch?v=HH9on4zL8q4</a:t>
            </a:r>
            <a:r>
              <a:rPr lang="en-GB" sz="1600" dirty="0" smtClean="0"/>
              <a:t> </a:t>
            </a:r>
            <a:endParaRPr lang="en-GB" sz="1600" dirty="0"/>
          </a:p>
        </p:txBody>
      </p:sp>
      <p:pic>
        <p:nvPicPr>
          <p:cNvPr id="6150" name="Picture 6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72080" y="3429000"/>
            <a:ext cx="2337200" cy="233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485917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7280" y="188640"/>
            <a:ext cx="7620000" cy="1143000"/>
          </a:xfrm>
        </p:spPr>
        <p:txBody>
          <a:bodyPr/>
          <a:lstStyle/>
          <a:p>
            <a:r>
              <a:rPr lang="en-GB" dirty="0" smtClean="0"/>
              <a:t>Putin &amp; </a:t>
            </a:r>
            <a:r>
              <a:rPr lang="en-GB" i="1" dirty="0" smtClean="0"/>
              <a:t>Pussy Riot</a:t>
            </a:r>
            <a:endParaRPr lang="en-GB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280" y="2901015"/>
            <a:ext cx="4176464" cy="31627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Rectangle 3"/>
          <p:cNvSpPr/>
          <p:nvPr/>
        </p:nvSpPr>
        <p:spPr>
          <a:xfrm>
            <a:off x="179512" y="6093296"/>
            <a:ext cx="4572000" cy="33855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1600" dirty="0" smtClean="0">
                <a:hlinkClick r:id="rId3"/>
              </a:rPr>
              <a:t>https://www.youtube.com/watch?v=oaZl12Z5P7g</a:t>
            </a:r>
            <a:r>
              <a:rPr lang="en-GB" sz="1600" dirty="0" smtClean="0"/>
              <a:t> </a:t>
            </a:r>
            <a:endParaRPr lang="en-GB" sz="1600" dirty="0"/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1511" y="5811825"/>
            <a:ext cx="822325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Rectangle 4"/>
          <p:cNvSpPr/>
          <p:nvPr/>
        </p:nvSpPr>
        <p:spPr>
          <a:xfrm>
            <a:off x="418694" y="1988840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1200" dirty="0" smtClean="0">
                <a:hlinkClick r:id="rId5"/>
              </a:rPr>
              <a:t>http://variety.com/2018/music/news/pussy-riot-punk-feminist-collective-jailed-by-putin-returns-to-rid-the-world-of-bad-apples-1202720454/</a:t>
            </a:r>
            <a:r>
              <a:rPr lang="en-GB" sz="1200" dirty="0" smtClean="0"/>
              <a:t> </a:t>
            </a:r>
            <a:endParaRPr lang="en-GB" sz="1200" dirty="0"/>
          </a:p>
        </p:txBody>
      </p:sp>
      <p:pic>
        <p:nvPicPr>
          <p:cNvPr id="7173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1512" y="1616507"/>
            <a:ext cx="822325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5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0694" y="2481694"/>
            <a:ext cx="3432947" cy="32991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943813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However!</a:t>
            </a:r>
            <a:endParaRPr lang="en-GB" dirty="0"/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988840"/>
            <a:ext cx="7391400" cy="1924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5652120" y="6372036"/>
            <a:ext cx="16476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Thanks I guess..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29058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Workshop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This session is intended as a workshop session to help answer queries on assessments.</a:t>
            </a:r>
          </a:p>
          <a:p>
            <a:endParaRPr lang="en-GB" dirty="0"/>
          </a:p>
          <a:p>
            <a:r>
              <a:rPr lang="en-GB" dirty="0" smtClean="0"/>
              <a:t>Good luck, and do your best!</a:t>
            </a:r>
            <a:endParaRPr lang="en-GB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3573016"/>
            <a:ext cx="4762500" cy="2895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8052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jacency">
  <a:themeElements>
    <a:clrScheme name="Adjacency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djacency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314</TotalTime>
  <Words>176</Words>
  <Application>Microsoft Office PowerPoint</Application>
  <PresentationFormat>On-screen Show (4:3)</PresentationFormat>
  <Paragraphs>35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Adjacency</vt:lpstr>
      <vt:lpstr>Communication and Communities in a connected World</vt:lpstr>
      <vt:lpstr>Presentation – 10 minutes – 09/05/2018</vt:lpstr>
      <vt:lpstr> What is ESDGC? </vt:lpstr>
      <vt:lpstr>What are global inequalities?</vt:lpstr>
      <vt:lpstr>On the topic of Rio..</vt:lpstr>
      <vt:lpstr>Assignment – 29/03/2018 </vt:lpstr>
      <vt:lpstr>And in Russia..</vt:lpstr>
      <vt:lpstr>Some responses to Putin’s win..</vt:lpstr>
      <vt:lpstr>Putin &amp; Pussy Riot</vt:lpstr>
      <vt:lpstr>However!</vt:lpstr>
      <vt:lpstr>Workshop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Communication and Communities in a connected World</dc:title>
  <dc:creator>Administrator</dc:creator>
  <cp:lastModifiedBy>Administrator</cp:lastModifiedBy>
  <cp:revision>14</cp:revision>
  <dcterms:created xsi:type="dcterms:W3CDTF">2018-03-19T09:48:56Z</dcterms:created>
  <dcterms:modified xsi:type="dcterms:W3CDTF">2018-03-20T12:45:01Z</dcterms:modified>
</cp:coreProperties>
</file>