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5"/>
  </p:notesMasterIdLst>
  <p:sldIdLst>
    <p:sldId id="398" r:id="rId2"/>
    <p:sldId id="392" r:id="rId3"/>
    <p:sldId id="619" r:id="rId4"/>
    <p:sldId id="632" r:id="rId5"/>
    <p:sldId id="640" r:id="rId6"/>
    <p:sldId id="592" r:id="rId7"/>
    <p:sldId id="694" r:id="rId8"/>
    <p:sldId id="695" r:id="rId9"/>
    <p:sldId id="658" r:id="rId10"/>
    <p:sldId id="633" r:id="rId11"/>
    <p:sldId id="639" r:id="rId12"/>
    <p:sldId id="653" r:id="rId13"/>
    <p:sldId id="706" r:id="rId14"/>
    <p:sldId id="707" r:id="rId15"/>
    <p:sldId id="630" r:id="rId16"/>
    <p:sldId id="631" r:id="rId17"/>
    <p:sldId id="708" r:id="rId18"/>
    <p:sldId id="711" r:id="rId19"/>
    <p:sldId id="709" r:id="rId20"/>
    <p:sldId id="623" r:id="rId21"/>
    <p:sldId id="656" r:id="rId22"/>
    <p:sldId id="655" r:id="rId23"/>
    <p:sldId id="654" r:id="rId24"/>
    <p:sldId id="696" r:id="rId25"/>
    <p:sldId id="697" r:id="rId26"/>
    <p:sldId id="710" r:id="rId27"/>
    <p:sldId id="659" r:id="rId28"/>
    <p:sldId id="660" r:id="rId29"/>
    <p:sldId id="661" r:id="rId30"/>
    <p:sldId id="662" r:id="rId31"/>
    <p:sldId id="705" r:id="rId32"/>
    <p:sldId id="663" r:id="rId33"/>
    <p:sldId id="698" r:id="rId34"/>
    <p:sldId id="699" r:id="rId35"/>
    <p:sldId id="700" r:id="rId36"/>
    <p:sldId id="622" r:id="rId37"/>
    <p:sldId id="702" r:id="rId38"/>
    <p:sldId id="712" r:id="rId39"/>
    <p:sldId id="664" r:id="rId40"/>
    <p:sldId id="665" r:id="rId41"/>
    <p:sldId id="666" r:id="rId42"/>
    <p:sldId id="673" r:id="rId43"/>
    <p:sldId id="667" r:id="rId44"/>
    <p:sldId id="668" r:id="rId45"/>
    <p:sldId id="669" r:id="rId46"/>
    <p:sldId id="670" r:id="rId47"/>
    <p:sldId id="671" r:id="rId48"/>
    <p:sldId id="672" r:id="rId49"/>
    <p:sldId id="675" r:id="rId50"/>
    <p:sldId id="676" r:id="rId51"/>
    <p:sldId id="677" r:id="rId52"/>
    <p:sldId id="686" r:id="rId53"/>
    <p:sldId id="678" r:id="rId54"/>
    <p:sldId id="684" r:id="rId55"/>
    <p:sldId id="683" r:id="rId56"/>
    <p:sldId id="685" r:id="rId57"/>
    <p:sldId id="679" r:id="rId58"/>
    <p:sldId id="682" r:id="rId59"/>
    <p:sldId id="636" r:id="rId60"/>
    <p:sldId id="618" r:id="rId61"/>
    <p:sldId id="635" r:id="rId62"/>
    <p:sldId id="637" r:id="rId63"/>
    <p:sldId id="638" r:id="rId64"/>
    <p:sldId id="680" r:id="rId65"/>
    <p:sldId id="604" r:id="rId66"/>
    <p:sldId id="657" r:id="rId67"/>
    <p:sldId id="624" r:id="rId68"/>
    <p:sldId id="641" r:id="rId69"/>
    <p:sldId id="642" r:id="rId70"/>
    <p:sldId id="643" r:id="rId71"/>
    <p:sldId id="644" r:id="rId72"/>
    <p:sldId id="620" r:id="rId73"/>
    <p:sldId id="625" r:id="rId74"/>
    <p:sldId id="626" r:id="rId75"/>
    <p:sldId id="627" r:id="rId76"/>
    <p:sldId id="628" r:id="rId77"/>
    <p:sldId id="629" r:id="rId78"/>
    <p:sldId id="687" r:id="rId79"/>
    <p:sldId id="688" r:id="rId80"/>
    <p:sldId id="689" r:id="rId81"/>
    <p:sldId id="690" r:id="rId82"/>
    <p:sldId id="691" r:id="rId83"/>
    <p:sldId id="692" r:id="rId84"/>
    <p:sldId id="693" r:id="rId85"/>
    <p:sldId id="713" r:id="rId86"/>
    <p:sldId id="645" r:id="rId87"/>
    <p:sldId id="646" r:id="rId88"/>
    <p:sldId id="647" r:id="rId89"/>
    <p:sldId id="648" r:id="rId90"/>
    <p:sldId id="649" r:id="rId91"/>
    <p:sldId id="652" r:id="rId92"/>
    <p:sldId id="681" r:id="rId93"/>
    <p:sldId id="651" r:id="rId9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0D88D0-8CF8-485D-B401-16BF4345E7D1}" v="114" dt="2024-01-09T15:25:51.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054" autoAdjust="0"/>
    <p:restoredTop sz="83032" autoAdjust="0"/>
  </p:normalViewPr>
  <p:slideViewPr>
    <p:cSldViewPr snapToGrid="0">
      <p:cViewPr>
        <p:scale>
          <a:sx n="59" d="100"/>
          <a:sy n="59" d="100"/>
        </p:scale>
        <p:origin x="1476" y="6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notesMaster" Target="notesMasters/notesMaster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ableStyles" Target="tableStyles.xml"/><Relationship Id="rId10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theme" Target="theme/theme1.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080D88D0-8CF8-485D-B401-16BF4345E7D1}"/>
    <pc:docChg chg="undo custSel addSld delSld modSld sldOrd">
      <pc:chgData name="Alissa Flatley" userId="0242edfc-aa31-435e-a161-b1e1fa7a13bd" providerId="ADAL" clId="{080D88D0-8CF8-485D-B401-16BF4345E7D1}" dt="2024-01-09T15:22:56.954" v="1484" actId="47"/>
      <pc:docMkLst>
        <pc:docMk/>
      </pc:docMkLst>
      <pc:sldChg chg="modSp mod">
        <pc:chgData name="Alissa Flatley" userId="0242edfc-aa31-435e-a161-b1e1fa7a13bd" providerId="ADAL" clId="{080D88D0-8CF8-485D-B401-16BF4345E7D1}" dt="2024-01-09T14:29:13.973" v="548" actId="113"/>
        <pc:sldMkLst>
          <pc:docMk/>
          <pc:sldMk cId="3768866009" sldId="392"/>
        </pc:sldMkLst>
        <pc:spChg chg="mod">
          <ac:chgData name="Alissa Flatley" userId="0242edfc-aa31-435e-a161-b1e1fa7a13bd" providerId="ADAL" clId="{080D88D0-8CF8-485D-B401-16BF4345E7D1}" dt="2024-01-09T14:29:13.973" v="548" actId="113"/>
          <ac:spMkLst>
            <pc:docMk/>
            <pc:sldMk cId="3768866009" sldId="392"/>
            <ac:spMk id="3" creationId="{E4E0CE2D-E8C1-FD5E-78E6-9ABE413D484C}"/>
          </ac:spMkLst>
        </pc:spChg>
      </pc:sldChg>
      <pc:sldChg chg="del">
        <pc:chgData name="Alissa Flatley" userId="0242edfc-aa31-435e-a161-b1e1fa7a13bd" providerId="ADAL" clId="{080D88D0-8CF8-485D-B401-16BF4345E7D1}" dt="2024-01-09T15:22:44.231" v="1482" actId="47"/>
        <pc:sldMkLst>
          <pc:docMk/>
          <pc:sldMk cId="2368578421" sldId="576"/>
        </pc:sldMkLst>
      </pc:sldChg>
      <pc:sldChg chg="modSp mod ord">
        <pc:chgData name="Alissa Flatley" userId="0242edfc-aa31-435e-a161-b1e1fa7a13bd" providerId="ADAL" clId="{080D88D0-8CF8-485D-B401-16BF4345E7D1}" dt="2024-01-09T14:33:56.862" v="614" actId="20577"/>
        <pc:sldMkLst>
          <pc:docMk/>
          <pc:sldMk cId="317246254" sldId="592"/>
        </pc:sldMkLst>
        <pc:spChg chg="mod">
          <ac:chgData name="Alissa Flatley" userId="0242edfc-aa31-435e-a161-b1e1fa7a13bd" providerId="ADAL" clId="{080D88D0-8CF8-485D-B401-16BF4345E7D1}" dt="2024-01-09T14:33:56.862" v="614" actId="20577"/>
          <ac:spMkLst>
            <pc:docMk/>
            <pc:sldMk cId="317246254" sldId="592"/>
            <ac:spMk id="4" creationId="{68C9895F-84EF-3EDA-70DD-4D235B102AF0}"/>
          </ac:spMkLst>
        </pc:spChg>
      </pc:sldChg>
      <pc:sldChg chg="delSp mod">
        <pc:chgData name="Alissa Flatley" userId="0242edfc-aa31-435e-a161-b1e1fa7a13bd" providerId="ADAL" clId="{080D88D0-8CF8-485D-B401-16BF4345E7D1}" dt="2024-01-09T15:19:18.717" v="1422" actId="478"/>
        <pc:sldMkLst>
          <pc:docMk/>
          <pc:sldMk cId="2811663564" sldId="618"/>
        </pc:sldMkLst>
        <pc:spChg chg="del">
          <ac:chgData name="Alissa Flatley" userId="0242edfc-aa31-435e-a161-b1e1fa7a13bd" providerId="ADAL" clId="{080D88D0-8CF8-485D-B401-16BF4345E7D1}" dt="2024-01-09T15:19:18.717" v="1422" actId="478"/>
          <ac:spMkLst>
            <pc:docMk/>
            <pc:sldMk cId="2811663564" sldId="618"/>
            <ac:spMk id="5127" creationId="{7604D864-A6BD-C75F-9B88-BAB58775ABDD}"/>
          </ac:spMkLst>
        </pc:spChg>
      </pc:sldChg>
      <pc:sldChg chg="modSp mod">
        <pc:chgData name="Alissa Flatley" userId="0242edfc-aa31-435e-a161-b1e1fa7a13bd" providerId="ADAL" clId="{080D88D0-8CF8-485D-B401-16BF4345E7D1}" dt="2024-01-09T14:35:04.095" v="626" actId="20577"/>
        <pc:sldMkLst>
          <pc:docMk/>
          <pc:sldMk cId="4263092885" sldId="619"/>
        </pc:sldMkLst>
        <pc:spChg chg="mod">
          <ac:chgData name="Alissa Flatley" userId="0242edfc-aa31-435e-a161-b1e1fa7a13bd" providerId="ADAL" clId="{080D88D0-8CF8-485D-B401-16BF4345E7D1}" dt="2024-01-09T14:35:04.095" v="626" actId="20577"/>
          <ac:spMkLst>
            <pc:docMk/>
            <pc:sldMk cId="4263092885" sldId="619"/>
            <ac:spMk id="2" creationId="{80B2209F-7CA1-318F-043E-BF564B7BD244}"/>
          </ac:spMkLst>
        </pc:spChg>
        <pc:spChg chg="mod">
          <ac:chgData name="Alissa Flatley" userId="0242edfc-aa31-435e-a161-b1e1fa7a13bd" providerId="ADAL" clId="{080D88D0-8CF8-485D-B401-16BF4345E7D1}" dt="2024-01-09T14:00:52.559" v="185" actId="255"/>
          <ac:spMkLst>
            <pc:docMk/>
            <pc:sldMk cId="4263092885" sldId="619"/>
            <ac:spMk id="3" creationId="{3E4FFFDC-9527-1566-7208-D980A3E2B39D}"/>
          </ac:spMkLst>
        </pc:spChg>
        <pc:spChg chg="mod">
          <ac:chgData name="Alissa Flatley" userId="0242edfc-aa31-435e-a161-b1e1fa7a13bd" providerId="ADAL" clId="{080D88D0-8CF8-485D-B401-16BF4345E7D1}" dt="2024-01-09T13:47:23.684" v="25" actId="20577"/>
          <ac:spMkLst>
            <pc:docMk/>
            <pc:sldMk cId="4263092885" sldId="619"/>
            <ac:spMk id="11" creationId="{B8D70A6C-BE99-E7A9-4EF7-0A2F588BEC0A}"/>
          </ac:spMkLst>
        </pc:spChg>
      </pc:sldChg>
      <pc:sldChg chg="delSp mod">
        <pc:chgData name="Alissa Flatley" userId="0242edfc-aa31-435e-a161-b1e1fa7a13bd" providerId="ADAL" clId="{080D88D0-8CF8-485D-B401-16BF4345E7D1}" dt="2024-01-09T13:52:30.016" v="96" actId="478"/>
        <pc:sldMkLst>
          <pc:docMk/>
          <pc:sldMk cId="4105736077" sldId="620"/>
        </pc:sldMkLst>
        <pc:spChg chg="del">
          <ac:chgData name="Alissa Flatley" userId="0242edfc-aa31-435e-a161-b1e1fa7a13bd" providerId="ADAL" clId="{080D88D0-8CF8-485D-B401-16BF4345E7D1}" dt="2024-01-09T13:52:30.016" v="96" actId="478"/>
          <ac:spMkLst>
            <pc:docMk/>
            <pc:sldMk cId="4105736077" sldId="620"/>
            <ac:spMk id="11" creationId="{B8D70A6C-BE99-E7A9-4EF7-0A2F588BEC0A}"/>
          </ac:spMkLst>
        </pc:spChg>
      </pc:sldChg>
      <pc:sldChg chg="ord">
        <pc:chgData name="Alissa Flatley" userId="0242edfc-aa31-435e-a161-b1e1fa7a13bd" providerId="ADAL" clId="{080D88D0-8CF8-485D-B401-16BF4345E7D1}" dt="2024-01-09T14:32:46.606" v="602"/>
        <pc:sldMkLst>
          <pc:docMk/>
          <pc:sldMk cId="3496608192" sldId="622"/>
        </pc:sldMkLst>
      </pc:sldChg>
      <pc:sldChg chg="addSp delSp modSp mod ord">
        <pc:chgData name="Alissa Flatley" userId="0242edfc-aa31-435e-a161-b1e1fa7a13bd" providerId="ADAL" clId="{080D88D0-8CF8-485D-B401-16BF4345E7D1}" dt="2024-01-09T14:43:12.188" v="891" actId="27636"/>
        <pc:sldMkLst>
          <pc:docMk/>
          <pc:sldMk cId="1091574647" sldId="623"/>
        </pc:sldMkLst>
        <pc:spChg chg="del">
          <ac:chgData name="Alissa Flatley" userId="0242edfc-aa31-435e-a161-b1e1fa7a13bd" providerId="ADAL" clId="{080D88D0-8CF8-485D-B401-16BF4345E7D1}" dt="2024-01-09T14:42:57.995" v="882" actId="478"/>
          <ac:spMkLst>
            <pc:docMk/>
            <pc:sldMk cId="1091574647" sldId="623"/>
            <ac:spMk id="2" creationId="{80B2209F-7CA1-318F-043E-BF564B7BD244}"/>
          </ac:spMkLst>
        </pc:spChg>
        <pc:spChg chg="mod">
          <ac:chgData name="Alissa Flatley" userId="0242edfc-aa31-435e-a161-b1e1fa7a13bd" providerId="ADAL" clId="{080D88D0-8CF8-485D-B401-16BF4345E7D1}" dt="2024-01-09T14:43:12.188" v="891" actId="27636"/>
          <ac:spMkLst>
            <pc:docMk/>
            <pc:sldMk cId="1091574647" sldId="623"/>
            <ac:spMk id="3" creationId="{3E4FFFDC-9527-1566-7208-D980A3E2B39D}"/>
          </ac:spMkLst>
        </pc:spChg>
        <pc:spChg chg="add mod">
          <ac:chgData name="Alissa Flatley" userId="0242edfc-aa31-435e-a161-b1e1fa7a13bd" providerId="ADAL" clId="{080D88D0-8CF8-485D-B401-16BF4345E7D1}" dt="2024-01-09T13:52:13.537" v="95"/>
          <ac:spMkLst>
            <pc:docMk/>
            <pc:sldMk cId="1091574647" sldId="623"/>
            <ac:spMk id="4" creationId="{B2A9AFF5-B35E-6E69-DFE0-F3BA5CE75394}"/>
          </ac:spMkLst>
        </pc:spChg>
        <pc:spChg chg="add mod">
          <ac:chgData name="Alissa Flatley" userId="0242edfc-aa31-435e-a161-b1e1fa7a13bd" providerId="ADAL" clId="{080D88D0-8CF8-485D-B401-16BF4345E7D1}" dt="2024-01-09T14:43:03.768" v="888" actId="20577"/>
          <ac:spMkLst>
            <pc:docMk/>
            <pc:sldMk cId="1091574647" sldId="623"/>
            <ac:spMk id="7" creationId="{9E45C94C-3157-C916-EA8E-FF38FE675216}"/>
          </ac:spMkLst>
        </pc:spChg>
        <pc:spChg chg="del">
          <ac:chgData name="Alissa Flatley" userId="0242edfc-aa31-435e-a161-b1e1fa7a13bd" providerId="ADAL" clId="{080D88D0-8CF8-485D-B401-16BF4345E7D1}" dt="2024-01-09T13:52:13.061" v="94" actId="478"/>
          <ac:spMkLst>
            <pc:docMk/>
            <pc:sldMk cId="1091574647" sldId="623"/>
            <ac:spMk id="11" creationId="{B8D70A6C-BE99-E7A9-4EF7-0A2F588BEC0A}"/>
          </ac:spMkLst>
        </pc:spChg>
      </pc:sldChg>
      <pc:sldChg chg="addSp delSp modSp mod">
        <pc:chgData name="Alissa Flatley" userId="0242edfc-aa31-435e-a161-b1e1fa7a13bd" providerId="ADAL" clId="{080D88D0-8CF8-485D-B401-16BF4345E7D1}" dt="2024-01-09T14:59:05.300" v="1122" actId="20577"/>
        <pc:sldMkLst>
          <pc:docMk/>
          <pc:sldMk cId="192785514" sldId="624"/>
        </pc:sldMkLst>
        <pc:spChg chg="mod">
          <ac:chgData name="Alissa Flatley" userId="0242edfc-aa31-435e-a161-b1e1fa7a13bd" providerId="ADAL" clId="{080D88D0-8CF8-485D-B401-16BF4345E7D1}" dt="2024-01-09T14:59:05.300" v="1122" actId="20577"/>
          <ac:spMkLst>
            <pc:docMk/>
            <pc:sldMk cId="192785514" sldId="624"/>
            <ac:spMk id="2" creationId="{80B2209F-7CA1-318F-043E-BF564B7BD244}"/>
          </ac:spMkLst>
        </pc:spChg>
        <pc:spChg chg="add mod">
          <ac:chgData name="Alissa Flatley" userId="0242edfc-aa31-435e-a161-b1e1fa7a13bd" providerId="ADAL" clId="{080D88D0-8CF8-485D-B401-16BF4345E7D1}" dt="2024-01-09T13:51:09.102" v="79"/>
          <ac:spMkLst>
            <pc:docMk/>
            <pc:sldMk cId="192785514" sldId="624"/>
            <ac:spMk id="4" creationId="{609FB8FE-8985-A5D1-1BAC-F86C9984FCD5}"/>
          </ac:spMkLst>
        </pc:spChg>
        <pc:spChg chg="del">
          <ac:chgData name="Alissa Flatley" userId="0242edfc-aa31-435e-a161-b1e1fa7a13bd" providerId="ADAL" clId="{080D88D0-8CF8-485D-B401-16BF4345E7D1}" dt="2024-01-09T13:51:08.224" v="78" actId="478"/>
          <ac:spMkLst>
            <pc:docMk/>
            <pc:sldMk cId="192785514" sldId="624"/>
            <ac:spMk id="11" creationId="{B8D70A6C-BE99-E7A9-4EF7-0A2F588BEC0A}"/>
          </ac:spMkLst>
        </pc:spChg>
      </pc:sldChg>
      <pc:sldChg chg="delSp mod ord">
        <pc:chgData name="Alissa Flatley" userId="0242edfc-aa31-435e-a161-b1e1fa7a13bd" providerId="ADAL" clId="{080D88D0-8CF8-485D-B401-16BF4345E7D1}" dt="2024-01-09T15:00:03.661" v="1130"/>
        <pc:sldMkLst>
          <pc:docMk/>
          <pc:sldMk cId="1841893294" sldId="625"/>
        </pc:sldMkLst>
        <pc:spChg chg="del">
          <ac:chgData name="Alissa Flatley" userId="0242edfc-aa31-435e-a161-b1e1fa7a13bd" providerId="ADAL" clId="{080D88D0-8CF8-485D-B401-16BF4345E7D1}" dt="2024-01-09T13:52:35.826" v="97" actId="478"/>
          <ac:spMkLst>
            <pc:docMk/>
            <pc:sldMk cId="1841893294" sldId="625"/>
            <ac:spMk id="11" creationId="{B8D70A6C-BE99-E7A9-4EF7-0A2F588BEC0A}"/>
          </ac:spMkLst>
        </pc:spChg>
      </pc:sldChg>
      <pc:sldChg chg="delSp mod">
        <pc:chgData name="Alissa Flatley" userId="0242edfc-aa31-435e-a161-b1e1fa7a13bd" providerId="ADAL" clId="{080D88D0-8CF8-485D-B401-16BF4345E7D1}" dt="2024-01-09T13:52:41.075" v="98" actId="478"/>
        <pc:sldMkLst>
          <pc:docMk/>
          <pc:sldMk cId="274021712" sldId="626"/>
        </pc:sldMkLst>
        <pc:spChg chg="del">
          <ac:chgData name="Alissa Flatley" userId="0242edfc-aa31-435e-a161-b1e1fa7a13bd" providerId="ADAL" clId="{080D88D0-8CF8-485D-B401-16BF4345E7D1}" dt="2024-01-09T13:52:41.075" v="98" actId="478"/>
          <ac:spMkLst>
            <pc:docMk/>
            <pc:sldMk cId="274021712" sldId="626"/>
            <ac:spMk id="11" creationId="{B8D70A6C-BE99-E7A9-4EF7-0A2F588BEC0A}"/>
          </ac:spMkLst>
        </pc:spChg>
      </pc:sldChg>
      <pc:sldChg chg="addSp delSp modSp mod">
        <pc:chgData name="Alissa Flatley" userId="0242edfc-aa31-435e-a161-b1e1fa7a13bd" providerId="ADAL" clId="{080D88D0-8CF8-485D-B401-16BF4345E7D1}" dt="2024-01-09T13:52:46.431" v="100"/>
        <pc:sldMkLst>
          <pc:docMk/>
          <pc:sldMk cId="2296796470" sldId="627"/>
        </pc:sldMkLst>
        <pc:spChg chg="add mod">
          <ac:chgData name="Alissa Flatley" userId="0242edfc-aa31-435e-a161-b1e1fa7a13bd" providerId="ADAL" clId="{080D88D0-8CF8-485D-B401-16BF4345E7D1}" dt="2024-01-09T13:52:46.431" v="100"/>
          <ac:spMkLst>
            <pc:docMk/>
            <pc:sldMk cId="2296796470" sldId="627"/>
            <ac:spMk id="4" creationId="{5E7887B4-EAEE-DA07-2470-A33E324C2F28}"/>
          </ac:spMkLst>
        </pc:spChg>
        <pc:spChg chg="del">
          <ac:chgData name="Alissa Flatley" userId="0242edfc-aa31-435e-a161-b1e1fa7a13bd" providerId="ADAL" clId="{080D88D0-8CF8-485D-B401-16BF4345E7D1}" dt="2024-01-09T13:52:45.786" v="99" actId="478"/>
          <ac:spMkLst>
            <pc:docMk/>
            <pc:sldMk cId="2296796470" sldId="627"/>
            <ac:spMk id="11" creationId="{B8D70A6C-BE99-E7A9-4EF7-0A2F588BEC0A}"/>
          </ac:spMkLst>
        </pc:spChg>
      </pc:sldChg>
      <pc:sldChg chg="addSp delSp modSp mod">
        <pc:chgData name="Alissa Flatley" userId="0242edfc-aa31-435e-a161-b1e1fa7a13bd" providerId="ADAL" clId="{080D88D0-8CF8-485D-B401-16BF4345E7D1}" dt="2024-01-09T13:52:52.219" v="102"/>
        <pc:sldMkLst>
          <pc:docMk/>
          <pc:sldMk cId="2089944834" sldId="628"/>
        </pc:sldMkLst>
        <pc:spChg chg="del">
          <ac:chgData name="Alissa Flatley" userId="0242edfc-aa31-435e-a161-b1e1fa7a13bd" providerId="ADAL" clId="{080D88D0-8CF8-485D-B401-16BF4345E7D1}" dt="2024-01-09T13:52:51.520" v="101" actId="478"/>
          <ac:spMkLst>
            <pc:docMk/>
            <pc:sldMk cId="2089944834" sldId="628"/>
            <ac:spMk id="11" creationId="{B8D70A6C-BE99-E7A9-4EF7-0A2F588BEC0A}"/>
          </ac:spMkLst>
        </pc:spChg>
        <pc:spChg chg="add mod">
          <ac:chgData name="Alissa Flatley" userId="0242edfc-aa31-435e-a161-b1e1fa7a13bd" providerId="ADAL" clId="{080D88D0-8CF8-485D-B401-16BF4345E7D1}" dt="2024-01-09T13:52:52.219" v="102"/>
          <ac:spMkLst>
            <pc:docMk/>
            <pc:sldMk cId="2089944834" sldId="628"/>
            <ac:spMk id="12" creationId="{D233C779-9D35-7AB2-464C-ECA32028CC46}"/>
          </ac:spMkLst>
        </pc:spChg>
      </pc:sldChg>
      <pc:sldChg chg="delSp mod">
        <pc:chgData name="Alissa Flatley" userId="0242edfc-aa31-435e-a161-b1e1fa7a13bd" providerId="ADAL" clId="{080D88D0-8CF8-485D-B401-16BF4345E7D1}" dt="2024-01-09T13:52:57.834" v="103" actId="478"/>
        <pc:sldMkLst>
          <pc:docMk/>
          <pc:sldMk cId="3530416043" sldId="629"/>
        </pc:sldMkLst>
        <pc:spChg chg="del">
          <ac:chgData name="Alissa Flatley" userId="0242edfc-aa31-435e-a161-b1e1fa7a13bd" providerId="ADAL" clId="{080D88D0-8CF8-485D-B401-16BF4345E7D1}" dt="2024-01-09T13:52:57.834" v="103" actId="478"/>
          <ac:spMkLst>
            <pc:docMk/>
            <pc:sldMk cId="3530416043" sldId="629"/>
            <ac:spMk id="11" creationId="{B8D70A6C-BE99-E7A9-4EF7-0A2F588BEC0A}"/>
          </ac:spMkLst>
        </pc:spChg>
      </pc:sldChg>
      <pc:sldChg chg="addSp delSp modSp mod ord">
        <pc:chgData name="Alissa Flatley" userId="0242edfc-aa31-435e-a161-b1e1fa7a13bd" providerId="ADAL" clId="{080D88D0-8CF8-485D-B401-16BF4345E7D1}" dt="2024-01-09T14:30:40.789" v="580"/>
        <pc:sldMkLst>
          <pc:docMk/>
          <pc:sldMk cId="3429706844" sldId="630"/>
        </pc:sldMkLst>
        <pc:spChg chg="add mod">
          <ac:chgData name="Alissa Flatley" userId="0242edfc-aa31-435e-a161-b1e1fa7a13bd" providerId="ADAL" clId="{080D88D0-8CF8-485D-B401-16BF4345E7D1}" dt="2024-01-09T13:51:58.283" v="91"/>
          <ac:spMkLst>
            <pc:docMk/>
            <pc:sldMk cId="3429706844" sldId="630"/>
            <ac:spMk id="10" creationId="{67B217B3-0C5A-B31D-528B-49FE8067F9BA}"/>
          </ac:spMkLst>
        </pc:spChg>
        <pc:spChg chg="del">
          <ac:chgData name="Alissa Flatley" userId="0242edfc-aa31-435e-a161-b1e1fa7a13bd" providerId="ADAL" clId="{080D88D0-8CF8-485D-B401-16BF4345E7D1}" dt="2024-01-09T13:51:57.775" v="90" actId="478"/>
          <ac:spMkLst>
            <pc:docMk/>
            <pc:sldMk cId="3429706844" sldId="630"/>
            <ac:spMk id="11" creationId="{B8D70A6C-BE99-E7A9-4EF7-0A2F588BEC0A}"/>
          </ac:spMkLst>
        </pc:spChg>
      </pc:sldChg>
      <pc:sldChg chg="addSp delSp modSp mod ord">
        <pc:chgData name="Alissa Flatley" userId="0242edfc-aa31-435e-a161-b1e1fa7a13bd" providerId="ADAL" clId="{080D88D0-8CF8-485D-B401-16BF4345E7D1}" dt="2024-01-09T14:30:40.789" v="580"/>
        <pc:sldMkLst>
          <pc:docMk/>
          <pc:sldMk cId="2154893072" sldId="631"/>
        </pc:sldMkLst>
        <pc:spChg chg="add mod">
          <ac:chgData name="Alissa Flatley" userId="0242edfc-aa31-435e-a161-b1e1fa7a13bd" providerId="ADAL" clId="{080D88D0-8CF8-485D-B401-16BF4345E7D1}" dt="2024-01-09T13:52:07.043" v="93"/>
          <ac:spMkLst>
            <pc:docMk/>
            <pc:sldMk cId="2154893072" sldId="631"/>
            <ac:spMk id="3" creationId="{8C06CCF6-DE35-17DF-A318-C162E4BA7B30}"/>
          </ac:spMkLst>
        </pc:spChg>
        <pc:spChg chg="del">
          <ac:chgData name="Alissa Flatley" userId="0242edfc-aa31-435e-a161-b1e1fa7a13bd" providerId="ADAL" clId="{080D88D0-8CF8-485D-B401-16BF4345E7D1}" dt="2024-01-09T13:52:06.562" v="92" actId="478"/>
          <ac:spMkLst>
            <pc:docMk/>
            <pc:sldMk cId="2154893072" sldId="631"/>
            <ac:spMk id="11" creationId="{B8D70A6C-BE99-E7A9-4EF7-0A2F588BEC0A}"/>
          </ac:spMkLst>
        </pc:spChg>
      </pc:sldChg>
      <pc:sldChg chg="addSp delSp modSp mod">
        <pc:chgData name="Alissa Flatley" userId="0242edfc-aa31-435e-a161-b1e1fa7a13bd" providerId="ADAL" clId="{080D88D0-8CF8-485D-B401-16BF4345E7D1}" dt="2024-01-09T14:28:30.630" v="502" actId="26606"/>
        <pc:sldMkLst>
          <pc:docMk/>
          <pc:sldMk cId="1380237700" sldId="632"/>
        </pc:sldMkLst>
        <pc:spChg chg="add mod">
          <ac:chgData name="Alissa Flatley" userId="0242edfc-aa31-435e-a161-b1e1fa7a13bd" providerId="ADAL" clId="{080D88D0-8CF8-485D-B401-16BF4345E7D1}" dt="2024-01-09T14:28:30.630" v="502" actId="26606"/>
          <ac:spMkLst>
            <pc:docMk/>
            <pc:sldMk cId="1380237700" sldId="632"/>
            <ac:spMk id="4" creationId="{76948B51-70CF-377A-E877-37A5166D1766}"/>
          </ac:spMkLst>
        </pc:spChg>
        <pc:spChg chg="del">
          <ac:chgData name="Alissa Flatley" userId="0242edfc-aa31-435e-a161-b1e1fa7a13bd" providerId="ADAL" clId="{080D88D0-8CF8-485D-B401-16BF4345E7D1}" dt="2024-01-09T13:47:33.384" v="26" actId="478"/>
          <ac:spMkLst>
            <pc:docMk/>
            <pc:sldMk cId="1380237700" sldId="632"/>
            <ac:spMk id="11" creationId="{B8D70A6C-BE99-E7A9-4EF7-0A2F588BEC0A}"/>
          </ac:spMkLst>
        </pc:spChg>
        <pc:spChg chg="ord">
          <ac:chgData name="Alissa Flatley" userId="0242edfc-aa31-435e-a161-b1e1fa7a13bd" providerId="ADAL" clId="{080D88D0-8CF8-485D-B401-16BF4345E7D1}" dt="2024-01-09T14:28:30.630" v="502" actId="26606"/>
          <ac:spMkLst>
            <pc:docMk/>
            <pc:sldMk cId="1380237700" sldId="632"/>
            <ac:spMk id="13" creationId="{8298AED6-FDA1-2358-192E-99EEAF6A8CB8}"/>
          </ac:spMkLst>
        </pc:spChg>
        <pc:picChg chg="mod">
          <ac:chgData name="Alissa Flatley" userId="0242edfc-aa31-435e-a161-b1e1fa7a13bd" providerId="ADAL" clId="{080D88D0-8CF8-485D-B401-16BF4345E7D1}" dt="2024-01-09T14:28:30.630" v="502" actId="26606"/>
          <ac:picMkLst>
            <pc:docMk/>
            <pc:sldMk cId="1380237700" sldId="632"/>
            <ac:picMk id="9218" creationId="{342AD88A-2C30-DA2C-98A2-189D03C4700E}"/>
          </ac:picMkLst>
        </pc:picChg>
      </pc:sldChg>
      <pc:sldChg chg="addSp delSp modSp mod ord">
        <pc:chgData name="Alissa Flatley" userId="0242edfc-aa31-435e-a161-b1e1fa7a13bd" providerId="ADAL" clId="{080D88D0-8CF8-485D-B401-16BF4345E7D1}" dt="2024-01-09T14:34:42.327" v="619"/>
        <pc:sldMkLst>
          <pc:docMk/>
          <pc:sldMk cId="333283899" sldId="633"/>
        </pc:sldMkLst>
        <pc:spChg chg="mod">
          <ac:chgData name="Alissa Flatley" userId="0242edfc-aa31-435e-a161-b1e1fa7a13bd" providerId="ADAL" clId="{080D88D0-8CF8-485D-B401-16BF4345E7D1}" dt="2024-01-09T14:28:48.147" v="503" actId="26606"/>
          <ac:spMkLst>
            <pc:docMk/>
            <pc:sldMk cId="333283899" sldId="633"/>
            <ac:spMk id="2" creationId="{80B2209F-7CA1-318F-043E-BF564B7BD244}"/>
          </ac:spMkLst>
        </pc:spChg>
        <pc:spChg chg="mod">
          <ac:chgData name="Alissa Flatley" userId="0242edfc-aa31-435e-a161-b1e1fa7a13bd" providerId="ADAL" clId="{080D88D0-8CF8-485D-B401-16BF4345E7D1}" dt="2024-01-09T14:28:48.147" v="503" actId="26606"/>
          <ac:spMkLst>
            <pc:docMk/>
            <pc:sldMk cId="333283899" sldId="633"/>
            <ac:spMk id="3" creationId="{3E4FFFDC-9527-1566-7208-D980A3E2B39D}"/>
          </ac:spMkLst>
        </pc:spChg>
        <pc:spChg chg="mod">
          <ac:chgData name="Alissa Flatley" userId="0242edfc-aa31-435e-a161-b1e1fa7a13bd" providerId="ADAL" clId="{080D88D0-8CF8-485D-B401-16BF4345E7D1}" dt="2024-01-09T14:28:48.147" v="503" actId="26606"/>
          <ac:spMkLst>
            <pc:docMk/>
            <pc:sldMk cId="333283899" sldId="633"/>
            <ac:spMk id="9" creationId="{DCB82115-2368-6E44-41EB-ABCC2B8FB932}"/>
          </ac:spMkLst>
        </pc:spChg>
        <pc:spChg chg="del">
          <ac:chgData name="Alissa Flatley" userId="0242edfc-aa31-435e-a161-b1e1fa7a13bd" providerId="ADAL" clId="{080D88D0-8CF8-485D-B401-16BF4345E7D1}" dt="2024-01-09T13:47:40.557" v="28" actId="478"/>
          <ac:spMkLst>
            <pc:docMk/>
            <pc:sldMk cId="333283899" sldId="633"/>
            <ac:spMk id="11" creationId="{B8D70A6C-BE99-E7A9-4EF7-0A2F588BEC0A}"/>
          </ac:spMkLst>
        </pc:spChg>
        <pc:spChg chg="mod">
          <ac:chgData name="Alissa Flatley" userId="0242edfc-aa31-435e-a161-b1e1fa7a13bd" providerId="ADAL" clId="{080D88D0-8CF8-485D-B401-16BF4345E7D1}" dt="2024-01-09T14:28:48.147" v="503" actId="26606"/>
          <ac:spMkLst>
            <pc:docMk/>
            <pc:sldMk cId="333283899" sldId="633"/>
            <ac:spMk id="13" creationId="{8298AED6-FDA1-2358-192E-99EEAF6A8CB8}"/>
          </ac:spMkLst>
        </pc:spChg>
        <pc:spChg chg="add del">
          <ac:chgData name="Alissa Flatley" userId="0242edfc-aa31-435e-a161-b1e1fa7a13bd" providerId="ADAL" clId="{080D88D0-8CF8-485D-B401-16BF4345E7D1}" dt="2024-01-09T14:28:51.281" v="504" actId="478"/>
          <ac:spMkLst>
            <pc:docMk/>
            <pc:sldMk cId="333283899" sldId="633"/>
            <ac:spMk id="20" creationId="{686A37D2-FCE1-13C6-0D6A-A5741404C749}"/>
          </ac:spMkLst>
        </pc:spChg>
        <pc:picChg chg="mod ord">
          <ac:chgData name="Alissa Flatley" userId="0242edfc-aa31-435e-a161-b1e1fa7a13bd" providerId="ADAL" clId="{080D88D0-8CF8-485D-B401-16BF4345E7D1}" dt="2024-01-09T14:28:48.147" v="503" actId="26606"/>
          <ac:picMkLst>
            <pc:docMk/>
            <pc:sldMk cId="333283899" sldId="633"/>
            <ac:picMk id="15" creationId="{24DBD826-F873-89EF-3B42-84096A553699}"/>
          </ac:picMkLst>
        </pc:picChg>
      </pc:sldChg>
      <pc:sldChg chg="del">
        <pc:chgData name="Alissa Flatley" userId="0242edfc-aa31-435e-a161-b1e1fa7a13bd" providerId="ADAL" clId="{080D88D0-8CF8-485D-B401-16BF4345E7D1}" dt="2024-01-09T15:22:56.954" v="1484" actId="47"/>
        <pc:sldMkLst>
          <pc:docMk/>
          <pc:sldMk cId="2162443767" sldId="634"/>
        </pc:sldMkLst>
      </pc:sldChg>
      <pc:sldChg chg="addSp modSp">
        <pc:chgData name="Alissa Flatley" userId="0242edfc-aa31-435e-a161-b1e1fa7a13bd" providerId="ADAL" clId="{080D88D0-8CF8-485D-B401-16BF4345E7D1}" dt="2024-01-09T13:50:44.011" v="74"/>
        <pc:sldMkLst>
          <pc:docMk/>
          <pc:sldMk cId="2503887017" sldId="635"/>
        </pc:sldMkLst>
        <pc:spChg chg="add mod">
          <ac:chgData name="Alissa Flatley" userId="0242edfc-aa31-435e-a161-b1e1fa7a13bd" providerId="ADAL" clId="{080D88D0-8CF8-485D-B401-16BF4345E7D1}" dt="2024-01-09T13:50:44.011" v="74"/>
          <ac:spMkLst>
            <pc:docMk/>
            <pc:sldMk cId="2503887017" sldId="635"/>
            <ac:spMk id="6" creationId="{D416D56C-9726-6613-1DBB-859B5604E0C2}"/>
          </ac:spMkLst>
        </pc:spChg>
      </pc:sldChg>
      <pc:sldChg chg="addSp modSp mod">
        <pc:chgData name="Alissa Flatley" userId="0242edfc-aa31-435e-a161-b1e1fa7a13bd" providerId="ADAL" clId="{080D88D0-8CF8-485D-B401-16BF4345E7D1}" dt="2024-01-09T15:17:47.673" v="1374" actId="1076"/>
        <pc:sldMkLst>
          <pc:docMk/>
          <pc:sldMk cId="3829093334" sldId="636"/>
        </pc:sldMkLst>
        <pc:spChg chg="add mod">
          <ac:chgData name="Alissa Flatley" userId="0242edfc-aa31-435e-a161-b1e1fa7a13bd" providerId="ADAL" clId="{080D88D0-8CF8-485D-B401-16BF4345E7D1}" dt="2024-01-09T13:50:34.025" v="73" actId="1035"/>
          <ac:spMkLst>
            <pc:docMk/>
            <pc:sldMk cId="3829093334" sldId="636"/>
            <ac:spMk id="8" creationId="{AA06699A-621B-D112-65CB-F496427BCAA7}"/>
          </ac:spMkLst>
        </pc:spChg>
        <pc:picChg chg="mod">
          <ac:chgData name="Alissa Flatley" userId="0242edfc-aa31-435e-a161-b1e1fa7a13bd" providerId="ADAL" clId="{080D88D0-8CF8-485D-B401-16BF4345E7D1}" dt="2024-01-09T15:17:47.673" v="1374" actId="1076"/>
          <ac:picMkLst>
            <pc:docMk/>
            <pc:sldMk cId="3829093334" sldId="636"/>
            <ac:picMk id="5" creationId="{BD313D8D-6962-40C1-E37E-5CBC41814820}"/>
          </ac:picMkLst>
        </pc:picChg>
      </pc:sldChg>
      <pc:sldChg chg="addSp modSp">
        <pc:chgData name="Alissa Flatley" userId="0242edfc-aa31-435e-a161-b1e1fa7a13bd" providerId="ADAL" clId="{080D88D0-8CF8-485D-B401-16BF4345E7D1}" dt="2024-01-09T13:50:49.068" v="75"/>
        <pc:sldMkLst>
          <pc:docMk/>
          <pc:sldMk cId="1847899807" sldId="638"/>
        </pc:sldMkLst>
        <pc:spChg chg="add mod">
          <ac:chgData name="Alissa Flatley" userId="0242edfc-aa31-435e-a161-b1e1fa7a13bd" providerId="ADAL" clId="{080D88D0-8CF8-485D-B401-16BF4345E7D1}" dt="2024-01-09T13:50:49.068" v="75"/>
          <ac:spMkLst>
            <pc:docMk/>
            <pc:sldMk cId="1847899807" sldId="638"/>
            <ac:spMk id="7" creationId="{467B1F10-ED9C-A4A4-463A-003BBFD1C9E3}"/>
          </ac:spMkLst>
        </pc:spChg>
      </pc:sldChg>
      <pc:sldChg chg="addSp delSp modSp mod">
        <pc:chgData name="Alissa Flatley" userId="0242edfc-aa31-435e-a161-b1e1fa7a13bd" providerId="ADAL" clId="{080D88D0-8CF8-485D-B401-16BF4345E7D1}" dt="2024-01-09T14:36:30.268" v="660" actId="1076"/>
        <pc:sldMkLst>
          <pc:docMk/>
          <pc:sldMk cId="3154191873" sldId="639"/>
        </pc:sldMkLst>
        <pc:spChg chg="mod">
          <ac:chgData name="Alissa Flatley" userId="0242edfc-aa31-435e-a161-b1e1fa7a13bd" providerId="ADAL" clId="{080D88D0-8CF8-485D-B401-16BF4345E7D1}" dt="2024-01-09T14:36:24.660" v="658" actId="20577"/>
          <ac:spMkLst>
            <pc:docMk/>
            <pc:sldMk cId="3154191873" sldId="639"/>
            <ac:spMk id="3" creationId="{3E4FFFDC-9527-1566-7208-D980A3E2B39D}"/>
          </ac:spMkLst>
        </pc:spChg>
        <pc:spChg chg="add mod">
          <ac:chgData name="Alissa Flatley" userId="0242edfc-aa31-435e-a161-b1e1fa7a13bd" providerId="ADAL" clId="{080D88D0-8CF8-485D-B401-16BF4345E7D1}" dt="2024-01-09T13:47:46.959" v="30"/>
          <ac:spMkLst>
            <pc:docMk/>
            <pc:sldMk cId="3154191873" sldId="639"/>
            <ac:spMk id="4" creationId="{47FC20DE-3FD1-C7F0-3CEA-FE1D3975522E}"/>
          </ac:spMkLst>
        </pc:spChg>
        <pc:spChg chg="del">
          <ac:chgData name="Alissa Flatley" userId="0242edfc-aa31-435e-a161-b1e1fa7a13bd" providerId="ADAL" clId="{080D88D0-8CF8-485D-B401-16BF4345E7D1}" dt="2024-01-09T13:47:46.075" v="29" actId="478"/>
          <ac:spMkLst>
            <pc:docMk/>
            <pc:sldMk cId="3154191873" sldId="639"/>
            <ac:spMk id="11" creationId="{B8D70A6C-BE99-E7A9-4EF7-0A2F588BEC0A}"/>
          </ac:spMkLst>
        </pc:spChg>
        <pc:picChg chg="mod">
          <ac:chgData name="Alissa Flatley" userId="0242edfc-aa31-435e-a161-b1e1fa7a13bd" providerId="ADAL" clId="{080D88D0-8CF8-485D-B401-16BF4345E7D1}" dt="2024-01-09T14:36:30.268" v="660" actId="1076"/>
          <ac:picMkLst>
            <pc:docMk/>
            <pc:sldMk cId="3154191873" sldId="639"/>
            <ac:picMk id="7172" creationId="{14A42773-4A75-59AF-514D-F48C4A529D87}"/>
          </ac:picMkLst>
        </pc:picChg>
      </pc:sldChg>
      <pc:sldChg chg="addSp delSp modSp mod ord">
        <pc:chgData name="Alissa Flatley" userId="0242edfc-aa31-435e-a161-b1e1fa7a13bd" providerId="ADAL" clId="{080D88D0-8CF8-485D-B401-16BF4345E7D1}" dt="2024-01-09T15:09:31.033" v="1272" actId="14100"/>
        <pc:sldMkLst>
          <pc:docMk/>
          <pc:sldMk cId="3627927420" sldId="640"/>
        </pc:sldMkLst>
        <pc:spChg chg="mod">
          <ac:chgData name="Alissa Flatley" userId="0242edfc-aa31-435e-a161-b1e1fa7a13bd" providerId="ADAL" clId="{080D88D0-8CF8-485D-B401-16BF4345E7D1}" dt="2024-01-09T14:32:00.679" v="588" actId="115"/>
          <ac:spMkLst>
            <pc:docMk/>
            <pc:sldMk cId="3627927420" sldId="640"/>
            <ac:spMk id="3" creationId="{3E4FFFDC-9527-1566-7208-D980A3E2B39D}"/>
          </ac:spMkLst>
        </pc:spChg>
        <pc:spChg chg="add mod">
          <ac:chgData name="Alissa Flatley" userId="0242edfc-aa31-435e-a161-b1e1fa7a13bd" providerId="ADAL" clId="{080D88D0-8CF8-485D-B401-16BF4345E7D1}" dt="2024-01-09T13:51:50.678" v="89"/>
          <ac:spMkLst>
            <pc:docMk/>
            <pc:sldMk cId="3627927420" sldId="640"/>
            <ac:spMk id="4" creationId="{40BFC0B7-E9E4-D24B-D74D-92F26742D4B0}"/>
          </ac:spMkLst>
        </pc:spChg>
        <pc:spChg chg="del">
          <ac:chgData name="Alissa Flatley" userId="0242edfc-aa31-435e-a161-b1e1fa7a13bd" providerId="ADAL" clId="{080D88D0-8CF8-485D-B401-16BF4345E7D1}" dt="2024-01-09T13:51:49.564" v="88" actId="478"/>
          <ac:spMkLst>
            <pc:docMk/>
            <pc:sldMk cId="3627927420" sldId="640"/>
            <ac:spMk id="11" creationId="{B8D70A6C-BE99-E7A9-4EF7-0A2F588BEC0A}"/>
          </ac:spMkLst>
        </pc:spChg>
        <pc:picChg chg="mod">
          <ac:chgData name="Alissa Flatley" userId="0242edfc-aa31-435e-a161-b1e1fa7a13bd" providerId="ADAL" clId="{080D88D0-8CF8-485D-B401-16BF4345E7D1}" dt="2024-01-09T15:09:26.560" v="1271" actId="1076"/>
          <ac:picMkLst>
            <pc:docMk/>
            <pc:sldMk cId="3627927420" sldId="640"/>
            <ac:picMk id="2050" creationId="{7DB8A638-D378-D03D-9DEE-B9B82BC094CA}"/>
          </ac:picMkLst>
        </pc:picChg>
        <pc:picChg chg="mod">
          <ac:chgData name="Alissa Flatley" userId="0242edfc-aa31-435e-a161-b1e1fa7a13bd" providerId="ADAL" clId="{080D88D0-8CF8-485D-B401-16BF4345E7D1}" dt="2024-01-09T15:09:31.033" v="1272" actId="14100"/>
          <ac:picMkLst>
            <pc:docMk/>
            <pc:sldMk cId="3627927420" sldId="640"/>
            <ac:picMk id="2052" creationId="{82BFA8BE-EA58-AD75-F5CC-59D659001FB4}"/>
          </ac:picMkLst>
        </pc:picChg>
      </pc:sldChg>
      <pc:sldChg chg="addSp delSp modSp mod">
        <pc:chgData name="Alissa Flatley" userId="0242edfc-aa31-435e-a161-b1e1fa7a13bd" providerId="ADAL" clId="{080D88D0-8CF8-485D-B401-16BF4345E7D1}" dt="2024-01-09T13:51:15.413" v="81"/>
        <pc:sldMkLst>
          <pc:docMk/>
          <pc:sldMk cId="315271301" sldId="641"/>
        </pc:sldMkLst>
        <pc:spChg chg="add mod">
          <ac:chgData name="Alissa Flatley" userId="0242edfc-aa31-435e-a161-b1e1fa7a13bd" providerId="ADAL" clId="{080D88D0-8CF8-485D-B401-16BF4345E7D1}" dt="2024-01-09T13:51:15.413" v="81"/>
          <ac:spMkLst>
            <pc:docMk/>
            <pc:sldMk cId="315271301" sldId="641"/>
            <ac:spMk id="8" creationId="{6B8813CF-9C8B-ECC6-9BE7-E27358245303}"/>
          </ac:spMkLst>
        </pc:spChg>
        <pc:spChg chg="del">
          <ac:chgData name="Alissa Flatley" userId="0242edfc-aa31-435e-a161-b1e1fa7a13bd" providerId="ADAL" clId="{080D88D0-8CF8-485D-B401-16BF4345E7D1}" dt="2024-01-09T13:51:14.660" v="80" actId="478"/>
          <ac:spMkLst>
            <pc:docMk/>
            <pc:sldMk cId="315271301" sldId="641"/>
            <ac:spMk id="11" creationId="{B8D70A6C-BE99-E7A9-4EF7-0A2F588BEC0A}"/>
          </ac:spMkLst>
        </pc:spChg>
      </pc:sldChg>
      <pc:sldChg chg="addSp delSp modSp mod">
        <pc:chgData name="Alissa Flatley" userId="0242edfc-aa31-435e-a161-b1e1fa7a13bd" providerId="ADAL" clId="{080D88D0-8CF8-485D-B401-16BF4345E7D1}" dt="2024-01-09T14:59:21.889" v="1123" actId="20577"/>
        <pc:sldMkLst>
          <pc:docMk/>
          <pc:sldMk cId="679421211" sldId="642"/>
        </pc:sldMkLst>
        <pc:spChg chg="add mod">
          <ac:chgData name="Alissa Flatley" userId="0242edfc-aa31-435e-a161-b1e1fa7a13bd" providerId="ADAL" clId="{080D88D0-8CF8-485D-B401-16BF4345E7D1}" dt="2024-01-09T13:51:22.781" v="83"/>
          <ac:spMkLst>
            <pc:docMk/>
            <pc:sldMk cId="679421211" sldId="642"/>
            <ac:spMk id="5" creationId="{1C4B136A-3FF8-C4AB-33AB-4F577E2C1730}"/>
          </ac:spMkLst>
        </pc:spChg>
        <pc:spChg chg="mod">
          <ac:chgData name="Alissa Flatley" userId="0242edfc-aa31-435e-a161-b1e1fa7a13bd" providerId="ADAL" clId="{080D88D0-8CF8-485D-B401-16BF4345E7D1}" dt="2024-01-09T14:59:21.889" v="1123" actId="20577"/>
          <ac:spMkLst>
            <pc:docMk/>
            <pc:sldMk cId="679421211" sldId="642"/>
            <ac:spMk id="7" creationId="{13825CA8-EBEC-D2E8-3BAA-5DB860F19000}"/>
          </ac:spMkLst>
        </pc:spChg>
        <pc:spChg chg="del">
          <ac:chgData name="Alissa Flatley" userId="0242edfc-aa31-435e-a161-b1e1fa7a13bd" providerId="ADAL" clId="{080D88D0-8CF8-485D-B401-16BF4345E7D1}" dt="2024-01-09T13:51:22.102" v="82" actId="478"/>
          <ac:spMkLst>
            <pc:docMk/>
            <pc:sldMk cId="679421211" sldId="642"/>
            <ac:spMk id="11" creationId="{B8D70A6C-BE99-E7A9-4EF7-0A2F588BEC0A}"/>
          </ac:spMkLst>
        </pc:spChg>
      </pc:sldChg>
      <pc:sldChg chg="addSp delSp modSp mod">
        <pc:chgData name="Alissa Flatley" userId="0242edfc-aa31-435e-a161-b1e1fa7a13bd" providerId="ADAL" clId="{080D88D0-8CF8-485D-B401-16BF4345E7D1}" dt="2024-01-09T14:59:31.060" v="1126" actId="27636"/>
        <pc:sldMkLst>
          <pc:docMk/>
          <pc:sldMk cId="3866020384" sldId="643"/>
        </pc:sldMkLst>
        <pc:spChg chg="add mod">
          <ac:chgData name="Alissa Flatley" userId="0242edfc-aa31-435e-a161-b1e1fa7a13bd" providerId="ADAL" clId="{080D88D0-8CF8-485D-B401-16BF4345E7D1}" dt="2024-01-09T13:51:30.277" v="85"/>
          <ac:spMkLst>
            <pc:docMk/>
            <pc:sldMk cId="3866020384" sldId="643"/>
            <ac:spMk id="5" creationId="{236B3C6B-76BD-56F9-7ACB-7542A5548A75}"/>
          </ac:spMkLst>
        </pc:spChg>
        <pc:spChg chg="mod">
          <ac:chgData name="Alissa Flatley" userId="0242edfc-aa31-435e-a161-b1e1fa7a13bd" providerId="ADAL" clId="{080D88D0-8CF8-485D-B401-16BF4345E7D1}" dt="2024-01-09T14:59:31.060" v="1126" actId="27636"/>
          <ac:spMkLst>
            <pc:docMk/>
            <pc:sldMk cId="3866020384" sldId="643"/>
            <ac:spMk id="7" creationId="{13825CA8-EBEC-D2E8-3BAA-5DB860F19000}"/>
          </ac:spMkLst>
        </pc:spChg>
        <pc:spChg chg="del">
          <ac:chgData name="Alissa Flatley" userId="0242edfc-aa31-435e-a161-b1e1fa7a13bd" providerId="ADAL" clId="{080D88D0-8CF8-485D-B401-16BF4345E7D1}" dt="2024-01-09T13:51:29.569" v="84" actId="478"/>
          <ac:spMkLst>
            <pc:docMk/>
            <pc:sldMk cId="3866020384" sldId="643"/>
            <ac:spMk id="11" creationId="{B8D70A6C-BE99-E7A9-4EF7-0A2F588BEC0A}"/>
          </ac:spMkLst>
        </pc:spChg>
      </pc:sldChg>
      <pc:sldChg chg="addSp delSp modSp mod">
        <pc:chgData name="Alissa Flatley" userId="0242edfc-aa31-435e-a161-b1e1fa7a13bd" providerId="ADAL" clId="{080D88D0-8CF8-485D-B401-16BF4345E7D1}" dt="2024-01-09T14:59:50.508" v="1128" actId="33524"/>
        <pc:sldMkLst>
          <pc:docMk/>
          <pc:sldMk cId="2905720395" sldId="644"/>
        </pc:sldMkLst>
        <pc:spChg chg="add mod">
          <ac:chgData name="Alissa Flatley" userId="0242edfc-aa31-435e-a161-b1e1fa7a13bd" providerId="ADAL" clId="{080D88D0-8CF8-485D-B401-16BF4345E7D1}" dt="2024-01-09T13:51:42.681" v="87"/>
          <ac:spMkLst>
            <pc:docMk/>
            <pc:sldMk cId="2905720395" sldId="644"/>
            <ac:spMk id="5" creationId="{01001199-A7D4-ECA1-8A78-9FF8206539A2}"/>
          </ac:spMkLst>
        </pc:spChg>
        <pc:spChg chg="mod">
          <ac:chgData name="Alissa Flatley" userId="0242edfc-aa31-435e-a161-b1e1fa7a13bd" providerId="ADAL" clId="{080D88D0-8CF8-485D-B401-16BF4345E7D1}" dt="2024-01-09T14:59:50.508" v="1128" actId="33524"/>
          <ac:spMkLst>
            <pc:docMk/>
            <pc:sldMk cId="2905720395" sldId="644"/>
            <ac:spMk id="7" creationId="{13825CA8-EBEC-D2E8-3BAA-5DB860F19000}"/>
          </ac:spMkLst>
        </pc:spChg>
        <pc:spChg chg="del">
          <ac:chgData name="Alissa Flatley" userId="0242edfc-aa31-435e-a161-b1e1fa7a13bd" providerId="ADAL" clId="{080D88D0-8CF8-485D-B401-16BF4345E7D1}" dt="2024-01-09T13:51:42.072" v="86" actId="478"/>
          <ac:spMkLst>
            <pc:docMk/>
            <pc:sldMk cId="2905720395" sldId="644"/>
            <ac:spMk id="11" creationId="{B8D70A6C-BE99-E7A9-4EF7-0A2F588BEC0A}"/>
          </ac:spMkLst>
        </pc:spChg>
      </pc:sldChg>
      <pc:sldChg chg="delSp mod">
        <pc:chgData name="Alissa Flatley" userId="0242edfc-aa31-435e-a161-b1e1fa7a13bd" providerId="ADAL" clId="{080D88D0-8CF8-485D-B401-16BF4345E7D1}" dt="2024-01-09T13:53:50.891" v="114" actId="478"/>
        <pc:sldMkLst>
          <pc:docMk/>
          <pc:sldMk cId="668857292" sldId="645"/>
        </pc:sldMkLst>
        <pc:spChg chg="del">
          <ac:chgData name="Alissa Flatley" userId="0242edfc-aa31-435e-a161-b1e1fa7a13bd" providerId="ADAL" clId="{080D88D0-8CF8-485D-B401-16BF4345E7D1}" dt="2024-01-09T13:53:50.891" v="114" actId="478"/>
          <ac:spMkLst>
            <pc:docMk/>
            <pc:sldMk cId="668857292" sldId="645"/>
            <ac:spMk id="11" creationId="{B8D70A6C-BE99-E7A9-4EF7-0A2F588BEC0A}"/>
          </ac:spMkLst>
        </pc:spChg>
      </pc:sldChg>
      <pc:sldChg chg="addSp delSp modSp mod">
        <pc:chgData name="Alissa Flatley" userId="0242edfc-aa31-435e-a161-b1e1fa7a13bd" providerId="ADAL" clId="{080D88D0-8CF8-485D-B401-16BF4345E7D1}" dt="2024-01-09T13:53:56.419" v="116"/>
        <pc:sldMkLst>
          <pc:docMk/>
          <pc:sldMk cId="1062966114" sldId="646"/>
        </pc:sldMkLst>
        <pc:spChg chg="add mod">
          <ac:chgData name="Alissa Flatley" userId="0242edfc-aa31-435e-a161-b1e1fa7a13bd" providerId="ADAL" clId="{080D88D0-8CF8-485D-B401-16BF4345E7D1}" dt="2024-01-09T13:53:56.419" v="116"/>
          <ac:spMkLst>
            <pc:docMk/>
            <pc:sldMk cId="1062966114" sldId="646"/>
            <ac:spMk id="4" creationId="{EC117726-BF6C-E6FE-3F02-87ECC7888683}"/>
          </ac:spMkLst>
        </pc:spChg>
        <pc:spChg chg="del">
          <ac:chgData name="Alissa Flatley" userId="0242edfc-aa31-435e-a161-b1e1fa7a13bd" providerId="ADAL" clId="{080D88D0-8CF8-485D-B401-16BF4345E7D1}" dt="2024-01-09T13:53:55.979" v="115" actId="478"/>
          <ac:spMkLst>
            <pc:docMk/>
            <pc:sldMk cId="1062966114" sldId="646"/>
            <ac:spMk id="11" creationId="{B8D70A6C-BE99-E7A9-4EF7-0A2F588BEC0A}"/>
          </ac:spMkLst>
        </pc:spChg>
      </pc:sldChg>
      <pc:sldChg chg="delSp mod">
        <pc:chgData name="Alissa Flatley" userId="0242edfc-aa31-435e-a161-b1e1fa7a13bd" providerId="ADAL" clId="{080D88D0-8CF8-485D-B401-16BF4345E7D1}" dt="2024-01-09T13:54:05.073" v="117" actId="478"/>
        <pc:sldMkLst>
          <pc:docMk/>
          <pc:sldMk cId="106011413" sldId="647"/>
        </pc:sldMkLst>
        <pc:spChg chg="del">
          <ac:chgData name="Alissa Flatley" userId="0242edfc-aa31-435e-a161-b1e1fa7a13bd" providerId="ADAL" clId="{080D88D0-8CF8-485D-B401-16BF4345E7D1}" dt="2024-01-09T13:54:05.073" v="117" actId="478"/>
          <ac:spMkLst>
            <pc:docMk/>
            <pc:sldMk cId="106011413" sldId="647"/>
            <ac:spMk id="11" creationId="{B8D70A6C-BE99-E7A9-4EF7-0A2F588BEC0A}"/>
          </ac:spMkLst>
        </pc:spChg>
      </pc:sldChg>
      <pc:sldChg chg="addSp delSp modSp mod">
        <pc:chgData name="Alissa Flatley" userId="0242edfc-aa31-435e-a161-b1e1fa7a13bd" providerId="ADAL" clId="{080D88D0-8CF8-485D-B401-16BF4345E7D1}" dt="2024-01-09T13:54:12.612" v="119"/>
        <pc:sldMkLst>
          <pc:docMk/>
          <pc:sldMk cId="677017988" sldId="648"/>
        </pc:sldMkLst>
        <pc:spChg chg="add mod">
          <ac:chgData name="Alissa Flatley" userId="0242edfc-aa31-435e-a161-b1e1fa7a13bd" providerId="ADAL" clId="{080D88D0-8CF8-485D-B401-16BF4345E7D1}" dt="2024-01-09T13:54:12.612" v="119"/>
          <ac:spMkLst>
            <pc:docMk/>
            <pc:sldMk cId="677017988" sldId="648"/>
            <ac:spMk id="4" creationId="{7DF21A28-DDEE-C254-065E-A932C830A2AD}"/>
          </ac:spMkLst>
        </pc:spChg>
        <pc:spChg chg="del">
          <ac:chgData name="Alissa Flatley" userId="0242edfc-aa31-435e-a161-b1e1fa7a13bd" providerId="ADAL" clId="{080D88D0-8CF8-485D-B401-16BF4345E7D1}" dt="2024-01-09T13:54:12.054" v="118" actId="478"/>
          <ac:spMkLst>
            <pc:docMk/>
            <pc:sldMk cId="677017988" sldId="648"/>
            <ac:spMk id="11" creationId="{B8D70A6C-BE99-E7A9-4EF7-0A2F588BEC0A}"/>
          </ac:spMkLst>
        </pc:spChg>
      </pc:sldChg>
      <pc:sldChg chg="addSp delSp modSp mod">
        <pc:chgData name="Alissa Flatley" userId="0242edfc-aa31-435e-a161-b1e1fa7a13bd" providerId="ADAL" clId="{080D88D0-8CF8-485D-B401-16BF4345E7D1}" dt="2024-01-09T13:54:20.533" v="121"/>
        <pc:sldMkLst>
          <pc:docMk/>
          <pc:sldMk cId="486005907" sldId="649"/>
        </pc:sldMkLst>
        <pc:spChg chg="add mod">
          <ac:chgData name="Alissa Flatley" userId="0242edfc-aa31-435e-a161-b1e1fa7a13bd" providerId="ADAL" clId="{080D88D0-8CF8-485D-B401-16BF4345E7D1}" dt="2024-01-09T13:54:20.533" v="121"/>
          <ac:spMkLst>
            <pc:docMk/>
            <pc:sldMk cId="486005907" sldId="649"/>
            <ac:spMk id="6" creationId="{89692A96-E736-974B-28D0-571B89FA6C45}"/>
          </ac:spMkLst>
        </pc:spChg>
        <pc:spChg chg="del">
          <ac:chgData name="Alissa Flatley" userId="0242edfc-aa31-435e-a161-b1e1fa7a13bd" providerId="ADAL" clId="{080D88D0-8CF8-485D-B401-16BF4345E7D1}" dt="2024-01-09T13:54:19.918" v="120" actId="478"/>
          <ac:spMkLst>
            <pc:docMk/>
            <pc:sldMk cId="486005907" sldId="649"/>
            <ac:spMk id="11" creationId="{B8D70A6C-BE99-E7A9-4EF7-0A2F588BEC0A}"/>
          </ac:spMkLst>
        </pc:spChg>
      </pc:sldChg>
      <pc:sldChg chg="addSp delSp modSp del mod">
        <pc:chgData name="Alissa Flatley" userId="0242edfc-aa31-435e-a161-b1e1fa7a13bd" providerId="ADAL" clId="{080D88D0-8CF8-485D-B401-16BF4345E7D1}" dt="2024-01-09T15:22:30.028" v="1478" actId="47"/>
        <pc:sldMkLst>
          <pc:docMk/>
          <pc:sldMk cId="668060788" sldId="650"/>
        </pc:sldMkLst>
        <pc:spChg chg="mod">
          <ac:chgData name="Alissa Flatley" userId="0242edfc-aa31-435e-a161-b1e1fa7a13bd" providerId="ADAL" clId="{080D88D0-8CF8-485D-B401-16BF4345E7D1}" dt="2024-01-09T15:22:26.082" v="1477" actId="27636"/>
          <ac:spMkLst>
            <pc:docMk/>
            <pc:sldMk cId="668060788" sldId="650"/>
            <ac:spMk id="3" creationId="{82666A49-8F56-5E91-D211-C4AEFB9D1103}"/>
          </ac:spMkLst>
        </pc:spChg>
        <pc:spChg chg="add mod">
          <ac:chgData name="Alissa Flatley" userId="0242edfc-aa31-435e-a161-b1e1fa7a13bd" providerId="ADAL" clId="{080D88D0-8CF8-485D-B401-16BF4345E7D1}" dt="2024-01-09T13:54:27.788" v="123"/>
          <ac:spMkLst>
            <pc:docMk/>
            <pc:sldMk cId="668060788" sldId="650"/>
            <ac:spMk id="4" creationId="{8549B538-FA32-81F5-C2D7-F526AD8DA107}"/>
          </ac:spMkLst>
        </pc:spChg>
        <pc:spChg chg="del">
          <ac:chgData name="Alissa Flatley" userId="0242edfc-aa31-435e-a161-b1e1fa7a13bd" providerId="ADAL" clId="{080D88D0-8CF8-485D-B401-16BF4345E7D1}" dt="2024-01-09T13:54:27.375" v="122" actId="478"/>
          <ac:spMkLst>
            <pc:docMk/>
            <pc:sldMk cId="668060788" sldId="650"/>
            <ac:spMk id="11" creationId="{B8D70A6C-BE99-E7A9-4EF7-0A2F588BEC0A}"/>
          </ac:spMkLst>
        </pc:spChg>
      </pc:sldChg>
      <pc:sldChg chg="addSp modSp mod">
        <pc:chgData name="Alissa Flatley" userId="0242edfc-aa31-435e-a161-b1e1fa7a13bd" providerId="ADAL" clId="{080D88D0-8CF8-485D-B401-16BF4345E7D1}" dt="2024-01-09T15:22:37.111" v="1479" actId="20577"/>
        <pc:sldMkLst>
          <pc:docMk/>
          <pc:sldMk cId="3200573118" sldId="652"/>
        </pc:sldMkLst>
        <pc:spChg chg="mod">
          <ac:chgData name="Alissa Flatley" userId="0242edfc-aa31-435e-a161-b1e1fa7a13bd" providerId="ADAL" clId="{080D88D0-8CF8-485D-B401-16BF4345E7D1}" dt="2024-01-09T15:01:45.033" v="1131" actId="20577"/>
          <ac:spMkLst>
            <pc:docMk/>
            <pc:sldMk cId="3200573118" sldId="652"/>
            <ac:spMk id="2" creationId="{47124635-13E6-1375-6129-7CF7B60E0EA9}"/>
          </ac:spMkLst>
        </pc:spChg>
        <pc:spChg chg="mod">
          <ac:chgData name="Alissa Flatley" userId="0242edfc-aa31-435e-a161-b1e1fa7a13bd" providerId="ADAL" clId="{080D88D0-8CF8-485D-B401-16BF4345E7D1}" dt="2024-01-09T15:22:37.111" v="1479" actId="20577"/>
          <ac:spMkLst>
            <pc:docMk/>
            <pc:sldMk cId="3200573118" sldId="652"/>
            <ac:spMk id="3" creationId="{C2108834-4675-F5B9-8BB6-856466CDEF96}"/>
          </ac:spMkLst>
        </pc:spChg>
        <pc:spChg chg="add mod">
          <ac:chgData name="Alissa Flatley" userId="0242edfc-aa31-435e-a161-b1e1fa7a13bd" providerId="ADAL" clId="{080D88D0-8CF8-485D-B401-16BF4345E7D1}" dt="2024-01-09T13:54:34.371" v="124"/>
          <ac:spMkLst>
            <pc:docMk/>
            <pc:sldMk cId="3200573118" sldId="652"/>
            <ac:spMk id="4" creationId="{959CF2CD-F614-81D0-E87A-FD59C3FE5F49}"/>
          </ac:spMkLst>
        </pc:spChg>
      </pc:sldChg>
      <pc:sldChg chg="addSp delSp modSp mod">
        <pc:chgData name="Alissa Flatley" userId="0242edfc-aa31-435e-a161-b1e1fa7a13bd" providerId="ADAL" clId="{080D88D0-8CF8-485D-B401-16BF4345E7D1}" dt="2024-01-09T14:37:23.265" v="663" actId="478"/>
        <pc:sldMkLst>
          <pc:docMk/>
          <pc:sldMk cId="1235387277" sldId="653"/>
        </pc:sldMkLst>
        <pc:spChg chg="mod">
          <ac:chgData name="Alissa Flatley" userId="0242edfc-aa31-435e-a161-b1e1fa7a13bd" providerId="ADAL" clId="{080D88D0-8CF8-485D-B401-16BF4345E7D1}" dt="2024-01-09T14:29:52.043" v="576" actId="20577"/>
          <ac:spMkLst>
            <pc:docMk/>
            <pc:sldMk cId="1235387277" sldId="653"/>
            <ac:spMk id="3" creationId="{81D33960-0D65-C42D-498C-F26DEE49FFA7}"/>
          </ac:spMkLst>
        </pc:spChg>
        <pc:spChg chg="del mod">
          <ac:chgData name="Alissa Flatley" userId="0242edfc-aa31-435e-a161-b1e1fa7a13bd" providerId="ADAL" clId="{080D88D0-8CF8-485D-B401-16BF4345E7D1}" dt="2024-01-09T14:37:23.265" v="663" actId="478"/>
          <ac:spMkLst>
            <pc:docMk/>
            <pc:sldMk cId="1235387277" sldId="653"/>
            <ac:spMk id="7" creationId="{C70AA4A2-FE51-D3D0-020E-52B933529501}"/>
          </ac:spMkLst>
        </pc:spChg>
        <pc:spChg chg="add mod">
          <ac:chgData name="Alissa Flatley" userId="0242edfc-aa31-435e-a161-b1e1fa7a13bd" providerId="ADAL" clId="{080D88D0-8CF8-485D-B401-16BF4345E7D1}" dt="2024-01-09T13:47:50.665" v="31"/>
          <ac:spMkLst>
            <pc:docMk/>
            <pc:sldMk cId="1235387277" sldId="653"/>
            <ac:spMk id="8" creationId="{2B38B057-6366-0B48-6194-B024C9F99A2A}"/>
          </ac:spMkLst>
        </pc:spChg>
        <pc:picChg chg="mod">
          <ac:chgData name="Alissa Flatley" userId="0242edfc-aa31-435e-a161-b1e1fa7a13bd" providerId="ADAL" clId="{080D88D0-8CF8-485D-B401-16BF4345E7D1}" dt="2024-01-09T14:02:34.165" v="193" actId="1076"/>
          <ac:picMkLst>
            <pc:docMk/>
            <pc:sldMk cId="1235387277" sldId="653"/>
            <ac:picMk id="5" creationId="{A4AB5DAB-15B9-F0DC-597A-872B034D1018}"/>
          </ac:picMkLst>
        </pc:picChg>
      </pc:sldChg>
      <pc:sldChg chg="addSp modSp mod">
        <pc:chgData name="Alissa Flatley" userId="0242edfc-aa31-435e-a161-b1e1fa7a13bd" providerId="ADAL" clId="{080D88D0-8CF8-485D-B401-16BF4345E7D1}" dt="2024-01-09T14:45:13.980" v="941" actId="1076"/>
        <pc:sldMkLst>
          <pc:docMk/>
          <pc:sldMk cId="2196427668" sldId="654"/>
        </pc:sldMkLst>
        <pc:spChg chg="mod">
          <ac:chgData name="Alissa Flatley" userId="0242edfc-aa31-435e-a161-b1e1fa7a13bd" providerId="ADAL" clId="{080D88D0-8CF8-485D-B401-16BF4345E7D1}" dt="2024-01-09T14:45:03.170" v="938" actId="14100"/>
          <ac:spMkLst>
            <pc:docMk/>
            <pc:sldMk cId="2196427668" sldId="654"/>
            <ac:spMk id="3" creationId="{C3C635ED-4108-3C3D-17C4-29BF1110C9EC}"/>
          </ac:spMkLst>
        </pc:spChg>
        <pc:spChg chg="add mod">
          <ac:chgData name="Alissa Flatley" userId="0242edfc-aa31-435e-a161-b1e1fa7a13bd" providerId="ADAL" clId="{080D88D0-8CF8-485D-B401-16BF4345E7D1}" dt="2024-01-09T13:47:55.072" v="32"/>
          <ac:spMkLst>
            <pc:docMk/>
            <pc:sldMk cId="2196427668" sldId="654"/>
            <ac:spMk id="6" creationId="{1626B9A6-C87B-7E56-C3E5-B230FC43EC09}"/>
          </ac:spMkLst>
        </pc:spChg>
        <pc:picChg chg="mod modCrop">
          <ac:chgData name="Alissa Flatley" userId="0242edfc-aa31-435e-a161-b1e1fa7a13bd" providerId="ADAL" clId="{080D88D0-8CF8-485D-B401-16BF4345E7D1}" dt="2024-01-09T14:45:13.980" v="941" actId="1076"/>
          <ac:picMkLst>
            <pc:docMk/>
            <pc:sldMk cId="2196427668" sldId="654"/>
            <ac:picMk id="5" creationId="{FD917C5D-025B-BD31-87C3-663A12C0AA18}"/>
          </ac:picMkLst>
        </pc:picChg>
      </pc:sldChg>
      <pc:sldChg chg="addSp modSp mod ord modNotesTx">
        <pc:chgData name="Alissa Flatley" userId="0242edfc-aa31-435e-a161-b1e1fa7a13bd" providerId="ADAL" clId="{080D88D0-8CF8-485D-B401-16BF4345E7D1}" dt="2024-01-09T14:44:54.796" v="937" actId="14100"/>
        <pc:sldMkLst>
          <pc:docMk/>
          <pc:sldMk cId="242205461" sldId="655"/>
        </pc:sldMkLst>
        <pc:spChg chg="mod">
          <ac:chgData name="Alissa Flatley" userId="0242edfc-aa31-435e-a161-b1e1fa7a13bd" providerId="ADAL" clId="{080D88D0-8CF8-485D-B401-16BF4345E7D1}" dt="2024-01-09T14:43:45.306" v="930" actId="20577"/>
          <ac:spMkLst>
            <pc:docMk/>
            <pc:sldMk cId="242205461" sldId="655"/>
            <ac:spMk id="2" creationId="{68BD6A4F-0872-9537-D41A-84BCDF66CA0C}"/>
          </ac:spMkLst>
        </pc:spChg>
        <pc:spChg chg="mod">
          <ac:chgData name="Alissa Flatley" userId="0242edfc-aa31-435e-a161-b1e1fa7a13bd" providerId="ADAL" clId="{080D88D0-8CF8-485D-B401-16BF4345E7D1}" dt="2024-01-09T14:43:50.866" v="931" actId="14100"/>
          <ac:spMkLst>
            <pc:docMk/>
            <pc:sldMk cId="242205461" sldId="655"/>
            <ac:spMk id="3" creationId="{C3C635ED-4108-3C3D-17C4-29BF1110C9EC}"/>
          </ac:spMkLst>
        </pc:spChg>
        <pc:spChg chg="mod">
          <ac:chgData name="Alissa Flatley" userId="0242edfc-aa31-435e-a161-b1e1fa7a13bd" providerId="ADAL" clId="{080D88D0-8CF8-485D-B401-16BF4345E7D1}" dt="2024-01-09T14:43:58.903" v="933" actId="14100"/>
          <ac:spMkLst>
            <pc:docMk/>
            <pc:sldMk cId="242205461" sldId="655"/>
            <ac:spMk id="6" creationId="{17011248-B787-4B56-D87F-F52A68E2BFAC}"/>
          </ac:spMkLst>
        </pc:spChg>
        <pc:spChg chg="add mod">
          <ac:chgData name="Alissa Flatley" userId="0242edfc-aa31-435e-a161-b1e1fa7a13bd" providerId="ADAL" clId="{080D88D0-8CF8-485D-B401-16BF4345E7D1}" dt="2024-01-09T13:47:59.262" v="34" actId="1036"/>
          <ac:spMkLst>
            <pc:docMk/>
            <pc:sldMk cId="242205461" sldId="655"/>
            <ac:spMk id="7" creationId="{BF9E3B58-898A-A13F-34BF-A7D3344DE51A}"/>
          </ac:spMkLst>
        </pc:spChg>
        <pc:spChg chg="add mod">
          <ac:chgData name="Alissa Flatley" userId="0242edfc-aa31-435e-a161-b1e1fa7a13bd" providerId="ADAL" clId="{080D88D0-8CF8-485D-B401-16BF4345E7D1}" dt="2024-01-09T14:44:54.796" v="937" actId="14100"/>
          <ac:spMkLst>
            <pc:docMk/>
            <pc:sldMk cId="242205461" sldId="655"/>
            <ac:spMk id="9" creationId="{B7780B84-0E3C-F588-E3F3-AFA997C1AC58}"/>
          </ac:spMkLst>
        </pc:spChg>
      </pc:sldChg>
      <pc:sldChg chg="addSp modSp mod ord">
        <pc:chgData name="Alissa Flatley" userId="0242edfc-aa31-435e-a161-b1e1fa7a13bd" providerId="ADAL" clId="{080D88D0-8CF8-485D-B401-16BF4345E7D1}" dt="2024-01-09T14:48:14.328" v="962" actId="1076"/>
        <pc:sldMkLst>
          <pc:docMk/>
          <pc:sldMk cId="3515100875" sldId="656"/>
        </pc:sldMkLst>
        <pc:spChg chg="mod">
          <ac:chgData name="Alissa Flatley" userId="0242edfc-aa31-435e-a161-b1e1fa7a13bd" providerId="ADAL" clId="{080D88D0-8CF8-485D-B401-16BF4345E7D1}" dt="2024-01-09T14:45:32.551" v="952" actId="20577"/>
          <ac:spMkLst>
            <pc:docMk/>
            <pc:sldMk cId="3515100875" sldId="656"/>
            <ac:spMk id="2" creationId="{68BD6A4F-0872-9537-D41A-84BCDF66CA0C}"/>
          </ac:spMkLst>
        </pc:spChg>
        <pc:spChg chg="add mod">
          <ac:chgData name="Alissa Flatley" userId="0242edfc-aa31-435e-a161-b1e1fa7a13bd" providerId="ADAL" clId="{080D88D0-8CF8-485D-B401-16BF4345E7D1}" dt="2024-01-09T13:48:02.611" v="35"/>
          <ac:spMkLst>
            <pc:docMk/>
            <pc:sldMk cId="3515100875" sldId="656"/>
            <ac:spMk id="7" creationId="{0F3A8655-5C4F-5AEC-423F-B4F7DD84282B}"/>
          </ac:spMkLst>
        </pc:spChg>
        <pc:picChg chg="add mod">
          <ac:chgData name="Alissa Flatley" userId="0242edfc-aa31-435e-a161-b1e1fa7a13bd" providerId="ADAL" clId="{080D88D0-8CF8-485D-B401-16BF4345E7D1}" dt="2024-01-09T14:46:18.203" v="954" actId="1076"/>
          <ac:picMkLst>
            <pc:docMk/>
            <pc:sldMk cId="3515100875" sldId="656"/>
            <ac:picMk id="14338" creationId="{BE736914-ADFB-0474-F562-E6BCF54D941F}"/>
          </ac:picMkLst>
        </pc:picChg>
        <pc:picChg chg="add mod">
          <ac:chgData name="Alissa Flatley" userId="0242edfc-aa31-435e-a161-b1e1fa7a13bd" providerId="ADAL" clId="{080D88D0-8CF8-485D-B401-16BF4345E7D1}" dt="2024-01-09T14:46:50.030" v="957" actId="1076"/>
          <ac:picMkLst>
            <pc:docMk/>
            <pc:sldMk cId="3515100875" sldId="656"/>
            <ac:picMk id="14340" creationId="{63F58C60-9497-75F4-6352-5EF24C065AA6}"/>
          </ac:picMkLst>
        </pc:picChg>
        <pc:picChg chg="add mod">
          <ac:chgData name="Alissa Flatley" userId="0242edfc-aa31-435e-a161-b1e1fa7a13bd" providerId="ADAL" clId="{080D88D0-8CF8-485D-B401-16BF4345E7D1}" dt="2024-01-09T14:48:14.328" v="962" actId="1076"/>
          <ac:picMkLst>
            <pc:docMk/>
            <pc:sldMk cId="3515100875" sldId="656"/>
            <ac:picMk id="14342" creationId="{C05C8187-AC05-9EEB-F891-519CFC95C45F}"/>
          </ac:picMkLst>
        </pc:picChg>
      </pc:sldChg>
      <pc:sldChg chg="addSp delSp modSp mod">
        <pc:chgData name="Alissa Flatley" userId="0242edfc-aa31-435e-a161-b1e1fa7a13bd" providerId="ADAL" clId="{080D88D0-8CF8-485D-B401-16BF4345E7D1}" dt="2024-01-09T13:50:59.899" v="77"/>
        <pc:sldMkLst>
          <pc:docMk/>
          <pc:sldMk cId="4102146025" sldId="657"/>
        </pc:sldMkLst>
        <pc:spChg chg="add mod">
          <ac:chgData name="Alissa Flatley" userId="0242edfc-aa31-435e-a161-b1e1fa7a13bd" providerId="ADAL" clId="{080D88D0-8CF8-485D-B401-16BF4345E7D1}" dt="2024-01-09T13:50:59.899" v="77"/>
          <ac:spMkLst>
            <pc:docMk/>
            <pc:sldMk cId="4102146025" sldId="657"/>
            <ac:spMk id="4" creationId="{523401FC-42A7-2E84-A7FB-907AADEE7AE5}"/>
          </ac:spMkLst>
        </pc:spChg>
        <pc:spChg chg="del">
          <ac:chgData name="Alissa Flatley" userId="0242edfc-aa31-435e-a161-b1e1fa7a13bd" providerId="ADAL" clId="{080D88D0-8CF8-485D-B401-16BF4345E7D1}" dt="2024-01-09T13:50:58.980" v="76" actId="478"/>
          <ac:spMkLst>
            <pc:docMk/>
            <pc:sldMk cId="4102146025" sldId="657"/>
            <ac:spMk id="11" creationId="{B8D70A6C-BE99-E7A9-4EF7-0A2F588BEC0A}"/>
          </ac:spMkLst>
        </pc:spChg>
      </pc:sldChg>
      <pc:sldChg chg="addSp modSp mod ord">
        <pc:chgData name="Alissa Flatley" userId="0242edfc-aa31-435e-a161-b1e1fa7a13bd" providerId="ADAL" clId="{080D88D0-8CF8-485D-B401-16BF4345E7D1}" dt="2024-01-09T14:35:28.734" v="631" actId="1076"/>
        <pc:sldMkLst>
          <pc:docMk/>
          <pc:sldMk cId="2629963114" sldId="658"/>
        </pc:sldMkLst>
        <pc:spChg chg="mod">
          <ac:chgData name="Alissa Flatley" userId="0242edfc-aa31-435e-a161-b1e1fa7a13bd" providerId="ADAL" clId="{080D88D0-8CF8-485D-B401-16BF4345E7D1}" dt="2024-01-09T14:35:20.754" v="630" actId="20577"/>
          <ac:spMkLst>
            <pc:docMk/>
            <pc:sldMk cId="2629963114" sldId="658"/>
            <ac:spMk id="2" creationId="{68BD6A4F-0872-9537-D41A-84BCDF66CA0C}"/>
          </ac:spMkLst>
        </pc:spChg>
        <pc:spChg chg="add mod">
          <ac:chgData name="Alissa Flatley" userId="0242edfc-aa31-435e-a161-b1e1fa7a13bd" providerId="ADAL" clId="{080D88D0-8CF8-485D-B401-16BF4345E7D1}" dt="2024-01-09T13:48:13.946" v="38"/>
          <ac:spMkLst>
            <pc:docMk/>
            <pc:sldMk cId="2629963114" sldId="658"/>
            <ac:spMk id="9" creationId="{B8B67372-DBEE-3DCF-73DF-79E5FDBB77D9}"/>
          </ac:spMkLst>
        </pc:spChg>
        <pc:picChg chg="mod">
          <ac:chgData name="Alissa Flatley" userId="0242edfc-aa31-435e-a161-b1e1fa7a13bd" providerId="ADAL" clId="{080D88D0-8CF8-485D-B401-16BF4345E7D1}" dt="2024-01-09T14:35:28.734" v="631" actId="1076"/>
          <ac:picMkLst>
            <pc:docMk/>
            <pc:sldMk cId="2629963114" sldId="658"/>
            <ac:picMk id="8" creationId="{07560236-D370-61E7-A35E-BC821F5A2354}"/>
          </ac:picMkLst>
        </pc:picChg>
      </pc:sldChg>
      <pc:sldChg chg="addSp modSp">
        <pc:chgData name="Alissa Flatley" userId="0242edfc-aa31-435e-a161-b1e1fa7a13bd" providerId="ADAL" clId="{080D88D0-8CF8-485D-B401-16BF4345E7D1}" dt="2024-01-09T13:48:21.572" v="41"/>
        <pc:sldMkLst>
          <pc:docMk/>
          <pc:sldMk cId="628047039" sldId="659"/>
        </pc:sldMkLst>
        <pc:spChg chg="add mod">
          <ac:chgData name="Alissa Flatley" userId="0242edfc-aa31-435e-a161-b1e1fa7a13bd" providerId="ADAL" clId="{080D88D0-8CF8-485D-B401-16BF4345E7D1}" dt="2024-01-09T13:48:21.572" v="41"/>
          <ac:spMkLst>
            <pc:docMk/>
            <pc:sldMk cId="628047039" sldId="659"/>
            <ac:spMk id="5" creationId="{BCA34A0A-80F3-9D20-3339-4CD866472AE6}"/>
          </ac:spMkLst>
        </pc:spChg>
      </pc:sldChg>
      <pc:sldChg chg="addSp modSp mod">
        <pc:chgData name="Alissa Flatley" userId="0242edfc-aa31-435e-a161-b1e1fa7a13bd" providerId="ADAL" clId="{080D88D0-8CF8-485D-B401-16BF4345E7D1}" dt="2024-01-09T14:12:23.050" v="444" actId="1076"/>
        <pc:sldMkLst>
          <pc:docMk/>
          <pc:sldMk cId="3124503497" sldId="660"/>
        </pc:sldMkLst>
        <pc:spChg chg="mod">
          <ac:chgData name="Alissa Flatley" userId="0242edfc-aa31-435e-a161-b1e1fa7a13bd" providerId="ADAL" clId="{080D88D0-8CF8-485D-B401-16BF4345E7D1}" dt="2024-01-09T14:12:01.004" v="441" actId="20577"/>
          <ac:spMkLst>
            <pc:docMk/>
            <pc:sldMk cId="3124503497" sldId="660"/>
            <ac:spMk id="2" creationId="{68BD6A4F-0872-9537-D41A-84BCDF66CA0C}"/>
          </ac:spMkLst>
        </pc:spChg>
        <pc:spChg chg="add mod">
          <ac:chgData name="Alissa Flatley" userId="0242edfc-aa31-435e-a161-b1e1fa7a13bd" providerId="ADAL" clId="{080D88D0-8CF8-485D-B401-16BF4345E7D1}" dt="2024-01-09T13:48:23.541" v="42"/>
          <ac:spMkLst>
            <pc:docMk/>
            <pc:sldMk cId="3124503497" sldId="660"/>
            <ac:spMk id="6" creationId="{A696D400-9F18-3A2C-5D41-097B3490256D}"/>
          </ac:spMkLst>
        </pc:spChg>
        <pc:picChg chg="mod modCrop">
          <ac:chgData name="Alissa Flatley" userId="0242edfc-aa31-435e-a161-b1e1fa7a13bd" providerId="ADAL" clId="{080D88D0-8CF8-485D-B401-16BF4345E7D1}" dt="2024-01-09T14:12:23.050" v="444" actId="1076"/>
          <ac:picMkLst>
            <pc:docMk/>
            <pc:sldMk cId="3124503497" sldId="660"/>
            <ac:picMk id="5" creationId="{AB86BAEF-944B-3AD9-8BA5-177B55D48ACC}"/>
          </ac:picMkLst>
        </pc:picChg>
      </pc:sldChg>
      <pc:sldChg chg="addSp modSp mod">
        <pc:chgData name="Alissa Flatley" userId="0242edfc-aa31-435e-a161-b1e1fa7a13bd" providerId="ADAL" clId="{080D88D0-8CF8-485D-B401-16BF4345E7D1}" dt="2024-01-09T15:10:34.026" v="1277" actId="1076"/>
        <pc:sldMkLst>
          <pc:docMk/>
          <pc:sldMk cId="4160137313" sldId="661"/>
        </pc:sldMkLst>
        <pc:spChg chg="add mod">
          <ac:chgData name="Alissa Flatley" userId="0242edfc-aa31-435e-a161-b1e1fa7a13bd" providerId="ADAL" clId="{080D88D0-8CF8-485D-B401-16BF4345E7D1}" dt="2024-01-09T13:48:25.581" v="43"/>
          <ac:spMkLst>
            <pc:docMk/>
            <pc:sldMk cId="4160137313" sldId="661"/>
            <ac:spMk id="6" creationId="{C5E37348-7E6F-9468-5CB3-E25E231C00AB}"/>
          </ac:spMkLst>
        </pc:spChg>
        <pc:picChg chg="mod">
          <ac:chgData name="Alissa Flatley" userId="0242edfc-aa31-435e-a161-b1e1fa7a13bd" providerId="ADAL" clId="{080D88D0-8CF8-485D-B401-16BF4345E7D1}" dt="2024-01-09T15:10:34.026" v="1277" actId="1076"/>
          <ac:picMkLst>
            <pc:docMk/>
            <pc:sldMk cId="4160137313" sldId="661"/>
            <ac:picMk id="4" creationId="{13EFDB5E-100A-1524-745A-939AB574CA84}"/>
          </ac:picMkLst>
        </pc:picChg>
      </pc:sldChg>
      <pc:sldChg chg="addSp modSp">
        <pc:chgData name="Alissa Flatley" userId="0242edfc-aa31-435e-a161-b1e1fa7a13bd" providerId="ADAL" clId="{080D88D0-8CF8-485D-B401-16BF4345E7D1}" dt="2024-01-09T13:48:30.100" v="44"/>
        <pc:sldMkLst>
          <pc:docMk/>
          <pc:sldMk cId="3258503278" sldId="662"/>
        </pc:sldMkLst>
        <pc:spChg chg="add mod">
          <ac:chgData name="Alissa Flatley" userId="0242edfc-aa31-435e-a161-b1e1fa7a13bd" providerId="ADAL" clId="{080D88D0-8CF8-485D-B401-16BF4345E7D1}" dt="2024-01-09T13:48:30.100" v="44"/>
          <ac:spMkLst>
            <pc:docMk/>
            <pc:sldMk cId="3258503278" sldId="662"/>
            <ac:spMk id="6" creationId="{53AE120A-0E03-1AE4-17A2-4CAAF86EA42C}"/>
          </ac:spMkLst>
        </pc:spChg>
      </pc:sldChg>
      <pc:sldChg chg="addSp modSp">
        <pc:chgData name="Alissa Flatley" userId="0242edfc-aa31-435e-a161-b1e1fa7a13bd" providerId="ADAL" clId="{080D88D0-8CF8-485D-B401-16BF4345E7D1}" dt="2024-01-09T13:48:32.274" v="45"/>
        <pc:sldMkLst>
          <pc:docMk/>
          <pc:sldMk cId="4235608358" sldId="663"/>
        </pc:sldMkLst>
        <pc:spChg chg="add mod">
          <ac:chgData name="Alissa Flatley" userId="0242edfc-aa31-435e-a161-b1e1fa7a13bd" providerId="ADAL" clId="{080D88D0-8CF8-485D-B401-16BF4345E7D1}" dt="2024-01-09T13:48:32.274" v="45"/>
          <ac:spMkLst>
            <pc:docMk/>
            <pc:sldMk cId="4235608358" sldId="663"/>
            <ac:spMk id="6" creationId="{DD788A01-DCBD-CE31-FB62-B769EE6CEF42}"/>
          </ac:spMkLst>
        </pc:spChg>
      </pc:sldChg>
      <pc:sldChg chg="addSp modSp">
        <pc:chgData name="Alissa Flatley" userId="0242edfc-aa31-435e-a161-b1e1fa7a13bd" providerId="ADAL" clId="{080D88D0-8CF8-485D-B401-16BF4345E7D1}" dt="2024-01-09T13:48:45.120" v="48"/>
        <pc:sldMkLst>
          <pc:docMk/>
          <pc:sldMk cId="324253427" sldId="664"/>
        </pc:sldMkLst>
        <pc:spChg chg="add mod">
          <ac:chgData name="Alissa Flatley" userId="0242edfc-aa31-435e-a161-b1e1fa7a13bd" providerId="ADAL" clId="{080D88D0-8CF8-485D-B401-16BF4345E7D1}" dt="2024-01-09T13:48:45.120" v="48"/>
          <ac:spMkLst>
            <pc:docMk/>
            <pc:sldMk cId="324253427" sldId="664"/>
            <ac:spMk id="6" creationId="{26F48F7D-44C0-8450-2081-AB4E5CFA43C6}"/>
          </ac:spMkLst>
        </pc:spChg>
      </pc:sldChg>
      <pc:sldChg chg="addSp modSp">
        <pc:chgData name="Alissa Flatley" userId="0242edfc-aa31-435e-a161-b1e1fa7a13bd" providerId="ADAL" clId="{080D88D0-8CF8-485D-B401-16BF4345E7D1}" dt="2024-01-09T13:49:05.239" v="49"/>
        <pc:sldMkLst>
          <pc:docMk/>
          <pc:sldMk cId="1363711449" sldId="665"/>
        </pc:sldMkLst>
        <pc:spChg chg="add mod">
          <ac:chgData name="Alissa Flatley" userId="0242edfc-aa31-435e-a161-b1e1fa7a13bd" providerId="ADAL" clId="{080D88D0-8CF8-485D-B401-16BF4345E7D1}" dt="2024-01-09T13:49:05.239" v="49"/>
          <ac:spMkLst>
            <pc:docMk/>
            <pc:sldMk cId="1363711449" sldId="665"/>
            <ac:spMk id="6" creationId="{426302EE-47DD-B96B-9751-F1FCE0E54F93}"/>
          </ac:spMkLst>
        </pc:spChg>
      </pc:sldChg>
      <pc:sldChg chg="addSp modSp">
        <pc:chgData name="Alissa Flatley" userId="0242edfc-aa31-435e-a161-b1e1fa7a13bd" providerId="ADAL" clId="{080D88D0-8CF8-485D-B401-16BF4345E7D1}" dt="2024-01-09T13:49:07.762" v="50"/>
        <pc:sldMkLst>
          <pc:docMk/>
          <pc:sldMk cId="2032512337" sldId="666"/>
        </pc:sldMkLst>
        <pc:spChg chg="add mod">
          <ac:chgData name="Alissa Flatley" userId="0242edfc-aa31-435e-a161-b1e1fa7a13bd" providerId="ADAL" clId="{080D88D0-8CF8-485D-B401-16BF4345E7D1}" dt="2024-01-09T13:49:07.762" v="50"/>
          <ac:spMkLst>
            <pc:docMk/>
            <pc:sldMk cId="2032512337" sldId="666"/>
            <ac:spMk id="6" creationId="{D574E816-84FD-FE76-DE13-2E80E9C751D5}"/>
          </ac:spMkLst>
        </pc:spChg>
      </pc:sldChg>
      <pc:sldChg chg="addSp modSp mod">
        <pc:chgData name="Alissa Flatley" userId="0242edfc-aa31-435e-a161-b1e1fa7a13bd" providerId="ADAL" clId="{080D88D0-8CF8-485D-B401-16BF4345E7D1}" dt="2024-01-09T15:14:13.586" v="1339" actId="1076"/>
        <pc:sldMkLst>
          <pc:docMk/>
          <pc:sldMk cId="1949664755" sldId="667"/>
        </pc:sldMkLst>
        <pc:spChg chg="mod">
          <ac:chgData name="Alissa Flatley" userId="0242edfc-aa31-435e-a161-b1e1fa7a13bd" providerId="ADAL" clId="{080D88D0-8CF8-485D-B401-16BF4345E7D1}" dt="2024-01-09T15:13:48.088" v="1335" actId="20577"/>
          <ac:spMkLst>
            <pc:docMk/>
            <pc:sldMk cId="1949664755" sldId="667"/>
            <ac:spMk id="2" creationId="{68BD6A4F-0872-9537-D41A-84BCDF66CA0C}"/>
          </ac:spMkLst>
        </pc:spChg>
        <pc:spChg chg="add mod">
          <ac:chgData name="Alissa Flatley" userId="0242edfc-aa31-435e-a161-b1e1fa7a13bd" providerId="ADAL" clId="{080D88D0-8CF8-485D-B401-16BF4345E7D1}" dt="2024-01-09T13:49:13.745" v="52"/>
          <ac:spMkLst>
            <pc:docMk/>
            <pc:sldMk cId="1949664755" sldId="667"/>
            <ac:spMk id="6" creationId="{32B4C7B3-2550-5D92-98DC-F864F3202C9F}"/>
          </ac:spMkLst>
        </pc:spChg>
        <pc:picChg chg="mod modCrop">
          <ac:chgData name="Alissa Flatley" userId="0242edfc-aa31-435e-a161-b1e1fa7a13bd" providerId="ADAL" clId="{080D88D0-8CF8-485D-B401-16BF4345E7D1}" dt="2024-01-09T15:14:13.586" v="1339" actId="1076"/>
          <ac:picMkLst>
            <pc:docMk/>
            <pc:sldMk cId="1949664755" sldId="667"/>
            <ac:picMk id="4" creationId="{99C197C7-BFAF-844F-67B4-875AF442A18F}"/>
          </ac:picMkLst>
        </pc:picChg>
      </pc:sldChg>
      <pc:sldChg chg="addSp modSp">
        <pc:chgData name="Alissa Flatley" userId="0242edfc-aa31-435e-a161-b1e1fa7a13bd" providerId="ADAL" clId="{080D88D0-8CF8-485D-B401-16BF4345E7D1}" dt="2024-01-09T13:49:16.238" v="53"/>
        <pc:sldMkLst>
          <pc:docMk/>
          <pc:sldMk cId="885442056" sldId="668"/>
        </pc:sldMkLst>
        <pc:spChg chg="add mod">
          <ac:chgData name="Alissa Flatley" userId="0242edfc-aa31-435e-a161-b1e1fa7a13bd" providerId="ADAL" clId="{080D88D0-8CF8-485D-B401-16BF4345E7D1}" dt="2024-01-09T13:49:16.238" v="53"/>
          <ac:spMkLst>
            <pc:docMk/>
            <pc:sldMk cId="885442056" sldId="668"/>
            <ac:spMk id="6" creationId="{ED6A8DAB-B881-3FEF-78E8-E9005892C059}"/>
          </ac:spMkLst>
        </pc:spChg>
      </pc:sldChg>
      <pc:sldChg chg="addSp modSp">
        <pc:chgData name="Alissa Flatley" userId="0242edfc-aa31-435e-a161-b1e1fa7a13bd" providerId="ADAL" clId="{080D88D0-8CF8-485D-B401-16BF4345E7D1}" dt="2024-01-09T13:49:18.438" v="54"/>
        <pc:sldMkLst>
          <pc:docMk/>
          <pc:sldMk cId="2174006560" sldId="669"/>
        </pc:sldMkLst>
        <pc:spChg chg="add mod">
          <ac:chgData name="Alissa Flatley" userId="0242edfc-aa31-435e-a161-b1e1fa7a13bd" providerId="ADAL" clId="{080D88D0-8CF8-485D-B401-16BF4345E7D1}" dt="2024-01-09T13:49:18.438" v="54"/>
          <ac:spMkLst>
            <pc:docMk/>
            <pc:sldMk cId="2174006560" sldId="669"/>
            <ac:spMk id="6" creationId="{4E6D9DC9-46CE-62B2-1F92-3AEF3DF7CF86}"/>
          </ac:spMkLst>
        </pc:spChg>
      </pc:sldChg>
      <pc:sldChg chg="addSp modSp">
        <pc:chgData name="Alissa Flatley" userId="0242edfc-aa31-435e-a161-b1e1fa7a13bd" providerId="ADAL" clId="{080D88D0-8CF8-485D-B401-16BF4345E7D1}" dt="2024-01-09T13:49:20.580" v="55"/>
        <pc:sldMkLst>
          <pc:docMk/>
          <pc:sldMk cId="309433879" sldId="670"/>
        </pc:sldMkLst>
        <pc:spChg chg="add mod">
          <ac:chgData name="Alissa Flatley" userId="0242edfc-aa31-435e-a161-b1e1fa7a13bd" providerId="ADAL" clId="{080D88D0-8CF8-485D-B401-16BF4345E7D1}" dt="2024-01-09T13:49:20.580" v="55"/>
          <ac:spMkLst>
            <pc:docMk/>
            <pc:sldMk cId="309433879" sldId="670"/>
            <ac:spMk id="6" creationId="{6520E96C-7156-24C2-4743-A1915451F5B4}"/>
          </ac:spMkLst>
        </pc:spChg>
      </pc:sldChg>
      <pc:sldChg chg="addSp modSp">
        <pc:chgData name="Alissa Flatley" userId="0242edfc-aa31-435e-a161-b1e1fa7a13bd" providerId="ADAL" clId="{080D88D0-8CF8-485D-B401-16BF4345E7D1}" dt="2024-01-09T13:49:23.518" v="56"/>
        <pc:sldMkLst>
          <pc:docMk/>
          <pc:sldMk cId="1210103012" sldId="671"/>
        </pc:sldMkLst>
        <pc:spChg chg="add mod">
          <ac:chgData name="Alissa Flatley" userId="0242edfc-aa31-435e-a161-b1e1fa7a13bd" providerId="ADAL" clId="{080D88D0-8CF8-485D-B401-16BF4345E7D1}" dt="2024-01-09T13:49:23.518" v="56"/>
          <ac:spMkLst>
            <pc:docMk/>
            <pc:sldMk cId="1210103012" sldId="671"/>
            <ac:spMk id="6" creationId="{D21F684E-B3F2-A8FC-C0BD-88BD5AC961CA}"/>
          </ac:spMkLst>
        </pc:spChg>
      </pc:sldChg>
      <pc:sldChg chg="addSp modSp">
        <pc:chgData name="Alissa Flatley" userId="0242edfc-aa31-435e-a161-b1e1fa7a13bd" providerId="ADAL" clId="{080D88D0-8CF8-485D-B401-16BF4345E7D1}" dt="2024-01-09T13:49:10.097" v="51"/>
        <pc:sldMkLst>
          <pc:docMk/>
          <pc:sldMk cId="3032470379" sldId="673"/>
        </pc:sldMkLst>
        <pc:spChg chg="add mod">
          <ac:chgData name="Alissa Flatley" userId="0242edfc-aa31-435e-a161-b1e1fa7a13bd" providerId="ADAL" clId="{080D88D0-8CF8-485D-B401-16BF4345E7D1}" dt="2024-01-09T13:49:10.097" v="51"/>
          <ac:spMkLst>
            <pc:docMk/>
            <pc:sldMk cId="3032470379" sldId="673"/>
            <ac:spMk id="4" creationId="{15C15010-8ED9-E00D-30C2-C34BA3348C2A}"/>
          </ac:spMkLst>
        </pc:spChg>
      </pc:sldChg>
      <pc:sldChg chg="addSp mod">
        <pc:chgData name="Alissa Flatley" userId="0242edfc-aa31-435e-a161-b1e1fa7a13bd" providerId="ADAL" clId="{080D88D0-8CF8-485D-B401-16BF4345E7D1}" dt="2024-01-09T15:15:25.189" v="1347" actId="11529"/>
        <pc:sldMkLst>
          <pc:docMk/>
          <pc:sldMk cId="373051233" sldId="676"/>
        </pc:sldMkLst>
        <pc:spChg chg="add">
          <ac:chgData name="Alissa Flatley" userId="0242edfc-aa31-435e-a161-b1e1fa7a13bd" providerId="ADAL" clId="{080D88D0-8CF8-485D-B401-16BF4345E7D1}" dt="2024-01-09T15:15:25.189" v="1347" actId="11529"/>
          <ac:spMkLst>
            <pc:docMk/>
            <pc:sldMk cId="373051233" sldId="676"/>
            <ac:spMk id="7" creationId="{A978C931-6915-DF14-D6E9-AE68193136DB}"/>
          </ac:spMkLst>
        </pc:spChg>
      </pc:sldChg>
      <pc:sldChg chg="addSp delSp modSp mod">
        <pc:chgData name="Alissa Flatley" userId="0242edfc-aa31-435e-a161-b1e1fa7a13bd" providerId="ADAL" clId="{080D88D0-8CF8-485D-B401-16BF4345E7D1}" dt="2024-01-09T15:15:03.729" v="1346" actId="14100"/>
        <pc:sldMkLst>
          <pc:docMk/>
          <pc:sldMk cId="3513445824" sldId="677"/>
        </pc:sldMkLst>
        <pc:spChg chg="del">
          <ac:chgData name="Alissa Flatley" userId="0242edfc-aa31-435e-a161-b1e1fa7a13bd" providerId="ADAL" clId="{080D88D0-8CF8-485D-B401-16BF4345E7D1}" dt="2024-01-09T15:14:55.248" v="1341" actId="478"/>
          <ac:spMkLst>
            <pc:docMk/>
            <pc:sldMk cId="3513445824" sldId="677"/>
            <ac:spMk id="2" creationId="{EA71C419-F25E-2A68-4A5C-673972E9511E}"/>
          </ac:spMkLst>
        </pc:spChg>
        <pc:spChg chg="del">
          <ac:chgData name="Alissa Flatley" userId="0242edfc-aa31-435e-a161-b1e1fa7a13bd" providerId="ADAL" clId="{080D88D0-8CF8-485D-B401-16BF4345E7D1}" dt="2024-01-09T15:14:59.529" v="1344" actId="478"/>
          <ac:spMkLst>
            <pc:docMk/>
            <pc:sldMk cId="3513445824" sldId="677"/>
            <ac:spMk id="4" creationId="{B58DA5D9-B963-4D8D-3E9D-47BBD0209D5A}"/>
          </ac:spMkLst>
        </pc:spChg>
        <pc:spChg chg="add mod">
          <ac:chgData name="Alissa Flatley" userId="0242edfc-aa31-435e-a161-b1e1fa7a13bd" providerId="ADAL" clId="{080D88D0-8CF8-485D-B401-16BF4345E7D1}" dt="2024-01-09T13:49:37.281" v="58"/>
          <ac:spMkLst>
            <pc:docMk/>
            <pc:sldMk cId="3513445824" sldId="677"/>
            <ac:spMk id="8" creationId="{43598BB1-434E-AD75-B8F7-8DDC5A686A72}"/>
          </ac:spMkLst>
        </pc:spChg>
        <pc:spChg chg="del">
          <ac:chgData name="Alissa Flatley" userId="0242edfc-aa31-435e-a161-b1e1fa7a13bd" providerId="ADAL" clId="{080D88D0-8CF8-485D-B401-16BF4345E7D1}" dt="2024-01-09T13:49:36.498" v="57" actId="478"/>
          <ac:spMkLst>
            <pc:docMk/>
            <pc:sldMk cId="3513445824" sldId="677"/>
            <ac:spMk id="11" creationId="{B8D70A6C-BE99-E7A9-4EF7-0A2F588BEC0A}"/>
          </ac:spMkLst>
        </pc:spChg>
        <pc:spChg chg="add del mod">
          <ac:chgData name="Alissa Flatley" userId="0242edfc-aa31-435e-a161-b1e1fa7a13bd" providerId="ADAL" clId="{080D88D0-8CF8-485D-B401-16BF4345E7D1}" dt="2024-01-09T15:14:58.223" v="1343" actId="478"/>
          <ac:spMkLst>
            <pc:docMk/>
            <pc:sldMk cId="3513445824" sldId="677"/>
            <ac:spMk id="12" creationId="{6FF9156B-963D-2443-5090-8E503F85124C}"/>
          </ac:spMkLst>
        </pc:spChg>
        <pc:picChg chg="mod modCrop">
          <ac:chgData name="Alissa Flatley" userId="0242edfc-aa31-435e-a161-b1e1fa7a13bd" providerId="ADAL" clId="{080D88D0-8CF8-485D-B401-16BF4345E7D1}" dt="2024-01-09T15:15:03.729" v="1346" actId="14100"/>
          <ac:picMkLst>
            <pc:docMk/>
            <pc:sldMk cId="3513445824" sldId="677"/>
            <ac:picMk id="7" creationId="{4E6DE567-CC8C-4C8D-699A-383E407BE182}"/>
          </ac:picMkLst>
        </pc:picChg>
      </pc:sldChg>
      <pc:sldChg chg="addSp delSp modSp mod">
        <pc:chgData name="Alissa Flatley" userId="0242edfc-aa31-435e-a161-b1e1fa7a13bd" providerId="ADAL" clId="{080D88D0-8CF8-485D-B401-16BF4345E7D1}" dt="2024-01-09T15:16:36.896" v="1369" actId="1076"/>
        <pc:sldMkLst>
          <pc:docMk/>
          <pc:sldMk cId="839536348" sldId="678"/>
        </pc:sldMkLst>
        <pc:spChg chg="add mod">
          <ac:chgData name="Alissa Flatley" userId="0242edfc-aa31-435e-a161-b1e1fa7a13bd" providerId="ADAL" clId="{080D88D0-8CF8-485D-B401-16BF4345E7D1}" dt="2024-01-09T13:49:52.903" v="62"/>
          <ac:spMkLst>
            <pc:docMk/>
            <pc:sldMk cId="839536348" sldId="678"/>
            <ac:spMk id="6" creationId="{4BF57CEF-2CCF-1EDF-EF05-88F6F70033CA}"/>
          </ac:spMkLst>
        </pc:spChg>
        <pc:spChg chg="del">
          <ac:chgData name="Alissa Flatley" userId="0242edfc-aa31-435e-a161-b1e1fa7a13bd" providerId="ADAL" clId="{080D88D0-8CF8-485D-B401-16BF4345E7D1}" dt="2024-01-09T13:49:52.187" v="61" actId="478"/>
          <ac:spMkLst>
            <pc:docMk/>
            <pc:sldMk cId="839536348" sldId="678"/>
            <ac:spMk id="11" creationId="{B8D70A6C-BE99-E7A9-4EF7-0A2F588BEC0A}"/>
          </ac:spMkLst>
        </pc:spChg>
        <pc:picChg chg="add mod">
          <ac:chgData name="Alissa Flatley" userId="0242edfc-aa31-435e-a161-b1e1fa7a13bd" providerId="ADAL" clId="{080D88D0-8CF8-485D-B401-16BF4345E7D1}" dt="2024-01-09T15:16:36.896" v="1369" actId="1076"/>
          <ac:picMkLst>
            <pc:docMk/>
            <pc:sldMk cId="839536348" sldId="678"/>
            <ac:picMk id="16386" creationId="{F1286915-54AB-DC25-F607-97ECD6BC58F0}"/>
          </ac:picMkLst>
        </pc:picChg>
      </pc:sldChg>
      <pc:sldChg chg="addSp delSp modSp mod">
        <pc:chgData name="Alissa Flatley" userId="0242edfc-aa31-435e-a161-b1e1fa7a13bd" providerId="ADAL" clId="{080D88D0-8CF8-485D-B401-16BF4345E7D1}" dt="2024-01-09T13:50:27.115" v="70"/>
        <pc:sldMkLst>
          <pc:docMk/>
          <pc:sldMk cId="784403581" sldId="679"/>
        </pc:sldMkLst>
        <pc:spChg chg="add mod">
          <ac:chgData name="Alissa Flatley" userId="0242edfc-aa31-435e-a161-b1e1fa7a13bd" providerId="ADAL" clId="{080D88D0-8CF8-485D-B401-16BF4345E7D1}" dt="2024-01-09T13:50:27.115" v="70"/>
          <ac:spMkLst>
            <pc:docMk/>
            <pc:sldMk cId="784403581" sldId="679"/>
            <ac:spMk id="6" creationId="{653328EA-86EC-D8E5-787D-736552AD5450}"/>
          </ac:spMkLst>
        </pc:spChg>
        <pc:spChg chg="del">
          <ac:chgData name="Alissa Flatley" userId="0242edfc-aa31-435e-a161-b1e1fa7a13bd" providerId="ADAL" clId="{080D88D0-8CF8-485D-B401-16BF4345E7D1}" dt="2024-01-09T13:50:26.547" v="69" actId="478"/>
          <ac:spMkLst>
            <pc:docMk/>
            <pc:sldMk cId="784403581" sldId="679"/>
            <ac:spMk id="11" creationId="{B8D70A6C-BE99-E7A9-4EF7-0A2F588BEC0A}"/>
          </ac:spMkLst>
        </pc:spChg>
      </pc:sldChg>
      <pc:sldChg chg="modSp mod">
        <pc:chgData name="Alissa Flatley" userId="0242edfc-aa31-435e-a161-b1e1fa7a13bd" providerId="ADAL" clId="{080D88D0-8CF8-485D-B401-16BF4345E7D1}" dt="2024-01-09T14:58:23.486" v="1092" actId="113"/>
        <pc:sldMkLst>
          <pc:docMk/>
          <pc:sldMk cId="3662799440" sldId="680"/>
        </pc:sldMkLst>
        <pc:spChg chg="mod">
          <ac:chgData name="Alissa Flatley" userId="0242edfc-aa31-435e-a161-b1e1fa7a13bd" providerId="ADAL" clId="{080D88D0-8CF8-485D-B401-16BF4345E7D1}" dt="2024-01-09T14:58:23.486" v="1092" actId="113"/>
          <ac:spMkLst>
            <pc:docMk/>
            <pc:sldMk cId="3662799440" sldId="680"/>
            <ac:spMk id="4" creationId="{68C9895F-84EF-3EDA-70DD-4D235B102AF0}"/>
          </ac:spMkLst>
        </pc:spChg>
      </pc:sldChg>
      <pc:sldChg chg="ord">
        <pc:chgData name="Alissa Flatley" userId="0242edfc-aa31-435e-a161-b1e1fa7a13bd" providerId="ADAL" clId="{080D88D0-8CF8-485D-B401-16BF4345E7D1}" dt="2024-01-09T15:22:41.212" v="1481"/>
        <pc:sldMkLst>
          <pc:docMk/>
          <pc:sldMk cId="2976711951" sldId="681"/>
        </pc:sldMkLst>
      </pc:sldChg>
      <pc:sldChg chg="modSp mod">
        <pc:chgData name="Alissa Flatley" userId="0242edfc-aa31-435e-a161-b1e1fa7a13bd" providerId="ADAL" clId="{080D88D0-8CF8-485D-B401-16BF4345E7D1}" dt="2024-01-09T15:19:10.805" v="1421" actId="114"/>
        <pc:sldMkLst>
          <pc:docMk/>
          <pc:sldMk cId="862975104" sldId="682"/>
        </pc:sldMkLst>
        <pc:spChg chg="mod">
          <ac:chgData name="Alissa Flatley" userId="0242edfc-aa31-435e-a161-b1e1fa7a13bd" providerId="ADAL" clId="{080D88D0-8CF8-485D-B401-16BF4345E7D1}" dt="2024-01-09T15:19:10.805" v="1421" actId="114"/>
          <ac:spMkLst>
            <pc:docMk/>
            <pc:sldMk cId="862975104" sldId="682"/>
            <ac:spMk id="4" creationId="{68C9895F-84EF-3EDA-70DD-4D235B102AF0}"/>
          </ac:spMkLst>
        </pc:spChg>
      </pc:sldChg>
      <pc:sldChg chg="addSp delSp modSp mod">
        <pc:chgData name="Alissa Flatley" userId="0242edfc-aa31-435e-a161-b1e1fa7a13bd" providerId="ADAL" clId="{080D88D0-8CF8-485D-B401-16BF4345E7D1}" dt="2024-01-09T15:17:32.328" v="1373" actId="1076"/>
        <pc:sldMkLst>
          <pc:docMk/>
          <pc:sldMk cId="675925441" sldId="683"/>
        </pc:sldMkLst>
        <pc:spChg chg="add mod">
          <ac:chgData name="Alissa Flatley" userId="0242edfc-aa31-435e-a161-b1e1fa7a13bd" providerId="ADAL" clId="{080D88D0-8CF8-485D-B401-16BF4345E7D1}" dt="2024-01-09T13:50:14.601" v="66"/>
          <ac:spMkLst>
            <pc:docMk/>
            <pc:sldMk cId="675925441" sldId="683"/>
            <ac:spMk id="8" creationId="{054CC1FF-E096-4483-FE69-7A1390CBBB92}"/>
          </ac:spMkLst>
        </pc:spChg>
        <pc:spChg chg="del">
          <ac:chgData name="Alissa Flatley" userId="0242edfc-aa31-435e-a161-b1e1fa7a13bd" providerId="ADAL" clId="{080D88D0-8CF8-485D-B401-16BF4345E7D1}" dt="2024-01-09T13:50:13.727" v="65" actId="478"/>
          <ac:spMkLst>
            <pc:docMk/>
            <pc:sldMk cId="675925441" sldId="683"/>
            <ac:spMk id="11" creationId="{B8D70A6C-BE99-E7A9-4EF7-0A2F588BEC0A}"/>
          </ac:spMkLst>
        </pc:spChg>
        <pc:picChg chg="mod">
          <ac:chgData name="Alissa Flatley" userId="0242edfc-aa31-435e-a161-b1e1fa7a13bd" providerId="ADAL" clId="{080D88D0-8CF8-485D-B401-16BF4345E7D1}" dt="2024-01-09T15:17:32.328" v="1373" actId="1076"/>
          <ac:picMkLst>
            <pc:docMk/>
            <pc:sldMk cId="675925441" sldId="683"/>
            <ac:picMk id="7" creationId="{C21A7536-9026-552C-3ACC-5E400A9EBBA5}"/>
          </ac:picMkLst>
        </pc:picChg>
      </pc:sldChg>
      <pc:sldChg chg="addSp delSp modSp mod">
        <pc:chgData name="Alissa Flatley" userId="0242edfc-aa31-435e-a161-b1e1fa7a13bd" providerId="ADAL" clId="{080D88D0-8CF8-485D-B401-16BF4345E7D1}" dt="2024-01-09T15:17:26.088" v="1372" actId="1076"/>
        <pc:sldMkLst>
          <pc:docMk/>
          <pc:sldMk cId="2946263221" sldId="684"/>
        </pc:sldMkLst>
        <pc:spChg chg="add mod">
          <ac:chgData name="Alissa Flatley" userId="0242edfc-aa31-435e-a161-b1e1fa7a13bd" providerId="ADAL" clId="{080D88D0-8CF8-485D-B401-16BF4345E7D1}" dt="2024-01-09T13:50:01.259" v="64"/>
          <ac:spMkLst>
            <pc:docMk/>
            <pc:sldMk cId="2946263221" sldId="684"/>
            <ac:spMk id="3" creationId="{01650F51-092A-CF8E-8DE8-CA46B70BB8C9}"/>
          </ac:spMkLst>
        </pc:spChg>
        <pc:spChg chg="del">
          <ac:chgData name="Alissa Flatley" userId="0242edfc-aa31-435e-a161-b1e1fa7a13bd" providerId="ADAL" clId="{080D88D0-8CF8-485D-B401-16BF4345E7D1}" dt="2024-01-09T13:50:00.502" v="63" actId="478"/>
          <ac:spMkLst>
            <pc:docMk/>
            <pc:sldMk cId="2946263221" sldId="684"/>
            <ac:spMk id="11" creationId="{B8D70A6C-BE99-E7A9-4EF7-0A2F588BEC0A}"/>
          </ac:spMkLst>
        </pc:spChg>
        <pc:picChg chg="add mod">
          <ac:chgData name="Alissa Flatley" userId="0242edfc-aa31-435e-a161-b1e1fa7a13bd" providerId="ADAL" clId="{080D88D0-8CF8-485D-B401-16BF4345E7D1}" dt="2024-01-09T15:17:26.088" v="1372" actId="1076"/>
          <ac:picMkLst>
            <pc:docMk/>
            <pc:sldMk cId="2946263221" sldId="684"/>
            <ac:picMk id="17410" creationId="{09A4D425-439D-D106-5CEC-171AAFA6166B}"/>
          </ac:picMkLst>
        </pc:picChg>
      </pc:sldChg>
      <pc:sldChg chg="addSp delSp modSp mod">
        <pc:chgData name="Alissa Flatley" userId="0242edfc-aa31-435e-a161-b1e1fa7a13bd" providerId="ADAL" clId="{080D88D0-8CF8-485D-B401-16BF4345E7D1}" dt="2024-01-09T13:50:21.166" v="68"/>
        <pc:sldMkLst>
          <pc:docMk/>
          <pc:sldMk cId="815052154" sldId="685"/>
        </pc:sldMkLst>
        <pc:spChg chg="add mod">
          <ac:chgData name="Alissa Flatley" userId="0242edfc-aa31-435e-a161-b1e1fa7a13bd" providerId="ADAL" clId="{080D88D0-8CF8-485D-B401-16BF4345E7D1}" dt="2024-01-09T13:50:21.166" v="68"/>
          <ac:spMkLst>
            <pc:docMk/>
            <pc:sldMk cId="815052154" sldId="685"/>
            <ac:spMk id="3" creationId="{B4A46ADA-EEBA-F49C-BF19-C762FB10812B}"/>
          </ac:spMkLst>
        </pc:spChg>
        <pc:spChg chg="del">
          <ac:chgData name="Alissa Flatley" userId="0242edfc-aa31-435e-a161-b1e1fa7a13bd" providerId="ADAL" clId="{080D88D0-8CF8-485D-B401-16BF4345E7D1}" dt="2024-01-09T13:50:20.390" v="67" actId="478"/>
          <ac:spMkLst>
            <pc:docMk/>
            <pc:sldMk cId="815052154" sldId="685"/>
            <ac:spMk id="11" creationId="{B8D70A6C-BE99-E7A9-4EF7-0A2F588BEC0A}"/>
          </ac:spMkLst>
        </pc:spChg>
      </pc:sldChg>
      <pc:sldChg chg="addSp delSp modSp mod">
        <pc:chgData name="Alissa Flatley" userId="0242edfc-aa31-435e-a161-b1e1fa7a13bd" providerId="ADAL" clId="{080D88D0-8CF8-485D-B401-16BF4345E7D1}" dt="2024-01-09T15:15:47.105" v="1361" actId="1076"/>
        <pc:sldMkLst>
          <pc:docMk/>
          <pc:sldMk cId="407887652" sldId="686"/>
        </pc:sldMkLst>
        <pc:spChg chg="mod">
          <ac:chgData name="Alissa Flatley" userId="0242edfc-aa31-435e-a161-b1e1fa7a13bd" providerId="ADAL" clId="{080D88D0-8CF8-485D-B401-16BF4345E7D1}" dt="2024-01-09T15:15:38.137" v="1358" actId="14100"/>
          <ac:spMkLst>
            <pc:docMk/>
            <pc:sldMk cId="407887652" sldId="686"/>
            <ac:spMk id="2" creationId="{EA71C419-F25E-2A68-4A5C-673972E9511E}"/>
          </ac:spMkLst>
        </pc:spChg>
        <pc:spChg chg="del">
          <ac:chgData name="Alissa Flatley" userId="0242edfc-aa31-435e-a161-b1e1fa7a13bd" providerId="ADAL" clId="{080D88D0-8CF8-485D-B401-16BF4345E7D1}" dt="2024-01-09T15:15:42.057" v="1360" actId="478"/>
          <ac:spMkLst>
            <pc:docMk/>
            <pc:sldMk cId="407887652" sldId="686"/>
            <ac:spMk id="4" creationId="{B58DA5D9-B963-4D8D-3E9D-47BBD0209D5A}"/>
          </ac:spMkLst>
        </pc:spChg>
        <pc:spChg chg="add mod">
          <ac:chgData name="Alissa Flatley" userId="0242edfc-aa31-435e-a161-b1e1fa7a13bd" providerId="ADAL" clId="{080D88D0-8CF8-485D-B401-16BF4345E7D1}" dt="2024-01-09T13:49:46.724" v="60"/>
          <ac:spMkLst>
            <pc:docMk/>
            <pc:sldMk cId="407887652" sldId="686"/>
            <ac:spMk id="6" creationId="{177EB757-BA10-3786-51B9-56CDAB6A3816}"/>
          </ac:spMkLst>
        </pc:spChg>
        <pc:spChg chg="del">
          <ac:chgData name="Alissa Flatley" userId="0242edfc-aa31-435e-a161-b1e1fa7a13bd" providerId="ADAL" clId="{080D88D0-8CF8-485D-B401-16BF4345E7D1}" dt="2024-01-09T13:49:45.897" v="59" actId="478"/>
          <ac:spMkLst>
            <pc:docMk/>
            <pc:sldMk cId="407887652" sldId="686"/>
            <ac:spMk id="11" creationId="{B8D70A6C-BE99-E7A9-4EF7-0A2F588BEC0A}"/>
          </ac:spMkLst>
        </pc:spChg>
        <pc:picChg chg="mod">
          <ac:chgData name="Alissa Flatley" userId="0242edfc-aa31-435e-a161-b1e1fa7a13bd" providerId="ADAL" clId="{080D88D0-8CF8-485D-B401-16BF4345E7D1}" dt="2024-01-09T15:15:47.105" v="1361" actId="1076"/>
          <ac:picMkLst>
            <pc:docMk/>
            <pc:sldMk cId="407887652" sldId="686"/>
            <ac:picMk id="5" creationId="{F5C11EA4-B785-337F-2A0A-71032261D1FC}"/>
          </ac:picMkLst>
        </pc:picChg>
      </pc:sldChg>
      <pc:sldChg chg="addSp delSp modSp mod">
        <pc:chgData name="Alissa Flatley" userId="0242edfc-aa31-435e-a161-b1e1fa7a13bd" providerId="ADAL" clId="{080D88D0-8CF8-485D-B401-16BF4345E7D1}" dt="2024-01-09T15:19:49.882" v="1423" actId="478"/>
        <pc:sldMkLst>
          <pc:docMk/>
          <pc:sldMk cId="3125490420" sldId="687"/>
        </pc:sldMkLst>
        <pc:spChg chg="add mod">
          <ac:chgData name="Alissa Flatley" userId="0242edfc-aa31-435e-a161-b1e1fa7a13bd" providerId="ADAL" clId="{080D88D0-8CF8-485D-B401-16BF4345E7D1}" dt="2024-01-09T13:53:04.530" v="105"/>
          <ac:spMkLst>
            <pc:docMk/>
            <pc:sldMk cId="3125490420" sldId="687"/>
            <ac:spMk id="6" creationId="{6F650161-F621-3B81-DC77-5F9BB5F0B1A1}"/>
          </ac:spMkLst>
        </pc:spChg>
        <pc:spChg chg="del">
          <ac:chgData name="Alissa Flatley" userId="0242edfc-aa31-435e-a161-b1e1fa7a13bd" providerId="ADAL" clId="{080D88D0-8CF8-485D-B401-16BF4345E7D1}" dt="2024-01-09T15:19:49.882" v="1423" actId="478"/>
          <ac:spMkLst>
            <pc:docMk/>
            <pc:sldMk cId="3125490420" sldId="687"/>
            <ac:spMk id="10" creationId="{7281E4BB-E45D-0EA5-87E2-1A6A57489F18}"/>
          </ac:spMkLst>
        </pc:spChg>
        <pc:spChg chg="del">
          <ac:chgData name="Alissa Flatley" userId="0242edfc-aa31-435e-a161-b1e1fa7a13bd" providerId="ADAL" clId="{080D88D0-8CF8-485D-B401-16BF4345E7D1}" dt="2024-01-09T13:53:03.982" v="104" actId="478"/>
          <ac:spMkLst>
            <pc:docMk/>
            <pc:sldMk cId="3125490420" sldId="687"/>
            <ac:spMk id="14" creationId="{ECCF5871-E347-6A2B-CA34-7B3C5059C9FF}"/>
          </ac:spMkLst>
        </pc:spChg>
      </pc:sldChg>
      <pc:sldChg chg="addSp delSp modSp mod">
        <pc:chgData name="Alissa Flatley" userId="0242edfc-aa31-435e-a161-b1e1fa7a13bd" providerId="ADAL" clId="{080D88D0-8CF8-485D-B401-16BF4345E7D1}" dt="2024-01-09T13:53:16.308" v="107"/>
        <pc:sldMkLst>
          <pc:docMk/>
          <pc:sldMk cId="4143587171" sldId="688"/>
        </pc:sldMkLst>
        <pc:spChg chg="add mod">
          <ac:chgData name="Alissa Flatley" userId="0242edfc-aa31-435e-a161-b1e1fa7a13bd" providerId="ADAL" clId="{080D88D0-8CF8-485D-B401-16BF4345E7D1}" dt="2024-01-09T13:53:16.308" v="107"/>
          <ac:spMkLst>
            <pc:docMk/>
            <pc:sldMk cId="4143587171" sldId="688"/>
            <ac:spMk id="6" creationId="{F71C7B63-16D6-0EB6-F4B6-8DC36A7A5AF6}"/>
          </ac:spMkLst>
        </pc:spChg>
        <pc:spChg chg="del">
          <ac:chgData name="Alissa Flatley" userId="0242edfc-aa31-435e-a161-b1e1fa7a13bd" providerId="ADAL" clId="{080D88D0-8CF8-485D-B401-16BF4345E7D1}" dt="2024-01-09T13:53:15.856" v="106" actId="478"/>
          <ac:spMkLst>
            <pc:docMk/>
            <pc:sldMk cId="4143587171" sldId="688"/>
            <ac:spMk id="14" creationId="{ECCF5871-E347-6A2B-CA34-7B3C5059C9FF}"/>
          </ac:spMkLst>
        </pc:spChg>
      </pc:sldChg>
      <pc:sldChg chg="addSp delSp modSp mod">
        <pc:chgData name="Alissa Flatley" userId="0242edfc-aa31-435e-a161-b1e1fa7a13bd" providerId="ADAL" clId="{080D88D0-8CF8-485D-B401-16BF4345E7D1}" dt="2024-01-09T13:53:23.213" v="109"/>
        <pc:sldMkLst>
          <pc:docMk/>
          <pc:sldMk cId="494479537" sldId="689"/>
        </pc:sldMkLst>
        <pc:spChg chg="add mod">
          <ac:chgData name="Alissa Flatley" userId="0242edfc-aa31-435e-a161-b1e1fa7a13bd" providerId="ADAL" clId="{080D88D0-8CF8-485D-B401-16BF4345E7D1}" dt="2024-01-09T13:53:23.213" v="109"/>
          <ac:spMkLst>
            <pc:docMk/>
            <pc:sldMk cId="494479537" sldId="689"/>
            <ac:spMk id="3" creationId="{FDED3785-28BF-08DD-C46C-2ABC3F6591A9}"/>
          </ac:spMkLst>
        </pc:spChg>
        <pc:spChg chg="del">
          <ac:chgData name="Alissa Flatley" userId="0242edfc-aa31-435e-a161-b1e1fa7a13bd" providerId="ADAL" clId="{080D88D0-8CF8-485D-B401-16BF4345E7D1}" dt="2024-01-09T13:53:22.771" v="108" actId="478"/>
          <ac:spMkLst>
            <pc:docMk/>
            <pc:sldMk cId="494479537" sldId="689"/>
            <ac:spMk id="14" creationId="{ECCF5871-E347-6A2B-CA34-7B3C5059C9FF}"/>
          </ac:spMkLst>
        </pc:spChg>
      </pc:sldChg>
      <pc:sldChg chg="addSp delSp modSp mod">
        <pc:chgData name="Alissa Flatley" userId="0242edfc-aa31-435e-a161-b1e1fa7a13bd" providerId="ADAL" clId="{080D88D0-8CF8-485D-B401-16BF4345E7D1}" dt="2024-01-09T13:53:29.501" v="111"/>
        <pc:sldMkLst>
          <pc:docMk/>
          <pc:sldMk cId="2370622687" sldId="690"/>
        </pc:sldMkLst>
        <pc:spChg chg="add mod">
          <ac:chgData name="Alissa Flatley" userId="0242edfc-aa31-435e-a161-b1e1fa7a13bd" providerId="ADAL" clId="{080D88D0-8CF8-485D-B401-16BF4345E7D1}" dt="2024-01-09T13:53:29.501" v="111"/>
          <ac:spMkLst>
            <pc:docMk/>
            <pc:sldMk cId="2370622687" sldId="690"/>
            <ac:spMk id="8" creationId="{BDD69B38-2E7E-55AE-3669-F16B329A556E}"/>
          </ac:spMkLst>
        </pc:spChg>
        <pc:spChg chg="del">
          <ac:chgData name="Alissa Flatley" userId="0242edfc-aa31-435e-a161-b1e1fa7a13bd" providerId="ADAL" clId="{080D88D0-8CF8-485D-B401-16BF4345E7D1}" dt="2024-01-09T13:53:28.768" v="110" actId="478"/>
          <ac:spMkLst>
            <pc:docMk/>
            <pc:sldMk cId="2370622687" sldId="690"/>
            <ac:spMk id="14" creationId="{ECCF5871-E347-6A2B-CA34-7B3C5059C9FF}"/>
          </ac:spMkLst>
        </pc:spChg>
      </pc:sldChg>
      <pc:sldChg chg="addSp delSp modSp mod">
        <pc:chgData name="Alissa Flatley" userId="0242edfc-aa31-435e-a161-b1e1fa7a13bd" providerId="ADAL" clId="{080D88D0-8CF8-485D-B401-16BF4345E7D1}" dt="2024-01-09T13:53:35.280" v="113"/>
        <pc:sldMkLst>
          <pc:docMk/>
          <pc:sldMk cId="2848826296" sldId="691"/>
        </pc:sldMkLst>
        <pc:spChg chg="add mod">
          <ac:chgData name="Alissa Flatley" userId="0242edfc-aa31-435e-a161-b1e1fa7a13bd" providerId="ADAL" clId="{080D88D0-8CF8-485D-B401-16BF4345E7D1}" dt="2024-01-09T13:53:35.280" v="113"/>
          <ac:spMkLst>
            <pc:docMk/>
            <pc:sldMk cId="2848826296" sldId="691"/>
            <ac:spMk id="5" creationId="{CF0BB5B7-9947-7372-05AC-0C26A78C258B}"/>
          </ac:spMkLst>
        </pc:spChg>
        <pc:spChg chg="del">
          <ac:chgData name="Alissa Flatley" userId="0242edfc-aa31-435e-a161-b1e1fa7a13bd" providerId="ADAL" clId="{080D88D0-8CF8-485D-B401-16BF4345E7D1}" dt="2024-01-09T13:53:34.833" v="112" actId="478"/>
          <ac:spMkLst>
            <pc:docMk/>
            <pc:sldMk cId="2848826296" sldId="691"/>
            <ac:spMk id="14" creationId="{ECCF5871-E347-6A2B-CA34-7B3C5059C9FF}"/>
          </ac:spMkLst>
        </pc:spChg>
      </pc:sldChg>
      <pc:sldChg chg="addSp delSp modSp mod">
        <pc:chgData name="Alissa Flatley" userId="0242edfc-aa31-435e-a161-b1e1fa7a13bd" providerId="ADAL" clId="{080D88D0-8CF8-485D-B401-16BF4345E7D1}" dt="2024-01-09T15:21:56.446" v="1435" actId="478"/>
        <pc:sldMkLst>
          <pc:docMk/>
          <pc:sldMk cId="1253798801" sldId="692"/>
        </pc:sldMkLst>
        <pc:spChg chg="del">
          <ac:chgData name="Alissa Flatley" userId="0242edfc-aa31-435e-a161-b1e1fa7a13bd" providerId="ADAL" clId="{080D88D0-8CF8-485D-B401-16BF4345E7D1}" dt="2024-01-09T15:21:56.446" v="1435" actId="478"/>
          <ac:spMkLst>
            <pc:docMk/>
            <pc:sldMk cId="1253798801" sldId="692"/>
            <ac:spMk id="21" creationId="{7604D864-A6BD-C75F-9B88-BAB58775ABDD}"/>
          </ac:spMkLst>
        </pc:spChg>
        <pc:picChg chg="add mod">
          <ac:chgData name="Alissa Flatley" userId="0242edfc-aa31-435e-a161-b1e1fa7a13bd" providerId="ADAL" clId="{080D88D0-8CF8-485D-B401-16BF4345E7D1}" dt="2024-01-09T15:20:17.616" v="1427" actId="1076"/>
          <ac:picMkLst>
            <pc:docMk/>
            <pc:sldMk cId="1253798801" sldId="692"/>
            <ac:picMk id="18434" creationId="{37D4D75B-6663-1F69-3701-17A40CDB5E0F}"/>
          </ac:picMkLst>
        </pc:picChg>
        <pc:picChg chg="add mod">
          <ac:chgData name="Alissa Flatley" userId="0242edfc-aa31-435e-a161-b1e1fa7a13bd" providerId="ADAL" clId="{080D88D0-8CF8-485D-B401-16BF4345E7D1}" dt="2024-01-09T15:21:32.768" v="1431" actId="1076"/>
          <ac:picMkLst>
            <pc:docMk/>
            <pc:sldMk cId="1253798801" sldId="692"/>
            <ac:picMk id="18436" creationId="{9CAF792D-7556-D40E-B66C-9D8850C760F8}"/>
          </ac:picMkLst>
        </pc:picChg>
        <pc:picChg chg="add mod">
          <ac:chgData name="Alissa Flatley" userId="0242edfc-aa31-435e-a161-b1e1fa7a13bd" providerId="ADAL" clId="{080D88D0-8CF8-485D-B401-16BF4345E7D1}" dt="2024-01-09T15:21:54.808" v="1434" actId="1076"/>
          <ac:picMkLst>
            <pc:docMk/>
            <pc:sldMk cId="1253798801" sldId="692"/>
            <ac:picMk id="18438" creationId="{0F2FC437-1310-B6D7-A7B5-027EAC527A7F}"/>
          </ac:picMkLst>
        </pc:picChg>
      </pc:sldChg>
      <pc:sldChg chg="addSp modSp ord">
        <pc:chgData name="Alissa Flatley" userId="0242edfc-aa31-435e-a161-b1e1fa7a13bd" providerId="ADAL" clId="{080D88D0-8CF8-485D-B401-16BF4345E7D1}" dt="2024-01-09T14:31:52.848" v="587"/>
        <pc:sldMkLst>
          <pc:docMk/>
          <pc:sldMk cId="2109868185" sldId="694"/>
        </pc:sldMkLst>
        <pc:spChg chg="add mod">
          <ac:chgData name="Alissa Flatley" userId="0242edfc-aa31-435e-a161-b1e1fa7a13bd" providerId="ADAL" clId="{080D88D0-8CF8-485D-B401-16BF4345E7D1}" dt="2024-01-09T13:48:07.538" v="36"/>
          <ac:spMkLst>
            <pc:docMk/>
            <pc:sldMk cId="2109868185" sldId="694"/>
            <ac:spMk id="9" creationId="{DAED7C33-9B3E-AA69-197C-7986A0361C6A}"/>
          </ac:spMkLst>
        </pc:spChg>
      </pc:sldChg>
      <pc:sldChg chg="addSp modSp mod ord">
        <pc:chgData name="Alissa Flatley" userId="0242edfc-aa31-435e-a161-b1e1fa7a13bd" providerId="ADAL" clId="{080D88D0-8CF8-485D-B401-16BF4345E7D1}" dt="2024-01-09T14:34:24.815" v="616" actId="14100"/>
        <pc:sldMkLst>
          <pc:docMk/>
          <pc:sldMk cId="3511935376" sldId="695"/>
        </pc:sldMkLst>
        <pc:spChg chg="add mod">
          <ac:chgData name="Alissa Flatley" userId="0242edfc-aa31-435e-a161-b1e1fa7a13bd" providerId="ADAL" clId="{080D88D0-8CF8-485D-B401-16BF4345E7D1}" dt="2024-01-09T13:48:11.071" v="37"/>
          <ac:spMkLst>
            <pc:docMk/>
            <pc:sldMk cId="3511935376" sldId="695"/>
            <ac:spMk id="5" creationId="{FAFF4543-3BDA-E586-44BA-8A03DE95EE69}"/>
          </ac:spMkLst>
        </pc:spChg>
        <pc:spChg chg="mod">
          <ac:chgData name="Alissa Flatley" userId="0242edfc-aa31-435e-a161-b1e1fa7a13bd" providerId="ADAL" clId="{080D88D0-8CF8-485D-B401-16BF4345E7D1}" dt="2024-01-09T14:34:24.815" v="616" actId="14100"/>
          <ac:spMkLst>
            <pc:docMk/>
            <pc:sldMk cId="3511935376" sldId="695"/>
            <ac:spMk id="6" creationId="{1698820E-DD17-870B-9404-4D6078B41C74}"/>
          </ac:spMkLst>
        </pc:spChg>
      </pc:sldChg>
      <pc:sldChg chg="addSp delSp modSp mod">
        <pc:chgData name="Alissa Flatley" userId="0242edfc-aa31-435e-a161-b1e1fa7a13bd" providerId="ADAL" clId="{080D88D0-8CF8-485D-B401-16BF4345E7D1}" dt="2024-01-09T14:48:43.125" v="972" actId="20577"/>
        <pc:sldMkLst>
          <pc:docMk/>
          <pc:sldMk cId="2512469486" sldId="696"/>
        </pc:sldMkLst>
        <pc:spChg chg="mod">
          <ac:chgData name="Alissa Flatley" userId="0242edfc-aa31-435e-a161-b1e1fa7a13bd" providerId="ADAL" clId="{080D88D0-8CF8-485D-B401-16BF4345E7D1}" dt="2024-01-09T14:48:43.125" v="972" actId="20577"/>
          <ac:spMkLst>
            <pc:docMk/>
            <pc:sldMk cId="2512469486" sldId="696"/>
            <ac:spMk id="2" creationId="{CA8E95AB-92CE-AE05-3216-C01154E4FE9A}"/>
          </ac:spMkLst>
        </pc:spChg>
        <pc:spChg chg="mod">
          <ac:chgData name="Alissa Flatley" userId="0242edfc-aa31-435e-a161-b1e1fa7a13bd" providerId="ADAL" clId="{080D88D0-8CF8-485D-B401-16BF4345E7D1}" dt="2024-01-09T14:10:43.209" v="369" actId="20577"/>
          <ac:spMkLst>
            <pc:docMk/>
            <pc:sldMk cId="2512469486" sldId="696"/>
            <ac:spMk id="3" creationId="{FDEFF731-66C6-4824-3AF3-E9A8E59D27DE}"/>
          </ac:spMkLst>
        </pc:spChg>
        <pc:spChg chg="add mod">
          <ac:chgData name="Alissa Flatley" userId="0242edfc-aa31-435e-a161-b1e1fa7a13bd" providerId="ADAL" clId="{080D88D0-8CF8-485D-B401-16BF4345E7D1}" dt="2024-01-09T14:10:15.658" v="362" actId="26606"/>
          <ac:spMkLst>
            <pc:docMk/>
            <pc:sldMk cId="2512469486" sldId="696"/>
            <ac:spMk id="4" creationId="{9CA91AE5-7434-E022-B885-CB52CA55C137}"/>
          </ac:spMkLst>
        </pc:spChg>
        <pc:spChg chg="add del">
          <ac:chgData name="Alissa Flatley" userId="0242edfc-aa31-435e-a161-b1e1fa7a13bd" providerId="ADAL" clId="{080D88D0-8CF8-485D-B401-16BF4345E7D1}" dt="2024-01-09T14:10:15.658" v="362" actId="26606"/>
          <ac:spMkLst>
            <pc:docMk/>
            <pc:sldMk cId="2512469486" sldId="696"/>
            <ac:spMk id="10" creationId="{DCB82115-2368-6E44-41EB-ABCC2B8FB932}"/>
          </ac:spMkLst>
        </pc:spChg>
        <pc:spChg chg="add del">
          <ac:chgData name="Alissa Flatley" userId="0242edfc-aa31-435e-a161-b1e1fa7a13bd" providerId="ADAL" clId="{080D88D0-8CF8-485D-B401-16BF4345E7D1}" dt="2024-01-09T14:10:15.658" v="362" actId="26606"/>
          <ac:spMkLst>
            <pc:docMk/>
            <pc:sldMk cId="2512469486" sldId="696"/>
            <ac:spMk id="12" creationId="{8298AED6-FDA1-2358-192E-99EEAF6A8CB8}"/>
          </ac:spMkLst>
        </pc:spChg>
        <pc:picChg chg="add del">
          <ac:chgData name="Alissa Flatley" userId="0242edfc-aa31-435e-a161-b1e1fa7a13bd" providerId="ADAL" clId="{080D88D0-8CF8-485D-B401-16BF4345E7D1}" dt="2024-01-09T14:10:15.658" v="362" actId="26606"/>
          <ac:picMkLst>
            <pc:docMk/>
            <pc:sldMk cId="2512469486" sldId="696"/>
            <ac:picMk id="6" creationId="{580C73E4-DE2D-694F-2CF5-214D90B4DA1A}"/>
          </ac:picMkLst>
        </pc:picChg>
      </pc:sldChg>
      <pc:sldChg chg="addSp modSp mod">
        <pc:chgData name="Alissa Flatley" userId="0242edfc-aa31-435e-a161-b1e1fa7a13bd" providerId="ADAL" clId="{080D88D0-8CF8-485D-B401-16BF4345E7D1}" dt="2024-01-09T14:52:28.670" v="1026" actId="20577"/>
        <pc:sldMkLst>
          <pc:docMk/>
          <pc:sldMk cId="984311584" sldId="697"/>
        </pc:sldMkLst>
        <pc:spChg chg="mod">
          <ac:chgData name="Alissa Flatley" userId="0242edfc-aa31-435e-a161-b1e1fa7a13bd" providerId="ADAL" clId="{080D88D0-8CF8-485D-B401-16BF4345E7D1}" dt="2024-01-09T14:48:56.859" v="984" actId="20577"/>
          <ac:spMkLst>
            <pc:docMk/>
            <pc:sldMk cId="984311584" sldId="697"/>
            <ac:spMk id="2" creationId="{CA8E95AB-92CE-AE05-3216-C01154E4FE9A}"/>
          </ac:spMkLst>
        </pc:spChg>
        <pc:spChg chg="mod">
          <ac:chgData name="Alissa Flatley" userId="0242edfc-aa31-435e-a161-b1e1fa7a13bd" providerId="ADAL" clId="{080D88D0-8CF8-485D-B401-16BF4345E7D1}" dt="2024-01-09T14:52:28.670" v="1026" actId="20577"/>
          <ac:spMkLst>
            <pc:docMk/>
            <pc:sldMk cId="984311584" sldId="697"/>
            <ac:spMk id="3" creationId="{FDEFF731-66C6-4824-3AF3-E9A8E59D27DE}"/>
          </ac:spMkLst>
        </pc:spChg>
        <pc:spChg chg="add mod">
          <ac:chgData name="Alissa Flatley" userId="0242edfc-aa31-435e-a161-b1e1fa7a13bd" providerId="ADAL" clId="{080D88D0-8CF8-485D-B401-16BF4345E7D1}" dt="2024-01-09T13:48:19.137" v="40"/>
          <ac:spMkLst>
            <pc:docMk/>
            <pc:sldMk cId="984311584" sldId="697"/>
            <ac:spMk id="4" creationId="{AED97BD7-E1A8-0AC7-75C6-D4458FEE0671}"/>
          </ac:spMkLst>
        </pc:spChg>
      </pc:sldChg>
      <pc:sldChg chg="addSp delSp modSp">
        <pc:chgData name="Alissa Flatley" userId="0242edfc-aa31-435e-a161-b1e1fa7a13bd" providerId="ADAL" clId="{080D88D0-8CF8-485D-B401-16BF4345E7D1}" dt="2024-01-09T13:48:38.506" v="47"/>
        <pc:sldMkLst>
          <pc:docMk/>
          <pc:sldMk cId="480360131" sldId="698"/>
        </pc:sldMkLst>
        <pc:spChg chg="add del mod">
          <ac:chgData name="Alissa Flatley" userId="0242edfc-aa31-435e-a161-b1e1fa7a13bd" providerId="ADAL" clId="{080D88D0-8CF8-485D-B401-16BF4345E7D1}" dt="2024-01-09T13:48:38.506" v="47"/>
          <ac:spMkLst>
            <pc:docMk/>
            <pc:sldMk cId="480360131" sldId="698"/>
            <ac:spMk id="12" creationId="{B900B9EF-5B4C-5644-715D-B6C75F06C5DA}"/>
          </ac:spMkLst>
        </pc:spChg>
      </pc:sldChg>
      <pc:sldChg chg="modSp mod">
        <pc:chgData name="Alissa Flatley" userId="0242edfc-aa31-435e-a161-b1e1fa7a13bd" providerId="ADAL" clId="{080D88D0-8CF8-485D-B401-16BF4345E7D1}" dt="2024-01-09T15:11:46.033" v="1298" actId="255"/>
        <pc:sldMkLst>
          <pc:docMk/>
          <pc:sldMk cId="3322627537" sldId="699"/>
        </pc:sldMkLst>
        <pc:spChg chg="mod">
          <ac:chgData name="Alissa Flatley" userId="0242edfc-aa31-435e-a161-b1e1fa7a13bd" providerId="ADAL" clId="{080D88D0-8CF8-485D-B401-16BF4345E7D1}" dt="2024-01-09T15:11:46.033" v="1298" actId="255"/>
          <ac:spMkLst>
            <pc:docMk/>
            <pc:sldMk cId="3322627537" sldId="699"/>
            <ac:spMk id="4" creationId="{389739A7-ACFB-DDAA-9BBD-D107446A5AFF}"/>
          </ac:spMkLst>
        </pc:spChg>
      </pc:sldChg>
      <pc:sldChg chg="modSp del mod">
        <pc:chgData name="Alissa Flatley" userId="0242edfc-aa31-435e-a161-b1e1fa7a13bd" providerId="ADAL" clId="{080D88D0-8CF8-485D-B401-16BF4345E7D1}" dt="2024-01-09T15:05:09.706" v="1262" actId="47"/>
        <pc:sldMkLst>
          <pc:docMk/>
          <pc:sldMk cId="2345651885" sldId="701"/>
        </pc:sldMkLst>
        <pc:spChg chg="mod">
          <ac:chgData name="Alissa Flatley" userId="0242edfc-aa31-435e-a161-b1e1fa7a13bd" providerId="ADAL" clId="{080D88D0-8CF8-485D-B401-16BF4345E7D1}" dt="2024-01-09T14:32:52.056" v="603" actId="313"/>
          <ac:spMkLst>
            <pc:docMk/>
            <pc:sldMk cId="2345651885" sldId="701"/>
            <ac:spMk id="2" creationId="{68BD6A4F-0872-9537-D41A-84BCDF66CA0C}"/>
          </ac:spMkLst>
        </pc:spChg>
      </pc:sldChg>
      <pc:sldChg chg="modSp mod">
        <pc:chgData name="Alissa Flatley" userId="0242edfc-aa31-435e-a161-b1e1fa7a13bd" providerId="ADAL" clId="{080D88D0-8CF8-485D-B401-16BF4345E7D1}" dt="2024-01-09T15:12:48.774" v="1307" actId="12"/>
        <pc:sldMkLst>
          <pc:docMk/>
          <pc:sldMk cId="2911274822" sldId="702"/>
        </pc:sldMkLst>
        <pc:spChg chg="mod">
          <ac:chgData name="Alissa Flatley" userId="0242edfc-aa31-435e-a161-b1e1fa7a13bd" providerId="ADAL" clId="{080D88D0-8CF8-485D-B401-16BF4345E7D1}" dt="2024-01-09T15:05:13.344" v="1263" actId="313"/>
          <ac:spMkLst>
            <pc:docMk/>
            <pc:sldMk cId="2911274822" sldId="702"/>
            <ac:spMk id="2" creationId="{68BD6A4F-0872-9537-D41A-84BCDF66CA0C}"/>
          </ac:spMkLst>
        </pc:spChg>
        <pc:spChg chg="mod">
          <ac:chgData name="Alissa Flatley" userId="0242edfc-aa31-435e-a161-b1e1fa7a13bd" providerId="ADAL" clId="{080D88D0-8CF8-485D-B401-16BF4345E7D1}" dt="2024-01-09T15:12:48.774" v="1307" actId="12"/>
          <ac:spMkLst>
            <pc:docMk/>
            <pc:sldMk cId="2911274822" sldId="702"/>
            <ac:spMk id="4" creationId="{67EFE08E-A765-EB1E-2C11-AFA57454FBC3}"/>
          </ac:spMkLst>
        </pc:spChg>
      </pc:sldChg>
      <pc:sldChg chg="del">
        <pc:chgData name="Alissa Flatley" userId="0242edfc-aa31-435e-a161-b1e1fa7a13bd" providerId="ADAL" clId="{080D88D0-8CF8-485D-B401-16BF4345E7D1}" dt="2024-01-09T15:13:22.001" v="1311" actId="47"/>
        <pc:sldMkLst>
          <pc:docMk/>
          <pc:sldMk cId="2417029305" sldId="703"/>
        </pc:sldMkLst>
      </pc:sldChg>
      <pc:sldChg chg="addSp modSp del mod">
        <pc:chgData name="Alissa Flatley" userId="0242edfc-aa31-435e-a161-b1e1fa7a13bd" providerId="ADAL" clId="{080D88D0-8CF8-485D-B401-16BF4345E7D1}" dt="2024-01-09T15:22:55.986" v="1483" actId="47"/>
        <pc:sldMkLst>
          <pc:docMk/>
          <pc:sldMk cId="3223535095" sldId="704"/>
        </pc:sldMkLst>
        <pc:spChg chg="mod">
          <ac:chgData name="Alissa Flatley" userId="0242edfc-aa31-435e-a161-b1e1fa7a13bd" providerId="ADAL" clId="{080D88D0-8CF8-485D-B401-16BF4345E7D1}" dt="2024-01-09T13:54:44.220" v="126" actId="20577"/>
          <ac:spMkLst>
            <pc:docMk/>
            <pc:sldMk cId="3223535095" sldId="704"/>
            <ac:spMk id="2" creationId="{0F19E909-B465-543B-F82D-C5CDF2D95086}"/>
          </ac:spMkLst>
        </pc:spChg>
        <pc:spChg chg="mod">
          <ac:chgData name="Alissa Flatley" userId="0242edfc-aa31-435e-a161-b1e1fa7a13bd" providerId="ADAL" clId="{080D88D0-8CF8-485D-B401-16BF4345E7D1}" dt="2024-01-09T13:55:08.101" v="130" actId="20577"/>
          <ac:spMkLst>
            <pc:docMk/>
            <pc:sldMk cId="3223535095" sldId="704"/>
            <ac:spMk id="3" creationId="{41E70FA9-B904-1D3A-8E0E-29E4BBA42E21}"/>
          </ac:spMkLst>
        </pc:spChg>
        <pc:spChg chg="add mod">
          <ac:chgData name="Alissa Flatley" userId="0242edfc-aa31-435e-a161-b1e1fa7a13bd" providerId="ADAL" clId="{080D88D0-8CF8-485D-B401-16BF4345E7D1}" dt="2024-01-09T13:54:41.776" v="125"/>
          <ac:spMkLst>
            <pc:docMk/>
            <pc:sldMk cId="3223535095" sldId="704"/>
            <ac:spMk id="4" creationId="{4A601749-8395-A665-AEBD-F57247D81E1F}"/>
          </ac:spMkLst>
        </pc:spChg>
      </pc:sldChg>
      <pc:sldChg chg="addSp delSp modSp new mod modClrScheme chgLayout">
        <pc:chgData name="Alissa Flatley" userId="0242edfc-aa31-435e-a161-b1e1fa7a13bd" providerId="ADAL" clId="{080D88D0-8CF8-485D-B401-16BF4345E7D1}" dt="2024-01-09T14:28:14.883" v="501" actId="20577"/>
        <pc:sldMkLst>
          <pc:docMk/>
          <pc:sldMk cId="2135218683" sldId="705"/>
        </pc:sldMkLst>
        <pc:spChg chg="mod">
          <ac:chgData name="Alissa Flatley" userId="0242edfc-aa31-435e-a161-b1e1fa7a13bd" providerId="ADAL" clId="{080D88D0-8CF8-485D-B401-16BF4345E7D1}" dt="2024-01-09T14:28:14.883" v="501" actId="20577"/>
          <ac:spMkLst>
            <pc:docMk/>
            <pc:sldMk cId="2135218683" sldId="705"/>
            <ac:spMk id="2" creationId="{6A8706C2-7383-8C13-1A11-4CA8296C178A}"/>
          </ac:spMkLst>
        </pc:spChg>
        <pc:spChg chg="del">
          <ac:chgData name="Alissa Flatley" userId="0242edfc-aa31-435e-a161-b1e1fa7a13bd" providerId="ADAL" clId="{080D88D0-8CF8-485D-B401-16BF4345E7D1}" dt="2024-01-09T14:26:25.138" v="494" actId="26606"/>
          <ac:spMkLst>
            <pc:docMk/>
            <pc:sldMk cId="2135218683" sldId="705"/>
            <ac:spMk id="3" creationId="{CDC13B42-F806-F92B-1062-A4F449661BFC}"/>
          </ac:spMkLst>
        </pc:spChg>
        <pc:spChg chg="add del mod">
          <ac:chgData name="Alissa Flatley" userId="0242edfc-aa31-435e-a161-b1e1fa7a13bd" providerId="ADAL" clId="{080D88D0-8CF8-485D-B401-16BF4345E7D1}" dt="2024-01-09T14:27:59.687" v="496" actId="478"/>
          <ac:spMkLst>
            <pc:docMk/>
            <pc:sldMk cId="2135218683" sldId="705"/>
            <ac:spMk id="9" creationId="{7604D864-A6BD-C75F-9B88-BAB58775ABDD}"/>
          </ac:spMkLst>
        </pc:spChg>
        <pc:spChg chg="add mod">
          <ac:chgData name="Alissa Flatley" userId="0242edfc-aa31-435e-a161-b1e1fa7a13bd" providerId="ADAL" clId="{080D88D0-8CF8-485D-B401-16BF4345E7D1}" dt="2024-01-09T14:26:25.138" v="494" actId="26606"/>
          <ac:spMkLst>
            <pc:docMk/>
            <pc:sldMk cId="2135218683" sldId="705"/>
            <ac:spMk id="11" creationId="{69F94C4F-D697-2EA2-81D3-5834E6345EC0}"/>
          </ac:spMkLst>
        </pc:spChg>
        <pc:spChg chg="add del mod">
          <ac:chgData name="Alissa Flatley" userId="0242edfc-aa31-435e-a161-b1e1fa7a13bd" providerId="ADAL" clId="{080D88D0-8CF8-485D-B401-16BF4345E7D1}" dt="2024-01-09T14:26:29.055" v="495" actId="478"/>
          <ac:spMkLst>
            <pc:docMk/>
            <pc:sldMk cId="2135218683" sldId="705"/>
            <ac:spMk id="13" creationId="{DB5AEA4B-9F09-49BB-CE1D-CDE611C033ED}"/>
          </ac:spMkLst>
        </pc:spChg>
        <pc:spChg chg="add mod">
          <ac:chgData name="Alissa Flatley" userId="0242edfc-aa31-435e-a161-b1e1fa7a13bd" providerId="ADAL" clId="{080D88D0-8CF8-485D-B401-16BF4345E7D1}" dt="2024-01-09T14:26:25.138" v="494" actId="26606"/>
          <ac:spMkLst>
            <pc:docMk/>
            <pc:sldMk cId="2135218683" sldId="705"/>
            <ac:spMk id="15" creationId="{5E5E3230-CD3D-F260-DA7F-6A132E1D0E02}"/>
          </ac:spMkLst>
        </pc:spChg>
        <pc:picChg chg="add">
          <ac:chgData name="Alissa Flatley" userId="0242edfc-aa31-435e-a161-b1e1fa7a13bd" providerId="ADAL" clId="{080D88D0-8CF8-485D-B401-16BF4345E7D1}" dt="2024-01-09T14:26:25.138" v="494" actId="26606"/>
          <ac:picMkLst>
            <pc:docMk/>
            <pc:sldMk cId="2135218683" sldId="705"/>
            <ac:picMk id="5" creationId="{154B00A7-DDE0-8131-5D35-097EBECCB09D}"/>
          </ac:picMkLst>
        </pc:picChg>
      </pc:sldChg>
      <pc:sldChg chg="addSp delSp modSp new del mod modClrScheme chgLayout">
        <pc:chgData name="Alissa Flatley" userId="0242edfc-aa31-435e-a161-b1e1fa7a13bd" providerId="ADAL" clId="{080D88D0-8CF8-485D-B401-16BF4345E7D1}" dt="2024-01-09T14:08:45.296" v="274" actId="47"/>
        <pc:sldMkLst>
          <pc:docMk/>
          <pc:sldMk cId="3928255534" sldId="705"/>
        </pc:sldMkLst>
        <pc:spChg chg="mod">
          <ac:chgData name="Alissa Flatley" userId="0242edfc-aa31-435e-a161-b1e1fa7a13bd" providerId="ADAL" clId="{080D88D0-8CF8-485D-B401-16BF4345E7D1}" dt="2024-01-09T14:08:39.816" v="273" actId="26606"/>
          <ac:spMkLst>
            <pc:docMk/>
            <pc:sldMk cId="3928255534" sldId="705"/>
            <ac:spMk id="2" creationId="{49C6F626-AB34-25F8-F8FD-A8D44C9B1406}"/>
          </ac:spMkLst>
        </pc:spChg>
        <pc:spChg chg="del">
          <ac:chgData name="Alissa Flatley" userId="0242edfc-aa31-435e-a161-b1e1fa7a13bd" providerId="ADAL" clId="{080D88D0-8CF8-485D-B401-16BF4345E7D1}" dt="2024-01-09T14:08:39.816" v="273" actId="26606"/>
          <ac:spMkLst>
            <pc:docMk/>
            <pc:sldMk cId="3928255534" sldId="705"/>
            <ac:spMk id="3" creationId="{DD7A75DA-0A14-283A-05EB-57FC60D0ED1A}"/>
          </ac:spMkLst>
        </pc:spChg>
        <pc:spChg chg="add mod">
          <ac:chgData name="Alissa Flatley" userId="0242edfc-aa31-435e-a161-b1e1fa7a13bd" providerId="ADAL" clId="{080D88D0-8CF8-485D-B401-16BF4345E7D1}" dt="2024-01-09T14:08:39.816" v="273" actId="26606"/>
          <ac:spMkLst>
            <pc:docMk/>
            <pc:sldMk cId="3928255534" sldId="705"/>
            <ac:spMk id="9" creationId="{7604D864-A6BD-C75F-9B88-BAB58775ABDD}"/>
          </ac:spMkLst>
        </pc:spChg>
        <pc:spChg chg="add mod">
          <ac:chgData name="Alissa Flatley" userId="0242edfc-aa31-435e-a161-b1e1fa7a13bd" providerId="ADAL" clId="{080D88D0-8CF8-485D-B401-16BF4345E7D1}" dt="2024-01-09T14:08:39.816" v="273" actId="26606"/>
          <ac:spMkLst>
            <pc:docMk/>
            <pc:sldMk cId="3928255534" sldId="705"/>
            <ac:spMk id="11" creationId="{5CED8F93-89DF-C57A-C16D-ED6DB8A4ABD2}"/>
          </ac:spMkLst>
        </pc:spChg>
        <pc:spChg chg="add mod">
          <ac:chgData name="Alissa Flatley" userId="0242edfc-aa31-435e-a161-b1e1fa7a13bd" providerId="ADAL" clId="{080D88D0-8CF8-485D-B401-16BF4345E7D1}" dt="2024-01-09T14:08:39.816" v="273" actId="26606"/>
          <ac:spMkLst>
            <pc:docMk/>
            <pc:sldMk cId="3928255534" sldId="705"/>
            <ac:spMk id="13" creationId="{686A37D2-FCE1-13C6-0D6A-A5741404C749}"/>
          </ac:spMkLst>
        </pc:spChg>
        <pc:spChg chg="add mod">
          <ac:chgData name="Alissa Flatley" userId="0242edfc-aa31-435e-a161-b1e1fa7a13bd" providerId="ADAL" clId="{080D88D0-8CF8-485D-B401-16BF4345E7D1}" dt="2024-01-09T14:08:39.816" v="273" actId="26606"/>
          <ac:spMkLst>
            <pc:docMk/>
            <pc:sldMk cId="3928255534" sldId="705"/>
            <ac:spMk id="15" creationId="{5A26D70B-1C4A-C5CF-75A5-DB2CC5C418D7}"/>
          </ac:spMkLst>
        </pc:spChg>
        <pc:picChg chg="add">
          <ac:chgData name="Alissa Flatley" userId="0242edfc-aa31-435e-a161-b1e1fa7a13bd" providerId="ADAL" clId="{080D88D0-8CF8-485D-B401-16BF4345E7D1}" dt="2024-01-09T14:08:39.816" v="273" actId="26606"/>
          <ac:picMkLst>
            <pc:docMk/>
            <pc:sldMk cId="3928255534" sldId="705"/>
            <ac:picMk id="5" creationId="{E3A29829-66F8-9936-CBFA-760B9C40489C}"/>
          </ac:picMkLst>
        </pc:picChg>
      </pc:sldChg>
      <pc:sldChg chg="add">
        <pc:chgData name="Alissa Flatley" userId="0242edfc-aa31-435e-a161-b1e1fa7a13bd" providerId="ADAL" clId="{080D88D0-8CF8-485D-B401-16BF4345E7D1}" dt="2024-01-09T14:37:20.064" v="662" actId="2890"/>
        <pc:sldMkLst>
          <pc:docMk/>
          <pc:sldMk cId="2467566725" sldId="706"/>
        </pc:sldMkLst>
      </pc:sldChg>
      <pc:sldChg chg="add del">
        <pc:chgData name="Alissa Flatley" userId="0242edfc-aa31-435e-a161-b1e1fa7a13bd" providerId="ADAL" clId="{080D88D0-8CF8-485D-B401-16BF4345E7D1}" dt="2024-01-09T14:29:59.216" v="578" actId="47"/>
        <pc:sldMkLst>
          <pc:docMk/>
          <pc:sldMk cId="3240611810" sldId="706"/>
        </pc:sldMkLst>
      </pc:sldChg>
      <pc:sldChg chg="addSp delSp modSp new del mod">
        <pc:chgData name="Alissa Flatley" userId="0242edfc-aa31-435e-a161-b1e1fa7a13bd" providerId="ADAL" clId="{080D88D0-8CF8-485D-B401-16BF4345E7D1}" dt="2024-01-09T14:25:25.484" v="490" actId="47"/>
        <pc:sldMkLst>
          <pc:docMk/>
          <pc:sldMk cId="3588539787" sldId="706"/>
        </pc:sldMkLst>
        <pc:spChg chg="mod">
          <ac:chgData name="Alissa Flatley" userId="0242edfc-aa31-435e-a161-b1e1fa7a13bd" providerId="ADAL" clId="{080D88D0-8CF8-485D-B401-16BF4345E7D1}" dt="2024-01-09T14:25:13.989" v="488" actId="20577"/>
          <ac:spMkLst>
            <pc:docMk/>
            <pc:sldMk cId="3588539787" sldId="706"/>
            <ac:spMk id="2" creationId="{0F9465DF-17D5-F112-F5AE-33D0E83F50A6}"/>
          </ac:spMkLst>
        </pc:spChg>
        <pc:spChg chg="del">
          <ac:chgData name="Alissa Flatley" userId="0242edfc-aa31-435e-a161-b1e1fa7a13bd" providerId="ADAL" clId="{080D88D0-8CF8-485D-B401-16BF4345E7D1}" dt="2024-01-09T14:25:18.037" v="489"/>
          <ac:spMkLst>
            <pc:docMk/>
            <pc:sldMk cId="3588539787" sldId="706"/>
            <ac:spMk id="3" creationId="{E5CA5CCC-3EBE-1D2F-0F08-3620B6D119A3}"/>
          </ac:spMkLst>
        </pc:spChg>
        <pc:picChg chg="add mod">
          <ac:chgData name="Alissa Flatley" userId="0242edfc-aa31-435e-a161-b1e1fa7a13bd" providerId="ADAL" clId="{080D88D0-8CF8-485D-B401-16BF4345E7D1}" dt="2024-01-09T14:25:18.037" v="489"/>
          <ac:picMkLst>
            <pc:docMk/>
            <pc:sldMk cId="3588539787" sldId="706"/>
            <ac:picMk id="11266" creationId="{47F2787A-57E8-FA58-085F-710F34BDE90A}"/>
          </ac:picMkLst>
        </pc:picChg>
      </pc:sldChg>
      <pc:sldChg chg="modSp new del mod">
        <pc:chgData name="Alissa Flatley" userId="0242edfc-aa31-435e-a161-b1e1fa7a13bd" providerId="ADAL" clId="{080D88D0-8CF8-485D-B401-16BF4345E7D1}" dt="2024-01-09T14:32:33.481" v="600" actId="47"/>
        <pc:sldMkLst>
          <pc:docMk/>
          <pc:sldMk cId="3693731054" sldId="706"/>
        </pc:sldMkLst>
        <pc:spChg chg="mod">
          <ac:chgData name="Alissa Flatley" userId="0242edfc-aa31-435e-a161-b1e1fa7a13bd" providerId="ADAL" clId="{080D88D0-8CF8-485D-B401-16BF4345E7D1}" dt="2024-01-09T14:32:07.960" v="597" actId="20577"/>
          <ac:spMkLst>
            <pc:docMk/>
            <pc:sldMk cId="3693731054" sldId="706"/>
            <ac:spMk id="2" creationId="{4202BC26-678C-6F9B-7289-8673B30DFDF9}"/>
          </ac:spMkLst>
        </pc:spChg>
      </pc:sldChg>
      <pc:sldChg chg="modSp add mod">
        <pc:chgData name="Alissa Flatley" userId="0242edfc-aa31-435e-a161-b1e1fa7a13bd" providerId="ADAL" clId="{080D88D0-8CF8-485D-B401-16BF4345E7D1}" dt="2024-01-09T14:37:37.899" v="704" actId="5793"/>
        <pc:sldMkLst>
          <pc:docMk/>
          <pc:sldMk cId="3582062822" sldId="707"/>
        </pc:sldMkLst>
        <pc:spChg chg="mod">
          <ac:chgData name="Alissa Flatley" userId="0242edfc-aa31-435e-a161-b1e1fa7a13bd" providerId="ADAL" clId="{080D88D0-8CF8-485D-B401-16BF4345E7D1}" dt="2024-01-09T14:37:37.899" v="704" actId="5793"/>
          <ac:spMkLst>
            <pc:docMk/>
            <pc:sldMk cId="3582062822" sldId="707"/>
            <ac:spMk id="7" creationId="{C70AA4A2-FE51-D3D0-020E-52B933529501}"/>
          </ac:spMkLst>
        </pc:spChg>
      </pc:sldChg>
      <pc:sldChg chg="addSp delSp modSp new mod modClrScheme chgLayout">
        <pc:chgData name="Alissa Flatley" userId="0242edfc-aa31-435e-a161-b1e1fa7a13bd" providerId="ADAL" clId="{080D88D0-8CF8-485D-B401-16BF4345E7D1}" dt="2024-01-09T14:40:51.718" v="830" actId="20577"/>
        <pc:sldMkLst>
          <pc:docMk/>
          <pc:sldMk cId="1609038034" sldId="708"/>
        </pc:sldMkLst>
        <pc:spChg chg="add del">
          <ac:chgData name="Alissa Flatley" userId="0242edfc-aa31-435e-a161-b1e1fa7a13bd" providerId="ADAL" clId="{080D88D0-8CF8-485D-B401-16BF4345E7D1}" dt="2024-01-09T14:39:45.493" v="709" actId="26606"/>
          <ac:spMkLst>
            <pc:docMk/>
            <pc:sldMk cId="1609038034" sldId="708"/>
            <ac:spMk id="2" creationId="{80A4E984-F60D-5071-A0F5-4D43F494F2F5}"/>
          </ac:spMkLst>
        </pc:spChg>
        <pc:spChg chg="add del">
          <ac:chgData name="Alissa Flatley" userId="0242edfc-aa31-435e-a161-b1e1fa7a13bd" providerId="ADAL" clId="{080D88D0-8CF8-485D-B401-16BF4345E7D1}" dt="2024-01-09T14:39:45.493" v="709" actId="26606"/>
          <ac:spMkLst>
            <pc:docMk/>
            <pc:sldMk cId="1609038034" sldId="708"/>
            <ac:spMk id="3" creationId="{291166DE-2509-A645-7837-2CD74B2955E3}"/>
          </ac:spMkLst>
        </pc:spChg>
        <pc:spChg chg="add del">
          <ac:chgData name="Alissa Flatley" userId="0242edfc-aa31-435e-a161-b1e1fa7a13bd" providerId="ADAL" clId="{080D88D0-8CF8-485D-B401-16BF4345E7D1}" dt="2024-01-09T14:39:45.479" v="708" actId="26606"/>
          <ac:spMkLst>
            <pc:docMk/>
            <pc:sldMk cId="1609038034" sldId="708"/>
            <ac:spMk id="12295" creationId="{8AF1856B-6635-E11F-B463-8D17A65A701E}"/>
          </ac:spMkLst>
        </pc:spChg>
        <pc:spChg chg="add del">
          <ac:chgData name="Alissa Flatley" userId="0242edfc-aa31-435e-a161-b1e1fa7a13bd" providerId="ADAL" clId="{080D88D0-8CF8-485D-B401-16BF4345E7D1}" dt="2024-01-09T14:39:45.479" v="708" actId="26606"/>
          <ac:spMkLst>
            <pc:docMk/>
            <pc:sldMk cId="1609038034" sldId="708"/>
            <ac:spMk id="12297" creationId="{7281E4BB-E45D-0EA5-87E2-1A6A57489F18}"/>
          </ac:spMkLst>
        </pc:spChg>
        <pc:spChg chg="add del">
          <ac:chgData name="Alissa Flatley" userId="0242edfc-aa31-435e-a161-b1e1fa7a13bd" providerId="ADAL" clId="{080D88D0-8CF8-485D-B401-16BF4345E7D1}" dt="2024-01-09T14:39:45.479" v="708" actId="26606"/>
          <ac:spMkLst>
            <pc:docMk/>
            <pc:sldMk cId="1609038034" sldId="708"/>
            <ac:spMk id="12299" creationId="{B1454B6D-1602-57A6-8D11-CB2C06E70041}"/>
          </ac:spMkLst>
        </pc:spChg>
        <pc:spChg chg="add del">
          <ac:chgData name="Alissa Flatley" userId="0242edfc-aa31-435e-a161-b1e1fa7a13bd" providerId="ADAL" clId="{080D88D0-8CF8-485D-B401-16BF4345E7D1}" dt="2024-01-09T14:39:45.479" v="708" actId="26606"/>
          <ac:spMkLst>
            <pc:docMk/>
            <pc:sldMk cId="1609038034" sldId="708"/>
            <ac:spMk id="12301" creationId="{0A167998-F9D1-DAB0-B1E8-27E22E99AC38}"/>
          </ac:spMkLst>
        </pc:spChg>
        <pc:spChg chg="add del">
          <ac:chgData name="Alissa Flatley" userId="0242edfc-aa31-435e-a161-b1e1fa7a13bd" providerId="ADAL" clId="{080D88D0-8CF8-485D-B401-16BF4345E7D1}" dt="2024-01-09T14:39:45.479" v="708" actId="26606"/>
          <ac:spMkLst>
            <pc:docMk/>
            <pc:sldMk cId="1609038034" sldId="708"/>
            <ac:spMk id="12303" creationId="{276A1B65-944A-7AC3-62F6-6EC1C608DD12}"/>
          </ac:spMkLst>
        </pc:spChg>
        <pc:spChg chg="add mod">
          <ac:chgData name="Alissa Flatley" userId="0242edfc-aa31-435e-a161-b1e1fa7a13bd" providerId="ADAL" clId="{080D88D0-8CF8-485D-B401-16BF4345E7D1}" dt="2024-01-09T14:40:51.718" v="830" actId="20577"/>
          <ac:spMkLst>
            <pc:docMk/>
            <pc:sldMk cId="1609038034" sldId="708"/>
            <ac:spMk id="12305" creationId="{900A38E9-D21E-DE68-38AC-F56AEA15B379}"/>
          </ac:spMkLst>
        </pc:spChg>
        <pc:spChg chg="add mod">
          <ac:chgData name="Alissa Flatley" userId="0242edfc-aa31-435e-a161-b1e1fa7a13bd" providerId="ADAL" clId="{080D88D0-8CF8-485D-B401-16BF4345E7D1}" dt="2024-01-09T14:40:48.576" v="828" actId="1076"/>
          <ac:spMkLst>
            <pc:docMk/>
            <pc:sldMk cId="1609038034" sldId="708"/>
            <ac:spMk id="12306" creationId="{7604D864-A6BD-C75F-9B88-BAB58775ABDD}"/>
          </ac:spMkLst>
        </pc:spChg>
        <pc:spChg chg="add mod">
          <ac:chgData name="Alissa Flatley" userId="0242edfc-aa31-435e-a161-b1e1fa7a13bd" providerId="ADAL" clId="{080D88D0-8CF8-485D-B401-16BF4345E7D1}" dt="2024-01-09T14:39:45.493" v="709" actId="26606"/>
          <ac:spMkLst>
            <pc:docMk/>
            <pc:sldMk cId="1609038034" sldId="708"/>
            <ac:spMk id="12307" creationId="{69F94C4F-D697-2EA2-81D3-5834E6345EC0}"/>
          </ac:spMkLst>
        </pc:spChg>
        <pc:spChg chg="add del mod">
          <ac:chgData name="Alissa Flatley" userId="0242edfc-aa31-435e-a161-b1e1fa7a13bd" providerId="ADAL" clId="{080D88D0-8CF8-485D-B401-16BF4345E7D1}" dt="2024-01-09T14:40:21.391" v="822" actId="478"/>
          <ac:spMkLst>
            <pc:docMk/>
            <pc:sldMk cId="1609038034" sldId="708"/>
            <ac:spMk id="12308" creationId="{DB5AEA4B-9F09-49BB-CE1D-CDE611C033ED}"/>
          </ac:spMkLst>
        </pc:spChg>
        <pc:spChg chg="add mod">
          <ac:chgData name="Alissa Flatley" userId="0242edfc-aa31-435e-a161-b1e1fa7a13bd" providerId="ADAL" clId="{080D88D0-8CF8-485D-B401-16BF4345E7D1}" dt="2024-01-09T14:39:45.493" v="709" actId="26606"/>
          <ac:spMkLst>
            <pc:docMk/>
            <pc:sldMk cId="1609038034" sldId="708"/>
            <ac:spMk id="12309" creationId="{5E5E3230-CD3D-F260-DA7F-6A132E1D0E02}"/>
          </ac:spMkLst>
        </pc:spChg>
        <pc:picChg chg="add mod">
          <ac:chgData name="Alissa Flatley" userId="0242edfc-aa31-435e-a161-b1e1fa7a13bd" providerId="ADAL" clId="{080D88D0-8CF8-485D-B401-16BF4345E7D1}" dt="2024-01-09T14:40:40.515" v="827" actId="1076"/>
          <ac:picMkLst>
            <pc:docMk/>
            <pc:sldMk cId="1609038034" sldId="708"/>
            <ac:picMk id="12290" creationId="{956B0D58-CCE3-7601-321C-64BA20B6C344}"/>
          </ac:picMkLst>
        </pc:picChg>
      </pc:sldChg>
      <pc:sldChg chg="addSp delSp modSp add mod">
        <pc:chgData name="Alissa Flatley" userId="0242edfc-aa31-435e-a161-b1e1fa7a13bd" providerId="ADAL" clId="{080D88D0-8CF8-485D-B401-16BF4345E7D1}" dt="2024-01-09T14:42:48.448" v="881" actId="207"/>
        <pc:sldMkLst>
          <pc:docMk/>
          <pc:sldMk cId="2864974530" sldId="709"/>
        </pc:sldMkLst>
        <pc:spChg chg="mod">
          <ac:chgData name="Alissa Flatley" userId="0242edfc-aa31-435e-a161-b1e1fa7a13bd" providerId="ADAL" clId="{080D88D0-8CF8-485D-B401-16BF4345E7D1}" dt="2024-01-09T14:42:48.448" v="881" actId="207"/>
          <ac:spMkLst>
            <pc:docMk/>
            <pc:sldMk cId="2864974530" sldId="709"/>
            <ac:spMk id="12305" creationId="{900A38E9-D21E-DE68-38AC-F56AEA15B379}"/>
          </ac:spMkLst>
        </pc:spChg>
        <pc:picChg chg="del">
          <ac:chgData name="Alissa Flatley" userId="0242edfc-aa31-435e-a161-b1e1fa7a13bd" providerId="ADAL" clId="{080D88D0-8CF8-485D-B401-16BF4345E7D1}" dt="2024-01-09T14:42:05.165" v="874" actId="478"/>
          <ac:picMkLst>
            <pc:docMk/>
            <pc:sldMk cId="2864974530" sldId="709"/>
            <ac:picMk id="12290" creationId="{956B0D58-CCE3-7601-321C-64BA20B6C344}"/>
          </ac:picMkLst>
        </pc:picChg>
        <pc:picChg chg="add mod">
          <ac:chgData name="Alissa Flatley" userId="0242edfc-aa31-435e-a161-b1e1fa7a13bd" providerId="ADAL" clId="{080D88D0-8CF8-485D-B401-16BF4345E7D1}" dt="2024-01-09T14:42:35.152" v="877" actId="167"/>
          <ac:picMkLst>
            <pc:docMk/>
            <pc:sldMk cId="2864974530" sldId="709"/>
            <ac:picMk id="13314" creationId="{367EF71C-A31C-5852-205F-90CB72ADADDF}"/>
          </ac:picMkLst>
        </pc:picChg>
      </pc:sldChg>
      <pc:sldChg chg="addSp delSp modSp new mod">
        <pc:chgData name="Alissa Flatley" userId="0242edfc-aa31-435e-a161-b1e1fa7a13bd" providerId="ADAL" clId="{080D88D0-8CF8-485D-B401-16BF4345E7D1}" dt="2024-01-09T15:10:23.289" v="1276" actId="1076"/>
        <pc:sldMkLst>
          <pc:docMk/>
          <pc:sldMk cId="944825522" sldId="710"/>
        </pc:sldMkLst>
        <pc:spChg chg="mod">
          <ac:chgData name="Alissa Flatley" userId="0242edfc-aa31-435e-a161-b1e1fa7a13bd" providerId="ADAL" clId="{080D88D0-8CF8-485D-B401-16BF4345E7D1}" dt="2024-01-09T14:53:41.336" v="1070" actId="20577"/>
          <ac:spMkLst>
            <pc:docMk/>
            <pc:sldMk cId="944825522" sldId="710"/>
            <ac:spMk id="2" creationId="{4FC75513-B0B2-8599-1315-702CCED35098}"/>
          </ac:spMkLst>
        </pc:spChg>
        <pc:spChg chg="del">
          <ac:chgData name="Alissa Flatley" userId="0242edfc-aa31-435e-a161-b1e1fa7a13bd" providerId="ADAL" clId="{080D88D0-8CF8-485D-B401-16BF4345E7D1}" dt="2024-01-09T14:52:32.015" v="1027" actId="478"/>
          <ac:spMkLst>
            <pc:docMk/>
            <pc:sldMk cId="944825522" sldId="710"/>
            <ac:spMk id="3" creationId="{0804058E-915E-1495-45A9-E092D800A480}"/>
          </ac:spMkLst>
        </pc:spChg>
        <pc:picChg chg="add mod">
          <ac:chgData name="Alissa Flatley" userId="0242edfc-aa31-435e-a161-b1e1fa7a13bd" providerId="ADAL" clId="{080D88D0-8CF8-485D-B401-16BF4345E7D1}" dt="2024-01-09T15:10:23.289" v="1276" actId="1076"/>
          <ac:picMkLst>
            <pc:docMk/>
            <pc:sldMk cId="944825522" sldId="710"/>
            <ac:picMk id="5" creationId="{1C713A98-4EED-202B-E532-5594F1E3412B}"/>
          </ac:picMkLst>
        </pc:picChg>
        <pc:picChg chg="add mod">
          <ac:chgData name="Alissa Flatley" userId="0242edfc-aa31-435e-a161-b1e1fa7a13bd" providerId="ADAL" clId="{080D88D0-8CF8-485D-B401-16BF4345E7D1}" dt="2024-01-09T14:52:44.066" v="1031" actId="732"/>
          <ac:picMkLst>
            <pc:docMk/>
            <pc:sldMk cId="944825522" sldId="710"/>
            <ac:picMk id="15362" creationId="{3229E617-37DA-74CA-E1DD-20F3C0383605}"/>
          </ac:picMkLst>
        </pc:picChg>
        <pc:picChg chg="add mod">
          <ac:chgData name="Alissa Flatley" userId="0242edfc-aa31-435e-a161-b1e1fa7a13bd" providerId="ADAL" clId="{080D88D0-8CF8-485D-B401-16BF4345E7D1}" dt="2024-01-09T14:53:21.116" v="1034" actId="1076"/>
          <ac:picMkLst>
            <pc:docMk/>
            <pc:sldMk cId="944825522" sldId="710"/>
            <ac:picMk id="15364" creationId="{30C072EF-BB43-8B91-CFD0-AE242EE4546C}"/>
          </ac:picMkLst>
        </pc:picChg>
      </pc:sldChg>
      <pc:sldChg chg="add">
        <pc:chgData name="Alissa Flatley" userId="0242edfc-aa31-435e-a161-b1e1fa7a13bd" providerId="ADAL" clId="{080D88D0-8CF8-485D-B401-16BF4345E7D1}" dt="2024-01-09T14:56:43.441" v="1074"/>
        <pc:sldMkLst>
          <pc:docMk/>
          <pc:sldMk cId="294456409" sldId="711"/>
        </pc:sldMkLst>
      </pc:sldChg>
      <pc:sldChg chg="addSp delSp modSp add mod">
        <pc:chgData name="Alissa Flatley" userId="0242edfc-aa31-435e-a161-b1e1fa7a13bd" providerId="ADAL" clId="{080D88D0-8CF8-485D-B401-16BF4345E7D1}" dt="2024-01-09T15:13:07.040" v="1310"/>
        <pc:sldMkLst>
          <pc:docMk/>
          <pc:sldMk cId="1012488167" sldId="712"/>
        </pc:sldMkLst>
        <pc:spChg chg="del">
          <ac:chgData name="Alissa Flatley" userId="0242edfc-aa31-435e-a161-b1e1fa7a13bd" providerId="ADAL" clId="{080D88D0-8CF8-485D-B401-16BF4345E7D1}" dt="2024-01-09T15:13:05.870" v="1309" actId="478"/>
          <ac:spMkLst>
            <pc:docMk/>
            <pc:sldMk cId="1012488167" sldId="712"/>
            <ac:spMk id="4" creationId="{67EFE08E-A765-EB1E-2C11-AFA57454FBC3}"/>
          </ac:spMkLst>
        </pc:spChg>
        <pc:picChg chg="add mod">
          <ac:chgData name="Alissa Flatley" userId="0242edfc-aa31-435e-a161-b1e1fa7a13bd" providerId="ADAL" clId="{080D88D0-8CF8-485D-B401-16BF4345E7D1}" dt="2024-01-09T15:13:07.040" v="1310"/>
          <ac:picMkLst>
            <pc:docMk/>
            <pc:sldMk cId="1012488167" sldId="712"/>
            <ac:picMk id="3" creationId="{25112356-4DD3-44B7-2C78-6AE4EAA9A114}"/>
          </ac:picMkLst>
        </pc:picChg>
      </pc:sldChg>
      <pc:sldChg chg="modSp new mod">
        <pc:chgData name="Alissa Flatley" userId="0242edfc-aa31-435e-a161-b1e1fa7a13bd" providerId="ADAL" clId="{080D88D0-8CF8-485D-B401-16BF4345E7D1}" dt="2024-01-09T15:22:14.947" v="1475" actId="20577"/>
        <pc:sldMkLst>
          <pc:docMk/>
          <pc:sldMk cId="734690810" sldId="713"/>
        </pc:sldMkLst>
        <pc:spChg chg="mod">
          <ac:chgData name="Alissa Flatley" userId="0242edfc-aa31-435e-a161-b1e1fa7a13bd" providerId="ADAL" clId="{080D88D0-8CF8-485D-B401-16BF4345E7D1}" dt="2024-01-09T15:22:14.947" v="1475" actId="20577"/>
          <ac:spMkLst>
            <pc:docMk/>
            <pc:sldMk cId="734690810" sldId="713"/>
            <ac:spMk id="2" creationId="{7ADD4107-413C-4D39-D790-337A388ED89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BEB9B5-C78A-4289-A20A-5CD5902DB6A1}" type="datetimeFigureOut">
              <a:rPr lang="en-GB" smtClean="0"/>
              <a:t>08/01/2024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144C3E-F0D9-414C-AC59-E5CEAB7A397F}" type="slidenum">
              <a:rPr lang="en-GB" smtClean="0"/>
              <a:t>‹#›</a:t>
            </a:fld>
            <a:endParaRPr lang="en-GB"/>
          </a:p>
        </p:txBody>
      </p:sp>
    </p:spTree>
    <p:extLst>
      <p:ext uri="{BB962C8B-B14F-4D97-AF65-F5344CB8AC3E}">
        <p14:creationId xmlns:p14="http://schemas.microsoft.com/office/powerpoint/2010/main" val="4187722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blogs.lse.ac.uk/impactofsocialsciences/2017/10/12/want-to-ensure-your-research-influences-policy-advice-from-a-government-insider/"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144C3E-F0D9-414C-AC59-E5CEAB7A397F}" type="slidenum">
              <a:rPr lang="en-GB" smtClean="0"/>
              <a:t>10</a:t>
            </a:fld>
            <a:endParaRPr lang="en-GB"/>
          </a:p>
        </p:txBody>
      </p:sp>
    </p:spTree>
    <p:extLst>
      <p:ext uri="{BB962C8B-B14F-4D97-AF65-F5344CB8AC3E}">
        <p14:creationId xmlns:p14="http://schemas.microsoft.com/office/powerpoint/2010/main" val="198695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144C3E-F0D9-414C-AC59-E5CEAB7A397F}" type="slidenum">
              <a:rPr lang="en-GB" smtClean="0"/>
              <a:t>11</a:t>
            </a:fld>
            <a:endParaRPr lang="en-GB"/>
          </a:p>
        </p:txBody>
      </p:sp>
    </p:spTree>
    <p:extLst>
      <p:ext uri="{BB962C8B-B14F-4D97-AF65-F5344CB8AC3E}">
        <p14:creationId xmlns:p14="http://schemas.microsoft.com/office/powerpoint/2010/main" val="3025265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Want to ensure your research influences policy? Advice from a government insider | Impact of Social Sciences (lse.ac.uk)</a:t>
            </a:r>
            <a:endParaRPr lang="en-GB" dirty="0"/>
          </a:p>
        </p:txBody>
      </p:sp>
      <p:sp>
        <p:nvSpPr>
          <p:cNvPr id="4" name="Slide Number Placeholder 3"/>
          <p:cNvSpPr>
            <a:spLocks noGrp="1"/>
          </p:cNvSpPr>
          <p:nvPr>
            <p:ph type="sldNum" sz="quarter" idx="5"/>
          </p:nvPr>
        </p:nvSpPr>
        <p:spPr/>
        <p:txBody>
          <a:bodyPr/>
          <a:lstStyle/>
          <a:p>
            <a:fld id="{FB144C3E-F0D9-414C-AC59-E5CEAB7A397F}" type="slidenum">
              <a:rPr lang="en-GB" smtClean="0"/>
              <a:t>22</a:t>
            </a:fld>
            <a:endParaRPr lang="en-GB"/>
          </a:p>
        </p:txBody>
      </p:sp>
    </p:spTree>
    <p:extLst>
      <p:ext uri="{BB962C8B-B14F-4D97-AF65-F5344CB8AC3E}">
        <p14:creationId xmlns:p14="http://schemas.microsoft.com/office/powerpoint/2010/main" val="9905033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also use stakeholder analysis to determine who your main audiences should be. </a:t>
            </a:r>
          </a:p>
        </p:txBody>
      </p:sp>
      <p:sp>
        <p:nvSpPr>
          <p:cNvPr id="4" name="Slide Number Placeholder 3"/>
          <p:cNvSpPr>
            <a:spLocks noGrp="1"/>
          </p:cNvSpPr>
          <p:nvPr>
            <p:ph type="sldNum" sz="quarter" idx="5"/>
          </p:nvPr>
        </p:nvSpPr>
        <p:spPr/>
        <p:txBody>
          <a:bodyPr/>
          <a:lstStyle/>
          <a:p>
            <a:fld id="{FB144C3E-F0D9-414C-AC59-E5CEAB7A397F}" type="slidenum">
              <a:rPr lang="en-GB" smtClean="0"/>
              <a:t>33</a:t>
            </a:fld>
            <a:endParaRPr lang="en-GB"/>
          </a:p>
        </p:txBody>
      </p:sp>
    </p:spTree>
    <p:extLst>
      <p:ext uri="{BB962C8B-B14F-4D97-AF65-F5344CB8AC3E}">
        <p14:creationId xmlns:p14="http://schemas.microsoft.com/office/powerpoint/2010/main" val="1820044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also use stakeholder analysis to determine who your main audiences should be. </a:t>
            </a:r>
          </a:p>
        </p:txBody>
      </p:sp>
      <p:sp>
        <p:nvSpPr>
          <p:cNvPr id="4" name="Slide Number Placeholder 3"/>
          <p:cNvSpPr>
            <a:spLocks noGrp="1"/>
          </p:cNvSpPr>
          <p:nvPr>
            <p:ph type="sldNum" sz="quarter" idx="5"/>
          </p:nvPr>
        </p:nvSpPr>
        <p:spPr/>
        <p:txBody>
          <a:bodyPr/>
          <a:lstStyle/>
          <a:p>
            <a:fld id="{FB144C3E-F0D9-414C-AC59-E5CEAB7A397F}" type="slidenum">
              <a:rPr lang="en-GB" smtClean="0"/>
              <a:t>34</a:t>
            </a:fld>
            <a:endParaRPr lang="en-GB"/>
          </a:p>
        </p:txBody>
      </p:sp>
    </p:spTree>
    <p:extLst>
      <p:ext uri="{BB962C8B-B14F-4D97-AF65-F5344CB8AC3E}">
        <p14:creationId xmlns:p14="http://schemas.microsoft.com/office/powerpoint/2010/main" val="3742245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also use stakeholder analysis to determine who your main audiences should be. </a:t>
            </a:r>
          </a:p>
        </p:txBody>
      </p:sp>
      <p:sp>
        <p:nvSpPr>
          <p:cNvPr id="4" name="Slide Number Placeholder 3"/>
          <p:cNvSpPr>
            <a:spLocks noGrp="1"/>
          </p:cNvSpPr>
          <p:nvPr>
            <p:ph type="sldNum" sz="quarter" idx="5"/>
          </p:nvPr>
        </p:nvSpPr>
        <p:spPr/>
        <p:txBody>
          <a:bodyPr/>
          <a:lstStyle/>
          <a:p>
            <a:fld id="{FB144C3E-F0D9-414C-AC59-E5CEAB7A397F}" type="slidenum">
              <a:rPr lang="en-GB" smtClean="0"/>
              <a:t>35</a:t>
            </a:fld>
            <a:endParaRPr lang="en-GB"/>
          </a:p>
        </p:txBody>
      </p:sp>
    </p:spTree>
    <p:extLst>
      <p:ext uri="{BB962C8B-B14F-4D97-AF65-F5344CB8AC3E}">
        <p14:creationId xmlns:p14="http://schemas.microsoft.com/office/powerpoint/2010/main" val="1757573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also use stakeholder analysis to determine who your main audiences should be. </a:t>
            </a:r>
          </a:p>
        </p:txBody>
      </p:sp>
      <p:sp>
        <p:nvSpPr>
          <p:cNvPr id="4" name="Slide Number Placeholder 3"/>
          <p:cNvSpPr>
            <a:spLocks noGrp="1"/>
          </p:cNvSpPr>
          <p:nvPr>
            <p:ph type="sldNum" sz="quarter" idx="5"/>
          </p:nvPr>
        </p:nvSpPr>
        <p:spPr/>
        <p:txBody>
          <a:bodyPr/>
          <a:lstStyle/>
          <a:p>
            <a:fld id="{FB144C3E-F0D9-414C-AC59-E5CEAB7A397F}" type="slidenum">
              <a:rPr lang="en-GB" smtClean="0"/>
              <a:t>37</a:t>
            </a:fld>
            <a:endParaRPr lang="en-GB"/>
          </a:p>
        </p:txBody>
      </p:sp>
    </p:spTree>
    <p:extLst>
      <p:ext uri="{BB962C8B-B14F-4D97-AF65-F5344CB8AC3E}">
        <p14:creationId xmlns:p14="http://schemas.microsoft.com/office/powerpoint/2010/main" val="3928222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also use stakeholder analysis to determine who your main audiences should be. </a:t>
            </a:r>
          </a:p>
        </p:txBody>
      </p:sp>
      <p:sp>
        <p:nvSpPr>
          <p:cNvPr id="4" name="Slide Number Placeholder 3"/>
          <p:cNvSpPr>
            <a:spLocks noGrp="1"/>
          </p:cNvSpPr>
          <p:nvPr>
            <p:ph type="sldNum" sz="quarter" idx="5"/>
          </p:nvPr>
        </p:nvSpPr>
        <p:spPr/>
        <p:txBody>
          <a:bodyPr/>
          <a:lstStyle/>
          <a:p>
            <a:fld id="{FB144C3E-F0D9-414C-AC59-E5CEAB7A397F}" type="slidenum">
              <a:rPr lang="en-GB" smtClean="0"/>
              <a:t>38</a:t>
            </a:fld>
            <a:endParaRPr lang="en-GB"/>
          </a:p>
        </p:txBody>
      </p:sp>
    </p:spTree>
    <p:extLst>
      <p:ext uri="{BB962C8B-B14F-4D97-AF65-F5344CB8AC3E}">
        <p14:creationId xmlns:p14="http://schemas.microsoft.com/office/powerpoint/2010/main" val="39780580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At the microlevel, such policies aim to reduce individuals’ energy consumption, for example, by encouraging investments in solar panels and home insulation. At the </a:t>
            </a:r>
            <a:r>
              <a:rPr lang="en-GB" sz="1200" dirty="0" err="1"/>
              <a:t>mesolevel</a:t>
            </a:r>
            <a:r>
              <a:rPr lang="en-GB" sz="1200" dirty="0"/>
              <a:t>, policymakers might stimulate manufacturers to develop energy-efficient appliances and incentivize industries to use fossil fuels more efficiently. At the macrolevel, countries might pursue a more balanced energy mix emphasizing renewable (</a:t>
            </a:r>
            <a:r>
              <a:rPr lang="en-GB" sz="1200" dirty="0" err="1"/>
              <a:t>nonfossil</a:t>
            </a:r>
            <a:r>
              <a:rPr lang="en-GB" sz="1200" dirty="0"/>
              <a:t>) sources such as water, biomass, wind, and sun</a:t>
            </a:r>
            <a:endParaRPr lang="en-GB" dirty="0"/>
          </a:p>
        </p:txBody>
      </p:sp>
      <p:sp>
        <p:nvSpPr>
          <p:cNvPr id="4" name="Slide Number Placeholder 3"/>
          <p:cNvSpPr>
            <a:spLocks noGrp="1"/>
          </p:cNvSpPr>
          <p:nvPr>
            <p:ph type="sldNum" sz="quarter" idx="5"/>
          </p:nvPr>
        </p:nvSpPr>
        <p:spPr/>
        <p:txBody>
          <a:bodyPr/>
          <a:lstStyle/>
          <a:p>
            <a:fld id="{FB144C3E-F0D9-414C-AC59-E5CEAB7A397F}" type="slidenum">
              <a:rPr lang="en-GB" smtClean="0"/>
              <a:t>73</a:t>
            </a:fld>
            <a:endParaRPr lang="en-GB"/>
          </a:p>
        </p:txBody>
      </p:sp>
    </p:spTree>
    <p:extLst>
      <p:ext uri="{BB962C8B-B14F-4D97-AF65-F5344CB8AC3E}">
        <p14:creationId xmlns:p14="http://schemas.microsoft.com/office/powerpoint/2010/main" val="22326299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At the microlevel, such policies aim to reduce individuals’ energy consumption, for example, by encouraging investments in solar panels and home insulation. At the </a:t>
            </a:r>
            <a:r>
              <a:rPr lang="en-GB" sz="1200" dirty="0" err="1"/>
              <a:t>mesolevel</a:t>
            </a:r>
            <a:r>
              <a:rPr lang="en-GB" sz="1200" dirty="0"/>
              <a:t>, policymakers might stimulate manufacturers to develop energy-efficient appliances and incentivize industries to use fossil fuels more efficiently. At the macrolevel, countries might pursue a more balanced energy mix emphasizing renewable (</a:t>
            </a:r>
            <a:r>
              <a:rPr lang="en-GB" sz="1200" dirty="0" err="1"/>
              <a:t>nonfossil</a:t>
            </a:r>
            <a:r>
              <a:rPr lang="en-GB" sz="1200" dirty="0"/>
              <a:t>) sources such as water, biomass, wind, and sun</a:t>
            </a:r>
            <a:endParaRPr lang="en-GB" dirty="0"/>
          </a:p>
        </p:txBody>
      </p:sp>
      <p:sp>
        <p:nvSpPr>
          <p:cNvPr id="4" name="Slide Number Placeholder 3"/>
          <p:cNvSpPr>
            <a:spLocks noGrp="1"/>
          </p:cNvSpPr>
          <p:nvPr>
            <p:ph type="sldNum" sz="quarter" idx="5"/>
          </p:nvPr>
        </p:nvSpPr>
        <p:spPr/>
        <p:txBody>
          <a:bodyPr/>
          <a:lstStyle/>
          <a:p>
            <a:fld id="{FB144C3E-F0D9-414C-AC59-E5CEAB7A397F}" type="slidenum">
              <a:rPr lang="en-GB" smtClean="0"/>
              <a:t>74</a:t>
            </a:fld>
            <a:endParaRPr lang="en-GB"/>
          </a:p>
        </p:txBody>
      </p:sp>
    </p:spTree>
    <p:extLst>
      <p:ext uri="{BB962C8B-B14F-4D97-AF65-F5344CB8AC3E}">
        <p14:creationId xmlns:p14="http://schemas.microsoft.com/office/powerpoint/2010/main" val="31577146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At the microlevel, such policies aim to reduce individuals’ energy consumption, for example, by encouraging investments in solar panels and home insulation. At the </a:t>
            </a:r>
            <a:r>
              <a:rPr lang="en-GB" sz="1200" dirty="0" err="1"/>
              <a:t>mesolevel</a:t>
            </a:r>
            <a:r>
              <a:rPr lang="en-GB" sz="1200" dirty="0"/>
              <a:t>, policymakers might stimulate manufacturers to develop energy-efficient appliances and incentivize industries to use fossil fuels more efficiently. At the macrolevel, countries might pursue a more balanced energy mix emphasizing renewable (</a:t>
            </a:r>
            <a:r>
              <a:rPr lang="en-GB" sz="1200" dirty="0" err="1"/>
              <a:t>nonfossil</a:t>
            </a:r>
            <a:r>
              <a:rPr lang="en-GB" sz="1200" dirty="0"/>
              <a:t>) sources such as water, biomass, wind, and sun</a:t>
            </a:r>
            <a:endParaRPr lang="en-GB" dirty="0"/>
          </a:p>
        </p:txBody>
      </p:sp>
      <p:sp>
        <p:nvSpPr>
          <p:cNvPr id="4" name="Slide Number Placeholder 3"/>
          <p:cNvSpPr>
            <a:spLocks noGrp="1"/>
          </p:cNvSpPr>
          <p:nvPr>
            <p:ph type="sldNum" sz="quarter" idx="5"/>
          </p:nvPr>
        </p:nvSpPr>
        <p:spPr/>
        <p:txBody>
          <a:bodyPr/>
          <a:lstStyle/>
          <a:p>
            <a:fld id="{FB144C3E-F0D9-414C-AC59-E5CEAB7A397F}" type="slidenum">
              <a:rPr lang="en-GB" smtClean="0"/>
              <a:t>75</a:t>
            </a:fld>
            <a:endParaRPr lang="en-GB"/>
          </a:p>
        </p:txBody>
      </p:sp>
    </p:spTree>
    <p:extLst>
      <p:ext uri="{BB962C8B-B14F-4D97-AF65-F5344CB8AC3E}">
        <p14:creationId xmlns:p14="http://schemas.microsoft.com/office/powerpoint/2010/main" val="32178092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At the microlevel, such policies aim to reduce individuals’ energy consumption, for example, by encouraging investments in solar panels and home insulation. At the </a:t>
            </a:r>
            <a:r>
              <a:rPr lang="en-GB" sz="1200" dirty="0" err="1"/>
              <a:t>mesolevel</a:t>
            </a:r>
            <a:r>
              <a:rPr lang="en-GB" sz="1200" dirty="0"/>
              <a:t>, policymakers might stimulate manufacturers to develop energy-efficient appliances and incentivize industries to use fossil fuels more efficiently. At the macrolevel, countries might pursue a more balanced energy mix emphasizing renewable (</a:t>
            </a:r>
            <a:r>
              <a:rPr lang="en-GB" sz="1200" dirty="0" err="1"/>
              <a:t>nonfossil</a:t>
            </a:r>
            <a:r>
              <a:rPr lang="en-GB" sz="1200" dirty="0"/>
              <a:t>) sources such as water, biomass, wind, and sun</a:t>
            </a:r>
            <a:endParaRPr lang="en-GB" dirty="0"/>
          </a:p>
        </p:txBody>
      </p:sp>
      <p:sp>
        <p:nvSpPr>
          <p:cNvPr id="4" name="Slide Number Placeholder 3"/>
          <p:cNvSpPr>
            <a:spLocks noGrp="1"/>
          </p:cNvSpPr>
          <p:nvPr>
            <p:ph type="sldNum" sz="quarter" idx="5"/>
          </p:nvPr>
        </p:nvSpPr>
        <p:spPr/>
        <p:txBody>
          <a:bodyPr/>
          <a:lstStyle/>
          <a:p>
            <a:fld id="{FB144C3E-F0D9-414C-AC59-E5CEAB7A397F}" type="slidenum">
              <a:rPr lang="en-GB" smtClean="0"/>
              <a:t>76</a:t>
            </a:fld>
            <a:endParaRPr lang="en-GB"/>
          </a:p>
        </p:txBody>
      </p:sp>
    </p:spTree>
    <p:extLst>
      <p:ext uri="{BB962C8B-B14F-4D97-AF65-F5344CB8AC3E}">
        <p14:creationId xmlns:p14="http://schemas.microsoft.com/office/powerpoint/2010/main" val="4050150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At the microlevel, such policies aim to reduce individuals’ energy consumption, for example, by encouraging investments in solar panels and home insulation. At the </a:t>
            </a:r>
            <a:r>
              <a:rPr lang="en-GB" sz="1200" dirty="0" err="1"/>
              <a:t>mesolevel</a:t>
            </a:r>
            <a:r>
              <a:rPr lang="en-GB" sz="1200" dirty="0"/>
              <a:t>, policymakers might stimulate manufacturers to develop energy-efficient appliances and incentivize industries to use fossil fuels more efficiently. At the macrolevel, countries might pursue a more balanced energy mix emphasizing renewable (</a:t>
            </a:r>
            <a:r>
              <a:rPr lang="en-GB" sz="1200" dirty="0" err="1"/>
              <a:t>nonfossil</a:t>
            </a:r>
            <a:r>
              <a:rPr lang="en-GB" sz="1200" dirty="0"/>
              <a:t>) sources such as water, biomass, wind, and sun</a:t>
            </a:r>
            <a:endParaRPr lang="en-GB" dirty="0"/>
          </a:p>
        </p:txBody>
      </p:sp>
      <p:sp>
        <p:nvSpPr>
          <p:cNvPr id="4" name="Slide Number Placeholder 3"/>
          <p:cNvSpPr>
            <a:spLocks noGrp="1"/>
          </p:cNvSpPr>
          <p:nvPr>
            <p:ph type="sldNum" sz="quarter" idx="5"/>
          </p:nvPr>
        </p:nvSpPr>
        <p:spPr/>
        <p:txBody>
          <a:bodyPr/>
          <a:lstStyle/>
          <a:p>
            <a:fld id="{FB144C3E-F0D9-414C-AC59-E5CEAB7A397F}" type="slidenum">
              <a:rPr lang="en-GB" smtClean="0"/>
              <a:t>77</a:t>
            </a:fld>
            <a:endParaRPr lang="en-GB"/>
          </a:p>
        </p:txBody>
      </p:sp>
    </p:spTree>
    <p:extLst>
      <p:ext uri="{BB962C8B-B14F-4D97-AF65-F5344CB8AC3E}">
        <p14:creationId xmlns:p14="http://schemas.microsoft.com/office/powerpoint/2010/main" val="760738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1/8/2024</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041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1/8/2024</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28398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1/8/2024</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158244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1/8/2024</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52288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1/8/2024</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198895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1/8/2024</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5904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1/8/2024</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75468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1/8/2024</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84984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1/8/2024</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977751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1/8/2024</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00133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1/8/2024</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87980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1/8/2024</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664688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blogs.lse.ac.uk/politicsandpolicy/public-attention-environment/#:~:text=The%20climate%20crisis%20has%20been,the%20highest%20level%20since%201990."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blogs.lse.ac.uk/politicsandpolicy/public-attention-environment/#:~:text=The%20climate%20crisis%20has%20been,the%20highest%20level%20since%201990." TargetMode="Externa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www.brookings.edu/articles/effective-policy-communication-in-the-age-of-information-overload-and-youtub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blogs.lse.ac.uk/impactofsocialsciences/2017/10/12/want-to-ensure-your-research-influences-policy-advice-from-a-government-insider/"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svg"/><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fao.org/3/i2195e/i2195e02.pdf"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fao.org/3/i2195e/i2195e02.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fao.org/3/i2195e/i2195e02.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6.xml.rels><?xml version="1.0" encoding="UTF-8" standalone="yes"?>
<Relationships xmlns="http://schemas.openxmlformats.org/package/2006/relationships"><Relationship Id="rId3" Type="http://schemas.openxmlformats.org/officeDocument/2006/relationships/hyperlink" Target="https://www.brookings.edu/articles/effective-policy-communication-in-the-age-of-information-overload-and-youtube/"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fao.org/3/i2195e/i2195e02.pd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fao.org/3/i2195e/i2195e02.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gov.wales/sites/default/files/publications/2020-10/nature-recovery-action-plan-wales-2020-2021.pdf" TargetMode="External"/><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hyperlink" Target="https://www.pembrokeshire.gov.uk/conservation/section-6-environment-wales-act-duty#:~:text=The%20Biodiversity%20and%20Resilience%20of%20Ecosystems%20Duty%20(the%20Section%206,promote%20the%20resilience%20of%20ecosystems."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hyperlink" Target="https://www.biodiversitywales.org.uk/File/57/en-GB" TargetMode="External"/><Relationship Id="rId2" Type="http://schemas.openxmlformats.org/officeDocument/2006/relationships/hyperlink" Target="https://www.biodiversitywales.org.uk/File/56/en-GB" TargetMode="External"/><Relationship Id="rId1" Type="http://schemas.openxmlformats.org/officeDocument/2006/relationships/slideLayout" Target="../slideLayouts/slideLayout2.xml"/><Relationship Id="rId4" Type="http://schemas.openxmlformats.org/officeDocument/2006/relationships/hyperlink" Target="https://www.biodiversitywales.org.uk/Section-7" TargetMode="External"/></Relationships>
</file>

<file path=ppt/slides/_rels/slide6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caad.info/what-is-climate-disinformation/" TargetMode="External"/><Relationship Id="rId2" Type="http://schemas.openxmlformats.org/officeDocument/2006/relationships/image" Target="../media/image61.jpeg"/><Relationship Id="rId1" Type="http://schemas.openxmlformats.org/officeDocument/2006/relationships/slideLayout" Target="../slideLayouts/slideLayout2.xml"/><Relationship Id="rId6" Type="http://schemas.openxmlformats.org/officeDocument/2006/relationships/hyperlink" Target="https://www.un.org/en/climatechange/communicating-climate-change" TargetMode="External"/><Relationship Id="rId5" Type="http://schemas.openxmlformats.org/officeDocument/2006/relationships/hyperlink" Target="https://www.ipcc.ch/report/ar6/wg2/downloads/report/IPCC_AR6_WGII_Chapter14.pdf" TargetMode="External"/><Relationship Id="rId4" Type="http://schemas.openxmlformats.org/officeDocument/2006/relationships/hyperlink" Target="https://counterhate.com/research/the-toxic-ten/#about" TargetMode="External"/></Relationships>
</file>

<file path=ppt/slides/_rels/slide70.xml.rels><?xml version="1.0" encoding="UTF-8" standalone="yes"?>
<Relationships xmlns="http://schemas.openxmlformats.org/package/2006/relationships"><Relationship Id="rId3" Type="http://schemas.openxmlformats.org/officeDocument/2006/relationships/hyperlink" Target="https://www.un.org/en/climatechange/communicating-climate-change" TargetMode="External"/><Relationship Id="rId2" Type="http://schemas.openxmlformats.org/officeDocument/2006/relationships/hyperlink" Target="https://countdown.ted.com/"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hyperlink" Target="https://www.unep.org/interactive/six-sector-solution-climate-change/" TargetMode="External"/><Relationship Id="rId2" Type="http://schemas.openxmlformats.org/officeDocument/2006/relationships/hyperlink" Target="https://www.un.org/en/climatechange/net-zero-coalition" TargetMode="External"/><Relationship Id="rId1" Type="http://schemas.openxmlformats.org/officeDocument/2006/relationships/slideLayout" Target="../slideLayouts/slideLayout2.xml"/><Relationship Id="rId6" Type="http://schemas.openxmlformats.org/officeDocument/2006/relationships/hyperlink" Target="https://www.un.org/en/climatechange/communicating-climate-change" TargetMode="External"/><Relationship Id="rId5" Type="http://schemas.openxmlformats.org/officeDocument/2006/relationships/hyperlink" Target="https://www.pewresearch.org/global/2021/09/14/in-response-to-climate-change-citizens-in-advanced-economies-are-willing-to-alter-how-they-live-and-work/" TargetMode="External"/><Relationship Id="rId4" Type="http://schemas.openxmlformats.org/officeDocument/2006/relationships/hyperlink" Target="https://climatecommunication.yale.edu/publications/international-public-opinion-on-climate-change-2022/toc/5/" TargetMode="External"/></Relationships>
</file>

<file path=ppt/slides/_rels/slide72.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1.xml"/><Relationship Id="rId4" Type="http://schemas.openxmlformats.org/officeDocument/2006/relationships/image" Target="../media/image72.jpeg"/></Relationships>
</file>

<file path=ppt/slides/_rels/slide8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hyperlink" Target="https://naturalresourceswales.gov.uk/guidance-and-advice/environmental-topics/consultations/information-about-consultations/?lang=en" TargetMode="Externa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hyperlink" Target="https://naturalresourceswales.gov.uk/guidance-and-advice/environmental-topics/consultations/information-about-consultations/?lang=en" TargetMode="External"/><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hyperlink" Target="https://naturalresources.wales/permits-and-permissions/permit-applications-consultations-and-decisions/public-participation-when-and-how-we-consult-on-environmental-permits/?lang=en" TargetMode="Externa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9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eea.europa.eu/publications/communication-environment-and-behaviour/fil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56547ED-B87F-E32F-741B-73AAABB492A8}"/>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198787" y="5431277"/>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7395881" y="287684"/>
            <a:ext cx="4477851" cy="129718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a:ln>
                  <a:noFill/>
                </a:ln>
                <a:solidFill>
                  <a:srgbClr val="FFFFFF"/>
                </a:solidFill>
                <a:effectLst/>
                <a:uLnTx/>
                <a:uFillTx/>
                <a:latin typeface="Neue Haas Grotesk Text Pro"/>
                <a:ea typeface="+mj-ea"/>
                <a:cs typeface="+mj-cs"/>
              </a:rPr>
              <a:t>Policy Communication</a:t>
            </a:r>
            <a:endParaRPr kumimoji="0" lang="en-GB" sz="2400" b="1" i="0" u="none" strike="noStrike" kern="1200" cap="none" spc="0" normalizeH="0" baseline="0" noProof="0" dirty="0">
              <a:ln>
                <a:noFill/>
              </a:ln>
              <a:solidFill>
                <a:srgbClr val="FFFFFF"/>
              </a:solidFill>
              <a:effectLst/>
              <a:uLnTx/>
              <a:uFillTx/>
              <a:latin typeface="Neue Haas Grotesk Text Pro"/>
              <a:ea typeface="+mj-ea"/>
              <a:cs typeface="+mj-cs"/>
            </a:endParaRPr>
          </a:p>
          <a:p>
            <a:pPr marL="0" marR="0" lvl="0" indent="0" algn="r" defTabSz="914400" rtl="0" eaLnBrk="1" fontAlgn="auto" latinLnBrk="0" hangingPunct="1">
              <a:lnSpc>
                <a:spcPct val="90000"/>
              </a:lnSpc>
              <a:spcBef>
                <a:spcPct val="0"/>
              </a:spcBef>
              <a:spcAft>
                <a:spcPts val="0"/>
              </a:spcAft>
              <a:buClrTx/>
              <a:buSzTx/>
              <a:buFontTx/>
              <a:buNone/>
              <a:tabLst/>
              <a:defRPr/>
            </a:pPr>
            <a:endParaRPr kumimoji="0" lang="en-GB" sz="2400" b="1" i="0" u="none" strike="noStrike" kern="1200" cap="none" spc="0" normalizeH="0" baseline="0" noProof="0" dirty="0">
              <a:ln>
                <a:noFill/>
              </a:ln>
              <a:solidFill>
                <a:srgbClr val="FFFFFF"/>
              </a:solidFill>
              <a:effectLst/>
              <a:uLnTx/>
              <a:uFillTx/>
              <a:latin typeface="Neue Haas Grotesk Text Pro"/>
              <a:ea typeface="+mj-ea"/>
              <a:cs typeface="+mj-cs"/>
            </a:endParaRP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ACBA 7004  </a:t>
            </a:r>
          </a:p>
        </p:txBody>
      </p:sp>
      <p:sp>
        <p:nvSpPr>
          <p:cNvPr id="6" name="Subtitle 17">
            <a:extLst>
              <a:ext uri="{FF2B5EF4-FFF2-40B4-BE49-F238E27FC236}">
                <a16:creationId xmlns:a16="http://schemas.microsoft.com/office/drawing/2014/main" id="{608822B0-74FA-C3D3-A31B-0ED57C3323EF}"/>
              </a:ext>
            </a:extLst>
          </p:cNvPr>
          <p:cNvSpPr txBox="1">
            <a:spLocks/>
          </p:cNvSpPr>
          <p:nvPr/>
        </p:nvSpPr>
        <p:spPr>
          <a:xfrm>
            <a:off x="244524" y="5832086"/>
            <a:ext cx="2626424" cy="896380"/>
          </a:xfrm>
          <a:prstGeom prst="rect">
            <a:avLst/>
          </a:prstGeom>
        </p:spPr>
        <p:txBody>
          <a:bodyPr vert="horz" lIns="91440" tIns="45720" rIns="91440" bIns="45720" rtlCol="0">
            <a:norm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Alissa Flatley</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a.flatley@uwtsd.ac.uk</a:t>
            </a:r>
            <a:endPar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endParaRPr>
          </a:p>
        </p:txBody>
      </p:sp>
    </p:spTree>
    <p:extLst>
      <p:ext uri="{BB962C8B-B14F-4D97-AF65-F5344CB8AC3E}">
        <p14:creationId xmlns:p14="http://schemas.microsoft.com/office/powerpoint/2010/main" val="3036078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4681" y="548640"/>
            <a:ext cx="3553412" cy="1648943"/>
          </a:xfrm>
        </p:spPr>
        <p:txBody>
          <a:bodyPr anchor="t">
            <a:normAutofit/>
          </a:bodyPr>
          <a:lstStyle/>
          <a:p>
            <a:r>
              <a:rPr lang="en-GB" dirty="0"/>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4680" y="2316480"/>
            <a:ext cx="3911021" cy="4122420"/>
          </a:xfrm>
        </p:spPr>
        <p:txBody>
          <a:bodyPr>
            <a:normAutofit/>
          </a:bodyPr>
          <a:lstStyle/>
          <a:p>
            <a:r>
              <a:rPr lang="en-GB" sz="1800" b="1" dirty="0"/>
              <a:t>Environmental Communication</a:t>
            </a:r>
          </a:p>
          <a:p>
            <a:r>
              <a:rPr lang="en-GB" sz="1800" dirty="0"/>
              <a:t>What makes environmental policy different?</a:t>
            </a:r>
          </a:p>
          <a:p>
            <a:r>
              <a:rPr lang="en-GB" sz="1800" b="1" dirty="0"/>
              <a:t>Policy Communication</a:t>
            </a:r>
          </a:p>
          <a:p>
            <a:r>
              <a:rPr lang="en-GB" sz="1800" dirty="0"/>
              <a:t>Stakeholders</a:t>
            </a:r>
          </a:p>
          <a:p>
            <a:r>
              <a:rPr lang="en-GB" sz="1800" b="1" dirty="0"/>
              <a:t>Writing a policy brief (activity)</a:t>
            </a:r>
          </a:p>
          <a:p>
            <a:r>
              <a:rPr lang="en-GB" sz="1800" dirty="0"/>
              <a:t>Consultation recap</a:t>
            </a:r>
          </a:p>
          <a:p>
            <a:r>
              <a:rPr lang="en-GB" sz="1800" u="sng" dirty="0"/>
              <a:t>Coursework submission check</a:t>
            </a:r>
            <a:endParaRPr lang="en-GB" sz="1800" b="1" dirty="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1/8/2024</a:t>
            </a:fld>
            <a:endParaRPr lang="en-US"/>
          </a:p>
        </p:txBody>
      </p:sp>
      <p:pic>
        <p:nvPicPr>
          <p:cNvPr id="6" name="Picture 5" descr="Birds flying in formation">
            <a:extLst>
              <a:ext uri="{FF2B5EF4-FFF2-40B4-BE49-F238E27FC236}">
                <a16:creationId xmlns:a16="http://schemas.microsoft.com/office/drawing/2014/main" id="{95AD1532-5FFD-D40C-26F7-0647C9F23CAA}"/>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2"/>
          <a:stretch/>
        </p:blipFill>
        <p:spPr>
          <a:xfrm>
            <a:off x="4752550" y="10"/>
            <a:ext cx="7439450" cy="6857990"/>
          </a:xfrm>
          <a:prstGeom prst="rect">
            <a:avLst/>
          </a:prstGeom>
          <a:noFill/>
        </p:spPr>
      </p:pic>
      <p:sp>
        <p:nvSpPr>
          <p:cNvPr id="4" name="Footer Placeholder 15">
            <a:extLst>
              <a:ext uri="{FF2B5EF4-FFF2-40B4-BE49-F238E27FC236}">
                <a16:creationId xmlns:a16="http://schemas.microsoft.com/office/drawing/2014/main" id="{1C30AE3C-85F0-785E-2A9D-E9E63C105C65}"/>
              </a:ext>
            </a:extLst>
          </p:cNvPr>
          <p:cNvSpPr>
            <a:spLocks noGrp="1"/>
          </p:cNvSpPr>
          <p:nvPr>
            <p:ph type="ftr" sz="quarter" idx="11"/>
          </p:nvPr>
        </p:nvSpPr>
        <p:spPr>
          <a:xfrm>
            <a:off x="8876521" y="6453002"/>
            <a:ext cx="2805405" cy="365125"/>
          </a:xfrm>
        </p:spPr>
        <p:txBody>
          <a:bodyPr vert="horz" lIns="91440" tIns="45720" rIns="91440" bIns="45720" rtlCol="0">
            <a:normAutofit/>
          </a:bodyPr>
          <a:lstStyle/>
          <a:p>
            <a:pPr>
              <a:spcAft>
                <a:spcPts val="600"/>
              </a:spcAft>
            </a:pPr>
            <a:r>
              <a:rPr lang="en-US" kern="1200" dirty="0">
                <a:solidFill>
                  <a:srgbClr val="FFFFFF"/>
                </a:solidFill>
              </a:rPr>
              <a:t>ACBA 7004</a:t>
            </a:r>
          </a:p>
        </p:txBody>
      </p:sp>
      <p:sp>
        <p:nvSpPr>
          <p:cNvPr id="12"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68866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24669" y="36681"/>
            <a:ext cx="4497094" cy="1608479"/>
          </a:xfrm>
        </p:spPr>
        <p:txBody>
          <a:bodyPr anchor="b">
            <a:normAutofit/>
          </a:bodyPr>
          <a:lstStyle/>
          <a:p>
            <a:r>
              <a:rPr lang="en-GB" dirty="0"/>
              <a:t>Environmental communication </a:t>
            </a:r>
          </a:p>
        </p:txBody>
      </p:sp>
      <p:sp>
        <p:nvSpPr>
          <p:cNvPr id="3" name="Content Placeholder 2">
            <a:extLst>
              <a:ext uri="{FF2B5EF4-FFF2-40B4-BE49-F238E27FC236}">
                <a16:creationId xmlns:a16="http://schemas.microsoft.com/office/drawing/2014/main" id="{3E4FFFDC-9527-1566-7208-D980A3E2B39D}"/>
              </a:ext>
            </a:extLst>
          </p:cNvPr>
          <p:cNvSpPr>
            <a:spLocks noGrp="1"/>
          </p:cNvSpPr>
          <p:nvPr>
            <p:ph idx="1"/>
          </p:nvPr>
        </p:nvSpPr>
        <p:spPr>
          <a:xfrm>
            <a:off x="624668" y="2160546"/>
            <a:ext cx="4757559" cy="3878028"/>
          </a:xfrm>
        </p:spPr>
        <p:txBody>
          <a:bodyPr>
            <a:noAutofit/>
          </a:bodyPr>
          <a:lstStyle/>
          <a:p>
            <a:pPr marL="0" indent="0">
              <a:lnSpc>
                <a:spcPct val="110000"/>
              </a:lnSpc>
              <a:buNone/>
            </a:pPr>
            <a:r>
              <a:rPr lang="en-GB" dirty="0"/>
              <a:t>Environmental communication is a practical discipline that enables:</a:t>
            </a:r>
          </a:p>
          <a:p>
            <a:pPr>
              <a:lnSpc>
                <a:spcPct val="110000"/>
              </a:lnSpc>
            </a:pPr>
            <a:r>
              <a:rPr lang="en-GB" dirty="0"/>
              <a:t>understanding of complex environmental issues </a:t>
            </a:r>
          </a:p>
          <a:p>
            <a:pPr>
              <a:lnSpc>
                <a:spcPct val="110000"/>
              </a:lnSpc>
            </a:pPr>
            <a:r>
              <a:rPr lang="en-GB" dirty="0"/>
              <a:t> strengthens the role of individuals and organizations in environmental governance.</a:t>
            </a:r>
          </a:p>
        </p:txBody>
      </p:sp>
      <p:pic>
        <p:nvPicPr>
          <p:cNvPr id="15" name="Picture 14">
            <a:extLst>
              <a:ext uri="{FF2B5EF4-FFF2-40B4-BE49-F238E27FC236}">
                <a16:creationId xmlns:a16="http://schemas.microsoft.com/office/drawing/2014/main" id="{5EDE9A5C-ED12-8F4F-3835-B0CB83AA2530}"/>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3" b="-3"/>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1/8/2024</a:t>
            </a:fld>
            <a:endParaRPr lang="en-US"/>
          </a:p>
        </p:txBody>
      </p:sp>
      <p:sp>
        <p:nvSpPr>
          <p:cNvPr id="11"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3</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63092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14681" y="548640"/>
            <a:ext cx="3553412" cy="1648943"/>
          </a:xfrm>
        </p:spPr>
        <p:txBody>
          <a:bodyPr anchor="t">
            <a:normAutofit/>
          </a:bodyPr>
          <a:lstStyle/>
          <a:p>
            <a:r>
              <a:rPr lang="en-GB" sz="3300"/>
              <a:t>Environmental communication </a:t>
            </a:r>
          </a:p>
        </p:txBody>
      </p:sp>
      <p:sp>
        <p:nvSpPr>
          <p:cNvPr id="3" name="Content Placeholder 2">
            <a:extLst>
              <a:ext uri="{FF2B5EF4-FFF2-40B4-BE49-F238E27FC236}">
                <a16:creationId xmlns:a16="http://schemas.microsoft.com/office/drawing/2014/main" id="{3E4FFFDC-9527-1566-7208-D980A3E2B39D}"/>
              </a:ext>
            </a:extLst>
          </p:cNvPr>
          <p:cNvSpPr>
            <a:spLocks noGrp="1"/>
          </p:cNvSpPr>
          <p:nvPr>
            <p:ph idx="1"/>
          </p:nvPr>
        </p:nvSpPr>
        <p:spPr>
          <a:xfrm>
            <a:off x="614680" y="2316480"/>
            <a:ext cx="3553413" cy="4122420"/>
          </a:xfrm>
        </p:spPr>
        <p:txBody>
          <a:bodyPr>
            <a:normAutofit/>
          </a:bodyPr>
          <a:lstStyle/>
          <a:p>
            <a:pPr marL="0" indent="0">
              <a:buNone/>
            </a:pPr>
            <a:r>
              <a:rPr lang="en-GB" sz="1800" dirty="0"/>
              <a:t>Environmental communication serves to:</a:t>
            </a:r>
            <a:endParaRPr lang="en-GB" sz="1800"/>
          </a:p>
          <a:p>
            <a:r>
              <a:rPr lang="en-GB" sz="1800" dirty="0"/>
              <a:t> raise awareness</a:t>
            </a:r>
            <a:endParaRPr lang="en-GB" sz="1800"/>
          </a:p>
          <a:p>
            <a:r>
              <a:rPr lang="en-GB" sz="1800" dirty="0"/>
              <a:t>change behaviour</a:t>
            </a:r>
            <a:endParaRPr lang="en-GB" sz="1800"/>
          </a:p>
          <a:p>
            <a:r>
              <a:rPr lang="en-GB" sz="1800" dirty="0"/>
              <a:t>influence public opinion</a:t>
            </a:r>
            <a:endParaRPr lang="en-GB" sz="1800"/>
          </a:p>
          <a:p>
            <a:r>
              <a:rPr lang="en-GB" sz="1800" dirty="0"/>
              <a:t>advocate for policies</a:t>
            </a:r>
            <a:endParaRPr lang="en-GB" sz="1800"/>
          </a:p>
          <a:p>
            <a:r>
              <a:rPr lang="en-GB" sz="1800" dirty="0"/>
              <a:t>address conflicts and pass legislation</a:t>
            </a:r>
            <a:endParaRPr lang="en-GB" sz="1800"/>
          </a:p>
          <a:p>
            <a:pPr marL="0" indent="0">
              <a:buNone/>
            </a:pPr>
            <a:endParaRPr lang="en-GB" sz="180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1/9/2024</a:t>
            </a:fld>
            <a:endParaRPr lang="en-US"/>
          </a:p>
        </p:txBody>
      </p:sp>
      <p:pic>
        <p:nvPicPr>
          <p:cNvPr id="9218" name="Picture 2" descr="Howling at the moon">
            <a:extLst>
              <a:ext uri="{FF2B5EF4-FFF2-40B4-BE49-F238E27FC236}">
                <a16:creationId xmlns:a16="http://schemas.microsoft.com/office/drawing/2014/main" id="{342AD88A-2C30-DA2C-98A2-189D03C4700E}"/>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4752550" y="10"/>
            <a:ext cx="743945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Footer Placeholder 10">
            <a:extLst>
              <a:ext uri="{FF2B5EF4-FFF2-40B4-BE49-F238E27FC236}">
                <a16:creationId xmlns:a16="http://schemas.microsoft.com/office/drawing/2014/main" id="{76948B51-70CF-377A-E877-37A5166D1766}"/>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solidFill>
                  <a:srgbClr val="FFFFFF"/>
                </a:solidFill>
                <a:effectLst>
                  <a:outerShdw blurRad="38100" dist="38100" dir="2700000" algn="tl">
                    <a:srgbClr val="000000">
                      <a:alpha val="43137"/>
                    </a:srgbClr>
                  </a:outerShdw>
                </a:effectLst>
              </a:rPr>
              <a:t>ACBA7004</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effectLst>
                  <a:outerShdw blurRad="38100" dist="38100" dir="2700000" algn="tl">
                    <a:srgbClr val="000000">
                      <a:alpha val="43137"/>
                    </a:srgbClr>
                  </a:outerShdw>
                </a:effectLst>
              </a:rPr>
              <a:pPr>
                <a:spcAft>
                  <a:spcPts val="600"/>
                </a:spcAft>
              </a:pPr>
              <a:t>4</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80237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09599" y="4637739"/>
            <a:ext cx="4417231" cy="1585853"/>
          </a:xfrm>
        </p:spPr>
        <p:txBody>
          <a:bodyPr anchor="b">
            <a:normAutofit/>
          </a:bodyPr>
          <a:lstStyle/>
          <a:p>
            <a:r>
              <a:rPr lang="en-GB"/>
              <a:t>Environmental communication </a:t>
            </a:r>
          </a:p>
        </p:txBody>
      </p:sp>
      <p:pic>
        <p:nvPicPr>
          <p:cNvPr id="2050" name="Picture 2" descr="Position of ecological communication among communication theories. |  Download Scientific Diagram">
            <a:extLst>
              <a:ext uri="{FF2B5EF4-FFF2-40B4-BE49-F238E27FC236}">
                <a16:creationId xmlns:a16="http://schemas.microsoft.com/office/drawing/2014/main" id="{7DB8A638-D378-D03D-9DEE-B9B82BC094CA}"/>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l="722" r="9601" b="-4"/>
          <a:stretch/>
        </p:blipFill>
        <p:spPr bwMode="auto">
          <a:xfrm>
            <a:off x="-1191" y="7218"/>
            <a:ext cx="6071336" cy="418177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ull article: Promising Directions for Environmental Communication Research">
            <a:extLst>
              <a:ext uri="{FF2B5EF4-FFF2-40B4-BE49-F238E27FC236}">
                <a16:creationId xmlns:a16="http://schemas.microsoft.com/office/drawing/2014/main" id="{82BFA8BE-EA58-AD75-F5CC-59D659001FB4}"/>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6116998" y="9"/>
            <a:ext cx="6071336" cy="4185117"/>
          </a:xfrm>
          <a:prstGeom prst="rect">
            <a:avLst/>
          </a:prstGeom>
          <a:solidFill>
            <a:srgbClr val="FFFFFF"/>
          </a:solid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1/9/2024</a:t>
            </a:fld>
            <a:endParaRPr lang="en-US"/>
          </a:p>
        </p:txBody>
      </p:sp>
      <p:sp>
        <p:nvSpPr>
          <p:cNvPr id="3" name="Content Placeholder 2">
            <a:extLst>
              <a:ext uri="{FF2B5EF4-FFF2-40B4-BE49-F238E27FC236}">
                <a16:creationId xmlns:a16="http://schemas.microsoft.com/office/drawing/2014/main" id="{3E4FFFDC-9527-1566-7208-D980A3E2B39D}"/>
              </a:ext>
            </a:extLst>
          </p:cNvPr>
          <p:cNvSpPr>
            <a:spLocks noGrp="1"/>
          </p:cNvSpPr>
          <p:nvPr>
            <p:ph idx="1"/>
          </p:nvPr>
        </p:nvSpPr>
        <p:spPr>
          <a:xfrm>
            <a:off x="4898572" y="4550378"/>
            <a:ext cx="6648662" cy="1906368"/>
          </a:xfrm>
        </p:spPr>
        <p:txBody>
          <a:bodyPr>
            <a:noAutofit/>
          </a:bodyPr>
          <a:lstStyle/>
          <a:p>
            <a:pPr>
              <a:lnSpc>
                <a:spcPct val="110000"/>
              </a:lnSpc>
            </a:pPr>
            <a:r>
              <a:rPr lang="en-GB" sz="1800" b="0" i="0" dirty="0">
                <a:effectLst/>
              </a:rPr>
              <a:t>The citizens` involvement in environmental management and protection depend, largely, on their level of awareness about environmental issues. By increasing </a:t>
            </a:r>
            <a:r>
              <a:rPr lang="en-GB" sz="1800" b="0" i="0" u="sng" dirty="0">
                <a:effectLst/>
              </a:rPr>
              <a:t>availability</a:t>
            </a:r>
            <a:r>
              <a:rPr lang="en-GB" sz="1800" b="0" i="0" dirty="0">
                <a:effectLst/>
              </a:rPr>
              <a:t> of and access to environmental information, citizens can become an important non-state actor against the environmental degradation and climate change.</a:t>
            </a:r>
            <a:endParaRPr lang="en-GB" sz="1800" dirty="0"/>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a:t>
            </a:fld>
            <a:endParaRPr lang="en-US">
              <a:effectLst>
                <a:outerShdw blurRad="38100" dist="38100" dir="2700000" algn="tl">
                  <a:srgbClr val="000000">
                    <a:alpha val="43137"/>
                  </a:srgbClr>
                </a:outerShdw>
              </a:effectLst>
            </a:endParaRPr>
          </a:p>
        </p:txBody>
      </p:sp>
      <p:sp>
        <p:nvSpPr>
          <p:cNvPr id="4" name="Footer Placeholder 10">
            <a:extLst>
              <a:ext uri="{FF2B5EF4-FFF2-40B4-BE49-F238E27FC236}">
                <a16:creationId xmlns:a16="http://schemas.microsoft.com/office/drawing/2014/main" id="{40BFC0B7-E9E4-D24B-D74D-92F26742D4B0}"/>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627927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1/8/2024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6</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Content Placeholder 3">
            <a:extLst>
              <a:ext uri="{FF2B5EF4-FFF2-40B4-BE49-F238E27FC236}">
                <a16:creationId xmlns:a16="http://schemas.microsoft.com/office/drawing/2014/main" id="{68C9895F-84EF-3EDA-70DD-4D235B102AF0}"/>
              </a:ext>
            </a:extLst>
          </p:cNvPr>
          <p:cNvSpPr>
            <a:spLocks noGrp="1"/>
          </p:cNvSpPr>
          <p:nvPr>
            <p:ph idx="1"/>
          </p:nvPr>
        </p:nvSpPr>
        <p:spPr>
          <a:xfrm>
            <a:off x="6535553" y="1715532"/>
            <a:ext cx="5525815" cy="4593828"/>
          </a:xfrm>
        </p:spPr>
        <p:txBody>
          <a:bodyPr>
            <a:normAutofit/>
          </a:bodyPr>
          <a:lstStyle/>
          <a:p>
            <a:pPr marL="0" indent="0">
              <a:buNone/>
            </a:pPr>
            <a:r>
              <a:rPr lang="en-GB" sz="1800" b="1" dirty="0"/>
              <a:t>Consider the following statement from Ahn (2014):</a:t>
            </a:r>
          </a:p>
          <a:p>
            <a:pPr marL="0" indent="0">
              <a:buNone/>
            </a:pPr>
            <a:endParaRPr lang="en-GB" sz="1800" b="1" dirty="0"/>
          </a:p>
          <a:p>
            <a:pPr marL="0" indent="0">
              <a:buNone/>
            </a:pPr>
            <a:r>
              <a:rPr lang="en-GB" sz="2400" i="1" dirty="0"/>
              <a:t>“Image and emotion have a greater impact on people’s perception than logical arguments based on objective facts and data” </a:t>
            </a:r>
          </a:p>
          <a:p>
            <a:pPr marL="0" indent="0">
              <a:buNone/>
            </a:pPr>
            <a:endParaRPr lang="en-GB" sz="1800" i="1" dirty="0"/>
          </a:p>
          <a:p>
            <a:pPr marL="0" indent="0">
              <a:buNone/>
            </a:pPr>
            <a:r>
              <a:rPr lang="en-GB" sz="1800" b="1" dirty="0"/>
              <a:t>Discuss as a group…. What does this mean for effective policy communication? (15mins)</a:t>
            </a:r>
          </a:p>
          <a:p>
            <a:endParaRPr lang="en-GB" dirty="0"/>
          </a:p>
        </p:txBody>
      </p:sp>
    </p:spTree>
    <p:extLst>
      <p:ext uri="{BB962C8B-B14F-4D97-AF65-F5344CB8AC3E}">
        <p14:creationId xmlns:p14="http://schemas.microsoft.com/office/powerpoint/2010/main" val="317246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Education v Persuasion</a:t>
            </a:r>
          </a:p>
        </p:txBody>
      </p:sp>
      <p:sp>
        <p:nvSpPr>
          <p:cNvPr id="6" name="Content Placeholder 5">
            <a:extLst>
              <a:ext uri="{FF2B5EF4-FFF2-40B4-BE49-F238E27FC236}">
                <a16:creationId xmlns:a16="http://schemas.microsoft.com/office/drawing/2014/main" id="{1698820E-DD17-870B-9404-4D6078B41C74}"/>
              </a:ext>
            </a:extLst>
          </p:cNvPr>
          <p:cNvSpPr>
            <a:spLocks noGrp="1"/>
          </p:cNvSpPr>
          <p:nvPr>
            <p:ph idx="1"/>
          </p:nvPr>
        </p:nvSpPr>
        <p:spPr>
          <a:xfrm>
            <a:off x="612647" y="1252544"/>
            <a:ext cx="10653579" cy="4593828"/>
          </a:xfrm>
        </p:spPr>
        <p:txBody>
          <a:bodyPr/>
          <a:lstStyle/>
          <a:p>
            <a:r>
              <a:rPr lang="en-GB" dirty="0"/>
              <a:t>What is the difference?</a:t>
            </a:r>
          </a:p>
        </p:txBody>
      </p:sp>
      <p:pic>
        <p:nvPicPr>
          <p:cNvPr id="8" name="Picture 7">
            <a:extLst>
              <a:ext uri="{FF2B5EF4-FFF2-40B4-BE49-F238E27FC236}">
                <a16:creationId xmlns:a16="http://schemas.microsoft.com/office/drawing/2014/main" id="{D6F47042-2FA0-4444-763C-2C4BFEE5421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465721" y="1887161"/>
            <a:ext cx="9260558" cy="4519427"/>
          </a:xfrm>
          <a:prstGeom prst="rect">
            <a:avLst/>
          </a:prstGeom>
        </p:spPr>
      </p:pic>
      <p:sp>
        <p:nvSpPr>
          <p:cNvPr id="9" name="Footer Placeholder 10">
            <a:extLst>
              <a:ext uri="{FF2B5EF4-FFF2-40B4-BE49-F238E27FC236}">
                <a16:creationId xmlns:a16="http://schemas.microsoft.com/office/drawing/2014/main" id="{DAED7C33-9B3E-AA69-197C-7986A0361C6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109868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Education v Persuasion</a:t>
            </a:r>
          </a:p>
        </p:txBody>
      </p:sp>
      <p:sp>
        <p:nvSpPr>
          <p:cNvPr id="6" name="Content Placeholder 5">
            <a:extLst>
              <a:ext uri="{FF2B5EF4-FFF2-40B4-BE49-F238E27FC236}">
                <a16:creationId xmlns:a16="http://schemas.microsoft.com/office/drawing/2014/main" id="{1698820E-DD17-870B-9404-4D6078B41C74}"/>
              </a:ext>
            </a:extLst>
          </p:cNvPr>
          <p:cNvSpPr>
            <a:spLocks noGrp="1"/>
          </p:cNvSpPr>
          <p:nvPr>
            <p:ph idx="1"/>
          </p:nvPr>
        </p:nvSpPr>
        <p:spPr>
          <a:xfrm>
            <a:off x="612647" y="1252544"/>
            <a:ext cx="10653579" cy="5056816"/>
          </a:xfrm>
        </p:spPr>
        <p:txBody>
          <a:bodyPr/>
          <a:lstStyle/>
          <a:p>
            <a:r>
              <a:rPr lang="en-GB" dirty="0"/>
              <a:t>What is the difference?</a:t>
            </a:r>
          </a:p>
          <a:p>
            <a:r>
              <a:rPr lang="en-GB" dirty="0"/>
              <a:t>Remember that education and persuasion are </a:t>
            </a:r>
            <a:r>
              <a:rPr lang="en-GB" u="sng" dirty="0"/>
              <a:t>different. </a:t>
            </a:r>
            <a:r>
              <a:rPr lang="en-GB" dirty="0"/>
              <a:t> </a:t>
            </a:r>
          </a:p>
          <a:p>
            <a:endParaRPr lang="en-GB" dirty="0"/>
          </a:p>
          <a:p>
            <a:endParaRPr lang="en-GB" dirty="0"/>
          </a:p>
          <a:p>
            <a:r>
              <a:rPr lang="en-GB" dirty="0">
                <a:solidFill>
                  <a:srgbClr val="0070C0"/>
                </a:solidFill>
              </a:rPr>
              <a:t>Education involves increasing someone’s knowledge and broadening their horizons. It makes them realize that the world is complex, and that there are many options for action.  </a:t>
            </a:r>
          </a:p>
          <a:p>
            <a:r>
              <a:rPr lang="en-GB" dirty="0">
                <a:solidFill>
                  <a:srgbClr val="0070C0"/>
                </a:solidFill>
              </a:rPr>
              <a:t>Persuasion, on the other hand, is about narrowing options and motivating decision makers to choose one</a:t>
            </a:r>
          </a:p>
        </p:txBody>
      </p:sp>
      <p:sp>
        <p:nvSpPr>
          <p:cNvPr id="5" name="Footer Placeholder 10">
            <a:extLst>
              <a:ext uri="{FF2B5EF4-FFF2-40B4-BE49-F238E27FC236}">
                <a16:creationId xmlns:a16="http://schemas.microsoft.com/office/drawing/2014/main" id="{FAFF4543-3BDA-E586-44BA-8A03DE95EE69}"/>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511935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Education and persuasion throughout the policy life-cycle</a:t>
            </a:r>
          </a:p>
        </p:txBody>
      </p:sp>
      <p:pic>
        <p:nvPicPr>
          <p:cNvPr id="8" name="Picture 7">
            <a:extLst>
              <a:ext uri="{FF2B5EF4-FFF2-40B4-BE49-F238E27FC236}">
                <a16:creationId xmlns:a16="http://schemas.microsoft.com/office/drawing/2014/main" id="{07560236-D370-61E7-A35E-BC821F5A235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10074" y="1746212"/>
            <a:ext cx="10403957" cy="5020844"/>
          </a:xfrm>
          <a:prstGeom prst="rect">
            <a:avLst/>
          </a:prstGeom>
        </p:spPr>
      </p:pic>
      <p:sp>
        <p:nvSpPr>
          <p:cNvPr id="9" name="Footer Placeholder 10">
            <a:extLst>
              <a:ext uri="{FF2B5EF4-FFF2-40B4-BE49-F238E27FC236}">
                <a16:creationId xmlns:a16="http://schemas.microsoft.com/office/drawing/2014/main" id="{B8B67372-DBEE-3DCF-73DF-79E5FDBB77D9}"/>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629963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ctrTitle"/>
          </p:nvPr>
        </p:nvSpPr>
        <p:spPr>
          <a:xfrm>
            <a:off x="609599" y="5293849"/>
            <a:ext cx="7202558" cy="1178688"/>
          </a:xfrm>
        </p:spPr>
        <p:txBody>
          <a:bodyPr anchor="ctr">
            <a:normAutofit/>
          </a:bodyPr>
          <a:lstStyle/>
          <a:p>
            <a:pPr algn="l"/>
            <a:r>
              <a:rPr lang="en-GB" sz="3700"/>
              <a:t>What is different about environment policies?</a:t>
            </a:r>
          </a:p>
        </p:txBody>
      </p:sp>
      <p:sp>
        <p:nvSpPr>
          <p:cNvPr id="3" name="Content Placeholder 2">
            <a:extLst>
              <a:ext uri="{FF2B5EF4-FFF2-40B4-BE49-F238E27FC236}">
                <a16:creationId xmlns:a16="http://schemas.microsoft.com/office/drawing/2014/main" id="{3E4FFFDC-9527-1566-7208-D980A3E2B39D}"/>
              </a:ext>
            </a:extLst>
          </p:cNvPr>
          <p:cNvSpPr>
            <a:spLocks noGrp="1"/>
          </p:cNvSpPr>
          <p:nvPr>
            <p:ph type="subTitle" idx="1"/>
          </p:nvPr>
        </p:nvSpPr>
        <p:spPr>
          <a:xfrm>
            <a:off x="7812157" y="5293850"/>
            <a:ext cx="3874124" cy="1178688"/>
          </a:xfrm>
        </p:spPr>
        <p:txBody>
          <a:bodyPr anchor="ctr">
            <a:normAutofit/>
          </a:bodyPr>
          <a:lstStyle/>
          <a:p>
            <a:pPr marL="0" indent="0" algn="r">
              <a:buNone/>
            </a:pPr>
            <a:r>
              <a:rPr lang="en-GB"/>
              <a:t>Environmental policy is set apart from other policy areas by a very important fact:</a:t>
            </a:r>
          </a:p>
        </p:txBody>
      </p:sp>
      <p:pic>
        <p:nvPicPr>
          <p:cNvPr id="15" name="Picture 14" descr="Small plant growing on soil">
            <a:extLst>
              <a:ext uri="{FF2B5EF4-FFF2-40B4-BE49-F238E27FC236}">
                <a16:creationId xmlns:a16="http://schemas.microsoft.com/office/drawing/2014/main" id="{24DBD826-F873-89EF-3B42-84096A55369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effectLst>
                  <a:outerShdw blurRad="38100" dist="38100" dir="2700000" algn="tl">
                    <a:srgbClr val="000000">
                      <a:alpha val="43137"/>
                    </a:srgbClr>
                  </a:outerShdw>
                </a:effectLst>
              </a:rPr>
              <a:pPr>
                <a:spcAft>
                  <a:spcPts val="600"/>
                </a:spcAft>
              </a:pPr>
              <a:t>10</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3283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ctrTitle"/>
          </p:nvPr>
        </p:nvSpPr>
        <p:spPr>
          <a:xfrm>
            <a:off x="618007" y="661594"/>
            <a:ext cx="6336976" cy="5392841"/>
          </a:xfrm>
        </p:spPr>
        <p:txBody>
          <a:bodyPr anchor="b">
            <a:normAutofit/>
          </a:bodyPr>
          <a:lstStyle/>
          <a:p>
            <a:pPr algn="l"/>
            <a:r>
              <a:rPr lang="en-GB" sz="4800"/>
              <a:t>What is different about environment policies?</a:t>
            </a:r>
          </a:p>
        </p:txBody>
      </p:sp>
      <p:sp>
        <p:nvSpPr>
          <p:cNvPr id="3" name="Content Placeholder 2">
            <a:extLst>
              <a:ext uri="{FF2B5EF4-FFF2-40B4-BE49-F238E27FC236}">
                <a16:creationId xmlns:a16="http://schemas.microsoft.com/office/drawing/2014/main" id="{3E4FFFDC-9527-1566-7208-D980A3E2B39D}"/>
              </a:ext>
            </a:extLst>
          </p:cNvPr>
          <p:cNvSpPr>
            <a:spLocks noGrp="1"/>
          </p:cNvSpPr>
          <p:nvPr>
            <p:ph type="subTitle" idx="1"/>
          </p:nvPr>
        </p:nvSpPr>
        <p:spPr>
          <a:xfrm>
            <a:off x="8412480" y="612648"/>
            <a:ext cx="3063855" cy="5350004"/>
          </a:xfrm>
        </p:spPr>
        <p:txBody>
          <a:bodyPr>
            <a:normAutofit/>
          </a:bodyPr>
          <a:lstStyle/>
          <a:p>
            <a:pPr marL="0" indent="0" algn="l">
              <a:buNone/>
            </a:pPr>
            <a:r>
              <a:rPr lang="en-GB" dirty="0"/>
              <a:t>Environmental policy has to do with sustaining the ecological basis of life. </a:t>
            </a:r>
          </a:p>
          <a:p>
            <a:pPr marL="0" indent="0" algn="l">
              <a:buNone/>
            </a:pPr>
            <a:endParaRPr lang="en-GB" dirty="0"/>
          </a:p>
          <a:p>
            <a:pPr marL="0" indent="0" algn="l">
              <a:buNone/>
            </a:pPr>
            <a:r>
              <a:rPr lang="en-GB" dirty="0"/>
              <a:t>Health and environment policy are intertwined. </a:t>
            </a:r>
          </a:p>
          <a:p>
            <a:pPr marL="0" indent="0" algn="l">
              <a:buNone/>
            </a:pPr>
            <a:endParaRPr lang="en-GB" dirty="0"/>
          </a:p>
          <a:p>
            <a:pPr marL="0" indent="0" algn="l">
              <a:buNone/>
            </a:pPr>
            <a:r>
              <a:rPr lang="en-GB" dirty="0"/>
              <a:t>Human/ Non-Human</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effectLst>
                  <a:outerShdw blurRad="38100" dist="38100" dir="2700000" algn="tl">
                    <a:srgbClr val="000000">
                      <a:alpha val="43137"/>
                    </a:srgbClr>
                  </a:outerShdw>
                </a:effectLst>
              </a:rPr>
              <a:pPr>
                <a:spcAft>
                  <a:spcPts val="600"/>
                </a:spcAft>
              </a:pPr>
              <a:t>11</a:t>
            </a:fld>
            <a:endParaRPr lang="en-US">
              <a:effectLst>
                <a:outerShdw blurRad="38100" dist="38100" dir="2700000" algn="tl">
                  <a:srgbClr val="000000">
                    <a:alpha val="43137"/>
                  </a:srgbClr>
                </a:outerShdw>
              </a:effectLst>
            </a:endParaRPr>
          </a:p>
        </p:txBody>
      </p:sp>
      <p:pic>
        <p:nvPicPr>
          <p:cNvPr id="7170" name="Picture 2" descr="Environmental policies: the key to startups and SME's survival? | Startups  Magazine">
            <a:extLst>
              <a:ext uri="{FF2B5EF4-FFF2-40B4-BE49-F238E27FC236}">
                <a16:creationId xmlns:a16="http://schemas.microsoft.com/office/drawing/2014/main" id="{2C9F9634-F4D1-AE52-1FB3-39CAE03DE9C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74074" y="661594"/>
            <a:ext cx="5905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National Environmental Policy, 2006 | LawFoyer">
            <a:extLst>
              <a:ext uri="{FF2B5EF4-FFF2-40B4-BE49-F238E27FC236}">
                <a16:creationId xmlns:a16="http://schemas.microsoft.com/office/drawing/2014/main" id="{14A42773-4A75-59AF-514D-F48C4A529D87}"/>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8534269" y="3973285"/>
            <a:ext cx="2392631" cy="2392631"/>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10">
            <a:extLst>
              <a:ext uri="{FF2B5EF4-FFF2-40B4-BE49-F238E27FC236}">
                <a16:creationId xmlns:a16="http://schemas.microsoft.com/office/drawing/2014/main" id="{47FC20DE-3FD1-C7F0-3CEA-FE1D3975522E}"/>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154191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A466D-70A1-4246-5B7D-6E805B910794}"/>
              </a:ext>
            </a:extLst>
          </p:cNvPr>
          <p:cNvSpPr>
            <a:spLocks noGrp="1"/>
          </p:cNvSpPr>
          <p:nvPr>
            <p:ph type="title"/>
          </p:nvPr>
        </p:nvSpPr>
        <p:spPr/>
        <p:txBody>
          <a:bodyPr/>
          <a:lstStyle/>
          <a:p>
            <a:r>
              <a:rPr lang="en-GB" dirty="0"/>
              <a:t>Policy and Communication</a:t>
            </a:r>
          </a:p>
        </p:txBody>
      </p:sp>
      <p:sp>
        <p:nvSpPr>
          <p:cNvPr id="3" name="Content Placeholder 2">
            <a:extLst>
              <a:ext uri="{FF2B5EF4-FFF2-40B4-BE49-F238E27FC236}">
                <a16:creationId xmlns:a16="http://schemas.microsoft.com/office/drawing/2014/main" id="{81D33960-0D65-C42D-498C-F26DEE49FFA7}"/>
              </a:ext>
            </a:extLst>
          </p:cNvPr>
          <p:cNvSpPr>
            <a:spLocks noGrp="1"/>
          </p:cNvSpPr>
          <p:nvPr>
            <p:ph idx="1"/>
          </p:nvPr>
        </p:nvSpPr>
        <p:spPr>
          <a:xfrm>
            <a:off x="612647" y="1715532"/>
            <a:ext cx="5483353" cy="4593828"/>
          </a:xfrm>
        </p:spPr>
        <p:txBody>
          <a:bodyPr/>
          <a:lstStyle/>
          <a:p>
            <a:r>
              <a:rPr lang="en-GB" dirty="0"/>
              <a:t>An effective policy must be based on facts, but it is also (heavily) influenced by cultural values and politics.</a:t>
            </a:r>
          </a:p>
          <a:p>
            <a:endParaRPr lang="en-GB" dirty="0"/>
          </a:p>
        </p:txBody>
      </p:sp>
      <p:pic>
        <p:nvPicPr>
          <p:cNvPr id="5" name="Picture 4">
            <a:extLst>
              <a:ext uri="{FF2B5EF4-FFF2-40B4-BE49-F238E27FC236}">
                <a16:creationId xmlns:a16="http://schemas.microsoft.com/office/drawing/2014/main" id="{A4AB5DAB-15B9-F0DC-597A-872B034D101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503991" y="1165198"/>
            <a:ext cx="5482498" cy="5287804"/>
          </a:xfrm>
          <a:prstGeom prst="rect">
            <a:avLst/>
          </a:prstGeom>
        </p:spPr>
      </p:pic>
      <p:sp>
        <p:nvSpPr>
          <p:cNvPr id="8" name="Footer Placeholder 10">
            <a:extLst>
              <a:ext uri="{FF2B5EF4-FFF2-40B4-BE49-F238E27FC236}">
                <a16:creationId xmlns:a16="http://schemas.microsoft.com/office/drawing/2014/main" id="{2B38B057-6366-0B48-6194-B024C9F99A2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1235387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A466D-70A1-4246-5B7D-6E805B910794}"/>
              </a:ext>
            </a:extLst>
          </p:cNvPr>
          <p:cNvSpPr>
            <a:spLocks noGrp="1"/>
          </p:cNvSpPr>
          <p:nvPr>
            <p:ph type="title"/>
          </p:nvPr>
        </p:nvSpPr>
        <p:spPr/>
        <p:txBody>
          <a:bodyPr/>
          <a:lstStyle/>
          <a:p>
            <a:r>
              <a:rPr lang="en-GB" dirty="0"/>
              <a:t>Policy and Communication</a:t>
            </a:r>
          </a:p>
        </p:txBody>
      </p:sp>
      <p:sp>
        <p:nvSpPr>
          <p:cNvPr id="3" name="Content Placeholder 2">
            <a:extLst>
              <a:ext uri="{FF2B5EF4-FFF2-40B4-BE49-F238E27FC236}">
                <a16:creationId xmlns:a16="http://schemas.microsoft.com/office/drawing/2014/main" id="{81D33960-0D65-C42D-498C-F26DEE49FFA7}"/>
              </a:ext>
            </a:extLst>
          </p:cNvPr>
          <p:cNvSpPr>
            <a:spLocks noGrp="1"/>
          </p:cNvSpPr>
          <p:nvPr>
            <p:ph idx="1"/>
          </p:nvPr>
        </p:nvSpPr>
        <p:spPr>
          <a:xfrm>
            <a:off x="612647" y="1715532"/>
            <a:ext cx="5483353" cy="4593828"/>
          </a:xfrm>
        </p:spPr>
        <p:txBody>
          <a:bodyPr/>
          <a:lstStyle/>
          <a:p>
            <a:r>
              <a:rPr lang="en-GB" dirty="0"/>
              <a:t>An effective policy must be based on facts, but it is also (heavily) influenced by cultural values and politics.</a:t>
            </a:r>
          </a:p>
          <a:p>
            <a:endParaRPr lang="en-GB" dirty="0"/>
          </a:p>
        </p:txBody>
      </p:sp>
      <p:pic>
        <p:nvPicPr>
          <p:cNvPr id="5" name="Picture 4">
            <a:extLst>
              <a:ext uri="{FF2B5EF4-FFF2-40B4-BE49-F238E27FC236}">
                <a16:creationId xmlns:a16="http://schemas.microsoft.com/office/drawing/2014/main" id="{A4AB5DAB-15B9-F0DC-597A-872B034D101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503991" y="1165198"/>
            <a:ext cx="5482498" cy="5287804"/>
          </a:xfrm>
          <a:prstGeom prst="rect">
            <a:avLst/>
          </a:prstGeom>
        </p:spPr>
      </p:pic>
      <p:sp>
        <p:nvSpPr>
          <p:cNvPr id="7" name="TextBox 6">
            <a:extLst>
              <a:ext uri="{FF2B5EF4-FFF2-40B4-BE49-F238E27FC236}">
                <a16:creationId xmlns:a16="http://schemas.microsoft.com/office/drawing/2014/main" id="{C70AA4A2-FE51-D3D0-020E-52B933529501}"/>
              </a:ext>
            </a:extLst>
          </p:cNvPr>
          <p:cNvSpPr txBox="1"/>
          <p:nvPr/>
        </p:nvSpPr>
        <p:spPr>
          <a:xfrm>
            <a:off x="765047" y="3528341"/>
            <a:ext cx="6354702" cy="1077218"/>
          </a:xfrm>
          <a:prstGeom prst="rect">
            <a:avLst/>
          </a:prstGeom>
          <a:noFill/>
        </p:spPr>
        <p:txBody>
          <a:bodyPr wrap="square">
            <a:spAutoFit/>
          </a:bodyPr>
          <a:lstStyle/>
          <a:p>
            <a:r>
              <a:rPr lang="en-GB" sz="3200" dirty="0">
                <a:solidFill>
                  <a:schemeClr val="accent3"/>
                </a:solidFill>
              </a:rPr>
              <a:t>Multifaceted: elements cannot be considered in isolation</a:t>
            </a:r>
          </a:p>
        </p:txBody>
      </p:sp>
      <p:sp>
        <p:nvSpPr>
          <p:cNvPr id="8" name="Footer Placeholder 10">
            <a:extLst>
              <a:ext uri="{FF2B5EF4-FFF2-40B4-BE49-F238E27FC236}">
                <a16:creationId xmlns:a16="http://schemas.microsoft.com/office/drawing/2014/main" id="{2B38B057-6366-0B48-6194-B024C9F99A2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4675667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A466D-70A1-4246-5B7D-6E805B910794}"/>
              </a:ext>
            </a:extLst>
          </p:cNvPr>
          <p:cNvSpPr>
            <a:spLocks noGrp="1"/>
          </p:cNvSpPr>
          <p:nvPr>
            <p:ph type="title"/>
          </p:nvPr>
        </p:nvSpPr>
        <p:spPr/>
        <p:txBody>
          <a:bodyPr/>
          <a:lstStyle/>
          <a:p>
            <a:r>
              <a:rPr lang="en-GB" dirty="0"/>
              <a:t>Policy and Communication</a:t>
            </a:r>
          </a:p>
        </p:txBody>
      </p:sp>
      <p:sp>
        <p:nvSpPr>
          <p:cNvPr id="3" name="Content Placeholder 2">
            <a:extLst>
              <a:ext uri="{FF2B5EF4-FFF2-40B4-BE49-F238E27FC236}">
                <a16:creationId xmlns:a16="http://schemas.microsoft.com/office/drawing/2014/main" id="{81D33960-0D65-C42D-498C-F26DEE49FFA7}"/>
              </a:ext>
            </a:extLst>
          </p:cNvPr>
          <p:cNvSpPr>
            <a:spLocks noGrp="1"/>
          </p:cNvSpPr>
          <p:nvPr>
            <p:ph idx="1"/>
          </p:nvPr>
        </p:nvSpPr>
        <p:spPr>
          <a:xfrm>
            <a:off x="612647" y="1715532"/>
            <a:ext cx="5483353" cy="4593828"/>
          </a:xfrm>
        </p:spPr>
        <p:txBody>
          <a:bodyPr/>
          <a:lstStyle/>
          <a:p>
            <a:r>
              <a:rPr lang="en-GB" dirty="0"/>
              <a:t>An effective policy must be based on facts, but it is also (heavily) influenced by cultural values and politics.</a:t>
            </a:r>
          </a:p>
          <a:p>
            <a:endParaRPr lang="en-GB" dirty="0"/>
          </a:p>
        </p:txBody>
      </p:sp>
      <p:pic>
        <p:nvPicPr>
          <p:cNvPr id="5" name="Picture 4">
            <a:extLst>
              <a:ext uri="{FF2B5EF4-FFF2-40B4-BE49-F238E27FC236}">
                <a16:creationId xmlns:a16="http://schemas.microsoft.com/office/drawing/2014/main" id="{A4AB5DAB-15B9-F0DC-597A-872B034D101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503991" y="1165198"/>
            <a:ext cx="5482498" cy="5287804"/>
          </a:xfrm>
          <a:prstGeom prst="rect">
            <a:avLst/>
          </a:prstGeom>
        </p:spPr>
      </p:pic>
      <p:sp>
        <p:nvSpPr>
          <p:cNvPr id="7" name="TextBox 6">
            <a:extLst>
              <a:ext uri="{FF2B5EF4-FFF2-40B4-BE49-F238E27FC236}">
                <a16:creationId xmlns:a16="http://schemas.microsoft.com/office/drawing/2014/main" id="{C70AA4A2-FE51-D3D0-020E-52B933529501}"/>
              </a:ext>
            </a:extLst>
          </p:cNvPr>
          <p:cNvSpPr txBox="1"/>
          <p:nvPr/>
        </p:nvSpPr>
        <p:spPr>
          <a:xfrm>
            <a:off x="765047" y="3528341"/>
            <a:ext cx="6354702" cy="2554545"/>
          </a:xfrm>
          <a:prstGeom prst="rect">
            <a:avLst/>
          </a:prstGeom>
          <a:noFill/>
        </p:spPr>
        <p:txBody>
          <a:bodyPr wrap="square">
            <a:spAutoFit/>
          </a:bodyPr>
          <a:lstStyle/>
          <a:p>
            <a:r>
              <a:rPr lang="en-GB" sz="3200" dirty="0">
                <a:solidFill>
                  <a:schemeClr val="accent3"/>
                </a:solidFill>
              </a:rPr>
              <a:t>Multifaceted: elements cannot be considered in isolation</a:t>
            </a:r>
          </a:p>
          <a:p>
            <a:endParaRPr lang="en-GB" sz="3200" dirty="0">
              <a:solidFill>
                <a:schemeClr val="accent3"/>
              </a:solidFill>
            </a:endParaRPr>
          </a:p>
          <a:p>
            <a:r>
              <a:rPr lang="en-GB" sz="3200" dirty="0">
                <a:solidFill>
                  <a:schemeClr val="accent3"/>
                </a:solidFill>
              </a:rPr>
              <a:t>Constantly evolving through time…</a:t>
            </a:r>
          </a:p>
        </p:txBody>
      </p:sp>
      <p:sp>
        <p:nvSpPr>
          <p:cNvPr id="8" name="Footer Placeholder 10">
            <a:extLst>
              <a:ext uri="{FF2B5EF4-FFF2-40B4-BE49-F238E27FC236}">
                <a16:creationId xmlns:a16="http://schemas.microsoft.com/office/drawing/2014/main" id="{2B38B057-6366-0B48-6194-B024C9F99A2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5820628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09599" y="4637739"/>
            <a:ext cx="4417231" cy="1585853"/>
          </a:xfrm>
        </p:spPr>
        <p:txBody>
          <a:bodyPr anchor="b">
            <a:normAutofit/>
          </a:bodyPr>
          <a:lstStyle/>
          <a:p>
            <a:r>
              <a:rPr lang="en-GB"/>
              <a:t>Environmental communication </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15</a:t>
            </a:fld>
            <a:endParaRPr lang="en-US">
              <a:effectLst>
                <a:outerShdw blurRad="38100" dist="38100" dir="2700000" algn="tl">
                  <a:srgbClr val="000000">
                    <a:alpha val="43137"/>
                  </a:srgbClr>
                </a:outerShdw>
              </a:effectLst>
            </a:endParaRPr>
          </a:p>
        </p:txBody>
      </p:sp>
      <p:pic>
        <p:nvPicPr>
          <p:cNvPr id="3074" name="Picture 2">
            <a:extLst>
              <a:ext uri="{FF2B5EF4-FFF2-40B4-BE49-F238E27FC236}">
                <a16:creationId xmlns:a16="http://schemas.microsoft.com/office/drawing/2014/main" id="{BCC2C56D-4D9B-1CCC-023E-EE010BD2C58E}"/>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4207291" y="489858"/>
            <a:ext cx="7728508" cy="55517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C031B48-CC24-DE0B-7AF7-0B5EA9C268F4}"/>
              </a:ext>
            </a:extLst>
          </p:cNvPr>
          <p:cNvSpPr txBox="1"/>
          <p:nvPr/>
        </p:nvSpPr>
        <p:spPr>
          <a:xfrm>
            <a:off x="354874" y="489857"/>
            <a:ext cx="3276600" cy="1200329"/>
          </a:xfrm>
          <a:prstGeom prst="rect">
            <a:avLst/>
          </a:prstGeom>
          <a:noFill/>
        </p:spPr>
        <p:txBody>
          <a:bodyPr wrap="square">
            <a:spAutoFit/>
          </a:bodyPr>
          <a:lstStyle/>
          <a:p>
            <a:r>
              <a:rPr lang="en-GB" dirty="0">
                <a:hlinkClick r:id="rId3"/>
              </a:rPr>
              <a:t>Why does public attention to the environment change so much over time? | British Politics and Policy at LSE</a:t>
            </a:r>
            <a:endParaRPr lang="en-GB" dirty="0"/>
          </a:p>
        </p:txBody>
      </p:sp>
      <p:sp>
        <p:nvSpPr>
          <p:cNvPr id="10" name="Footer Placeholder 10">
            <a:extLst>
              <a:ext uri="{FF2B5EF4-FFF2-40B4-BE49-F238E27FC236}">
                <a16:creationId xmlns:a16="http://schemas.microsoft.com/office/drawing/2014/main" id="{67B217B3-0C5A-B31D-528B-49FE8067F9B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4297068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09599" y="4637739"/>
            <a:ext cx="4417231" cy="1585853"/>
          </a:xfrm>
        </p:spPr>
        <p:txBody>
          <a:bodyPr anchor="b">
            <a:normAutofit/>
          </a:bodyPr>
          <a:lstStyle/>
          <a:p>
            <a:r>
              <a:rPr lang="en-GB"/>
              <a:t>Environmental communication </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16</a:t>
            </a:fld>
            <a:endParaRPr lang="en-US">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5C031B48-CC24-DE0B-7AF7-0B5EA9C268F4}"/>
              </a:ext>
            </a:extLst>
          </p:cNvPr>
          <p:cNvSpPr txBox="1"/>
          <p:nvPr/>
        </p:nvSpPr>
        <p:spPr>
          <a:xfrm>
            <a:off x="354874" y="489857"/>
            <a:ext cx="3276600" cy="1200329"/>
          </a:xfrm>
          <a:prstGeom prst="rect">
            <a:avLst/>
          </a:prstGeom>
          <a:noFill/>
        </p:spPr>
        <p:txBody>
          <a:bodyPr wrap="square">
            <a:spAutoFit/>
          </a:bodyPr>
          <a:lstStyle/>
          <a:p>
            <a:r>
              <a:rPr lang="en-GB" dirty="0">
                <a:hlinkClick r:id="rId2"/>
              </a:rPr>
              <a:t>Why does public attention to the environment change so much over time? | British Politics and Policy at LSE</a:t>
            </a:r>
            <a:endParaRPr lang="en-GB" dirty="0"/>
          </a:p>
        </p:txBody>
      </p:sp>
      <p:pic>
        <p:nvPicPr>
          <p:cNvPr id="4098" name="Picture 2">
            <a:extLst>
              <a:ext uri="{FF2B5EF4-FFF2-40B4-BE49-F238E27FC236}">
                <a16:creationId xmlns:a16="http://schemas.microsoft.com/office/drawing/2014/main" id="{FD3FFE53-DFD6-4F63-080B-5C61581A9934}"/>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030048" y="239486"/>
            <a:ext cx="8031321" cy="548231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asters in Environmental Communication &amp; Management">
            <a:extLst>
              <a:ext uri="{FF2B5EF4-FFF2-40B4-BE49-F238E27FC236}">
                <a16:creationId xmlns:a16="http://schemas.microsoft.com/office/drawing/2014/main" id="{BC89BB17-B80B-0262-324F-A914ABE09CE2}"/>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54874" y="1853896"/>
            <a:ext cx="3549290" cy="1585853"/>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10">
            <a:extLst>
              <a:ext uri="{FF2B5EF4-FFF2-40B4-BE49-F238E27FC236}">
                <a16:creationId xmlns:a16="http://schemas.microsoft.com/office/drawing/2014/main" id="{8C06CCF6-DE35-17DF-A318-C162E4BA7B30}"/>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154893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6 tips for becoming a youth activist (as told by a youth activist) | Grist">
            <a:extLst>
              <a:ext uri="{FF2B5EF4-FFF2-40B4-BE49-F238E27FC236}">
                <a16:creationId xmlns:a16="http://schemas.microsoft.com/office/drawing/2014/main" id="{956B0D58-CCE3-7601-321C-64BA20B6C344}"/>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0" y="0"/>
            <a:ext cx="12192000" cy="68580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2305" name="Title 1">
            <a:extLst>
              <a:ext uri="{FF2B5EF4-FFF2-40B4-BE49-F238E27FC236}">
                <a16:creationId xmlns:a16="http://schemas.microsoft.com/office/drawing/2014/main" id="{900A38E9-D21E-DE68-38AC-F56AEA15B379}"/>
              </a:ext>
            </a:extLst>
          </p:cNvPr>
          <p:cNvSpPr>
            <a:spLocks noGrp="1"/>
          </p:cNvSpPr>
          <p:nvPr>
            <p:ph type="ctrTitle"/>
          </p:nvPr>
        </p:nvSpPr>
        <p:spPr>
          <a:xfrm>
            <a:off x="6920980" y="1893965"/>
            <a:ext cx="4738347" cy="1986802"/>
          </a:xfrm>
        </p:spPr>
        <p:txBody>
          <a:bodyPr>
            <a:normAutofit fontScale="90000"/>
          </a:bodyPr>
          <a:lstStyle/>
          <a:p>
            <a:pPr algn="r"/>
            <a:r>
              <a:rPr lang="en-US" dirty="0">
                <a:solidFill>
                  <a:srgbClr val="FFFFFF"/>
                </a:solidFill>
                <a:effectLst>
                  <a:outerShdw blurRad="38100" dist="38100" dir="2700000" algn="tl">
                    <a:srgbClr val="000000">
                      <a:alpha val="43137"/>
                    </a:srgbClr>
                  </a:outerShdw>
                </a:effectLst>
              </a:rPr>
              <a:t>Does activism improve environmental policy communication?</a:t>
            </a:r>
          </a:p>
        </p:txBody>
      </p:sp>
      <p:sp>
        <p:nvSpPr>
          <p:cNvPr id="12306"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870416" y="6453002"/>
            <a:ext cx="4738347" cy="1189425"/>
          </a:xfrm>
        </p:spPr>
        <p:txBody>
          <a:bodyPr>
            <a:noAutofit/>
          </a:bodyPr>
          <a:lstStyle/>
          <a:p>
            <a:pPr algn="l"/>
            <a:r>
              <a:rPr lang="en-US" sz="1400" dirty="0">
                <a:solidFill>
                  <a:srgbClr val="FFFFFF"/>
                </a:solidFill>
                <a:effectLst>
                  <a:outerShdw blurRad="38100" dist="38100" dir="2700000" algn="tl">
                    <a:srgbClr val="000000">
                      <a:alpha val="43137"/>
                    </a:srgbClr>
                  </a:outerShdw>
                </a:effectLst>
              </a:rPr>
              <a:t>15 mins to form an argument for + against?</a:t>
            </a:r>
          </a:p>
        </p:txBody>
      </p:sp>
      <p:sp>
        <p:nvSpPr>
          <p:cNvPr id="12307"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1/9/2024</a:t>
            </a:fld>
            <a:endParaRPr lang="en-US">
              <a:solidFill>
                <a:srgbClr val="FFFFFF"/>
              </a:solidFill>
              <a:effectLst>
                <a:outerShdw blurRad="38100" dist="38100" dir="2700000" algn="tl">
                  <a:srgbClr val="000000">
                    <a:alpha val="43137"/>
                  </a:srgbClr>
                </a:outerShdw>
              </a:effectLst>
            </a:endParaRPr>
          </a:p>
        </p:txBody>
      </p:sp>
      <p:sp>
        <p:nvSpPr>
          <p:cNvPr id="12309" name="Slide Number Placeholder 15">
            <a:extLst>
              <a:ext uri="{FF2B5EF4-FFF2-40B4-BE49-F238E27FC236}">
                <a16:creationId xmlns:a16="http://schemas.microsoft.com/office/drawing/2014/main" id="{5E5E3230-CD3D-F260-DA7F-6A132E1D0E0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17</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090380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1/9/2024</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18</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94456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5 steps to easy and effective policy communication | VComply">
            <a:extLst>
              <a:ext uri="{FF2B5EF4-FFF2-40B4-BE49-F238E27FC236}">
                <a16:creationId xmlns:a16="http://schemas.microsoft.com/office/drawing/2014/main" id="{367EF71C-A31C-5852-205F-90CB72ADADDF}"/>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711700" y="0"/>
            <a:ext cx="74803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2305" name="Title 1">
            <a:extLst>
              <a:ext uri="{FF2B5EF4-FFF2-40B4-BE49-F238E27FC236}">
                <a16:creationId xmlns:a16="http://schemas.microsoft.com/office/drawing/2014/main" id="{900A38E9-D21E-DE68-38AC-F56AEA15B379}"/>
              </a:ext>
            </a:extLst>
          </p:cNvPr>
          <p:cNvSpPr>
            <a:spLocks noGrp="1"/>
          </p:cNvSpPr>
          <p:nvPr>
            <p:ph type="ctrTitle"/>
          </p:nvPr>
        </p:nvSpPr>
        <p:spPr>
          <a:xfrm>
            <a:off x="248038" y="914250"/>
            <a:ext cx="4138906" cy="1986802"/>
          </a:xfrm>
        </p:spPr>
        <p:txBody>
          <a:bodyPr>
            <a:normAutofit fontScale="90000"/>
          </a:bodyPr>
          <a:lstStyle/>
          <a:p>
            <a:pPr algn="r"/>
            <a:r>
              <a:rPr lang="en-US" dirty="0">
                <a:effectLst>
                  <a:outerShdw blurRad="38100" dist="38100" dir="2700000" algn="tl">
                    <a:srgbClr val="000000">
                      <a:alpha val="43137"/>
                    </a:srgbClr>
                  </a:outerShdw>
                </a:effectLst>
              </a:rPr>
              <a:t>What is effective policy communication?</a:t>
            </a:r>
          </a:p>
        </p:txBody>
      </p:sp>
      <p:sp>
        <p:nvSpPr>
          <p:cNvPr id="12306"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870416" y="6453002"/>
            <a:ext cx="4738347" cy="1189425"/>
          </a:xfrm>
        </p:spPr>
        <p:txBody>
          <a:bodyPr>
            <a:noAutofit/>
          </a:bodyPr>
          <a:lstStyle/>
          <a:p>
            <a:pPr algn="l"/>
            <a:r>
              <a:rPr lang="en-US" sz="1400" dirty="0">
                <a:solidFill>
                  <a:srgbClr val="FFFFFF"/>
                </a:solidFill>
                <a:effectLst>
                  <a:outerShdw blurRad="38100" dist="38100" dir="2700000" algn="tl">
                    <a:srgbClr val="000000">
                      <a:alpha val="43137"/>
                    </a:srgbClr>
                  </a:outerShdw>
                </a:effectLst>
              </a:rPr>
              <a:t>15 mins to form an argument for + against?</a:t>
            </a:r>
          </a:p>
        </p:txBody>
      </p:sp>
      <p:sp>
        <p:nvSpPr>
          <p:cNvPr id="12307"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1/9/2024</a:t>
            </a:fld>
            <a:endParaRPr lang="en-US">
              <a:solidFill>
                <a:srgbClr val="FFFFFF"/>
              </a:solidFill>
              <a:effectLst>
                <a:outerShdw blurRad="38100" dist="38100" dir="2700000" algn="tl">
                  <a:srgbClr val="000000">
                    <a:alpha val="43137"/>
                  </a:srgbClr>
                </a:outerShdw>
              </a:effectLst>
            </a:endParaRPr>
          </a:p>
        </p:txBody>
      </p:sp>
      <p:sp>
        <p:nvSpPr>
          <p:cNvPr id="12309" name="Slide Number Placeholder 15">
            <a:extLst>
              <a:ext uri="{FF2B5EF4-FFF2-40B4-BE49-F238E27FC236}">
                <a16:creationId xmlns:a16="http://schemas.microsoft.com/office/drawing/2014/main" id="{5E5E3230-CD3D-F260-DA7F-6A132E1D0E0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19</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649745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4FFFDC-9527-1566-7208-D980A3E2B39D}"/>
              </a:ext>
            </a:extLst>
          </p:cNvPr>
          <p:cNvSpPr>
            <a:spLocks noGrp="1"/>
          </p:cNvSpPr>
          <p:nvPr>
            <p:ph idx="1"/>
          </p:nvPr>
        </p:nvSpPr>
        <p:spPr>
          <a:xfrm>
            <a:off x="614680" y="1360714"/>
            <a:ext cx="3553413" cy="5078186"/>
          </a:xfrm>
        </p:spPr>
        <p:txBody>
          <a:bodyPr>
            <a:normAutofit fontScale="92500"/>
          </a:bodyPr>
          <a:lstStyle/>
          <a:p>
            <a:pPr>
              <a:lnSpc>
                <a:spcPct val="110000"/>
              </a:lnSpc>
            </a:pPr>
            <a:r>
              <a:rPr lang="en-GB" sz="2400" dirty="0"/>
              <a:t>The goal of policy communication can be thought of as informing citizens of the existence of a policy and persuading them to participate in/and or comply with the policy requirements (Ahn, 2014). </a:t>
            </a:r>
          </a:p>
          <a:p>
            <a:pPr marL="0" indent="0">
              <a:lnSpc>
                <a:spcPct val="110000"/>
              </a:lnSpc>
              <a:buNone/>
            </a:pPr>
            <a:endParaRPr lang="en-GB" sz="1300" dirty="0"/>
          </a:p>
          <a:p>
            <a:pPr>
              <a:lnSpc>
                <a:spcPct val="110000"/>
              </a:lnSpc>
            </a:pPr>
            <a:r>
              <a:rPr lang="en-GB" sz="1300" dirty="0">
                <a:hlinkClick r:id="rId2"/>
              </a:rPr>
              <a:t>Effective Policy Communication in the Age of Information Overload and YouTube | Brookings</a:t>
            </a:r>
            <a:endParaRPr lang="en-GB" sz="13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1/9/2024</a:t>
            </a:fld>
            <a:endParaRPr lang="en-US"/>
          </a:p>
        </p:txBody>
      </p:sp>
      <p:pic>
        <p:nvPicPr>
          <p:cNvPr id="5" name="Picture 4" descr="Green dialogue boxes">
            <a:extLst>
              <a:ext uri="{FF2B5EF4-FFF2-40B4-BE49-F238E27FC236}">
                <a16:creationId xmlns:a16="http://schemas.microsoft.com/office/drawing/2014/main" id="{B3ED509B-19B4-E28E-C77F-5FB7F11D840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20</a:t>
            </a:fld>
            <a:endParaRPr lang="en-US">
              <a:solidFill>
                <a:srgbClr val="FFFFFF"/>
              </a:solidFill>
              <a:effectLst>
                <a:outerShdw blurRad="38100" dist="38100" dir="2700000" algn="tl">
                  <a:srgbClr val="000000">
                    <a:alpha val="43137"/>
                  </a:srgbClr>
                </a:outerShdw>
              </a:effectLst>
            </a:endParaRPr>
          </a:p>
        </p:txBody>
      </p:sp>
      <p:sp>
        <p:nvSpPr>
          <p:cNvPr id="4" name="Footer Placeholder 10">
            <a:extLst>
              <a:ext uri="{FF2B5EF4-FFF2-40B4-BE49-F238E27FC236}">
                <a16:creationId xmlns:a16="http://schemas.microsoft.com/office/drawing/2014/main" id="{B2A9AFF5-B35E-6E69-DFE0-F3BA5CE75394}"/>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
        <p:nvSpPr>
          <p:cNvPr id="7" name="Title 6">
            <a:extLst>
              <a:ext uri="{FF2B5EF4-FFF2-40B4-BE49-F238E27FC236}">
                <a16:creationId xmlns:a16="http://schemas.microsoft.com/office/drawing/2014/main" id="{9E45C94C-3157-C916-EA8E-FF38FE675216}"/>
              </a:ext>
            </a:extLst>
          </p:cNvPr>
          <p:cNvSpPr>
            <a:spLocks noGrp="1"/>
          </p:cNvSpPr>
          <p:nvPr>
            <p:ph type="title"/>
          </p:nvPr>
        </p:nvSpPr>
        <p:spPr/>
        <p:txBody>
          <a:bodyPr/>
          <a:lstStyle/>
          <a:p>
            <a:r>
              <a:rPr lang="en-GB" dirty="0"/>
              <a:t>Aim?</a:t>
            </a:r>
          </a:p>
        </p:txBody>
      </p:sp>
    </p:spTree>
    <p:extLst>
      <p:ext uri="{BB962C8B-B14F-4D97-AF65-F5344CB8AC3E}">
        <p14:creationId xmlns:p14="http://schemas.microsoft.com/office/powerpoint/2010/main" val="10915746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Adequate Communication</a:t>
            </a:r>
          </a:p>
        </p:txBody>
      </p:sp>
      <p:sp>
        <p:nvSpPr>
          <p:cNvPr id="3" name="Content Placeholder 2">
            <a:extLst>
              <a:ext uri="{FF2B5EF4-FFF2-40B4-BE49-F238E27FC236}">
                <a16:creationId xmlns:a16="http://schemas.microsoft.com/office/drawing/2014/main" id="{C3C635ED-4108-3C3D-17C4-29BF1110C9EC}"/>
              </a:ext>
            </a:extLst>
          </p:cNvPr>
          <p:cNvSpPr>
            <a:spLocks noGrp="1"/>
          </p:cNvSpPr>
          <p:nvPr>
            <p:ph idx="1"/>
          </p:nvPr>
        </p:nvSpPr>
        <p:spPr/>
        <p:txBody>
          <a:bodyPr/>
          <a:lstStyle/>
          <a:p>
            <a:r>
              <a:rPr lang="en-GB" dirty="0"/>
              <a:t>Communications are adequate if they: </a:t>
            </a:r>
          </a:p>
          <a:p>
            <a:endParaRPr lang="en-GB" dirty="0"/>
          </a:p>
          <a:p>
            <a:r>
              <a:rPr lang="en-GB" dirty="0"/>
              <a:t>- reach people with the information that they need </a:t>
            </a:r>
          </a:p>
          <a:p>
            <a:r>
              <a:rPr lang="en-GB" dirty="0"/>
              <a:t>- in a form that they can use.</a:t>
            </a:r>
          </a:p>
        </p:txBody>
      </p:sp>
      <p:sp>
        <p:nvSpPr>
          <p:cNvPr id="5" name="TextBox 4">
            <a:extLst>
              <a:ext uri="{FF2B5EF4-FFF2-40B4-BE49-F238E27FC236}">
                <a16:creationId xmlns:a16="http://schemas.microsoft.com/office/drawing/2014/main" id="{43E5A053-C4F2-0A65-0889-F570B560B214}"/>
              </a:ext>
            </a:extLst>
          </p:cNvPr>
          <p:cNvSpPr txBox="1"/>
          <p:nvPr/>
        </p:nvSpPr>
        <p:spPr>
          <a:xfrm>
            <a:off x="6507867" y="5986194"/>
            <a:ext cx="6094070" cy="646331"/>
          </a:xfrm>
          <a:prstGeom prst="rect">
            <a:avLst/>
          </a:prstGeom>
          <a:noFill/>
        </p:spPr>
        <p:txBody>
          <a:bodyPr wrap="square">
            <a:spAutoFit/>
          </a:bodyPr>
          <a:lstStyle/>
          <a:p>
            <a:r>
              <a:rPr lang="en-GB" dirty="0"/>
              <a:t>Baruch Fischhoff, 2011 Applying the science of communication to the communication of science</a:t>
            </a:r>
          </a:p>
        </p:txBody>
      </p:sp>
      <p:sp>
        <p:nvSpPr>
          <p:cNvPr id="7" name="Footer Placeholder 10">
            <a:extLst>
              <a:ext uri="{FF2B5EF4-FFF2-40B4-BE49-F238E27FC236}">
                <a16:creationId xmlns:a16="http://schemas.microsoft.com/office/drawing/2014/main" id="{0F3A8655-5C4F-5AEC-423F-B4F7DD84282B}"/>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pic>
        <p:nvPicPr>
          <p:cNvPr id="14338" name="Picture 2" descr="3 actionable communication tips!">
            <a:extLst>
              <a:ext uri="{FF2B5EF4-FFF2-40B4-BE49-F238E27FC236}">
                <a16:creationId xmlns:a16="http://schemas.microsoft.com/office/drawing/2014/main" id="{BE736914-ADFB-0474-F562-E6BCF54D941F}"/>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8850473" y="314669"/>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Red Means Stop - Leicester, Leicestershire and Rutland Road Safety  Partnership">
            <a:extLst>
              <a:ext uri="{FF2B5EF4-FFF2-40B4-BE49-F238E27FC236}">
                <a16:creationId xmlns:a16="http://schemas.microsoft.com/office/drawing/2014/main" id="{63F58C60-9497-75F4-6352-5EF24C065AA6}"/>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8001774" y="2147706"/>
            <a:ext cx="3706586" cy="2471057"/>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Dogs with something to say press buttons for words in UCSD cognition study  | KPBS Public Media">
            <a:extLst>
              <a:ext uri="{FF2B5EF4-FFF2-40B4-BE49-F238E27FC236}">
                <a16:creationId xmlns:a16="http://schemas.microsoft.com/office/drawing/2014/main" id="{C05C8187-AC05-9EEB-F891-519CFC95C45F}"/>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171425" y="3660539"/>
            <a:ext cx="3407017" cy="1916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51008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Not just science! Policy Communication</a:t>
            </a:r>
          </a:p>
        </p:txBody>
      </p:sp>
      <p:sp>
        <p:nvSpPr>
          <p:cNvPr id="3" name="Content Placeholder 2">
            <a:extLst>
              <a:ext uri="{FF2B5EF4-FFF2-40B4-BE49-F238E27FC236}">
                <a16:creationId xmlns:a16="http://schemas.microsoft.com/office/drawing/2014/main" id="{C3C635ED-4108-3C3D-17C4-29BF1110C9EC}"/>
              </a:ext>
            </a:extLst>
          </p:cNvPr>
          <p:cNvSpPr>
            <a:spLocks noGrp="1"/>
          </p:cNvSpPr>
          <p:nvPr>
            <p:ph idx="1"/>
          </p:nvPr>
        </p:nvSpPr>
        <p:spPr>
          <a:xfrm>
            <a:off x="612647" y="1338943"/>
            <a:ext cx="10653579" cy="4970417"/>
          </a:xfrm>
        </p:spPr>
        <p:txBody>
          <a:bodyPr/>
          <a:lstStyle/>
          <a:p>
            <a:r>
              <a:rPr lang="en-GB" dirty="0"/>
              <a:t>Science has the disadvantage of focusing on a single piece of the puzzle.. To become a useful input for policy, must be “positioned” into the broader context</a:t>
            </a:r>
          </a:p>
        </p:txBody>
      </p:sp>
      <p:sp>
        <p:nvSpPr>
          <p:cNvPr id="6" name="TextBox 5">
            <a:extLst>
              <a:ext uri="{FF2B5EF4-FFF2-40B4-BE49-F238E27FC236}">
                <a16:creationId xmlns:a16="http://schemas.microsoft.com/office/drawing/2014/main" id="{17011248-B787-4B56-D87F-F52A68E2BFAC}"/>
              </a:ext>
            </a:extLst>
          </p:cNvPr>
          <p:cNvSpPr txBox="1"/>
          <p:nvPr/>
        </p:nvSpPr>
        <p:spPr>
          <a:xfrm>
            <a:off x="925773" y="2471201"/>
            <a:ext cx="4201397" cy="2492990"/>
          </a:xfrm>
          <a:prstGeom prst="rect">
            <a:avLst/>
          </a:prstGeom>
          <a:noFill/>
        </p:spPr>
        <p:txBody>
          <a:bodyPr wrap="square">
            <a:spAutoFit/>
          </a:bodyPr>
          <a:lstStyle/>
          <a:p>
            <a:r>
              <a:rPr lang="en-GB" sz="2000" i="1" dirty="0">
                <a:solidFill>
                  <a:schemeClr val="accent3"/>
                </a:solidFill>
              </a:rPr>
              <a:t>Whereas academics’ value lies in illuminating complexity, civil servants are assessed on their ability to simplify complex issues down to the key components necessary to make a decision.</a:t>
            </a:r>
          </a:p>
          <a:p>
            <a:endParaRPr lang="en-GB" i="1" dirty="0">
              <a:solidFill>
                <a:schemeClr val="accent3"/>
              </a:solidFill>
            </a:endParaRPr>
          </a:p>
          <a:p>
            <a:endParaRPr lang="en-GB" i="1" dirty="0">
              <a:solidFill>
                <a:schemeClr val="accent3"/>
              </a:solidFill>
            </a:endParaRPr>
          </a:p>
        </p:txBody>
      </p:sp>
      <p:pic>
        <p:nvPicPr>
          <p:cNvPr id="8194" name="Picture 2" descr="Saving lives versus social media impacr">
            <a:extLst>
              <a:ext uri="{FF2B5EF4-FFF2-40B4-BE49-F238E27FC236}">
                <a16:creationId xmlns:a16="http://schemas.microsoft.com/office/drawing/2014/main" id="{BC671728-188D-1455-96C7-737B4479A40F}"/>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370753" y="2741331"/>
            <a:ext cx="5895473" cy="3743625"/>
          </a:xfrm>
          <a:prstGeom prst="rect">
            <a:avLst/>
          </a:prstGeom>
          <a:noFill/>
          <a:extLst>
            <a:ext uri="{909E8E84-426E-40DD-AFC4-6F175D3DCCD1}">
              <a14:hiddenFill xmlns:a14="http://schemas.microsoft.com/office/drawing/2010/main">
                <a:solidFill>
                  <a:srgbClr val="FFFFFF"/>
                </a:solidFill>
              </a14:hiddenFill>
            </a:ext>
          </a:extLst>
        </p:spPr>
      </p:pic>
      <p:sp>
        <p:nvSpPr>
          <p:cNvPr id="7" name="Footer Placeholder 10">
            <a:extLst>
              <a:ext uri="{FF2B5EF4-FFF2-40B4-BE49-F238E27FC236}">
                <a16:creationId xmlns:a16="http://schemas.microsoft.com/office/drawing/2014/main" id="{BF9E3B58-898A-A13F-34BF-A7D3344DE51A}"/>
              </a:ext>
            </a:extLst>
          </p:cNvPr>
          <p:cNvSpPr>
            <a:spLocks noGrp="1"/>
          </p:cNvSpPr>
          <p:nvPr>
            <p:ph type="ftr" sz="quarter" idx="11"/>
          </p:nvPr>
        </p:nvSpPr>
        <p:spPr>
          <a:xfrm>
            <a:off x="8876521" y="6464577"/>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
        <p:nvSpPr>
          <p:cNvPr id="9" name="TextBox 8">
            <a:extLst>
              <a:ext uri="{FF2B5EF4-FFF2-40B4-BE49-F238E27FC236}">
                <a16:creationId xmlns:a16="http://schemas.microsoft.com/office/drawing/2014/main" id="{B7780B84-0E3C-F588-E3F3-AFA997C1AC58}"/>
              </a:ext>
            </a:extLst>
          </p:cNvPr>
          <p:cNvSpPr txBox="1"/>
          <p:nvPr/>
        </p:nvSpPr>
        <p:spPr>
          <a:xfrm>
            <a:off x="401468" y="5596949"/>
            <a:ext cx="4725702" cy="923330"/>
          </a:xfrm>
          <a:prstGeom prst="rect">
            <a:avLst/>
          </a:prstGeom>
          <a:noFill/>
        </p:spPr>
        <p:txBody>
          <a:bodyPr wrap="square">
            <a:spAutoFit/>
          </a:bodyPr>
          <a:lstStyle/>
          <a:p>
            <a:r>
              <a:rPr lang="en-GB" dirty="0">
                <a:hlinkClick r:id="rId4"/>
              </a:rPr>
              <a:t>Want to ensure your research influences policy? Advice from a government insider | Impact of Social Sciences (lse.ac.uk)</a:t>
            </a:r>
            <a:endParaRPr lang="en-GB" dirty="0"/>
          </a:p>
        </p:txBody>
      </p:sp>
    </p:spTree>
    <p:extLst>
      <p:ext uri="{BB962C8B-B14F-4D97-AF65-F5344CB8AC3E}">
        <p14:creationId xmlns:p14="http://schemas.microsoft.com/office/powerpoint/2010/main" val="2422054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Role of Science in Policy Communication</a:t>
            </a:r>
          </a:p>
        </p:txBody>
      </p:sp>
      <p:sp>
        <p:nvSpPr>
          <p:cNvPr id="3" name="Content Placeholder 2">
            <a:extLst>
              <a:ext uri="{FF2B5EF4-FFF2-40B4-BE49-F238E27FC236}">
                <a16:creationId xmlns:a16="http://schemas.microsoft.com/office/drawing/2014/main" id="{C3C635ED-4108-3C3D-17C4-29BF1110C9EC}"/>
              </a:ext>
            </a:extLst>
          </p:cNvPr>
          <p:cNvSpPr>
            <a:spLocks noGrp="1"/>
          </p:cNvSpPr>
          <p:nvPr>
            <p:ph idx="1"/>
          </p:nvPr>
        </p:nvSpPr>
        <p:spPr>
          <a:xfrm>
            <a:off x="612647" y="1502229"/>
            <a:ext cx="10653579" cy="4807131"/>
          </a:xfrm>
        </p:spPr>
        <p:txBody>
          <a:bodyPr/>
          <a:lstStyle/>
          <a:p>
            <a:r>
              <a:rPr lang="en-GB" dirty="0"/>
              <a:t>Science has the disadvantage of focusing on a single piece of the puzzle.. To become a useful input for policy, must be “positioned” into the broader context</a:t>
            </a:r>
          </a:p>
        </p:txBody>
      </p:sp>
      <p:pic>
        <p:nvPicPr>
          <p:cNvPr id="5" name="Picture 4">
            <a:extLst>
              <a:ext uri="{FF2B5EF4-FFF2-40B4-BE49-F238E27FC236}">
                <a16:creationId xmlns:a16="http://schemas.microsoft.com/office/drawing/2014/main" id="{FD917C5D-025B-BD31-87C3-663A12C0AA1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43463" y="2437719"/>
            <a:ext cx="11210470" cy="3271226"/>
          </a:xfrm>
          <a:prstGeom prst="rect">
            <a:avLst/>
          </a:prstGeom>
        </p:spPr>
      </p:pic>
      <p:sp>
        <p:nvSpPr>
          <p:cNvPr id="6" name="Footer Placeholder 10">
            <a:extLst>
              <a:ext uri="{FF2B5EF4-FFF2-40B4-BE49-F238E27FC236}">
                <a16:creationId xmlns:a16="http://schemas.microsoft.com/office/drawing/2014/main" id="{1626B9A6-C87B-7E56-C3E5-B230FC43EC09}"/>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1964276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E95AB-92CE-AE05-3216-C01154E4FE9A}"/>
              </a:ext>
            </a:extLst>
          </p:cNvPr>
          <p:cNvSpPr>
            <a:spLocks noGrp="1"/>
          </p:cNvSpPr>
          <p:nvPr>
            <p:ph type="title"/>
          </p:nvPr>
        </p:nvSpPr>
        <p:spPr/>
        <p:txBody>
          <a:bodyPr/>
          <a:lstStyle/>
          <a:p>
            <a:r>
              <a:rPr lang="en-GB" dirty="0"/>
              <a:t>What are we communicating in policy?</a:t>
            </a:r>
          </a:p>
        </p:txBody>
      </p:sp>
      <p:sp>
        <p:nvSpPr>
          <p:cNvPr id="3" name="Content Placeholder 2">
            <a:extLst>
              <a:ext uri="{FF2B5EF4-FFF2-40B4-BE49-F238E27FC236}">
                <a16:creationId xmlns:a16="http://schemas.microsoft.com/office/drawing/2014/main" id="{FDEFF731-66C6-4824-3AF3-E9A8E59D27DE}"/>
              </a:ext>
            </a:extLst>
          </p:cNvPr>
          <p:cNvSpPr>
            <a:spLocks noGrp="1"/>
          </p:cNvSpPr>
          <p:nvPr>
            <p:ph idx="1"/>
          </p:nvPr>
        </p:nvSpPr>
        <p:spPr/>
        <p:txBody>
          <a:bodyPr/>
          <a:lstStyle/>
          <a:p>
            <a:r>
              <a:rPr lang="en-GB" dirty="0"/>
              <a:t>The following are the different kinds of messages that you may have to convey: </a:t>
            </a:r>
          </a:p>
          <a:p>
            <a:r>
              <a:rPr lang="en-GB" dirty="0"/>
              <a:t> </a:t>
            </a:r>
            <a:r>
              <a:rPr lang="en-GB" b="1" dirty="0"/>
              <a:t>Awareness. </a:t>
            </a:r>
            <a:r>
              <a:rPr lang="en-GB" dirty="0"/>
              <a:t>If policymakers are not aware that a problem exists, they will not do anything about it. </a:t>
            </a:r>
          </a:p>
          <a:p>
            <a:r>
              <a:rPr lang="en-GB" dirty="0"/>
              <a:t> </a:t>
            </a:r>
            <a:r>
              <a:rPr lang="en-GB" b="1" dirty="0"/>
              <a:t>Importance</a:t>
            </a:r>
            <a:r>
              <a:rPr lang="en-GB" dirty="0"/>
              <a:t>. Information about the scale of the problem. How big is it? How many people are affected? Where are they? </a:t>
            </a:r>
          </a:p>
          <a:p>
            <a:r>
              <a:rPr lang="en-GB" b="1" dirty="0"/>
              <a:t>Analysis. </a:t>
            </a:r>
            <a:r>
              <a:rPr lang="en-GB" dirty="0"/>
              <a:t>A discussion of the background, causes and effects of the problem. Why does the problem exist? What are its effects? </a:t>
            </a:r>
          </a:p>
          <a:p>
            <a:r>
              <a:rPr lang="en-GB" b="1" dirty="0"/>
              <a:t>Options. </a:t>
            </a:r>
            <a:r>
              <a:rPr lang="en-GB" dirty="0"/>
              <a:t>Information about the policy options. What are the options for solving the problem? What are the strengths and weaknesses of each option? (Note: you may decide to leave the options out and focus instead on just one recommendation). </a:t>
            </a:r>
          </a:p>
        </p:txBody>
      </p:sp>
      <p:sp>
        <p:nvSpPr>
          <p:cNvPr id="4" name="Footer Placeholder 10">
            <a:extLst>
              <a:ext uri="{FF2B5EF4-FFF2-40B4-BE49-F238E27FC236}">
                <a16:creationId xmlns:a16="http://schemas.microsoft.com/office/drawing/2014/main" id="{9CA91AE5-7434-E022-B885-CB52CA55C137}"/>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effectLst>
                  <a:outerShdw blurRad="38100" dist="38100" dir="2700000" algn="tl">
                    <a:srgbClr val="000000">
                      <a:alpha val="43137"/>
                    </a:srgbClr>
                  </a:outerShdw>
                </a:effectLst>
              </a:rPr>
              <a:t>ACBA7004</a:t>
            </a:r>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124694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E95AB-92CE-AE05-3216-C01154E4FE9A}"/>
              </a:ext>
            </a:extLst>
          </p:cNvPr>
          <p:cNvSpPr>
            <a:spLocks noGrp="1"/>
          </p:cNvSpPr>
          <p:nvPr>
            <p:ph type="title"/>
          </p:nvPr>
        </p:nvSpPr>
        <p:spPr/>
        <p:txBody>
          <a:bodyPr/>
          <a:lstStyle/>
          <a:p>
            <a:r>
              <a:rPr lang="en-GB" dirty="0"/>
              <a:t>What are we communicating in policy?</a:t>
            </a:r>
          </a:p>
        </p:txBody>
      </p:sp>
      <p:sp>
        <p:nvSpPr>
          <p:cNvPr id="3" name="Content Placeholder 2">
            <a:extLst>
              <a:ext uri="{FF2B5EF4-FFF2-40B4-BE49-F238E27FC236}">
                <a16:creationId xmlns:a16="http://schemas.microsoft.com/office/drawing/2014/main" id="{FDEFF731-66C6-4824-3AF3-E9A8E59D27DE}"/>
              </a:ext>
            </a:extLst>
          </p:cNvPr>
          <p:cNvSpPr>
            <a:spLocks noGrp="1"/>
          </p:cNvSpPr>
          <p:nvPr>
            <p:ph idx="1"/>
          </p:nvPr>
        </p:nvSpPr>
        <p:spPr/>
        <p:txBody>
          <a:bodyPr/>
          <a:lstStyle/>
          <a:p>
            <a:pPr marL="0" indent="0">
              <a:buNone/>
            </a:pPr>
            <a:r>
              <a:rPr lang="en-GB" b="1" dirty="0"/>
              <a:t>Recommendations. </a:t>
            </a:r>
            <a:r>
              <a:rPr lang="en-GB" dirty="0"/>
              <a:t>Evidence in favour of a particular option. Why is this option better than the others? Give evidence to show that that it will be effective (and cost-effective). </a:t>
            </a:r>
          </a:p>
          <a:p>
            <a:pPr marL="0" indent="0">
              <a:buNone/>
            </a:pPr>
            <a:r>
              <a:rPr lang="en-GB" b="1" dirty="0"/>
              <a:t>Legal language. </a:t>
            </a:r>
            <a:r>
              <a:rPr lang="en-GB" dirty="0"/>
              <a:t>Proposed language for a draft law or policy. It may be useful to suggest specific wording for a new law or agreement – or to comment on an existing proposal for wording. The devil may be in the detail</a:t>
            </a:r>
          </a:p>
          <a:p>
            <a:pPr marL="0" indent="0">
              <a:buNone/>
            </a:pPr>
            <a:endParaRPr lang="en-GB" dirty="0"/>
          </a:p>
          <a:p>
            <a:pPr marL="0" indent="0">
              <a:buNone/>
            </a:pPr>
            <a:endParaRPr lang="en-GB" dirty="0"/>
          </a:p>
          <a:p>
            <a:pPr marL="0" indent="0">
              <a:buNone/>
            </a:pPr>
            <a:endParaRPr lang="en-GB" dirty="0"/>
          </a:p>
          <a:p>
            <a:pPr marL="0" indent="0">
              <a:buNone/>
            </a:pPr>
            <a:r>
              <a:rPr lang="en-GB" dirty="0"/>
              <a:t>and when? to who?</a:t>
            </a:r>
          </a:p>
        </p:txBody>
      </p:sp>
      <p:sp>
        <p:nvSpPr>
          <p:cNvPr id="4" name="Footer Placeholder 10">
            <a:extLst>
              <a:ext uri="{FF2B5EF4-FFF2-40B4-BE49-F238E27FC236}">
                <a16:creationId xmlns:a16="http://schemas.microsoft.com/office/drawing/2014/main" id="{AED97BD7-E1A8-0AC7-75C6-D4458FEE0671}"/>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9843115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75513-B0B2-8599-1315-702CCED35098}"/>
              </a:ext>
            </a:extLst>
          </p:cNvPr>
          <p:cNvSpPr>
            <a:spLocks noGrp="1"/>
          </p:cNvSpPr>
          <p:nvPr>
            <p:ph type="title"/>
          </p:nvPr>
        </p:nvSpPr>
        <p:spPr/>
        <p:txBody>
          <a:bodyPr/>
          <a:lstStyle/>
          <a:p>
            <a:r>
              <a:rPr lang="en-GB" dirty="0"/>
              <a:t>Science, Policy, Communication</a:t>
            </a:r>
          </a:p>
        </p:txBody>
      </p:sp>
      <p:pic>
        <p:nvPicPr>
          <p:cNvPr id="15362" name="Picture 2" descr="The science–policy chasm | Download Scientific Diagram">
            <a:extLst>
              <a:ext uri="{FF2B5EF4-FFF2-40B4-BE49-F238E27FC236}">
                <a16:creationId xmlns:a16="http://schemas.microsoft.com/office/drawing/2014/main" id="{3229E617-37DA-74CA-E1DD-20F3C0383605}"/>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612647" y="2002971"/>
            <a:ext cx="3416201" cy="4495800"/>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Program theory for effective science-policy engagement.">
            <a:extLst>
              <a:ext uri="{FF2B5EF4-FFF2-40B4-BE49-F238E27FC236}">
                <a16:creationId xmlns:a16="http://schemas.microsoft.com/office/drawing/2014/main" id="{30C072EF-BB43-8B91-CFD0-AE242EE4546C}"/>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098671" y="1823356"/>
            <a:ext cx="4838171" cy="4855029"/>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Aspiration with solid fill">
            <a:extLst>
              <a:ext uri="{FF2B5EF4-FFF2-40B4-BE49-F238E27FC236}">
                <a16:creationId xmlns:a16="http://schemas.microsoft.com/office/drawing/2014/main" id="{1C713A98-4EED-202B-E532-5594F1E3412B}"/>
              </a:ext>
            </a:extLst>
          </p:cNvPr>
          <p:cNvPicPr>
            <a:picLocks noChangeAspect="1"/>
          </p:cNvPicPr>
          <p:nvPr/>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686236" y="5311740"/>
            <a:ext cx="1546260" cy="1546260"/>
          </a:xfrm>
          <a:prstGeom prst="rect">
            <a:avLst/>
          </a:prstGeom>
        </p:spPr>
      </p:pic>
    </p:spTree>
    <p:extLst>
      <p:ext uri="{BB962C8B-B14F-4D97-AF65-F5344CB8AC3E}">
        <p14:creationId xmlns:p14="http://schemas.microsoft.com/office/powerpoint/2010/main" val="9448255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Role of Science in Policy Communication</a:t>
            </a:r>
          </a:p>
        </p:txBody>
      </p:sp>
      <p:pic>
        <p:nvPicPr>
          <p:cNvPr id="4" name="Picture 3">
            <a:extLst>
              <a:ext uri="{FF2B5EF4-FFF2-40B4-BE49-F238E27FC236}">
                <a16:creationId xmlns:a16="http://schemas.microsoft.com/office/drawing/2014/main" id="{DB5503C2-8B66-77EB-F107-E6961949CF8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12648" y="1446836"/>
            <a:ext cx="10313043" cy="4749058"/>
          </a:xfrm>
          <a:prstGeom prst="rect">
            <a:avLst/>
          </a:prstGeom>
        </p:spPr>
      </p:pic>
      <p:sp>
        <p:nvSpPr>
          <p:cNvPr id="5" name="Footer Placeholder 10">
            <a:extLst>
              <a:ext uri="{FF2B5EF4-FFF2-40B4-BE49-F238E27FC236}">
                <a16:creationId xmlns:a16="http://schemas.microsoft.com/office/drawing/2014/main" id="{BCA34A0A-80F3-9D20-3339-4CD866472AE6}"/>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6280470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Science and Policy: it’s complicated</a:t>
            </a:r>
          </a:p>
        </p:txBody>
      </p:sp>
      <p:pic>
        <p:nvPicPr>
          <p:cNvPr id="5" name="Picture 4">
            <a:extLst>
              <a:ext uri="{FF2B5EF4-FFF2-40B4-BE49-F238E27FC236}">
                <a16:creationId xmlns:a16="http://schemas.microsoft.com/office/drawing/2014/main" id="{AB86BAEF-944B-3AD9-8BA5-177B55D48ACC}"/>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10074" y="1479185"/>
            <a:ext cx="11585899" cy="5175530"/>
          </a:xfrm>
          <a:prstGeom prst="rect">
            <a:avLst/>
          </a:prstGeom>
        </p:spPr>
      </p:pic>
      <p:sp>
        <p:nvSpPr>
          <p:cNvPr id="6" name="Footer Placeholder 10">
            <a:extLst>
              <a:ext uri="{FF2B5EF4-FFF2-40B4-BE49-F238E27FC236}">
                <a16:creationId xmlns:a16="http://schemas.microsoft.com/office/drawing/2014/main" id="{A696D400-9F18-3A2C-5D41-097B3490256D}"/>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124503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Role of Science in Policy Communication</a:t>
            </a:r>
          </a:p>
        </p:txBody>
      </p:sp>
      <p:pic>
        <p:nvPicPr>
          <p:cNvPr id="4" name="Picture 3">
            <a:extLst>
              <a:ext uri="{FF2B5EF4-FFF2-40B4-BE49-F238E27FC236}">
                <a16:creationId xmlns:a16="http://schemas.microsoft.com/office/drawing/2014/main" id="{13EFDB5E-100A-1524-745A-939AB574CA8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10074" y="1258021"/>
            <a:ext cx="11185128" cy="5377543"/>
          </a:xfrm>
          <a:prstGeom prst="rect">
            <a:avLst/>
          </a:prstGeom>
        </p:spPr>
      </p:pic>
      <p:sp>
        <p:nvSpPr>
          <p:cNvPr id="6" name="Footer Placeholder 10">
            <a:extLst>
              <a:ext uri="{FF2B5EF4-FFF2-40B4-BE49-F238E27FC236}">
                <a16:creationId xmlns:a16="http://schemas.microsoft.com/office/drawing/2014/main" id="{C5E37348-7E6F-9468-5CB3-E25E231C00AB}"/>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41601373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Role of Science in Policy Communication</a:t>
            </a:r>
          </a:p>
        </p:txBody>
      </p:sp>
      <p:pic>
        <p:nvPicPr>
          <p:cNvPr id="5" name="Picture 4">
            <a:extLst>
              <a:ext uri="{FF2B5EF4-FFF2-40B4-BE49-F238E27FC236}">
                <a16:creationId xmlns:a16="http://schemas.microsoft.com/office/drawing/2014/main" id="{8C324AF8-175F-D276-5DD0-89F4259A877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12648" y="1412110"/>
            <a:ext cx="11089357" cy="5337478"/>
          </a:xfrm>
          <a:prstGeom prst="rect">
            <a:avLst/>
          </a:prstGeom>
        </p:spPr>
      </p:pic>
      <p:sp>
        <p:nvSpPr>
          <p:cNvPr id="6" name="Footer Placeholder 10">
            <a:extLst>
              <a:ext uri="{FF2B5EF4-FFF2-40B4-BE49-F238E27FC236}">
                <a16:creationId xmlns:a16="http://schemas.microsoft.com/office/drawing/2014/main" id="{53AE120A-0E03-1AE4-17A2-4CAAF86EA42C}"/>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2585032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bulbs with a yellow one standing out">
            <a:extLst>
              <a:ext uri="{FF2B5EF4-FFF2-40B4-BE49-F238E27FC236}">
                <a16:creationId xmlns:a16="http://schemas.microsoft.com/office/drawing/2014/main" id="{154B00A7-DDE0-8131-5D35-097EBECCB09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6A8706C2-7383-8C13-1A11-4CA8296C178A}"/>
              </a:ext>
            </a:extLst>
          </p:cNvPr>
          <p:cNvSpPr>
            <a:spLocks noGrp="1"/>
          </p:cNvSpPr>
          <p:nvPr>
            <p:ph type="ctrTitle"/>
          </p:nvPr>
        </p:nvSpPr>
        <p:spPr>
          <a:xfrm>
            <a:off x="803208" y="3018400"/>
            <a:ext cx="4737621" cy="1986802"/>
          </a:xfrm>
        </p:spPr>
        <p:txBody>
          <a:bodyPr>
            <a:normAutofit/>
          </a:bodyPr>
          <a:lstStyle/>
          <a:p>
            <a:pPr algn="r"/>
            <a:r>
              <a:rPr lang="en-GB" dirty="0">
                <a:solidFill>
                  <a:srgbClr val="FFFFFF"/>
                </a:solidFill>
              </a:rPr>
              <a:t>Communicating to who?</a:t>
            </a:r>
          </a:p>
        </p:txBody>
      </p:sp>
      <p:sp>
        <p:nvSpPr>
          <p:cNvPr id="1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1/9/2024</a:t>
            </a:fld>
            <a:endParaRPr lang="en-US">
              <a:solidFill>
                <a:srgbClr val="FFFFFF"/>
              </a:solidFill>
              <a:effectLst>
                <a:outerShdw blurRad="38100" dist="38100" dir="2700000" algn="tl">
                  <a:srgbClr val="000000">
                    <a:alpha val="43137"/>
                  </a:srgbClr>
                </a:outerShdw>
              </a:effectLst>
            </a:endParaRPr>
          </a:p>
        </p:txBody>
      </p:sp>
      <p:sp>
        <p:nvSpPr>
          <p:cNvPr id="15" name="Slide Number Placeholder 15">
            <a:extLst>
              <a:ext uri="{FF2B5EF4-FFF2-40B4-BE49-F238E27FC236}">
                <a16:creationId xmlns:a16="http://schemas.microsoft.com/office/drawing/2014/main" id="{5E5E3230-CD3D-F260-DA7F-6A132E1D0E0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31</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352186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Who are we communicating to?</a:t>
            </a:r>
          </a:p>
        </p:txBody>
      </p:sp>
      <p:pic>
        <p:nvPicPr>
          <p:cNvPr id="4" name="Picture 3">
            <a:extLst>
              <a:ext uri="{FF2B5EF4-FFF2-40B4-BE49-F238E27FC236}">
                <a16:creationId xmlns:a16="http://schemas.microsoft.com/office/drawing/2014/main" id="{57F4B307-5189-3432-1F9A-6E79D8C79D6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31625" y="1331088"/>
            <a:ext cx="11221562" cy="4978272"/>
          </a:xfrm>
          <a:prstGeom prst="rect">
            <a:avLst/>
          </a:prstGeom>
        </p:spPr>
      </p:pic>
      <p:sp>
        <p:nvSpPr>
          <p:cNvPr id="6" name="Footer Placeholder 10">
            <a:extLst>
              <a:ext uri="{FF2B5EF4-FFF2-40B4-BE49-F238E27FC236}">
                <a16:creationId xmlns:a16="http://schemas.microsoft.com/office/drawing/2014/main" id="{DD788A01-DCBD-CE31-FB62-B769EE6CEF42}"/>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42356083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br>
              <a:rPr lang="en-GB" dirty="0"/>
            </a:br>
            <a:r>
              <a:rPr lang="en-GB" dirty="0"/>
              <a:t>Stakeholder Analysis</a:t>
            </a:r>
          </a:p>
        </p:txBody>
      </p:sp>
      <p:pic>
        <p:nvPicPr>
          <p:cNvPr id="5" name="Picture 4">
            <a:extLst>
              <a:ext uri="{FF2B5EF4-FFF2-40B4-BE49-F238E27FC236}">
                <a16:creationId xmlns:a16="http://schemas.microsoft.com/office/drawing/2014/main" id="{6948AA1C-BC7E-F7AA-22EB-06C3B75B6F03}"/>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3140597" y="1863522"/>
            <a:ext cx="8831485" cy="4601493"/>
          </a:xfrm>
          <a:prstGeom prst="rect">
            <a:avLst/>
          </a:prstGeom>
        </p:spPr>
      </p:pic>
      <p:sp>
        <p:nvSpPr>
          <p:cNvPr id="7" name="TextBox 6">
            <a:extLst>
              <a:ext uri="{FF2B5EF4-FFF2-40B4-BE49-F238E27FC236}">
                <a16:creationId xmlns:a16="http://schemas.microsoft.com/office/drawing/2014/main" id="{91231D11-5D6D-7FF6-96D4-EC95AA1C1EE8}"/>
              </a:ext>
            </a:extLst>
          </p:cNvPr>
          <p:cNvSpPr txBox="1"/>
          <p:nvPr/>
        </p:nvSpPr>
        <p:spPr>
          <a:xfrm>
            <a:off x="416688" y="1863522"/>
            <a:ext cx="2723909" cy="3693319"/>
          </a:xfrm>
          <a:prstGeom prst="rect">
            <a:avLst/>
          </a:prstGeom>
          <a:noFill/>
        </p:spPr>
        <p:txBody>
          <a:bodyPr wrap="square">
            <a:spAutoFit/>
          </a:bodyPr>
          <a:lstStyle/>
          <a:p>
            <a:pPr marL="342900" indent="-342900">
              <a:buAutoNum type="arabicPeriod"/>
            </a:pPr>
            <a:r>
              <a:rPr lang="en-GB" dirty="0"/>
              <a:t>Would they support or oppose your proposal?</a:t>
            </a:r>
          </a:p>
          <a:p>
            <a:pPr marL="342900" indent="-342900">
              <a:buAutoNum type="arabicPeriod"/>
            </a:pPr>
            <a:r>
              <a:rPr lang="en-GB" dirty="0"/>
              <a:t> Then work out how much power and influence they have.  Do they have a big say in the decision, or is their influence limited? </a:t>
            </a:r>
          </a:p>
          <a:p>
            <a:pPr marL="342900" indent="-342900">
              <a:buAutoNum type="arabicPeriod"/>
            </a:pPr>
            <a:r>
              <a:rPr lang="en-GB" dirty="0"/>
              <a:t>Plot the stakeholders on the following diagram.</a:t>
            </a:r>
          </a:p>
        </p:txBody>
      </p:sp>
      <p:sp>
        <p:nvSpPr>
          <p:cNvPr id="9" name="TextBox 8">
            <a:extLst>
              <a:ext uri="{FF2B5EF4-FFF2-40B4-BE49-F238E27FC236}">
                <a16:creationId xmlns:a16="http://schemas.microsoft.com/office/drawing/2014/main" id="{54113422-CF7E-52CF-6A26-F549D234CA17}"/>
              </a:ext>
            </a:extLst>
          </p:cNvPr>
          <p:cNvSpPr txBox="1"/>
          <p:nvPr/>
        </p:nvSpPr>
        <p:spPr>
          <a:xfrm>
            <a:off x="5732362" y="1311566"/>
            <a:ext cx="6094070" cy="369332"/>
          </a:xfrm>
          <a:prstGeom prst="rect">
            <a:avLst/>
          </a:prstGeom>
          <a:noFill/>
        </p:spPr>
        <p:txBody>
          <a:bodyPr wrap="square">
            <a:spAutoFit/>
          </a:bodyPr>
          <a:lstStyle/>
          <a:p>
            <a:r>
              <a:rPr lang="en-GB" dirty="0"/>
              <a:t>For each stakeholder, think about their current position. </a:t>
            </a:r>
          </a:p>
        </p:txBody>
      </p:sp>
      <p:sp>
        <p:nvSpPr>
          <p:cNvPr id="11" name="TextBox 10">
            <a:extLst>
              <a:ext uri="{FF2B5EF4-FFF2-40B4-BE49-F238E27FC236}">
                <a16:creationId xmlns:a16="http://schemas.microsoft.com/office/drawing/2014/main" id="{FD8674FA-0A24-6C0E-770A-A5FABEE0E6E7}"/>
              </a:ext>
            </a:extLst>
          </p:cNvPr>
          <p:cNvSpPr txBox="1"/>
          <p:nvPr/>
        </p:nvSpPr>
        <p:spPr>
          <a:xfrm>
            <a:off x="9285790" y="6462973"/>
            <a:ext cx="6094070" cy="369332"/>
          </a:xfrm>
          <a:prstGeom prst="rect">
            <a:avLst/>
          </a:prstGeom>
          <a:noFill/>
        </p:spPr>
        <p:txBody>
          <a:bodyPr wrap="square">
            <a:spAutoFit/>
          </a:bodyPr>
          <a:lstStyle/>
          <a:p>
            <a:r>
              <a:rPr lang="en-GB" dirty="0">
                <a:hlinkClick r:id="rId4"/>
              </a:rPr>
              <a:t>i2195e02.pdf (fao.org)</a:t>
            </a:r>
            <a:endParaRPr lang="en-GB" dirty="0"/>
          </a:p>
        </p:txBody>
      </p:sp>
    </p:spTree>
    <p:extLst>
      <p:ext uri="{BB962C8B-B14F-4D97-AF65-F5344CB8AC3E}">
        <p14:creationId xmlns:p14="http://schemas.microsoft.com/office/powerpoint/2010/main" val="4803601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br>
              <a:rPr lang="en-GB" dirty="0"/>
            </a:br>
            <a:r>
              <a:rPr lang="en-GB" dirty="0"/>
              <a:t>Stakeholder Analysis</a:t>
            </a:r>
          </a:p>
        </p:txBody>
      </p:sp>
      <p:sp>
        <p:nvSpPr>
          <p:cNvPr id="11" name="TextBox 10">
            <a:extLst>
              <a:ext uri="{FF2B5EF4-FFF2-40B4-BE49-F238E27FC236}">
                <a16:creationId xmlns:a16="http://schemas.microsoft.com/office/drawing/2014/main" id="{FD8674FA-0A24-6C0E-770A-A5FABEE0E6E7}"/>
              </a:ext>
            </a:extLst>
          </p:cNvPr>
          <p:cNvSpPr txBox="1"/>
          <p:nvPr/>
        </p:nvSpPr>
        <p:spPr>
          <a:xfrm>
            <a:off x="9285790" y="6462973"/>
            <a:ext cx="6094070" cy="369332"/>
          </a:xfrm>
          <a:prstGeom prst="rect">
            <a:avLst/>
          </a:prstGeom>
          <a:noFill/>
        </p:spPr>
        <p:txBody>
          <a:bodyPr wrap="square">
            <a:spAutoFit/>
          </a:bodyPr>
          <a:lstStyle/>
          <a:p>
            <a:r>
              <a:rPr lang="en-GB" dirty="0">
                <a:hlinkClick r:id="rId3"/>
              </a:rPr>
              <a:t>i2195e02.pdf (fao.org)</a:t>
            </a:r>
            <a:endParaRPr lang="en-GB" dirty="0"/>
          </a:p>
        </p:txBody>
      </p:sp>
      <p:sp>
        <p:nvSpPr>
          <p:cNvPr id="4" name="TextBox 3">
            <a:extLst>
              <a:ext uri="{FF2B5EF4-FFF2-40B4-BE49-F238E27FC236}">
                <a16:creationId xmlns:a16="http://schemas.microsoft.com/office/drawing/2014/main" id="{389739A7-ACFB-DDAA-9BBD-D107446A5AFF}"/>
              </a:ext>
            </a:extLst>
          </p:cNvPr>
          <p:cNvSpPr txBox="1"/>
          <p:nvPr/>
        </p:nvSpPr>
        <p:spPr>
          <a:xfrm>
            <a:off x="743673" y="1796143"/>
            <a:ext cx="11339469" cy="4031873"/>
          </a:xfrm>
          <a:prstGeom prst="rect">
            <a:avLst/>
          </a:prstGeom>
          <a:noFill/>
        </p:spPr>
        <p:txBody>
          <a:bodyPr wrap="square">
            <a:spAutoFit/>
          </a:bodyPr>
          <a:lstStyle/>
          <a:p>
            <a:r>
              <a:rPr lang="en-GB" sz="2000" dirty="0"/>
              <a:t>You will find that your stakeholders fall into five groups: </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400" b="1" dirty="0"/>
              <a:t>Powerful supporters: </a:t>
            </a:r>
            <a:r>
              <a:rPr lang="en-GB" sz="2400" dirty="0"/>
              <a:t>You should work together with this group. </a:t>
            </a:r>
          </a:p>
          <a:p>
            <a:pPr marL="285750" indent="-285750">
              <a:buFont typeface="Arial" panose="020B0604020202020204" pitchFamily="34" charset="0"/>
              <a:buChar char="•"/>
            </a:pPr>
            <a:r>
              <a:rPr lang="en-GB" sz="2400" b="1" dirty="0"/>
              <a:t>Less powerful supporters: </a:t>
            </a:r>
            <a:r>
              <a:rPr lang="en-GB" sz="2400" dirty="0"/>
              <a:t>You should try to find ways to increase their influence and give them a voice.  </a:t>
            </a:r>
          </a:p>
          <a:p>
            <a:pPr marL="285750" indent="-285750">
              <a:buFont typeface="Arial" panose="020B0604020202020204" pitchFamily="34" charset="0"/>
              <a:buChar char="•"/>
            </a:pPr>
            <a:r>
              <a:rPr lang="en-GB" sz="2400" b="1" dirty="0"/>
              <a:t>Powerful opponents: </a:t>
            </a:r>
            <a:r>
              <a:rPr lang="en-GB" sz="2400" dirty="0"/>
              <a:t>You should try to neutralize them, either by finding ways to soften their opposition or by making them have less of a say in the decision. </a:t>
            </a:r>
          </a:p>
          <a:p>
            <a:pPr marL="285750" indent="-285750">
              <a:buFont typeface="Arial" panose="020B0604020202020204" pitchFamily="34" charset="0"/>
              <a:buChar char="•"/>
            </a:pPr>
            <a:r>
              <a:rPr lang="en-GB" sz="2400" b="1" dirty="0"/>
              <a:t>Less powerful opponents: </a:t>
            </a:r>
            <a:r>
              <a:rPr lang="en-GB" sz="2400" dirty="0"/>
              <a:t>You can try to influence them to reduce their opposition and prevent them from getting a more powerful voice. </a:t>
            </a:r>
          </a:p>
          <a:p>
            <a:pPr marL="285750" indent="-285750">
              <a:buFont typeface="Arial" panose="020B0604020202020204" pitchFamily="34" charset="0"/>
              <a:buChar char="•"/>
            </a:pPr>
            <a:r>
              <a:rPr lang="en-GB" sz="2400" b="1" dirty="0"/>
              <a:t>Fence-sitters</a:t>
            </a:r>
            <a:r>
              <a:rPr lang="en-GB" sz="2400" dirty="0"/>
              <a:t> </a:t>
            </a:r>
          </a:p>
        </p:txBody>
      </p:sp>
    </p:spTree>
    <p:extLst>
      <p:ext uri="{BB962C8B-B14F-4D97-AF65-F5344CB8AC3E}">
        <p14:creationId xmlns:p14="http://schemas.microsoft.com/office/powerpoint/2010/main" val="33226275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br>
              <a:rPr lang="en-GB" dirty="0"/>
            </a:br>
            <a:r>
              <a:rPr lang="en-GB" dirty="0"/>
              <a:t>Stakeholder Analysis</a:t>
            </a:r>
          </a:p>
        </p:txBody>
      </p:sp>
      <p:sp>
        <p:nvSpPr>
          <p:cNvPr id="11" name="TextBox 10">
            <a:extLst>
              <a:ext uri="{FF2B5EF4-FFF2-40B4-BE49-F238E27FC236}">
                <a16:creationId xmlns:a16="http://schemas.microsoft.com/office/drawing/2014/main" id="{FD8674FA-0A24-6C0E-770A-A5FABEE0E6E7}"/>
              </a:ext>
            </a:extLst>
          </p:cNvPr>
          <p:cNvSpPr txBox="1"/>
          <p:nvPr/>
        </p:nvSpPr>
        <p:spPr>
          <a:xfrm>
            <a:off x="9285790" y="6462973"/>
            <a:ext cx="6094070" cy="369332"/>
          </a:xfrm>
          <a:prstGeom prst="rect">
            <a:avLst/>
          </a:prstGeom>
          <a:noFill/>
        </p:spPr>
        <p:txBody>
          <a:bodyPr wrap="square">
            <a:spAutoFit/>
          </a:bodyPr>
          <a:lstStyle/>
          <a:p>
            <a:r>
              <a:rPr lang="en-GB" dirty="0">
                <a:hlinkClick r:id="rId3"/>
              </a:rPr>
              <a:t>i2195e02.pdf (fao.org)</a:t>
            </a:r>
            <a:endParaRPr lang="en-GB" dirty="0"/>
          </a:p>
        </p:txBody>
      </p:sp>
      <p:pic>
        <p:nvPicPr>
          <p:cNvPr id="5" name="Picture 4">
            <a:extLst>
              <a:ext uri="{FF2B5EF4-FFF2-40B4-BE49-F238E27FC236}">
                <a16:creationId xmlns:a16="http://schemas.microsoft.com/office/drawing/2014/main" id="{65B1BC5C-442B-23D9-8639-4E921B89C953}"/>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612648" y="1680899"/>
            <a:ext cx="8723691" cy="4628462"/>
          </a:xfrm>
          <a:prstGeom prst="rect">
            <a:avLst/>
          </a:prstGeom>
        </p:spPr>
      </p:pic>
    </p:spTree>
    <p:extLst>
      <p:ext uri="{BB962C8B-B14F-4D97-AF65-F5344CB8AC3E}">
        <p14:creationId xmlns:p14="http://schemas.microsoft.com/office/powerpoint/2010/main" val="40051629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1/8/2024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36</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Content Placeholder 3">
            <a:extLst>
              <a:ext uri="{FF2B5EF4-FFF2-40B4-BE49-F238E27FC236}">
                <a16:creationId xmlns:a16="http://schemas.microsoft.com/office/drawing/2014/main" id="{68C9895F-84EF-3EDA-70DD-4D235B102AF0}"/>
              </a:ext>
            </a:extLst>
          </p:cNvPr>
          <p:cNvSpPr>
            <a:spLocks noGrp="1"/>
          </p:cNvSpPr>
          <p:nvPr>
            <p:ph idx="1"/>
          </p:nvPr>
        </p:nvSpPr>
        <p:spPr>
          <a:xfrm>
            <a:off x="6535553" y="1715532"/>
            <a:ext cx="5525815" cy="4593828"/>
          </a:xfrm>
        </p:spPr>
        <p:txBody>
          <a:bodyPr>
            <a:normAutofit/>
          </a:bodyPr>
          <a:lstStyle/>
          <a:p>
            <a:pPr marL="0" indent="0">
              <a:buNone/>
            </a:pPr>
            <a:r>
              <a:rPr lang="en-GB" sz="1800" dirty="0"/>
              <a:t>Read the following short article: </a:t>
            </a:r>
          </a:p>
          <a:p>
            <a:pPr marL="0" indent="0">
              <a:buNone/>
            </a:pPr>
            <a:r>
              <a:rPr lang="en-GB" sz="1800" dirty="0">
                <a:hlinkClick r:id="rId3"/>
              </a:rPr>
              <a:t>Effective Policy Communication in the Age of Information Overload and YouTube | Brookings</a:t>
            </a:r>
            <a:endParaRPr lang="en-GB" sz="1800" dirty="0"/>
          </a:p>
          <a:p>
            <a:pPr marL="0" indent="0">
              <a:buNone/>
            </a:pPr>
            <a:endParaRPr lang="en-GB" sz="1800" dirty="0"/>
          </a:p>
          <a:p>
            <a:pPr marL="0" indent="0">
              <a:buNone/>
            </a:pPr>
            <a:r>
              <a:rPr lang="en-GB" sz="1800" b="1" dirty="0"/>
              <a:t>To what extent do you think policy makers have a communication crisis?</a:t>
            </a:r>
          </a:p>
          <a:p>
            <a:pPr marL="0" indent="0">
              <a:buNone/>
            </a:pPr>
            <a:endParaRPr lang="en-GB" sz="1800" i="1" dirty="0"/>
          </a:p>
          <a:p>
            <a:endParaRPr lang="en-GB" dirty="0"/>
          </a:p>
        </p:txBody>
      </p:sp>
    </p:spTree>
    <p:extLst>
      <p:ext uri="{BB962C8B-B14F-4D97-AF65-F5344CB8AC3E}">
        <p14:creationId xmlns:p14="http://schemas.microsoft.com/office/powerpoint/2010/main" val="34966081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Campaigns</a:t>
            </a:r>
          </a:p>
        </p:txBody>
      </p:sp>
      <p:sp>
        <p:nvSpPr>
          <p:cNvPr id="11" name="TextBox 10">
            <a:extLst>
              <a:ext uri="{FF2B5EF4-FFF2-40B4-BE49-F238E27FC236}">
                <a16:creationId xmlns:a16="http://schemas.microsoft.com/office/drawing/2014/main" id="{FD8674FA-0A24-6C0E-770A-A5FABEE0E6E7}"/>
              </a:ext>
            </a:extLst>
          </p:cNvPr>
          <p:cNvSpPr txBox="1"/>
          <p:nvPr/>
        </p:nvSpPr>
        <p:spPr>
          <a:xfrm>
            <a:off x="9285790" y="6462973"/>
            <a:ext cx="6094070" cy="369332"/>
          </a:xfrm>
          <a:prstGeom prst="rect">
            <a:avLst/>
          </a:prstGeom>
          <a:noFill/>
        </p:spPr>
        <p:txBody>
          <a:bodyPr wrap="square">
            <a:spAutoFit/>
          </a:bodyPr>
          <a:lstStyle/>
          <a:p>
            <a:r>
              <a:rPr lang="en-GB" dirty="0">
                <a:hlinkClick r:id="rId3"/>
              </a:rPr>
              <a:t>i2195e02.pdf (fao.org)</a:t>
            </a:r>
            <a:endParaRPr lang="en-GB" dirty="0"/>
          </a:p>
        </p:txBody>
      </p:sp>
      <p:sp>
        <p:nvSpPr>
          <p:cNvPr id="4" name="TextBox 3">
            <a:extLst>
              <a:ext uri="{FF2B5EF4-FFF2-40B4-BE49-F238E27FC236}">
                <a16:creationId xmlns:a16="http://schemas.microsoft.com/office/drawing/2014/main" id="{67EFE08E-A765-EB1E-2C11-AFA57454FBC3}"/>
              </a:ext>
            </a:extLst>
          </p:cNvPr>
          <p:cNvSpPr txBox="1"/>
          <p:nvPr/>
        </p:nvSpPr>
        <p:spPr>
          <a:xfrm>
            <a:off x="743673" y="1582340"/>
            <a:ext cx="11165298" cy="4524315"/>
          </a:xfrm>
          <a:prstGeom prst="rect">
            <a:avLst/>
          </a:prstGeom>
          <a:noFill/>
        </p:spPr>
        <p:txBody>
          <a:bodyPr wrap="square">
            <a:spAutoFit/>
          </a:bodyPr>
          <a:lstStyle/>
          <a:p>
            <a:r>
              <a:rPr lang="en-GB" dirty="0"/>
              <a:t>Four types of campaigns may pass through several different stages. </a:t>
            </a:r>
          </a:p>
          <a:p>
            <a:r>
              <a:rPr lang="en-GB" dirty="0"/>
              <a:t></a:t>
            </a:r>
          </a:p>
          <a:p>
            <a:pPr marL="285750" indent="-285750">
              <a:buFont typeface="Arial" panose="020B0604020202020204" pitchFamily="34" charset="0"/>
              <a:buChar char="•"/>
            </a:pPr>
            <a:r>
              <a:rPr lang="en-GB" dirty="0"/>
              <a:t>Start off by trying to negotiate. Bring the issue to policymakers’ attention during meetings. Provide them with policy briefs and other information.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friendly approach is much more likely to be successful than one where you are confrontational.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At the same time, bring the issue to public attention to build public pressure on the policy process. You can do this by using the mass media</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If that does not work, consider public action: organizing stunts, demonstrations and protests. Make sure you get maximum media attention for these activities. 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You may be forced to seek legal remedies – for example, by appealing to the courts to stop a particular project from going forward. Be warned: legal action can be very expensive, so make sure you have the funds and expertise to see it through.</a:t>
            </a:r>
          </a:p>
        </p:txBody>
      </p:sp>
    </p:spTree>
    <p:extLst>
      <p:ext uri="{BB962C8B-B14F-4D97-AF65-F5344CB8AC3E}">
        <p14:creationId xmlns:p14="http://schemas.microsoft.com/office/powerpoint/2010/main" val="29112748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Campaigns</a:t>
            </a:r>
          </a:p>
        </p:txBody>
      </p:sp>
      <p:sp>
        <p:nvSpPr>
          <p:cNvPr id="11" name="TextBox 10">
            <a:extLst>
              <a:ext uri="{FF2B5EF4-FFF2-40B4-BE49-F238E27FC236}">
                <a16:creationId xmlns:a16="http://schemas.microsoft.com/office/drawing/2014/main" id="{FD8674FA-0A24-6C0E-770A-A5FABEE0E6E7}"/>
              </a:ext>
            </a:extLst>
          </p:cNvPr>
          <p:cNvSpPr txBox="1"/>
          <p:nvPr/>
        </p:nvSpPr>
        <p:spPr>
          <a:xfrm>
            <a:off x="9285790" y="6462973"/>
            <a:ext cx="6094070" cy="369332"/>
          </a:xfrm>
          <a:prstGeom prst="rect">
            <a:avLst/>
          </a:prstGeom>
          <a:noFill/>
        </p:spPr>
        <p:txBody>
          <a:bodyPr wrap="square">
            <a:spAutoFit/>
          </a:bodyPr>
          <a:lstStyle/>
          <a:p>
            <a:r>
              <a:rPr lang="en-GB" dirty="0">
                <a:hlinkClick r:id="rId3"/>
              </a:rPr>
              <a:t>i2195e02.pdf (fao.org)</a:t>
            </a:r>
            <a:endParaRPr lang="en-GB" dirty="0"/>
          </a:p>
        </p:txBody>
      </p:sp>
      <p:pic>
        <p:nvPicPr>
          <p:cNvPr id="3" name="Picture 2">
            <a:extLst>
              <a:ext uri="{FF2B5EF4-FFF2-40B4-BE49-F238E27FC236}">
                <a16:creationId xmlns:a16="http://schemas.microsoft.com/office/drawing/2014/main" id="{25112356-4DD3-44B7-2C78-6AE4EAA9A114}"/>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497710" y="1331088"/>
            <a:ext cx="11043386" cy="3368233"/>
          </a:xfrm>
          <a:prstGeom prst="rect">
            <a:avLst/>
          </a:prstGeom>
        </p:spPr>
      </p:pic>
    </p:spTree>
    <p:extLst>
      <p:ext uri="{BB962C8B-B14F-4D97-AF65-F5344CB8AC3E}">
        <p14:creationId xmlns:p14="http://schemas.microsoft.com/office/powerpoint/2010/main" val="10124881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Who are we communicating to?</a:t>
            </a:r>
          </a:p>
        </p:txBody>
      </p:sp>
      <p:pic>
        <p:nvPicPr>
          <p:cNvPr id="5" name="Picture 4">
            <a:extLst>
              <a:ext uri="{FF2B5EF4-FFF2-40B4-BE49-F238E27FC236}">
                <a16:creationId xmlns:a16="http://schemas.microsoft.com/office/drawing/2014/main" id="{29132A76-3324-581F-A102-9C64AEF6B7F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12648" y="1461303"/>
            <a:ext cx="9610559" cy="4848057"/>
          </a:xfrm>
          <a:prstGeom prst="rect">
            <a:avLst/>
          </a:prstGeom>
        </p:spPr>
      </p:pic>
      <p:sp>
        <p:nvSpPr>
          <p:cNvPr id="6" name="Footer Placeholder 10">
            <a:extLst>
              <a:ext uri="{FF2B5EF4-FFF2-40B4-BE49-F238E27FC236}">
                <a16:creationId xmlns:a16="http://schemas.microsoft.com/office/drawing/2014/main" id="{26F48F7D-44C0-8450-2081-AB4E5CFA43C6}"/>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242534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Who are we communicating to?</a:t>
            </a:r>
          </a:p>
        </p:txBody>
      </p:sp>
      <p:pic>
        <p:nvPicPr>
          <p:cNvPr id="4" name="Picture 3">
            <a:extLst>
              <a:ext uri="{FF2B5EF4-FFF2-40B4-BE49-F238E27FC236}">
                <a16:creationId xmlns:a16="http://schemas.microsoft.com/office/drawing/2014/main" id="{FE5C9EC9-33AA-CF7E-45C3-9FF1D18E58D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12648" y="1423687"/>
            <a:ext cx="9561499" cy="4979680"/>
          </a:xfrm>
          <a:prstGeom prst="rect">
            <a:avLst/>
          </a:prstGeom>
        </p:spPr>
      </p:pic>
      <p:sp>
        <p:nvSpPr>
          <p:cNvPr id="6" name="Footer Placeholder 10">
            <a:extLst>
              <a:ext uri="{FF2B5EF4-FFF2-40B4-BE49-F238E27FC236}">
                <a16:creationId xmlns:a16="http://schemas.microsoft.com/office/drawing/2014/main" id="{426302EE-47DD-B96B-9751-F1FCE0E54F93}"/>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13637114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Who are we communicating to?</a:t>
            </a:r>
          </a:p>
        </p:txBody>
      </p:sp>
      <p:pic>
        <p:nvPicPr>
          <p:cNvPr id="5" name="Picture 4">
            <a:extLst>
              <a:ext uri="{FF2B5EF4-FFF2-40B4-BE49-F238E27FC236}">
                <a16:creationId xmlns:a16="http://schemas.microsoft.com/office/drawing/2014/main" id="{626BA174-BCD4-9148-25D0-4161BFA00F3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12648" y="1296365"/>
            <a:ext cx="11147230" cy="5193088"/>
          </a:xfrm>
          <a:prstGeom prst="rect">
            <a:avLst/>
          </a:prstGeom>
        </p:spPr>
      </p:pic>
      <p:sp>
        <p:nvSpPr>
          <p:cNvPr id="6" name="Footer Placeholder 10">
            <a:extLst>
              <a:ext uri="{FF2B5EF4-FFF2-40B4-BE49-F238E27FC236}">
                <a16:creationId xmlns:a16="http://schemas.microsoft.com/office/drawing/2014/main" id="{D574E816-84FD-FE76-DE13-2E80E9C751D5}"/>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0325123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C419-F25E-2A68-4A5C-673972E9511E}"/>
              </a:ext>
            </a:extLst>
          </p:cNvPr>
          <p:cNvSpPr>
            <a:spLocks noGrp="1"/>
          </p:cNvSpPr>
          <p:nvPr>
            <p:ph type="title"/>
          </p:nvPr>
        </p:nvSpPr>
        <p:spPr/>
        <p:txBody>
          <a:bodyPr/>
          <a:lstStyle/>
          <a:p>
            <a:r>
              <a:rPr lang="en-GB" dirty="0"/>
              <a:t>Policy Communication</a:t>
            </a:r>
          </a:p>
        </p:txBody>
      </p:sp>
      <p:sp>
        <p:nvSpPr>
          <p:cNvPr id="3" name="Content Placeholder 2">
            <a:extLst>
              <a:ext uri="{FF2B5EF4-FFF2-40B4-BE49-F238E27FC236}">
                <a16:creationId xmlns:a16="http://schemas.microsoft.com/office/drawing/2014/main" id="{059E9C44-BBC7-DEAD-952C-F7E6B1DD98D2}"/>
              </a:ext>
            </a:extLst>
          </p:cNvPr>
          <p:cNvSpPr>
            <a:spLocks noGrp="1"/>
          </p:cNvSpPr>
          <p:nvPr>
            <p:ph idx="1"/>
          </p:nvPr>
        </p:nvSpPr>
        <p:spPr/>
        <p:txBody>
          <a:bodyPr/>
          <a:lstStyle/>
          <a:p>
            <a:r>
              <a:rPr lang="en-GB" dirty="0"/>
              <a:t>A good key policy message is: </a:t>
            </a:r>
          </a:p>
          <a:p>
            <a:r>
              <a:rPr lang="en-GB" dirty="0"/>
              <a:t>1. Simple - Straight-forward messages are more memorable </a:t>
            </a:r>
          </a:p>
          <a:p>
            <a:r>
              <a:rPr lang="en-GB" dirty="0"/>
              <a:t>2. Attractive - i.e., interesting to your target audience </a:t>
            </a:r>
          </a:p>
          <a:p>
            <a:r>
              <a:rPr lang="en-GB" dirty="0"/>
              <a:t> 3. Concrete - i.e., indicates specific action </a:t>
            </a:r>
          </a:p>
          <a:p>
            <a:r>
              <a:rPr lang="en-GB" dirty="0"/>
              <a:t>4. Shareable - A really good message will be easy for your target audience to share </a:t>
            </a:r>
          </a:p>
        </p:txBody>
      </p:sp>
      <p:pic>
        <p:nvPicPr>
          <p:cNvPr id="10242" name="Picture 2">
            <a:extLst>
              <a:ext uri="{FF2B5EF4-FFF2-40B4-BE49-F238E27FC236}">
                <a16:creationId xmlns:a16="http://schemas.microsoft.com/office/drawing/2014/main" id="{9C812AB9-DA50-1D68-9A7C-AB7DB302F47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12647" y="4185515"/>
            <a:ext cx="9906000" cy="202882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10">
            <a:extLst>
              <a:ext uri="{FF2B5EF4-FFF2-40B4-BE49-F238E27FC236}">
                <a16:creationId xmlns:a16="http://schemas.microsoft.com/office/drawing/2014/main" id="{15C15010-8ED9-E00D-30C2-C34BA3348C2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0324703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Classifying Stakeholders</a:t>
            </a:r>
          </a:p>
        </p:txBody>
      </p:sp>
      <p:pic>
        <p:nvPicPr>
          <p:cNvPr id="4" name="Picture 3">
            <a:extLst>
              <a:ext uri="{FF2B5EF4-FFF2-40B4-BE49-F238E27FC236}">
                <a16:creationId xmlns:a16="http://schemas.microsoft.com/office/drawing/2014/main" id="{99C197C7-BFAF-844F-67B4-875AF442A18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12648" y="1890392"/>
            <a:ext cx="10765266" cy="4397339"/>
          </a:xfrm>
          <a:prstGeom prst="rect">
            <a:avLst/>
          </a:prstGeom>
        </p:spPr>
      </p:pic>
      <p:sp>
        <p:nvSpPr>
          <p:cNvPr id="6" name="Footer Placeholder 10">
            <a:extLst>
              <a:ext uri="{FF2B5EF4-FFF2-40B4-BE49-F238E27FC236}">
                <a16:creationId xmlns:a16="http://schemas.microsoft.com/office/drawing/2014/main" id="{32B4C7B3-2550-5D92-98DC-F864F3202C9F}"/>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19496647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Who are we communicating to?</a:t>
            </a:r>
          </a:p>
        </p:txBody>
      </p:sp>
      <p:pic>
        <p:nvPicPr>
          <p:cNvPr id="5" name="Picture 4">
            <a:extLst>
              <a:ext uri="{FF2B5EF4-FFF2-40B4-BE49-F238E27FC236}">
                <a16:creationId xmlns:a16="http://schemas.microsoft.com/office/drawing/2014/main" id="{9AEA7CF8-B76B-B8B1-E790-5355BD06E48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17629" y="1261640"/>
            <a:ext cx="9699586" cy="5251201"/>
          </a:xfrm>
          <a:prstGeom prst="rect">
            <a:avLst/>
          </a:prstGeom>
        </p:spPr>
      </p:pic>
      <p:sp>
        <p:nvSpPr>
          <p:cNvPr id="6" name="Footer Placeholder 10">
            <a:extLst>
              <a:ext uri="{FF2B5EF4-FFF2-40B4-BE49-F238E27FC236}">
                <a16:creationId xmlns:a16="http://schemas.microsoft.com/office/drawing/2014/main" id="{ED6A8DAB-B881-3FEF-78E8-E9005892C059}"/>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8854420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Who are we communicating to?</a:t>
            </a:r>
          </a:p>
        </p:txBody>
      </p:sp>
      <p:pic>
        <p:nvPicPr>
          <p:cNvPr id="4" name="Picture 3">
            <a:extLst>
              <a:ext uri="{FF2B5EF4-FFF2-40B4-BE49-F238E27FC236}">
                <a16:creationId xmlns:a16="http://schemas.microsoft.com/office/drawing/2014/main" id="{AD9553C2-D021-CC3E-2EEB-A5D8900F7D5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87078" y="1426579"/>
            <a:ext cx="10479147" cy="4919656"/>
          </a:xfrm>
          <a:prstGeom prst="rect">
            <a:avLst/>
          </a:prstGeom>
        </p:spPr>
      </p:pic>
      <p:sp>
        <p:nvSpPr>
          <p:cNvPr id="6" name="Footer Placeholder 10">
            <a:extLst>
              <a:ext uri="{FF2B5EF4-FFF2-40B4-BE49-F238E27FC236}">
                <a16:creationId xmlns:a16="http://schemas.microsoft.com/office/drawing/2014/main" id="{4E6D9DC9-46CE-62B2-1F92-3AEF3DF7CF86}"/>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1740065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Who are we communicating to?</a:t>
            </a:r>
          </a:p>
        </p:txBody>
      </p:sp>
      <p:pic>
        <p:nvPicPr>
          <p:cNvPr id="5" name="Picture 4">
            <a:extLst>
              <a:ext uri="{FF2B5EF4-FFF2-40B4-BE49-F238E27FC236}">
                <a16:creationId xmlns:a16="http://schemas.microsoft.com/office/drawing/2014/main" id="{9644F048-BB16-5996-BBD3-15D10F33A6B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12648" y="1404714"/>
            <a:ext cx="10966704" cy="5197713"/>
          </a:xfrm>
          <a:prstGeom prst="rect">
            <a:avLst/>
          </a:prstGeom>
        </p:spPr>
      </p:pic>
      <p:sp>
        <p:nvSpPr>
          <p:cNvPr id="6" name="Footer Placeholder 10">
            <a:extLst>
              <a:ext uri="{FF2B5EF4-FFF2-40B4-BE49-F238E27FC236}">
                <a16:creationId xmlns:a16="http://schemas.microsoft.com/office/drawing/2014/main" id="{6520E96C-7156-24C2-4743-A1915451F5B4}"/>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094338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p:txBody>
          <a:bodyPr/>
          <a:lstStyle/>
          <a:p>
            <a:r>
              <a:rPr lang="en-GB" dirty="0"/>
              <a:t>Engaging stakeholders</a:t>
            </a:r>
          </a:p>
        </p:txBody>
      </p:sp>
      <p:pic>
        <p:nvPicPr>
          <p:cNvPr id="4" name="Picture 3">
            <a:extLst>
              <a:ext uri="{FF2B5EF4-FFF2-40B4-BE49-F238E27FC236}">
                <a16:creationId xmlns:a16="http://schemas.microsoft.com/office/drawing/2014/main" id="{098797C2-E069-27B4-F17B-FDB6D065DC3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925974" y="1921397"/>
            <a:ext cx="10548596" cy="3870293"/>
          </a:xfrm>
          <a:prstGeom prst="rect">
            <a:avLst/>
          </a:prstGeom>
        </p:spPr>
      </p:pic>
      <p:sp>
        <p:nvSpPr>
          <p:cNvPr id="6" name="Footer Placeholder 10">
            <a:extLst>
              <a:ext uri="{FF2B5EF4-FFF2-40B4-BE49-F238E27FC236}">
                <a16:creationId xmlns:a16="http://schemas.microsoft.com/office/drawing/2014/main" id="{D21F684E-B3F2-A8FC-C0BD-88BD5AC961C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12101030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C419-F25E-2A68-4A5C-673972E9511E}"/>
              </a:ext>
            </a:extLst>
          </p:cNvPr>
          <p:cNvSpPr>
            <a:spLocks noGrp="1"/>
          </p:cNvSpPr>
          <p:nvPr>
            <p:ph type="title"/>
          </p:nvPr>
        </p:nvSpPr>
        <p:spPr>
          <a:xfrm>
            <a:off x="614681" y="548640"/>
            <a:ext cx="3553412" cy="1648943"/>
          </a:xfrm>
        </p:spPr>
        <p:txBody>
          <a:bodyPr anchor="t">
            <a:normAutofit/>
          </a:bodyPr>
          <a:lstStyle/>
          <a:p>
            <a:r>
              <a:rPr lang="en-GB" sz="3300"/>
              <a:t>Policy Communication</a:t>
            </a:r>
          </a:p>
        </p:txBody>
      </p:sp>
      <p:sp>
        <p:nvSpPr>
          <p:cNvPr id="3" name="Content Placeholder 2">
            <a:extLst>
              <a:ext uri="{FF2B5EF4-FFF2-40B4-BE49-F238E27FC236}">
                <a16:creationId xmlns:a16="http://schemas.microsoft.com/office/drawing/2014/main" id="{059E9C44-BBC7-DEAD-952C-F7E6B1DD98D2}"/>
              </a:ext>
            </a:extLst>
          </p:cNvPr>
          <p:cNvSpPr>
            <a:spLocks noGrp="1"/>
          </p:cNvSpPr>
          <p:nvPr>
            <p:ph idx="1"/>
          </p:nvPr>
        </p:nvSpPr>
        <p:spPr>
          <a:xfrm>
            <a:off x="614680" y="2316480"/>
            <a:ext cx="3553413" cy="4122420"/>
          </a:xfrm>
        </p:spPr>
        <p:txBody>
          <a:bodyPr>
            <a:normAutofit/>
          </a:bodyPr>
          <a:lstStyle/>
          <a:p>
            <a:r>
              <a:rPr lang="en-GB" sz="1800"/>
              <a:t>1. Defining your key messages </a:t>
            </a:r>
          </a:p>
          <a:p>
            <a:r>
              <a:rPr lang="en-GB" sz="1800"/>
              <a:t>2. Organizing your key messages </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1/9/2024</a:t>
            </a:fld>
            <a:endParaRPr lang="en-US"/>
          </a:p>
        </p:txBody>
      </p:sp>
      <p:pic>
        <p:nvPicPr>
          <p:cNvPr id="5" name="Picture 4" descr="Question mark boxes">
            <a:extLst>
              <a:ext uri="{FF2B5EF4-FFF2-40B4-BE49-F238E27FC236}">
                <a16:creationId xmlns:a16="http://schemas.microsoft.com/office/drawing/2014/main" id="{B2CCABC6-1DDA-0074-BAB8-6731F9A9C3A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1"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48</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296623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C419-F25E-2A68-4A5C-673972E9511E}"/>
              </a:ext>
            </a:extLst>
          </p:cNvPr>
          <p:cNvSpPr>
            <a:spLocks noGrp="1"/>
          </p:cNvSpPr>
          <p:nvPr>
            <p:ph type="title"/>
          </p:nvPr>
        </p:nvSpPr>
        <p:spPr>
          <a:xfrm>
            <a:off x="614681" y="548640"/>
            <a:ext cx="3553412" cy="1648943"/>
          </a:xfrm>
        </p:spPr>
        <p:txBody>
          <a:bodyPr anchor="t">
            <a:normAutofit/>
          </a:bodyPr>
          <a:lstStyle/>
          <a:p>
            <a:r>
              <a:rPr lang="en-GB" sz="3300"/>
              <a:t>Policy Communication</a:t>
            </a:r>
          </a:p>
        </p:txBody>
      </p:sp>
      <p:sp>
        <p:nvSpPr>
          <p:cNvPr id="3" name="Content Placeholder 2">
            <a:extLst>
              <a:ext uri="{FF2B5EF4-FFF2-40B4-BE49-F238E27FC236}">
                <a16:creationId xmlns:a16="http://schemas.microsoft.com/office/drawing/2014/main" id="{059E9C44-BBC7-DEAD-952C-F7E6B1DD98D2}"/>
              </a:ext>
            </a:extLst>
          </p:cNvPr>
          <p:cNvSpPr>
            <a:spLocks noGrp="1"/>
          </p:cNvSpPr>
          <p:nvPr>
            <p:ph idx="1"/>
          </p:nvPr>
        </p:nvSpPr>
        <p:spPr>
          <a:xfrm>
            <a:off x="614680" y="2316480"/>
            <a:ext cx="3553413" cy="4122420"/>
          </a:xfrm>
        </p:spPr>
        <p:txBody>
          <a:bodyPr>
            <a:normAutofit/>
          </a:bodyPr>
          <a:lstStyle/>
          <a:p>
            <a:r>
              <a:rPr lang="en-GB" sz="1800" dirty="0"/>
              <a:t>1. Defining your key messages </a:t>
            </a:r>
          </a:p>
          <a:p>
            <a:r>
              <a:rPr lang="en-GB" sz="1800" dirty="0"/>
              <a:t>2. Organizing your key messages </a:t>
            </a:r>
          </a:p>
          <a:p>
            <a:pPr marL="0" indent="0">
              <a:buNone/>
            </a:pPr>
            <a:r>
              <a:rPr lang="en-GB" sz="1800" i="1" dirty="0"/>
              <a:t>- Pyramid principle </a:t>
            </a:r>
          </a:p>
          <a:p>
            <a:pPr marL="0" indent="0">
              <a:buNone/>
            </a:pPr>
            <a:r>
              <a:rPr lang="en-GB" sz="1800" i="1" dirty="0"/>
              <a:t>- AIDA</a:t>
            </a:r>
          </a:p>
          <a:p>
            <a:endParaRPr lang="en-GB" sz="18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1/9/2024</a:t>
            </a:fld>
            <a:endParaRPr lang="en-US"/>
          </a:p>
        </p:txBody>
      </p:sp>
      <p:pic>
        <p:nvPicPr>
          <p:cNvPr id="5" name="Picture 4" descr="Question mark boxes">
            <a:extLst>
              <a:ext uri="{FF2B5EF4-FFF2-40B4-BE49-F238E27FC236}">
                <a16:creationId xmlns:a16="http://schemas.microsoft.com/office/drawing/2014/main" id="{B2CCABC6-1DDA-0074-BAB8-6731F9A9C3A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1"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49</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189181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C419-F25E-2A68-4A5C-673972E9511E}"/>
              </a:ext>
            </a:extLst>
          </p:cNvPr>
          <p:cNvSpPr>
            <a:spLocks noGrp="1"/>
          </p:cNvSpPr>
          <p:nvPr>
            <p:ph type="title"/>
          </p:nvPr>
        </p:nvSpPr>
        <p:spPr>
          <a:xfrm>
            <a:off x="614681" y="548640"/>
            <a:ext cx="3553412" cy="1648943"/>
          </a:xfrm>
        </p:spPr>
        <p:txBody>
          <a:bodyPr anchor="t">
            <a:normAutofit/>
          </a:bodyPr>
          <a:lstStyle/>
          <a:p>
            <a:r>
              <a:rPr lang="en-GB" sz="3300" dirty="0"/>
              <a:t>Pyramid Principle</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1/9/2024</a:t>
            </a:fld>
            <a:endParaRPr lang="en-US"/>
          </a:p>
        </p:txBody>
      </p:sp>
      <p:sp>
        <p:nvSpPr>
          <p:cNvPr id="11"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50</a:t>
            </a:fld>
            <a:endParaRPr lang="en-US">
              <a:solidFill>
                <a:srgbClr val="FFFFFF"/>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65F5F0A4-FC08-71D0-8C46-F48644D2AA32}"/>
              </a:ext>
            </a:extLst>
          </p:cNvPr>
          <p:cNvSpPr>
            <a:spLocks noGrp="1"/>
          </p:cNvSpPr>
          <p:nvPr>
            <p:ph idx="1"/>
          </p:nvPr>
        </p:nvSpPr>
        <p:spPr/>
        <p:txBody>
          <a:bodyPr/>
          <a:lstStyle/>
          <a:p>
            <a:r>
              <a:rPr lang="en-GB" dirty="0"/>
              <a:t>The pyramid principle: benchmark model of “persuasive communications” “</a:t>
            </a:r>
          </a:p>
          <a:p>
            <a:pPr marL="0" indent="0">
              <a:buNone/>
            </a:pPr>
            <a:r>
              <a:rPr lang="en-GB" dirty="0"/>
              <a:t>1) Start with the point you most want remembered</a:t>
            </a:r>
          </a:p>
          <a:p>
            <a:pPr marL="0" indent="0">
              <a:buNone/>
            </a:pPr>
            <a:r>
              <a:rPr lang="en-GB" dirty="0"/>
              <a:t>2) " Make your argument “</a:t>
            </a:r>
          </a:p>
          <a:p>
            <a:pPr marL="0" indent="0">
              <a:buNone/>
            </a:pPr>
            <a:r>
              <a:rPr lang="en-GB" dirty="0"/>
              <a:t>3)  Provide evidence</a:t>
            </a:r>
          </a:p>
        </p:txBody>
      </p:sp>
      <p:sp>
        <p:nvSpPr>
          <p:cNvPr id="7" name="Isosceles Triangle 6">
            <a:extLst>
              <a:ext uri="{FF2B5EF4-FFF2-40B4-BE49-F238E27FC236}">
                <a16:creationId xmlns:a16="http://schemas.microsoft.com/office/drawing/2014/main" id="{A978C931-6915-DF14-D6E9-AE68193136DB}"/>
              </a:ext>
            </a:extLst>
          </p:cNvPr>
          <p:cNvSpPr/>
          <p:nvPr/>
        </p:nvSpPr>
        <p:spPr>
          <a:xfrm>
            <a:off x="6357257" y="3189514"/>
            <a:ext cx="3037114" cy="2427515"/>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30512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51</a:t>
            </a:fld>
            <a:endParaRPr lang="en-US">
              <a:solidFill>
                <a:srgbClr val="FFFFFF"/>
              </a:solidFill>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4E6DE567-CC8C-4C8D-699A-383E407BE18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318244" y="193816"/>
            <a:ext cx="10904927" cy="6117720"/>
          </a:xfrm>
          <a:prstGeom prst="rect">
            <a:avLst/>
          </a:prstGeom>
        </p:spPr>
      </p:pic>
      <p:sp>
        <p:nvSpPr>
          <p:cNvPr id="8" name="Footer Placeholder 10">
            <a:extLst>
              <a:ext uri="{FF2B5EF4-FFF2-40B4-BE49-F238E27FC236}">
                <a16:creationId xmlns:a16="http://schemas.microsoft.com/office/drawing/2014/main" id="{43598BB1-434E-AD75-B8F7-8DDC5A686A72}"/>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5134458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C419-F25E-2A68-4A5C-673972E9511E}"/>
              </a:ext>
            </a:extLst>
          </p:cNvPr>
          <p:cNvSpPr>
            <a:spLocks noGrp="1"/>
          </p:cNvSpPr>
          <p:nvPr>
            <p:ph type="title"/>
          </p:nvPr>
        </p:nvSpPr>
        <p:spPr>
          <a:xfrm>
            <a:off x="614680" y="548640"/>
            <a:ext cx="6537233" cy="1648943"/>
          </a:xfrm>
        </p:spPr>
        <p:txBody>
          <a:bodyPr anchor="t">
            <a:normAutofit/>
          </a:bodyPr>
          <a:lstStyle/>
          <a:p>
            <a:r>
              <a:rPr lang="en-GB" sz="3300" dirty="0"/>
              <a:t>Pyramid Principle (example)</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52</a:t>
            </a:fld>
            <a:endParaRPr lang="en-US">
              <a:solidFill>
                <a:srgbClr val="FFFFFF"/>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F5C11EA4-B785-337F-2A0A-71032261D1FC}"/>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06583" y="1373111"/>
            <a:ext cx="10487475" cy="4655557"/>
          </a:xfrm>
          <a:prstGeom prst="rect">
            <a:avLst/>
          </a:prstGeom>
        </p:spPr>
      </p:pic>
      <p:sp>
        <p:nvSpPr>
          <p:cNvPr id="6" name="Footer Placeholder 10">
            <a:extLst>
              <a:ext uri="{FF2B5EF4-FFF2-40B4-BE49-F238E27FC236}">
                <a16:creationId xmlns:a16="http://schemas.microsoft.com/office/drawing/2014/main" id="{177EB757-BA10-3786-51B9-56CDAB6A3816}"/>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4078876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C419-F25E-2A68-4A5C-673972E9511E}"/>
              </a:ext>
            </a:extLst>
          </p:cNvPr>
          <p:cNvSpPr>
            <a:spLocks noGrp="1"/>
          </p:cNvSpPr>
          <p:nvPr>
            <p:ph type="title"/>
          </p:nvPr>
        </p:nvSpPr>
        <p:spPr>
          <a:xfrm>
            <a:off x="609600" y="740534"/>
            <a:ext cx="3912637" cy="5483059"/>
          </a:xfrm>
        </p:spPr>
        <p:txBody>
          <a:bodyPr vert="horz" lIns="91440" tIns="45720" rIns="91440" bIns="45720" rtlCol="0" anchor="b">
            <a:normAutofit/>
          </a:bodyPr>
          <a:lstStyle/>
          <a:p>
            <a:r>
              <a:rPr lang="en-US" b="1" kern="1200">
                <a:solidFill>
                  <a:schemeClr val="tx1"/>
                </a:solidFill>
                <a:latin typeface="+mj-lt"/>
                <a:ea typeface="+mj-ea"/>
                <a:cs typeface="+mj-cs"/>
              </a:rPr>
              <a:t>AIDA</a:t>
            </a:r>
          </a:p>
        </p:txBody>
      </p:sp>
      <p:sp>
        <p:nvSpPr>
          <p:cNvPr id="5" name="TextBox 4">
            <a:extLst>
              <a:ext uri="{FF2B5EF4-FFF2-40B4-BE49-F238E27FC236}">
                <a16:creationId xmlns:a16="http://schemas.microsoft.com/office/drawing/2014/main" id="{1F469094-54B3-F4E3-97A9-0AC59BAB5B83}"/>
              </a:ext>
            </a:extLst>
          </p:cNvPr>
          <p:cNvSpPr txBox="1"/>
          <p:nvPr/>
        </p:nvSpPr>
        <p:spPr>
          <a:xfrm>
            <a:off x="5455920" y="740534"/>
            <a:ext cx="5865224" cy="5483059"/>
          </a:xfrm>
        </p:spPr>
        <p:txBody>
          <a:bodyPr vert="horz" lIns="91440" tIns="45720" rIns="91440" bIns="45720" rtlCol="0">
            <a:normAutofit/>
          </a:bodyPr>
          <a:lstStyle/>
          <a:p>
            <a:pPr marL="228600" indent="-228600">
              <a:lnSpc>
                <a:spcPct val="120000"/>
              </a:lnSpc>
              <a:spcBef>
                <a:spcPts val="1000"/>
              </a:spcBef>
              <a:buFont typeface="Arial" panose="020B0604020202020204" pitchFamily="34" charset="0"/>
              <a:buChar char="•"/>
            </a:pPr>
            <a:r>
              <a:rPr lang="en-US" dirty="0"/>
              <a:t>You are trying to “sell” your policy messages as solutions to current development problems. You can use the AIDA rule of marketing and advertising: </a:t>
            </a:r>
          </a:p>
          <a:p>
            <a:pPr marL="228600" indent="-228600">
              <a:lnSpc>
                <a:spcPct val="120000"/>
              </a:lnSpc>
              <a:spcBef>
                <a:spcPts val="1000"/>
              </a:spcBef>
              <a:buFont typeface="Arial" panose="020B0604020202020204" pitchFamily="34" charset="0"/>
              <a:buChar char="•"/>
            </a:pPr>
            <a:endParaRPr lang="en-US" dirty="0"/>
          </a:p>
          <a:p>
            <a:pPr marL="228600" indent="-228600">
              <a:lnSpc>
                <a:spcPct val="120000"/>
              </a:lnSpc>
              <a:spcBef>
                <a:spcPts val="1000"/>
              </a:spcBef>
              <a:buFont typeface="Arial" panose="020B0604020202020204" pitchFamily="34" charset="0"/>
              <a:buChar char="•"/>
            </a:pPr>
            <a:r>
              <a:rPr lang="en-US" dirty="0"/>
              <a:t>Attention </a:t>
            </a:r>
          </a:p>
          <a:p>
            <a:pPr marL="228600" indent="-228600">
              <a:lnSpc>
                <a:spcPct val="120000"/>
              </a:lnSpc>
              <a:spcBef>
                <a:spcPts val="1000"/>
              </a:spcBef>
              <a:buFont typeface="Arial" panose="020B0604020202020204" pitchFamily="34" charset="0"/>
              <a:buChar char="•"/>
            </a:pPr>
            <a:r>
              <a:rPr lang="en-US" dirty="0"/>
              <a:t> Interest </a:t>
            </a:r>
          </a:p>
          <a:p>
            <a:pPr marL="228600" indent="-228600">
              <a:lnSpc>
                <a:spcPct val="120000"/>
              </a:lnSpc>
              <a:spcBef>
                <a:spcPts val="1000"/>
              </a:spcBef>
              <a:buFont typeface="Arial" panose="020B0604020202020204" pitchFamily="34" charset="0"/>
              <a:buChar char="•"/>
            </a:pPr>
            <a:r>
              <a:rPr lang="en-US" dirty="0"/>
              <a:t>Desire </a:t>
            </a:r>
          </a:p>
          <a:p>
            <a:pPr marL="228600" indent="-228600">
              <a:lnSpc>
                <a:spcPct val="120000"/>
              </a:lnSpc>
              <a:spcBef>
                <a:spcPts val="1000"/>
              </a:spcBef>
              <a:buFont typeface="Arial" panose="020B0604020202020204" pitchFamily="34" charset="0"/>
              <a:buChar char="•"/>
            </a:pPr>
            <a:r>
              <a:rPr lang="en-US" dirty="0"/>
              <a:t>Action</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53</a:t>
            </a:fld>
            <a:endParaRPr lang="en-US">
              <a:effectLst>
                <a:outerShdw blurRad="38100" dist="38100" dir="2700000" algn="tl">
                  <a:srgbClr val="000000">
                    <a:alpha val="43137"/>
                  </a:srgbClr>
                </a:outerShdw>
              </a:effectLst>
            </a:endParaRPr>
          </a:p>
        </p:txBody>
      </p:sp>
      <p:sp>
        <p:nvSpPr>
          <p:cNvPr id="6" name="Footer Placeholder 10">
            <a:extLst>
              <a:ext uri="{FF2B5EF4-FFF2-40B4-BE49-F238E27FC236}">
                <a16:creationId xmlns:a16="http://schemas.microsoft.com/office/drawing/2014/main" id="{4BF57CEF-2CCF-1EDF-EF05-88F6F70033C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pic>
        <p:nvPicPr>
          <p:cNvPr id="16386" name="Picture 2" descr="The AIDA model and how to apply it in the real world ...">
            <a:extLst>
              <a:ext uri="{FF2B5EF4-FFF2-40B4-BE49-F238E27FC236}">
                <a16:creationId xmlns:a16="http://schemas.microsoft.com/office/drawing/2014/main" id="{F1286915-54AB-DC25-F607-97ECD6BC58F0}"/>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l="3566" t="2342" r="2274" b="3327"/>
          <a:stretch/>
        </p:blipFill>
        <p:spPr bwMode="auto">
          <a:xfrm>
            <a:off x="5455920" y="1953582"/>
            <a:ext cx="5116285" cy="4384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95363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C419-F25E-2A68-4A5C-673972E9511E}"/>
              </a:ext>
            </a:extLst>
          </p:cNvPr>
          <p:cNvSpPr>
            <a:spLocks noGrp="1"/>
          </p:cNvSpPr>
          <p:nvPr>
            <p:ph type="title"/>
          </p:nvPr>
        </p:nvSpPr>
        <p:spPr>
          <a:xfrm>
            <a:off x="609600" y="740534"/>
            <a:ext cx="3912637" cy="5483059"/>
          </a:xfrm>
        </p:spPr>
        <p:txBody>
          <a:bodyPr vert="horz" lIns="91440" tIns="45720" rIns="91440" bIns="45720" rtlCol="0" anchor="b">
            <a:normAutofit/>
          </a:bodyPr>
          <a:lstStyle/>
          <a:p>
            <a:r>
              <a:rPr lang="en-US" b="1" kern="1200">
                <a:solidFill>
                  <a:schemeClr val="tx1"/>
                </a:solidFill>
                <a:latin typeface="+mj-lt"/>
                <a:ea typeface="+mj-ea"/>
                <a:cs typeface="+mj-cs"/>
              </a:rPr>
              <a:t>AIDA</a:t>
            </a:r>
          </a:p>
        </p:txBody>
      </p:sp>
      <p:sp>
        <p:nvSpPr>
          <p:cNvPr id="5" name="TextBox 4">
            <a:extLst>
              <a:ext uri="{FF2B5EF4-FFF2-40B4-BE49-F238E27FC236}">
                <a16:creationId xmlns:a16="http://schemas.microsoft.com/office/drawing/2014/main" id="{1F469094-54B3-F4E3-97A9-0AC59BAB5B83}"/>
              </a:ext>
            </a:extLst>
          </p:cNvPr>
          <p:cNvSpPr txBox="1"/>
          <p:nvPr/>
        </p:nvSpPr>
        <p:spPr>
          <a:xfrm>
            <a:off x="5455920" y="740534"/>
            <a:ext cx="5865224" cy="5483059"/>
          </a:xfrm>
        </p:spPr>
        <p:txBody>
          <a:bodyPr vert="horz" lIns="91440" tIns="45720" rIns="91440" bIns="45720" rtlCol="0">
            <a:normAutofit/>
          </a:bodyPr>
          <a:lstStyle/>
          <a:p>
            <a:pPr marL="228600" indent="-228600">
              <a:lnSpc>
                <a:spcPct val="120000"/>
              </a:lnSpc>
              <a:spcBef>
                <a:spcPts val="1000"/>
              </a:spcBef>
              <a:buFont typeface="Arial" panose="020B0604020202020204" pitchFamily="34" charset="0"/>
              <a:buChar char="•"/>
            </a:pPr>
            <a:r>
              <a:rPr lang="en-GB" dirty="0"/>
              <a:t>Use when you want to inspire action</a:t>
            </a:r>
          </a:p>
          <a:p>
            <a:pPr>
              <a:lnSpc>
                <a:spcPct val="120000"/>
              </a:lnSpc>
              <a:spcBef>
                <a:spcPts val="1000"/>
              </a:spcBef>
            </a:pPr>
            <a:r>
              <a:rPr lang="en-GB" dirty="0"/>
              <a:t> • Suitable for formal tools  &amp; informal tools</a:t>
            </a:r>
            <a:endParaRPr lang="en-US"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54</a:t>
            </a:fld>
            <a:endParaRPr lang="en-US">
              <a:effectLst>
                <a:outerShdw blurRad="38100" dist="38100" dir="2700000" algn="tl">
                  <a:srgbClr val="000000">
                    <a:alpha val="43137"/>
                  </a:srgbClr>
                </a:outerShdw>
              </a:effectLst>
            </a:endParaRPr>
          </a:p>
        </p:txBody>
      </p:sp>
      <p:sp>
        <p:nvSpPr>
          <p:cNvPr id="3" name="Footer Placeholder 10">
            <a:extLst>
              <a:ext uri="{FF2B5EF4-FFF2-40B4-BE49-F238E27FC236}">
                <a16:creationId xmlns:a16="http://schemas.microsoft.com/office/drawing/2014/main" id="{01650F51-092A-CF8E-8DE8-CA46B70BB8C9}"/>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pic>
        <p:nvPicPr>
          <p:cNvPr id="17410" name="Picture 2" descr="AIDA Model: Definition, Example and Limitations - Parsadi">
            <a:extLst>
              <a:ext uri="{FF2B5EF4-FFF2-40B4-BE49-F238E27FC236}">
                <a16:creationId xmlns:a16="http://schemas.microsoft.com/office/drawing/2014/main" id="{09A4D425-439D-D106-5CEC-171AAFA6166B}"/>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166423" y="634407"/>
            <a:ext cx="3822655" cy="2940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62632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C419-F25E-2A68-4A5C-673972E9511E}"/>
              </a:ext>
            </a:extLst>
          </p:cNvPr>
          <p:cNvSpPr>
            <a:spLocks noGrp="1"/>
          </p:cNvSpPr>
          <p:nvPr>
            <p:ph type="title"/>
          </p:nvPr>
        </p:nvSpPr>
        <p:spPr>
          <a:xfrm>
            <a:off x="609600" y="740534"/>
            <a:ext cx="3912637" cy="5483059"/>
          </a:xfrm>
        </p:spPr>
        <p:txBody>
          <a:bodyPr vert="horz" lIns="91440" tIns="45720" rIns="91440" bIns="45720" rtlCol="0" anchor="b">
            <a:normAutofit/>
          </a:bodyPr>
          <a:lstStyle/>
          <a:p>
            <a:r>
              <a:rPr lang="en-US" b="1" kern="1200">
                <a:solidFill>
                  <a:schemeClr val="tx1"/>
                </a:solidFill>
                <a:latin typeface="+mj-lt"/>
                <a:ea typeface="+mj-ea"/>
                <a:cs typeface="+mj-cs"/>
              </a:rPr>
              <a:t>AIDA</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55</a:t>
            </a:fld>
            <a:endParaRPr lang="en-US">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C21A7536-9026-552C-3ACC-5E400A9EBBA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78620" y="634407"/>
            <a:ext cx="9679506" cy="5394710"/>
          </a:xfrm>
          <a:prstGeom prst="rect">
            <a:avLst/>
          </a:prstGeom>
        </p:spPr>
      </p:pic>
      <p:sp>
        <p:nvSpPr>
          <p:cNvPr id="8" name="Footer Placeholder 10">
            <a:extLst>
              <a:ext uri="{FF2B5EF4-FFF2-40B4-BE49-F238E27FC236}">
                <a16:creationId xmlns:a16="http://schemas.microsoft.com/office/drawing/2014/main" id="{054CC1FF-E096-4483-FE69-7A1390CBBB92}"/>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6759254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20DDF7-6925-4902-5F2E-AE02AA98F83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296914" y="173619"/>
            <a:ext cx="10764455" cy="5707329"/>
          </a:xfrm>
          <a:prstGeom prst="rect">
            <a:avLst/>
          </a:prstGeom>
        </p:spPr>
      </p:pic>
      <p:sp>
        <p:nvSpPr>
          <p:cNvPr id="2" name="Title 1">
            <a:extLst>
              <a:ext uri="{FF2B5EF4-FFF2-40B4-BE49-F238E27FC236}">
                <a16:creationId xmlns:a16="http://schemas.microsoft.com/office/drawing/2014/main" id="{EA71C419-F25E-2A68-4A5C-673972E9511E}"/>
              </a:ext>
            </a:extLst>
          </p:cNvPr>
          <p:cNvSpPr>
            <a:spLocks noGrp="1"/>
          </p:cNvSpPr>
          <p:nvPr>
            <p:ph type="title"/>
          </p:nvPr>
        </p:nvSpPr>
        <p:spPr>
          <a:xfrm>
            <a:off x="609600" y="740534"/>
            <a:ext cx="3912637" cy="5483059"/>
          </a:xfrm>
        </p:spPr>
        <p:txBody>
          <a:bodyPr vert="horz" lIns="91440" tIns="45720" rIns="91440" bIns="45720" rtlCol="0" anchor="b">
            <a:normAutofit/>
          </a:bodyPr>
          <a:lstStyle/>
          <a:p>
            <a:r>
              <a:rPr lang="en-US" b="1" kern="1200">
                <a:solidFill>
                  <a:schemeClr val="tx1"/>
                </a:solidFill>
                <a:latin typeface="+mj-lt"/>
                <a:ea typeface="+mj-ea"/>
                <a:cs typeface="+mj-cs"/>
              </a:rPr>
              <a:t>AIDA</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56</a:t>
            </a:fld>
            <a:endParaRPr lang="en-US">
              <a:effectLst>
                <a:outerShdw blurRad="38100" dist="38100" dir="2700000" algn="tl">
                  <a:srgbClr val="000000">
                    <a:alpha val="43137"/>
                  </a:srgbClr>
                </a:outerShdw>
              </a:effectLst>
            </a:endParaRPr>
          </a:p>
        </p:txBody>
      </p:sp>
      <p:sp>
        <p:nvSpPr>
          <p:cNvPr id="3" name="Footer Placeholder 10">
            <a:extLst>
              <a:ext uri="{FF2B5EF4-FFF2-40B4-BE49-F238E27FC236}">
                <a16:creationId xmlns:a16="http://schemas.microsoft.com/office/drawing/2014/main" id="{B4A46ADA-EEBA-F49C-BF19-C762FB10812B}"/>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8150521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C419-F25E-2A68-4A5C-673972E9511E}"/>
              </a:ext>
            </a:extLst>
          </p:cNvPr>
          <p:cNvSpPr>
            <a:spLocks noGrp="1"/>
          </p:cNvSpPr>
          <p:nvPr>
            <p:ph type="title"/>
          </p:nvPr>
        </p:nvSpPr>
        <p:spPr>
          <a:xfrm>
            <a:off x="609600" y="740534"/>
            <a:ext cx="3912637" cy="5483059"/>
          </a:xfrm>
        </p:spPr>
        <p:txBody>
          <a:bodyPr vert="horz" lIns="91440" tIns="45720" rIns="91440" bIns="45720" rtlCol="0" anchor="b">
            <a:normAutofit/>
          </a:bodyPr>
          <a:lstStyle/>
          <a:p>
            <a:r>
              <a:rPr lang="en-US" b="1" kern="1200" dirty="0">
                <a:solidFill>
                  <a:schemeClr val="tx1"/>
                </a:solidFill>
                <a:latin typeface="+mj-lt"/>
                <a:ea typeface="+mj-ea"/>
                <a:cs typeface="+mj-cs"/>
              </a:rPr>
              <a:t>AIDA</a:t>
            </a:r>
          </a:p>
        </p:txBody>
      </p:sp>
      <p:sp>
        <p:nvSpPr>
          <p:cNvPr id="5" name="TextBox 4">
            <a:extLst>
              <a:ext uri="{FF2B5EF4-FFF2-40B4-BE49-F238E27FC236}">
                <a16:creationId xmlns:a16="http://schemas.microsoft.com/office/drawing/2014/main" id="{1F469094-54B3-F4E3-97A9-0AC59BAB5B83}"/>
              </a:ext>
            </a:extLst>
          </p:cNvPr>
          <p:cNvSpPr txBox="1"/>
          <p:nvPr/>
        </p:nvSpPr>
        <p:spPr>
          <a:xfrm>
            <a:off x="5455920" y="740534"/>
            <a:ext cx="5865224" cy="5483059"/>
          </a:xfrm>
        </p:spPr>
        <p:txBody>
          <a:bodyPr vert="horz" lIns="91440" tIns="45720" rIns="91440" bIns="45720" rtlCol="0">
            <a:normAutofit/>
          </a:bodyPr>
          <a:lstStyle/>
          <a:p>
            <a:pPr marL="228600" indent="-228600">
              <a:lnSpc>
                <a:spcPct val="120000"/>
              </a:lnSpc>
              <a:spcBef>
                <a:spcPts val="1000"/>
              </a:spcBef>
              <a:buFont typeface="Arial" panose="020B0604020202020204" pitchFamily="34" charset="0"/>
              <a:buChar char="•"/>
            </a:pPr>
            <a:r>
              <a:rPr lang="en-GB" dirty="0"/>
              <a:t>Think about the story you are trying to tell and how this can lead to action (your objectives) </a:t>
            </a:r>
          </a:p>
          <a:p>
            <a:pPr marL="228600" indent="-228600">
              <a:lnSpc>
                <a:spcPct val="120000"/>
              </a:lnSpc>
              <a:spcBef>
                <a:spcPts val="1000"/>
              </a:spcBef>
              <a:buFont typeface="Arial" panose="020B0604020202020204" pitchFamily="34" charset="0"/>
              <a:buChar char="•"/>
            </a:pPr>
            <a:r>
              <a:rPr lang="en-GB" dirty="0"/>
              <a:t> Use your knowledge of your audience and your experience of the policy context</a:t>
            </a:r>
            <a:endParaRPr lang="en-US"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57</a:t>
            </a:fld>
            <a:endParaRPr lang="en-US">
              <a:effectLst>
                <a:outerShdw blurRad="38100" dist="38100" dir="2700000" algn="tl">
                  <a:srgbClr val="000000">
                    <a:alpha val="43137"/>
                  </a:srgbClr>
                </a:outerShdw>
              </a:effectLst>
            </a:endParaRPr>
          </a:p>
        </p:txBody>
      </p:sp>
      <p:sp>
        <p:nvSpPr>
          <p:cNvPr id="6" name="Footer Placeholder 10">
            <a:extLst>
              <a:ext uri="{FF2B5EF4-FFF2-40B4-BE49-F238E27FC236}">
                <a16:creationId xmlns:a16="http://schemas.microsoft.com/office/drawing/2014/main" id="{653328EA-86EC-D8E5-787D-736552AD5450}"/>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7844035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1/9/2024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58</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Content Placeholder 3">
            <a:extLst>
              <a:ext uri="{FF2B5EF4-FFF2-40B4-BE49-F238E27FC236}">
                <a16:creationId xmlns:a16="http://schemas.microsoft.com/office/drawing/2014/main" id="{68C9895F-84EF-3EDA-70DD-4D235B102AF0}"/>
              </a:ext>
            </a:extLst>
          </p:cNvPr>
          <p:cNvSpPr>
            <a:spLocks noGrp="1"/>
          </p:cNvSpPr>
          <p:nvPr>
            <p:ph idx="1"/>
          </p:nvPr>
        </p:nvSpPr>
        <p:spPr>
          <a:xfrm>
            <a:off x="6535553" y="1715532"/>
            <a:ext cx="5525815" cy="4593828"/>
          </a:xfrm>
        </p:spPr>
        <p:txBody>
          <a:bodyPr>
            <a:normAutofit/>
          </a:bodyPr>
          <a:lstStyle/>
          <a:p>
            <a:pPr marL="0" indent="0">
              <a:buNone/>
            </a:pPr>
            <a:r>
              <a:rPr lang="en-GB" dirty="0"/>
              <a:t>Writing a short policy statement</a:t>
            </a:r>
          </a:p>
          <a:p>
            <a:pPr marL="0" indent="0">
              <a:buNone/>
            </a:pPr>
            <a:r>
              <a:rPr lang="en-GB" i="1" dirty="0"/>
              <a:t>(Introduction) </a:t>
            </a:r>
          </a:p>
          <a:p>
            <a:pPr marL="0" indent="0">
              <a:buNone/>
            </a:pPr>
            <a:endParaRPr lang="en-GB" dirty="0"/>
          </a:p>
          <a:p>
            <a:pPr marL="0" indent="0">
              <a:buNone/>
            </a:pPr>
            <a:r>
              <a:rPr lang="en-GB" b="1" dirty="0"/>
              <a:t>30 mins</a:t>
            </a:r>
          </a:p>
        </p:txBody>
      </p:sp>
    </p:spTree>
    <p:extLst>
      <p:ext uri="{BB962C8B-B14F-4D97-AF65-F5344CB8AC3E}">
        <p14:creationId xmlns:p14="http://schemas.microsoft.com/office/powerpoint/2010/main" val="8629751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9A71A-3D56-A6E0-6719-DBDE474CF8E9}"/>
              </a:ext>
            </a:extLst>
          </p:cNvPr>
          <p:cNvSpPr>
            <a:spLocks noGrp="1"/>
          </p:cNvSpPr>
          <p:nvPr>
            <p:ph type="title"/>
          </p:nvPr>
        </p:nvSpPr>
        <p:spPr/>
        <p:txBody>
          <a:bodyPr/>
          <a:lstStyle/>
          <a:p>
            <a:r>
              <a:rPr lang="en-GB" dirty="0"/>
              <a:t>Nature Recovery Action Plan for Wales (2020-2021)</a:t>
            </a:r>
          </a:p>
        </p:txBody>
      </p:sp>
      <p:sp>
        <p:nvSpPr>
          <p:cNvPr id="3" name="Content Placeholder 2">
            <a:extLst>
              <a:ext uri="{FF2B5EF4-FFF2-40B4-BE49-F238E27FC236}">
                <a16:creationId xmlns:a16="http://schemas.microsoft.com/office/drawing/2014/main" id="{6D32C31A-A3FE-7A96-611A-28B4447690BD}"/>
              </a:ext>
            </a:extLst>
          </p:cNvPr>
          <p:cNvSpPr>
            <a:spLocks noGrp="1"/>
          </p:cNvSpPr>
          <p:nvPr>
            <p:ph idx="1"/>
          </p:nvPr>
        </p:nvSpPr>
        <p:spPr>
          <a:xfrm>
            <a:off x="612648" y="1883228"/>
            <a:ext cx="7431896" cy="4426131"/>
          </a:xfrm>
        </p:spPr>
        <p:txBody>
          <a:bodyPr/>
          <a:lstStyle/>
          <a:p>
            <a:r>
              <a:rPr lang="en-GB" dirty="0"/>
              <a:t>The Nature Recovery Action Plan for Wales has been refreshed to take into account the growing evidence around the scale of the loss of biodiversity and the changing policy context in Wales. </a:t>
            </a:r>
          </a:p>
          <a:p>
            <a:endParaRPr lang="en-GB" dirty="0"/>
          </a:p>
          <a:p>
            <a:r>
              <a:rPr lang="en-GB" dirty="0"/>
              <a:t>2019: Wales declared a climate emergency</a:t>
            </a:r>
          </a:p>
        </p:txBody>
      </p:sp>
      <p:pic>
        <p:nvPicPr>
          <p:cNvPr id="5" name="Picture 4">
            <a:extLst>
              <a:ext uri="{FF2B5EF4-FFF2-40B4-BE49-F238E27FC236}">
                <a16:creationId xmlns:a16="http://schemas.microsoft.com/office/drawing/2014/main" id="{BD313D8D-6962-40C1-E37E-5CBC41814820}"/>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187509" y="1591432"/>
            <a:ext cx="3494417" cy="4717927"/>
          </a:xfrm>
          <a:prstGeom prst="rect">
            <a:avLst/>
          </a:prstGeom>
        </p:spPr>
      </p:pic>
      <p:sp>
        <p:nvSpPr>
          <p:cNvPr id="7" name="TextBox 6">
            <a:extLst>
              <a:ext uri="{FF2B5EF4-FFF2-40B4-BE49-F238E27FC236}">
                <a16:creationId xmlns:a16="http://schemas.microsoft.com/office/drawing/2014/main" id="{DD457D90-C0BE-AFC9-A053-4A2855871E8F}"/>
              </a:ext>
            </a:extLst>
          </p:cNvPr>
          <p:cNvSpPr txBox="1"/>
          <p:nvPr/>
        </p:nvSpPr>
        <p:spPr>
          <a:xfrm>
            <a:off x="729343" y="4629835"/>
            <a:ext cx="6096000" cy="646331"/>
          </a:xfrm>
          <a:prstGeom prst="rect">
            <a:avLst/>
          </a:prstGeom>
          <a:noFill/>
        </p:spPr>
        <p:txBody>
          <a:bodyPr wrap="square">
            <a:spAutoFit/>
          </a:bodyPr>
          <a:lstStyle/>
          <a:p>
            <a:r>
              <a:rPr lang="en-GB" dirty="0">
                <a:hlinkClick r:id="rId3"/>
              </a:rPr>
              <a:t>The Nature Recovery Action Plan for Wales 2020 to 2021 (</a:t>
            </a:r>
            <a:r>
              <a:rPr lang="en-GB" dirty="0" err="1">
                <a:hlinkClick r:id="rId3"/>
              </a:rPr>
              <a:t>gov.wales</a:t>
            </a:r>
            <a:r>
              <a:rPr lang="en-GB" dirty="0">
                <a:hlinkClick r:id="rId3"/>
              </a:rPr>
              <a:t>)</a:t>
            </a:r>
            <a:endParaRPr lang="en-GB" dirty="0"/>
          </a:p>
        </p:txBody>
      </p:sp>
      <p:sp>
        <p:nvSpPr>
          <p:cNvPr id="8" name="Footer Placeholder 10">
            <a:extLst>
              <a:ext uri="{FF2B5EF4-FFF2-40B4-BE49-F238E27FC236}">
                <a16:creationId xmlns:a16="http://schemas.microsoft.com/office/drawing/2014/main" id="{AA06699A-621B-D112-65CB-F496427BCAA7}"/>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82909333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Waders in flight © Alun Williams">
            <a:extLst>
              <a:ext uri="{FF2B5EF4-FFF2-40B4-BE49-F238E27FC236}">
                <a16:creationId xmlns:a16="http://schemas.microsoft.com/office/drawing/2014/main" id="{89C93B76-2899-6E28-52C4-B279A270A128}"/>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20" y="10"/>
            <a:ext cx="1219198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1BF2396-2CA7-9495-D600-68309DF15829}"/>
              </a:ext>
            </a:extLst>
          </p:cNvPr>
          <p:cNvSpPr>
            <a:spLocks noGrp="1"/>
          </p:cNvSpPr>
          <p:nvPr>
            <p:ph type="ctrTitle"/>
          </p:nvPr>
        </p:nvSpPr>
        <p:spPr>
          <a:xfrm>
            <a:off x="1731821" y="4219498"/>
            <a:ext cx="8728364" cy="1307188"/>
          </a:xfrm>
        </p:spPr>
        <p:txBody>
          <a:bodyPr>
            <a:normAutofit/>
          </a:bodyPr>
          <a:lstStyle/>
          <a:p>
            <a:r>
              <a:rPr lang="en-GB" dirty="0">
                <a:solidFill>
                  <a:srgbClr val="FFFFFF"/>
                </a:solidFill>
              </a:rPr>
              <a:t>Section 6 Biodiversity and resilience of ecosystems duty </a:t>
            </a:r>
          </a:p>
        </p:txBody>
      </p:sp>
      <p:sp>
        <p:nvSpPr>
          <p:cNvPr id="5129" name="Date Placeholder 9">
            <a:extLst>
              <a:ext uri="{FF2B5EF4-FFF2-40B4-BE49-F238E27FC236}">
                <a16:creationId xmlns:a16="http://schemas.microsoft.com/office/drawing/2014/main" id="{DA218454-956B-56AB-8567-B317D1786562}"/>
              </a:ext>
            </a:extLst>
          </p:cNvPr>
          <p:cNvSpPr>
            <a:spLocks noGrp="1"/>
          </p:cNvSpPr>
          <p:nvPr>
            <p:ph type="dt" sz="half" idx="10"/>
          </p:nvPr>
        </p:nvSpPr>
        <p:spPr>
          <a:xfrm>
            <a:off x="137160" y="6453002"/>
            <a:ext cx="3494314" cy="365125"/>
          </a:xfrm>
        </p:spPr>
        <p:txBody>
          <a:bodyPr/>
          <a:lstStyle/>
          <a:p>
            <a:pPr>
              <a:spcAft>
                <a:spcPts val="600"/>
              </a:spcAft>
            </a:pPr>
            <a:fld id="{19D730D9-9864-4175-B9CB-E7F0DDBF19B5}" type="datetime1">
              <a:rPr lang="en-US" smtClean="0">
                <a:solidFill>
                  <a:srgbClr val="FFFFFF"/>
                </a:solidFill>
                <a:effectLst>
                  <a:outerShdw blurRad="38100" dist="38100" dir="2700000" algn="tl">
                    <a:srgbClr val="000000">
                      <a:alpha val="43137"/>
                    </a:srgbClr>
                  </a:outerShdw>
                </a:effectLst>
              </a:rPr>
              <a:pPr>
                <a:spcAft>
                  <a:spcPts val="600"/>
                </a:spcAft>
              </a:pPr>
              <a:t>1/8/2024</a:t>
            </a:fld>
            <a:endParaRPr lang="en-US">
              <a:solidFill>
                <a:srgbClr val="FFFFFF"/>
              </a:solidFill>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1C30AE3C-85F0-785E-2A9D-E9E63C105C65}"/>
              </a:ext>
            </a:extLst>
          </p:cNvPr>
          <p:cNvSpPr>
            <a:spLocks noGrp="1"/>
          </p:cNvSpPr>
          <p:nvPr>
            <p:ph type="ftr" sz="quarter" idx="11"/>
          </p:nvPr>
        </p:nvSpPr>
        <p:spPr>
          <a:xfrm>
            <a:off x="8876521" y="6453002"/>
            <a:ext cx="2805405" cy="365125"/>
          </a:xfrm>
        </p:spPr>
        <p:txBody>
          <a:bodyPr vert="horz" lIns="91440" tIns="45720" rIns="91440" bIns="45720" rtlCol="0">
            <a:normAutofit/>
          </a:bodyPr>
          <a:lstStyle/>
          <a:p>
            <a:pPr>
              <a:spcAft>
                <a:spcPts val="600"/>
              </a:spcAft>
            </a:pPr>
            <a:r>
              <a:rPr lang="en-US" kern="1200">
                <a:solidFill>
                  <a:srgbClr val="FFFFFF"/>
                </a:solidFill>
              </a:rPr>
              <a:t>ACBA 7004</a:t>
            </a:r>
          </a:p>
        </p:txBody>
      </p:sp>
      <p:sp>
        <p:nvSpPr>
          <p:cNvPr id="5131" name="Slide Number Placeholder 14">
            <a:extLst>
              <a:ext uri="{FF2B5EF4-FFF2-40B4-BE49-F238E27FC236}">
                <a16:creationId xmlns:a16="http://schemas.microsoft.com/office/drawing/2014/main" id="{6DBA7489-9763-DE3E-C63B-1143FAF9283E}"/>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60</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1166356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9E909-B465-543B-F82D-C5CDF2D95086}"/>
              </a:ext>
            </a:extLst>
          </p:cNvPr>
          <p:cNvSpPr>
            <a:spLocks noGrp="1"/>
          </p:cNvSpPr>
          <p:nvPr>
            <p:ph type="title"/>
          </p:nvPr>
        </p:nvSpPr>
        <p:spPr/>
        <p:txBody>
          <a:bodyPr/>
          <a:lstStyle/>
          <a:p>
            <a:r>
              <a:rPr lang="en-GB" dirty="0"/>
              <a:t>Section 6 Environment (Wales) Act Duty</a:t>
            </a:r>
          </a:p>
        </p:txBody>
      </p:sp>
      <p:sp>
        <p:nvSpPr>
          <p:cNvPr id="3" name="Content Placeholder 2">
            <a:extLst>
              <a:ext uri="{FF2B5EF4-FFF2-40B4-BE49-F238E27FC236}">
                <a16:creationId xmlns:a16="http://schemas.microsoft.com/office/drawing/2014/main" id="{41E70FA9-B904-1D3A-8E0E-29E4BBA42E21}"/>
              </a:ext>
            </a:extLst>
          </p:cNvPr>
          <p:cNvSpPr>
            <a:spLocks noGrp="1"/>
          </p:cNvSpPr>
          <p:nvPr>
            <p:ph idx="1"/>
          </p:nvPr>
        </p:nvSpPr>
        <p:spPr/>
        <p:txBody>
          <a:bodyPr/>
          <a:lstStyle/>
          <a:p>
            <a:r>
              <a:rPr lang="en-GB" dirty="0"/>
              <a:t>In Wales there is a framework of linked legislation, policy and guidance that has been developed to guide action to maintain and enhance biodiversity and ensure the sustainable use of our natural resources.</a:t>
            </a:r>
          </a:p>
          <a:p>
            <a:endParaRPr lang="en-GB" dirty="0"/>
          </a:p>
          <a:p>
            <a:r>
              <a:rPr lang="en-GB" dirty="0"/>
              <a:t>The Biodiversity and Resilience of Ecosystems Duty (the Section 6 duty) set out in the Environment (Wales) Act 2016 requires that public authorities must seek to maintain and enhance biodiversity so far as consistent with the proper exercise of their functions, and in so doing, promote the resilience of ecosystems.</a:t>
            </a:r>
          </a:p>
        </p:txBody>
      </p:sp>
      <p:sp>
        <p:nvSpPr>
          <p:cNvPr id="5" name="TextBox 4">
            <a:extLst>
              <a:ext uri="{FF2B5EF4-FFF2-40B4-BE49-F238E27FC236}">
                <a16:creationId xmlns:a16="http://schemas.microsoft.com/office/drawing/2014/main" id="{FD340A59-D568-FE3F-717D-ACE247DB566C}"/>
              </a:ext>
            </a:extLst>
          </p:cNvPr>
          <p:cNvSpPr txBox="1"/>
          <p:nvPr/>
        </p:nvSpPr>
        <p:spPr>
          <a:xfrm>
            <a:off x="6923314" y="5697663"/>
            <a:ext cx="6096000" cy="646331"/>
          </a:xfrm>
          <a:prstGeom prst="rect">
            <a:avLst/>
          </a:prstGeom>
          <a:noFill/>
        </p:spPr>
        <p:txBody>
          <a:bodyPr wrap="square">
            <a:spAutoFit/>
          </a:bodyPr>
          <a:lstStyle/>
          <a:p>
            <a:r>
              <a:rPr lang="en-GB" dirty="0">
                <a:hlinkClick r:id="rId2"/>
              </a:rPr>
              <a:t>Section 6 Environment (Wales) Act Duty - Pembrokeshire County Council</a:t>
            </a:r>
            <a:endParaRPr lang="en-GB" dirty="0"/>
          </a:p>
        </p:txBody>
      </p:sp>
      <p:sp>
        <p:nvSpPr>
          <p:cNvPr id="6" name="Footer Placeholder 10">
            <a:extLst>
              <a:ext uri="{FF2B5EF4-FFF2-40B4-BE49-F238E27FC236}">
                <a16:creationId xmlns:a16="http://schemas.microsoft.com/office/drawing/2014/main" id="{D416D56C-9726-6613-1DBB-859B5604E0C2}"/>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50388701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Waders in flight © Alun Williams">
            <a:extLst>
              <a:ext uri="{FF2B5EF4-FFF2-40B4-BE49-F238E27FC236}">
                <a16:creationId xmlns:a16="http://schemas.microsoft.com/office/drawing/2014/main" id="{89C93B76-2899-6E28-52C4-B279A270A128}"/>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20" y="10"/>
            <a:ext cx="12191980" cy="6857990"/>
          </a:xfrm>
          <a:prstGeom prst="rect">
            <a:avLst/>
          </a:prstGeom>
          <a:solidFill>
            <a:srgbClr val="FFFFFF"/>
          </a:solidFill>
        </p:spPr>
      </p:pic>
      <p:sp>
        <p:nvSpPr>
          <p:cNvPr id="2" name="Title 1">
            <a:extLst>
              <a:ext uri="{FF2B5EF4-FFF2-40B4-BE49-F238E27FC236}">
                <a16:creationId xmlns:a16="http://schemas.microsoft.com/office/drawing/2014/main" id="{71BF2396-2CA7-9495-D600-68309DF15829}"/>
              </a:ext>
            </a:extLst>
          </p:cNvPr>
          <p:cNvSpPr>
            <a:spLocks noGrp="1"/>
          </p:cNvSpPr>
          <p:nvPr>
            <p:ph type="ctrTitle"/>
          </p:nvPr>
        </p:nvSpPr>
        <p:spPr>
          <a:xfrm>
            <a:off x="1731821" y="4219498"/>
            <a:ext cx="8728364" cy="1307188"/>
          </a:xfrm>
        </p:spPr>
        <p:txBody>
          <a:bodyPr>
            <a:normAutofit fontScale="90000"/>
          </a:bodyPr>
          <a:lstStyle/>
          <a:p>
            <a:r>
              <a:rPr lang="en-GB" dirty="0">
                <a:solidFill>
                  <a:srgbClr val="FFFFFF"/>
                </a:solidFill>
              </a:rPr>
              <a:t>Section 7 Biodiversity lists and duty to take steps to maintain and enhance biodiversity </a:t>
            </a:r>
          </a:p>
        </p:txBody>
      </p:sp>
      <p:sp>
        <p:nvSpPr>
          <p:cNvPr id="5127"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1731821" y="5541758"/>
            <a:ext cx="8728363" cy="595858"/>
          </a:xfrm>
        </p:spPr>
        <p:txBody>
          <a:bodyPr>
            <a:normAutofit/>
          </a:bodyPr>
          <a:lstStyle/>
          <a:p>
            <a:endParaRPr lang="en-US" dirty="0">
              <a:solidFill>
                <a:srgbClr val="FFFFFF"/>
              </a:solidFill>
              <a:effectLst>
                <a:outerShdw blurRad="38100" dist="38100" dir="2700000" algn="tl">
                  <a:srgbClr val="000000">
                    <a:alpha val="43137"/>
                  </a:srgbClr>
                </a:outerShdw>
              </a:effectLst>
            </a:endParaRPr>
          </a:p>
        </p:txBody>
      </p:sp>
      <p:sp>
        <p:nvSpPr>
          <p:cNvPr id="5129" name="Date Placeholder 9">
            <a:extLst>
              <a:ext uri="{FF2B5EF4-FFF2-40B4-BE49-F238E27FC236}">
                <a16:creationId xmlns:a16="http://schemas.microsoft.com/office/drawing/2014/main" id="{DA218454-956B-56AB-8567-B317D1786562}"/>
              </a:ext>
            </a:extLst>
          </p:cNvPr>
          <p:cNvSpPr>
            <a:spLocks noGrp="1"/>
          </p:cNvSpPr>
          <p:nvPr>
            <p:ph type="dt" sz="half" idx="10"/>
          </p:nvPr>
        </p:nvSpPr>
        <p:spPr>
          <a:xfrm>
            <a:off x="137160" y="6453002"/>
            <a:ext cx="3494314" cy="365125"/>
          </a:xfrm>
        </p:spPr>
        <p:txBody>
          <a:bodyPr/>
          <a:lstStyle/>
          <a:p>
            <a:pPr>
              <a:spcAft>
                <a:spcPts val="600"/>
              </a:spcAft>
            </a:pPr>
            <a:fld id="{19D730D9-9864-4175-B9CB-E7F0DDBF19B5}" type="datetime1">
              <a:rPr lang="en-US" smtClean="0">
                <a:solidFill>
                  <a:srgbClr val="FFFFFF"/>
                </a:solidFill>
                <a:effectLst>
                  <a:outerShdw blurRad="38100" dist="38100" dir="2700000" algn="tl">
                    <a:srgbClr val="000000">
                      <a:alpha val="43137"/>
                    </a:srgbClr>
                  </a:outerShdw>
                </a:effectLst>
              </a:rPr>
              <a:pPr>
                <a:spcAft>
                  <a:spcPts val="600"/>
                </a:spcAft>
              </a:pPr>
              <a:t>1/8/2024</a:t>
            </a:fld>
            <a:endParaRPr lang="en-US">
              <a:solidFill>
                <a:srgbClr val="FFFFFF"/>
              </a:solidFill>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1C30AE3C-85F0-785E-2A9D-E9E63C105C65}"/>
              </a:ext>
            </a:extLst>
          </p:cNvPr>
          <p:cNvSpPr>
            <a:spLocks noGrp="1"/>
          </p:cNvSpPr>
          <p:nvPr>
            <p:ph type="ftr" sz="quarter" idx="11"/>
          </p:nvPr>
        </p:nvSpPr>
        <p:spPr>
          <a:xfrm>
            <a:off x="8876521" y="6453002"/>
            <a:ext cx="2805405" cy="365125"/>
          </a:xfrm>
        </p:spPr>
        <p:txBody>
          <a:bodyPr vert="horz" lIns="91440" tIns="45720" rIns="91440" bIns="45720" rtlCol="0">
            <a:normAutofit/>
          </a:bodyPr>
          <a:lstStyle/>
          <a:p>
            <a:pPr>
              <a:spcAft>
                <a:spcPts val="600"/>
              </a:spcAft>
            </a:pPr>
            <a:r>
              <a:rPr lang="en-US" kern="1200">
                <a:solidFill>
                  <a:srgbClr val="FFFFFF"/>
                </a:solidFill>
              </a:rPr>
              <a:t>ACBA 7004</a:t>
            </a:r>
          </a:p>
        </p:txBody>
      </p:sp>
      <p:sp>
        <p:nvSpPr>
          <p:cNvPr id="5131" name="Slide Number Placeholder 14">
            <a:extLst>
              <a:ext uri="{FF2B5EF4-FFF2-40B4-BE49-F238E27FC236}">
                <a16:creationId xmlns:a16="http://schemas.microsoft.com/office/drawing/2014/main" id="{6DBA7489-9763-DE3E-C63B-1143FAF9283E}"/>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62</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872121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9E909-B465-543B-F82D-C5CDF2D95086}"/>
              </a:ext>
            </a:extLst>
          </p:cNvPr>
          <p:cNvSpPr>
            <a:spLocks noGrp="1"/>
          </p:cNvSpPr>
          <p:nvPr>
            <p:ph type="title"/>
          </p:nvPr>
        </p:nvSpPr>
        <p:spPr/>
        <p:txBody>
          <a:bodyPr/>
          <a:lstStyle/>
          <a:p>
            <a:r>
              <a:rPr lang="en-GB" dirty="0"/>
              <a:t>Section 7 Environment (Wales) Act Duty</a:t>
            </a:r>
          </a:p>
        </p:txBody>
      </p:sp>
      <p:sp>
        <p:nvSpPr>
          <p:cNvPr id="3" name="Content Placeholder 2">
            <a:extLst>
              <a:ext uri="{FF2B5EF4-FFF2-40B4-BE49-F238E27FC236}">
                <a16:creationId xmlns:a16="http://schemas.microsoft.com/office/drawing/2014/main" id="{41E70FA9-B904-1D3A-8E0E-29E4BBA42E21}"/>
              </a:ext>
            </a:extLst>
          </p:cNvPr>
          <p:cNvSpPr>
            <a:spLocks noGrp="1"/>
          </p:cNvSpPr>
          <p:nvPr>
            <p:ph idx="1"/>
          </p:nvPr>
        </p:nvSpPr>
        <p:spPr/>
        <p:txBody>
          <a:bodyPr>
            <a:normAutofit fontScale="92500"/>
          </a:bodyPr>
          <a:lstStyle/>
          <a:p>
            <a:pPr algn="l"/>
            <a:r>
              <a:rPr lang="en-GB" b="0" i="0" dirty="0">
                <a:solidFill>
                  <a:srgbClr val="A9AE2A"/>
                </a:solidFill>
                <a:effectLst/>
              </a:rPr>
              <a:t>Section 7 - Biodiversity lists and duty to take steps to maintain and enhance biodiversity</a:t>
            </a:r>
          </a:p>
          <a:p>
            <a:pPr algn="l"/>
            <a:r>
              <a:rPr lang="en-GB" b="0" i="0" dirty="0">
                <a:solidFill>
                  <a:srgbClr val="10252F"/>
                </a:solidFill>
                <a:effectLst/>
              </a:rPr>
              <a:t>This section replaces the duty in section 42 of the NERC Act 2006. The Welsh Ministers will publish, review and revise lists of living organisms and types of habitat in Wales, which they consider are of key significance to sustain and improve biodiversity in relation to Wales.</a:t>
            </a:r>
          </a:p>
          <a:p>
            <a:pPr algn="l"/>
            <a:r>
              <a:rPr lang="en-GB" b="0" i="0" dirty="0">
                <a:solidFill>
                  <a:srgbClr val="10252F"/>
                </a:solidFill>
                <a:effectLst/>
              </a:rPr>
              <a:t>The Welsh Ministers must also take all reasonable steps to maintain and enhance the living organisms and types of habitat included in any list published under this section, and encourage others to take such steps.</a:t>
            </a:r>
          </a:p>
          <a:p>
            <a:pPr algn="l"/>
            <a:r>
              <a:rPr lang="en-GB" b="0" i="0" dirty="0">
                <a:solidFill>
                  <a:srgbClr val="10252F"/>
                </a:solidFill>
                <a:effectLst/>
              </a:rPr>
              <a:t>Part 1 of the Act, including Sections 6 and 7, came into force on May 21, 2016.</a:t>
            </a:r>
          </a:p>
          <a:p>
            <a:pPr algn="l"/>
            <a:r>
              <a:rPr lang="en-GB" b="0" i="0" u="sng" dirty="0">
                <a:solidFill>
                  <a:srgbClr val="10252F"/>
                </a:solidFill>
                <a:effectLst/>
                <a:hlinkClick r:id="rId2"/>
              </a:rPr>
              <a:t>Section 7 Priority species (pdf)</a:t>
            </a:r>
            <a:endParaRPr lang="en-GB" b="0" i="0" dirty="0">
              <a:solidFill>
                <a:srgbClr val="10252F"/>
              </a:solidFill>
              <a:effectLst/>
            </a:endParaRPr>
          </a:p>
          <a:p>
            <a:pPr algn="l"/>
            <a:r>
              <a:rPr lang="en-GB" b="0" i="0" u="sng" dirty="0">
                <a:solidFill>
                  <a:srgbClr val="10252F"/>
                </a:solidFill>
                <a:effectLst/>
                <a:hlinkClick r:id="rId3"/>
              </a:rPr>
              <a:t>Section 7 Priority habitats (pdf)</a:t>
            </a:r>
            <a:endParaRPr lang="en-GB" b="0" i="0" dirty="0">
              <a:solidFill>
                <a:srgbClr val="10252F"/>
              </a:solidFill>
              <a:effectLst/>
            </a:endParaRPr>
          </a:p>
          <a:p>
            <a:endParaRPr lang="en-GB" dirty="0"/>
          </a:p>
        </p:txBody>
      </p:sp>
      <p:sp>
        <p:nvSpPr>
          <p:cNvPr id="6" name="TextBox 5">
            <a:extLst>
              <a:ext uri="{FF2B5EF4-FFF2-40B4-BE49-F238E27FC236}">
                <a16:creationId xmlns:a16="http://schemas.microsoft.com/office/drawing/2014/main" id="{8B74DC3F-3C54-62AD-0CA9-82895B29E80E}"/>
              </a:ext>
            </a:extLst>
          </p:cNvPr>
          <p:cNvSpPr txBox="1"/>
          <p:nvPr/>
        </p:nvSpPr>
        <p:spPr>
          <a:xfrm>
            <a:off x="7064829" y="5903464"/>
            <a:ext cx="6096000" cy="646331"/>
          </a:xfrm>
          <a:prstGeom prst="rect">
            <a:avLst/>
          </a:prstGeom>
          <a:noFill/>
        </p:spPr>
        <p:txBody>
          <a:bodyPr wrap="square">
            <a:spAutoFit/>
          </a:bodyPr>
          <a:lstStyle/>
          <a:p>
            <a:r>
              <a:rPr lang="en-GB" dirty="0">
                <a:hlinkClick r:id="rId4"/>
              </a:rPr>
              <a:t>Wales Biodiversity Partnership - Section 7 (biodiversitywales.org.uk)</a:t>
            </a:r>
            <a:endParaRPr lang="en-GB" dirty="0"/>
          </a:p>
        </p:txBody>
      </p:sp>
      <p:sp>
        <p:nvSpPr>
          <p:cNvPr id="7" name="Footer Placeholder 10">
            <a:extLst>
              <a:ext uri="{FF2B5EF4-FFF2-40B4-BE49-F238E27FC236}">
                <a16:creationId xmlns:a16="http://schemas.microsoft.com/office/drawing/2014/main" id="{467B1F10-ED9C-A4A4-463A-003BBFD1C9E3}"/>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184789980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1/9/2024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64</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Content Placeholder 3">
            <a:extLst>
              <a:ext uri="{FF2B5EF4-FFF2-40B4-BE49-F238E27FC236}">
                <a16:creationId xmlns:a16="http://schemas.microsoft.com/office/drawing/2014/main" id="{68C9895F-84EF-3EDA-70DD-4D235B102AF0}"/>
              </a:ext>
            </a:extLst>
          </p:cNvPr>
          <p:cNvSpPr>
            <a:spLocks noGrp="1"/>
          </p:cNvSpPr>
          <p:nvPr>
            <p:ph idx="1"/>
          </p:nvPr>
        </p:nvSpPr>
        <p:spPr>
          <a:xfrm>
            <a:off x="6535553" y="1715532"/>
            <a:ext cx="5525815" cy="4593828"/>
          </a:xfrm>
        </p:spPr>
        <p:txBody>
          <a:bodyPr>
            <a:normAutofit/>
          </a:bodyPr>
          <a:lstStyle/>
          <a:p>
            <a:pPr marL="0" indent="0">
              <a:buNone/>
            </a:pPr>
            <a:r>
              <a:rPr lang="en-GB" sz="1800" dirty="0"/>
              <a:t>Select a piece of paper from the selection provided. </a:t>
            </a:r>
            <a:r>
              <a:rPr lang="en-GB" sz="1800" b="1" dirty="0"/>
              <a:t>It will provide you with a key stakeholder. </a:t>
            </a:r>
            <a:r>
              <a:rPr lang="en-GB" sz="1800" dirty="0"/>
              <a:t>Write a short policy statement for the Section 6 / or Section 7 Environment (Wales) Act Duty. </a:t>
            </a:r>
          </a:p>
          <a:p>
            <a:pPr marL="0" indent="0">
              <a:buNone/>
            </a:pPr>
            <a:endParaRPr lang="en-GB" sz="1800" b="1" dirty="0"/>
          </a:p>
          <a:p>
            <a:pPr marL="0" indent="0">
              <a:buNone/>
            </a:pPr>
            <a:r>
              <a:rPr lang="en-GB" sz="1800" b="1" dirty="0"/>
              <a:t>Write two short statements using the AIDA method and the Pyramid method. </a:t>
            </a:r>
          </a:p>
          <a:p>
            <a:pPr marL="342900" indent="-342900">
              <a:buAutoNum type="alphaLcParenR"/>
            </a:pPr>
            <a:r>
              <a:rPr lang="en-GB" sz="1800" i="1" dirty="0"/>
              <a:t>Write your two policy statements on the board.</a:t>
            </a:r>
          </a:p>
          <a:p>
            <a:pPr marL="457200" indent="-457200">
              <a:buAutoNum type="alphaLcParenR"/>
            </a:pPr>
            <a:r>
              <a:rPr lang="en-GB" sz="1800" i="1" dirty="0"/>
              <a:t>The others will have to guess your target stakeholder.</a:t>
            </a:r>
            <a:endParaRPr lang="en-GB" dirty="0"/>
          </a:p>
        </p:txBody>
      </p:sp>
    </p:spTree>
    <p:extLst>
      <p:ext uri="{BB962C8B-B14F-4D97-AF65-F5344CB8AC3E}">
        <p14:creationId xmlns:p14="http://schemas.microsoft.com/office/powerpoint/2010/main" val="366279944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1/8/2024</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65</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52549078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6A4F-0872-9537-D41A-84BCDF66CA0C}"/>
              </a:ext>
            </a:extLst>
          </p:cNvPr>
          <p:cNvSpPr>
            <a:spLocks noGrp="1"/>
          </p:cNvSpPr>
          <p:nvPr>
            <p:ph type="title"/>
          </p:nvPr>
        </p:nvSpPr>
        <p:spPr>
          <a:xfrm>
            <a:off x="614681" y="548640"/>
            <a:ext cx="3553412" cy="1648943"/>
          </a:xfrm>
        </p:spPr>
        <p:txBody>
          <a:bodyPr anchor="t">
            <a:normAutofit/>
          </a:bodyPr>
          <a:lstStyle/>
          <a:p>
            <a:r>
              <a:rPr lang="en-GB" sz="2800"/>
              <a:t>Role of Governance in Policy Communication</a:t>
            </a:r>
          </a:p>
        </p:txBody>
      </p:sp>
      <p:sp>
        <p:nvSpPr>
          <p:cNvPr id="3" name="Content Placeholder 2">
            <a:extLst>
              <a:ext uri="{FF2B5EF4-FFF2-40B4-BE49-F238E27FC236}">
                <a16:creationId xmlns:a16="http://schemas.microsoft.com/office/drawing/2014/main" id="{C3C635ED-4108-3C3D-17C4-29BF1110C9EC}"/>
              </a:ext>
            </a:extLst>
          </p:cNvPr>
          <p:cNvSpPr>
            <a:spLocks noGrp="1"/>
          </p:cNvSpPr>
          <p:nvPr>
            <p:ph idx="1"/>
          </p:nvPr>
        </p:nvSpPr>
        <p:spPr>
          <a:xfrm>
            <a:off x="614680" y="2316480"/>
            <a:ext cx="3553413" cy="4122420"/>
          </a:xfrm>
        </p:spPr>
        <p:txBody>
          <a:bodyPr>
            <a:normAutofit/>
          </a:bodyPr>
          <a:lstStyle/>
          <a:p>
            <a:pPr>
              <a:lnSpc>
                <a:spcPct val="110000"/>
              </a:lnSpc>
            </a:pPr>
            <a:r>
              <a:rPr lang="en-GB" sz="1500" b="1" dirty="0"/>
              <a:t>Governance – performance is “measured” by: </a:t>
            </a:r>
          </a:p>
          <a:p>
            <a:pPr>
              <a:lnSpc>
                <a:spcPct val="110000"/>
              </a:lnSpc>
            </a:pPr>
            <a:r>
              <a:rPr lang="en-GB" sz="1500" dirty="0"/>
              <a:t>Responsiveness: Extent to which delivered services are consistent with citizen preferences </a:t>
            </a:r>
          </a:p>
          <a:p>
            <a:pPr>
              <a:lnSpc>
                <a:spcPct val="110000"/>
              </a:lnSpc>
            </a:pPr>
            <a:r>
              <a:rPr lang="en-GB" sz="1500" dirty="0"/>
              <a:t>Effectiveness: Extent to which adopted actions are achieving desired goals </a:t>
            </a:r>
          </a:p>
          <a:p>
            <a:pPr>
              <a:lnSpc>
                <a:spcPct val="110000"/>
              </a:lnSpc>
            </a:pPr>
            <a:r>
              <a:rPr lang="en-GB" sz="1500" dirty="0"/>
              <a:t>Efficiency: Ratio between the quality of services provided (i.e. effectiveness) and the cost to provide them</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1/9/2024</a:t>
            </a:fld>
            <a:endParaRPr lang="en-US"/>
          </a:p>
        </p:txBody>
      </p:sp>
      <p:pic>
        <p:nvPicPr>
          <p:cNvPr id="6" name="Picture 5" descr="Light bulb on yellow background with sketched light beams and cord">
            <a:extLst>
              <a:ext uri="{FF2B5EF4-FFF2-40B4-BE49-F238E27FC236}">
                <a16:creationId xmlns:a16="http://schemas.microsoft.com/office/drawing/2014/main" id="{819F6429-5D7A-6B6D-462E-F4AA9208AF1A}"/>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66</a:t>
            </a:fld>
            <a:endParaRPr lang="en-US">
              <a:solidFill>
                <a:srgbClr val="FFFFFF"/>
              </a:solidFill>
              <a:effectLst>
                <a:outerShdw blurRad="38100" dist="38100" dir="2700000" algn="tl">
                  <a:srgbClr val="000000">
                    <a:alpha val="43137"/>
                  </a:srgbClr>
                </a:outerShdw>
              </a:effectLst>
            </a:endParaRPr>
          </a:p>
        </p:txBody>
      </p:sp>
      <p:sp>
        <p:nvSpPr>
          <p:cNvPr id="4" name="Footer Placeholder 10">
            <a:extLst>
              <a:ext uri="{FF2B5EF4-FFF2-40B4-BE49-F238E27FC236}">
                <a16:creationId xmlns:a16="http://schemas.microsoft.com/office/drawing/2014/main" id="{523401FC-42A7-2E84-A7FB-907AADEE7AE5}"/>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410214602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ctrTitle"/>
          </p:nvPr>
        </p:nvSpPr>
        <p:spPr>
          <a:xfrm>
            <a:off x="609599" y="5293849"/>
            <a:ext cx="7202558" cy="1178688"/>
          </a:xfrm>
        </p:spPr>
        <p:txBody>
          <a:bodyPr anchor="ctr">
            <a:normAutofit fontScale="90000"/>
          </a:bodyPr>
          <a:lstStyle/>
          <a:p>
            <a:pPr algn="l"/>
            <a:r>
              <a:rPr lang="en-GB" sz="3700" dirty="0"/>
              <a:t>Environmental communication, climate change and policies </a:t>
            </a:r>
          </a:p>
        </p:txBody>
      </p:sp>
      <p:sp>
        <p:nvSpPr>
          <p:cNvPr id="3" name="Content Placeholder 2">
            <a:extLst>
              <a:ext uri="{FF2B5EF4-FFF2-40B4-BE49-F238E27FC236}">
                <a16:creationId xmlns:a16="http://schemas.microsoft.com/office/drawing/2014/main" id="{3E4FFFDC-9527-1566-7208-D980A3E2B39D}"/>
              </a:ext>
            </a:extLst>
          </p:cNvPr>
          <p:cNvSpPr>
            <a:spLocks noGrp="1"/>
          </p:cNvSpPr>
          <p:nvPr>
            <p:ph type="subTitle" idx="1"/>
          </p:nvPr>
        </p:nvSpPr>
        <p:spPr>
          <a:xfrm>
            <a:off x="7812157" y="5293850"/>
            <a:ext cx="3874124" cy="1178688"/>
          </a:xfrm>
        </p:spPr>
        <p:txBody>
          <a:bodyPr anchor="ctr">
            <a:normAutofit/>
          </a:bodyPr>
          <a:lstStyle/>
          <a:p>
            <a:pPr algn="r"/>
            <a:r>
              <a:rPr lang="en-GB"/>
              <a:t>Drawing from climate change communication strategy:</a:t>
            </a:r>
          </a:p>
        </p:txBody>
      </p:sp>
      <p:pic>
        <p:nvPicPr>
          <p:cNvPr id="16" name="Picture 15" descr="White bulbs with a yellow one standing out">
            <a:extLst>
              <a:ext uri="{FF2B5EF4-FFF2-40B4-BE49-F238E27FC236}">
                <a16:creationId xmlns:a16="http://schemas.microsoft.com/office/drawing/2014/main" id="{2339050E-6458-3965-D200-CCC0889486B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67</a:t>
            </a:fld>
            <a:endParaRPr lang="en-US">
              <a:effectLst>
                <a:outerShdw blurRad="38100" dist="38100" dir="2700000" algn="tl">
                  <a:srgbClr val="000000">
                    <a:alpha val="43137"/>
                  </a:srgbClr>
                </a:outerShdw>
              </a:effectLst>
            </a:endParaRPr>
          </a:p>
        </p:txBody>
      </p:sp>
      <p:sp>
        <p:nvSpPr>
          <p:cNvPr id="4" name="Footer Placeholder 10">
            <a:extLst>
              <a:ext uri="{FF2B5EF4-FFF2-40B4-BE49-F238E27FC236}">
                <a16:creationId xmlns:a16="http://schemas.microsoft.com/office/drawing/2014/main" id="{609FB8FE-8985-A5D1-1BAC-F86C9984FCD5}"/>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19278551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sz="3300" b="1" kern="1200">
                <a:solidFill>
                  <a:schemeClr val="tx1"/>
                </a:solidFill>
                <a:latin typeface="+mj-lt"/>
                <a:ea typeface="+mj-ea"/>
                <a:cs typeface="+mj-cs"/>
              </a:rPr>
              <a:t>Environmental communication </a:t>
            </a:r>
          </a:p>
        </p:txBody>
      </p:sp>
      <p:sp>
        <p:nvSpPr>
          <p:cNvPr id="7" name="TextBox 6">
            <a:extLst>
              <a:ext uri="{FF2B5EF4-FFF2-40B4-BE49-F238E27FC236}">
                <a16:creationId xmlns:a16="http://schemas.microsoft.com/office/drawing/2014/main" id="{13825CA8-EBEC-D2E8-3BAA-5DB860F19000}"/>
              </a:ext>
            </a:extLst>
          </p:cNvPr>
          <p:cNvSpPr txBox="1"/>
          <p:nvPr/>
        </p:nvSpPr>
        <p:spPr>
          <a:xfrm>
            <a:off x="614680" y="2316480"/>
            <a:ext cx="3553413" cy="4122420"/>
          </a:xfrm>
        </p:spPr>
        <p:txBody>
          <a:bodyPr vert="horz" lIns="91440" tIns="45720" rIns="91440" bIns="45720" rtlCol="0">
            <a:normAutofit/>
          </a:bodyPr>
          <a:lstStyle/>
          <a:p>
            <a:pPr marL="228600" indent="-228600">
              <a:lnSpc>
                <a:spcPct val="120000"/>
              </a:lnSpc>
              <a:spcBef>
                <a:spcPts val="1000"/>
              </a:spcBef>
              <a:buFont typeface="Arial" panose="020B0604020202020204" pitchFamily="34" charset="0"/>
              <a:buChar char="•"/>
            </a:pPr>
            <a:r>
              <a:rPr lang="en-US" b="0" i="0" dirty="0">
                <a:effectLst/>
              </a:rPr>
              <a:t>If you are creating a communications product – such as a video, a podcast, a written article, or a graphic on climate change – </a:t>
            </a:r>
            <a:r>
              <a:rPr lang="en-US" b="1" i="0" dirty="0">
                <a:effectLst/>
              </a:rPr>
              <a:t>keep in mind the following tips</a:t>
            </a:r>
            <a:r>
              <a:rPr lang="en-US" b="0" i="0" dirty="0">
                <a:effectLst/>
              </a:rPr>
              <a:t> to make it a valuable, effective, and reliable piece of content.</a:t>
            </a:r>
            <a:endParaRPr lang="en-US"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1/9/2024</a:t>
            </a:fld>
            <a:endParaRPr lang="en-US"/>
          </a:p>
        </p:txBody>
      </p:sp>
      <p:pic>
        <p:nvPicPr>
          <p:cNvPr id="15" name="Picture 14" descr="Green dialogue boxes">
            <a:extLst>
              <a:ext uri="{FF2B5EF4-FFF2-40B4-BE49-F238E27FC236}">
                <a16:creationId xmlns:a16="http://schemas.microsoft.com/office/drawing/2014/main" id="{2628D475-AA59-AB51-A9FF-98C6432DD5C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a:solidFill>
                  <a:srgbClr val="FFFFFF"/>
                </a:solidFill>
                <a:effectLst>
                  <a:outerShdw blurRad="38100" dist="38100" dir="2700000" algn="tl">
                    <a:srgbClr val="000000">
                      <a:alpha val="43137"/>
                    </a:srgbClr>
                  </a:outerShdw>
                </a:effectLst>
              </a:rPr>
              <a:pPr>
                <a:spcAft>
                  <a:spcPts val="600"/>
                </a:spcAft>
              </a:pPr>
              <a:t>68</a:t>
            </a:fld>
            <a:endParaRPr lang="en-US">
              <a:solidFill>
                <a:srgbClr val="FFFFFF"/>
              </a:solidFill>
              <a:effectLst>
                <a:outerShdw blurRad="38100" dist="38100" dir="2700000" algn="tl">
                  <a:srgbClr val="000000">
                    <a:alpha val="43137"/>
                  </a:srgbClr>
                </a:outerShdw>
              </a:effectLst>
            </a:endParaRPr>
          </a:p>
        </p:txBody>
      </p:sp>
      <p:sp>
        <p:nvSpPr>
          <p:cNvPr id="8" name="Footer Placeholder 10">
            <a:extLst>
              <a:ext uri="{FF2B5EF4-FFF2-40B4-BE49-F238E27FC236}">
                <a16:creationId xmlns:a16="http://schemas.microsoft.com/office/drawing/2014/main" id="{6B8813CF-9C8B-ECC6-9BE7-E27358245303}"/>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1527130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470125" y="485836"/>
            <a:ext cx="4434213" cy="1534529"/>
          </a:xfrm>
        </p:spPr>
        <p:txBody>
          <a:bodyPr vert="horz" lIns="91440" tIns="45720" rIns="91440" bIns="45720" rtlCol="0" anchor="b">
            <a:normAutofit/>
          </a:bodyPr>
          <a:lstStyle/>
          <a:p>
            <a:r>
              <a:rPr lang="en-US" sz="3100" b="1" i="0" kern="1200" dirty="0">
                <a:solidFill>
                  <a:schemeClr val="tx1"/>
                </a:solidFill>
                <a:effectLst/>
                <a:latin typeface="+mj-lt"/>
                <a:ea typeface="+mj-ea"/>
                <a:cs typeface="+mj-cs"/>
              </a:rPr>
              <a:t>1.  Use authoritative scientific information</a:t>
            </a:r>
            <a:br>
              <a:rPr lang="en-US" sz="3100" b="1" i="0" kern="1200" dirty="0">
                <a:solidFill>
                  <a:schemeClr val="tx1"/>
                </a:solidFill>
                <a:effectLst/>
                <a:latin typeface="+mj-lt"/>
                <a:ea typeface="+mj-ea"/>
                <a:cs typeface="+mj-cs"/>
              </a:rPr>
            </a:br>
            <a:endParaRPr lang="en-US" sz="3100" b="1" kern="1200" dirty="0">
              <a:solidFill>
                <a:schemeClr val="tx1"/>
              </a:solidFill>
              <a:latin typeface="+mj-lt"/>
              <a:ea typeface="+mj-ea"/>
              <a:cs typeface="+mj-cs"/>
            </a:endParaRPr>
          </a:p>
        </p:txBody>
      </p:sp>
      <p:pic>
        <p:nvPicPr>
          <p:cNvPr id="15" name="Picture 14" descr="Aerial view of icebergs in Antarctica">
            <a:extLst>
              <a:ext uri="{FF2B5EF4-FFF2-40B4-BE49-F238E27FC236}">
                <a16:creationId xmlns:a16="http://schemas.microsoft.com/office/drawing/2014/main" id="{274E861E-CA60-D10B-D24E-866B6BC391BA}"/>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287662" y="1160172"/>
            <a:ext cx="4489238" cy="4489306"/>
          </a:xfrm>
          <a:prstGeom prst="rect">
            <a:avLst/>
          </a:prstGeom>
          <a:noFill/>
        </p:spPr>
      </p:pic>
      <p:sp>
        <p:nvSpPr>
          <p:cNvPr id="7" name="TextBox 6">
            <a:extLst>
              <a:ext uri="{FF2B5EF4-FFF2-40B4-BE49-F238E27FC236}">
                <a16:creationId xmlns:a16="http://schemas.microsoft.com/office/drawing/2014/main" id="{13825CA8-EBEC-D2E8-3BAA-5DB860F19000}"/>
              </a:ext>
            </a:extLst>
          </p:cNvPr>
          <p:cNvSpPr txBox="1"/>
          <p:nvPr/>
        </p:nvSpPr>
        <p:spPr>
          <a:xfrm>
            <a:off x="6215605" y="1863524"/>
            <a:ext cx="5466321" cy="4954603"/>
          </a:xfrm>
        </p:spPr>
        <p:txBody>
          <a:bodyPr vert="horz" lIns="91440" tIns="45720" rIns="91440" bIns="45720" rtlCol="0">
            <a:normAutofit/>
          </a:bodyPr>
          <a:lstStyle/>
          <a:p>
            <a:pPr marL="228600" indent="-228600">
              <a:lnSpc>
                <a:spcPct val="110000"/>
              </a:lnSpc>
              <a:spcBef>
                <a:spcPts val="1000"/>
              </a:spcBef>
              <a:buFont typeface="Arial" panose="020B0604020202020204" pitchFamily="34" charset="0"/>
              <a:buChar char="•"/>
            </a:pPr>
            <a:r>
              <a:rPr lang="en-US" b="0" i="0" u="none" strike="noStrike" dirty="0">
                <a:effectLst/>
                <a:hlinkClick r:id="rId3">
                  <a:extLst>
                    <a:ext uri="{A12FA001-AC4F-418D-AE19-62706E023703}">
                      <ahyp:hlinkClr xmlns:ahyp="http://schemas.microsoft.com/office/drawing/2018/hyperlinkcolor" val="tx"/>
                    </a:ext>
                  </a:extLst>
                </a:hlinkClick>
              </a:rPr>
              <a:t>Misinformation and disinformation</a:t>
            </a:r>
            <a:r>
              <a:rPr lang="en-US" b="0" i="0" dirty="0">
                <a:effectLst/>
              </a:rPr>
              <a:t> are </a:t>
            </a:r>
            <a:r>
              <a:rPr lang="en-US" b="0" i="0" u="none" strike="noStrike" dirty="0">
                <a:effectLst/>
                <a:hlinkClick r:id="rId4">
                  <a:extLst>
                    <a:ext uri="{A12FA001-AC4F-418D-AE19-62706E023703}">
                      <ahyp:hlinkClr xmlns:ahyp="http://schemas.microsoft.com/office/drawing/2018/hyperlinkcolor" val="tx"/>
                    </a:ext>
                  </a:extLst>
                </a:hlinkClick>
              </a:rPr>
              <a:t>widespread</a:t>
            </a:r>
            <a:r>
              <a:rPr lang="en-US" b="0" i="0" dirty="0">
                <a:effectLst/>
              </a:rPr>
              <a:t> on the issue of climate change – and they are major obstacles towards progress in tackling the climate crisis. Deceptive or misleading content distorts the perception of climate science and solutions, creates confusion, and often leads to delays in action or even harmful action. </a:t>
            </a:r>
          </a:p>
          <a:p>
            <a:pPr marL="228600" indent="-228600">
              <a:lnSpc>
                <a:spcPct val="110000"/>
              </a:lnSpc>
              <a:spcBef>
                <a:spcPts val="1000"/>
              </a:spcBef>
              <a:buFont typeface="Arial" panose="020B0604020202020204" pitchFamily="34" charset="0"/>
              <a:buChar char="•"/>
            </a:pPr>
            <a:r>
              <a:rPr lang="en-US" b="0" i="0" dirty="0">
                <a:effectLst/>
              </a:rPr>
              <a:t>“Rhetoric and misinformation on climate change and the deliberate undermining of science have contributed to misperceptions of the scientific consensus, uncertainty, disregarded risk and urgency, and dissent,” according to the Intergovernmental Panel on Climate Change (</a:t>
            </a:r>
            <a:r>
              <a:rPr lang="en-US" b="0" i="0" u="none" strike="noStrike" dirty="0">
                <a:effectLst/>
                <a:hlinkClick r:id="rId5">
                  <a:extLst>
                    <a:ext uri="{A12FA001-AC4F-418D-AE19-62706E023703}">
                      <ahyp:hlinkClr xmlns:ahyp="http://schemas.microsoft.com/office/drawing/2018/hyperlinkcolor" val="tx"/>
                    </a:ext>
                  </a:extLst>
                </a:hlinkClick>
              </a:rPr>
              <a:t>IPCC</a:t>
            </a:r>
            <a:r>
              <a:rPr lang="en-US" b="0" i="0" dirty="0">
                <a:effectLst/>
              </a:rPr>
              <a:t>).</a:t>
            </a:r>
          </a:p>
          <a:p>
            <a:pPr marL="228600" indent="-228600">
              <a:lnSpc>
                <a:spcPct val="110000"/>
              </a:lnSpc>
              <a:spcBef>
                <a:spcPts val="1000"/>
              </a:spcBef>
              <a:buFont typeface="Arial" panose="020B0604020202020204" pitchFamily="34" charset="0"/>
              <a:buChar char="•"/>
            </a:pPr>
            <a:endParaRPr lang="en-US" sz="13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a:effectLst>
                  <a:outerShdw blurRad="38100" dist="38100" dir="2700000" algn="tl">
                    <a:srgbClr val="000000">
                      <a:alpha val="43137"/>
                    </a:srgbClr>
                  </a:outerShdw>
                </a:effectLst>
              </a:rPr>
              <a:pPr>
                <a:spcAft>
                  <a:spcPts val="600"/>
                </a:spcAft>
              </a:pPr>
              <a:t>69</a:t>
            </a:fld>
            <a:endParaRPr lang="en-US">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EFF31640-C7C9-0DEF-CB21-ED2D01D7BD69}"/>
              </a:ext>
            </a:extLst>
          </p:cNvPr>
          <p:cNvSpPr txBox="1"/>
          <p:nvPr/>
        </p:nvSpPr>
        <p:spPr>
          <a:xfrm>
            <a:off x="208611" y="204412"/>
            <a:ext cx="6094070" cy="369332"/>
          </a:xfrm>
          <a:prstGeom prst="rect">
            <a:avLst/>
          </a:prstGeom>
          <a:noFill/>
        </p:spPr>
        <p:txBody>
          <a:bodyPr wrap="square">
            <a:spAutoFit/>
          </a:bodyPr>
          <a:lstStyle/>
          <a:p>
            <a:r>
              <a:rPr lang="en-GB" dirty="0">
                <a:hlinkClick r:id="rId6"/>
              </a:rPr>
              <a:t>Communicating on Climate Change | United Nations</a:t>
            </a:r>
            <a:endParaRPr lang="en-GB" dirty="0"/>
          </a:p>
        </p:txBody>
      </p:sp>
      <p:sp>
        <p:nvSpPr>
          <p:cNvPr id="5" name="Footer Placeholder 10">
            <a:extLst>
              <a:ext uri="{FF2B5EF4-FFF2-40B4-BE49-F238E27FC236}">
                <a16:creationId xmlns:a16="http://schemas.microsoft.com/office/drawing/2014/main" id="{1C4B136A-3FF8-C4AB-33AB-4F577E2C1730}"/>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67942121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1017431" y="1537022"/>
            <a:ext cx="3710319" cy="4132257"/>
          </a:xfrm>
        </p:spPr>
        <p:txBody>
          <a:bodyPr vert="horz" lIns="91440" tIns="45720" rIns="91440" bIns="45720" rtlCol="0" anchor="t">
            <a:normAutofit/>
          </a:bodyPr>
          <a:lstStyle/>
          <a:p>
            <a:pPr algn="r"/>
            <a:r>
              <a:rPr lang="en-US" sz="3300" b="1" i="0" kern="1200">
                <a:solidFill>
                  <a:schemeClr val="tx1"/>
                </a:solidFill>
                <a:effectLst/>
                <a:latin typeface="+mj-lt"/>
                <a:ea typeface="+mj-ea"/>
                <a:cs typeface="+mj-cs"/>
              </a:rPr>
              <a:t>2.  Convey the problem </a:t>
            </a:r>
            <a:r>
              <a:rPr lang="en-US" sz="3300" b="1" i="1" kern="1200">
                <a:solidFill>
                  <a:schemeClr val="tx1"/>
                </a:solidFill>
                <a:effectLst/>
                <a:latin typeface="+mj-lt"/>
                <a:ea typeface="+mj-ea"/>
                <a:cs typeface="+mj-cs"/>
              </a:rPr>
              <a:t>and</a:t>
            </a:r>
            <a:r>
              <a:rPr lang="en-US" sz="3300" b="1" i="0" kern="1200">
                <a:solidFill>
                  <a:schemeClr val="tx1"/>
                </a:solidFill>
                <a:effectLst/>
                <a:latin typeface="+mj-lt"/>
                <a:ea typeface="+mj-ea"/>
                <a:cs typeface="+mj-cs"/>
              </a:rPr>
              <a:t> the solutions</a:t>
            </a:r>
            <a:br>
              <a:rPr lang="en-US" sz="3300" b="1" i="0" kern="1200">
                <a:solidFill>
                  <a:schemeClr val="tx1"/>
                </a:solidFill>
                <a:effectLst/>
                <a:latin typeface="+mj-lt"/>
                <a:ea typeface="+mj-ea"/>
                <a:cs typeface="+mj-cs"/>
              </a:rPr>
            </a:br>
            <a:br>
              <a:rPr lang="en-US" sz="3300" b="1" i="0" kern="1200">
                <a:solidFill>
                  <a:schemeClr val="tx1"/>
                </a:solidFill>
                <a:effectLst/>
                <a:latin typeface="+mj-lt"/>
                <a:ea typeface="+mj-ea"/>
                <a:cs typeface="+mj-cs"/>
              </a:rPr>
            </a:br>
            <a:endParaRPr lang="en-US" sz="3300" b="1" kern="1200">
              <a:solidFill>
                <a:schemeClr val="tx1"/>
              </a:solidFill>
              <a:latin typeface="+mj-lt"/>
              <a:ea typeface="+mj-ea"/>
              <a:cs typeface="+mj-cs"/>
            </a:endParaRPr>
          </a:p>
        </p:txBody>
      </p:sp>
      <p:sp>
        <p:nvSpPr>
          <p:cNvPr id="7" name="TextBox 6">
            <a:extLst>
              <a:ext uri="{FF2B5EF4-FFF2-40B4-BE49-F238E27FC236}">
                <a16:creationId xmlns:a16="http://schemas.microsoft.com/office/drawing/2014/main" id="{13825CA8-EBEC-D2E8-3BAA-5DB860F19000}"/>
              </a:ext>
            </a:extLst>
          </p:cNvPr>
          <p:cNvSpPr txBox="1"/>
          <p:nvPr/>
        </p:nvSpPr>
        <p:spPr>
          <a:xfrm>
            <a:off x="5455920" y="1512141"/>
            <a:ext cx="5019247" cy="4157138"/>
          </a:xfrm>
        </p:spPr>
        <p:txBody>
          <a:bodyPr vert="horz" lIns="91440" tIns="45720" rIns="91440" bIns="45720" rtlCol="0">
            <a:normAutofit fontScale="92500"/>
          </a:bodyPr>
          <a:lstStyle/>
          <a:p>
            <a:pPr marL="228600" indent="-228600">
              <a:lnSpc>
                <a:spcPct val="110000"/>
              </a:lnSpc>
              <a:spcBef>
                <a:spcPts val="1000"/>
              </a:spcBef>
              <a:buFont typeface="Arial" panose="020B0604020202020204" pitchFamily="34" charset="0"/>
              <a:buChar char="•"/>
            </a:pPr>
            <a:r>
              <a:rPr lang="en-US" b="0" i="0" dirty="0">
                <a:effectLst/>
              </a:rPr>
              <a:t>Explaining the scale of the climate crisis is important, but it can seem overwhelming, leading people to lose interest and tune out. </a:t>
            </a:r>
          </a:p>
          <a:p>
            <a:pPr marL="228600" indent="-228600">
              <a:lnSpc>
                <a:spcPct val="110000"/>
              </a:lnSpc>
              <a:spcBef>
                <a:spcPts val="1000"/>
              </a:spcBef>
              <a:buFont typeface="Arial" panose="020B0604020202020204" pitchFamily="34" charset="0"/>
              <a:buChar char="•"/>
            </a:pPr>
            <a:r>
              <a:rPr lang="en-US" b="0" i="0" dirty="0">
                <a:effectLst/>
              </a:rPr>
              <a:t>Climate change is one of the greatest challenges humankind has faced. It is daunting, but the fight against climate change is far from lost. </a:t>
            </a:r>
          </a:p>
          <a:p>
            <a:pPr marL="228600" indent="-228600">
              <a:lnSpc>
                <a:spcPct val="110000"/>
              </a:lnSpc>
              <a:spcBef>
                <a:spcPts val="1000"/>
              </a:spcBef>
              <a:buFont typeface="Arial" panose="020B0604020202020204" pitchFamily="34" charset="0"/>
              <a:buChar char="•"/>
            </a:pPr>
            <a:r>
              <a:rPr lang="en-US" b="0" i="0" dirty="0">
                <a:effectLst/>
              </a:rPr>
              <a:t>The worst impacts can still be averted if we act now. A good way around disillusionment and “crisis fatigue” is to convey a hopeful message focused on the </a:t>
            </a:r>
            <a:r>
              <a:rPr lang="en-US" b="0" i="0" u="none" strike="noStrike" dirty="0">
                <a:effectLst/>
                <a:hlinkClick r:id="rId2">
                  <a:extLst>
                    <a:ext uri="{A12FA001-AC4F-418D-AE19-62706E023703}">
                      <ahyp:hlinkClr xmlns:ahyp="http://schemas.microsoft.com/office/drawing/2018/hyperlinkcolor" val="tx"/>
                    </a:ext>
                  </a:extLst>
                </a:hlinkClick>
              </a:rPr>
              <a:t>solutions</a:t>
            </a:r>
            <a:r>
              <a:rPr lang="en-US" b="0" i="0" dirty="0">
                <a:effectLst/>
              </a:rPr>
              <a:t>, helping people feel empowered and motivated to engage.</a:t>
            </a:r>
          </a:p>
          <a:p>
            <a:pPr marL="228600" indent="-228600">
              <a:lnSpc>
                <a:spcPct val="110000"/>
              </a:lnSpc>
              <a:spcBef>
                <a:spcPts val="1000"/>
              </a:spcBef>
              <a:buFont typeface="Arial" panose="020B0604020202020204" pitchFamily="34" charset="0"/>
              <a:buChar char="•"/>
            </a:pPr>
            <a:endParaRPr lang="en-US"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70</a:t>
            </a:fld>
            <a:endParaRPr lang="en-US">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084B7492-3444-C9F3-83BC-1F5EB4C1BA72}"/>
              </a:ext>
            </a:extLst>
          </p:cNvPr>
          <p:cNvSpPr txBox="1"/>
          <p:nvPr/>
        </p:nvSpPr>
        <p:spPr>
          <a:xfrm>
            <a:off x="245962" y="249384"/>
            <a:ext cx="6094070" cy="369332"/>
          </a:xfrm>
          <a:prstGeom prst="rect">
            <a:avLst/>
          </a:prstGeom>
          <a:noFill/>
        </p:spPr>
        <p:txBody>
          <a:bodyPr wrap="square">
            <a:spAutoFit/>
          </a:bodyPr>
          <a:lstStyle/>
          <a:p>
            <a:r>
              <a:rPr lang="en-GB" dirty="0">
                <a:hlinkClick r:id="rId3"/>
              </a:rPr>
              <a:t>Communicating on Climate Change | United Nations</a:t>
            </a:r>
            <a:endParaRPr lang="en-GB" dirty="0"/>
          </a:p>
        </p:txBody>
      </p:sp>
      <p:sp>
        <p:nvSpPr>
          <p:cNvPr id="5" name="Footer Placeholder 10">
            <a:extLst>
              <a:ext uri="{FF2B5EF4-FFF2-40B4-BE49-F238E27FC236}">
                <a16:creationId xmlns:a16="http://schemas.microsoft.com/office/drawing/2014/main" id="{236B3C6B-76BD-56F9-7ACB-7542A5548A75}"/>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86602038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sz="2800" b="1" i="0" kern="1200" dirty="0">
                <a:solidFill>
                  <a:schemeClr val="tx1"/>
                </a:solidFill>
                <a:effectLst/>
                <a:latin typeface="+mj-lt"/>
                <a:ea typeface="+mj-ea"/>
                <a:cs typeface="+mj-cs"/>
              </a:rPr>
              <a:t>3.  Mobilize action</a:t>
            </a:r>
            <a:br>
              <a:rPr lang="en-US" sz="2800" b="1" i="0" kern="1200" dirty="0">
                <a:solidFill>
                  <a:schemeClr val="tx1"/>
                </a:solidFill>
                <a:effectLst/>
                <a:latin typeface="+mj-lt"/>
                <a:ea typeface="+mj-ea"/>
                <a:cs typeface="+mj-cs"/>
              </a:rPr>
            </a:br>
            <a:br>
              <a:rPr lang="en-US" sz="2800" b="1" i="0" kern="1200" dirty="0">
                <a:solidFill>
                  <a:schemeClr val="tx1"/>
                </a:solidFill>
                <a:effectLst/>
                <a:latin typeface="+mj-lt"/>
                <a:ea typeface="+mj-ea"/>
                <a:cs typeface="+mj-cs"/>
              </a:rPr>
            </a:br>
            <a:br>
              <a:rPr lang="en-US" sz="2800" b="1" i="0" kern="1200" dirty="0">
                <a:solidFill>
                  <a:schemeClr val="tx1"/>
                </a:solidFill>
                <a:effectLst/>
                <a:latin typeface="+mj-lt"/>
                <a:ea typeface="+mj-ea"/>
                <a:cs typeface="+mj-cs"/>
              </a:rPr>
            </a:br>
            <a:endParaRPr lang="en-US" sz="2800" b="1" kern="1200" dirty="0">
              <a:solidFill>
                <a:schemeClr val="tx1"/>
              </a:solidFill>
              <a:latin typeface="+mj-lt"/>
              <a:ea typeface="+mj-ea"/>
              <a:cs typeface="+mj-cs"/>
            </a:endParaRPr>
          </a:p>
        </p:txBody>
      </p:sp>
      <p:sp>
        <p:nvSpPr>
          <p:cNvPr id="7" name="TextBox 6">
            <a:extLst>
              <a:ext uri="{FF2B5EF4-FFF2-40B4-BE49-F238E27FC236}">
                <a16:creationId xmlns:a16="http://schemas.microsoft.com/office/drawing/2014/main" id="{13825CA8-EBEC-D2E8-3BAA-5DB860F19000}"/>
              </a:ext>
            </a:extLst>
          </p:cNvPr>
          <p:cNvSpPr txBox="1"/>
          <p:nvPr/>
        </p:nvSpPr>
        <p:spPr>
          <a:xfrm>
            <a:off x="614681" y="1742450"/>
            <a:ext cx="10150998" cy="5165685"/>
          </a:xfrm>
        </p:spPr>
        <p:txBody>
          <a:bodyPr vert="horz" lIns="91440" tIns="45720" rIns="91440" bIns="45720" rtlCol="0">
            <a:normAutofit/>
          </a:bodyPr>
          <a:lstStyle/>
          <a:p>
            <a:pPr marL="228600" indent="-228600">
              <a:lnSpc>
                <a:spcPct val="110000"/>
              </a:lnSpc>
              <a:spcBef>
                <a:spcPts val="1000"/>
              </a:spcBef>
              <a:buFont typeface="Arial" panose="020B0604020202020204" pitchFamily="34" charset="0"/>
              <a:buChar char="•"/>
            </a:pPr>
            <a:r>
              <a:rPr lang="en-US" b="0" i="0" dirty="0">
                <a:effectLst/>
              </a:rPr>
              <a:t>We need all hands-on deck. Cutting greenhouse gas emissions to </a:t>
            </a:r>
            <a:r>
              <a:rPr lang="en-US" b="0" i="0" u="none" strike="noStrike" dirty="0">
                <a:effectLst/>
                <a:hlinkClick r:id="rId2">
                  <a:extLst>
                    <a:ext uri="{A12FA001-AC4F-418D-AE19-62706E023703}">
                      <ahyp:hlinkClr xmlns:ahyp="http://schemas.microsoft.com/office/drawing/2018/hyperlinkcolor" val="tx"/>
                    </a:ext>
                  </a:extLst>
                </a:hlinkClick>
              </a:rPr>
              <a:t>net zero </a:t>
            </a:r>
            <a:r>
              <a:rPr lang="en-US" b="0" i="0" dirty="0">
                <a:effectLst/>
              </a:rPr>
              <a:t>by 2050, and halving them by 2030, requires nothing less than a complete </a:t>
            </a:r>
            <a:r>
              <a:rPr lang="en-US" b="0" i="0" u="none" strike="noStrike" dirty="0">
                <a:effectLst/>
                <a:hlinkClick r:id="rId3">
                  <a:extLst>
                    <a:ext uri="{A12FA001-AC4F-418D-AE19-62706E023703}">
                      <ahyp:hlinkClr xmlns:ahyp="http://schemas.microsoft.com/office/drawing/2018/hyperlinkcolor" val="tx"/>
                    </a:ext>
                  </a:extLst>
                </a:hlinkClick>
              </a:rPr>
              <a:t>transformation</a:t>
            </a:r>
            <a:r>
              <a:rPr lang="en-US" b="0" i="0" dirty="0">
                <a:effectLst/>
              </a:rPr>
              <a:t> of how we produce, consume, and move about. Surveys indicate that a majority of people around the world </a:t>
            </a:r>
            <a:r>
              <a:rPr lang="en-US" b="0" i="0" u="none" strike="noStrike" dirty="0">
                <a:effectLst/>
                <a:hlinkClick r:id="rId4">
                  <a:extLst>
                    <a:ext uri="{A12FA001-AC4F-418D-AE19-62706E023703}">
                      <ahyp:hlinkClr xmlns:ahyp="http://schemas.microsoft.com/office/drawing/2018/hyperlinkcolor" val="tx"/>
                    </a:ext>
                  </a:extLst>
                </a:hlinkClick>
              </a:rPr>
              <a:t>want</a:t>
            </a:r>
            <a:r>
              <a:rPr lang="en-US" b="0" i="0" dirty="0">
                <a:effectLst/>
              </a:rPr>
              <a:t> their governments to act and most citizens in advanced economies </a:t>
            </a:r>
            <a:r>
              <a:rPr lang="en-US" b="0" i="0" u="none" strike="noStrike" dirty="0">
                <a:effectLst/>
                <a:hlinkClick r:id="rId5">
                  <a:extLst>
                    <a:ext uri="{A12FA001-AC4F-418D-AE19-62706E023703}">
                      <ahyp:hlinkClr xmlns:ahyp="http://schemas.microsoft.com/office/drawing/2018/hyperlinkcolor" val="tx"/>
                    </a:ext>
                  </a:extLst>
                </a:hlinkClick>
              </a:rPr>
              <a:t>are willing</a:t>
            </a:r>
            <a:r>
              <a:rPr lang="en-US" b="0" i="0" dirty="0">
                <a:effectLst/>
              </a:rPr>
              <a:t> to make changes in their own lives.</a:t>
            </a:r>
          </a:p>
          <a:p>
            <a:pPr marL="228600" indent="-228600">
              <a:lnSpc>
                <a:spcPct val="110000"/>
              </a:lnSpc>
              <a:spcBef>
                <a:spcPts val="1000"/>
              </a:spcBef>
              <a:buFont typeface="Arial" panose="020B0604020202020204" pitchFamily="34" charset="0"/>
              <a:buChar char="•"/>
            </a:pPr>
            <a:endParaRPr lang="en-US" sz="15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a:solidFill>
                  <a:srgbClr val="FFFFFF"/>
                </a:solidFill>
                <a:effectLst>
                  <a:outerShdw blurRad="38100" dist="38100" dir="2700000" algn="tl">
                    <a:srgbClr val="000000">
                      <a:alpha val="43137"/>
                    </a:srgbClr>
                  </a:outerShdw>
                </a:effectLst>
              </a:rPr>
              <a:pPr>
                <a:spcAft>
                  <a:spcPts val="600"/>
                </a:spcAft>
              </a:pPr>
              <a:t>71</a:t>
            </a:fld>
            <a:endParaRPr lang="en-US">
              <a:solidFill>
                <a:srgbClr val="FFFFFF"/>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71B64AE6-2DA4-BFC3-D097-90D0FFD88A7F}"/>
              </a:ext>
            </a:extLst>
          </p:cNvPr>
          <p:cNvSpPr txBox="1"/>
          <p:nvPr/>
        </p:nvSpPr>
        <p:spPr>
          <a:xfrm>
            <a:off x="743674" y="5654762"/>
            <a:ext cx="3874625" cy="646331"/>
          </a:xfrm>
          <a:prstGeom prst="rect">
            <a:avLst/>
          </a:prstGeom>
          <a:noFill/>
        </p:spPr>
        <p:txBody>
          <a:bodyPr wrap="square">
            <a:spAutoFit/>
          </a:bodyPr>
          <a:lstStyle/>
          <a:p>
            <a:r>
              <a:rPr lang="en-GB" dirty="0">
                <a:hlinkClick r:id="rId6"/>
              </a:rPr>
              <a:t>Communicating on Climate Change | United Nations</a:t>
            </a:r>
            <a:endParaRPr lang="en-GB" dirty="0"/>
          </a:p>
        </p:txBody>
      </p:sp>
      <p:sp>
        <p:nvSpPr>
          <p:cNvPr id="5" name="Footer Placeholder 10">
            <a:extLst>
              <a:ext uri="{FF2B5EF4-FFF2-40B4-BE49-F238E27FC236}">
                <a16:creationId xmlns:a16="http://schemas.microsoft.com/office/drawing/2014/main" id="{01001199-A7D4-ECA1-8A78-9FF8206539A2}"/>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90572039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14681" y="548640"/>
            <a:ext cx="3553412" cy="1648943"/>
          </a:xfrm>
        </p:spPr>
        <p:txBody>
          <a:bodyPr anchor="t">
            <a:normAutofit/>
          </a:bodyPr>
          <a:lstStyle/>
          <a:p>
            <a:r>
              <a:rPr lang="en-GB" dirty="0"/>
              <a:t>What about policy?</a:t>
            </a:r>
          </a:p>
        </p:txBody>
      </p:sp>
      <p:sp>
        <p:nvSpPr>
          <p:cNvPr id="3" name="Content Placeholder 2">
            <a:extLst>
              <a:ext uri="{FF2B5EF4-FFF2-40B4-BE49-F238E27FC236}">
                <a16:creationId xmlns:a16="http://schemas.microsoft.com/office/drawing/2014/main" id="{3E4FFFDC-9527-1566-7208-D980A3E2B39D}"/>
              </a:ext>
            </a:extLst>
          </p:cNvPr>
          <p:cNvSpPr>
            <a:spLocks noGrp="1"/>
          </p:cNvSpPr>
          <p:nvPr>
            <p:ph idx="1"/>
          </p:nvPr>
        </p:nvSpPr>
        <p:spPr>
          <a:xfrm>
            <a:off x="370390" y="2316480"/>
            <a:ext cx="4190035" cy="4122420"/>
          </a:xfrm>
        </p:spPr>
        <p:txBody>
          <a:bodyPr>
            <a:noAutofit/>
          </a:bodyPr>
          <a:lstStyle/>
          <a:p>
            <a:pPr>
              <a:lnSpc>
                <a:spcPct val="110000"/>
              </a:lnSpc>
            </a:pPr>
            <a:r>
              <a:rPr lang="en-GB" sz="1800" dirty="0"/>
              <a:t>Many industrialized countries have formulated environmental policies to limit the impact of anthropogenic greenhouse gases.</a:t>
            </a:r>
          </a:p>
          <a:p>
            <a:pPr>
              <a:lnSpc>
                <a:spcPct val="110000"/>
              </a:lnSpc>
            </a:pPr>
            <a:r>
              <a:rPr lang="en-GB" sz="1800" dirty="0"/>
              <a:t>The overarching goal of these intergovernmental accords is to keep the increase in global average temperatures to well below 2°C above pre-industrial levels, and preferably to limit the temperature increase to 1.5°C</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1/8/2024</a:t>
            </a:fld>
            <a:endParaRPr lang="en-US"/>
          </a:p>
        </p:txBody>
      </p:sp>
      <p:pic>
        <p:nvPicPr>
          <p:cNvPr id="5" name="Picture 4">
            <a:extLst>
              <a:ext uri="{FF2B5EF4-FFF2-40B4-BE49-F238E27FC236}">
                <a16:creationId xmlns:a16="http://schemas.microsoft.com/office/drawing/2014/main" id="{236F846F-189D-10A6-42E4-FC239B6F879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72</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0573607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14681" y="548640"/>
            <a:ext cx="3553412" cy="1648943"/>
          </a:xfrm>
        </p:spPr>
        <p:txBody>
          <a:bodyPr anchor="t">
            <a:normAutofit/>
          </a:bodyPr>
          <a:lstStyle/>
          <a:p>
            <a:r>
              <a:rPr lang="en-GB" dirty="0"/>
              <a:t>What about policy?</a:t>
            </a:r>
          </a:p>
        </p:txBody>
      </p:sp>
      <p:sp>
        <p:nvSpPr>
          <p:cNvPr id="3" name="Content Placeholder 2">
            <a:extLst>
              <a:ext uri="{FF2B5EF4-FFF2-40B4-BE49-F238E27FC236}">
                <a16:creationId xmlns:a16="http://schemas.microsoft.com/office/drawing/2014/main" id="{3E4FFFDC-9527-1566-7208-D980A3E2B39D}"/>
              </a:ext>
            </a:extLst>
          </p:cNvPr>
          <p:cNvSpPr>
            <a:spLocks noGrp="1"/>
          </p:cNvSpPr>
          <p:nvPr>
            <p:ph idx="1"/>
          </p:nvPr>
        </p:nvSpPr>
        <p:spPr>
          <a:xfrm>
            <a:off x="614680" y="2316480"/>
            <a:ext cx="3876297" cy="4122420"/>
          </a:xfrm>
        </p:spPr>
        <p:txBody>
          <a:bodyPr>
            <a:noAutofit/>
          </a:bodyPr>
          <a:lstStyle/>
          <a:p>
            <a:pPr>
              <a:lnSpc>
                <a:spcPct val="110000"/>
              </a:lnSpc>
            </a:pPr>
            <a:r>
              <a:rPr lang="en-GB" sz="1800" dirty="0"/>
              <a:t>At the national level, governments formulate more specific policies covering different societal levels. </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1/8/2024</a:t>
            </a:fld>
            <a:endParaRPr lang="en-US"/>
          </a:p>
        </p:txBody>
      </p:sp>
      <p:pic>
        <p:nvPicPr>
          <p:cNvPr id="15" name="Picture 14" descr="Wind turbines against blue sky">
            <a:extLst>
              <a:ext uri="{FF2B5EF4-FFF2-40B4-BE49-F238E27FC236}">
                <a16:creationId xmlns:a16="http://schemas.microsoft.com/office/drawing/2014/main" id="{9E38D9E6-3CCA-34A9-4C6F-6D3DC4234C6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73</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4189329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14681" y="548640"/>
            <a:ext cx="3553412" cy="1648943"/>
          </a:xfrm>
        </p:spPr>
        <p:txBody>
          <a:bodyPr anchor="t">
            <a:normAutofit/>
          </a:bodyPr>
          <a:lstStyle/>
          <a:p>
            <a:r>
              <a:rPr lang="en-GB" dirty="0"/>
              <a:t>What about policy?</a:t>
            </a:r>
          </a:p>
        </p:txBody>
      </p:sp>
      <p:sp>
        <p:nvSpPr>
          <p:cNvPr id="3" name="Content Placeholder 2">
            <a:extLst>
              <a:ext uri="{FF2B5EF4-FFF2-40B4-BE49-F238E27FC236}">
                <a16:creationId xmlns:a16="http://schemas.microsoft.com/office/drawing/2014/main" id="{3E4FFFDC-9527-1566-7208-D980A3E2B39D}"/>
              </a:ext>
            </a:extLst>
          </p:cNvPr>
          <p:cNvSpPr>
            <a:spLocks noGrp="1"/>
          </p:cNvSpPr>
          <p:nvPr>
            <p:ph idx="1"/>
          </p:nvPr>
        </p:nvSpPr>
        <p:spPr>
          <a:xfrm>
            <a:off x="614680" y="2316480"/>
            <a:ext cx="3553413" cy="4122420"/>
          </a:xfrm>
        </p:spPr>
        <p:txBody>
          <a:bodyPr>
            <a:normAutofit/>
          </a:bodyPr>
          <a:lstStyle/>
          <a:p>
            <a:pPr marL="0" indent="0">
              <a:buNone/>
            </a:pPr>
            <a:r>
              <a:rPr lang="en-GB" sz="1800" dirty="0"/>
              <a:t>It not always easy for governments to bridge the gap between policy development and changes in behaviour. To achieve environmental policy goals and sustainable behaviour, policymakers need tools to encourage policy compliance among citizens and organizations.</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1/8/2024</a:t>
            </a:fld>
            <a:endParaRPr lang="en-US"/>
          </a:p>
        </p:txBody>
      </p:sp>
      <p:pic>
        <p:nvPicPr>
          <p:cNvPr id="16" name="Picture 15" descr="Green and yellow layers">
            <a:extLst>
              <a:ext uri="{FF2B5EF4-FFF2-40B4-BE49-F238E27FC236}">
                <a16:creationId xmlns:a16="http://schemas.microsoft.com/office/drawing/2014/main" id="{DFF76A26-4EDB-4696-3BE3-C0AE3A503B13}"/>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74</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402171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09600" y="740534"/>
            <a:ext cx="3912637" cy="5483059"/>
          </a:xfrm>
        </p:spPr>
        <p:txBody>
          <a:bodyPr anchor="b">
            <a:normAutofit/>
          </a:bodyPr>
          <a:lstStyle/>
          <a:p>
            <a:r>
              <a:rPr lang="en-GB" dirty="0"/>
              <a:t>Public communication</a:t>
            </a:r>
          </a:p>
        </p:txBody>
      </p:sp>
      <p:sp>
        <p:nvSpPr>
          <p:cNvPr id="3" name="Content Placeholder 2">
            <a:extLst>
              <a:ext uri="{FF2B5EF4-FFF2-40B4-BE49-F238E27FC236}">
                <a16:creationId xmlns:a16="http://schemas.microsoft.com/office/drawing/2014/main" id="{3E4FFFDC-9527-1566-7208-D980A3E2B39D}"/>
              </a:ext>
            </a:extLst>
          </p:cNvPr>
          <p:cNvSpPr>
            <a:spLocks noGrp="1"/>
          </p:cNvSpPr>
          <p:nvPr>
            <p:ph idx="1"/>
          </p:nvPr>
        </p:nvSpPr>
        <p:spPr>
          <a:xfrm>
            <a:off x="5455920" y="740534"/>
            <a:ext cx="5865224" cy="5483059"/>
          </a:xfrm>
        </p:spPr>
        <p:txBody>
          <a:bodyPr>
            <a:normAutofit/>
          </a:bodyPr>
          <a:lstStyle/>
          <a:p>
            <a:pPr marL="0" indent="0">
              <a:buNone/>
            </a:pPr>
            <a:r>
              <a:rPr lang="en-GB" sz="1800" dirty="0"/>
              <a:t>The effectiveness of public communication as a </a:t>
            </a:r>
            <a:r>
              <a:rPr lang="en-GB" sz="1800"/>
              <a:t>behavior-changetool</a:t>
            </a:r>
            <a:r>
              <a:rPr lang="en-GB" sz="1800" dirty="0"/>
              <a:t> across a broad audience is contested. Recent research on sustainable </a:t>
            </a:r>
            <a:r>
              <a:rPr lang="en-GB" sz="1800"/>
              <a:t>behavioramong</a:t>
            </a:r>
            <a:r>
              <a:rPr lang="en-GB" sz="1800" dirty="0"/>
              <a:t> homeowners suggests that even when people are environmentally </a:t>
            </a:r>
            <a:r>
              <a:rPr lang="en-GB" sz="1800"/>
              <a:t>educatedand</a:t>
            </a:r>
            <a:r>
              <a:rPr lang="en-GB" sz="1800" dirty="0"/>
              <a:t> willing to act sustainably, they may still fail to adapt their </a:t>
            </a:r>
            <a:r>
              <a:rPr lang="en-GB" sz="1800"/>
              <a:t>behavior</a:t>
            </a:r>
            <a:r>
              <a:rPr lang="en-GB" sz="1800" dirty="0"/>
              <a:t> </a:t>
            </a:r>
            <a:r>
              <a:rPr lang="en-GB" sz="1800"/>
              <a:t>becausethey</a:t>
            </a:r>
            <a:r>
              <a:rPr lang="en-GB" sz="1800" dirty="0"/>
              <a:t> anticipate inconveniences and experience other psychological barriers </a:t>
            </a:r>
            <a:r>
              <a:rPr lang="en-GB" sz="1800"/>
              <a:t>tochanging</a:t>
            </a:r>
            <a:r>
              <a:rPr lang="en-GB" sz="1800" dirty="0"/>
              <a:t> their </a:t>
            </a:r>
            <a:r>
              <a:rPr lang="en-GB" sz="1800"/>
              <a:t>behavior</a:t>
            </a:r>
            <a:r>
              <a:rPr lang="en-GB" sz="1800" dirty="0"/>
              <a:t> (De Vries, </a:t>
            </a:r>
            <a:r>
              <a:rPr lang="en-GB" sz="1800"/>
              <a:t>Rietkerk</a:t>
            </a:r>
            <a:r>
              <a:rPr lang="en-GB" sz="1800" dirty="0"/>
              <a:t>, &amp; </a:t>
            </a:r>
            <a:r>
              <a:rPr lang="en-GB" sz="1800"/>
              <a:t>Kooger</a:t>
            </a:r>
            <a:r>
              <a:rPr lang="en-GB" sz="1800" dirty="0"/>
              <a:t>, 2019).</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75</a:t>
            </a:fld>
            <a:endParaRPr lang="en-US">
              <a:effectLst>
                <a:outerShdw blurRad="38100" dist="38100" dir="2700000" algn="tl">
                  <a:srgbClr val="000000">
                    <a:alpha val="43137"/>
                  </a:srgbClr>
                </a:outerShdw>
              </a:effectLst>
            </a:endParaRPr>
          </a:p>
        </p:txBody>
      </p:sp>
      <p:sp>
        <p:nvSpPr>
          <p:cNvPr id="4" name="Footer Placeholder 10">
            <a:extLst>
              <a:ext uri="{FF2B5EF4-FFF2-40B4-BE49-F238E27FC236}">
                <a16:creationId xmlns:a16="http://schemas.microsoft.com/office/drawing/2014/main" id="{5E7887B4-EAEE-DA07-2470-A33E324C2F28}"/>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29679647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46C0193-71FC-5740-044D-AB48BA5021A0}"/>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2110386" y="153431"/>
            <a:ext cx="9950984" cy="5637769"/>
          </a:xfrm>
          <a:prstGeom prst="rect">
            <a:avLst/>
          </a:prstGeom>
        </p:spPr>
      </p:pic>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09600" y="740534"/>
            <a:ext cx="3912637" cy="5483059"/>
          </a:xfrm>
        </p:spPr>
        <p:txBody>
          <a:bodyPr anchor="b">
            <a:normAutofit/>
          </a:bodyPr>
          <a:lstStyle/>
          <a:p>
            <a:r>
              <a:rPr lang="en-GB" dirty="0"/>
              <a:t>Public communication</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76</a:t>
            </a:fld>
            <a:endParaRPr lang="en-US">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855EC213-CFC1-D911-FB56-7C734C7309F2}"/>
              </a:ext>
            </a:extLst>
          </p:cNvPr>
          <p:cNvSpPr txBox="1"/>
          <p:nvPr/>
        </p:nvSpPr>
        <p:spPr>
          <a:xfrm>
            <a:off x="267789" y="253635"/>
            <a:ext cx="3363685" cy="2585323"/>
          </a:xfrm>
          <a:prstGeom prst="rect">
            <a:avLst/>
          </a:prstGeom>
          <a:noFill/>
        </p:spPr>
        <p:txBody>
          <a:bodyPr wrap="square">
            <a:spAutoFit/>
          </a:bodyPr>
          <a:lstStyle/>
          <a:p>
            <a:r>
              <a:rPr lang="en-GB" dirty="0"/>
              <a:t>Cognitive biases, emotions, and expectations that impact the transmission of environmental public communications to receivers, thereby influencing the communications’ effects in terms of </a:t>
            </a:r>
            <a:r>
              <a:rPr lang="en-GB" dirty="0" err="1"/>
              <a:t>behavioral</a:t>
            </a:r>
            <a:r>
              <a:rPr lang="en-GB" dirty="0"/>
              <a:t> change (DeVries, 2022).</a:t>
            </a:r>
          </a:p>
        </p:txBody>
      </p:sp>
      <p:sp>
        <p:nvSpPr>
          <p:cNvPr id="12" name="Footer Placeholder 10">
            <a:extLst>
              <a:ext uri="{FF2B5EF4-FFF2-40B4-BE49-F238E27FC236}">
                <a16:creationId xmlns:a16="http://schemas.microsoft.com/office/drawing/2014/main" id="{D233C779-9D35-7AB2-464C-ECA32028CC46}"/>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08994483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209F-7CA1-318F-043E-BF564B7BD244}"/>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sz="3300" b="1" kern="1200">
                <a:solidFill>
                  <a:schemeClr val="tx1"/>
                </a:solidFill>
                <a:latin typeface="+mj-lt"/>
                <a:ea typeface="+mj-ea"/>
                <a:cs typeface="+mj-cs"/>
              </a:rPr>
              <a:t>Public communication</a:t>
            </a:r>
          </a:p>
        </p:txBody>
      </p:sp>
      <p:sp>
        <p:nvSpPr>
          <p:cNvPr id="4" name="TextBox 3">
            <a:extLst>
              <a:ext uri="{FF2B5EF4-FFF2-40B4-BE49-F238E27FC236}">
                <a16:creationId xmlns:a16="http://schemas.microsoft.com/office/drawing/2014/main" id="{CA0B37B2-FD8E-D84C-6C2F-A7327B43FFD1}"/>
              </a:ext>
            </a:extLst>
          </p:cNvPr>
          <p:cNvSpPr txBox="1"/>
          <p:nvPr/>
        </p:nvSpPr>
        <p:spPr>
          <a:xfrm>
            <a:off x="614680" y="2316480"/>
            <a:ext cx="3553413" cy="4122420"/>
          </a:xfrm>
        </p:spPr>
        <p:txBody>
          <a:bodyPr vert="horz" lIns="91440" tIns="45720" rIns="91440" bIns="45720" rtlCol="0">
            <a:normAutofit/>
          </a:bodyPr>
          <a:lstStyle/>
          <a:p>
            <a:pPr marL="228600" indent="-228600">
              <a:lnSpc>
                <a:spcPct val="120000"/>
              </a:lnSpc>
              <a:spcBef>
                <a:spcPts val="1000"/>
              </a:spcBef>
              <a:buFont typeface="Arial" panose="020B0604020202020204" pitchFamily="34" charset="0"/>
              <a:buChar char="•"/>
            </a:pPr>
            <a:r>
              <a:rPr lang="en-US"/>
              <a:t>Public policy is one of the main forces that can steer and facilitate societal change. To this end, public authorities use a mix of legal, economic, and information tools to tackle environmental degradation and to preserve the environment (EEA, 2016)</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1/8/2024</a:t>
            </a:fld>
            <a:endParaRPr lang="en-US"/>
          </a:p>
        </p:txBody>
      </p:sp>
      <p:pic>
        <p:nvPicPr>
          <p:cNvPr id="15" name="Picture 14" descr="High speed train with motion blur effect">
            <a:extLst>
              <a:ext uri="{FF2B5EF4-FFF2-40B4-BE49-F238E27FC236}">
                <a16:creationId xmlns:a16="http://schemas.microsoft.com/office/drawing/2014/main" id="{D98F0021-639C-5F4F-9742-A769AAEEFD5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a:solidFill>
                  <a:srgbClr val="FFFFFF"/>
                </a:solidFill>
                <a:effectLst>
                  <a:outerShdw blurRad="38100" dist="38100" dir="2700000" algn="tl">
                    <a:srgbClr val="000000">
                      <a:alpha val="43137"/>
                    </a:srgbClr>
                  </a:outerShdw>
                </a:effectLst>
              </a:rPr>
              <a:pPr>
                <a:spcAft>
                  <a:spcPts val="600"/>
                </a:spcAft>
              </a:pPr>
              <a:t>77</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3041604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73D34-8271-CD45-1B57-FFB09DED720A}"/>
              </a:ext>
            </a:extLst>
          </p:cNvPr>
          <p:cNvSpPr>
            <a:spLocks noGrp="1"/>
          </p:cNvSpPr>
          <p:nvPr>
            <p:ph type="title"/>
          </p:nvPr>
        </p:nvSpPr>
        <p:spPr>
          <a:xfrm>
            <a:off x="6768647" y="548640"/>
            <a:ext cx="4636108" cy="1648718"/>
          </a:xfrm>
        </p:spPr>
        <p:txBody>
          <a:bodyPr anchor="t">
            <a:normAutofit/>
          </a:bodyPr>
          <a:lstStyle/>
          <a:p>
            <a:r>
              <a:rPr lang="en-GB" dirty="0"/>
              <a:t>How? Tools and Channels</a:t>
            </a:r>
          </a:p>
        </p:txBody>
      </p:sp>
      <p:pic>
        <p:nvPicPr>
          <p:cNvPr id="5" name="Content Placeholder 4">
            <a:extLst>
              <a:ext uri="{FF2B5EF4-FFF2-40B4-BE49-F238E27FC236}">
                <a16:creationId xmlns:a16="http://schemas.microsoft.com/office/drawing/2014/main" id="{26A54C72-4149-546A-F48D-41A8868555B2}"/>
              </a:ext>
            </a:extLst>
          </p:cNvPr>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a:stretch/>
        </p:blipFill>
        <p:spPr>
          <a:xfrm>
            <a:off x="918871" y="419100"/>
            <a:ext cx="4677357" cy="6037646"/>
          </a:xfrm>
          <a:noFill/>
        </p:spPr>
      </p:pic>
      <p:sp>
        <p:nvSpPr>
          <p:cNvPr id="12"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lstStyle/>
          <a:p>
            <a:pPr>
              <a:spcAft>
                <a:spcPts val="600"/>
              </a:spcAft>
            </a:pPr>
            <a:fld id="{80428FB3-F247-4F4F-8D7A-25F94E34D64F}" type="datetime1">
              <a:rPr lang="en-US" smtClean="0"/>
              <a:pPr>
                <a:spcAft>
                  <a:spcPts val="600"/>
                </a:spcAft>
              </a:pPr>
              <a:t>1/9/2024</a:t>
            </a:fld>
            <a:endParaRPr lang="en-US"/>
          </a:p>
        </p:txBody>
      </p:sp>
      <p:sp>
        <p:nvSpPr>
          <p:cNvPr id="16"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78</a:t>
            </a:fld>
            <a:endParaRPr lang="en-US"/>
          </a:p>
        </p:txBody>
      </p:sp>
      <p:sp>
        <p:nvSpPr>
          <p:cNvPr id="6" name="Footer Placeholder 10">
            <a:extLst>
              <a:ext uri="{FF2B5EF4-FFF2-40B4-BE49-F238E27FC236}">
                <a16:creationId xmlns:a16="http://schemas.microsoft.com/office/drawing/2014/main" id="{6F650161-F621-3B81-DC77-5F9BB5F0B1A1}"/>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12549042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73D34-8271-CD45-1B57-FFB09DED720A}"/>
              </a:ext>
            </a:extLst>
          </p:cNvPr>
          <p:cNvSpPr>
            <a:spLocks noGrp="1"/>
          </p:cNvSpPr>
          <p:nvPr>
            <p:ph type="title"/>
          </p:nvPr>
        </p:nvSpPr>
        <p:spPr>
          <a:xfrm>
            <a:off x="978522" y="849085"/>
            <a:ext cx="4182757" cy="5179925"/>
          </a:xfrm>
        </p:spPr>
        <p:txBody>
          <a:bodyPr anchor="ctr">
            <a:normAutofit/>
          </a:bodyPr>
          <a:lstStyle/>
          <a:p>
            <a:pPr algn="r"/>
            <a:r>
              <a:rPr lang="en-GB" dirty="0"/>
              <a:t>How? Tools and Channels</a:t>
            </a:r>
            <a:endParaRPr lang="en-GB"/>
          </a:p>
        </p:txBody>
      </p:sp>
      <p:sp>
        <p:nvSpPr>
          <p:cNvPr id="4" name="Content Placeholder 3">
            <a:extLst>
              <a:ext uri="{FF2B5EF4-FFF2-40B4-BE49-F238E27FC236}">
                <a16:creationId xmlns:a16="http://schemas.microsoft.com/office/drawing/2014/main" id="{98308905-0A0C-F91E-48D7-A8DA1D46C53E}"/>
              </a:ext>
            </a:extLst>
          </p:cNvPr>
          <p:cNvSpPr>
            <a:spLocks noGrp="1"/>
          </p:cNvSpPr>
          <p:nvPr>
            <p:ph idx="1"/>
          </p:nvPr>
        </p:nvSpPr>
        <p:spPr>
          <a:xfrm>
            <a:off x="6002700" y="849085"/>
            <a:ext cx="4970100" cy="5179925"/>
          </a:xfrm>
        </p:spPr>
        <p:txBody>
          <a:bodyPr anchor="ctr">
            <a:normAutofit/>
          </a:bodyPr>
          <a:lstStyle/>
          <a:p>
            <a:r>
              <a:rPr lang="en-GB" sz="1800"/>
              <a:t>What tools can you use to share your message? </a:t>
            </a:r>
          </a:p>
        </p:txBody>
      </p:sp>
      <p:sp>
        <p:nvSpPr>
          <p:cNvPr id="12"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normAutofit/>
          </a:bodyPr>
          <a:lstStyle/>
          <a:p>
            <a:pPr>
              <a:spcAft>
                <a:spcPts val="600"/>
              </a:spcAft>
            </a:pPr>
            <a:fld id="{80428FB3-F247-4F4F-8D7A-25F94E34D64F}" type="datetime1">
              <a:rPr lang="en-US" smtClean="0"/>
              <a:pPr>
                <a:spcAft>
                  <a:spcPts val="600"/>
                </a:spcAft>
              </a:pPr>
              <a:t>1/9/2024</a:t>
            </a:fld>
            <a:endParaRPr lang="en-US"/>
          </a:p>
        </p:txBody>
      </p:sp>
      <p:sp>
        <p:nvSpPr>
          <p:cNvPr id="16"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79</a:t>
            </a:fld>
            <a:endParaRPr lang="en-US"/>
          </a:p>
        </p:txBody>
      </p:sp>
      <p:sp>
        <p:nvSpPr>
          <p:cNvPr id="6" name="Footer Placeholder 10">
            <a:extLst>
              <a:ext uri="{FF2B5EF4-FFF2-40B4-BE49-F238E27FC236}">
                <a16:creationId xmlns:a16="http://schemas.microsoft.com/office/drawing/2014/main" id="{F71C7B63-16D6-0EB6-F4B6-8DC36A7A5AF6}"/>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414358717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73D34-8271-CD45-1B57-FFB09DED720A}"/>
              </a:ext>
            </a:extLst>
          </p:cNvPr>
          <p:cNvSpPr>
            <a:spLocks noGrp="1"/>
          </p:cNvSpPr>
          <p:nvPr>
            <p:ph type="title"/>
          </p:nvPr>
        </p:nvSpPr>
        <p:spPr>
          <a:xfrm>
            <a:off x="609602" y="1396999"/>
            <a:ext cx="2786388" cy="2032001"/>
          </a:xfrm>
        </p:spPr>
        <p:txBody>
          <a:bodyPr anchor="t">
            <a:normAutofit/>
          </a:bodyPr>
          <a:lstStyle/>
          <a:p>
            <a:r>
              <a:rPr lang="en-GB" sz="2800"/>
              <a:t>How? Tools and Channels</a:t>
            </a:r>
          </a:p>
        </p:txBody>
      </p:sp>
      <p:sp>
        <p:nvSpPr>
          <p:cNvPr id="4" name="Content Placeholder 3">
            <a:extLst>
              <a:ext uri="{FF2B5EF4-FFF2-40B4-BE49-F238E27FC236}">
                <a16:creationId xmlns:a16="http://schemas.microsoft.com/office/drawing/2014/main" id="{98308905-0A0C-F91E-48D7-A8DA1D46C53E}"/>
              </a:ext>
            </a:extLst>
          </p:cNvPr>
          <p:cNvSpPr>
            <a:spLocks noGrp="1"/>
          </p:cNvSpPr>
          <p:nvPr>
            <p:ph idx="1"/>
          </p:nvPr>
        </p:nvSpPr>
        <p:spPr>
          <a:xfrm>
            <a:off x="3980408" y="1483360"/>
            <a:ext cx="7013171" cy="4430096"/>
          </a:xfrm>
        </p:spPr>
        <p:txBody>
          <a:bodyPr>
            <a:normAutofit/>
          </a:bodyPr>
          <a:lstStyle/>
          <a:p>
            <a:pPr>
              <a:lnSpc>
                <a:spcPct val="110000"/>
              </a:lnSpc>
            </a:pPr>
            <a:r>
              <a:rPr lang="en-GB" sz="1900"/>
              <a:t>What tools can you use to share your message? </a:t>
            </a:r>
          </a:p>
          <a:p>
            <a:pPr>
              <a:lnSpc>
                <a:spcPct val="110000"/>
              </a:lnSpc>
            </a:pPr>
            <a:r>
              <a:rPr lang="en-GB" sz="1900"/>
              <a:t>policy brief</a:t>
            </a:r>
          </a:p>
          <a:p>
            <a:pPr>
              <a:lnSpc>
                <a:spcPct val="110000"/>
              </a:lnSpc>
            </a:pPr>
            <a:r>
              <a:rPr lang="en-GB" sz="1900"/>
              <a:t> press release </a:t>
            </a:r>
          </a:p>
          <a:p>
            <a:pPr>
              <a:lnSpc>
                <a:spcPct val="110000"/>
              </a:lnSpc>
            </a:pPr>
            <a:r>
              <a:rPr lang="en-GB" sz="1900"/>
              <a:t>conference invitation</a:t>
            </a:r>
          </a:p>
          <a:p>
            <a:pPr>
              <a:lnSpc>
                <a:spcPct val="110000"/>
              </a:lnSpc>
            </a:pPr>
            <a:r>
              <a:rPr lang="en-GB" sz="1900"/>
              <a:t> slide presentation </a:t>
            </a:r>
          </a:p>
          <a:p>
            <a:pPr>
              <a:lnSpc>
                <a:spcPct val="110000"/>
              </a:lnSpc>
            </a:pPr>
            <a:r>
              <a:rPr lang="en-GB" sz="1900"/>
              <a:t>blog/op-ed </a:t>
            </a:r>
          </a:p>
          <a:p>
            <a:pPr>
              <a:lnSpc>
                <a:spcPct val="110000"/>
              </a:lnSpc>
            </a:pPr>
            <a:r>
              <a:rPr lang="en-GB" sz="1900"/>
              <a:t>social media post </a:t>
            </a:r>
          </a:p>
          <a:p>
            <a:pPr>
              <a:lnSpc>
                <a:spcPct val="110000"/>
              </a:lnSpc>
            </a:pPr>
            <a:r>
              <a:rPr lang="en-GB" sz="1900"/>
              <a:t>video </a:t>
            </a:r>
          </a:p>
          <a:p>
            <a:pPr>
              <a:lnSpc>
                <a:spcPct val="110000"/>
              </a:lnSpc>
            </a:pPr>
            <a:r>
              <a:rPr lang="en-GB" sz="1900"/>
              <a:t>infographic </a:t>
            </a:r>
          </a:p>
          <a:p>
            <a:pPr>
              <a:lnSpc>
                <a:spcPct val="110000"/>
              </a:lnSpc>
            </a:pPr>
            <a:r>
              <a:rPr lang="en-GB" sz="1900"/>
              <a:t>speech </a:t>
            </a:r>
          </a:p>
        </p:txBody>
      </p:sp>
      <p:sp>
        <p:nvSpPr>
          <p:cNvPr id="12"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normAutofit/>
          </a:bodyPr>
          <a:lstStyle/>
          <a:p>
            <a:pPr>
              <a:spcAft>
                <a:spcPts val="600"/>
              </a:spcAft>
            </a:pPr>
            <a:fld id="{80428FB3-F247-4F4F-8D7A-25F94E34D64F}" type="datetime1">
              <a:rPr lang="en-US" smtClean="0"/>
              <a:pPr>
                <a:spcAft>
                  <a:spcPts val="600"/>
                </a:spcAft>
              </a:pPr>
              <a:t>1/9/2024</a:t>
            </a:fld>
            <a:endParaRPr lang="en-US"/>
          </a:p>
        </p:txBody>
      </p:sp>
      <p:sp>
        <p:nvSpPr>
          <p:cNvPr id="16"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80</a:t>
            </a:fld>
            <a:endParaRPr lang="en-US"/>
          </a:p>
        </p:txBody>
      </p:sp>
      <p:sp>
        <p:nvSpPr>
          <p:cNvPr id="3" name="Footer Placeholder 10">
            <a:extLst>
              <a:ext uri="{FF2B5EF4-FFF2-40B4-BE49-F238E27FC236}">
                <a16:creationId xmlns:a16="http://schemas.microsoft.com/office/drawing/2014/main" id="{FDED3785-28BF-08DD-C46C-2ABC3F6591A9}"/>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49447953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73D34-8271-CD45-1B57-FFB09DED720A}"/>
              </a:ext>
            </a:extLst>
          </p:cNvPr>
          <p:cNvSpPr>
            <a:spLocks noGrp="1"/>
          </p:cNvSpPr>
          <p:nvPr>
            <p:ph type="title"/>
          </p:nvPr>
        </p:nvSpPr>
        <p:spPr>
          <a:xfrm>
            <a:off x="968418" y="404998"/>
            <a:ext cx="2786388" cy="2032001"/>
          </a:xfrm>
        </p:spPr>
        <p:txBody>
          <a:bodyPr anchor="t">
            <a:normAutofit/>
          </a:bodyPr>
          <a:lstStyle/>
          <a:p>
            <a:r>
              <a:rPr lang="en-GB" sz="2800" dirty="0"/>
              <a:t>How? Tools and Channels</a:t>
            </a:r>
          </a:p>
        </p:txBody>
      </p:sp>
      <p:sp>
        <p:nvSpPr>
          <p:cNvPr id="12"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normAutofit/>
          </a:bodyPr>
          <a:lstStyle/>
          <a:p>
            <a:pPr>
              <a:spcAft>
                <a:spcPts val="600"/>
              </a:spcAft>
            </a:pPr>
            <a:fld id="{80428FB3-F247-4F4F-8D7A-25F94E34D64F}" type="datetime1">
              <a:rPr lang="en-US" smtClean="0"/>
              <a:pPr>
                <a:spcAft>
                  <a:spcPts val="600"/>
                </a:spcAft>
              </a:pPr>
              <a:t>1/9/2024</a:t>
            </a:fld>
            <a:endParaRPr lang="en-US"/>
          </a:p>
        </p:txBody>
      </p:sp>
      <p:sp>
        <p:nvSpPr>
          <p:cNvPr id="16"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81</a:t>
            </a:fld>
            <a:endParaRPr lang="en-US"/>
          </a:p>
        </p:txBody>
      </p:sp>
      <p:pic>
        <p:nvPicPr>
          <p:cNvPr id="7" name="Picture 6">
            <a:extLst>
              <a:ext uri="{FF2B5EF4-FFF2-40B4-BE49-F238E27FC236}">
                <a16:creationId xmlns:a16="http://schemas.microsoft.com/office/drawing/2014/main" id="{F8586146-B5DE-8461-802B-72783070D01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24842" y="2248086"/>
            <a:ext cx="10653578" cy="4204916"/>
          </a:xfrm>
          <a:prstGeom prst="rect">
            <a:avLst/>
          </a:prstGeom>
        </p:spPr>
      </p:pic>
      <p:sp>
        <p:nvSpPr>
          <p:cNvPr id="8" name="Footer Placeholder 10">
            <a:extLst>
              <a:ext uri="{FF2B5EF4-FFF2-40B4-BE49-F238E27FC236}">
                <a16:creationId xmlns:a16="http://schemas.microsoft.com/office/drawing/2014/main" id="{BDD69B38-2E7E-55AE-3669-F16B329A556E}"/>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37062268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73D34-8271-CD45-1B57-FFB09DED720A}"/>
              </a:ext>
            </a:extLst>
          </p:cNvPr>
          <p:cNvSpPr>
            <a:spLocks noGrp="1"/>
          </p:cNvSpPr>
          <p:nvPr>
            <p:ph type="title"/>
          </p:nvPr>
        </p:nvSpPr>
        <p:spPr>
          <a:xfrm>
            <a:off x="968418" y="404998"/>
            <a:ext cx="2786388" cy="2032001"/>
          </a:xfrm>
        </p:spPr>
        <p:txBody>
          <a:bodyPr anchor="t">
            <a:normAutofit/>
          </a:bodyPr>
          <a:lstStyle/>
          <a:p>
            <a:r>
              <a:rPr lang="en-GB" sz="2800" dirty="0"/>
              <a:t>How? Tools and Channels</a:t>
            </a:r>
          </a:p>
        </p:txBody>
      </p:sp>
      <p:sp>
        <p:nvSpPr>
          <p:cNvPr id="12"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normAutofit/>
          </a:bodyPr>
          <a:lstStyle/>
          <a:p>
            <a:pPr>
              <a:spcAft>
                <a:spcPts val="600"/>
              </a:spcAft>
            </a:pPr>
            <a:fld id="{80428FB3-F247-4F4F-8D7A-25F94E34D64F}" type="datetime1">
              <a:rPr lang="en-US" smtClean="0"/>
              <a:pPr>
                <a:spcAft>
                  <a:spcPts val="600"/>
                </a:spcAft>
              </a:pPr>
              <a:t>1/9/2024</a:t>
            </a:fld>
            <a:endParaRPr lang="en-US"/>
          </a:p>
        </p:txBody>
      </p:sp>
      <p:sp>
        <p:nvSpPr>
          <p:cNvPr id="16"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82</a:t>
            </a:fld>
            <a:endParaRPr lang="en-US"/>
          </a:p>
        </p:txBody>
      </p:sp>
      <p:pic>
        <p:nvPicPr>
          <p:cNvPr id="4" name="Picture 3">
            <a:extLst>
              <a:ext uri="{FF2B5EF4-FFF2-40B4-BE49-F238E27FC236}">
                <a16:creationId xmlns:a16="http://schemas.microsoft.com/office/drawing/2014/main" id="{CA3E49BC-4581-96C1-E229-257F562A2D2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217270" y="1344012"/>
            <a:ext cx="9757459" cy="5108990"/>
          </a:xfrm>
          <a:prstGeom prst="rect">
            <a:avLst/>
          </a:prstGeom>
        </p:spPr>
      </p:pic>
      <p:sp>
        <p:nvSpPr>
          <p:cNvPr id="5" name="Footer Placeholder 10">
            <a:extLst>
              <a:ext uri="{FF2B5EF4-FFF2-40B4-BE49-F238E27FC236}">
                <a16:creationId xmlns:a16="http://schemas.microsoft.com/office/drawing/2014/main" id="{CF0BB5B7-9947-7372-05AC-0C26A78C258B}"/>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284882629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73D34-8271-CD45-1B57-FFB09DED720A}"/>
              </a:ext>
            </a:extLst>
          </p:cNvPr>
          <p:cNvSpPr>
            <a:spLocks noGrp="1"/>
          </p:cNvSpPr>
          <p:nvPr>
            <p:ph type="ctrTitle"/>
          </p:nvPr>
        </p:nvSpPr>
        <p:spPr>
          <a:xfrm>
            <a:off x="618007" y="661594"/>
            <a:ext cx="6336976" cy="5392841"/>
          </a:xfrm>
        </p:spPr>
        <p:txBody>
          <a:bodyPr anchor="b">
            <a:normAutofit/>
          </a:bodyPr>
          <a:lstStyle/>
          <a:p>
            <a:pPr algn="l"/>
            <a:r>
              <a:rPr lang="en-GB" sz="4800"/>
              <a:t>Do not underestimate visual tools</a:t>
            </a:r>
          </a:p>
        </p:txBody>
      </p:sp>
      <p:sp>
        <p:nvSpPr>
          <p:cNvPr id="12"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normAutofit/>
          </a:bodyPr>
          <a:lstStyle/>
          <a:p>
            <a:pPr>
              <a:spcAft>
                <a:spcPts val="600"/>
              </a:spcAft>
            </a:pPr>
            <a:fld id="{80428FB3-F247-4F4F-8D7A-25F94E34D64F}" type="datetime1">
              <a:rPr lang="en-US" smtClean="0"/>
              <a:pPr>
                <a:spcAft>
                  <a:spcPts val="600"/>
                </a:spcAft>
              </a:pPr>
              <a:t>1/9/2024</a:t>
            </a:fld>
            <a:endParaRPr lang="en-US"/>
          </a:p>
        </p:txBody>
      </p:sp>
      <p:sp>
        <p:nvSpPr>
          <p:cNvPr id="14" name="Footer Placeholder 15">
            <a:extLst>
              <a:ext uri="{FF2B5EF4-FFF2-40B4-BE49-F238E27FC236}">
                <a16:creationId xmlns:a16="http://schemas.microsoft.com/office/drawing/2014/main" id="{ECCF5871-E347-6A2B-CA34-7B3C5059C9FF}"/>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t>Sample Footer Text</a:t>
            </a:r>
          </a:p>
        </p:txBody>
      </p:sp>
      <p:sp>
        <p:nvSpPr>
          <p:cNvPr id="16"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83</a:t>
            </a:fld>
            <a:endParaRPr lang="en-US"/>
          </a:p>
        </p:txBody>
      </p:sp>
      <p:pic>
        <p:nvPicPr>
          <p:cNvPr id="18434" name="Picture 2" descr="visual activism | Visual Sociology, Goldsmiths">
            <a:extLst>
              <a:ext uri="{FF2B5EF4-FFF2-40B4-BE49-F238E27FC236}">
                <a16:creationId xmlns:a16="http://schemas.microsoft.com/office/drawing/2014/main" id="{37D4D75B-6663-1F69-3701-17A40CDB5E0F}"/>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85931" y="612648"/>
            <a:ext cx="4598534" cy="2661423"/>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How Climate Change Has Supercharged Bernie Sanders, Elizabeth Warren, and  the Left in the United States and Europe">
            <a:extLst>
              <a:ext uri="{FF2B5EF4-FFF2-40B4-BE49-F238E27FC236}">
                <a16:creationId xmlns:a16="http://schemas.microsoft.com/office/drawing/2014/main" id="{9CAF792D-7556-D40E-B66C-9D8850C760F8}"/>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21300" y="661594"/>
            <a:ext cx="5855035" cy="3903357"/>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Fiddling While Earth Burns: Peter Kennard and Climate Change Collective |  Royal College of Art">
            <a:extLst>
              <a:ext uri="{FF2B5EF4-FFF2-40B4-BE49-F238E27FC236}">
                <a16:creationId xmlns:a16="http://schemas.microsoft.com/office/drawing/2014/main" id="{0F2FC437-1310-B6D7-A7B5-027EAC527A7F}"/>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241857" y="4278151"/>
            <a:ext cx="4033157" cy="2266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379880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1/9/2024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84</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Content Placeholder 3">
            <a:extLst>
              <a:ext uri="{FF2B5EF4-FFF2-40B4-BE49-F238E27FC236}">
                <a16:creationId xmlns:a16="http://schemas.microsoft.com/office/drawing/2014/main" id="{68C9895F-84EF-3EDA-70DD-4D235B102AF0}"/>
              </a:ext>
            </a:extLst>
          </p:cNvPr>
          <p:cNvSpPr>
            <a:spLocks noGrp="1"/>
          </p:cNvSpPr>
          <p:nvPr>
            <p:ph idx="1"/>
          </p:nvPr>
        </p:nvSpPr>
        <p:spPr>
          <a:xfrm>
            <a:off x="6535554" y="2041736"/>
            <a:ext cx="5525815" cy="4593828"/>
          </a:xfrm>
        </p:spPr>
        <p:txBody>
          <a:bodyPr>
            <a:normAutofit/>
          </a:bodyPr>
          <a:lstStyle/>
          <a:p>
            <a:pPr marL="0" indent="0">
              <a:buNone/>
            </a:pPr>
            <a:r>
              <a:rPr lang="en-GB" sz="1800" b="1" dirty="0"/>
              <a:t>Find an example of a visual policy or environmental communication</a:t>
            </a:r>
          </a:p>
          <a:p>
            <a:pPr marL="0" indent="0">
              <a:buNone/>
            </a:pPr>
            <a:r>
              <a:rPr lang="en-GB" sz="1800" i="1" dirty="0"/>
              <a:t>Explore how they have used visual medium to communicate effectively. </a:t>
            </a:r>
          </a:p>
          <a:p>
            <a:pPr marL="0" indent="0">
              <a:buNone/>
            </a:pPr>
            <a:r>
              <a:rPr lang="en-GB" sz="1800" b="1" dirty="0"/>
              <a:t>Share with the group.</a:t>
            </a:r>
          </a:p>
          <a:p>
            <a:endParaRPr lang="en-GB" dirty="0"/>
          </a:p>
        </p:txBody>
      </p:sp>
    </p:spTree>
    <p:extLst>
      <p:ext uri="{BB962C8B-B14F-4D97-AF65-F5344CB8AC3E}">
        <p14:creationId xmlns:p14="http://schemas.microsoft.com/office/powerpoint/2010/main" val="17017551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D4107-413C-4D39-D790-337A388ED899}"/>
              </a:ext>
            </a:extLst>
          </p:cNvPr>
          <p:cNvSpPr>
            <a:spLocks noGrp="1"/>
          </p:cNvSpPr>
          <p:nvPr>
            <p:ph type="title"/>
          </p:nvPr>
        </p:nvSpPr>
        <p:spPr/>
        <p:txBody>
          <a:bodyPr/>
          <a:lstStyle/>
          <a:p>
            <a:r>
              <a:rPr lang="en-GB" dirty="0"/>
              <a:t>Additional Activities (if time permits)</a:t>
            </a:r>
          </a:p>
        </p:txBody>
      </p:sp>
      <p:sp>
        <p:nvSpPr>
          <p:cNvPr id="3" name="Content Placeholder 2">
            <a:extLst>
              <a:ext uri="{FF2B5EF4-FFF2-40B4-BE49-F238E27FC236}">
                <a16:creationId xmlns:a16="http://schemas.microsoft.com/office/drawing/2014/main" id="{44564A38-494E-524E-0D4F-AA45FDE7765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3469081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F93A9-A5DE-8331-B7D4-471FBC1C6DE8}"/>
              </a:ext>
            </a:extLst>
          </p:cNvPr>
          <p:cNvSpPr>
            <a:spLocks noGrp="1"/>
          </p:cNvSpPr>
          <p:nvPr>
            <p:ph type="title"/>
          </p:nvPr>
        </p:nvSpPr>
        <p:spPr>
          <a:xfrm>
            <a:off x="614681" y="548640"/>
            <a:ext cx="3553412" cy="1648943"/>
          </a:xfrm>
        </p:spPr>
        <p:txBody>
          <a:bodyPr anchor="t">
            <a:normAutofit/>
          </a:bodyPr>
          <a:lstStyle/>
          <a:p>
            <a:r>
              <a:rPr lang="en-GB" dirty="0"/>
              <a:t>Consultation Process </a:t>
            </a:r>
          </a:p>
        </p:txBody>
      </p:sp>
      <p:sp>
        <p:nvSpPr>
          <p:cNvPr id="3" name="Content Placeholder 2">
            <a:extLst>
              <a:ext uri="{FF2B5EF4-FFF2-40B4-BE49-F238E27FC236}">
                <a16:creationId xmlns:a16="http://schemas.microsoft.com/office/drawing/2014/main" id="{82666A49-8F56-5E91-D211-C4AEFB9D1103}"/>
              </a:ext>
            </a:extLst>
          </p:cNvPr>
          <p:cNvSpPr>
            <a:spLocks noGrp="1"/>
          </p:cNvSpPr>
          <p:nvPr>
            <p:ph idx="1"/>
          </p:nvPr>
        </p:nvSpPr>
        <p:spPr>
          <a:xfrm>
            <a:off x="614680" y="2316480"/>
            <a:ext cx="3553413" cy="4122420"/>
          </a:xfrm>
        </p:spPr>
        <p:txBody>
          <a:bodyPr>
            <a:normAutofit/>
          </a:bodyPr>
          <a:lstStyle/>
          <a:p>
            <a:pPr>
              <a:lnSpc>
                <a:spcPct val="110000"/>
              </a:lnSpc>
            </a:pPr>
            <a:r>
              <a:rPr lang="en-GB" sz="1500">
                <a:hlinkClick r:id="rId2"/>
              </a:rPr>
              <a:t>Natural Resources Wales / Information about consultations</a:t>
            </a:r>
            <a:endParaRPr lang="en-GB" sz="1500"/>
          </a:p>
          <a:p>
            <a:pPr>
              <a:lnSpc>
                <a:spcPct val="110000"/>
              </a:lnSpc>
            </a:pPr>
            <a:endParaRPr lang="en-GB" sz="1500"/>
          </a:p>
          <a:p>
            <a:pPr marL="0" indent="0">
              <a:lnSpc>
                <a:spcPct val="110000"/>
              </a:lnSpc>
              <a:buNone/>
            </a:pPr>
            <a:r>
              <a:rPr lang="en-GB" sz="1500"/>
              <a:t>Consultation is just one way for you to have your say on developments in Natural Resources Wales. Your ideas and suggestions will help us improve the way we make decisions about many aspects of our work. We welcome feedback from anyone who has views and comments on our current consultations.</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1/8/2024</a:t>
            </a:fld>
            <a:endParaRPr lang="en-US"/>
          </a:p>
        </p:txBody>
      </p:sp>
      <p:pic>
        <p:nvPicPr>
          <p:cNvPr id="5" name="Picture 4" descr="Old house by the mountains">
            <a:extLst>
              <a:ext uri="{FF2B5EF4-FFF2-40B4-BE49-F238E27FC236}">
                <a16:creationId xmlns:a16="http://schemas.microsoft.com/office/drawing/2014/main" id="{A766C16B-45B7-3C9E-1DCD-B527194FFCC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86</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6885729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F93A9-A5DE-8331-B7D4-471FBC1C6DE8}"/>
              </a:ext>
            </a:extLst>
          </p:cNvPr>
          <p:cNvSpPr>
            <a:spLocks noGrp="1"/>
          </p:cNvSpPr>
          <p:nvPr>
            <p:ph type="title"/>
          </p:nvPr>
        </p:nvSpPr>
        <p:spPr>
          <a:xfrm>
            <a:off x="341680" y="5358269"/>
            <a:ext cx="7427915" cy="1094733"/>
          </a:xfrm>
        </p:spPr>
        <p:txBody>
          <a:bodyPr anchor="t">
            <a:normAutofit/>
          </a:bodyPr>
          <a:lstStyle/>
          <a:p>
            <a:r>
              <a:rPr lang="en-GB" dirty="0"/>
              <a:t>Consultation Process </a:t>
            </a:r>
          </a:p>
        </p:txBody>
      </p:sp>
      <p:pic>
        <p:nvPicPr>
          <p:cNvPr id="6146" name="Picture 2" descr="Environmental Impact Assessment in Practice - ABPmer">
            <a:extLst>
              <a:ext uri="{FF2B5EF4-FFF2-40B4-BE49-F238E27FC236}">
                <a16:creationId xmlns:a16="http://schemas.microsoft.com/office/drawing/2014/main" id="{042AA237-F85B-8FE6-D481-2DCEB8192C67}"/>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b="-1"/>
          <a:stretch/>
        </p:blipFill>
        <p:spPr bwMode="auto">
          <a:xfrm>
            <a:off x="419099" y="419102"/>
            <a:ext cx="7350496" cy="4700374"/>
          </a:xfrm>
          <a:prstGeom prst="rect">
            <a:avLst/>
          </a:prstGeom>
          <a:noFill/>
          <a:extLst>
            <a:ext uri="{909E8E84-426E-40DD-AFC4-6F175D3DCCD1}">
              <a14:hiddenFill xmlns:a14="http://schemas.microsoft.com/office/drawing/2010/main">
                <a:solidFill>
                  <a:srgbClr val="FFFFFF"/>
                </a:solidFill>
              </a14:hiddenFill>
            </a:ext>
          </a:extLst>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1/9/2024</a:t>
            </a:fld>
            <a:endParaRPr lang="en-US"/>
          </a:p>
        </p:txBody>
      </p:sp>
      <p:sp>
        <p:nvSpPr>
          <p:cNvPr id="3" name="Content Placeholder 2">
            <a:extLst>
              <a:ext uri="{FF2B5EF4-FFF2-40B4-BE49-F238E27FC236}">
                <a16:creationId xmlns:a16="http://schemas.microsoft.com/office/drawing/2014/main" id="{82666A49-8F56-5E91-D211-C4AEFB9D1103}"/>
              </a:ext>
            </a:extLst>
          </p:cNvPr>
          <p:cNvSpPr>
            <a:spLocks noGrp="1"/>
          </p:cNvSpPr>
          <p:nvPr>
            <p:ph idx="1"/>
          </p:nvPr>
        </p:nvSpPr>
        <p:spPr>
          <a:xfrm>
            <a:off x="8374500" y="419102"/>
            <a:ext cx="3475819" cy="6033900"/>
          </a:xfrm>
        </p:spPr>
        <p:txBody>
          <a:bodyPr>
            <a:normAutofit/>
          </a:bodyPr>
          <a:lstStyle/>
          <a:p>
            <a:pPr>
              <a:lnSpc>
                <a:spcPct val="110000"/>
              </a:lnSpc>
            </a:pPr>
            <a:r>
              <a:rPr lang="en-GB" sz="1500" dirty="0">
                <a:hlinkClick r:id="rId3"/>
              </a:rPr>
              <a:t>Natural Resources Wales / Information about consultations</a:t>
            </a:r>
            <a:endParaRPr lang="en-GB" sz="1500" dirty="0"/>
          </a:p>
          <a:p>
            <a:pPr>
              <a:lnSpc>
                <a:spcPct val="110000"/>
              </a:lnSpc>
            </a:pPr>
            <a:r>
              <a:rPr lang="en-GB" sz="1800" b="0" i="0" dirty="0">
                <a:effectLst/>
              </a:rPr>
              <a:t>Consultations can take a variety of forms, ranging from formal written papers to public meetings, focus groups and questionnaire exercises. When a new consultation is launched, we make the relevant documents available to organisations and individuals who have an interest in that particular field.</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87</a:t>
            </a:fld>
            <a:endParaRPr lang="en-US">
              <a:effectLst>
                <a:outerShdw blurRad="38100" dist="38100" dir="2700000" algn="tl">
                  <a:srgbClr val="000000">
                    <a:alpha val="43137"/>
                  </a:srgbClr>
                </a:outerShdw>
              </a:effectLst>
            </a:endParaRPr>
          </a:p>
        </p:txBody>
      </p:sp>
      <p:sp>
        <p:nvSpPr>
          <p:cNvPr id="4" name="Footer Placeholder 10">
            <a:extLst>
              <a:ext uri="{FF2B5EF4-FFF2-40B4-BE49-F238E27FC236}">
                <a16:creationId xmlns:a16="http://schemas.microsoft.com/office/drawing/2014/main" id="{EC117726-BF6C-E6FE-3F02-87ECC7888683}"/>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106296611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F93A9-A5DE-8331-B7D4-471FBC1C6DE8}"/>
              </a:ext>
            </a:extLst>
          </p:cNvPr>
          <p:cNvSpPr>
            <a:spLocks noGrp="1"/>
          </p:cNvSpPr>
          <p:nvPr>
            <p:ph type="title"/>
          </p:nvPr>
        </p:nvSpPr>
        <p:spPr>
          <a:xfrm>
            <a:off x="614681" y="548640"/>
            <a:ext cx="3553412" cy="1648943"/>
          </a:xfrm>
        </p:spPr>
        <p:txBody>
          <a:bodyPr anchor="t">
            <a:normAutofit/>
          </a:bodyPr>
          <a:lstStyle/>
          <a:p>
            <a:r>
              <a:rPr lang="en-GB" dirty="0"/>
              <a:t>Consultation Process </a:t>
            </a:r>
          </a:p>
        </p:txBody>
      </p:sp>
      <p:sp>
        <p:nvSpPr>
          <p:cNvPr id="3" name="Content Placeholder 2">
            <a:extLst>
              <a:ext uri="{FF2B5EF4-FFF2-40B4-BE49-F238E27FC236}">
                <a16:creationId xmlns:a16="http://schemas.microsoft.com/office/drawing/2014/main" id="{82666A49-8F56-5E91-D211-C4AEFB9D1103}"/>
              </a:ext>
            </a:extLst>
          </p:cNvPr>
          <p:cNvSpPr>
            <a:spLocks noGrp="1"/>
          </p:cNvSpPr>
          <p:nvPr>
            <p:ph idx="1"/>
          </p:nvPr>
        </p:nvSpPr>
        <p:spPr>
          <a:xfrm>
            <a:off x="614680" y="2316480"/>
            <a:ext cx="3553413" cy="4122420"/>
          </a:xfrm>
        </p:spPr>
        <p:txBody>
          <a:bodyPr>
            <a:normAutofit/>
          </a:bodyPr>
          <a:lstStyle/>
          <a:p>
            <a:r>
              <a:rPr lang="en-GB" sz="1800" b="1" i="0">
                <a:effectLst/>
              </a:rPr>
              <a:t>Setting clear timetables</a:t>
            </a:r>
          </a:p>
          <a:p>
            <a:r>
              <a:rPr lang="en-GB" sz="1800" b="0" i="0">
                <a:effectLst/>
              </a:rPr>
              <a:t>There is no set time period for consultations, although most last around 12 weeks. When we seek your views and comments on permit applications, the time period will usually be around four weeks. All consultations will have clear start and end dates.</a:t>
            </a:r>
          </a:p>
          <a:p>
            <a:endParaRPr lang="en-GB" sz="1800" b="0" i="0">
              <a:effectLst/>
            </a:endParaRP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1/8/2024</a:t>
            </a:fld>
            <a:endParaRPr lang="en-US"/>
          </a:p>
        </p:txBody>
      </p:sp>
      <p:pic>
        <p:nvPicPr>
          <p:cNvPr id="15" name="Picture 14" descr="A page in a planner">
            <a:extLst>
              <a:ext uri="{FF2B5EF4-FFF2-40B4-BE49-F238E27FC236}">
                <a16:creationId xmlns:a16="http://schemas.microsoft.com/office/drawing/2014/main" id="{E96DD17E-0CB4-7FB1-A779-7FAAAB289A9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effectLst>
                  <a:outerShdw blurRad="38100" dist="38100" dir="2700000" algn="tl">
                    <a:srgbClr val="000000">
                      <a:alpha val="43137"/>
                    </a:srgbClr>
                  </a:outerShdw>
                </a:effectLst>
              </a:rPr>
              <a:pPr>
                <a:spcAft>
                  <a:spcPts val="600"/>
                </a:spcAft>
              </a:pPr>
              <a:t>88</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601141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F93A9-A5DE-8331-B7D4-471FBC1C6DE8}"/>
              </a:ext>
            </a:extLst>
          </p:cNvPr>
          <p:cNvSpPr>
            <a:spLocks noGrp="1"/>
          </p:cNvSpPr>
          <p:nvPr>
            <p:ph type="title"/>
          </p:nvPr>
        </p:nvSpPr>
        <p:spPr>
          <a:xfrm>
            <a:off x="6768647" y="548640"/>
            <a:ext cx="4636108" cy="1648718"/>
          </a:xfrm>
        </p:spPr>
        <p:txBody>
          <a:bodyPr anchor="t">
            <a:normAutofit/>
          </a:bodyPr>
          <a:lstStyle/>
          <a:p>
            <a:r>
              <a:rPr lang="en-GB" dirty="0"/>
              <a:t>Post-Consultation Process </a:t>
            </a:r>
          </a:p>
        </p:txBody>
      </p:sp>
      <p:pic>
        <p:nvPicPr>
          <p:cNvPr id="16" name="Picture 15" descr="Multi-coloured paper-craft art">
            <a:extLst>
              <a:ext uri="{FF2B5EF4-FFF2-40B4-BE49-F238E27FC236}">
                <a16:creationId xmlns:a16="http://schemas.microsoft.com/office/drawing/2014/main" id="{43754675-71CA-A5CA-20B8-02E86189075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419100" y="821318"/>
            <a:ext cx="5676900" cy="5233210"/>
          </a:xfrm>
          <a:prstGeom prst="rect">
            <a:avLst/>
          </a:prstGeom>
          <a:noFill/>
        </p:spPr>
      </p:pic>
      <p:sp>
        <p:nvSpPr>
          <p:cNvPr id="3" name="Content Placeholder 2">
            <a:extLst>
              <a:ext uri="{FF2B5EF4-FFF2-40B4-BE49-F238E27FC236}">
                <a16:creationId xmlns:a16="http://schemas.microsoft.com/office/drawing/2014/main" id="{82666A49-8F56-5E91-D211-C4AEFB9D1103}"/>
              </a:ext>
            </a:extLst>
          </p:cNvPr>
          <p:cNvSpPr>
            <a:spLocks noGrp="1"/>
          </p:cNvSpPr>
          <p:nvPr>
            <p:ph idx="1"/>
          </p:nvPr>
        </p:nvSpPr>
        <p:spPr>
          <a:xfrm>
            <a:off x="6768646" y="2316481"/>
            <a:ext cx="4636109" cy="3860482"/>
          </a:xfrm>
        </p:spPr>
        <p:txBody>
          <a:bodyPr>
            <a:normAutofit/>
          </a:bodyPr>
          <a:lstStyle/>
          <a:p>
            <a:pPr>
              <a:lnSpc>
                <a:spcPct val="110000"/>
              </a:lnSpc>
            </a:pPr>
            <a:r>
              <a:rPr lang="en-GB" sz="1800" b="1" i="0" dirty="0">
                <a:effectLst/>
              </a:rPr>
              <a:t>What happens after the consultation closes?</a:t>
            </a:r>
          </a:p>
          <a:p>
            <a:pPr>
              <a:lnSpc>
                <a:spcPct val="110000"/>
              </a:lnSpc>
            </a:pPr>
            <a:r>
              <a:rPr lang="en-GB" sz="1800" b="0" i="0" dirty="0">
                <a:effectLst/>
              </a:rPr>
              <a:t>As past of the process, we read every response and consider every opinion. We then publish a summary of the responses, or the individual responses themselves, on our website and hold copies in our records. These records are anonymised on request. Alongside this, we also publish details of how the consultation will be developed and taken forward.</a:t>
            </a:r>
          </a:p>
          <a:p>
            <a:pPr>
              <a:lnSpc>
                <a:spcPct val="110000"/>
              </a:lnSpc>
            </a:pPr>
            <a:endParaRPr lang="en-GB" sz="1800" b="0" i="0" dirty="0">
              <a:effectLst/>
            </a:endParaRP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effectLst>
                  <a:outerShdw blurRad="38100" dist="38100" dir="2700000" algn="tl">
                    <a:srgbClr val="000000">
                      <a:alpha val="43137"/>
                    </a:srgbClr>
                  </a:outerShdw>
                </a:effectLst>
              </a:rPr>
              <a:pPr>
                <a:spcAft>
                  <a:spcPts val="600"/>
                </a:spcAft>
              </a:pPr>
              <a:t>89</a:t>
            </a:fld>
            <a:endParaRPr lang="en-US">
              <a:effectLst>
                <a:outerShdw blurRad="38100" dist="38100" dir="2700000" algn="tl">
                  <a:srgbClr val="000000">
                    <a:alpha val="43137"/>
                  </a:srgbClr>
                </a:outerShdw>
              </a:effectLst>
            </a:endParaRPr>
          </a:p>
        </p:txBody>
      </p:sp>
      <p:sp>
        <p:nvSpPr>
          <p:cNvPr id="4" name="Footer Placeholder 10">
            <a:extLst>
              <a:ext uri="{FF2B5EF4-FFF2-40B4-BE49-F238E27FC236}">
                <a16:creationId xmlns:a16="http://schemas.microsoft.com/office/drawing/2014/main" id="{7DF21A28-DDEE-C254-065E-A932C830A2AD}"/>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67701798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F93A9-A5DE-8331-B7D4-471FBC1C6DE8}"/>
              </a:ext>
            </a:extLst>
          </p:cNvPr>
          <p:cNvSpPr>
            <a:spLocks noGrp="1"/>
          </p:cNvSpPr>
          <p:nvPr>
            <p:ph type="title"/>
          </p:nvPr>
        </p:nvSpPr>
        <p:spPr>
          <a:xfrm>
            <a:off x="1017431" y="1537022"/>
            <a:ext cx="3710319" cy="4132257"/>
          </a:xfrm>
        </p:spPr>
        <p:txBody>
          <a:bodyPr anchor="t">
            <a:normAutofit/>
          </a:bodyPr>
          <a:lstStyle/>
          <a:p>
            <a:pPr algn="r"/>
            <a:r>
              <a:rPr lang="en-GB" dirty="0"/>
              <a:t>Why?</a:t>
            </a:r>
            <a:endParaRPr lang="en-GB"/>
          </a:p>
        </p:txBody>
      </p:sp>
      <p:sp>
        <p:nvSpPr>
          <p:cNvPr id="3" name="Content Placeholder 2">
            <a:extLst>
              <a:ext uri="{FF2B5EF4-FFF2-40B4-BE49-F238E27FC236}">
                <a16:creationId xmlns:a16="http://schemas.microsoft.com/office/drawing/2014/main" id="{82666A49-8F56-5E91-D211-C4AEFB9D1103}"/>
              </a:ext>
            </a:extLst>
          </p:cNvPr>
          <p:cNvSpPr>
            <a:spLocks noGrp="1"/>
          </p:cNvSpPr>
          <p:nvPr>
            <p:ph idx="1"/>
          </p:nvPr>
        </p:nvSpPr>
        <p:spPr>
          <a:xfrm>
            <a:off x="5455920" y="1512141"/>
            <a:ext cx="5019247" cy="4157138"/>
          </a:xfrm>
        </p:spPr>
        <p:txBody>
          <a:bodyPr>
            <a:normAutofit/>
          </a:bodyPr>
          <a:lstStyle/>
          <a:p>
            <a:pPr>
              <a:lnSpc>
                <a:spcPct val="110000"/>
              </a:lnSpc>
            </a:pPr>
            <a:r>
              <a:rPr lang="en-GB" sz="1800" b="0" i="0">
                <a:effectLst/>
              </a:rPr>
              <a:t>Our regulatory role is established through a mix of European Directives, UK Legislation and policy which specify the types of activities we regulate and require us to undertake certain duties such as issuing permits, checking compliance and monitoring.  We consult on certain applications to comply with the requirements of the relevant environmental legislation and on any applications we consider consultation to be appropriate whether there is a legal requirement to consult or not. </a:t>
            </a:r>
          </a:p>
          <a:p>
            <a:pPr>
              <a:lnSpc>
                <a:spcPct val="110000"/>
              </a:lnSpc>
            </a:pPr>
            <a:endParaRPr lang="en-GB" sz="1800" b="0" i="0" dirty="0">
              <a:effectLst/>
            </a:endParaRP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effectLst>
                  <a:outerShdw blurRad="38100" dist="38100" dir="2700000" algn="tl">
                    <a:srgbClr val="000000">
                      <a:alpha val="43137"/>
                    </a:srgbClr>
                  </a:outerShdw>
                </a:effectLst>
              </a:rPr>
              <a:pPr>
                <a:spcAft>
                  <a:spcPts val="600"/>
                </a:spcAft>
              </a:pPr>
              <a:t>90</a:t>
            </a:fld>
            <a:endParaRPr lang="en-US">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230D2A48-A60C-733A-FBEC-76DB2F8B04BA}"/>
              </a:ext>
            </a:extLst>
          </p:cNvPr>
          <p:cNvSpPr txBox="1"/>
          <p:nvPr/>
        </p:nvSpPr>
        <p:spPr>
          <a:xfrm>
            <a:off x="454307" y="5069114"/>
            <a:ext cx="3944073" cy="1200329"/>
          </a:xfrm>
          <a:prstGeom prst="rect">
            <a:avLst/>
          </a:prstGeom>
          <a:noFill/>
        </p:spPr>
        <p:txBody>
          <a:bodyPr wrap="square">
            <a:spAutoFit/>
          </a:bodyPr>
          <a:lstStyle/>
          <a:p>
            <a:r>
              <a:rPr lang="en-GB" dirty="0">
                <a:hlinkClick r:id="rId2"/>
              </a:rPr>
              <a:t>Natural Resources Wales / Public participation: how you can take part in our permit and licence consultations</a:t>
            </a:r>
            <a:endParaRPr lang="en-GB" dirty="0"/>
          </a:p>
        </p:txBody>
      </p:sp>
      <p:sp>
        <p:nvSpPr>
          <p:cNvPr id="6" name="Footer Placeholder 10">
            <a:extLst>
              <a:ext uri="{FF2B5EF4-FFF2-40B4-BE49-F238E27FC236}">
                <a16:creationId xmlns:a16="http://schemas.microsoft.com/office/drawing/2014/main" id="{89692A96-E736-974B-28D0-571B89FA6C45}"/>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48600590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24635-13E6-1375-6129-7CF7B60E0EA9}"/>
              </a:ext>
            </a:extLst>
          </p:cNvPr>
          <p:cNvSpPr>
            <a:spLocks noGrp="1"/>
          </p:cNvSpPr>
          <p:nvPr>
            <p:ph type="title"/>
          </p:nvPr>
        </p:nvSpPr>
        <p:spPr/>
        <p:txBody>
          <a:bodyPr/>
          <a:lstStyle/>
          <a:p>
            <a:r>
              <a:rPr lang="en-GB" dirty="0"/>
              <a:t>Policy Communication Activity</a:t>
            </a:r>
          </a:p>
        </p:txBody>
      </p:sp>
      <p:sp>
        <p:nvSpPr>
          <p:cNvPr id="3" name="Content Placeholder 2">
            <a:extLst>
              <a:ext uri="{FF2B5EF4-FFF2-40B4-BE49-F238E27FC236}">
                <a16:creationId xmlns:a16="http://schemas.microsoft.com/office/drawing/2014/main" id="{C2108834-4675-F5B9-8BB6-856466CDEF96}"/>
              </a:ext>
            </a:extLst>
          </p:cNvPr>
          <p:cNvSpPr>
            <a:spLocks noGrp="1"/>
          </p:cNvSpPr>
          <p:nvPr>
            <p:ph idx="1"/>
          </p:nvPr>
        </p:nvSpPr>
        <p:spPr/>
        <p:txBody>
          <a:bodyPr/>
          <a:lstStyle/>
          <a:p>
            <a:r>
              <a:rPr lang="en-GB" dirty="0"/>
              <a:t>Using your chosen EIA, you will be conducting a consultation. Prepare a short in-person consultation presentation to highlight they key developments and impacts. </a:t>
            </a:r>
          </a:p>
          <a:p>
            <a:endParaRPr lang="en-GB" dirty="0"/>
          </a:p>
          <a:p>
            <a:endParaRPr lang="en-GB" dirty="0"/>
          </a:p>
          <a:p>
            <a:endParaRPr lang="en-GB" dirty="0"/>
          </a:p>
          <a:p>
            <a:endParaRPr lang="en-GB" dirty="0"/>
          </a:p>
        </p:txBody>
      </p:sp>
      <p:sp>
        <p:nvSpPr>
          <p:cNvPr id="4" name="Footer Placeholder 10">
            <a:extLst>
              <a:ext uri="{FF2B5EF4-FFF2-40B4-BE49-F238E27FC236}">
                <a16:creationId xmlns:a16="http://schemas.microsoft.com/office/drawing/2014/main" id="{959CF2CD-F614-81D0-E87A-FD59C3FE5F49}"/>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effectLst>
                  <a:outerShdw blurRad="38100" dist="38100" dir="2700000" algn="tl">
                    <a:srgbClr val="000000">
                      <a:alpha val="43137"/>
                    </a:srgbClr>
                  </a:outerShdw>
                </a:effectLst>
              </a:rPr>
              <a:t>ACBA7004</a:t>
            </a:r>
          </a:p>
        </p:txBody>
      </p:sp>
    </p:spTree>
    <p:extLst>
      <p:ext uri="{BB962C8B-B14F-4D97-AF65-F5344CB8AC3E}">
        <p14:creationId xmlns:p14="http://schemas.microsoft.com/office/powerpoint/2010/main" val="320057311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1/9/2024</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92</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97671195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605882" y="2123060"/>
            <a:ext cx="5013354" cy="3461013"/>
          </a:xfrm>
        </p:spPr>
        <p:txBody>
          <a:bodyPr>
            <a:normAutofit/>
          </a:bodyPr>
          <a:lstStyle/>
          <a:p>
            <a:pPr marL="0" indent="0">
              <a:buNone/>
              <a:defRPr/>
            </a:pPr>
            <a:r>
              <a:rPr lang="en-GB" sz="1900" dirty="0"/>
              <a:t>Read pg. 34-35 in Communication, Environment and Behaviour: </a:t>
            </a:r>
            <a:r>
              <a:rPr lang="en-GB" sz="1800" dirty="0">
                <a:hlinkClick r:id="rId2"/>
              </a:rPr>
              <a:t>file (europa.eu)</a:t>
            </a:r>
            <a:r>
              <a:rPr lang="en-GB" sz="1800" dirty="0"/>
              <a:t>. </a:t>
            </a:r>
            <a:endParaRPr lang="en-GB" sz="1900" dirty="0"/>
          </a:p>
          <a:p>
            <a:pPr marL="0" indent="0">
              <a:buNone/>
              <a:defRPr/>
            </a:pPr>
            <a:endParaRPr lang="en-GB" sz="1900" dirty="0"/>
          </a:p>
          <a:p>
            <a:pPr marL="0" indent="0">
              <a:buNone/>
              <a:defRPr/>
            </a:pPr>
            <a:endParaRPr lang="en-GB" sz="1800" b="1" i="1" dirty="0"/>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1/8/2024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93</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37396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5383</TotalTime>
  <Words>3999</Words>
  <Application>Microsoft Office PowerPoint</Application>
  <PresentationFormat>Widescreen</PresentationFormat>
  <Paragraphs>512</Paragraphs>
  <Slides>93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93</vt:i4>
      </vt:variant>
    </vt:vector>
  </HeadingPairs>
  <TitlesOfParts>
    <vt:vector size="98" baseType="lpstr">
      <vt:lpstr>Arial</vt:lpstr>
      <vt:lpstr>Arial Narrow</vt:lpstr>
      <vt:lpstr>Calibri</vt:lpstr>
      <vt:lpstr>Neue Haas Grotesk Text Pro</vt:lpstr>
      <vt:lpstr>VanillaVTI</vt:lpstr>
      <vt:lpstr>PowerPoint Presentation</vt:lpstr>
      <vt:lpstr>Outline</vt:lpstr>
      <vt:lpstr>Environmental communication </vt:lpstr>
      <vt:lpstr>Environmental communication </vt:lpstr>
      <vt:lpstr>Environmental communication </vt:lpstr>
      <vt:lpstr>Activity</vt:lpstr>
      <vt:lpstr>Education v Persuasion</vt:lpstr>
      <vt:lpstr>Education v Persuasion</vt:lpstr>
      <vt:lpstr>Education and persuasion throughout the policy life-cycle</vt:lpstr>
      <vt:lpstr>What is different about environment policies?</vt:lpstr>
      <vt:lpstr>What is different about environment policies?</vt:lpstr>
      <vt:lpstr>Policy and Communication</vt:lpstr>
      <vt:lpstr>Policy and Communication</vt:lpstr>
      <vt:lpstr>Policy and Communication</vt:lpstr>
      <vt:lpstr>Environmental communication </vt:lpstr>
      <vt:lpstr>Environmental communication </vt:lpstr>
      <vt:lpstr>Does activism improve environmental policy communication?</vt:lpstr>
      <vt:lpstr>Take a break</vt:lpstr>
      <vt:lpstr>What is effective policy communication?</vt:lpstr>
      <vt:lpstr>Aim?</vt:lpstr>
      <vt:lpstr>Adequate Communication</vt:lpstr>
      <vt:lpstr>Not just science! Policy Communication</vt:lpstr>
      <vt:lpstr>Role of Science in Policy Communication</vt:lpstr>
      <vt:lpstr>What are we communicating in policy?</vt:lpstr>
      <vt:lpstr>What are we communicating in policy?</vt:lpstr>
      <vt:lpstr>Science, Policy, Communication</vt:lpstr>
      <vt:lpstr>Role of Science in Policy Communication</vt:lpstr>
      <vt:lpstr>Science and Policy: it’s complicated</vt:lpstr>
      <vt:lpstr>Role of Science in Policy Communication</vt:lpstr>
      <vt:lpstr>Role of Science in Policy Communication</vt:lpstr>
      <vt:lpstr>Communicating to who?</vt:lpstr>
      <vt:lpstr>Who are we communicating to?</vt:lpstr>
      <vt:lpstr> Stakeholder Analysis</vt:lpstr>
      <vt:lpstr> Stakeholder Analysis</vt:lpstr>
      <vt:lpstr> Stakeholder Analysis</vt:lpstr>
      <vt:lpstr>Activity</vt:lpstr>
      <vt:lpstr>Campaigns</vt:lpstr>
      <vt:lpstr>Campaigns</vt:lpstr>
      <vt:lpstr>Who are we communicating to?</vt:lpstr>
      <vt:lpstr>Who are we communicating to?</vt:lpstr>
      <vt:lpstr>Who are we communicating to?</vt:lpstr>
      <vt:lpstr>Policy Communication</vt:lpstr>
      <vt:lpstr>Classifying Stakeholders</vt:lpstr>
      <vt:lpstr>Who are we communicating to?</vt:lpstr>
      <vt:lpstr>Who are we communicating to?</vt:lpstr>
      <vt:lpstr>Who are we communicating to?</vt:lpstr>
      <vt:lpstr>Engaging stakeholders</vt:lpstr>
      <vt:lpstr>Policy Communication</vt:lpstr>
      <vt:lpstr>Policy Communication</vt:lpstr>
      <vt:lpstr>Pyramid Principle</vt:lpstr>
      <vt:lpstr>PowerPoint Presentation</vt:lpstr>
      <vt:lpstr>Pyramid Principle (example)</vt:lpstr>
      <vt:lpstr>AIDA</vt:lpstr>
      <vt:lpstr>AIDA</vt:lpstr>
      <vt:lpstr>AIDA</vt:lpstr>
      <vt:lpstr>AIDA</vt:lpstr>
      <vt:lpstr>AIDA</vt:lpstr>
      <vt:lpstr>Activity</vt:lpstr>
      <vt:lpstr>Nature Recovery Action Plan for Wales (2020-2021)</vt:lpstr>
      <vt:lpstr>Section 6 Biodiversity and resilience of ecosystems duty </vt:lpstr>
      <vt:lpstr>Section 6 Environment (Wales) Act Duty</vt:lpstr>
      <vt:lpstr>Section 7 Biodiversity lists and duty to take steps to maintain and enhance biodiversity </vt:lpstr>
      <vt:lpstr>Section 7 Environment (Wales) Act Duty</vt:lpstr>
      <vt:lpstr>Activity</vt:lpstr>
      <vt:lpstr>Take a break</vt:lpstr>
      <vt:lpstr>Role of Governance in Policy Communication</vt:lpstr>
      <vt:lpstr>Environmental communication, climate change and policies </vt:lpstr>
      <vt:lpstr>Environmental communication </vt:lpstr>
      <vt:lpstr>1.  Use authoritative scientific information </vt:lpstr>
      <vt:lpstr>2.  Convey the problem and the solutions  </vt:lpstr>
      <vt:lpstr>3.  Mobilize action   </vt:lpstr>
      <vt:lpstr>What about policy?</vt:lpstr>
      <vt:lpstr>What about policy?</vt:lpstr>
      <vt:lpstr>What about policy?</vt:lpstr>
      <vt:lpstr>Public communication</vt:lpstr>
      <vt:lpstr>Public communication</vt:lpstr>
      <vt:lpstr>Public communication</vt:lpstr>
      <vt:lpstr>How? Tools and Channels</vt:lpstr>
      <vt:lpstr>How? Tools and Channels</vt:lpstr>
      <vt:lpstr>How? Tools and Channels</vt:lpstr>
      <vt:lpstr>How? Tools and Channels</vt:lpstr>
      <vt:lpstr>How? Tools and Channels</vt:lpstr>
      <vt:lpstr>Do not underestimate visual tools</vt:lpstr>
      <vt:lpstr>Activity</vt:lpstr>
      <vt:lpstr>Additional Activities (if time permits)</vt:lpstr>
      <vt:lpstr>Consultation Process </vt:lpstr>
      <vt:lpstr>Consultation Process </vt:lpstr>
      <vt:lpstr>Consultation Process </vt:lpstr>
      <vt:lpstr>Post-Consultation Process </vt:lpstr>
      <vt:lpstr>Why?</vt:lpstr>
      <vt:lpstr>Policy Communication Activity</vt:lpstr>
      <vt:lpstr>Take a break</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Alissa Flatley</cp:lastModifiedBy>
  <cp:revision>4</cp:revision>
  <dcterms:created xsi:type="dcterms:W3CDTF">2023-08-21T16:12:18Z</dcterms:created>
  <dcterms:modified xsi:type="dcterms:W3CDTF">2024-01-09T15:26:01Z</dcterms:modified>
</cp:coreProperties>
</file>