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305" r:id="rId5"/>
    <p:sldId id="296" r:id="rId6"/>
    <p:sldId id="317" r:id="rId7"/>
    <p:sldId id="259" r:id="rId8"/>
    <p:sldId id="319" r:id="rId9"/>
    <p:sldId id="320" r:id="rId10"/>
    <p:sldId id="321" r:id="rId11"/>
    <p:sldId id="322" r:id="rId12"/>
    <p:sldId id="323" r:id="rId13"/>
    <p:sldId id="324" r:id="rId14"/>
    <p:sldId id="325" r:id="rId15"/>
    <p:sldId id="310" r:id="rId16"/>
    <p:sldId id="316" r:id="rId17"/>
    <p:sldId id="326" r:id="rId18"/>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D15127-E63F-46F6-B64D-2135E7FDEAD5}" v="150" dt="2023-11-03T11:30:24.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6" autoAdjust="0"/>
    <p:restoredTop sz="70009" autoAdjust="0"/>
  </p:normalViewPr>
  <p:slideViewPr>
    <p:cSldViewPr snapToGrid="0">
      <p:cViewPr varScale="1">
        <p:scale>
          <a:sx n="46" d="100"/>
          <a:sy n="46" d="100"/>
        </p:scale>
        <p:origin x="852" y="2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77" d="100"/>
          <a:sy n="77" d="100"/>
        </p:scale>
        <p:origin x="2812" y="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en Hyett" userId="95dfff02a7f13f7b" providerId="LiveId" clId="{F0D15127-E63F-46F6-B64D-2135E7FDEAD5}"/>
    <pc:docChg chg="undo redo custSel addSld modSld">
      <pc:chgData name="Kristen Hyett" userId="95dfff02a7f13f7b" providerId="LiveId" clId="{F0D15127-E63F-46F6-B64D-2135E7FDEAD5}" dt="2023-11-03T11:30:24.076" v="2253"/>
      <pc:docMkLst>
        <pc:docMk/>
      </pc:docMkLst>
      <pc:sldChg chg="delSp modTransition modAnim modNotesTx">
        <pc:chgData name="Kristen Hyett" userId="95dfff02a7f13f7b" providerId="LiveId" clId="{F0D15127-E63F-46F6-B64D-2135E7FDEAD5}" dt="2023-11-03T11:30:24.076" v="2253"/>
        <pc:sldMkLst>
          <pc:docMk/>
          <pc:sldMk cId="3446797337" sldId="259"/>
        </pc:sldMkLst>
        <pc:picChg chg="del">
          <ac:chgData name="Kristen Hyett" userId="95dfff02a7f13f7b" providerId="LiveId" clId="{F0D15127-E63F-46F6-B64D-2135E7FDEAD5}" dt="2023-11-03T11:30:24.076" v="2253"/>
          <ac:picMkLst>
            <pc:docMk/>
            <pc:sldMk cId="3446797337" sldId="259"/>
            <ac:picMk id="12" creationId="{D8634038-A539-98FE-7158-178624B76A12}"/>
          </ac:picMkLst>
        </pc:picChg>
      </pc:sldChg>
      <pc:sldChg chg="delSp modTransition modAnim modNotesTx">
        <pc:chgData name="Kristen Hyett" userId="95dfff02a7f13f7b" providerId="LiveId" clId="{F0D15127-E63F-46F6-B64D-2135E7FDEAD5}" dt="2023-11-03T11:30:24.076" v="2253"/>
        <pc:sldMkLst>
          <pc:docMk/>
          <pc:sldMk cId="1859527893" sldId="296"/>
        </pc:sldMkLst>
        <pc:picChg chg="del">
          <ac:chgData name="Kristen Hyett" userId="95dfff02a7f13f7b" providerId="LiveId" clId="{F0D15127-E63F-46F6-B64D-2135E7FDEAD5}" dt="2023-11-03T11:30:24.076" v="2253"/>
          <ac:picMkLst>
            <pc:docMk/>
            <pc:sldMk cId="1859527893" sldId="296"/>
            <ac:picMk id="23" creationId="{BD4C7377-6D37-A38E-01DE-96C8EA20606A}"/>
          </ac:picMkLst>
        </pc:picChg>
      </pc:sldChg>
      <pc:sldChg chg="delSp modTransition modAnim modNotesTx">
        <pc:chgData name="Kristen Hyett" userId="95dfff02a7f13f7b" providerId="LiveId" clId="{F0D15127-E63F-46F6-B64D-2135E7FDEAD5}" dt="2023-11-03T11:30:24.076" v="2253"/>
        <pc:sldMkLst>
          <pc:docMk/>
          <pc:sldMk cId="317718070" sldId="305"/>
        </pc:sldMkLst>
        <pc:picChg chg="del">
          <ac:chgData name="Kristen Hyett" userId="95dfff02a7f13f7b" providerId="LiveId" clId="{F0D15127-E63F-46F6-B64D-2135E7FDEAD5}" dt="2023-11-03T11:30:24.076" v="2253"/>
          <ac:picMkLst>
            <pc:docMk/>
            <pc:sldMk cId="317718070" sldId="305"/>
            <ac:picMk id="41" creationId="{394DE02A-1386-0E98-56C9-ED882EA18A57}"/>
          </ac:picMkLst>
        </pc:picChg>
      </pc:sldChg>
      <pc:sldChg chg="delSp modTransition modAnim modNotesTx">
        <pc:chgData name="Kristen Hyett" userId="95dfff02a7f13f7b" providerId="LiveId" clId="{F0D15127-E63F-46F6-B64D-2135E7FDEAD5}" dt="2023-11-03T11:30:24.076" v="2253"/>
        <pc:sldMkLst>
          <pc:docMk/>
          <pc:sldMk cId="520700503" sldId="310"/>
        </pc:sldMkLst>
        <pc:picChg chg="del">
          <ac:chgData name="Kristen Hyett" userId="95dfff02a7f13f7b" providerId="LiveId" clId="{F0D15127-E63F-46F6-B64D-2135E7FDEAD5}" dt="2023-11-03T11:30:24.076" v="2253"/>
          <ac:picMkLst>
            <pc:docMk/>
            <pc:sldMk cId="520700503" sldId="310"/>
            <ac:picMk id="14" creationId="{273AEDE2-6A2F-B821-0192-3E87020D09BF}"/>
          </ac:picMkLst>
        </pc:picChg>
      </pc:sldChg>
      <pc:sldChg chg="delSp modTransition modAnim modNotesTx">
        <pc:chgData name="Kristen Hyett" userId="95dfff02a7f13f7b" providerId="LiveId" clId="{F0D15127-E63F-46F6-B64D-2135E7FDEAD5}" dt="2023-11-03T11:30:24.076" v="2253"/>
        <pc:sldMkLst>
          <pc:docMk/>
          <pc:sldMk cId="2790251853" sldId="316"/>
        </pc:sldMkLst>
        <pc:picChg chg="del">
          <ac:chgData name="Kristen Hyett" userId="95dfff02a7f13f7b" providerId="LiveId" clId="{F0D15127-E63F-46F6-B64D-2135E7FDEAD5}" dt="2023-11-03T11:30:24.076" v="2253"/>
          <ac:picMkLst>
            <pc:docMk/>
            <pc:sldMk cId="2790251853" sldId="316"/>
            <ac:picMk id="8" creationId="{AA5AD9DF-F726-EF4B-3126-B01FFC8F9A5C}"/>
          </ac:picMkLst>
        </pc:picChg>
      </pc:sldChg>
      <pc:sldChg chg="delSp modSp mod modTransition modAnim modNotesTx">
        <pc:chgData name="Kristen Hyett" userId="95dfff02a7f13f7b" providerId="LiveId" clId="{F0D15127-E63F-46F6-B64D-2135E7FDEAD5}" dt="2023-11-03T11:30:24.076" v="2253"/>
        <pc:sldMkLst>
          <pc:docMk/>
          <pc:sldMk cId="2063131780" sldId="317"/>
        </pc:sldMkLst>
        <pc:spChg chg="mod">
          <ac:chgData name="Kristen Hyett" userId="95dfff02a7f13f7b" providerId="LiveId" clId="{F0D15127-E63F-46F6-B64D-2135E7FDEAD5}" dt="2023-11-03T11:28:38.088" v="2252" actId="20577"/>
          <ac:spMkLst>
            <pc:docMk/>
            <pc:sldMk cId="2063131780" sldId="317"/>
            <ac:spMk id="3" creationId="{D03DA140-95E3-D2F0-5417-35F3BF2B8E36}"/>
          </ac:spMkLst>
        </pc:spChg>
        <pc:picChg chg="del">
          <ac:chgData name="Kristen Hyett" userId="95dfff02a7f13f7b" providerId="LiveId" clId="{F0D15127-E63F-46F6-B64D-2135E7FDEAD5}" dt="2023-11-03T11:30:24.076" v="2253"/>
          <ac:picMkLst>
            <pc:docMk/>
            <pc:sldMk cId="2063131780" sldId="317"/>
            <ac:picMk id="17" creationId="{50E6D028-23D4-3152-DE70-9F31D9515EC3}"/>
          </ac:picMkLst>
        </pc:picChg>
      </pc:sldChg>
      <pc:sldChg chg="delSp modSp mod modTransition modAnim modNotesTx">
        <pc:chgData name="Kristen Hyett" userId="95dfff02a7f13f7b" providerId="LiveId" clId="{F0D15127-E63F-46F6-B64D-2135E7FDEAD5}" dt="2023-11-03T11:30:24.076" v="2253"/>
        <pc:sldMkLst>
          <pc:docMk/>
          <pc:sldMk cId="3364379510" sldId="319"/>
        </pc:sldMkLst>
        <pc:spChg chg="mod">
          <ac:chgData name="Kristen Hyett" userId="95dfff02a7f13f7b" providerId="LiveId" clId="{F0D15127-E63F-46F6-B64D-2135E7FDEAD5}" dt="2023-10-30T20:35:02.703" v="400" actId="1076"/>
          <ac:spMkLst>
            <pc:docMk/>
            <pc:sldMk cId="3364379510" sldId="319"/>
            <ac:spMk id="7" creationId="{C9B4DA51-0644-A9C1-1876-5FB09B634813}"/>
          </ac:spMkLst>
        </pc:spChg>
        <pc:picChg chg="del">
          <ac:chgData name="Kristen Hyett" userId="95dfff02a7f13f7b" providerId="LiveId" clId="{F0D15127-E63F-46F6-B64D-2135E7FDEAD5}" dt="2023-11-03T11:30:24.076" v="2253"/>
          <ac:picMkLst>
            <pc:docMk/>
            <pc:sldMk cId="3364379510" sldId="319"/>
            <ac:picMk id="11" creationId="{8CF5F857-D91E-DF6E-44ED-DD2E2D6602F6}"/>
          </ac:picMkLst>
        </pc:picChg>
        <pc:picChg chg="mod">
          <ac:chgData name="Kristen Hyett" userId="95dfff02a7f13f7b" providerId="LiveId" clId="{F0D15127-E63F-46F6-B64D-2135E7FDEAD5}" dt="2023-10-30T20:34:58.344" v="399" actId="1076"/>
          <ac:picMkLst>
            <pc:docMk/>
            <pc:sldMk cId="3364379510" sldId="319"/>
            <ac:picMk id="38" creationId="{85DBD5C9-0A72-5214-2524-54CB3A58DCF7}"/>
          </ac:picMkLst>
        </pc:picChg>
      </pc:sldChg>
      <pc:sldChg chg="addSp delSp modSp mod modTransition modAnim modNotesTx">
        <pc:chgData name="Kristen Hyett" userId="95dfff02a7f13f7b" providerId="LiveId" clId="{F0D15127-E63F-46F6-B64D-2135E7FDEAD5}" dt="2023-11-03T11:30:24.076" v="2253"/>
        <pc:sldMkLst>
          <pc:docMk/>
          <pc:sldMk cId="3060094033" sldId="320"/>
        </pc:sldMkLst>
        <pc:spChg chg="del">
          <ac:chgData name="Kristen Hyett" userId="95dfff02a7f13f7b" providerId="LiveId" clId="{F0D15127-E63F-46F6-B64D-2135E7FDEAD5}" dt="2023-10-21T10:06:11.256" v="0" actId="478"/>
          <ac:spMkLst>
            <pc:docMk/>
            <pc:sldMk cId="3060094033" sldId="320"/>
            <ac:spMk id="3" creationId="{6BE059EE-8199-1304-07D4-458EAE3E5C2C}"/>
          </ac:spMkLst>
        </pc:spChg>
        <pc:spChg chg="add mod">
          <ac:chgData name="Kristen Hyett" userId="95dfff02a7f13f7b" providerId="LiveId" clId="{F0D15127-E63F-46F6-B64D-2135E7FDEAD5}" dt="2023-10-30T20:42:22.560" v="411" actId="20577"/>
          <ac:spMkLst>
            <pc:docMk/>
            <pc:sldMk cId="3060094033" sldId="320"/>
            <ac:spMk id="4" creationId="{046142C0-D886-3A97-3549-9960774C2B99}"/>
          </ac:spMkLst>
        </pc:spChg>
        <pc:spChg chg="del">
          <ac:chgData name="Kristen Hyett" userId="95dfff02a7f13f7b" providerId="LiveId" clId="{F0D15127-E63F-46F6-B64D-2135E7FDEAD5}" dt="2023-10-21T10:06:19.102" v="1" actId="478"/>
          <ac:spMkLst>
            <pc:docMk/>
            <pc:sldMk cId="3060094033" sldId="320"/>
            <ac:spMk id="4" creationId="{B5344CE1-AA80-5E47-358D-C159D6FEE147}"/>
          </ac:spMkLst>
        </pc:spChg>
        <pc:spChg chg="add mod">
          <ac:chgData name="Kristen Hyett" userId="95dfff02a7f13f7b" providerId="LiveId" clId="{F0D15127-E63F-46F6-B64D-2135E7FDEAD5}" dt="2023-10-24T19:07:09.959" v="301" actId="1076"/>
          <ac:spMkLst>
            <pc:docMk/>
            <pc:sldMk cId="3060094033" sldId="320"/>
            <ac:spMk id="6" creationId="{6CEA790D-4507-050E-9F04-6CF510554376}"/>
          </ac:spMkLst>
        </pc:spChg>
        <pc:spChg chg="add mod">
          <ac:chgData name="Kristen Hyett" userId="95dfff02a7f13f7b" providerId="LiveId" clId="{F0D15127-E63F-46F6-B64D-2135E7FDEAD5}" dt="2023-10-24T19:07:15.843" v="303" actId="1076"/>
          <ac:spMkLst>
            <pc:docMk/>
            <pc:sldMk cId="3060094033" sldId="320"/>
            <ac:spMk id="8" creationId="{3E362C85-2D0D-53AF-14B0-A7C78EED4E3E}"/>
          </ac:spMkLst>
        </pc:spChg>
        <pc:spChg chg="add mod">
          <ac:chgData name="Kristen Hyett" userId="95dfff02a7f13f7b" providerId="LiveId" clId="{F0D15127-E63F-46F6-B64D-2135E7FDEAD5}" dt="2023-10-24T19:07:52.884" v="305" actId="1076"/>
          <ac:spMkLst>
            <pc:docMk/>
            <pc:sldMk cId="3060094033" sldId="320"/>
            <ac:spMk id="10" creationId="{E1FD3F38-9673-709B-D044-1BB0013226BC}"/>
          </ac:spMkLst>
        </pc:spChg>
        <pc:spChg chg="add mod">
          <ac:chgData name="Kristen Hyett" userId="95dfff02a7f13f7b" providerId="LiveId" clId="{F0D15127-E63F-46F6-B64D-2135E7FDEAD5}" dt="2023-10-24T19:08:52.022" v="307" actId="1076"/>
          <ac:spMkLst>
            <pc:docMk/>
            <pc:sldMk cId="3060094033" sldId="320"/>
            <ac:spMk id="12" creationId="{8BAE4125-4D7C-C9DA-FD4E-7358239E765F}"/>
          </ac:spMkLst>
        </pc:spChg>
        <pc:picChg chg="add del mod">
          <ac:chgData name="Kristen Hyett" userId="95dfff02a7f13f7b" providerId="LiveId" clId="{F0D15127-E63F-46F6-B64D-2135E7FDEAD5}" dt="2023-10-24T19:04:48.644" v="294" actId="478"/>
          <ac:picMkLst>
            <pc:docMk/>
            <pc:sldMk cId="3060094033" sldId="320"/>
            <ac:picMk id="3" creationId="{5EEDE5B5-9B84-D8A3-E32F-0AAEB71018DD}"/>
          </ac:picMkLst>
        </pc:picChg>
        <pc:picChg chg="del">
          <ac:chgData name="Kristen Hyett" userId="95dfff02a7f13f7b" providerId="LiveId" clId="{F0D15127-E63F-46F6-B64D-2135E7FDEAD5}" dt="2023-11-03T11:30:24.076" v="2253"/>
          <ac:picMkLst>
            <pc:docMk/>
            <pc:sldMk cId="3060094033" sldId="320"/>
            <ac:picMk id="15" creationId="{F8363693-594D-2C49-E3B8-737AD07DBB47}"/>
          </ac:picMkLst>
        </pc:picChg>
        <pc:picChg chg="add mod">
          <ac:chgData name="Kristen Hyett" userId="95dfff02a7f13f7b" providerId="LiveId" clId="{F0D15127-E63F-46F6-B64D-2135E7FDEAD5}" dt="2023-10-30T20:42:10.115" v="405" actId="14100"/>
          <ac:picMkLst>
            <pc:docMk/>
            <pc:sldMk cId="3060094033" sldId="320"/>
            <ac:picMk id="1026" creationId="{4CC96A87-8FAB-8EAD-D350-87A9CC391453}"/>
          </ac:picMkLst>
        </pc:picChg>
        <pc:picChg chg="add del mod">
          <ac:chgData name="Kristen Hyett" userId="95dfff02a7f13f7b" providerId="LiveId" clId="{F0D15127-E63F-46F6-B64D-2135E7FDEAD5}" dt="2023-10-21T10:08:11.195" v="15" actId="478"/>
          <ac:picMkLst>
            <pc:docMk/>
            <pc:sldMk cId="3060094033" sldId="320"/>
            <ac:picMk id="1026" creationId="{88614C3F-B31D-FF3F-B729-D57EDDD50F56}"/>
          </ac:picMkLst>
        </pc:picChg>
        <pc:picChg chg="add mod">
          <ac:chgData name="Kristen Hyett" userId="95dfff02a7f13f7b" providerId="LiveId" clId="{F0D15127-E63F-46F6-B64D-2135E7FDEAD5}" dt="2023-10-24T19:06:12.621" v="296" actId="1076"/>
          <ac:picMkLst>
            <pc:docMk/>
            <pc:sldMk cId="3060094033" sldId="320"/>
            <ac:picMk id="1028" creationId="{57BCC075-9C35-D1BC-9CA7-BEEE93985BEB}"/>
          </ac:picMkLst>
        </pc:picChg>
        <pc:picChg chg="add mod">
          <ac:chgData name="Kristen Hyett" userId="95dfff02a7f13f7b" providerId="LiveId" clId="{F0D15127-E63F-46F6-B64D-2135E7FDEAD5}" dt="2023-10-21T10:09:41.383" v="21" actId="1076"/>
          <ac:picMkLst>
            <pc:docMk/>
            <pc:sldMk cId="3060094033" sldId="320"/>
            <ac:picMk id="1030" creationId="{62156E92-82AB-ED83-520A-9ED278A2D68B}"/>
          </ac:picMkLst>
        </pc:picChg>
        <pc:picChg chg="add mod">
          <ac:chgData name="Kristen Hyett" userId="95dfff02a7f13f7b" providerId="LiveId" clId="{F0D15127-E63F-46F6-B64D-2135E7FDEAD5}" dt="2023-10-21T10:10:56.600" v="30" actId="1076"/>
          <ac:picMkLst>
            <pc:docMk/>
            <pc:sldMk cId="3060094033" sldId="320"/>
            <ac:picMk id="1032" creationId="{EFF7E683-1C40-2A32-8741-DC597C7916A5}"/>
          </ac:picMkLst>
        </pc:picChg>
        <pc:picChg chg="add del mod">
          <ac:chgData name="Kristen Hyett" userId="95dfff02a7f13f7b" providerId="LiveId" clId="{F0D15127-E63F-46F6-B64D-2135E7FDEAD5}" dt="2023-10-30T20:42:00.169" v="401" actId="478"/>
          <ac:picMkLst>
            <pc:docMk/>
            <pc:sldMk cId="3060094033" sldId="320"/>
            <ac:picMk id="1034" creationId="{D2B706FE-EAE5-C284-9043-0E5E593EC73A}"/>
          </ac:picMkLst>
        </pc:picChg>
      </pc:sldChg>
      <pc:sldChg chg="delSp modSp mod modTransition modAnim modNotesTx">
        <pc:chgData name="Kristen Hyett" userId="95dfff02a7f13f7b" providerId="LiveId" clId="{F0D15127-E63F-46F6-B64D-2135E7FDEAD5}" dt="2023-11-03T11:30:24.076" v="2253"/>
        <pc:sldMkLst>
          <pc:docMk/>
          <pc:sldMk cId="3540659668" sldId="321"/>
        </pc:sldMkLst>
        <pc:spChg chg="mod">
          <ac:chgData name="Kristen Hyett" userId="95dfff02a7f13f7b" providerId="LiveId" clId="{F0D15127-E63F-46F6-B64D-2135E7FDEAD5}" dt="2023-11-02T09:36:43.618" v="498" actId="1076"/>
          <ac:spMkLst>
            <pc:docMk/>
            <pc:sldMk cId="3540659668" sldId="321"/>
            <ac:spMk id="5" creationId="{B9E889AF-7B7D-A199-BD81-D949771C9316}"/>
          </ac:spMkLst>
        </pc:spChg>
        <pc:spChg chg="mod">
          <ac:chgData name="Kristen Hyett" userId="95dfff02a7f13f7b" providerId="LiveId" clId="{F0D15127-E63F-46F6-B64D-2135E7FDEAD5}" dt="2023-11-02T09:43:25.077" v="538" actId="1076"/>
          <ac:spMkLst>
            <pc:docMk/>
            <pc:sldMk cId="3540659668" sldId="321"/>
            <ac:spMk id="6" creationId="{3554231D-583D-7649-7904-63E262C63F4D}"/>
          </ac:spMkLst>
        </pc:spChg>
        <pc:spChg chg="mod">
          <ac:chgData name="Kristen Hyett" userId="95dfff02a7f13f7b" providerId="LiveId" clId="{F0D15127-E63F-46F6-B64D-2135E7FDEAD5}" dt="2023-11-02T09:36:39.909" v="497" actId="1076"/>
          <ac:spMkLst>
            <pc:docMk/>
            <pc:sldMk cId="3540659668" sldId="321"/>
            <ac:spMk id="7" creationId="{197F6427-6370-4557-005B-E66C85D7F4FE}"/>
          </ac:spMkLst>
        </pc:spChg>
        <pc:spChg chg="mod">
          <ac:chgData name="Kristen Hyett" userId="95dfff02a7f13f7b" providerId="LiveId" clId="{F0D15127-E63F-46F6-B64D-2135E7FDEAD5}" dt="2023-11-02T09:36:32.443" v="495" actId="1076"/>
          <ac:spMkLst>
            <pc:docMk/>
            <pc:sldMk cId="3540659668" sldId="321"/>
            <ac:spMk id="8" creationId="{75AC3252-1BEF-5E41-A976-8E2E1EA75708}"/>
          </ac:spMkLst>
        </pc:spChg>
        <pc:picChg chg="del">
          <ac:chgData name="Kristen Hyett" userId="95dfff02a7f13f7b" providerId="LiveId" clId="{F0D15127-E63F-46F6-B64D-2135E7FDEAD5}" dt="2023-11-03T11:30:24.076" v="2253"/>
          <ac:picMkLst>
            <pc:docMk/>
            <pc:sldMk cId="3540659668" sldId="321"/>
            <ac:picMk id="13" creationId="{A253D3AA-774D-6495-BFAE-B269DC7FD831}"/>
          </ac:picMkLst>
        </pc:picChg>
      </pc:sldChg>
      <pc:sldChg chg="addSp delSp modSp mod modTransition modAnim modNotesTx">
        <pc:chgData name="Kristen Hyett" userId="95dfff02a7f13f7b" providerId="LiveId" clId="{F0D15127-E63F-46F6-B64D-2135E7FDEAD5}" dt="2023-11-03T11:30:24.076" v="2253"/>
        <pc:sldMkLst>
          <pc:docMk/>
          <pc:sldMk cId="3266798058" sldId="322"/>
        </pc:sldMkLst>
        <pc:spChg chg="del">
          <ac:chgData name="Kristen Hyett" userId="95dfff02a7f13f7b" providerId="LiveId" clId="{F0D15127-E63F-46F6-B64D-2135E7FDEAD5}" dt="2023-10-21T10:11:26.004" v="31" actId="478"/>
          <ac:spMkLst>
            <pc:docMk/>
            <pc:sldMk cId="3266798058" sldId="322"/>
            <ac:spMk id="3" creationId="{7F1AE223-572B-54FA-B7BD-5B5A83172432}"/>
          </ac:spMkLst>
        </pc:spChg>
        <pc:spChg chg="del">
          <ac:chgData name="Kristen Hyett" userId="95dfff02a7f13f7b" providerId="LiveId" clId="{F0D15127-E63F-46F6-B64D-2135E7FDEAD5}" dt="2023-10-21T10:12:23.482" v="56" actId="478"/>
          <ac:spMkLst>
            <pc:docMk/>
            <pc:sldMk cId="3266798058" sldId="322"/>
            <ac:spMk id="4" creationId="{275A952B-AD2E-E9A7-7CF8-F6608F9ED94D}"/>
          </ac:spMkLst>
        </pc:spChg>
        <pc:spChg chg="add mod">
          <ac:chgData name="Kristen Hyett" userId="95dfff02a7f13f7b" providerId="LiveId" clId="{F0D15127-E63F-46F6-B64D-2135E7FDEAD5}" dt="2023-10-21T10:12:14.102" v="55" actId="403"/>
          <ac:spMkLst>
            <pc:docMk/>
            <pc:sldMk cId="3266798058" sldId="322"/>
            <ac:spMk id="6" creationId="{AF845FEB-73BB-0122-3BB6-1431B6EF25E3}"/>
          </ac:spMkLst>
        </pc:spChg>
        <pc:spChg chg="add mod">
          <ac:chgData name="Kristen Hyett" userId="95dfff02a7f13f7b" providerId="LiveId" clId="{F0D15127-E63F-46F6-B64D-2135E7FDEAD5}" dt="2023-10-21T10:17:58.456" v="108" actId="20577"/>
          <ac:spMkLst>
            <pc:docMk/>
            <pc:sldMk cId="3266798058" sldId="322"/>
            <ac:spMk id="7" creationId="{7A19309B-66C6-F9C2-A490-F1A183F9E21C}"/>
          </ac:spMkLst>
        </pc:spChg>
        <pc:spChg chg="add mod">
          <ac:chgData name="Kristen Hyett" userId="95dfff02a7f13f7b" providerId="LiveId" clId="{F0D15127-E63F-46F6-B64D-2135E7FDEAD5}" dt="2023-10-30T20:34:35.631" v="396" actId="1076"/>
          <ac:spMkLst>
            <pc:docMk/>
            <pc:sldMk cId="3266798058" sldId="322"/>
            <ac:spMk id="8" creationId="{E41B6524-761B-271E-263E-DFD06757E1C0}"/>
          </ac:spMkLst>
        </pc:spChg>
        <pc:spChg chg="add mod">
          <ac:chgData name="Kristen Hyett" userId="95dfff02a7f13f7b" providerId="LiveId" clId="{F0D15127-E63F-46F6-B64D-2135E7FDEAD5}" dt="2023-10-30T20:34:44.254" v="398" actId="1076"/>
          <ac:spMkLst>
            <pc:docMk/>
            <pc:sldMk cId="3266798058" sldId="322"/>
            <ac:spMk id="9" creationId="{47D9863A-F603-F155-BB2F-5ECCD50CCD76}"/>
          </ac:spMkLst>
        </pc:spChg>
        <pc:picChg chg="del">
          <ac:chgData name="Kristen Hyett" userId="95dfff02a7f13f7b" providerId="LiveId" clId="{F0D15127-E63F-46F6-B64D-2135E7FDEAD5}" dt="2023-11-03T11:30:24.076" v="2253"/>
          <ac:picMkLst>
            <pc:docMk/>
            <pc:sldMk cId="3266798058" sldId="322"/>
            <ac:picMk id="18" creationId="{1A8C350A-3004-D438-D497-DC7DA4406921}"/>
          </ac:picMkLst>
        </pc:picChg>
        <pc:cxnChg chg="mod">
          <ac:chgData name="Kristen Hyett" userId="95dfff02a7f13f7b" providerId="LiveId" clId="{F0D15127-E63F-46F6-B64D-2135E7FDEAD5}" dt="2023-10-30T20:34:41.382" v="397" actId="1076"/>
          <ac:cxnSpMkLst>
            <pc:docMk/>
            <pc:sldMk cId="3266798058" sldId="322"/>
            <ac:cxnSpMk id="11" creationId="{732B841E-E9CA-13F2-198A-40B37AB5CB61}"/>
          </ac:cxnSpMkLst>
        </pc:cxnChg>
        <pc:cxnChg chg="mod">
          <ac:chgData name="Kristen Hyett" userId="95dfff02a7f13f7b" providerId="LiveId" clId="{F0D15127-E63F-46F6-B64D-2135E7FDEAD5}" dt="2023-10-30T20:34:31.414" v="395" actId="14100"/>
          <ac:cxnSpMkLst>
            <pc:docMk/>
            <pc:sldMk cId="3266798058" sldId="322"/>
            <ac:cxnSpMk id="13" creationId="{79C48F52-E6D5-EBF7-85BD-F4A711F2AE54}"/>
          </ac:cxnSpMkLst>
        </pc:cxnChg>
      </pc:sldChg>
      <pc:sldChg chg="addSp delSp modSp mod modTransition modAnim modNotesTx">
        <pc:chgData name="Kristen Hyett" userId="95dfff02a7f13f7b" providerId="LiveId" clId="{F0D15127-E63F-46F6-B64D-2135E7FDEAD5}" dt="2023-11-03T11:30:24.076" v="2253"/>
        <pc:sldMkLst>
          <pc:docMk/>
          <pc:sldMk cId="751951568" sldId="323"/>
        </pc:sldMkLst>
        <pc:spChg chg="mod">
          <ac:chgData name="Kristen Hyett" userId="95dfff02a7f13f7b" providerId="LiveId" clId="{F0D15127-E63F-46F6-B64D-2135E7FDEAD5}" dt="2023-10-22T19:49:45.816" v="292" actId="20577"/>
          <ac:spMkLst>
            <pc:docMk/>
            <pc:sldMk cId="751951568" sldId="323"/>
            <ac:spMk id="3" creationId="{A47F3381-CE3B-8F4C-ADC6-7DFC3779FE21}"/>
          </ac:spMkLst>
        </pc:spChg>
        <pc:picChg chg="del">
          <ac:chgData name="Kristen Hyett" userId="95dfff02a7f13f7b" providerId="LiveId" clId="{F0D15127-E63F-46F6-B64D-2135E7FDEAD5}" dt="2023-11-03T11:30:24.076" v="2253"/>
          <ac:picMkLst>
            <pc:docMk/>
            <pc:sldMk cId="751951568" sldId="323"/>
            <ac:picMk id="52" creationId="{8188FEB1-D2B1-E331-718D-BC12805DC57A}"/>
          </ac:picMkLst>
        </pc:picChg>
        <pc:cxnChg chg="add mod">
          <ac:chgData name="Kristen Hyett" userId="95dfff02a7f13f7b" providerId="LiveId" clId="{F0D15127-E63F-46F6-B64D-2135E7FDEAD5}" dt="2023-10-30T20:34:08.210" v="394" actId="1582"/>
          <ac:cxnSpMkLst>
            <pc:docMk/>
            <pc:sldMk cId="751951568" sldId="323"/>
            <ac:cxnSpMk id="6" creationId="{1C6A9B21-D3C3-CE68-8CA4-E65AE3BCD1E1}"/>
          </ac:cxnSpMkLst>
        </pc:cxnChg>
      </pc:sldChg>
      <pc:sldChg chg="addSp delSp modSp mod modTransition modAnim modNotesTx">
        <pc:chgData name="Kristen Hyett" userId="95dfff02a7f13f7b" providerId="LiveId" clId="{F0D15127-E63F-46F6-B64D-2135E7FDEAD5}" dt="2023-11-03T11:30:24.076" v="2253"/>
        <pc:sldMkLst>
          <pc:docMk/>
          <pc:sldMk cId="307457030" sldId="324"/>
        </pc:sldMkLst>
        <pc:spChg chg="del">
          <ac:chgData name="Kristen Hyett" userId="95dfff02a7f13f7b" providerId="LiveId" clId="{F0D15127-E63F-46F6-B64D-2135E7FDEAD5}" dt="2023-10-21T10:20:12.194" v="140" actId="1032"/>
          <ac:spMkLst>
            <pc:docMk/>
            <pc:sldMk cId="307457030" sldId="324"/>
            <ac:spMk id="5" creationId="{85730C47-B181-3F57-ECA7-C4DB39331A18}"/>
          </ac:spMkLst>
        </pc:spChg>
        <pc:graphicFrameChg chg="add mod modGraphic">
          <ac:chgData name="Kristen Hyett" userId="95dfff02a7f13f7b" providerId="LiveId" clId="{F0D15127-E63F-46F6-B64D-2135E7FDEAD5}" dt="2023-10-21T10:21:20.184" v="215" actId="20577"/>
          <ac:graphicFrameMkLst>
            <pc:docMk/>
            <pc:sldMk cId="307457030" sldId="324"/>
            <ac:graphicFrameMk id="6" creationId="{157920ED-F70B-5A11-2EDD-D1916FEC35DF}"/>
          </ac:graphicFrameMkLst>
        </pc:graphicFrameChg>
        <pc:picChg chg="del">
          <ac:chgData name="Kristen Hyett" userId="95dfff02a7f13f7b" providerId="LiveId" clId="{F0D15127-E63F-46F6-B64D-2135E7FDEAD5}" dt="2023-11-03T11:30:24.076" v="2253"/>
          <ac:picMkLst>
            <pc:docMk/>
            <pc:sldMk cId="307457030" sldId="324"/>
            <ac:picMk id="9" creationId="{F2B175FB-A1C0-8764-97A4-05818A45A343}"/>
          </ac:picMkLst>
        </pc:picChg>
      </pc:sldChg>
      <pc:sldChg chg="addSp delSp modSp mod modTransition modAnim modNotesTx">
        <pc:chgData name="Kristen Hyett" userId="95dfff02a7f13f7b" providerId="LiveId" clId="{F0D15127-E63F-46F6-B64D-2135E7FDEAD5}" dt="2023-11-03T11:30:24.076" v="2253"/>
        <pc:sldMkLst>
          <pc:docMk/>
          <pc:sldMk cId="1106920286" sldId="325"/>
        </pc:sldMkLst>
        <pc:spChg chg="add mod">
          <ac:chgData name="Kristen Hyett" userId="95dfff02a7f13f7b" providerId="LiveId" clId="{F0D15127-E63F-46F6-B64D-2135E7FDEAD5}" dt="2023-10-21T10:27:56.720" v="260" actId="20577"/>
          <ac:spMkLst>
            <pc:docMk/>
            <pc:sldMk cId="1106920286" sldId="325"/>
            <ac:spMk id="3" creationId="{F4103200-7577-D288-FB48-BC7695AC0BB9}"/>
          </ac:spMkLst>
        </pc:spChg>
        <pc:picChg chg="mod modCrop">
          <ac:chgData name="Kristen Hyett" userId="95dfff02a7f13f7b" providerId="LiveId" clId="{F0D15127-E63F-46F6-B64D-2135E7FDEAD5}" dt="2023-10-30T20:46:02.456" v="426" actId="1076"/>
          <ac:picMkLst>
            <pc:docMk/>
            <pc:sldMk cId="1106920286" sldId="325"/>
            <ac:picMk id="6" creationId="{7F67B8FE-E5D4-A2F8-EE6F-7DEF47C40B5B}"/>
          </ac:picMkLst>
        </pc:picChg>
        <pc:picChg chg="del">
          <ac:chgData name="Kristen Hyett" userId="95dfff02a7f13f7b" providerId="LiveId" clId="{F0D15127-E63F-46F6-B64D-2135E7FDEAD5}" dt="2023-11-03T11:30:24.076" v="2253"/>
          <ac:picMkLst>
            <pc:docMk/>
            <pc:sldMk cId="1106920286" sldId="325"/>
            <ac:picMk id="12" creationId="{97F251FE-6CD8-454F-8866-262AF3F83E7F}"/>
          </ac:picMkLst>
        </pc:picChg>
      </pc:sldChg>
      <pc:sldChg chg="delSp modSp new mod modTransition modAnim">
        <pc:chgData name="Kristen Hyett" userId="95dfff02a7f13f7b" providerId="LiveId" clId="{F0D15127-E63F-46F6-B64D-2135E7FDEAD5}" dt="2023-11-03T11:30:24.076" v="2253"/>
        <pc:sldMkLst>
          <pc:docMk/>
          <pc:sldMk cId="2250978799" sldId="326"/>
        </pc:sldMkLst>
        <pc:spChg chg="mod">
          <ac:chgData name="Kristen Hyett" userId="95dfff02a7f13f7b" providerId="LiveId" clId="{F0D15127-E63F-46F6-B64D-2135E7FDEAD5}" dt="2023-10-21T10:31:58.644" v="271" actId="20577"/>
          <ac:spMkLst>
            <pc:docMk/>
            <pc:sldMk cId="2250978799" sldId="326"/>
            <ac:spMk id="2" creationId="{1138EA69-EEE5-ED92-5D0D-852F8F413162}"/>
          </ac:spMkLst>
        </pc:spChg>
        <pc:spChg chg="mod">
          <ac:chgData name="Kristen Hyett" userId="95dfff02a7f13f7b" providerId="LiveId" clId="{F0D15127-E63F-46F6-B64D-2135E7FDEAD5}" dt="2023-10-30T20:57:13.668" v="493" actId="1076"/>
          <ac:spMkLst>
            <pc:docMk/>
            <pc:sldMk cId="2250978799" sldId="326"/>
            <ac:spMk id="3" creationId="{7C469AD0-213D-3830-6453-82FF9FC631D9}"/>
          </ac:spMkLst>
        </pc:spChg>
        <pc:picChg chg="del">
          <ac:chgData name="Kristen Hyett" userId="95dfff02a7f13f7b" providerId="LiveId" clId="{F0D15127-E63F-46F6-B64D-2135E7FDEAD5}" dt="2023-11-03T11:30:24.076" v="2253"/>
          <ac:picMkLst>
            <pc:docMk/>
            <pc:sldMk cId="2250978799" sldId="326"/>
            <ac:picMk id="10" creationId="{B6E26DF3-1CB9-6B6F-452F-78E73497101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3FD09A-E821-400E-B3C3-382C0630FD7F}" type="doc">
      <dgm:prSet loTypeId="urn:microsoft.com/office/officeart/2005/8/layout/hProcess9" loCatId="process" qsTypeId="urn:microsoft.com/office/officeart/2005/8/quickstyle/simple1" qsCatId="simple" csTypeId="urn:microsoft.com/office/officeart/2005/8/colors/accent1_2" csCatId="accent1" phldr="1"/>
      <dgm:spPr/>
    </dgm:pt>
    <dgm:pt modelId="{E32BC81C-788B-4707-819E-1EC72AD12F04}">
      <dgm:prSet phldrT="[Text]"/>
      <dgm:spPr/>
      <dgm:t>
        <a:bodyPr/>
        <a:lstStyle/>
        <a:p>
          <a:r>
            <a:rPr lang="en-GB" dirty="0"/>
            <a:t>Acknowledge my feelings</a:t>
          </a:r>
        </a:p>
      </dgm:t>
    </dgm:pt>
    <dgm:pt modelId="{FBA47C81-00CE-48A2-8CFF-E89CB9983B56}" type="parTrans" cxnId="{3DECCE44-A967-47B9-B4D5-12C0CD40D937}">
      <dgm:prSet/>
      <dgm:spPr/>
      <dgm:t>
        <a:bodyPr/>
        <a:lstStyle/>
        <a:p>
          <a:endParaRPr lang="en-GB"/>
        </a:p>
      </dgm:t>
    </dgm:pt>
    <dgm:pt modelId="{F6F3FC5B-69AF-4BFA-AE97-DC6733642E3F}" type="sibTrans" cxnId="{3DECCE44-A967-47B9-B4D5-12C0CD40D937}">
      <dgm:prSet/>
      <dgm:spPr/>
      <dgm:t>
        <a:bodyPr/>
        <a:lstStyle/>
        <a:p>
          <a:endParaRPr lang="en-GB"/>
        </a:p>
      </dgm:t>
    </dgm:pt>
    <dgm:pt modelId="{B27A0849-18CC-4065-B98C-2BEBFD62F47F}">
      <dgm:prSet phldrT="[Text]"/>
      <dgm:spPr/>
      <dgm:t>
        <a:bodyPr/>
        <a:lstStyle/>
        <a:p>
          <a:r>
            <a:rPr lang="en-GB" dirty="0"/>
            <a:t>Put everything onto the table</a:t>
          </a:r>
        </a:p>
      </dgm:t>
    </dgm:pt>
    <dgm:pt modelId="{97D09E59-41B0-443C-A025-337FCAF15C55}" type="parTrans" cxnId="{CD5B06F0-69CD-41EF-8EC3-E3F472926C35}">
      <dgm:prSet/>
      <dgm:spPr/>
      <dgm:t>
        <a:bodyPr/>
        <a:lstStyle/>
        <a:p>
          <a:endParaRPr lang="en-GB"/>
        </a:p>
      </dgm:t>
    </dgm:pt>
    <dgm:pt modelId="{EA9DAAB3-4B98-47BE-8E48-D8FDF67F8422}" type="sibTrans" cxnId="{CD5B06F0-69CD-41EF-8EC3-E3F472926C35}">
      <dgm:prSet/>
      <dgm:spPr/>
      <dgm:t>
        <a:bodyPr/>
        <a:lstStyle/>
        <a:p>
          <a:endParaRPr lang="en-GB"/>
        </a:p>
      </dgm:t>
    </dgm:pt>
    <dgm:pt modelId="{BFB97D2F-DA20-480D-A508-39227BBC1540}">
      <dgm:prSet phldrT="[Text]"/>
      <dgm:spPr/>
      <dgm:t>
        <a:bodyPr/>
        <a:lstStyle/>
        <a:p>
          <a:r>
            <a:rPr lang="en-GB" dirty="0"/>
            <a:t>Allow outside help</a:t>
          </a:r>
        </a:p>
      </dgm:t>
    </dgm:pt>
    <dgm:pt modelId="{F138ABE4-6CD4-4712-89BC-C9E2EE2FBEB1}" type="sibTrans" cxnId="{658EE53B-A73D-4C11-97FE-D24FF10C3DB4}">
      <dgm:prSet/>
      <dgm:spPr/>
      <dgm:t>
        <a:bodyPr/>
        <a:lstStyle/>
        <a:p>
          <a:endParaRPr lang="en-GB"/>
        </a:p>
      </dgm:t>
    </dgm:pt>
    <dgm:pt modelId="{63C8A52B-40D8-4A74-B81E-A60515E0D18B}" type="parTrans" cxnId="{658EE53B-A73D-4C11-97FE-D24FF10C3DB4}">
      <dgm:prSet/>
      <dgm:spPr/>
      <dgm:t>
        <a:bodyPr/>
        <a:lstStyle/>
        <a:p>
          <a:endParaRPr lang="en-GB"/>
        </a:p>
      </dgm:t>
    </dgm:pt>
    <dgm:pt modelId="{177D6D96-48E5-4461-B6F5-D7D8132E3BC7}" type="pres">
      <dgm:prSet presAssocID="{703FD09A-E821-400E-B3C3-382C0630FD7F}" presName="CompostProcess" presStyleCnt="0">
        <dgm:presLayoutVars>
          <dgm:dir/>
          <dgm:resizeHandles val="exact"/>
        </dgm:presLayoutVars>
      </dgm:prSet>
      <dgm:spPr/>
    </dgm:pt>
    <dgm:pt modelId="{3D795716-91F6-4A2E-B166-1E18FD75C68D}" type="pres">
      <dgm:prSet presAssocID="{703FD09A-E821-400E-B3C3-382C0630FD7F}" presName="arrow" presStyleLbl="bgShp" presStyleIdx="0" presStyleCnt="1"/>
      <dgm:spPr/>
    </dgm:pt>
    <dgm:pt modelId="{25A9696D-D1B0-4C13-94DA-D31AFDB47669}" type="pres">
      <dgm:prSet presAssocID="{703FD09A-E821-400E-B3C3-382C0630FD7F}" presName="linearProcess" presStyleCnt="0"/>
      <dgm:spPr/>
    </dgm:pt>
    <dgm:pt modelId="{6823BF07-1DE8-443F-A2BC-2BC23B1C793B}" type="pres">
      <dgm:prSet presAssocID="{E32BC81C-788B-4707-819E-1EC72AD12F04}" presName="textNode" presStyleLbl="node1" presStyleIdx="0" presStyleCnt="3">
        <dgm:presLayoutVars>
          <dgm:bulletEnabled val="1"/>
        </dgm:presLayoutVars>
      </dgm:prSet>
      <dgm:spPr/>
    </dgm:pt>
    <dgm:pt modelId="{C134C863-C4C4-42BA-84CD-D3A5B75A4D29}" type="pres">
      <dgm:prSet presAssocID="{F6F3FC5B-69AF-4BFA-AE97-DC6733642E3F}" presName="sibTrans" presStyleCnt="0"/>
      <dgm:spPr/>
    </dgm:pt>
    <dgm:pt modelId="{B02BDF13-5ABE-4607-B8CF-5FB1EB840B67}" type="pres">
      <dgm:prSet presAssocID="{B27A0849-18CC-4065-B98C-2BEBFD62F47F}" presName="textNode" presStyleLbl="node1" presStyleIdx="1" presStyleCnt="3">
        <dgm:presLayoutVars>
          <dgm:bulletEnabled val="1"/>
        </dgm:presLayoutVars>
      </dgm:prSet>
      <dgm:spPr/>
    </dgm:pt>
    <dgm:pt modelId="{1543D9EA-F4D0-4683-97F0-22AE4A0D0A0A}" type="pres">
      <dgm:prSet presAssocID="{EA9DAAB3-4B98-47BE-8E48-D8FDF67F8422}" presName="sibTrans" presStyleCnt="0"/>
      <dgm:spPr/>
    </dgm:pt>
    <dgm:pt modelId="{D2CB7426-5B64-4E30-A366-3AF259826214}" type="pres">
      <dgm:prSet presAssocID="{BFB97D2F-DA20-480D-A508-39227BBC1540}" presName="textNode" presStyleLbl="node1" presStyleIdx="2" presStyleCnt="3">
        <dgm:presLayoutVars>
          <dgm:bulletEnabled val="1"/>
        </dgm:presLayoutVars>
      </dgm:prSet>
      <dgm:spPr/>
    </dgm:pt>
  </dgm:ptLst>
  <dgm:cxnLst>
    <dgm:cxn modelId="{58279219-0EFD-4AB6-A90A-27EF239F2009}" type="presOf" srcId="{E32BC81C-788B-4707-819E-1EC72AD12F04}" destId="{6823BF07-1DE8-443F-A2BC-2BC23B1C793B}" srcOrd="0" destOrd="0" presId="urn:microsoft.com/office/officeart/2005/8/layout/hProcess9"/>
    <dgm:cxn modelId="{A4AFA92A-1BC5-4ABB-AB65-EE1988FDCAD0}" type="presOf" srcId="{B27A0849-18CC-4065-B98C-2BEBFD62F47F}" destId="{B02BDF13-5ABE-4607-B8CF-5FB1EB840B67}" srcOrd="0" destOrd="0" presId="urn:microsoft.com/office/officeart/2005/8/layout/hProcess9"/>
    <dgm:cxn modelId="{658EE53B-A73D-4C11-97FE-D24FF10C3DB4}" srcId="{703FD09A-E821-400E-B3C3-382C0630FD7F}" destId="{BFB97D2F-DA20-480D-A508-39227BBC1540}" srcOrd="2" destOrd="0" parTransId="{63C8A52B-40D8-4A74-B81E-A60515E0D18B}" sibTransId="{F138ABE4-6CD4-4712-89BC-C9E2EE2FBEB1}"/>
    <dgm:cxn modelId="{791D733D-6239-4331-8E52-FC7EC284574A}" type="presOf" srcId="{703FD09A-E821-400E-B3C3-382C0630FD7F}" destId="{177D6D96-48E5-4461-B6F5-D7D8132E3BC7}" srcOrd="0" destOrd="0" presId="urn:microsoft.com/office/officeart/2005/8/layout/hProcess9"/>
    <dgm:cxn modelId="{3DECCE44-A967-47B9-B4D5-12C0CD40D937}" srcId="{703FD09A-E821-400E-B3C3-382C0630FD7F}" destId="{E32BC81C-788B-4707-819E-1EC72AD12F04}" srcOrd="0" destOrd="0" parTransId="{FBA47C81-00CE-48A2-8CFF-E89CB9983B56}" sibTransId="{F6F3FC5B-69AF-4BFA-AE97-DC6733642E3F}"/>
    <dgm:cxn modelId="{060A78A4-7DA0-41BA-8109-465DB02ED904}" type="presOf" srcId="{BFB97D2F-DA20-480D-A508-39227BBC1540}" destId="{D2CB7426-5B64-4E30-A366-3AF259826214}" srcOrd="0" destOrd="0" presId="urn:microsoft.com/office/officeart/2005/8/layout/hProcess9"/>
    <dgm:cxn modelId="{CD5B06F0-69CD-41EF-8EC3-E3F472926C35}" srcId="{703FD09A-E821-400E-B3C3-382C0630FD7F}" destId="{B27A0849-18CC-4065-B98C-2BEBFD62F47F}" srcOrd="1" destOrd="0" parTransId="{97D09E59-41B0-443C-A025-337FCAF15C55}" sibTransId="{EA9DAAB3-4B98-47BE-8E48-D8FDF67F8422}"/>
    <dgm:cxn modelId="{351DBAF2-F15A-46DA-8125-04115147AAE5}" type="presParOf" srcId="{177D6D96-48E5-4461-B6F5-D7D8132E3BC7}" destId="{3D795716-91F6-4A2E-B166-1E18FD75C68D}" srcOrd="0" destOrd="0" presId="urn:microsoft.com/office/officeart/2005/8/layout/hProcess9"/>
    <dgm:cxn modelId="{E0C7CBB2-CFA9-41F4-867C-C0C1C23200E3}" type="presParOf" srcId="{177D6D96-48E5-4461-B6F5-D7D8132E3BC7}" destId="{25A9696D-D1B0-4C13-94DA-D31AFDB47669}" srcOrd="1" destOrd="0" presId="urn:microsoft.com/office/officeart/2005/8/layout/hProcess9"/>
    <dgm:cxn modelId="{65DEF144-907E-44A7-9256-2573F2816950}" type="presParOf" srcId="{25A9696D-D1B0-4C13-94DA-D31AFDB47669}" destId="{6823BF07-1DE8-443F-A2BC-2BC23B1C793B}" srcOrd="0" destOrd="0" presId="urn:microsoft.com/office/officeart/2005/8/layout/hProcess9"/>
    <dgm:cxn modelId="{CD301850-06B6-49E2-B30E-F1F0263970B3}" type="presParOf" srcId="{25A9696D-D1B0-4C13-94DA-D31AFDB47669}" destId="{C134C863-C4C4-42BA-84CD-D3A5B75A4D29}" srcOrd="1" destOrd="0" presId="urn:microsoft.com/office/officeart/2005/8/layout/hProcess9"/>
    <dgm:cxn modelId="{97039B07-A8DE-4837-A568-3394F3C0E906}" type="presParOf" srcId="{25A9696D-D1B0-4C13-94DA-D31AFDB47669}" destId="{B02BDF13-5ABE-4607-B8CF-5FB1EB840B67}" srcOrd="2" destOrd="0" presId="urn:microsoft.com/office/officeart/2005/8/layout/hProcess9"/>
    <dgm:cxn modelId="{2CA3B4EB-BA92-4FF0-B6D5-AE1A054D4DE5}" type="presParOf" srcId="{25A9696D-D1B0-4C13-94DA-D31AFDB47669}" destId="{1543D9EA-F4D0-4683-97F0-22AE4A0D0A0A}" srcOrd="3" destOrd="0" presId="urn:microsoft.com/office/officeart/2005/8/layout/hProcess9"/>
    <dgm:cxn modelId="{7AD9D68F-9AE4-43D1-B482-2A8CDBFEEA36}" type="presParOf" srcId="{25A9696D-D1B0-4C13-94DA-D31AFDB47669}" destId="{D2CB7426-5B64-4E30-A366-3AF259826214}"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95716-91F6-4A2E-B166-1E18FD75C68D}">
      <dsp:nvSpPr>
        <dsp:cNvPr id="0" name=""/>
        <dsp:cNvSpPr/>
      </dsp:nvSpPr>
      <dsp:spPr>
        <a:xfrm>
          <a:off x="768191" y="0"/>
          <a:ext cx="8706167" cy="331946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23BF07-1DE8-443F-A2BC-2BC23B1C793B}">
      <dsp:nvSpPr>
        <dsp:cNvPr id="0" name=""/>
        <dsp:cNvSpPr/>
      </dsp:nvSpPr>
      <dsp:spPr>
        <a:xfrm>
          <a:off x="318329" y="995838"/>
          <a:ext cx="3072765" cy="13277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Acknowledge my feelings</a:t>
          </a:r>
        </a:p>
      </dsp:txBody>
      <dsp:txXfrm>
        <a:off x="383146" y="1060655"/>
        <a:ext cx="2943131" cy="1198150"/>
      </dsp:txXfrm>
    </dsp:sp>
    <dsp:sp modelId="{B02BDF13-5ABE-4607-B8CF-5FB1EB840B67}">
      <dsp:nvSpPr>
        <dsp:cNvPr id="0" name=""/>
        <dsp:cNvSpPr/>
      </dsp:nvSpPr>
      <dsp:spPr>
        <a:xfrm>
          <a:off x="3584892" y="995838"/>
          <a:ext cx="3072765" cy="13277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Put everything onto the table</a:t>
          </a:r>
        </a:p>
      </dsp:txBody>
      <dsp:txXfrm>
        <a:off x="3649709" y="1060655"/>
        <a:ext cx="2943131" cy="1198150"/>
      </dsp:txXfrm>
    </dsp:sp>
    <dsp:sp modelId="{D2CB7426-5B64-4E30-A366-3AF259826214}">
      <dsp:nvSpPr>
        <dsp:cNvPr id="0" name=""/>
        <dsp:cNvSpPr/>
      </dsp:nvSpPr>
      <dsp:spPr>
        <a:xfrm>
          <a:off x="6851455" y="995838"/>
          <a:ext cx="3072765" cy="13277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Allow outside help</a:t>
          </a:r>
        </a:p>
      </dsp:txBody>
      <dsp:txXfrm>
        <a:off x="6916272" y="1060655"/>
        <a:ext cx="2943131" cy="119815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03/11/2023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03/11/2023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Name, today talking through my presentation on a particular life transition and reflecting back using a specific reflective model</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1</a:t>
            </a:fld>
            <a:endParaRPr lang="en-GB"/>
          </a:p>
        </p:txBody>
      </p:sp>
    </p:spTree>
    <p:extLst>
      <p:ext uri="{BB962C8B-B14F-4D97-AF65-F5344CB8AC3E}">
        <p14:creationId xmlns:p14="http://schemas.microsoft.com/office/powerpoint/2010/main" val="2308237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en-GB" dirty="0"/>
              <a:t>So just to go through the outline of this presentation. I will firstly discuss what my life transition I have chosen is. I will then be going onto Gibbs Reflective model, which is the one I have chosen to critically reflect on this process. I will then move onto my growing edge and what I am still working on within my life and then summarise to finish.</a:t>
            </a:r>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32702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Okay, so starting off with what reflective practice is. So Reflective practice can be seen as allowing questions to develop what we know and why about a particular situation. It has further been described as “looking at things in light of ourselves (Carter and gradin 2001)”</a:t>
            </a:r>
          </a:p>
          <a:p>
            <a:pPr>
              <a:buFont typeface="Arial" panose="020B0604020202020204" pitchFamily="34" charset="0"/>
              <a:buChar char="•"/>
            </a:pPr>
            <a:endParaRPr lang="en-GB" dirty="0"/>
          </a:p>
          <a:p>
            <a:pPr>
              <a:buFont typeface="Arial" panose="020B0604020202020204" pitchFamily="34" charset="0"/>
              <a:buChar char="•"/>
            </a:pPr>
            <a:r>
              <a:rPr lang="en-GB" dirty="0"/>
              <a:t>White et al. (2008:41) put it as, ‘examining our experiences and assessing what is reflected back’. So both of these </a:t>
            </a:r>
            <a:r>
              <a:rPr lang="en-GB" dirty="0" err="1"/>
              <a:t>explanaitons</a:t>
            </a:r>
            <a:r>
              <a:rPr lang="en-GB" dirty="0"/>
              <a:t>, emphasise how this questioning often involves new and different meanings. Reflective practice is about ‘embracing this learning’. And it is always good to think back on everything you experience through life as it can be a huge help when experiencing things later on in life.</a:t>
            </a:r>
          </a:p>
          <a:p>
            <a:pPr>
              <a:buFont typeface="Arial" panose="020B0604020202020204" pitchFamily="34" charset="0"/>
              <a:buChar char="•"/>
            </a:pPr>
            <a:endParaRPr lang="en-GB" dirty="0"/>
          </a:p>
          <a:p>
            <a:pPr>
              <a:buFont typeface="Arial" panose="020B0604020202020204" pitchFamily="34" charset="0"/>
              <a:buChar char="•"/>
            </a:pPr>
            <a:r>
              <a:rPr lang="en-GB" dirty="0"/>
              <a:t>Now when coming to think of a transitional period in my life to think back and reflect upon, I personally found it hard. At first when I started thinking back and reflecting on events that have happened to me in my life I wasn’t sure there was any “transitional” periods that I could use. When researching different types of life transitions, there was a lot of main changes such as buying a house, getting married and long term illness which I found difficult to relate back to myself as I haven’t reached them periods in lift yet. So I then started looking back in my journal entries there was something that came up more than anything else so I did a bit of deeper reflecting and chose this topic as it did have a huge impact on my life. So the transitional period which I have critically focused on is when I got out of a rather controlling relationship.</a:t>
            </a:r>
          </a:p>
          <a:p>
            <a:pPr>
              <a:buFont typeface="Arial" panose="020B0604020202020204" pitchFamily="34" charset="0"/>
              <a:buChar char="•"/>
            </a:pPr>
            <a:endParaRPr lang="en-GB" dirty="0"/>
          </a:p>
          <a:p>
            <a:pPr>
              <a:buFont typeface="Arial" panose="020B0604020202020204" pitchFamily="34" charset="0"/>
              <a:buChar char="•"/>
            </a:pPr>
            <a:r>
              <a:rPr lang="en-GB" dirty="0"/>
              <a:t>When looking back at that time and also looking at a reflective model that would help me dig further into this I chose </a:t>
            </a:r>
            <a:r>
              <a:rPr lang="en-GB" dirty="0" err="1"/>
              <a:t>gibbs</a:t>
            </a:r>
            <a:r>
              <a:rPr lang="en-GB" dirty="0"/>
              <a:t> model. I chose this as when I was looking at others such as </a:t>
            </a:r>
            <a:r>
              <a:rPr lang="en-GB" dirty="0" err="1"/>
              <a:t>Kolbs</a:t>
            </a:r>
            <a:r>
              <a:rPr lang="en-GB" dirty="0"/>
              <a:t> it did get me to ask questions but I found that Gibbs had further and deeper questions and got to deeper elements of understanding that </a:t>
            </a:r>
            <a:r>
              <a:rPr lang="en-GB" dirty="0" err="1"/>
              <a:t>kolbs</a:t>
            </a:r>
            <a:r>
              <a:rPr lang="en-GB" dirty="0"/>
              <a:t> wouldn’t have.</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3</a:t>
            </a:fld>
            <a:endParaRPr lang="en-GB" dirty="0"/>
          </a:p>
        </p:txBody>
      </p:sp>
    </p:spTree>
    <p:extLst>
      <p:ext uri="{BB962C8B-B14F-4D97-AF65-F5344CB8AC3E}">
        <p14:creationId xmlns:p14="http://schemas.microsoft.com/office/powerpoint/2010/main" val="2232225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en-GB" dirty="0"/>
              <a:t>So now I will use </a:t>
            </a:r>
            <a:r>
              <a:rPr lang="en-GB" dirty="0" err="1"/>
              <a:t>gibbs</a:t>
            </a:r>
            <a:r>
              <a:rPr lang="en-GB" dirty="0"/>
              <a:t> model to talk you through my reflective process and my understanding of my transitional process</a:t>
            </a:r>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4</a:t>
            </a:fld>
            <a:endParaRPr lang="en-GB" dirty="0"/>
          </a:p>
        </p:txBody>
      </p:sp>
    </p:spTree>
    <p:extLst>
      <p:ext uri="{BB962C8B-B14F-4D97-AF65-F5344CB8AC3E}">
        <p14:creationId xmlns:p14="http://schemas.microsoft.com/office/powerpoint/2010/main" val="12428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So the first step within the model is the description part. So I broke it down and asked myself these questions (point 1)</a:t>
            </a:r>
          </a:p>
          <a:p>
            <a:pPr>
              <a:buFont typeface="+mj-lt"/>
              <a:buNone/>
            </a:pPr>
            <a:endParaRPr lang="en-GB" dirty="0"/>
          </a:p>
          <a:p>
            <a:pPr>
              <a:buFont typeface="+mj-lt"/>
              <a:buAutoNum type="arabicPeriod"/>
            </a:pPr>
            <a:r>
              <a:rPr lang="en-GB" dirty="0"/>
              <a:t>WHAT HAPPENED - In a relationship, it was very controlling in the sense of if I did anything I would be questioned. If I picked up my phone, if I was late home, if I didn't message back. I eventually after some time decided it was time to put a stop to this situation.</a:t>
            </a:r>
          </a:p>
          <a:p>
            <a:pPr>
              <a:buFont typeface="+mj-lt"/>
              <a:buAutoNum type="arabicPeriod"/>
            </a:pPr>
            <a:endParaRPr lang="en-GB" dirty="0"/>
          </a:p>
          <a:p>
            <a:pPr>
              <a:buFont typeface="+mj-lt"/>
              <a:buAutoNum type="arabicPeriod"/>
            </a:pPr>
            <a:r>
              <a:rPr lang="en-GB" dirty="0"/>
              <a:t>WHEN AND WHERE? - After 2 years I tried to end it face to face but he said no. I carried on but then it got too much and I tried again. So one day a few months after this, I was in </a:t>
            </a:r>
            <a:r>
              <a:rPr lang="en-GB" dirty="0" err="1"/>
              <a:t>bristol</a:t>
            </a:r>
            <a:r>
              <a:rPr lang="en-GB" dirty="0"/>
              <a:t> for some training, I messaged him when I had gone up there for the day.</a:t>
            </a:r>
          </a:p>
          <a:p>
            <a:pPr>
              <a:buFont typeface="+mj-lt"/>
              <a:buAutoNum type="arabicPeriod"/>
            </a:pPr>
            <a:endParaRPr lang="en-GB" dirty="0"/>
          </a:p>
          <a:p>
            <a:pPr>
              <a:buFont typeface="+mj-lt"/>
              <a:buAutoNum type="arabicPeriod"/>
            </a:pPr>
            <a:r>
              <a:rPr lang="en-GB" dirty="0"/>
              <a:t>WHY WAS I THERE? –So why was I in that situation, well Because the other way out didn’t work and I saw this as the only other option which would potentially be successful as </a:t>
            </a:r>
            <a:r>
              <a:rPr lang="en-GB" dirty="0" err="1"/>
              <a:t>i</a:t>
            </a:r>
            <a:r>
              <a:rPr lang="en-GB" dirty="0"/>
              <a:t> wouldn’t have to face him as there was a distance between us.</a:t>
            </a:r>
          </a:p>
          <a:p>
            <a:pPr>
              <a:buFont typeface="+mj-lt"/>
              <a:buAutoNum type="arabicPeriod"/>
            </a:pPr>
            <a:endParaRPr lang="en-GB" dirty="0"/>
          </a:p>
          <a:p>
            <a:pPr>
              <a:buFont typeface="+mj-lt"/>
              <a:buAutoNum type="arabicPeriod"/>
            </a:pPr>
            <a:r>
              <a:rPr lang="en-GB" dirty="0"/>
              <a:t>WHAT HAPPENED IN THE END? - he took it better than I thought he would, he messaged me back saying that he wasn’t happy about it but if that’s what I had decided then he would go with it.</a:t>
            </a:r>
          </a:p>
          <a:p>
            <a:pPr>
              <a:buFont typeface="+mj-lt"/>
              <a:buAutoNum type="arabicPeriod"/>
            </a:pPr>
            <a:endParaRPr lang="en-GB" dirty="0"/>
          </a:p>
          <a:p>
            <a:pPr>
              <a:buFont typeface="+mj-lt"/>
              <a:buAutoNum type="arabicPeriod"/>
            </a:pPr>
            <a:r>
              <a:rPr lang="en-GB" dirty="0"/>
              <a:t>HOW DID PEOPLE REACT - my friends were chuffed, my family sort of saw it coming.</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5</a:t>
            </a:fld>
            <a:endParaRPr lang="en-GB" dirty="0"/>
          </a:p>
        </p:txBody>
      </p:sp>
    </p:spTree>
    <p:extLst>
      <p:ext uri="{BB962C8B-B14F-4D97-AF65-F5344CB8AC3E}">
        <p14:creationId xmlns:p14="http://schemas.microsoft.com/office/powerpoint/2010/main" val="2363194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The second part to this model is what feelings happened at the time of this event. (point 2)</a:t>
            </a:r>
          </a:p>
          <a:p>
            <a:pPr>
              <a:buFont typeface="Arial" panose="020B0604020202020204" pitchFamily="34" charset="0"/>
              <a:buChar char="•"/>
            </a:pPr>
            <a:endParaRPr lang="en-GB" dirty="0"/>
          </a:p>
          <a:p>
            <a:pPr>
              <a:buFont typeface="+mj-lt"/>
              <a:buAutoNum type="arabicPeriod"/>
            </a:pPr>
            <a:r>
              <a:rPr lang="en-GB" dirty="0"/>
              <a:t>How did you feel before during and after the experience, how do you feel about the experience now, how do you feel others feel about the experience now –</a:t>
            </a:r>
          </a:p>
          <a:p>
            <a:pPr>
              <a:buFont typeface="+mj-lt"/>
              <a:buAutoNum type="arabicPeriod"/>
            </a:pPr>
            <a:endParaRPr lang="en-GB" dirty="0"/>
          </a:p>
          <a:p>
            <a:pPr>
              <a:buFont typeface="+mj-lt"/>
              <a:buAutoNum type="arabicPeriod"/>
            </a:pPr>
            <a:r>
              <a:rPr lang="en-GB" dirty="0"/>
              <a:t>BEFORE - When I knew deep down inside that it wasn’t right for me there, I was terrified. After he had told me no the first time I never thought id be able to get out and I didn’t want to try again because I was scared at what confrontation this may lead too. I was angry at letting myself be in that situation for so long even after people saying I should change it.</a:t>
            </a:r>
          </a:p>
          <a:p>
            <a:pPr>
              <a:buFont typeface="+mj-lt"/>
              <a:buAutoNum type="arabicPeriod"/>
            </a:pPr>
            <a:endParaRPr lang="en-GB" dirty="0"/>
          </a:p>
          <a:p>
            <a:pPr>
              <a:buFont typeface="+mj-lt"/>
              <a:buAutoNum type="arabicPeriod"/>
            </a:pPr>
            <a:r>
              <a:rPr lang="en-GB" dirty="0"/>
              <a:t>DURING - I was also scared in that moment. I had typed the message out and was in the car and I just was thinking about all the possible outcomes to this, would he ring me, say something horrible and I wouldn’t have been able to do my training because id have been thinking about this too much.</a:t>
            </a:r>
          </a:p>
          <a:p>
            <a:pPr>
              <a:buFont typeface="+mj-lt"/>
              <a:buAutoNum type="arabicPeriod"/>
            </a:pPr>
            <a:endParaRPr lang="en-GB" dirty="0"/>
          </a:p>
          <a:p>
            <a:pPr>
              <a:buFont typeface="+mj-lt"/>
              <a:buAutoNum type="arabicPeriod"/>
            </a:pPr>
            <a:r>
              <a:rPr lang="en-GB" dirty="0"/>
              <a:t>AFTER - Once I had sent it and had the reply, I think </a:t>
            </a:r>
            <a:r>
              <a:rPr lang="en-GB" dirty="0" err="1"/>
              <a:t>i</a:t>
            </a:r>
            <a:r>
              <a:rPr lang="en-GB" dirty="0"/>
              <a:t> was sad because I started to reflect on my time had spent the years in college and the start of </a:t>
            </a:r>
            <a:r>
              <a:rPr lang="en-GB" dirty="0" err="1"/>
              <a:t>uni</a:t>
            </a:r>
            <a:r>
              <a:rPr lang="en-GB" dirty="0"/>
              <a:t> in that situation and I think it effected my learning and my other relationships. I was also excited to finally be free. I was exhausted of everything and now I didn’t have to worry anymore.</a:t>
            </a:r>
          </a:p>
          <a:p>
            <a:endParaRPr lang="en-GB" dirty="0"/>
          </a:p>
          <a:p>
            <a:r>
              <a:rPr lang="en-GB" dirty="0"/>
              <a:t>5. HOW DO YOU FEEL NOW – I think looking back at what happened, I do feel like it was the best decision and I feel proud of myself for being able to take that step and believe that everything would be okay rather than doubting everything And where I am in my life now I am very happy so everything happened for a reason and turned out to be for the best.</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6</a:t>
            </a:fld>
            <a:endParaRPr lang="en-GB" dirty="0"/>
          </a:p>
        </p:txBody>
      </p:sp>
    </p:spTree>
    <p:extLst>
      <p:ext uri="{BB962C8B-B14F-4D97-AF65-F5344CB8AC3E}">
        <p14:creationId xmlns:p14="http://schemas.microsoft.com/office/powerpoint/2010/main" val="52818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Then comes the evaluation part, so looking at what went well as what didn’t go so well.</a:t>
            </a:r>
          </a:p>
          <a:p>
            <a:pPr>
              <a:buFont typeface="Arial" panose="020B0604020202020204" pitchFamily="34" charset="0"/>
              <a:buChar char="•"/>
            </a:pPr>
            <a:endParaRPr lang="en-GB" dirty="0"/>
          </a:p>
          <a:p>
            <a:pPr>
              <a:buFont typeface="Arial" panose="020B0604020202020204" pitchFamily="34" charset="0"/>
              <a:buChar char="•"/>
            </a:pPr>
            <a:r>
              <a:rPr lang="en-GB" dirty="0"/>
              <a:t>What went well/not, was the situation resolved afterwards if not why, what positive or negative thing did you contribute, what positive or negative thing did others contribute</a:t>
            </a:r>
          </a:p>
          <a:p>
            <a:pPr>
              <a:buFont typeface="Arial" panose="020B0604020202020204" pitchFamily="34" charset="0"/>
              <a:buChar char="•"/>
            </a:pPr>
            <a:endParaRPr lang="en-GB" dirty="0"/>
          </a:p>
          <a:p>
            <a:pPr>
              <a:buFont typeface="Arial" panose="020B0604020202020204" pitchFamily="34" charset="0"/>
              <a:buChar char="•"/>
            </a:pPr>
            <a:r>
              <a:rPr lang="en-GB" dirty="0"/>
              <a:t> I think the whole situation did go well and better than I expected it too. The situation from my perspective was resolved and I had been able to take control of that situation, and find a way to help myself, through the use of a message. I managed to stop that troubling situation and let it not affect my adulthood as this did happen to me before any of those “big” life transitions such as getting a house/starting a family. Also, when looking at the response I had back that was a positive as it could have been a lot worse thinking about how previous responses went.</a:t>
            </a:r>
          </a:p>
          <a:p>
            <a:pPr>
              <a:buFont typeface="Arial" panose="020B0604020202020204" pitchFamily="34" charset="0"/>
              <a:buChar char="•"/>
            </a:pPr>
            <a:endParaRPr lang="en-GB" dirty="0"/>
          </a:p>
          <a:p>
            <a:pPr>
              <a:buFont typeface="Arial" panose="020B0604020202020204" pitchFamily="34" charset="0"/>
              <a:buChar char="•"/>
            </a:pPr>
            <a:r>
              <a:rPr lang="en-GB" dirty="0"/>
              <a:t>When looking at the not so good side of things, I think a message isn’t the best way of ending a relationship and is sort of a “cop out” way. But then as I said </a:t>
            </a:r>
            <a:r>
              <a:rPr lang="en-GB" dirty="0" err="1"/>
              <a:t>i</a:t>
            </a:r>
            <a:r>
              <a:rPr lang="en-GB" dirty="0"/>
              <a:t> also think to me, that was in my favour. And the fact the response was neutral too maybe this helped the other individual too?</a:t>
            </a:r>
          </a:p>
          <a:p>
            <a:pPr>
              <a:buFont typeface="Arial" panose="020B0604020202020204" pitchFamily="34" charset="0"/>
              <a:buChar char="•"/>
            </a:pPr>
            <a:endParaRPr lang="en-GB" dirty="0"/>
          </a:p>
          <a:p>
            <a:pPr>
              <a:buFont typeface="Arial" panose="020B0604020202020204" pitchFamily="34" charset="0"/>
              <a:buChar char="•"/>
            </a:pPr>
            <a:r>
              <a:rPr lang="en-GB" dirty="0"/>
              <a:t>So when I actually look back and using this evaluation tool, at the time I may have felt that this wasn’t the best way to help end the situation but in fact there are many positives that occurred from me doing it this way which I didn’t think were possible at the time.</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7</a:t>
            </a:fld>
            <a:endParaRPr lang="en-GB" dirty="0"/>
          </a:p>
        </p:txBody>
      </p:sp>
    </p:spTree>
    <p:extLst>
      <p:ext uri="{BB962C8B-B14F-4D97-AF65-F5344CB8AC3E}">
        <p14:creationId xmlns:p14="http://schemas.microsoft.com/office/powerpoint/2010/main" val="884683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Now the analysis part I at first thought there wasn’t much to talk about. I thought it was the same as the evaluation. And with the </a:t>
            </a:r>
            <a:r>
              <a:rPr lang="en-GB" dirty="0" err="1"/>
              <a:t>whole”what</a:t>
            </a:r>
            <a:r>
              <a:rPr lang="en-GB" dirty="0"/>
              <a:t> sense can you make of the situation” I thought well it wasn’t great. But after some research I asked some questions about it…</a:t>
            </a:r>
          </a:p>
          <a:p>
            <a:pPr>
              <a:buFont typeface="Arial" panose="020B0604020202020204" pitchFamily="34" charset="0"/>
              <a:buChar char="•"/>
            </a:pPr>
            <a:endParaRPr lang="en-GB" dirty="0"/>
          </a:p>
          <a:p>
            <a:pPr>
              <a:buFont typeface="+mj-lt"/>
              <a:buAutoNum type="arabicPeriod"/>
            </a:pPr>
            <a:r>
              <a:rPr lang="en-GB" dirty="0"/>
              <a:t>What do you think might have helped/hindered the situation: tools, research that may have helped –</a:t>
            </a:r>
          </a:p>
          <a:p>
            <a:pPr>
              <a:buFont typeface="+mj-lt"/>
              <a:buAutoNum type="arabicPeriod"/>
            </a:pPr>
            <a:endParaRPr lang="en-GB" dirty="0"/>
          </a:p>
          <a:p>
            <a:pPr>
              <a:buFont typeface="+mj-lt"/>
              <a:buAutoNum type="arabicPeriod"/>
            </a:pPr>
            <a:r>
              <a:rPr lang="en-GB" dirty="0"/>
              <a:t>HELPED/HINDERED - I think being apart and no where near helped the situation otherwise it would have turned out like previous times.</a:t>
            </a:r>
          </a:p>
          <a:p>
            <a:pPr>
              <a:buFont typeface="+mj-lt"/>
              <a:buAutoNum type="arabicPeriod"/>
            </a:pPr>
            <a:endParaRPr lang="en-GB" dirty="0"/>
          </a:p>
          <a:p>
            <a:pPr>
              <a:buFont typeface="+mj-lt"/>
              <a:buAutoNum type="arabicPeriod"/>
            </a:pPr>
            <a:r>
              <a:rPr lang="en-GB" dirty="0"/>
              <a:t>RESEARCH/TOOLS - I think perhaps if </a:t>
            </a:r>
            <a:r>
              <a:rPr lang="en-GB" dirty="0" err="1"/>
              <a:t>i</a:t>
            </a:r>
            <a:r>
              <a:rPr lang="en-GB" dirty="0"/>
              <a:t> had done some research for professional help I could have found someone who would have been suited to me and maybe speaking to somebody professionally about this before I got to this stage and they could have helped me find a way or given me some tools to get out of this situation without me feeling like </a:t>
            </a:r>
            <a:r>
              <a:rPr lang="en-GB" dirty="0" err="1"/>
              <a:t>i</a:t>
            </a:r>
            <a:r>
              <a:rPr lang="en-GB" dirty="0"/>
              <a:t> was doing it the cop out way and feeling bad about putting my needs before others.</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8</a:t>
            </a:fld>
            <a:endParaRPr lang="en-GB" dirty="0"/>
          </a:p>
        </p:txBody>
      </p:sp>
    </p:spTree>
    <p:extLst>
      <p:ext uri="{BB962C8B-B14F-4D97-AF65-F5344CB8AC3E}">
        <p14:creationId xmlns:p14="http://schemas.microsoft.com/office/powerpoint/2010/main" val="2660009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So when looking at the conclusion it was sort of bringing things together and thinking about what I have gained out of this situation</a:t>
            </a:r>
          </a:p>
          <a:p>
            <a:pPr>
              <a:buFont typeface="Arial" panose="020B0604020202020204" pitchFamily="34" charset="0"/>
              <a:buChar char="•"/>
            </a:pPr>
            <a:endParaRPr lang="en-GB" dirty="0"/>
          </a:p>
          <a:p>
            <a:pPr>
              <a:buFont typeface="+mj-lt"/>
              <a:buAutoNum type="arabicPeriod"/>
            </a:pPr>
            <a:r>
              <a:rPr lang="en-GB" dirty="0"/>
              <a:t>What skills or tools can help me next time, can </a:t>
            </a:r>
            <a:r>
              <a:rPr lang="en-GB" dirty="0" err="1"/>
              <a:t>i</a:t>
            </a:r>
            <a:r>
              <a:rPr lang="en-GB" dirty="0"/>
              <a:t> use these skills now or do </a:t>
            </a:r>
            <a:r>
              <a:rPr lang="en-GB" dirty="0" err="1"/>
              <a:t>i</a:t>
            </a:r>
            <a:r>
              <a:rPr lang="en-GB" dirty="0"/>
              <a:t> have to work on them more, what will I do differently, how can </a:t>
            </a:r>
            <a:r>
              <a:rPr lang="en-GB" dirty="0" err="1"/>
              <a:t>i</a:t>
            </a:r>
            <a:r>
              <a:rPr lang="en-GB" dirty="0"/>
              <a:t> avoid negative outcomes again. </a:t>
            </a:r>
          </a:p>
          <a:p>
            <a:pPr>
              <a:buFont typeface="+mj-lt"/>
              <a:buAutoNum type="arabicPeriod"/>
            </a:pPr>
            <a:endParaRPr lang="en-GB" dirty="0"/>
          </a:p>
          <a:p>
            <a:pPr>
              <a:buFont typeface="+mj-lt"/>
              <a:buAutoNum type="arabicPeriod"/>
            </a:pPr>
            <a:r>
              <a:rPr lang="en-GB" dirty="0"/>
              <a:t>SKILLS/TOOLS, DO I NEED TO WORK ON THEM - Putting myself first, knowing its okay to be honest about things and I am allowed to feel what I am allowed to feel.</a:t>
            </a:r>
          </a:p>
          <a:p>
            <a:pPr>
              <a:buFont typeface="+mj-lt"/>
              <a:buAutoNum type="arabicPeriod"/>
            </a:pPr>
            <a:endParaRPr lang="en-GB" dirty="0"/>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r>
              <a:rPr lang="en-GB" dirty="0"/>
              <a:t>I have started to use these skills of helping myself before others but I am still working on this and saying no to things, knowing that it’s okay not to want to go out for a coffee if I am not feeling up to it, or to speak freely and be heard as what I am feeling or experiencing can be a learning experience for myself and other parties which is the whole process of reflective practice.</a:t>
            </a:r>
          </a:p>
          <a:p>
            <a:pPr>
              <a:buFont typeface="+mj-lt"/>
              <a:buAutoNum type="arabicPeriod"/>
            </a:pPr>
            <a:endParaRPr lang="en-GB" dirty="0"/>
          </a:p>
          <a:p>
            <a:pPr>
              <a:buFont typeface="+mj-lt"/>
              <a:buAutoNum type="arabicPeriod"/>
            </a:pPr>
            <a:endParaRPr lang="en-GB" dirty="0"/>
          </a:p>
          <a:p>
            <a:pPr>
              <a:buFont typeface="+mj-lt"/>
              <a:buAutoNum type="arabicPeriod"/>
            </a:pPr>
            <a:r>
              <a:rPr lang="en-GB" dirty="0"/>
              <a:t>WHAT TO DO DIFFERENTLY - Knowing that there is professional help there not to be scared and use that tool to help myself. Thinking about it all, I’ve realised that seeking help when everyone was telling me too could have helped earlier on. It has made me realise how much I was focused on other people and their thoughts and feelings and not caring about myself, my health and my mental health.</a:t>
            </a:r>
          </a:p>
          <a:p>
            <a:pPr>
              <a:buFont typeface="+mj-lt"/>
              <a:buAutoNum type="arabicPeriod"/>
            </a:pPr>
            <a:endParaRPr lang="en-GB" dirty="0"/>
          </a:p>
          <a:p>
            <a:pPr>
              <a:buFont typeface="+mj-lt"/>
              <a:buNone/>
            </a:pPr>
            <a:r>
              <a:rPr lang="en-GB" dirty="0"/>
              <a:t>5. AVOID NEGATIVE OUTCOMES – I think overall the outcome wasn’t negative but as I had tried to get out of this situation before and it </a:t>
            </a:r>
            <a:r>
              <a:rPr lang="en-GB" dirty="0" err="1"/>
              <a:t>didn</a:t>
            </a:r>
            <a:r>
              <a:rPr lang="en-GB" dirty="0"/>
              <a:t>;’t go to plan, to avoid that happening, I need to stick to what I am feeling and accept that it is okay like I said earlier, but to allow for that help to create a safe space to communicate these thoughts and feelings to get to the ideal place for myself.</a:t>
            </a:r>
          </a:p>
          <a:p>
            <a:pPr>
              <a:buFont typeface="+mj-lt"/>
              <a:buAutoNum type="arabicPeriod"/>
            </a:pPr>
            <a:endParaRPr lang="en-GB" dirty="0"/>
          </a:p>
          <a:p>
            <a:pPr>
              <a:buFont typeface="+mj-lt"/>
              <a:buAutoNum type="arabicPeriod"/>
            </a:pPr>
            <a:endParaRPr lang="en-GB" dirty="0"/>
          </a:p>
          <a:p>
            <a:pPr>
              <a:buFont typeface="+mj-lt"/>
              <a:buNone/>
            </a:pPr>
            <a:r>
              <a:rPr lang="en-GB" dirty="0"/>
              <a:t>6. BRIDGES - I have also noticed that after thinking about the skills that I have developed and would benefit me if I were to ever go through this again, I started thinking about where I am in regard to the transitional process that made me link with Bridges Theory of Transition. In week 1, we did a journal exercise where we had to use this model and I went back and looked at my journal entry.</a:t>
            </a:r>
          </a:p>
          <a:p>
            <a:pPr marL="742950" lvl="1" indent="-285750">
              <a:buFont typeface="+mj-lt"/>
              <a:buAutoNum type="arabicPeriod"/>
            </a:pPr>
            <a:r>
              <a:rPr lang="en-GB" dirty="0"/>
              <a:t>“if I relate it back to previous relationships, it took a long time to get out of phase 1” - and I can look back and see that I really struggled letting go of the way I used to handle things.</a:t>
            </a:r>
          </a:p>
          <a:p>
            <a:pPr marL="742950" lvl="1" indent="-285750">
              <a:buFont typeface="+mj-lt"/>
              <a:buAutoNum type="arabicPeriod"/>
            </a:pPr>
            <a:r>
              <a:rPr lang="en-GB" dirty="0"/>
              <a:t>“I can say that I am still sort of in the neutral as I can't let go of some things and think about them and do I want to change.”- so this would be myself moving away from putting others first and focusing on myself, but then </a:t>
            </a:r>
            <a:r>
              <a:rPr lang="en-GB" dirty="0" err="1"/>
              <a:t>i</a:t>
            </a:r>
            <a:r>
              <a:rPr lang="en-GB" dirty="0"/>
              <a:t> question whether I want the change… And I think this is where the “not quite into the new way of being” is yet. I still want to put others needs before mine because </a:t>
            </a:r>
            <a:r>
              <a:rPr lang="en-GB" dirty="0" err="1"/>
              <a:t>thats</a:t>
            </a:r>
            <a:r>
              <a:rPr lang="en-GB" dirty="0"/>
              <a:t> the type of person I am. And I think it’s a good way to be but to an extent and I can see that now. It’s about having the right amount to give out but keeping some care and love for yourself.</a:t>
            </a:r>
          </a:p>
          <a:p>
            <a:pPr marL="742950" lvl="1" indent="-285750">
              <a:buFont typeface="+mj-lt"/>
              <a:buAutoNum type="arabicPeriod"/>
            </a:pPr>
            <a:r>
              <a:rPr lang="en-GB" dirty="0"/>
              <a:t>“But then I think I have changed dramatically too as I have learnt from that experience so could argue that they could all have happened but the new beginning phase needs a bit more work”</a:t>
            </a:r>
          </a:p>
          <a:p>
            <a:pPr marL="742950" lvl="1" indent="-285750">
              <a:buFont typeface="+mj-lt"/>
              <a:buAutoNum type="arabicPeriod"/>
            </a:pPr>
            <a:endParaRPr lang="en-GB" dirty="0"/>
          </a:p>
          <a:p>
            <a:pPr>
              <a:buFont typeface="+mj-lt"/>
              <a:buNone/>
            </a:pPr>
            <a:r>
              <a:rPr lang="en-GB" dirty="0"/>
              <a:t>So, I think using both of these models alongside each other have helped me ask deeper questions to understand what I went through and what I need to do for myself.</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9</a:t>
            </a:fld>
            <a:endParaRPr lang="en-GB" dirty="0"/>
          </a:p>
        </p:txBody>
      </p:sp>
    </p:spTree>
    <p:extLst>
      <p:ext uri="{BB962C8B-B14F-4D97-AF65-F5344CB8AC3E}">
        <p14:creationId xmlns:p14="http://schemas.microsoft.com/office/powerpoint/2010/main" val="612337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The one think I liked about this model is that it doesn’t just end on the conclusion of where it ended but it allows for personal growth by creating a plan.</a:t>
            </a:r>
          </a:p>
          <a:p>
            <a:pPr>
              <a:buFont typeface="Arial" panose="020B0604020202020204" pitchFamily="34" charset="0"/>
              <a:buChar char="•"/>
            </a:pPr>
            <a:endParaRPr lang="en-GB" dirty="0"/>
          </a:p>
          <a:p>
            <a:pPr>
              <a:buFont typeface="+mj-lt"/>
              <a:buAutoNum type="arabicPeriod"/>
            </a:pPr>
            <a:r>
              <a:rPr lang="en-GB" dirty="0"/>
              <a:t>If it was to arise again, I would try and be open and honest about all of my feelings, especially at the time of any negativity or problem in a relationship. I also think it is beneficial to allow each person to have their say and not be interrupted allowing everything being put out on the table, so allowing listening and responding and if there needs to be another person to step in and help then make it known straight away to avoid any bad conflicts.</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10</a:t>
            </a:fld>
            <a:endParaRPr lang="en-GB" dirty="0"/>
          </a:p>
        </p:txBody>
      </p:sp>
    </p:spTree>
    <p:extLst>
      <p:ext uri="{BB962C8B-B14F-4D97-AF65-F5344CB8AC3E}">
        <p14:creationId xmlns:p14="http://schemas.microsoft.com/office/powerpoint/2010/main" val="2585006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after reflecting using </a:t>
            </a:r>
            <a:r>
              <a:rPr lang="en-GB" dirty="0" err="1"/>
              <a:t>gibbs</a:t>
            </a:r>
            <a:r>
              <a:rPr lang="en-GB" dirty="0"/>
              <a:t> model I found it quite easy to pick out what my growing edge would be. It seemed that throughout that process it was all about putting my needs before others. I found this image created by </a:t>
            </a:r>
            <a:r>
              <a:rPr lang="en-GB" dirty="0" err="1"/>
              <a:t>emily</a:t>
            </a:r>
            <a:r>
              <a:rPr lang="en-GB" dirty="0"/>
              <a:t> </a:t>
            </a:r>
            <a:r>
              <a:rPr lang="en-GB" dirty="0" err="1"/>
              <a:t>mann</a:t>
            </a:r>
            <a:r>
              <a:rPr lang="en-GB" dirty="0"/>
              <a:t> and I loved the use of the watering can allowing the woman to grow herself and let the other moments in her life hold back. </a:t>
            </a:r>
          </a:p>
          <a:p>
            <a:endParaRPr lang="en-GB" dirty="0"/>
          </a:p>
          <a:p>
            <a:r>
              <a:rPr lang="en-GB" dirty="0"/>
              <a:t>I then edited this image for the use of the presentation and my reflection to encompass what I tend to look out for in my life more than looking after myself. Linking it back to Gibbs and the final point the action plan It continues to allow for growth and for me to work on myself as I know that </a:t>
            </a:r>
            <a:r>
              <a:rPr lang="en-GB" dirty="0" err="1"/>
              <a:t>i</a:t>
            </a:r>
            <a:r>
              <a:rPr lang="en-GB" dirty="0"/>
              <a:t> still struggle with putting other people before myself and that is something that I am working on everyday. And I can accept that it is a part of me too put other things first as I am a caring person but, from looking back and using these deeper questions I still have to primarily look at helping myself before other things.</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11</a:t>
            </a:fld>
            <a:endParaRPr lang="en-GB" dirty="0"/>
          </a:p>
        </p:txBody>
      </p:sp>
    </p:spTree>
    <p:extLst>
      <p:ext uri="{BB962C8B-B14F-4D97-AF65-F5344CB8AC3E}">
        <p14:creationId xmlns:p14="http://schemas.microsoft.com/office/powerpoint/2010/main" val="2004821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dirty="0"/>
              <a:t>Reflective practice – So just looking back at what reflective practice is, so it’s examining experiences and assessing what has happened. Which is what I have done throughout this presentation when looking at my transitional period.</a:t>
            </a:r>
          </a:p>
          <a:p>
            <a:pPr>
              <a:buFont typeface="+mj-lt"/>
              <a:buAutoNum type="arabicPeriod"/>
            </a:pPr>
            <a:endParaRPr lang="en-GB" dirty="0"/>
          </a:p>
          <a:p>
            <a:pPr>
              <a:buFont typeface="+mj-lt"/>
              <a:buAutoNum type="arabicPeriod"/>
            </a:pPr>
            <a:r>
              <a:rPr lang="en-GB" dirty="0"/>
              <a:t>Also, Everyone experiences different things in life and will be impacted differently. But it is good to look back on these and work on what happened and use this learning in the future.</a:t>
            </a:r>
          </a:p>
          <a:p>
            <a:pPr>
              <a:buFont typeface="+mj-lt"/>
              <a:buAutoNum type="arabicPeriod"/>
            </a:pPr>
            <a:endParaRPr lang="en-GB" dirty="0"/>
          </a:p>
          <a:p>
            <a:pPr>
              <a:buFont typeface="+mj-lt"/>
              <a:buAutoNum type="arabicPeriod"/>
            </a:pPr>
            <a:r>
              <a:rPr lang="en-GB" dirty="0"/>
              <a:t>I believe that Gibbs model helped a lot to break it down and allow myself to pull out different aspects of that period and uncover how it has impacted on myself today. Bridges model crept in and it just felt natural to figure out what stage I am at in relation to his </a:t>
            </a:r>
            <a:r>
              <a:rPr lang="en-GB" dirty="0" err="1"/>
              <a:t>explainings</a:t>
            </a:r>
            <a:r>
              <a:rPr lang="en-GB" dirty="0"/>
              <a:t> alongside </a:t>
            </a:r>
            <a:r>
              <a:rPr lang="en-GB" dirty="0" err="1"/>
              <a:t>gibbs</a:t>
            </a:r>
            <a:r>
              <a:rPr lang="en-GB" dirty="0"/>
              <a:t> model</a:t>
            </a:r>
          </a:p>
          <a:p>
            <a:pPr>
              <a:buFont typeface="+mj-lt"/>
              <a:buAutoNum type="arabicPeriod"/>
            </a:pPr>
            <a:endParaRPr lang="en-GB" dirty="0"/>
          </a:p>
          <a:p>
            <a:pPr>
              <a:buFont typeface="+mj-lt"/>
              <a:buAutoNum type="arabicPeriod"/>
            </a:pPr>
            <a:r>
              <a:rPr lang="en-GB" dirty="0"/>
              <a:t>I identified that putting myself first is my growing edge and having gone through the models I can see how I need to put plans in place to assist me on the rest of my journey.</a:t>
            </a:r>
          </a:p>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12</a:t>
            </a:fld>
            <a:endParaRPr lang="en-GB"/>
          </a:p>
        </p:txBody>
      </p:sp>
    </p:spTree>
    <p:extLst>
      <p:ext uri="{BB962C8B-B14F-4D97-AF65-F5344CB8AC3E}">
        <p14:creationId xmlns:p14="http://schemas.microsoft.com/office/powerpoint/2010/main" val="4479400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en-GB" dirty="0"/>
              <a:t>So thank you for listening to this presentation and going through my reflective journey on my transitional period</a:t>
            </a:r>
            <a:r>
              <a:rPr lang="en-GB"/>
              <a:t>. </a:t>
            </a:r>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13</a:t>
            </a:fld>
            <a:endParaRPr lang="en-GB" dirty="0"/>
          </a:p>
        </p:txBody>
      </p:sp>
    </p:spTree>
    <p:extLst>
      <p:ext uri="{BB962C8B-B14F-4D97-AF65-F5344CB8AC3E}">
        <p14:creationId xmlns:p14="http://schemas.microsoft.com/office/powerpoint/2010/main" val="21404702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US"/>
              <a:t>Click to edit Master title style</a:t>
            </a:r>
            <a:endParaRPr lang="en-GB"/>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4.xml"/><Relationship Id="rId1" Type="http://schemas.openxmlformats.org/officeDocument/2006/relationships/tags" Target="../tags/tag1.xml"/><Relationship Id="rId5" Type="http://schemas.openxmlformats.org/officeDocument/2006/relationships/image" Target="../media/image32.png"/><Relationship Id="rId4" Type="http://schemas.openxmlformats.org/officeDocument/2006/relationships/image" Target="../media/image31.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rtlCol="0"/>
          <a:lstStyle>
            <a:defPPr>
              <a:defRPr lang="en-GB"/>
            </a:defPPr>
          </a:lstStyle>
          <a:p>
            <a:pPr rtl="0"/>
            <a:r>
              <a:rPr lang="en-GB" dirty="0"/>
              <a:t>My Reflective Practice</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p:txBody>
          <a:bodyPr rtlCol="0"/>
          <a:lstStyle>
            <a:defPPr>
              <a:defRPr lang="en-GB"/>
            </a:defPPr>
          </a:lstStyle>
          <a:p>
            <a:pPr rtl="0"/>
            <a:r>
              <a:rPr lang="en-GB" dirty="0"/>
              <a:t>Kristen Hyett</a:t>
            </a:r>
          </a:p>
        </p:txBody>
      </p:sp>
    </p:spTree>
    <p:extLst>
      <p:ext uri="{BB962C8B-B14F-4D97-AF65-F5344CB8AC3E}">
        <p14:creationId xmlns:p14="http://schemas.microsoft.com/office/powerpoint/2010/main" val="3177180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rtlCol="0">
            <a:normAutofit/>
          </a:bodyPr>
          <a:lstStyle>
            <a:defPPr>
              <a:defRPr lang="en-GB"/>
            </a:defPPr>
          </a:lstStyle>
          <a:p>
            <a:pPr rtl="0"/>
            <a:r>
              <a:rPr lang="en-GB">
                <a:solidFill>
                  <a:schemeClr val="accent3"/>
                </a:solidFill>
                <a:latin typeface="Baskerville Old Face" panose="02020602080505020303" pitchFamily="18" charset="77"/>
                <a:cs typeface="Calibri Light"/>
              </a:rPr>
              <a:t>Agenda</a:t>
            </a:r>
            <a:endParaRPr lang="en-GB"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rtlCol="0"/>
          <a:lstStyle>
            <a:defPPr>
              <a:defRPr lang="en-GB"/>
            </a:defPPr>
          </a:lstStyle>
          <a:p>
            <a:pPr rtl="0"/>
            <a:r>
              <a:rPr lang="en-GB" dirty="0"/>
              <a:t>A</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p:txBody>
          <a:bodyPr vert="horz" lIns="91440" tIns="45720" rIns="91440" bIns="45720" rtlCol="0" anchor="t">
            <a:normAutofit/>
          </a:bodyPr>
          <a:lstStyle>
            <a:defPPr>
              <a:defRPr lang="en-GB"/>
            </a:defPPr>
          </a:lstStyle>
          <a:p>
            <a:pPr marL="0" indent="0" rtl="0">
              <a:lnSpc>
                <a:spcPct val="150000"/>
              </a:lnSpc>
              <a:buNone/>
            </a:pPr>
            <a:r>
              <a:rPr lang="en-GB" sz="2400" dirty="0">
                <a:solidFill>
                  <a:schemeClr val="accent3"/>
                </a:solidFill>
                <a:latin typeface="Gill Sans Nova Light" panose="020B0302020104020203" pitchFamily="34" charset="0"/>
                <a:cs typeface="Gill Sans Light" panose="020B0302020104020203" pitchFamily="34" charset="-79"/>
              </a:rPr>
              <a:t>Introduction</a:t>
            </a:r>
          </a:p>
          <a:p>
            <a:pPr marL="0" indent="0" rtl="0">
              <a:lnSpc>
                <a:spcPct val="150000"/>
              </a:lnSpc>
              <a:buNone/>
            </a:pPr>
            <a:r>
              <a:rPr lang="en-GB" sz="2400" dirty="0">
                <a:solidFill>
                  <a:schemeClr val="accent3"/>
                </a:solidFill>
                <a:latin typeface="Gill Sans Nova Light" panose="020B0302020104020203" pitchFamily="34" charset="0"/>
                <a:cs typeface="Gill Sans Light" panose="020B0302020104020203" pitchFamily="34" charset="-79"/>
              </a:rPr>
              <a:t>Gibbs Reflective Model</a:t>
            </a:r>
          </a:p>
          <a:p>
            <a:pPr marL="0" indent="0" rtl="0">
              <a:lnSpc>
                <a:spcPct val="150000"/>
              </a:lnSpc>
              <a:buNone/>
            </a:pPr>
            <a:r>
              <a:rPr lang="en-GB" sz="2400" dirty="0">
                <a:solidFill>
                  <a:schemeClr val="accent3"/>
                </a:solidFill>
                <a:latin typeface="Gill Sans Nova Light" panose="020B0302020104020203" pitchFamily="34" charset="0"/>
                <a:cs typeface="Gill Sans Light" panose="020B0302020104020203" pitchFamily="34" charset="-79"/>
              </a:rPr>
              <a:t>My Growing Edge</a:t>
            </a:r>
          </a:p>
          <a:p>
            <a:pPr marL="0" indent="0" rtl="0">
              <a:lnSpc>
                <a:spcPct val="150000"/>
              </a:lnSpc>
              <a:buNone/>
            </a:pPr>
            <a:r>
              <a:rPr lang="en-GB" sz="2400" dirty="0">
                <a:solidFill>
                  <a:schemeClr val="accent3"/>
                </a:solidFill>
                <a:latin typeface="Gill Sans Nova Light" panose="020B0302020104020203" pitchFamily="34" charset="0"/>
                <a:cs typeface="Gill Sans Light" panose="020B0302020104020203" pitchFamily="34" charset="-79"/>
              </a:rPr>
              <a:t>Summary</a:t>
            </a:r>
          </a:p>
          <a:p>
            <a:pPr rtl="0"/>
            <a:endParaRPr lang="en-GB"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2</a:t>
            </a:fld>
            <a:endParaRPr lang="en-GB" dirty="0"/>
          </a:p>
        </p:txBody>
      </p:sp>
    </p:spTree>
    <p:extLst>
      <p:ext uri="{BB962C8B-B14F-4D97-AF65-F5344CB8AC3E}">
        <p14:creationId xmlns:p14="http://schemas.microsoft.com/office/powerpoint/2010/main" val="18595278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0AA6-6B9B-F8A7-D9F1-06628A20C6D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03DA140-95E3-D2F0-5417-35F3BF2B8E36}"/>
              </a:ext>
            </a:extLst>
          </p:cNvPr>
          <p:cNvSpPr>
            <a:spLocks noGrp="1"/>
          </p:cNvSpPr>
          <p:nvPr>
            <p:ph idx="1"/>
          </p:nvPr>
        </p:nvSpPr>
        <p:spPr/>
        <p:txBody>
          <a:bodyPr/>
          <a:lstStyle/>
          <a:p>
            <a:r>
              <a:rPr lang="en-GB"/>
              <a:t>Reflective practice</a:t>
            </a:r>
          </a:p>
          <a:p>
            <a:r>
              <a:rPr lang="en-GB"/>
              <a:t>Transitional </a:t>
            </a:r>
            <a:r>
              <a:rPr lang="en-GB" dirty="0"/>
              <a:t>period</a:t>
            </a:r>
          </a:p>
          <a:p>
            <a:r>
              <a:rPr lang="en-GB" dirty="0"/>
              <a:t>Why Gibbs?</a:t>
            </a:r>
          </a:p>
        </p:txBody>
      </p:sp>
      <p:sp>
        <p:nvSpPr>
          <p:cNvPr id="5" name="Slide Number Placeholder 4">
            <a:extLst>
              <a:ext uri="{FF2B5EF4-FFF2-40B4-BE49-F238E27FC236}">
                <a16:creationId xmlns:a16="http://schemas.microsoft.com/office/drawing/2014/main" id="{A0002AEE-DC3B-E2CA-2A5F-68C83EE341B9}"/>
              </a:ext>
            </a:extLst>
          </p:cNvPr>
          <p:cNvSpPr>
            <a:spLocks noGrp="1"/>
          </p:cNvSpPr>
          <p:nvPr>
            <p:ph type="sldNum" sz="quarter" idx="11"/>
          </p:nvPr>
        </p:nvSpPr>
        <p:spPr/>
        <p:txBody>
          <a:bodyPr/>
          <a:lstStyle/>
          <a:p>
            <a:pPr rtl="0"/>
            <a:fld id="{294A09A9-5501-47C1-A89A-A340965A2BE2}" type="slidenum">
              <a:rPr lang="en-GB" smtClean="0"/>
              <a:pPr rtl="0"/>
              <a:t>3</a:t>
            </a:fld>
            <a:endParaRPr lang="en-GB" dirty="0"/>
          </a:p>
        </p:txBody>
      </p:sp>
    </p:spTree>
    <p:extLst>
      <p:ext uri="{BB962C8B-B14F-4D97-AF65-F5344CB8AC3E}">
        <p14:creationId xmlns:p14="http://schemas.microsoft.com/office/powerpoint/2010/main" val="20631317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p:txBody>
          <a:bodyPr rtlCol="0"/>
          <a:lstStyle>
            <a:defPPr>
              <a:defRPr lang="en-GB"/>
            </a:defPPr>
          </a:lstStyle>
          <a:p>
            <a:pPr rtl="0"/>
            <a:r>
              <a:rPr lang="en-GB" dirty="0"/>
              <a:t>Gibbs Model</a:t>
            </a:r>
          </a:p>
        </p:txBody>
      </p:sp>
    </p:spTree>
    <p:extLst>
      <p:ext uri="{BB962C8B-B14F-4D97-AF65-F5344CB8AC3E}">
        <p14:creationId xmlns:p14="http://schemas.microsoft.com/office/powerpoint/2010/main" val="34467973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39DF3-EE2F-F8EA-6DA2-FD4002C5813A}"/>
              </a:ext>
            </a:extLst>
          </p:cNvPr>
          <p:cNvSpPr>
            <a:spLocks noGrp="1"/>
          </p:cNvSpPr>
          <p:nvPr>
            <p:ph type="title"/>
          </p:nvPr>
        </p:nvSpPr>
        <p:spPr/>
        <p:txBody>
          <a:bodyPr/>
          <a:lstStyle/>
          <a:p>
            <a:r>
              <a:rPr lang="en-GB" dirty="0"/>
              <a:t>Description</a:t>
            </a:r>
          </a:p>
        </p:txBody>
      </p:sp>
      <p:pic>
        <p:nvPicPr>
          <p:cNvPr id="30" name="Picture Placeholder 29" descr="Thought bubble outline">
            <a:extLst>
              <a:ext uri="{FF2B5EF4-FFF2-40B4-BE49-F238E27FC236}">
                <a16:creationId xmlns:a16="http://schemas.microsoft.com/office/drawing/2014/main" id="{47CFFB2C-14CE-C0EE-988A-8386945B2331}"/>
              </a:ext>
            </a:extLst>
          </p:cNvPr>
          <p:cNvPicPr>
            <a:picLocks noGrp="1" noChangeAspect="1"/>
          </p:cNvPicPr>
          <p:nvPr>
            <p:ph type="pic" sz="quarter" idx="12"/>
          </p:nvPr>
        </p:nvPicPr>
        <p:blipFill>
          <a:blip r:embed="rId3">
            <a:extLst>
              <a:ext uri="{96DAC541-7B7A-43D3-8B79-37D633B846F1}">
                <asvg:svgBlip xmlns:asvg="http://schemas.microsoft.com/office/drawing/2016/SVG/main" r:embed="rId4"/>
              </a:ext>
            </a:extLst>
          </a:blip>
          <a:srcRect l="68" r="68"/>
          <a:stretch>
            <a:fillRect/>
          </a:stretch>
        </p:blipFill>
        <p:spPr/>
      </p:pic>
      <p:sp>
        <p:nvSpPr>
          <p:cNvPr id="4" name="Text Placeholder 3">
            <a:extLst>
              <a:ext uri="{FF2B5EF4-FFF2-40B4-BE49-F238E27FC236}">
                <a16:creationId xmlns:a16="http://schemas.microsoft.com/office/drawing/2014/main" id="{B6DA26C3-4598-6DFE-141A-4BA1D85521D0}"/>
              </a:ext>
            </a:extLst>
          </p:cNvPr>
          <p:cNvSpPr>
            <a:spLocks noGrp="1"/>
          </p:cNvSpPr>
          <p:nvPr>
            <p:ph type="body" sz="quarter" idx="13"/>
          </p:nvPr>
        </p:nvSpPr>
        <p:spPr/>
        <p:txBody>
          <a:bodyPr/>
          <a:lstStyle/>
          <a:p>
            <a:r>
              <a:rPr lang="en-GB" dirty="0"/>
              <a:t>What happened?</a:t>
            </a:r>
          </a:p>
        </p:txBody>
      </p:sp>
      <p:pic>
        <p:nvPicPr>
          <p:cNvPr id="38" name="Picture Placeholder 37" descr="Group success with solid fill">
            <a:extLst>
              <a:ext uri="{FF2B5EF4-FFF2-40B4-BE49-F238E27FC236}">
                <a16:creationId xmlns:a16="http://schemas.microsoft.com/office/drawing/2014/main" id="{85DBD5C9-0A72-5214-2524-54CB3A58DCF7}"/>
              </a:ext>
            </a:extLst>
          </p:cNvPr>
          <p:cNvPicPr>
            <a:picLocks noGrp="1" noChangeAspect="1"/>
          </p:cNvPicPr>
          <p:nvPr>
            <p:ph type="pic" sz="quarter" idx="26"/>
          </p:nvPr>
        </p:nvPicPr>
        <p:blipFill>
          <a:blip r:embed="rId5">
            <a:extLst>
              <a:ext uri="{96DAC541-7B7A-43D3-8B79-37D633B846F1}">
                <asvg:svgBlip xmlns:asvg="http://schemas.microsoft.com/office/drawing/2016/SVG/main" r:embed="rId6"/>
              </a:ext>
            </a:extLst>
          </a:blip>
          <a:srcRect l="68" r="68"/>
          <a:stretch>
            <a:fillRect/>
          </a:stretch>
        </p:blipFill>
        <p:spPr>
          <a:xfrm>
            <a:off x="5520768" y="3504385"/>
            <a:ext cx="1160392" cy="1161288"/>
          </a:xfrm>
        </p:spPr>
      </p:pic>
      <p:sp>
        <p:nvSpPr>
          <p:cNvPr id="7" name="Text Placeholder 6">
            <a:extLst>
              <a:ext uri="{FF2B5EF4-FFF2-40B4-BE49-F238E27FC236}">
                <a16:creationId xmlns:a16="http://schemas.microsoft.com/office/drawing/2014/main" id="{C9B4DA51-0644-A9C1-1876-5FB09B634813}"/>
              </a:ext>
            </a:extLst>
          </p:cNvPr>
          <p:cNvSpPr>
            <a:spLocks noGrp="1"/>
          </p:cNvSpPr>
          <p:nvPr>
            <p:ph type="body" sz="quarter" idx="25"/>
          </p:nvPr>
        </p:nvSpPr>
        <p:spPr>
          <a:xfrm>
            <a:off x="4938780" y="4665673"/>
            <a:ext cx="2322576" cy="182880"/>
          </a:xfrm>
        </p:spPr>
        <p:txBody>
          <a:bodyPr/>
          <a:lstStyle/>
          <a:p>
            <a:r>
              <a:rPr lang="en-GB" dirty="0"/>
              <a:t>How did people react?</a:t>
            </a:r>
          </a:p>
        </p:txBody>
      </p:sp>
      <p:pic>
        <p:nvPicPr>
          <p:cNvPr id="32" name="Picture Placeholder 31" descr="Question Mark with solid fill">
            <a:extLst>
              <a:ext uri="{FF2B5EF4-FFF2-40B4-BE49-F238E27FC236}">
                <a16:creationId xmlns:a16="http://schemas.microsoft.com/office/drawing/2014/main" id="{C9348CB4-A24A-593D-8C6B-0B9C6968E2D4}"/>
              </a:ext>
            </a:extLst>
          </p:cNvPr>
          <p:cNvPicPr>
            <a:picLocks noGrp="1" noChangeAspect="1"/>
          </p:cNvPicPr>
          <p:nvPr>
            <p:ph type="pic" sz="quarter" idx="17"/>
          </p:nvPr>
        </p:nvPicPr>
        <p:blipFill>
          <a:blip r:embed="rId7">
            <a:extLst>
              <a:ext uri="{96DAC541-7B7A-43D3-8B79-37D633B846F1}">
                <asvg:svgBlip xmlns:asvg="http://schemas.microsoft.com/office/drawing/2016/SVG/main" r:embed="rId8"/>
              </a:ext>
            </a:extLst>
          </a:blip>
          <a:srcRect l="137" r="137"/>
          <a:stretch>
            <a:fillRect/>
          </a:stretch>
        </p:blipFill>
        <p:spPr>
          <a:xfrm>
            <a:off x="6681160" y="1588326"/>
            <a:ext cx="1160392" cy="1161288"/>
          </a:xfrm>
        </p:spPr>
      </p:pic>
      <p:sp>
        <p:nvSpPr>
          <p:cNvPr id="10" name="Text Placeholder 9">
            <a:extLst>
              <a:ext uri="{FF2B5EF4-FFF2-40B4-BE49-F238E27FC236}">
                <a16:creationId xmlns:a16="http://schemas.microsoft.com/office/drawing/2014/main" id="{A5053B07-04EC-9197-BFC9-3F56C54C9A60}"/>
              </a:ext>
            </a:extLst>
          </p:cNvPr>
          <p:cNvSpPr>
            <a:spLocks noGrp="1"/>
          </p:cNvSpPr>
          <p:nvPr>
            <p:ph type="body" sz="quarter" idx="19"/>
          </p:nvPr>
        </p:nvSpPr>
        <p:spPr/>
        <p:txBody>
          <a:bodyPr/>
          <a:lstStyle/>
          <a:p>
            <a:r>
              <a:rPr lang="en-GB" dirty="0"/>
              <a:t>When and where did it happen?</a:t>
            </a:r>
          </a:p>
        </p:txBody>
      </p:sp>
      <p:pic>
        <p:nvPicPr>
          <p:cNvPr id="34" name="Picture Placeholder 33" descr="Route (Two Pins With A Path) with solid fill">
            <a:extLst>
              <a:ext uri="{FF2B5EF4-FFF2-40B4-BE49-F238E27FC236}">
                <a16:creationId xmlns:a16="http://schemas.microsoft.com/office/drawing/2014/main" id="{1AD8EED4-3CC4-1E7F-5213-371D31F84AA6}"/>
              </a:ext>
            </a:extLst>
          </p:cNvPr>
          <p:cNvPicPr>
            <a:picLocks noGrp="1" noChangeAspect="1"/>
          </p:cNvPicPr>
          <p:nvPr>
            <p:ph type="pic" sz="quarter" idx="16"/>
          </p:nvPr>
        </p:nvPicPr>
        <p:blipFill>
          <a:blip r:embed="rId9">
            <a:extLst>
              <a:ext uri="{96DAC541-7B7A-43D3-8B79-37D633B846F1}">
                <asvg:svgBlip xmlns:asvg="http://schemas.microsoft.com/office/drawing/2016/SVG/main" r:embed="rId10"/>
              </a:ext>
            </a:extLst>
          </a:blip>
          <a:srcRect l="68" r="68"/>
          <a:stretch>
            <a:fillRect/>
          </a:stretch>
        </p:blipFill>
        <p:spPr>
          <a:xfrm>
            <a:off x="4220404" y="1588326"/>
            <a:ext cx="1160392" cy="1161288"/>
          </a:xfrm>
        </p:spPr>
      </p:pic>
      <p:sp>
        <p:nvSpPr>
          <p:cNvPr id="16" name="Text Placeholder 15">
            <a:extLst>
              <a:ext uri="{FF2B5EF4-FFF2-40B4-BE49-F238E27FC236}">
                <a16:creationId xmlns:a16="http://schemas.microsoft.com/office/drawing/2014/main" id="{D74B23FA-6A22-7D54-5BFB-903364E33A20}"/>
              </a:ext>
            </a:extLst>
          </p:cNvPr>
          <p:cNvSpPr>
            <a:spLocks noGrp="1"/>
          </p:cNvSpPr>
          <p:nvPr>
            <p:ph type="body" sz="quarter" idx="21"/>
          </p:nvPr>
        </p:nvSpPr>
        <p:spPr/>
        <p:txBody>
          <a:bodyPr/>
          <a:lstStyle/>
          <a:p>
            <a:r>
              <a:rPr lang="en-GB" dirty="0"/>
              <a:t>Why was I there?</a:t>
            </a:r>
          </a:p>
        </p:txBody>
      </p:sp>
      <p:pic>
        <p:nvPicPr>
          <p:cNvPr id="36" name="Picture Placeholder 35" descr="Badge Tick with solid fill">
            <a:extLst>
              <a:ext uri="{FF2B5EF4-FFF2-40B4-BE49-F238E27FC236}">
                <a16:creationId xmlns:a16="http://schemas.microsoft.com/office/drawing/2014/main" id="{296D152B-A970-3182-BB66-E787C9A3BD52}"/>
              </a:ext>
            </a:extLst>
          </p:cNvPr>
          <p:cNvPicPr>
            <a:picLocks noGrp="1" noChangeAspect="1"/>
          </p:cNvPicPr>
          <p:nvPr>
            <p:ph type="pic" sz="quarter" idx="15"/>
          </p:nvPr>
        </p:nvPicPr>
        <p:blipFill>
          <a:blip r:embed="rId11">
            <a:extLst>
              <a:ext uri="{96DAC541-7B7A-43D3-8B79-37D633B846F1}">
                <asvg:svgBlip xmlns:asvg="http://schemas.microsoft.com/office/drawing/2016/SVG/main" r:embed="rId12"/>
              </a:ext>
            </a:extLst>
          </a:blip>
          <a:srcRect l="68" r="68"/>
          <a:stretch>
            <a:fillRect/>
          </a:stretch>
        </p:blipFill>
        <p:spPr/>
      </p:pic>
      <p:sp>
        <p:nvSpPr>
          <p:cNvPr id="22" name="Text Placeholder 21">
            <a:extLst>
              <a:ext uri="{FF2B5EF4-FFF2-40B4-BE49-F238E27FC236}">
                <a16:creationId xmlns:a16="http://schemas.microsoft.com/office/drawing/2014/main" id="{53DB8F86-BE00-4797-F9D7-0762F6D8F51E}"/>
              </a:ext>
            </a:extLst>
          </p:cNvPr>
          <p:cNvSpPr>
            <a:spLocks noGrp="1"/>
          </p:cNvSpPr>
          <p:nvPr>
            <p:ph type="body" sz="quarter" idx="23"/>
          </p:nvPr>
        </p:nvSpPr>
        <p:spPr/>
        <p:txBody>
          <a:bodyPr/>
          <a:lstStyle/>
          <a:p>
            <a:r>
              <a:rPr lang="en-GB" dirty="0"/>
              <a:t>What happened in the end?</a:t>
            </a:r>
          </a:p>
        </p:txBody>
      </p:sp>
      <p:sp>
        <p:nvSpPr>
          <p:cNvPr id="28" name="Slide Number Placeholder 27">
            <a:extLst>
              <a:ext uri="{FF2B5EF4-FFF2-40B4-BE49-F238E27FC236}">
                <a16:creationId xmlns:a16="http://schemas.microsoft.com/office/drawing/2014/main" id="{B1E6B2E5-5F43-2528-B521-0C985272AD87}"/>
              </a:ext>
            </a:extLst>
          </p:cNvPr>
          <p:cNvSpPr>
            <a:spLocks noGrp="1"/>
          </p:cNvSpPr>
          <p:nvPr>
            <p:ph type="sldNum" sz="quarter" idx="11"/>
          </p:nvPr>
        </p:nvSpPr>
        <p:spPr/>
        <p:txBody>
          <a:bodyPr/>
          <a:lstStyle/>
          <a:p>
            <a:pPr rtl="0"/>
            <a:fld id="{294A09A9-5501-47C1-A89A-A340965A2BE2}" type="slidenum">
              <a:rPr lang="en-GB" smtClean="0"/>
              <a:pPr rtl="0"/>
              <a:t>5</a:t>
            </a:fld>
            <a:endParaRPr lang="en-GB" dirty="0"/>
          </a:p>
        </p:txBody>
      </p:sp>
    </p:spTree>
    <p:extLst>
      <p:ext uri="{BB962C8B-B14F-4D97-AF65-F5344CB8AC3E}">
        <p14:creationId xmlns:p14="http://schemas.microsoft.com/office/powerpoint/2010/main" val="336437951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36F28-BFBD-0280-EB2C-51318C4E9149}"/>
              </a:ext>
            </a:extLst>
          </p:cNvPr>
          <p:cNvSpPr>
            <a:spLocks noGrp="1"/>
          </p:cNvSpPr>
          <p:nvPr>
            <p:ph type="title"/>
          </p:nvPr>
        </p:nvSpPr>
        <p:spPr/>
        <p:txBody>
          <a:bodyPr/>
          <a:lstStyle/>
          <a:p>
            <a:r>
              <a:rPr lang="en-GB" dirty="0"/>
              <a:t>Feelings</a:t>
            </a:r>
          </a:p>
        </p:txBody>
      </p:sp>
      <p:sp>
        <p:nvSpPr>
          <p:cNvPr id="5" name="Slide Number Placeholder 4">
            <a:extLst>
              <a:ext uri="{FF2B5EF4-FFF2-40B4-BE49-F238E27FC236}">
                <a16:creationId xmlns:a16="http://schemas.microsoft.com/office/drawing/2014/main" id="{139986CD-E93E-30D2-5A6C-6A5AF5AF3922}"/>
              </a:ext>
            </a:extLst>
          </p:cNvPr>
          <p:cNvSpPr>
            <a:spLocks noGrp="1"/>
          </p:cNvSpPr>
          <p:nvPr>
            <p:ph type="sldNum" sz="quarter" idx="11"/>
          </p:nvPr>
        </p:nvSpPr>
        <p:spPr/>
        <p:txBody>
          <a:bodyPr/>
          <a:lstStyle/>
          <a:p>
            <a:pPr rtl="0"/>
            <a:fld id="{294A09A9-5501-47C1-A89A-A340965A2BE2}" type="slidenum">
              <a:rPr lang="en-GB" smtClean="0"/>
              <a:pPr rtl="0"/>
              <a:t>6</a:t>
            </a:fld>
            <a:endParaRPr lang="en-GB" dirty="0"/>
          </a:p>
        </p:txBody>
      </p:sp>
      <p:pic>
        <p:nvPicPr>
          <p:cNvPr id="1028" name="Picture 4" descr="90,400+ Anger Icon Illustrations, Royalty-Free Vector Graphics &amp; Clip Art -  iStock | Anger icon vector">
            <a:extLst>
              <a:ext uri="{FF2B5EF4-FFF2-40B4-BE49-F238E27FC236}">
                <a16:creationId xmlns:a16="http://schemas.microsoft.com/office/drawing/2014/main" id="{57BCC075-9C35-D1BC-9CA7-BEEE93985B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8158" y="3033518"/>
            <a:ext cx="2058306" cy="20583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436,500+ Fear Illustrations, Royalty-Free Vector Graphics &amp; Clip Art -  iStock | Fear icon, Anxiety, Scared halloween">
            <a:extLst>
              <a:ext uri="{FF2B5EF4-FFF2-40B4-BE49-F238E27FC236}">
                <a16:creationId xmlns:a16="http://schemas.microsoft.com/office/drawing/2014/main" id="{62156E92-82AB-ED83-520A-9ED278A2D6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755" y="2958266"/>
            <a:ext cx="2058306" cy="205830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Vector cartoon illustration of despaired women sad when laying alone on the  floor. Isolated characters on white background. Stock Vector | Adobe Stock">
            <a:extLst>
              <a:ext uri="{FF2B5EF4-FFF2-40B4-BE49-F238E27FC236}">
                <a16:creationId xmlns:a16="http://schemas.microsoft.com/office/drawing/2014/main" id="{EFF7E683-1C40-2A32-8741-DC597C7916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8170" y="2945272"/>
            <a:ext cx="2058306" cy="205830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CEA790D-4507-050E-9F04-6CF510554376}"/>
              </a:ext>
            </a:extLst>
          </p:cNvPr>
          <p:cNvSpPr txBox="1"/>
          <p:nvPr/>
        </p:nvSpPr>
        <p:spPr>
          <a:xfrm>
            <a:off x="642163" y="5088045"/>
            <a:ext cx="2483030" cy="307777"/>
          </a:xfrm>
          <a:prstGeom prst="rect">
            <a:avLst/>
          </a:prstGeom>
          <a:noFill/>
        </p:spPr>
        <p:txBody>
          <a:bodyPr wrap="square">
            <a:spAutoFit/>
          </a:bodyPr>
          <a:lstStyle/>
          <a:p>
            <a:r>
              <a:rPr lang="en-GB" sz="1400" dirty="0"/>
              <a:t>(</a:t>
            </a:r>
            <a:r>
              <a:rPr lang="en-GB" sz="1400" dirty="0" err="1"/>
              <a:t>Ponomariova</a:t>
            </a:r>
            <a:r>
              <a:rPr lang="en-GB" sz="1400" dirty="0"/>
              <a:t>, 2020)</a:t>
            </a:r>
          </a:p>
        </p:txBody>
      </p:sp>
      <p:sp>
        <p:nvSpPr>
          <p:cNvPr id="8" name="TextBox 7">
            <a:extLst>
              <a:ext uri="{FF2B5EF4-FFF2-40B4-BE49-F238E27FC236}">
                <a16:creationId xmlns:a16="http://schemas.microsoft.com/office/drawing/2014/main" id="{3E362C85-2D0D-53AF-14B0-A7C78EED4E3E}"/>
              </a:ext>
            </a:extLst>
          </p:cNvPr>
          <p:cNvSpPr txBox="1"/>
          <p:nvPr/>
        </p:nvSpPr>
        <p:spPr>
          <a:xfrm>
            <a:off x="3925243" y="5129706"/>
            <a:ext cx="1588588" cy="307777"/>
          </a:xfrm>
          <a:prstGeom prst="rect">
            <a:avLst/>
          </a:prstGeom>
          <a:noFill/>
        </p:spPr>
        <p:txBody>
          <a:bodyPr wrap="square">
            <a:spAutoFit/>
          </a:bodyPr>
          <a:lstStyle/>
          <a:p>
            <a:r>
              <a:rPr lang="en-GB" sz="1400" dirty="0"/>
              <a:t>(Vector, 2021)</a:t>
            </a:r>
          </a:p>
        </p:txBody>
      </p:sp>
      <p:sp>
        <p:nvSpPr>
          <p:cNvPr id="10" name="TextBox 9">
            <a:extLst>
              <a:ext uri="{FF2B5EF4-FFF2-40B4-BE49-F238E27FC236}">
                <a16:creationId xmlns:a16="http://schemas.microsoft.com/office/drawing/2014/main" id="{E1FD3F38-9673-709B-D044-1BB0013226BC}"/>
              </a:ext>
            </a:extLst>
          </p:cNvPr>
          <p:cNvSpPr txBox="1"/>
          <p:nvPr/>
        </p:nvSpPr>
        <p:spPr>
          <a:xfrm>
            <a:off x="7008503" y="5088045"/>
            <a:ext cx="2058306" cy="307777"/>
          </a:xfrm>
          <a:prstGeom prst="rect">
            <a:avLst/>
          </a:prstGeom>
          <a:noFill/>
        </p:spPr>
        <p:txBody>
          <a:bodyPr wrap="square">
            <a:spAutoFit/>
          </a:bodyPr>
          <a:lstStyle/>
          <a:p>
            <a:r>
              <a:rPr lang="en-GB" sz="1400" dirty="0"/>
              <a:t>(</a:t>
            </a:r>
            <a:r>
              <a:rPr lang="en-GB" sz="1400" dirty="0" err="1"/>
              <a:t>Lepusinensis</a:t>
            </a:r>
            <a:r>
              <a:rPr lang="en-GB" sz="1400" dirty="0"/>
              <a:t>, 2018)</a:t>
            </a:r>
          </a:p>
        </p:txBody>
      </p:sp>
      <p:pic>
        <p:nvPicPr>
          <p:cNvPr id="1026" name="Picture 2" descr="A Joyful Woman Joins Some Event With Her Open Arms Stock Illustration -  Download Image Now - iStock">
            <a:extLst>
              <a:ext uri="{FF2B5EF4-FFF2-40B4-BE49-F238E27FC236}">
                <a16:creationId xmlns:a16="http://schemas.microsoft.com/office/drawing/2014/main" id="{4CC96A87-8FAB-8EAD-D350-87A9CC3914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35663" y="2934112"/>
            <a:ext cx="2082459" cy="20824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6142C0-D886-3A97-3549-9960774C2B99}"/>
              </a:ext>
            </a:extLst>
          </p:cNvPr>
          <p:cNvSpPr txBox="1"/>
          <p:nvPr/>
        </p:nvSpPr>
        <p:spPr>
          <a:xfrm>
            <a:off x="10001590" y="5042256"/>
            <a:ext cx="6097162" cy="307777"/>
          </a:xfrm>
          <a:prstGeom prst="rect">
            <a:avLst/>
          </a:prstGeom>
          <a:noFill/>
        </p:spPr>
        <p:txBody>
          <a:bodyPr wrap="square">
            <a:spAutoFit/>
          </a:bodyPr>
          <a:lstStyle/>
          <a:p>
            <a:r>
              <a:rPr lang="en-GB" sz="1400" dirty="0"/>
              <a:t>(</a:t>
            </a:r>
            <a:r>
              <a:rPr lang="en-GB" sz="1400" dirty="0" err="1"/>
              <a:t>Ponomariova</a:t>
            </a:r>
            <a:r>
              <a:rPr lang="en-GB" sz="1400" dirty="0"/>
              <a:t>, 2019)</a:t>
            </a:r>
          </a:p>
        </p:txBody>
      </p:sp>
    </p:spTree>
    <p:extLst>
      <p:ext uri="{BB962C8B-B14F-4D97-AF65-F5344CB8AC3E}">
        <p14:creationId xmlns:p14="http://schemas.microsoft.com/office/powerpoint/2010/main" val="306009403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623C0-CB4B-217D-CD0D-5AF4E8CDF4F0}"/>
              </a:ext>
            </a:extLst>
          </p:cNvPr>
          <p:cNvSpPr>
            <a:spLocks noGrp="1"/>
          </p:cNvSpPr>
          <p:nvPr>
            <p:ph type="title"/>
          </p:nvPr>
        </p:nvSpPr>
        <p:spPr/>
        <p:txBody>
          <a:bodyPr/>
          <a:lstStyle/>
          <a:p>
            <a:r>
              <a:rPr lang="en-GB" dirty="0"/>
              <a:t>Evaluation</a:t>
            </a:r>
          </a:p>
        </p:txBody>
      </p:sp>
      <p:sp>
        <p:nvSpPr>
          <p:cNvPr id="4" name="Slide Number Placeholder 3">
            <a:extLst>
              <a:ext uri="{FF2B5EF4-FFF2-40B4-BE49-F238E27FC236}">
                <a16:creationId xmlns:a16="http://schemas.microsoft.com/office/drawing/2014/main" id="{DF4329F4-852D-B24D-C791-953DE52D028E}"/>
              </a:ext>
            </a:extLst>
          </p:cNvPr>
          <p:cNvSpPr>
            <a:spLocks noGrp="1"/>
          </p:cNvSpPr>
          <p:nvPr>
            <p:ph type="sldNum" sz="quarter" idx="12"/>
          </p:nvPr>
        </p:nvSpPr>
        <p:spPr/>
        <p:txBody>
          <a:bodyPr/>
          <a:lstStyle/>
          <a:p>
            <a:pPr rtl="0"/>
            <a:fld id="{294A09A9-5501-47C1-A89A-A340965A2BE2}" type="slidenum">
              <a:rPr lang="en-GB" smtClean="0"/>
              <a:t>7</a:t>
            </a:fld>
            <a:endParaRPr lang="en-GB" dirty="0"/>
          </a:p>
        </p:txBody>
      </p:sp>
      <p:sp>
        <p:nvSpPr>
          <p:cNvPr id="5" name="Text Placeholder 4">
            <a:extLst>
              <a:ext uri="{FF2B5EF4-FFF2-40B4-BE49-F238E27FC236}">
                <a16:creationId xmlns:a16="http://schemas.microsoft.com/office/drawing/2014/main" id="{B9E889AF-7B7D-A199-BD81-D949771C9316}"/>
              </a:ext>
            </a:extLst>
          </p:cNvPr>
          <p:cNvSpPr>
            <a:spLocks noGrp="1"/>
          </p:cNvSpPr>
          <p:nvPr>
            <p:ph type="body" idx="1"/>
          </p:nvPr>
        </p:nvSpPr>
        <p:spPr>
          <a:xfrm>
            <a:off x="6245352" y="4275456"/>
            <a:ext cx="5065776" cy="448056"/>
          </a:xfrm>
        </p:spPr>
        <p:txBody>
          <a:bodyPr/>
          <a:lstStyle/>
          <a:p>
            <a:r>
              <a:rPr lang="en-GB" dirty="0"/>
              <a:t>Negatives</a:t>
            </a:r>
          </a:p>
        </p:txBody>
      </p:sp>
      <p:sp>
        <p:nvSpPr>
          <p:cNvPr id="6" name="Content Placeholder 5">
            <a:extLst>
              <a:ext uri="{FF2B5EF4-FFF2-40B4-BE49-F238E27FC236}">
                <a16:creationId xmlns:a16="http://schemas.microsoft.com/office/drawing/2014/main" id="{3554231D-583D-7649-7904-63E262C63F4D}"/>
              </a:ext>
            </a:extLst>
          </p:cNvPr>
          <p:cNvSpPr>
            <a:spLocks noGrp="1"/>
          </p:cNvSpPr>
          <p:nvPr>
            <p:ph sz="half" idx="2"/>
          </p:nvPr>
        </p:nvSpPr>
        <p:spPr>
          <a:xfrm>
            <a:off x="6391936" y="4911599"/>
            <a:ext cx="5065776" cy="1554480"/>
          </a:xfrm>
        </p:spPr>
        <p:txBody>
          <a:bodyPr/>
          <a:lstStyle/>
          <a:p>
            <a:r>
              <a:rPr lang="en-GB" dirty="0"/>
              <a:t>Not the most ideal way to leave things.</a:t>
            </a:r>
          </a:p>
          <a:p>
            <a:endParaRPr lang="en-GB" dirty="0"/>
          </a:p>
          <a:p>
            <a:endParaRPr lang="en-GB" dirty="0"/>
          </a:p>
        </p:txBody>
      </p:sp>
      <p:sp>
        <p:nvSpPr>
          <p:cNvPr id="7" name="Text Placeholder 6">
            <a:extLst>
              <a:ext uri="{FF2B5EF4-FFF2-40B4-BE49-F238E27FC236}">
                <a16:creationId xmlns:a16="http://schemas.microsoft.com/office/drawing/2014/main" id="{197F6427-6370-4557-005B-E66C85D7F4FE}"/>
              </a:ext>
            </a:extLst>
          </p:cNvPr>
          <p:cNvSpPr>
            <a:spLocks noGrp="1"/>
          </p:cNvSpPr>
          <p:nvPr>
            <p:ph type="body" sz="quarter" idx="3"/>
          </p:nvPr>
        </p:nvSpPr>
        <p:spPr>
          <a:xfrm>
            <a:off x="6199632" y="2062290"/>
            <a:ext cx="5065776" cy="448056"/>
          </a:xfrm>
        </p:spPr>
        <p:txBody>
          <a:bodyPr/>
          <a:lstStyle/>
          <a:p>
            <a:r>
              <a:rPr lang="en-GB" dirty="0"/>
              <a:t>Positives</a:t>
            </a:r>
          </a:p>
        </p:txBody>
      </p:sp>
      <p:sp>
        <p:nvSpPr>
          <p:cNvPr id="8" name="Content Placeholder 7">
            <a:extLst>
              <a:ext uri="{FF2B5EF4-FFF2-40B4-BE49-F238E27FC236}">
                <a16:creationId xmlns:a16="http://schemas.microsoft.com/office/drawing/2014/main" id="{75AC3252-1BEF-5E41-A976-8E2E1EA75708}"/>
              </a:ext>
            </a:extLst>
          </p:cNvPr>
          <p:cNvSpPr>
            <a:spLocks noGrp="1"/>
          </p:cNvSpPr>
          <p:nvPr>
            <p:ph sz="quarter" idx="4"/>
          </p:nvPr>
        </p:nvSpPr>
        <p:spPr>
          <a:xfrm>
            <a:off x="6199632" y="2679193"/>
            <a:ext cx="5065776" cy="1408176"/>
          </a:xfrm>
        </p:spPr>
        <p:txBody>
          <a:bodyPr/>
          <a:lstStyle/>
          <a:p>
            <a:r>
              <a:rPr lang="en-GB" dirty="0"/>
              <a:t>Managed to find a way to help myself</a:t>
            </a:r>
          </a:p>
          <a:p>
            <a:r>
              <a:rPr lang="en-GB" dirty="0"/>
              <a:t>Not affecting adulthood</a:t>
            </a:r>
          </a:p>
          <a:p>
            <a:r>
              <a:rPr lang="en-GB" dirty="0"/>
              <a:t>Message back - neutral</a:t>
            </a:r>
          </a:p>
        </p:txBody>
      </p:sp>
      <p:sp>
        <p:nvSpPr>
          <p:cNvPr id="9" name="Text Placeholder 8">
            <a:extLst>
              <a:ext uri="{FF2B5EF4-FFF2-40B4-BE49-F238E27FC236}">
                <a16:creationId xmlns:a16="http://schemas.microsoft.com/office/drawing/2014/main" id="{8C80DFE6-8FF7-C2F1-26E0-AED2DD8F1133}"/>
              </a:ext>
            </a:extLst>
          </p:cNvPr>
          <p:cNvSpPr>
            <a:spLocks noGrp="1"/>
          </p:cNvSpPr>
          <p:nvPr>
            <p:ph type="body" sz="quarter" idx="13"/>
          </p:nvPr>
        </p:nvSpPr>
        <p:spPr/>
        <p:txBody>
          <a:bodyPr/>
          <a:lstStyle/>
          <a:p>
            <a:r>
              <a:rPr lang="en-GB" dirty="0"/>
              <a:t>E</a:t>
            </a:r>
          </a:p>
        </p:txBody>
      </p:sp>
    </p:spTree>
    <p:extLst>
      <p:ext uri="{BB962C8B-B14F-4D97-AF65-F5344CB8AC3E}">
        <p14:creationId xmlns:p14="http://schemas.microsoft.com/office/powerpoint/2010/main" val="354065966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B4F8-A314-E718-4B35-4ABCB92A1D9E}"/>
              </a:ext>
            </a:extLst>
          </p:cNvPr>
          <p:cNvSpPr>
            <a:spLocks noGrp="1"/>
          </p:cNvSpPr>
          <p:nvPr>
            <p:ph type="title"/>
          </p:nvPr>
        </p:nvSpPr>
        <p:spPr/>
        <p:txBody>
          <a:bodyPr/>
          <a:lstStyle/>
          <a:p>
            <a:r>
              <a:rPr lang="en-GB" dirty="0"/>
              <a:t>Analysis</a:t>
            </a:r>
          </a:p>
        </p:txBody>
      </p:sp>
      <p:sp>
        <p:nvSpPr>
          <p:cNvPr id="5" name="Slide Number Placeholder 4">
            <a:extLst>
              <a:ext uri="{FF2B5EF4-FFF2-40B4-BE49-F238E27FC236}">
                <a16:creationId xmlns:a16="http://schemas.microsoft.com/office/drawing/2014/main" id="{5D1AAA81-3915-842E-5544-2DF31103E5AB}"/>
              </a:ext>
            </a:extLst>
          </p:cNvPr>
          <p:cNvSpPr>
            <a:spLocks noGrp="1"/>
          </p:cNvSpPr>
          <p:nvPr>
            <p:ph type="sldNum" sz="quarter" idx="11"/>
          </p:nvPr>
        </p:nvSpPr>
        <p:spPr/>
        <p:txBody>
          <a:bodyPr/>
          <a:lstStyle/>
          <a:p>
            <a:pPr rtl="0"/>
            <a:fld id="{294A09A9-5501-47C1-A89A-A340965A2BE2}" type="slidenum">
              <a:rPr lang="en-GB" smtClean="0"/>
              <a:pPr rtl="0"/>
              <a:t>8</a:t>
            </a:fld>
            <a:endParaRPr lang="en-GB" dirty="0"/>
          </a:p>
        </p:txBody>
      </p:sp>
      <p:sp>
        <p:nvSpPr>
          <p:cNvPr id="6" name="Cloud 5">
            <a:extLst>
              <a:ext uri="{FF2B5EF4-FFF2-40B4-BE49-F238E27FC236}">
                <a16:creationId xmlns:a16="http://schemas.microsoft.com/office/drawing/2014/main" id="{AF845FEB-73BB-0122-3BB6-1431B6EF25E3}"/>
              </a:ext>
            </a:extLst>
          </p:cNvPr>
          <p:cNvSpPr/>
          <p:nvPr/>
        </p:nvSpPr>
        <p:spPr>
          <a:xfrm>
            <a:off x="4542971" y="2394857"/>
            <a:ext cx="3309258" cy="239485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Questions</a:t>
            </a:r>
          </a:p>
        </p:txBody>
      </p:sp>
      <p:sp>
        <p:nvSpPr>
          <p:cNvPr id="7" name="TextBox 6">
            <a:extLst>
              <a:ext uri="{FF2B5EF4-FFF2-40B4-BE49-F238E27FC236}">
                <a16:creationId xmlns:a16="http://schemas.microsoft.com/office/drawing/2014/main" id="{7A19309B-66C6-F9C2-A490-F1A183F9E21C}"/>
              </a:ext>
            </a:extLst>
          </p:cNvPr>
          <p:cNvSpPr txBox="1"/>
          <p:nvPr/>
        </p:nvSpPr>
        <p:spPr>
          <a:xfrm>
            <a:off x="1320800" y="1706879"/>
            <a:ext cx="2743200" cy="646331"/>
          </a:xfrm>
          <a:prstGeom prst="rect">
            <a:avLst/>
          </a:prstGeom>
          <a:noFill/>
        </p:spPr>
        <p:txBody>
          <a:bodyPr wrap="square" rtlCol="0">
            <a:spAutoFit/>
          </a:bodyPr>
          <a:lstStyle/>
          <a:p>
            <a:r>
              <a:rPr lang="en-GB" dirty="0"/>
              <a:t>What may have helped or hindered the situation?</a:t>
            </a:r>
          </a:p>
        </p:txBody>
      </p:sp>
      <p:sp>
        <p:nvSpPr>
          <p:cNvPr id="8" name="TextBox 7">
            <a:extLst>
              <a:ext uri="{FF2B5EF4-FFF2-40B4-BE49-F238E27FC236}">
                <a16:creationId xmlns:a16="http://schemas.microsoft.com/office/drawing/2014/main" id="{E41B6524-761B-271E-263E-DFD06757E1C0}"/>
              </a:ext>
            </a:extLst>
          </p:cNvPr>
          <p:cNvSpPr txBox="1"/>
          <p:nvPr/>
        </p:nvSpPr>
        <p:spPr>
          <a:xfrm>
            <a:off x="2240019" y="5477692"/>
            <a:ext cx="2743200" cy="369332"/>
          </a:xfrm>
          <a:prstGeom prst="rect">
            <a:avLst/>
          </a:prstGeom>
          <a:noFill/>
        </p:spPr>
        <p:txBody>
          <a:bodyPr wrap="square" rtlCol="0">
            <a:spAutoFit/>
          </a:bodyPr>
          <a:lstStyle/>
          <a:p>
            <a:r>
              <a:rPr lang="en-GB" dirty="0"/>
              <a:t>Any research?</a:t>
            </a:r>
          </a:p>
        </p:txBody>
      </p:sp>
      <p:sp>
        <p:nvSpPr>
          <p:cNvPr id="9" name="TextBox 8">
            <a:extLst>
              <a:ext uri="{FF2B5EF4-FFF2-40B4-BE49-F238E27FC236}">
                <a16:creationId xmlns:a16="http://schemas.microsoft.com/office/drawing/2014/main" id="{47D9863A-F603-F155-BB2F-5ECCD50CCD76}"/>
              </a:ext>
            </a:extLst>
          </p:cNvPr>
          <p:cNvSpPr txBox="1"/>
          <p:nvPr/>
        </p:nvSpPr>
        <p:spPr>
          <a:xfrm>
            <a:off x="9448800" y="3907238"/>
            <a:ext cx="2743200" cy="369332"/>
          </a:xfrm>
          <a:prstGeom prst="rect">
            <a:avLst/>
          </a:prstGeom>
          <a:noFill/>
        </p:spPr>
        <p:txBody>
          <a:bodyPr wrap="square" rtlCol="0">
            <a:spAutoFit/>
          </a:bodyPr>
          <a:lstStyle/>
          <a:p>
            <a:r>
              <a:rPr lang="en-GB" dirty="0"/>
              <a:t>Any tools?</a:t>
            </a:r>
          </a:p>
        </p:txBody>
      </p:sp>
      <p:cxnSp>
        <p:nvCxnSpPr>
          <p:cNvPr id="4" name="Connector: Curved 3">
            <a:extLst>
              <a:ext uri="{FF2B5EF4-FFF2-40B4-BE49-F238E27FC236}">
                <a16:creationId xmlns:a16="http://schemas.microsoft.com/office/drawing/2014/main" id="{1FAE2766-A085-47CD-2A37-1265A81744AF}"/>
              </a:ext>
            </a:extLst>
          </p:cNvPr>
          <p:cNvCxnSpPr/>
          <p:nvPr/>
        </p:nvCxnSpPr>
        <p:spPr>
          <a:xfrm rot="10800000">
            <a:off x="3439887" y="2394858"/>
            <a:ext cx="1103085" cy="1034143"/>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Connector: Curved 10">
            <a:extLst>
              <a:ext uri="{FF2B5EF4-FFF2-40B4-BE49-F238E27FC236}">
                <a16:creationId xmlns:a16="http://schemas.microsoft.com/office/drawing/2014/main" id="{732B841E-E9CA-13F2-198A-40B37AB5CB61}"/>
              </a:ext>
            </a:extLst>
          </p:cNvPr>
          <p:cNvCxnSpPr/>
          <p:nvPr/>
        </p:nvCxnSpPr>
        <p:spPr>
          <a:xfrm>
            <a:off x="7956932" y="3592285"/>
            <a:ext cx="1355779" cy="548138"/>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Connector: Curved 12">
            <a:extLst>
              <a:ext uri="{FF2B5EF4-FFF2-40B4-BE49-F238E27FC236}">
                <a16:creationId xmlns:a16="http://schemas.microsoft.com/office/drawing/2014/main" id="{79C48F52-E6D5-EBF7-85BD-F4A711F2AE54}"/>
              </a:ext>
            </a:extLst>
          </p:cNvPr>
          <p:cNvCxnSpPr>
            <a:cxnSpLocks/>
          </p:cNvCxnSpPr>
          <p:nvPr/>
        </p:nvCxnSpPr>
        <p:spPr>
          <a:xfrm rot="10800000" flipV="1">
            <a:off x="3524977" y="4325255"/>
            <a:ext cx="1017996" cy="825866"/>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679805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97571-3D8D-AC3C-9202-CE1A9924B2F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47F3381-CE3B-8F4C-ADC6-7DFC3779FE21}"/>
              </a:ext>
            </a:extLst>
          </p:cNvPr>
          <p:cNvSpPr>
            <a:spLocks noGrp="1"/>
          </p:cNvSpPr>
          <p:nvPr>
            <p:ph idx="1"/>
          </p:nvPr>
        </p:nvSpPr>
        <p:spPr>
          <a:xfrm>
            <a:off x="609600" y="1600200"/>
            <a:ext cx="10972800" cy="1709057"/>
          </a:xfrm>
        </p:spPr>
        <p:txBody>
          <a:bodyPr/>
          <a:lstStyle/>
          <a:p>
            <a:r>
              <a:rPr lang="en-GB" dirty="0"/>
              <a:t>What skills have I gained from this? Do I need more work on them?</a:t>
            </a:r>
          </a:p>
          <a:p>
            <a:r>
              <a:rPr lang="en-GB" dirty="0"/>
              <a:t>What can I do differently?</a:t>
            </a:r>
          </a:p>
          <a:p>
            <a:r>
              <a:rPr lang="en-GB" dirty="0"/>
              <a:t>How can I avoid negative outcomes?</a:t>
            </a:r>
          </a:p>
          <a:p>
            <a:pPr marL="0" indent="0">
              <a:buNone/>
            </a:pPr>
            <a:endParaRPr lang="en-GB" dirty="0"/>
          </a:p>
        </p:txBody>
      </p:sp>
      <p:sp>
        <p:nvSpPr>
          <p:cNvPr id="5" name="Slide Number Placeholder 4">
            <a:extLst>
              <a:ext uri="{FF2B5EF4-FFF2-40B4-BE49-F238E27FC236}">
                <a16:creationId xmlns:a16="http://schemas.microsoft.com/office/drawing/2014/main" id="{173F61B1-8EF3-AF31-A985-A55FD43A9739}"/>
              </a:ext>
            </a:extLst>
          </p:cNvPr>
          <p:cNvSpPr>
            <a:spLocks noGrp="1"/>
          </p:cNvSpPr>
          <p:nvPr>
            <p:ph type="sldNum" sz="quarter" idx="11"/>
          </p:nvPr>
        </p:nvSpPr>
        <p:spPr/>
        <p:txBody>
          <a:bodyPr/>
          <a:lstStyle/>
          <a:p>
            <a:pPr rtl="0"/>
            <a:fld id="{294A09A9-5501-47C1-A89A-A340965A2BE2}" type="slidenum">
              <a:rPr lang="en-GB" smtClean="0"/>
              <a:pPr rtl="0"/>
              <a:t>9</a:t>
            </a:fld>
            <a:endParaRPr lang="en-GB" dirty="0"/>
          </a:p>
        </p:txBody>
      </p:sp>
      <p:sp>
        <p:nvSpPr>
          <p:cNvPr id="8" name="Rectangle 7">
            <a:extLst>
              <a:ext uri="{FF2B5EF4-FFF2-40B4-BE49-F238E27FC236}">
                <a16:creationId xmlns:a16="http://schemas.microsoft.com/office/drawing/2014/main" id="{3CE3226F-77F7-E15B-D60C-40521DE9F909}"/>
              </a:ext>
            </a:extLst>
          </p:cNvPr>
          <p:cNvSpPr/>
          <p:nvPr/>
        </p:nvSpPr>
        <p:spPr>
          <a:xfrm>
            <a:off x="4249982" y="5412700"/>
            <a:ext cx="369203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Bridges 2004</a:t>
            </a:r>
          </a:p>
        </p:txBody>
      </p:sp>
      <p:cxnSp>
        <p:nvCxnSpPr>
          <p:cNvPr id="6" name="Straight Connector 5">
            <a:extLst>
              <a:ext uri="{FF2B5EF4-FFF2-40B4-BE49-F238E27FC236}">
                <a16:creationId xmlns:a16="http://schemas.microsoft.com/office/drawing/2014/main" id="{1C6A9B21-D3C3-CE68-8CA4-E65AE3BCD1E1}"/>
              </a:ext>
            </a:extLst>
          </p:cNvPr>
          <p:cNvCxnSpPr/>
          <p:nvPr/>
        </p:nvCxnSpPr>
        <p:spPr>
          <a:xfrm>
            <a:off x="1262244" y="4669722"/>
            <a:ext cx="9667511"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195156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6628F-1115-0C3D-6E20-ABAB54B38D4E}"/>
              </a:ext>
            </a:extLst>
          </p:cNvPr>
          <p:cNvSpPr>
            <a:spLocks noGrp="1"/>
          </p:cNvSpPr>
          <p:nvPr>
            <p:ph type="title"/>
          </p:nvPr>
        </p:nvSpPr>
        <p:spPr/>
        <p:txBody>
          <a:bodyPr/>
          <a:lstStyle/>
          <a:p>
            <a:r>
              <a:rPr lang="en-GB" dirty="0"/>
              <a:t>Action Plan</a:t>
            </a:r>
          </a:p>
        </p:txBody>
      </p:sp>
      <p:sp>
        <p:nvSpPr>
          <p:cNvPr id="4" name="Slide Number Placeholder 3">
            <a:extLst>
              <a:ext uri="{FF2B5EF4-FFF2-40B4-BE49-F238E27FC236}">
                <a16:creationId xmlns:a16="http://schemas.microsoft.com/office/drawing/2014/main" id="{690A5A43-03FE-5D67-CD63-559522A9E667}"/>
              </a:ext>
            </a:extLst>
          </p:cNvPr>
          <p:cNvSpPr>
            <a:spLocks noGrp="1"/>
          </p:cNvSpPr>
          <p:nvPr>
            <p:ph type="sldNum" sz="quarter" idx="11"/>
          </p:nvPr>
        </p:nvSpPr>
        <p:spPr/>
        <p:txBody>
          <a:bodyPr/>
          <a:lstStyle/>
          <a:p>
            <a:pPr rtl="0"/>
            <a:fld id="{294A09A9-5501-47C1-A89A-A340965A2BE2}" type="slidenum">
              <a:rPr lang="en-GB" smtClean="0"/>
              <a:pPr rtl="0"/>
              <a:t>10</a:t>
            </a:fld>
            <a:endParaRPr lang="en-GB" dirty="0"/>
          </a:p>
        </p:txBody>
      </p:sp>
      <p:graphicFrame>
        <p:nvGraphicFramePr>
          <p:cNvPr id="6" name="Content Placeholder 5">
            <a:extLst>
              <a:ext uri="{FF2B5EF4-FFF2-40B4-BE49-F238E27FC236}">
                <a16:creationId xmlns:a16="http://schemas.microsoft.com/office/drawing/2014/main" id="{157920ED-F70B-5A11-2EDD-D1916FEC35DF}"/>
              </a:ext>
            </a:extLst>
          </p:cNvPr>
          <p:cNvGraphicFramePr>
            <a:graphicFrameLocks noGrp="1"/>
          </p:cNvGraphicFramePr>
          <p:nvPr>
            <p:ph sz="quarter" idx="12"/>
            <p:extLst>
              <p:ext uri="{D42A27DB-BD31-4B8C-83A1-F6EECF244321}">
                <p14:modId xmlns:p14="http://schemas.microsoft.com/office/powerpoint/2010/main" val="784794600"/>
              </p:ext>
            </p:extLst>
          </p:nvPr>
        </p:nvGraphicFramePr>
        <p:xfrm>
          <a:off x="974725" y="2614613"/>
          <a:ext cx="10242550" cy="3319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45703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405F-0BCF-8703-A94C-50BB8865D9CA}"/>
              </a:ext>
            </a:extLst>
          </p:cNvPr>
          <p:cNvSpPr>
            <a:spLocks noGrp="1"/>
          </p:cNvSpPr>
          <p:nvPr>
            <p:ph type="title"/>
          </p:nvPr>
        </p:nvSpPr>
        <p:spPr/>
        <p:txBody>
          <a:bodyPr>
            <a:normAutofit fontScale="90000"/>
          </a:bodyPr>
          <a:lstStyle/>
          <a:p>
            <a:r>
              <a:rPr lang="en-GB" dirty="0"/>
              <a:t>My growing edge</a:t>
            </a:r>
          </a:p>
        </p:txBody>
      </p:sp>
      <p:pic>
        <p:nvPicPr>
          <p:cNvPr id="5" name="Content Placeholder 4" descr="A person pouring flowers into her hair&#10;&#10;Description automatically generated">
            <a:extLst>
              <a:ext uri="{FF2B5EF4-FFF2-40B4-BE49-F238E27FC236}">
                <a16:creationId xmlns:a16="http://schemas.microsoft.com/office/drawing/2014/main" id="{E8B8FD33-2D9E-5EFB-B6F9-7C561AD1C36F}"/>
              </a:ext>
            </a:extLst>
          </p:cNvPr>
          <p:cNvPicPr>
            <a:picLocks noGrp="1" noChangeAspect="1"/>
          </p:cNvPicPr>
          <p:nvPr>
            <p:ph idx="1"/>
          </p:nvPr>
        </p:nvPicPr>
        <p:blipFill>
          <a:blip r:embed="rId4"/>
          <a:stretch>
            <a:fillRect/>
          </a:stretch>
        </p:blipFill>
        <p:spPr>
          <a:xfrm>
            <a:off x="7141029" y="692261"/>
            <a:ext cx="4873084" cy="5894860"/>
          </a:xfrm>
        </p:spPr>
      </p:pic>
      <p:sp>
        <p:nvSpPr>
          <p:cNvPr id="3" name="TextBox 2">
            <a:extLst>
              <a:ext uri="{FF2B5EF4-FFF2-40B4-BE49-F238E27FC236}">
                <a16:creationId xmlns:a16="http://schemas.microsoft.com/office/drawing/2014/main" id="{F4103200-7577-D288-FB48-BC7695AC0BB9}"/>
              </a:ext>
            </a:extLst>
          </p:cNvPr>
          <p:cNvSpPr txBox="1"/>
          <p:nvPr/>
        </p:nvSpPr>
        <p:spPr>
          <a:xfrm>
            <a:off x="6096000" y="6402455"/>
            <a:ext cx="4891315" cy="369332"/>
          </a:xfrm>
          <a:prstGeom prst="rect">
            <a:avLst/>
          </a:prstGeom>
          <a:noFill/>
        </p:spPr>
        <p:txBody>
          <a:bodyPr wrap="square" rtlCol="0">
            <a:spAutoFit/>
          </a:bodyPr>
          <a:lstStyle/>
          <a:p>
            <a:r>
              <a:rPr lang="en-GB" dirty="0"/>
              <a:t>Mann, 2018</a:t>
            </a:r>
          </a:p>
        </p:txBody>
      </p:sp>
      <p:pic>
        <p:nvPicPr>
          <p:cNvPr id="6" name="Picture 5" descr="A person pouring flowers into a pot&#10;&#10;Description automatically generated">
            <a:extLst>
              <a:ext uri="{FF2B5EF4-FFF2-40B4-BE49-F238E27FC236}">
                <a16:creationId xmlns:a16="http://schemas.microsoft.com/office/drawing/2014/main" id="{7F67B8FE-E5D4-A2F8-EE6F-7DEF47C40B5B}"/>
              </a:ext>
            </a:extLst>
          </p:cNvPr>
          <p:cNvPicPr>
            <a:picLocks noChangeAspect="1"/>
          </p:cNvPicPr>
          <p:nvPr/>
        </p:nvPicPr>
        <p:blipFill rotWithShape="1">
          <a:blip r:embed="rId5"/>
          <a:srcRect l="-134"/>
          <a:stretch/>
        </p:blipFill>
        <p:spPr>
          <a:xfrm>
            <a:off x="6974541" y="0"/>
            <a:ext cx="5385315" cy="6771787"/>
          </a:xfrm>
          <a:prstGeom prst="rect">
            <a:avLst/>
          </a:prstGeom>
        </p:spPr>
      </p:pic>
    </p:spTree>
    <p:custDataLst>
      <p:tags r:id="rId1"/>
    </p:custDataLst>
    <p:extLst>
      <p:ext uri="{BB962C8B-B14F-4D97-AF65-F5344CB8AC3E}">
        <p14:creationId xmlns:p14="http://schemas.microsoft.com/office/powerpoint/2010/main" val="11069202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par>
                                <p:cTn id="8" presetID="2" presetClass="exit" presetSubtype="4" fill="hold" grpId="0" nodeType="withEffect">
                                  <p:stCondLst>
                                    <p:cond delay="0"/>
                                  </p:stCondLst>
                                  <p:childTnLst>
                                    <p:anim calcmode="lin" valueType="num">
                                      <p:cBhvr additive="base">
                                        <p:cTn id="9" dur="500"/>
                                        <p:tgtEl>
                                          <p:spTgt spid="3"/>
                                        </p:tgtEl>
                                        <p:attrNameLst>
                                          <p:attrName>ppt_x</p:attrName>
                                        </p:attrNameLst>
                                      </p:cBhvr>
                                      <p:tavLst>
                                        <p:tav tm="0">
                                          <p:val>
                                            <p:strVal val="ppt_x"/>
                                          </p:val>
                                        </p:tav>
                                        <p:tav tm="100000">
                                          <p:val>
                                            <p:strVal val="ppt_x"/>
                                          </p:val>
                                        </p:tav>
                                      </p:tavLst>
                                    </p:anim>
                                    <p:anim calcmode="lin" valueType="num">
                                      <p:cBhvr additive="base">
                                        <p:cTn id="10" dur="500"/>
                                        <p:tgtEl>
                                          <p:spTgt spid="3"/>
                                        </p:tgtEl>
                                        <p:attrNameLst>
                                          <p:attrName>ppt_y</p:attrName>
                                        </p:attrNameLst>
                                      </p:cBhvr>
                                      <p:tavLst>
                                        <p:tav tm="0">
                                          <p:val>
                                            <p:strVal val="ppt_y"/>
                                          </p:val>
                                        </p:tav>
                                        <p:tav tm="100000">
                                          <p:val>
                                            <p:strVal val="1+ppt_h/2"/>
                                          </p:val>
                                        </p:tav>
                                      </p:tavLst>
                                    </p:anim>
                                    <p:set>
                                      <p:cBhvr>
                                        <p:cTn id="11" dur="1" fill="hold">
                                          <p:stCondLst>
                                            <p:cond delay="499"/>
                                          </p:stCondLst>
                                        </p:cTn>
                                        <p:tgtEl>
                                          <p:spTgt spid="3"/>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389888"/>
            <a:ext cx="8695944" cy="1325880"/>
          </a:xfrm>
        </p:spPr>
        <p:txBody>
          <a:bodyPr rtlCol="0"/>
          <a:lstStyle>
            <a:defPPr>
              <a:defRPr lang="en-GB"/>
            </a:defPPr>
          </a:lstStyle>
          <a:p>
            <a:pPr rtl="0"/>
            <a:r>
              <a:rPr lang="en-GB">
                <a:solidFill>
                  <a:schemeClr val="accent3"/>
                </a:solidFill>
                <a:latin typeface="Baskerville Old Face" panose="02020602080505020303" pitchFamily="18" charset="77"/>
              </a:rPr>
              <a:t>Summary</a:t>
            </a:r>
            <a:r>
              <a:rPr lang="en-GB">
                <a:solidFill>
                  <a:schemeClr val="accent3"/>
                </a:solidFill>
              </a:rPr>
              <a:t> </a:t>
            </a:r>
            <a:endParaRPr lang="en-GB" dirty="0"/>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p:txBody>
          <a:bodyPr rtlCol="0"/>
          <a:lstStyle>
            <a:defPPr>
              <a:defRPr lang="en-GB"/>
            </a:defPPr>
          </a:lstStyle>
          <a:p>
            <a:pPr marL="342900" indent="-342900" rtl="0">
              <a:lnSpc>
                <a:spcPct val="100000"/>
              </a:lnSpc>
              <a:buFont typeface="Arial" panose="020B0604020202020204" pitchFamily="34" charset="0"/>
              <a:buChar char="•"/>
            </a:pPr>
            <a:r>
              <a:rPr lang="en-GB" dirty="0">
                <a:cs typeface="Calibri"/>
              </a:rPr>
              <a:t>Reflective practice – examining experiences and assessing</a:t>
            </a:r>
          </a:p>
          <a:p>
            <a:pPr marL="342900" indent="-342900" rtl="0">
              <a:lnSpc>
                <a:spcPct val="100000"/>
              </a:lnSpc>
              <a:buFont typeface="Arial" panose="020B0604020202020204" pitchFamily="34" charset="0"/>
              <a:buChar char="•"/>
            </a:pPr>
            <a:r>
              <a:rPr lang="en-GB" dirty="0">
                <a:solidFill>
                  <a:schemeClr val="accent3"/>
                </a:solidFill>
                <a:cs typeface="Calibri"/>
              </a:rPr>
              <a:t>Life transit</a:t>
            </a:r>
            <a:r>
              <a:rPr lang="en-GB" dirty="0">
                <a:cs typeface="Calibri"/>
              </a:rPr>
              <a:t>ions</a:t>
            </a:r>
          </a:p>
          <a:p>
            <a:pPr marL="342900" indent="-342900" rtl="0">
              <a:lnSpc>
                <a:spcPct val="100000"/>
              </a:lnSpc>
              <a:buFont typeface="Arial" panose="020B0604020202020204" pitchFamily="34" charset="0"/>
              <a:buChar char="•"/>
            </a:pPr>
            <a:r>
              <a:rPr lang="en-GB" dirty="0">
                <a:solidFill>
                  <a:schemeClr val="accent3"/>
                </a:solidFill>
                <a:cs typeface="Calibri"/>
              </a:rPr>
              <a:t>Models</a:t>
            </a:r>
          </a:p>
          <a:p>
            <a:pPr marL="342900" indent="-342900" rtl="0">
              <a:lnSpc>
                <a:spcPct val="100000"/>
              </a:lnSpc>
              <a:buFont typeface="Arial" panose="020B0604020202020204" pitchFamily="34" charset="0"/>
              <a:buChar char="•"/>
            </a:pPr>
            <a:r>
              <a:rPr lang="en-GB" dirty="0">
                <a:cs typeface="Calibri"/>
              </a:rPr>
              <a:t>Growing edge</a:t>
            </a:r>
            <a:endParaRPr lang="en-GB" dirty="0">
              <a:solidFill>
                <a:schemeClr val="accent3"/>
              </a:solidFill>
              <a:cs typeface="Calibri"/>
            </a:endParaRPr>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12</a:t>
            </a:fld>
            <a:endParaRPr lang="en-GB" dirty="0"/>
          </a:p>
        </p:txBody>
      </p:sp>
    </p:spTree>
    <p:extLst>
      <p:ext uri="{BB962C8B-B14F-4D97-AF65-F5344CB8AC3E}">
        <p14:creationId xmlns:p14="http://schemas.microsoft.com/office/powerpoint/2010/main" val="5207005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rtlCol="0"/>
          <a:lstStyle>
            <a:defPPr>
              <a:defRPr lang="en-GB"/>
            </a:defPPr>
          </a:lstStyle>
          <a:p>
            <a:pPr rtl="0"/>
            <a:r>
              <a:rPr lang="en-GB"/>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rtlCol="0"/>
          <a:lstStyle>
            <a:defPPr>
              <a:defRPr lang="en-GB"/>
            </a:defPPr>
          </a:lstStyle>
          <a:p>
            <a:pPr rtl="0"/>
            <a:r>
              <a:rPr lang="en-GB" dirty="0"/>
              <a:t>Kristen Hyett</a:t>
            </a:r>
          </a:p>
          <a:p>
            <a:pPr rtl="0"/>
            <a:r>
              <a:rPr lang="en-GB"/>
              <a:t>1700850</a:t>
            </a:r>
            <a:endParaRPr lang="en-GB" dirty="0"/>
          </a:p>
        </p:txBody>
      </p:sp>
    </p:spTree>
    <p:extLst>
      <p:ext uri="{BB962C8B-B14F-4D97-AF65-F5344CB8AC3E}">
        <p14:creationId xmlns:p14="http://schemas.microsoft.com/office/powerpoint/2010/main" val="27902518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8EA69-EEE5-ED92-5D0D-852F8F41316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C469AD0-213D-3830-6453-82FF9FC631D9}"/>
              </a:ext>
            </a:extLst>
          </p:cNvPr>
          <p:cNvSpPr>
            <a:spLocks noGrp="1"/>
          </p:cNvSpPr>
          <p:nvPr>
            <p:ph idx="1"/>
          </p:nvPr>
        </p:nvSpPr>
        <p:spPr>
          <a:xfrm>
            <a:off x="460690" y="1309413"/>
            <a:ext cx="10941971" cy="5229499"/>
          </a:xfrm>
        </p:spPr>
        <p:txBody>
          <a:bodyPr>
            <a:normAutofit fontScale="85000" lnSpcReduction="20000"/>
          </a:bodyPr>
          <a:lstStyle/>
          <a:p>
            <a:endParaRPr lang="en-GB" dirty="0">
              <a:effectLst/>
            </a:endParaRPr>
          </a:p>
          <a:p>
            <a:r>
              <a:rPr lang="en-GB" sz="2000" dirty="0" err="1">
                <a:effectLst/>
              </a:rPr>
              <a:t>Bager</a:t>
            </a:r>
            <a:r>
              <a:rPr lang="en-GB" sz="2000" dirty="0">
                <a:effectLst/>
              </a:rPr>
              <a:t>-Charleson, S. (2010) ‘Chapter 1 - What is reflective practice?’, in </a:t>
            </a:r>
            <a:r>
              <a:rPr lang="en-GB" sz="2000" i="1" dirty="0">
                <a:effectLst/>
              </a:rPr>
              <a:t>Reflective practice in counselling and psychotherapy</a:t>
            </a:r>
            <a:r>
              <a:rPr lang="en-GB" sz="2000" dirty="0">
                <a:effectLst/>
              </a:rPr>
              <a:t>. Exeter: Learning Matters. Available at: https://web-s-ebscohost-com.ezproxy.uwtsd.ac.uk/ehost/detail?sid=474a96a3-aee8-4c29-ad7b-6bf1a0117764@redis&amp;vid=0&amp;format=EB&amp;lpid=lp_13&amp;rid=0#AN=411607&amp;db=nlebk (Accessed: 22 October 2023). </a:t>
            </a:r>
          </a:p>
          <a:p>
            <a:r>
              <a:rPr lang="en-GB" sz="2000" dirty="0">
                <a:effectLst/>
              </a:rPr>
              <a:t>Carter, D.A. and Gradin, S.L. (2001) </a:t>
            </a:r>
            <a:r>
              <a:rPr lang="en-GB" sz="2000" i="1" dirty="0">
                <a:effectLst/>
              </a:rPr>
              <a:t>Writing as reflective action: A reader</a:t>
            </a:r>
            <a:r>
              <a:rPr lang="en-GB" sz="2000" dirty="0">
                <a:effectLst/>
              </a:rPr>
              <a:t>. New York: Longman. </a:t>
            </a:r>
          </a:p>
          <a:p>
            <a:r>
              <a:rPr lang="en-GB" sz="2000" dirty="0">
                <a:effectLst/>
              </a:rPr>
              <a:t>Gibbs, G. (1988) Learning by doing : a guide to teaching and learning methods. London: FEU.</a:t>
            </a:r>
          </a:p>
          <a:p>
            <a:r>
              <a:rPr lang="en-GB" sz="2000" dirty="0" err="1">
                <a:effectLst/>
              </a:rPr>
              <a:t>Lepusinensis</a:t>
            </a:r>
            <a:r>
              <a:rPr lang="en-GB" sz="2000" dirty="0">
                <a:effectLst/>
              </a:rPr>
              <a:t> (2018) </a:t>
            </a:r>
            <a:r>
              <a:rPr lang="en-GB" sz="2000" i="1" dirty="0">
                <a:effectLst/>
              </a:rPr>
              <a:t>Vector cartoon illustration of despaired women sad when laying alone on the floor.</a:t>
            </a:r>
            <a:r>
              <a:rPr lang="en-GB" sz="2000" dirty="0">
                <a:effectLst/>
              </a:rPr>
              <a:t>, </a:t>
            </a:r>
            <a:r>
              <a:rPr lang="en-GB" sz="2000" i="1" dirty="0">
                <a:effectLst/>
              </a:rPr>
              <a:t>Adobe Stock</a:t>
            </a:r>
            <a:r>
              <a:rPr lang="en-GB" sz="2000" dirty="0">
                <a:effectLst/>
              </a:rPr>
              <a:t>. Available at: https://stock.adobe.com/uk/images/vector-cartoon-illustration-of-despaired-women-sad-when-laying-alone-on-the-floor-isolated-characters-on-white-background/226174176 (Accessed: 30 October 2023). </a:t>
            </a:r>
          </a:p>
          <a:p>
            <a:r>
              <a:rPr lang="en-GB" sz="2000" dirty="0">
                <a:effectLst/>
              </a:rPr>
              <a:t>Mann, E. (2018) </a:t>
            </a:r>
            <a:r>
              <a:rPr lang="en-GB" sz="2000" i="1" dirty="0">
                <a:effectLst/>
              </a:rPr>
              <a:t>Putting yourself first</a:t>
            </a:r>
            <a:r>
              <a:rPr lang="en-GB" sz="2000" dirty="0">
                <a:effectLst/>
              </a:rPr>
              <a:t>, </a:t>
            </a:r>
            <a:r>
              <a:rPr lang="en-GB" sz="2000" i="1" dirty="0" err="1">
                <a:effectLst/>
              </a:rPr>
              <a:t>fhctoday</a:t>
            </a:r>
            <a:r>
              <a:rPr lang="en-GB" sz="2000" dirty="0">
                <a:effectLst/>
              </a:rPr>
              <a:t>. </a:t>
            </a:r>
            <a:r>
              <a:rPr lang="en-GB" sz="2000" dirty="0" err="1">
                <a:effectLst/>
              </a:rPr>
              <a:t>sno</a:t>
            </a:r>
            <a:r>
              <a:rPr lang="en-GB" sz="2000" dirty="0">
                <a:effectLst/>
              </a:rPr>
              <a:t>. Available at: https://fhctoday.com/23927/showcase/putting-yourself-first/ (Accessed: 21 October 2023). </a:t>
            </a:r>
          </a:p>
          <a:p>
            <a:r>
              <a:rPr lang="en-GB" sz="2000" dirty="0" err="1">
                <a:effectLst/>
              </a:rPr>
              <a:t>Ponomariova</a:t>
            </a:r>
            <a:r>
              <a:rPr lang="en-GB" sz="2000" dirty="0">
                <a:effectLst/>
              </a:rPr>
              <a:t>, M. (2019) </a:t>
            </a:r>
            <a:r>
              <a:rPr lang="en-GB" sz="2000" i="1" dirty="0">
                <a:effectLst/>
              </a:rPr>
              <a:t>A joyful woman joins some event with her open arms.</a:t>
            </a:r>
            <a:r>
              <a:rPr lang="en-GB" sz="2000" dirty="0">
                <a:effectLst/>
              </a:rPr>
              <a:t>, </a:t>
            </a:r>
            <a:r>
              <a:rPr lang="en-GB" sz="2000" i="1" dirty="0">
                <a:effectLst/>
              </a:rPr>
              <a:t>iStock</a:t>
            </a:r>
            <a:r>
              <a:rPr lang="en-GB" sz="2000" dirty="0">
                <a:effectLst/>
              </a:rPr>
              <a:t>. Available at: https://www.istockphoto.com/vector/a-joyful-woman-joins-some-event-with-her-open-arms-gm1174939212-326968165 (Accessed: 30 October 2023). </a:t>
            </a:r>
          </a:p>
          <a:p>
            <a:r>
              <a:rPr lang="en-GB" sz="2000" dirty="0" err="1">
                <a:effectLst/>
              </a:rPr>
              <a:t>Ponomariova</a:t>
            </a:r>
            <a:r>
              <a:rPr lang="en-GB" sz="2000" dirty="0">
                <a:effectLst/>
              </a:rPr>
              <a:t>, M. (2020) </a:t>
            </a:r>
            <a:r>
              <a:rPr lang="en-GB" sz="2000" i="1" dirty="0">
                <a:effectLst/>
              </a:rPr>
              <a:t>The young woman is in stress.</a:t>
            </a:r>
            <a:r>
              <a:rPr lang="en-GB" sz="2000" dirty="0">
                <a:effectLst/>
              </a:rPr>
              <a:t>, </a:t>
            </a:r>
            <a:r>
              <a:rPr lang="en-GB" sz="2000" i="1" dirty="0">
                <a:effectLst/>
              </a:rPr>
              <a:t>iStock</a:t>
            </a:r>
            <a:r>
              <a:rPr lang="en-GB" sz="2000" dirty="0">
                <a:effectLst/>
              </a:rPr>
              <a:t>. Available at: https://www.istockphoto.com/vector/the-young-woman-is-in-stress-gm1202659235-345363323 (Accessed: 30 October 2023). </a:t>
            </a:r>
          </a:p>
          <a:p>
            <a:r>
              <a:rPr lang="en-GB" sz="2000" dirty="0">
                <a:effectLst/>
              </a:rPr>
              <a:t>Vector, T. (2021) </a:t>
            </a:r>
            <a:r>
              <a:rPr lang="en-GB" sz="2000" i="1" dirty="0">
                <a:effectLst/>
              </a:rPr>
              <a:t>Worried, confused, stressed, angry man line icon</a:t>
            </a:r>
            <a:r>
              <a:rPr lang="en-GB" sz="2000" dirty="0">
                <a:effectLst/>
              </a:rPr>
              <a:t>, </a:t>
            </a:r>
            <a:r>
              <a:rPr lang="en-GB" sz="2000" i="1" dirty="0">
                <a:effectLst/>
              </a:rPr>
              <a:t>iStock</a:t>
            </a:r>
            <a:r>
              <a:rPr lang="en-GB" sz="2000" dirty="0">
                <a:effectLst/>
              </a:rPr>
              <a:t>. Available at: https://www.istockphoto.com/vector/worried-confused-stressed-angry-man-line-icon-gm1323176663-408915287 (Accessed: 30 October 2023). </a:t>
            </a:r>
            <a:endParaRPr lang="en-GB" sz="2000" dirty="0"/>
          </a:p>
          <a:p>
            <a:r>
              <a:rPr lang="en-GB" sz="2000" dirty="0">
                <a:effectLst/>
              </a:rPr>
              <a:t>White, S., Fook, J. and Gardner, F. (2008) </a:t>
            </a:r>
            <a:r>
              <a:rPr lang="en-GB" sz="2000" i="1" dirty="0">
                <a:effectLst/>
              </a:rPr>
              <a:t>Critical reflection in health and Social Care</a:t>
            </a:r>
            <a:r>
              <a:rPr lang="en-GB" sz="2000" dirty="0">
                <a:effectLst/>
              </a:rPr>
              <a:t>. Maidenhead, Berkshire: Open University. </a:t>
            </a:r>
          </a:p>
          <a:p>
            <a:endParaRPr lang="en-GB" dirty="0">
              <a:effectLst/>
            </a:endParaRPr>
          </a:p>
          <a:p>
            <a:pPr marL="0" indent="0">
              <a:buNone/>
            </a:pPr>
            <a:endParaRPr lang="en-GB" dirty="0"/>
          </a:p>
        </p:txBody>
      </p:sp>
      <p:sp>
        <p:nvSpPr>
          <p:cNvPr id="5" name="Slide Number Placeholder 4">
            <a:extLst>
              <a:ext uri="{FF2B5EF4-FFF2-40B4-BE49-F238E27FC236}">
                <a16:creationId xmlns:a16="http://schemas.microsoft.com/office/drawing/2014/main" id="{1018E851-3EEA-840A-0F21-FD7F75BC6925}"/>
              </a:ext>
            </a:extLst>
          </p:cNvPr>
          <p:cNvSpPr>
            <a:spLocks noGrp="1"/>
          </p:cNvSpPr>
          <p:nvPr>
            <p:ph type="sldNum" sz="quarter" idx="11"/>
          </p:nvPr>
        </p:nvSpPr>
        <p:spPr/>
        <p:txBody>
          <a:bodyPr/>
          <a:lstStyle/>
          <a:p>
            <a:pPr rtl="0"/>
            <a:fld id="{294A09A9-5501-47C1-A89A-A340965A2BE2}" type="slidenum">
              <a:rPr lang="en-GB" smtClean="0"/>
              <a:pPr rtl="0"/>
              <a:t>14</a:t>
            </a:fld>
            <a:endParaRPr lang="en-GB" dirty="0"/>
          </a:p>
        </p:txBody>
      </p:sp>
    </p:spTree>
    <p:extLst>
      <p:ext uri="{BB962C8B-B14F-4D97-AF65-F5344CB8AC3E}">
        <p14:creationId xmlns:p14="http://schemas.microsoft.com/office/powerpoint/2010/main" val="225097879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1|1.7"/>
</p:tagLst>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997_TF56410444_Win32" id="{28F79E5F-1BE5-42C9-A610-CFFA28326A1C}" vid="{D035A384-0AAF-401E-9042-89215ED03E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purl.org/dc/dcmitype/"/>
    <ds:schemaRef ds:uri="http://schemas.openxmlformats.org/package/2006/metadata/core-properties"/>
    <ds:schemaRef ds:uri="http://schemas.microsoft.com/office/2006/documentManagement/types"/>
    <ds:schemaRef ds:uri="http://purl.org/dc/terms/"/>
    <ds:schemaRef ds:uri="http://schemas.microsoft.com/sharepoint/v3"/>
    <ds:schemaRef ds:uri="71af3243-3dd4-4a8d-8c0d-dd76da1f02a5"/>
    <ds:schemaRef ds:uri="http://purl.org/dc/elements/1.1/"/>
    <ds:schemaRef ds:uri="http://schemas.microsoft.com/office/infopath/2007/PartnerControls"/>
    <ds:schemaRef ds:uri="http://schemas.microsoft.com/office/2006/metadata/properties"/>
    <ds:schemaRef ds:uri="230e9df3-be65-4c73-a93b-d1236ebd677e"/>
    <ds:schemaRef ds:uri="16c05727-aa75-4e4a-9b5f-8a80a1165891"/>
    <ds:schemaRef ds:uri="http://www.w3.org/XML/1998/namespac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{DC7AFD65-A680-40A8-9177-A1804ADBE8C8}tf56410444_win32</Template>
  <TotalTime>440</TotalTime>
  <Words>3327</Words>
  <Application>Microsoft Office PowerPoint</Application>
  <PresentationFormat>Widescreen</PresentationFormat>
  <Paragraphs>172</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Baskerville</vt:lpstr>
      <vt:lpstr>Baskerville Old Face</vt:lpstr>
      <vt:lpstr>Calibri</vt:lpstr>
      <vt:lpstr>Gill Sans Light</vt:lpstr>
      <vt:lpstr>Gill Sans Nova</vt:lpstr>
      <vt:lpstr>Gill Sans Nova Light</vt:lpstr>
      <vt:lpstr>Office Theme</vt:lpstr>
      <vt:lpstr>My Reflective Practice</vt:lpstr>
      <vt:lpstr>Agenda</vt:lpstr>
      <vt:lpstr>Introduction</vt:lpstr>
      <vt:lpstr>Gibbs Model</vt:lpstr>
      <vt:lpstr>Description</vt:lpstr>
      <vt:lpstr>Feelings</vt:lpstr>
      <vt:lpstr>Evaluation</vt:lpstr>
      <vt:lpstr>Analysis</vt:lpstr>
      <vt:lpstr>Conclusion</vt:lpstr>
      <vt:lpstr>Action Plan</vt:lpstr>
      <vt:lpstr>My growing edge</vt:lpstr>
      <vt:lpstr>Summary </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Reflective Practice</dc:title>
  <dc:creator>Kristen Hyett</dc:creator>
  <cp:lastModifiedBy>Kristen Hyett</cp:lastModifiedBy>
  <cp:revision>4</cp:revision>
  <dcterms:created xsi:type="dcterms:W3CDTF">2023-10-19T18:53:09Z</dcterms:created>
  <dcterms:modified xsi:type="dcterms:W3CDTF">2023-11-03T11:30:27Z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