
<file path=[Content_Types].xml><?xml version="1.0" encoding="utf-8"?>
<Types xmlns="http://schemas.openxmlformats.org/package/2006/content-types">
  <Default Extension="bin" ContentType="image/unknown"/>
  <Default Extension="fntdata" ContentType="application/x-fontdata"/>
  <Default Extension="jfif" ContentType="image/jpeg"/>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861" r:id="rId1"/>
  </p:sldMasterIdLst>
  <p:notesMasterIdLst>
    <p:notesMasterId r:id="rId15"/>
  </p:notesMasterIdLst>
  <p:sldIdLst>
    <p:sldId id="256" r:id="rId2"/>
    <p:sldId id="259" r:id="rId3"/>
    <p:sldId id="305" r:id="rId4"/>
    <p:sldId id="304" r:id="rId5"/>
    <p:sldId id="299" r:id="rId6"/>
    <p:sldId id="303" r:id="rId7"/>
    <p:sldId id="261" r:id="rId8"/>
    <p:sldId id="262" r:id="rId9"/>
    <p:sldId id="302" r:id="rId10"/>
    <p:sldId id="297" r:id="rId11"/>
    <p:sldId id="300" r:id="rId12"/>
    <p:sldId id="301" r:id="rId13"/>
    <p:sldId id="298" r:id="rId14"/>
  </p:sldIdLst>
  <p:sldSz cx="9144000" cy="5143500" type="screen16x9"/>
  <p:notesSz cx="6858000" cy="9144000"/>
  <p:embeddedFontLst>
    <p:embeddedFont>
      <p:font typeface="Nunito Light" pitchFamily="2" charset="0"/>
      <p:regular r:id="rId16"/>
    </p:embeddedFont>
    <p:embeddedFont>
      <p:font typeface="Open Sans" panose="020B0606030504020204" pitchFamily="34" charset="0"/>
      <p:regular r:id="rId17"/>
    </p:embeddedFont>
    <p:embeddedFont>
      <p:font typeface="Trebuchet MS" panose="020B0603020202020204" pitchFamily="34" charset="0"/>
      <p:regular r:id="rId18"/>
      <p:bold r:id="rId19"/>
      <p:italic r:id="rId20"/>
      <p:boldItalic r:id="rId21"/>
    </p:embeddedFont>
    <p:embeddedFont>
      <p:font typeface="Urbanist Black" panose="020B0604020202020204" charset="0"/>
      <p:bold r:id="rId22"/>
      <p:boldItalic r:id="rId23"/>
    </p:embeddedFont>
    <p:embeddedFont>
      <p:font typeface="Wingdings 3" panose="05040102010807070707" pitchFamily="18" charset="2"/>
      <p:regular r:id="rId24"/>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E83A8701-CC3D-4F2B-81AB-C42FBD1BEA75}">
  <a:tblStyle styleId="{E83A8701-CC3D-4F2B-81AB-C42FBD1BEA75}"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C020AC05-AB3B-49A0-BBD4-31DA531C8A95}" styleName="Table_1">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11" d="100"/>
          <a:sy n="111" d="100"/>
        </p:scale>
        <p:origin x="62"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3.fntdata"/><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font" Target="fonts/font6.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font" Target="fonts/font5.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9.fntdata"/><Relationship Id="rId5" Type="http://schemas.openxmlformats.org/officeDocument/2006/relationships/slide" Target="slides/slide4.xml"/><Relationship Id="rId15" Type="http://schemas.openxmlformats.org/officeDocument/2006/relationships/notesMaster" Target="notesMasters/notesMaster1.xml"/><Relationship Id="rId23" Type="http://schemas.openxmlformats.org/officeDocument/2006/relationships/font" Target="fonts/font8.fntdata"/><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4.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7.fntdata"/><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0"/>
        <p:cNvGrpSpPr/>
        <p:nvPr/>
      </p:nvGrpSpPr>
      <p:grpSpPr>
        <a:xfrm>
          <a:off x="0" y="0"/>
          <a:ext cx="0" cy="0"/>
          <a:chOff x="0" y="0"/>
          <a:chExt cx="0" cy="0"/>
        </a:xfrm>
      </p:grpSpPr>
      <p:sp>
        <p:nvSpPr>
          <p:cNvPr id="181" name="Google Shape;181;g252e9369045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2" name="Google Shape;182;g252e9369045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6"/>
        <p:cNvGrpSpPr/>
        <p:nvPr/>
      </p:nvGrpSpPr>
      <p:grpSpPr>
        <a:xfrm>
          <a:off x="0" y="0"/>
          <a:ext cx="0" cy="0"/>
          <a:chOff x="0" y="0"/>
          <a:chExt cx="0" cy="0"/>
        </a:xfrm>
      </p:grpSpPr>
      <p:sp>
        <p:nvSpPr>
          <p:cNvPr id="247" name="Google Shape;247;g54dda1946d_6_3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8" name="Google Shape;248;g54dda1946d_6_3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6"/>
        <p:cNvGrpSpPr/>
        <p:nvPr/>
      </p:nvGrpSpPr>
      <p:grpSpPr>
        <a:xfrm>
          <a:off x="0" y="0"/>
          <a:ext cx="0" cy="0"/>
          <a:chOff x="0" y="0"/>
          <a:chExt cx="0" cy="0"/>
        </a:xfrm>
      </p:grpSpPr>
      <p:sp>
        <p:nvSpPr>
          <p:cNvPr id="247" name="Google Shape;247;g54dda1946d_6_3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8" name="Google Shape;248;g54dda1946d_6_3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33335692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0"/>
        <p:cNvGrpSpPr/>
        <p:nvPr/>
      </p:nvGrpSpPr>
      <p:grpSpPr>
        <a:xfrm>
          <a:off x="0" y="0"/>
          <a:ext cx="0" cy="0"/>
          <a:chOff x="0" y="0"/>
          <a:chExt cx="0" cy="0"/>
        </a:xfrm>
      </p:grpSpPr>
      <p:sp>
        <p:nvSpPr>
          <p:cNvPr id="281" name="Google Shape;281;g54dda1946d_6_3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2" name="Google Shape;282;g54dda1946d_6_3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1"/>
        <p:cNvGrpSpPr/>
        <p:nvPr/>
      </p:nvGrpSpPr>
      <p:grpSpPr>
        <a:xfrm>
          <a:off x="0" y="0"/>
          <a:ext cx="0" cy="0"/>
          <a:chOff x="0" y="0"/>
          <a:chExt cx="0" cy="0"/>
        </a:xfrm>
      </p:grpSpPr>
      <p:sp>
        <p:nvSpPr>
          <p:cNvPr id="302" name="Google Shape;302;g184d99d1a72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3" name="Google Shape;303;g184d99d1a72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0"/>
        <p:cNvGrpSpPr/>
        <p:nvPr/>
      </p:nvGrpSpPr>
      <p:grpSpPr>
        <a:xfrm>
          <a:off x="0" y="0"/>
          <a:ext cx="0" cy="0"/>
          <a:chOff x="0" y="0"/>
          <a:chExt cx="0" cy="0"/>
        </a:xfrm>
      </p:grpSpPr>
      <p:sp>
        <p:nvSpPr>
          <p:cNvPr id="281" name="Google Shape;281;g54dda1946d_6_3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2" name="Google Shape;282;g54dda1946d_6_3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9245326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1"/>
        <p:cNvGrpSpPr/>
        <p:nvPr/>
      </p:nvGrpSpPr>
      <p:grpSpPr>
        <a:xfrm>
          <a:off x="0" y="0"/>
          <a:ext cx="0" cy="0"/>
          <a:chOff x="0" y="0"/>
          <a:chExt cx="0" cy="0"/>
        </a:xfrm>
      </p:grpSpPr>
      <p:sp>
        <p:nvSpPr>
          <p:cNvPr id="302" name="Google Shape;302;g184d99d1a72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3" name="Google Shape;303;g184d99d1a72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0335048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0"/>
        <p:cNvGrpSpPr/>
        <p:nvPr/>
      </p:nvGrpSpPr>
      <p:grpSpPr>
        <a:xfrm>
          <a:off x="0" y="0"/>
          <a:ext cx="0" cy="0"/>
          <a:chOff x="0" y="0"/>
          <a:chExt cx="0" cy="0"/>
        </a:xfrm>
      </p:grpSpPr>
      <p:sp>
        <p:nvSpPr>
          <p:cNvPr id="281" name="Google Shape;281;g54dda1946d_6_3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2" name="Google Shape;282;g54dda1946d_6_3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4502618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0"/>
        <p:cNvGrpSpPr/>
        <p:nvPr/>
      </p:nvGrpSpPr>
      <p:grpSpPr>
        <a:xfrm>
          <a:off x="0" y="0"/>
          <a:ext cx="0" cy="0"/>
          <a:chOff x="0" y="0"/>
          <a:chExt cx="0" cy="0"/>
        </a:xfrm>
      </p:grpSpPr>
      <p:sp>
        <p:nvSpPr>
          <p:cNvPr id="281" name="Google Shape;281;g54dda1946d_6_3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2" name="Google Shape;282;g54dda1946d_6_3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7806619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6350"/>
            <a:ext cx="9144000" cy="5149850"/>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300" y="1803400"/>
            <a:ext cx="5825202" cy="1234727"/>
          </a:xfrm>
        </p:spPr>
        <p:txBody>
          <a:bodyPr anchor="b">
            <a:noAutofit/>
          </a:bodyPr>
          <a:lstStyle>
            <a:lvl1pPr algn="r">
              <a:defRPr sz="405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130300" y="3038125"/>
            <a:ext cx="5825202" cy="822674"/>
          </a:xfrm>
        </p:spPr>
        <p:txBody>
          <a:bodyPr anchor="t"/>
          <a:lstStyle>
            <a:lvl1pPr marL="0" indent="0" algn="r">
              <a:buNone/>
              <a:defRPr>
                <a:solidFill>
                  <a:schemeClr val="tx1">
                    <a:lumMod val="50000"/>
                    <a:lumOff val="50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75040978"/>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27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49166952"/>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08001" y="2025651"/>
            <a:ext cx="6447501" cy="1369936"/>
          </a:xfrm>
        </p:spPr>
        <p:txBody>
          <a:bodyPr anchor="b"/>
          <a:lstStyle>
            <a:lvl1pPr algn="l">
              <a:defRPr sz="3000" b="0" cap="none"/>
            </a:lvl1pPr>
          </a:lstStyle>
          <a:p>
            <a:r>
              <a:rPr lang="en-US"/>
              <a:t>Click to edit Master title style</a:t>
            </a:r>
            <a:endParaRPr lang="en-US" dirty="0"/>
          </a:p>
        </p:txBody>
      </p:sp>
      <p:sp>
        <p:nvSpPr>
          <p:cNvPr id="3" name="Text Placeholder 2"/>
          <p:cNvSpPr>
            <a:spLocks noGrp="1"/>
          </p:cNvSpPr>
          <p:nvPr>
            <p:ph type="body" idx="1"/>
          </p:nvPr>
        </p:nvSpPr>
        <p:spPr>
          <a:xfrm>
            <a:off x="508001" y="3395586"/>
            <a:ext cx="6447501" cy="645300"/>
          </a:xfrm>
        </p:spPr>
        <p:txBody>
          <a:bodyPr anchor="t"/>
          <a:lstStyle>
            <a:lvl1pPr marL="0" indent="0" algn="l">
              <a:buNone/>
              <a:defRPr sz="1500">
                <a:solidFill>
                  <a:schemeClr val="tx1">
                    <a:lumMod val="50000"/>
                    <a:lumOff val="5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001139612"/>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508001" y="1620442"/>
            <a:ext cx="3138026" cy="29105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17477" y="1620442"/>
            <a:ext cx="3138026" cy="29105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smtClean="0"/>
              <a:t>7/4/2024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smtClean="0"/>
              <a:t>‹#›</a:t>
            </a:fld>
            <a:endParaRPr lang="en-US" dirty="0"/>
          </a:p>
        </p:txBody>
      </p:sp>
    </p:spTree>
    <p:extLst>
      <p:ext uri="{BB962C8B-B14F-4D97-AF65-F5344CB8AC3E}">
        <p14:creationId xmlns:p14="http://schemas.microsoft.com/office/powerpoint/2010/main" val="3972917204"/>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506809" y="1620737"/>
            <a:ext cx="3139217" cy="432197"/>
          </a:xfrm>
        </p:spPr>
        <p:txBody>
          <a:bodyPr anchor="b">
            <a:noAutofit/>
          </a:bodyPr>
          <a:lstStyle>
            <a:lvl1pPr marL="0" indent="0">
              <a:buNone/>
              <a:defRPr sz="1800" b="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506809" y="2052934"/>
            <a:ext cx="3139217" cy="247808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816287" y="1620737"/>
            <a:ext cx="3139214" cy="432197"/>
          </a:xfrm>
        </p:spPr>
        <p:txBody>
          <a:bodyPr anchor="b">
            <a:noAutofit/>
          </a:bodyPr>
          <a:lstStyle>
            <a:lvl1pPr marL="0" indent="0">
              <a:buNone/>
              <a:defRPr sz="1800" b="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3816288" y="2052934"/>
            <a:ext cx="3139213" cy="247808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7/4/2024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86296122"/>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508001" y="457200"/>
            <a:ext cx="6447501" cy="9906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7/4/2024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42389735"/>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7/4/2024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248745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08001" y="1123953"/>
            <a:ext cx="2890896" cy="958850"/>
          </a:xfrm>
        </p:spPr>
        <p:txBody>
          <a:bodyPr anchor="b">
            <a:normAutofit/>
          </a:bodyPr>
          <a:lstStyle>
            <a:lvl1pPr>
              <a:defRPr sz="1500"/>
            </a:lvl1pPr>
          </a:lstStyle>
          <a:p>
            <a:r>
              <a:rPr lang="en-US"/>
              <a:t>Click to edit Master title style</a:t>
            </a:r>
            <a:endParaRPr lang="en-US" dirty="0"/>
          </a:p>
        </p:txBody>
      </p:sp>
      <p:sp>
        <p:nvSpPr>
          <p:cNvPr id="3" name="Content Placeholder 2"/>
          <p:cNvSpPr>
            <a:spLocks noGrp="1"/>
          </p:cNvSpPr>
          <p:nvPr>
            <p:ph idx="1"/>
          </p:nvPr>
        </p:nvSpPr>
        <p:spPr>
          <a:xfrm>
            <a:off x="3570346" y="386193"/>
            <a:ext cx="3385156" cy="41448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08001" y="2082802"/>
            <a:ext cx="2890896" cy="1938337"/>
          </a:xfrm>
        </p:spPr>
        <p:txBody>
          <a:bodyPr>
            <a:normAutofit/>
          </a:bodyPr>
          <a:lstStyle>
            <a:lvl1pPr marL="0" indent="0">
              <a:buNone/>
              <a:defRPr sz="1050"/>
            </a:lvl1pPr>
            <a:lvl2pPr marL="342797" indent="0">
              <a:buNone/>
              <a:defRPr sz="1050"/>
            </a:lvl2pPr>
            <a:lvl3pPr marL="685595" indent="0">
              <a:buNone/>
              <a:defRPr sz="900"/>
            </a:lvl3pPr>
            <a:lvl4pPr marL="1028392" indent="0">
              <a:buNone/>
              <a:defRPr sz="750"/>
            </a:lvl4pPr>
            <a:lvl5pPr marL="1371188" indent="0">
              <a:buNone/>
              <a:defRPr sz="750"/>
            </a:lvl5pPr>
            <a:lvl6pPr marL="1713986" indent="0">
              <a:buNone/>
              <a:defRPr sz="750"/>
            </a:lvl6pPr>
            <a:lvl7pPr marL="2056783" indent="0">
              <a:buNone/>
              <a:defRPr sz="750"/>
            </a:lvl7pPr>
            <a:lvl8pPr marL="2399580" indent="0">
              <a:buNone/>
              <a:defRPr sz="750"/>
            </a:lvl8pPr>
            <a:lvl9pPr marL="2742377"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smtClean="0"/>
              <a:t>7/4/2024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425140570"/>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08001" y="3600450"/>
            <a:ext cx="6447500" cy="425054"/>
          </a:xfrm>
        </p:spPr>
        <p:txBody>
          <a:bodyPr anchor="b">
            <a:normAutofit/>
          </a:bodyPr>
          <a:lstStyle>
            <a:lvl1pPr algn="l">
              <a:defRPr sz="18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08001" y="457200"/>
            <a:ext cx="6447501" cy="2884289"/>
          </a:xfrm>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4" name="Text Placeholder 3"/>
          <p:cNvSpPr>
            <a:spLocks noGrp="1"/>
          </p:cNvSpPr>
          <p:nvPr>
            <p:ph type="body" sz="half" idx="2"/>
          </p:nvPr>
        </p:nvSpPr>
        <p:spPr>
          <a:xfrm>
            <a:off x="508001" y="4025504"/>
            <a:ext cx="6447500" cy="505518"/>
          </a:xfrm>
        </p:spPr>
        <p:txBody>
          <a:bodyPr>
            <a:normAutofit/>
          </a:bodyPr>
          <a:lstStyle>
            <a:lvl1pPr marL="0" indent="0">
              <a:buNone/>
              <a:defRPr sz="90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7/4/2024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29017090"/>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508001" y="457200"/>
            <a:ext cx="6447501" cy="2552700"/>
          </a:xfrm>
        </p:spPr>
        <p:txBody>
          <a:bodyPr anchor="ctr">
            <a:normAutofit/>
          </a:bodyPr>
          <a:lstStyle>
            <a:lvl1pPr algn="l">
              <a:defRPr sz="3300" b="0" cap="none"/>
            </a:lvl1pPr>
          </a:lstStyle>
          <a:p>
            <a:r>
              <a:rPr lang="en-US"/>
              <a:t>Click to edit Master title style</a:t>
            </a:r>
            <a:endParaRPr lang="en-US" dirty="0"/>
          </a:p>
        </p:txBody>
      </p:sp>
      <p:sp>
        <p:nvSpPr>
          <p:cNvPr id="3" name="Text Placeholder 2"/>
          <p:cNvSpPr>
            <a:spLocks noGrp="1"/>
          </p:cNvSpPr>
          <p:nvPr>
            <p:ph type="body" idx="1"/>
          </p:nvPr>
        </p:nvSpPr>
        <p:spPr>
          <a:xfrm>
            <a:off x="508001" y="3352800"/>
            <a:ext cx="6447501" cy="1178222"/>
          </a:xfrm>
        </p:spPr>
        <p:txBody>
          <a:bodyPr anchor="ctr">
            <a:normAutofit/>
          </a:bodyPr>
          <a:lstStyle>
            <a:lvl1pPr marL="0" indent="0" algn="l">
              <a:buNone/>
              <a:defRPr sz="1350">
                <a:solidFill>
                  <a:schemeClr val="tx1">
                    <a:lumMod val="75000"/>
                    <a:lumOff val="2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40737653"/>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8500" y="457200"/>
            <a:ext cx="6070601" cy="2266950"/>
          </a:xfrm>
        </p:spPr>
        <p:txBody>
          <a:bodyPr anchor="ctr">
            <a:normAutofit/>
          </a:bodyPr>
          <a:lstStyle>
            <a:lvl1pPr algn="l">
              <a:defRPr sz="33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024604" y="2724150"/>
            <a:ext cx="5418393" cy="285750"/>
          </a:xfrm>
        </p:spPr>
        <p:txBody>
          <a:bodyPr anchor="ctr">
            <a:noAutofit/>
          </a:bodyPr>
          <a:lstStyle>
            <a:lvl1pPr marL="0" indent="0">
              <a:buFontTx/>
              <a:buNone/>
              <a:defRPr sz="1200">
                <a:solidFill>
                  <a:schemeClr val="tx1">
                    <a:lumMod val="50000"/>
                    <a:lumOff val="50000"/>
                  </a:schemeClr>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Click to edit Master text styles</a:t>
            </a:r>
          </a:p>
        </p:txBody>
      </p:sp>
      <p:sp>
        <p:nvSpPr>
          <p:cNvPr id="3" name="Text Placeholder 2"/>
          <p:cNvSpPr>
            <a:spLocks noGrp="1"/>
          </p:cNvSpPr>
          <p:nvPr>
            <p:ph type="body" idx="1"/>
          </p:nvPr>
        </p:nvSpPr>
        <p:spPr>
          <a:xfrm>
            <a:off x="508001" y="3352800"/>
            <a:ext cx="6447501" cy="1178222"/>
          </a:xfrm>
        </p:spPr>
        <p:txBody>
          <a:bodyPr anchor="ctr">
            <a:normAutofit/>
          </a:bodyPr>
          <a:lstStyle>
            <a:lvl1pPr marL="0" indent="0" algn="l">
              <a:buNone/>
              <a:defRPr sz="1350">
                <a:solidFill>
                  <a:schemeClr val="tx1">
                    <a:lumMod val="75000"/>
                    <a:lumOff val="2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0" name="TextBox 19"/>
          <p:cNvSpPr txBox="1"/>
          <p:nvPr/>
        </p:nvSpPr>
        <p:spPr>
          <a:xfrm>
            <a:off x="406403" y="592784"/>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6669758" y="2164917"/>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lumMod val="60000"/>
                    <a:lumOff val="40000"/>
                  </a:schemeClr>
                </a:solidFill>
                <a:latin typeface="Arial"/>
              </a:rPr>
              <a:t>”</a:t>
            </a:r>
            <a:endParaRPr lang="en-US" sz="1350" dirty="0">
              <a:solidFill>
                <a:schemeClr val="accent1">
                  <a:lumMod val="60000"/>
                  <a:lumOff val="40000"/>
                </a:schemeClr>
              </a:solidFill>
              <a:latin typeface="Arial"/>
            </a:endParaRPr>
          </a:p>
        </p:txBody>
      </p:sp>
    </p:spTree>
    <p:extLst>
      <p:ext uri="{BB962C8B-B14F-4D97-AF65-F5344CB8AC3E}">
        <p14:creationId xmlns:p14="http://schemas.microsoft.com/office/powerpoint/2010/main" val="2947168361"/>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508001" y="1448991"/>
            <a:ext cx="6447501" cy="1946595"/>
          </a:xfrm>
        </p:spPr>
        <p:txBody>
          <a:bodyPr anchor="b">
            <a:normAutofit/>
          </a:bodyPr>
          <a:lstStyle>
            <a:lvl1pPr algn="l">
              <a:defRPr sz="3300" b="0" cap="none"/>
            </a:lvl1pPr>
          </a:lstStyle>
          <a:p>
            <a:r>
              <a:rPr lang="en-US"/>
              <a:t>Click to edit Master title style</a:t>
            </a:r>
            <a:endParaRPr lang="en-US" dirty="0"/>
          </a:p>
        </p:txBody>
      </p:sp>
      <p:sp>
        <p:nvSpPr>
          <p:cNvPr id="3" name="Text Placeholder 2"/>
          <p:cNvSpPr>
            <a:spLocks noGrp="1"/>
          </p:cNvSpPr>
          <p:nvPr>
            <p:ph type="body" idx="1"/>
          </p:nvPr>
        </p:nvSpPr>
        <p:spPr>
          <a:xfrm>
            <a:off x="508001" y="3395586"/>
            <a:ext cx="6447501" cy="1135436"/>
          </a:xfrm>
        </p:spPr>
        <p:txBody>
          <a:bodyPr anchor="t">
            <a:normAutofit/>
          </a:bodyPr>
          <a:lstStyle>
            <a:lvl1pPr marL="0" indent="0" algn="l">
              <a:buNone/>
              <a:defRPr sz="1350">
                <a:solidFill>
                  <a:schemeClr val="tx1">
                    <a:lumMod val="75000"/>
                    <a:lumOff val="2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11319421"/>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698500" y="457200"/>
            <a:ext cx="6070601" cy="2266950"/>
          </a:xfrm>
        </p:spPr>
        <p:txBody>
          <a:bodyPr anchor="ctr">
            <a:normAutofit/>
          </a:bodyPr>
          <a:lstStyle>
            <a:lvl1pPr algn="l">
              <a:defRPr sz="33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507999" y="3009900"/>
            <a:ext cx="6447502" cy="385686"/>
          </a:xfrm>
        </p:spPr>
        <p:txBody>
          <a:bodyPr anchor="b">
            <a:noAutofit/>
          </a:bodyPr>
          <a:lstStyle>
            <a:lvl1pPr marL="0" indent="0">
              <a:buFontTx/>
              <a:buNone/>
              <a:defRPr sz="1800">
                <a:solidFill>
                  <a:schemeClr val="tx1">
                    <a:lumMod val="75000"/>
                    <a:lumOff val="25000"/>
                  </a:schemeClr>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Click to edit Master text styles</a:t>
            </a:r>
          </a:p>
        </p:txBody>
      </p:sp>
      <p:sp>
        <p:nvSpPr>
          <p:cNvPr id="3" name="Text Placeholder 2"/>
          <p:cNvSpPr>
            <a:spLocks noGrp="1"/>
          </p:cNvSpPr>
          <p:nvPr>
            <p:ph type="body" idx="1"/>
          </p:nvPr>
        </p:nvSpPr>
        <p:spPr>
          <a:xfrm>
            <a:off x="508001" y="3395586"/>
            <a:ext cx="6447501" cy="1135436"/>
          </a:xfrm>
        </p:spPr>
        <p:txBody>
          <a:bodyPr anchor="t">
            <a:normAutofit/>
          </a:bodyPr>
          <a:lstStyle>
            <a:lvl1pPr marL="0" indent="0" algn="l">
              <a:buNone/>
              <a:defRPr sz="1350">
                <a:solidFill>
                  <a:schemeClr val="tx1">
                    <a:lumMod val="50000"/>
                    <a:lumOff val="5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406403" y="592784"/>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669758" y="2164917"/>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794022817"/>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514350" y="457200"/>
            <a:ext cx="6441152" cy="2266950"/>
          </a:xfrm>
        </p:spPr>
        <p:txBody>
          <a:bodyPr anchor="ctr">
            <a:normAutofit/>
          </a:bodyPr>
          <a:lstStyle>
            <a:lvl1pPr algn="l">
              <a:defRPr sz="33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507999" y="3009900"/>
            <a:ext cx="6447502" cy="385686"/>
          </a:xfrm>
        </p:spPr>
        <p:txBody>
          <a:bodyPr anchor="b">
            <a:noAutofit/>
          </a:bodyPr>
          <a:lstStyle>
            <a:lvl1pPr marL="0" indent="0">
              <a:buFontTx/>
              <a:buNone/>
              <a:defRPr sz="1800">
                <a:solidFill>
                  <a:schemeClr val="accent1"/>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Click to edit Master text styles</a:t>
            </a:r>
          </a:p>
        </p:txBody>
      </p:sp>
      <p:sp>
        <p:nvSpPr>
          <p:cNvPr id="3" name="Text Placeholder 2"/>
          <p:cNvSpPr>
            <a:spLocks noGrp="1"/>
          </p:cNvSpPr>
          <p:nvPr>
            <p:ph type="body" idx="1"/>
          </p:nvPr>
        </p:nvSpPr>
        <p:spPr>
          <a:xfrm>
            <a:off x="508001" y="3395586"/>
            <a:ext cx="6447501" cy="1135436"/>
          </a:xfrm>
        </p:spPr>
        <p:txBody>
          <a:bodyPr anchor="t">
            <a:normAutofit/>
          </a:bodyPr>
          <a:lstStyle>
            <a:lvl1pPr marL="0" indent="0" algn="l">
              <a:buNone/>
              <a:defRPr sz="1350">
                <a:solidFill>
                  <a:schemeClr val="tx1">
                    <a:lumMod val="50000"/>
                    <a:lumOff val="5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55860014"/>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smtClean="0"/>
              <a:t>7/4/2024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smtClean="0"/>
              <a:t>‹#›</a:t>
            </a:fld>
            <a:endParaRPr lang="en-US" dirty="0"/>
          </a:p>
        </p:txBody>
      </p:sp>
    </p:spTree>
    <p:extLst>
      <p:ext uri="{BB962C8B-B14F-4D97-AF65-F5344CB8AC3E}">
        <p14:creationId xmlns:p14="http://schemas.microsoft.com/office/powerpoint/2010/main" val="2944830214"/>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5755" y="457200"/>
            <a:ext cx="978557" cy="3938588"/>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508001" y="457200"/>
            <a:ext cx="5295113" cy="393858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49986023"/>
      </p:ext>
    </p:extLst>
  </p:cSld>
  <p:clrMapOvr>
    <a:masterClrMapping/>
  </p:clrMapOvr>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slide" type="title">
  <p:cSld name="1_Title slid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4018850" y="1026625"/>
            <a:ext cx="4411800" cy="2129100"/>
          </a:xfrm>
          <a:prstGeom prst="rect">
            <a:avLst/>
          </a:prstGeom>
        </p:spPr>
        <p:txBody>
          <a:bodyPr spcFirstLastPara="1" wrap="square" lIns="91425" tIns="91425" rIns="91425" bIns="91425" anchor="b" anchorCtr="0">
            <a:noAutofit/>
          </a:bodyPr>
          <a:lstStyle>
            <a:lvl1pPr lvl="0" algn="r">
              <a:spcBef>
                <a:spcPts val="0"/>
              </a:spcBef>
              <a:spcAft>
                <a:spcPts val="0"/>
              </a:spcAft>
              <a:buClr>
                <a:srgbClr val="191919"/>
              </a:buClr>
              <a:buSzPts val="5200"/>
              <a:buNone/>
              <a:defRPr sz="4000"/>
            </a:lvl1pPr>
            <a:lvl2pPr lvl="1" algn="ctr">
              <a:spcBef>
                <a:spcPts val="0"/>
              </a:spcBef>
              <a:spcAft>
                <a:spcPts val="0"/>
              </a:spcAft>
              <a:buClr>
                <a:srgbClr val="191919"/>
              </a:buClr>
              <a:buSzPts val="5200"/>
              <a:buNone/>
              <a:defRPr sz="5200">
                <a:solidFill>
                  <a:srgbClr val="191919"/>
                </a:solidFill>
              </a:defRPr>
            </a:lvl2pPr>
            <a:lvl3pPr lvl="2" algn="ctr">
              <a:spcBef>
                <a:spcPts val="0"/>
              </a:spcBef>
              <a:spcAft>
                <a:spcPts val="0"/>
              </a:spcAft>
              <a:buClr>
                <a:srgbClr val="191919"/>
              </a:buClr>
              <a:buSzPts val="5200"/>
              <a:buNone/>
              <a:defRPr sz="5200">
                <a:solidFill>
                  <a:srgbClr val="191919"/>
                </a:solidFill>
              </a:defRPr>
            </a:lvl3pPr>
            <a:lvl4pPr lvl="3" algn="ctr">
              <a:spcBef>
                <a:spcPts val="0"/>
              </a:spcBef>
              <a:spcAft>
                <a:spcPts val="0"/>
              </a:spcAft>
              <a:buClr>
                <a:srgbClr val="191919"/>
              </a:buClr>
              <a:buSzPts val="5200"/>
              <a:buNone/>
              <a:defRPr sz="5200">
                <a:solidFill>
                  <a:srgbClr val="191919"/>
                </a:solidFill>
              </a:defRPr>
            </a:lvl4pPr>
            <a:lvl5pPr lvl="4" algn="ctr">
              <a:spcBef>
                <a:spcPts val="0"/>
              </a:spcBef>
              <a:spcAft>
                <a:spcPts val="0"/>
              </a:spcAft>
              <a:buClr>
                <a:srgbClr val="191919"/>
              </a:buClr>
              <a:buSzPts val="5200"/>
              <a:buNone/>
              <a:defRPr sz="5200">
                <a:solidFill>
                  <a:srgbClr val="191919"/>
                </a:solidFill>
              </a:defRPr>
            </a:lvl5pPr>
            <a:lvl6pPr lvl="5" algn="ctr">
              <a:spcBef>
                <a:spcPts val="0"/>
              </a:spcBef>
              <a:spcAft>
                <a:spcPts val="0"/>
              </a:spcAft>
              <a:buClr>
                <a:srgbClr val="191919"/>
              </a:buClr>
              <a:buSzPts val="5200"/>
              <a:buNone/>
              <a:defRPr sz="5200">
                <a:solidFill>
                  <a:srgbClr val="191919"/>
                </a:solidFill>
              </a:defRPr>
            </a:lvl6pPr>
            <a:lvl7pPr lvl="6" algn="ctr">
              <a:spcBef>
                <a:spcPts val="0"/>
              </a:spcBef>
              <a:spcAft>
                <a:spcPts val="0"/>
              </a:spcAft>
              <a:buClr>
                <a:srgbClr val="191919"/>
              </a:buClr>
              <a:buSzPts val="5200"/>
              <a:buNone/>
              <a:defRPr sz="5200">
                <a:solidFill>
                  <a:srgbClr val="191919"/>
                </a:solidFill>
              </a:defRPr>
            </a:lvl7pPr>
            <a:lvl8pPr lvl="7" algn="ctr">
              <a:spcBef>
                <a:spcPts val="0"/>
              </a:spcBef>
              <a:spcAft>
                <a:spcPts val="0"/>
              </a:spcAft>
              <a:buClr>
                <a:srgbClr val="191919"/>
              </a:buClr>
              <a:buSzPts val="5200"/>
              <a:buNone/>
              <a:defRPr sz="5200">
                <a:solidFill>
                  <a:srgbClr val="191919"/>
                </a:solidFill>
              </a:defRPr>
            </a:lvl8pPr>
            <a:lvl9pPr lvl="8" algn="ctr">
              <a:spcBef>
                <a:spcPts val="0"/>
              </a:spcBef>
              <a:spcAft>
                <a:spcPts val="0"/>
              </a:spcAft>
              <a:buClr>
                <a:srgbClr val="191919"/>
              </a:buClr>
              <a:buSzPts val="5200"/>
              <a:buNone/>
              <a:defRPr sz="5200">
                <a:solidFill>
                  <a:srgbClr val="191919"/>
                </a:solidFill>
              </a:defRPr>
            </a:lvl9pPr>
          </a:lstStyle>
          <a:p>
            <a:endParaRPr/>
          </a:p>
        </p:txBody>
      </p:sp>
      <p:sp>
        <p:nvSpPr>
          <p:cNvPr id="10" name="Google Shape;10;p2"/>
          <p:cNvSpPr txBox="1">
            <a:spLocks noGrp="1"/>
          </p:cNvSpPr>
          <p:nvPr>
            <p:ph type="subTitle" idx="1"/>
          </p:nvPr>
        </p:nvSpPr>
        <p:spPr>
          <a:xfrm>
            <a:off x="4662783" y="3406588"/>
            <a:ext cx="3768000" cy="404400"/>
          </a:xfrm>
          <a:prstGeom prst="rect">
            <a:avLst/>
          </a:prstGeom>
        </p:spPr>
        <p:txBody>
          <a:bodyPr spcFirstLastPara="1" wrap="square" lIns="91425" tIns="91425" rIns="91425" bIns="91425" anchor="t" anchorCtr="0">
            <a:noAutofit/>
          </a:bodyPr>
          <a:lstStyle>
            <a:lvl1pPr lvl="0" algn="r">
              <a:lnSpc>
                <a:spcPct val="100000"/>
              </a:lnSpc>
              <a:spcBef>
                <a:spcPts val="0"/>
              </a:spcBef>
              <a:spcAft>
                <a:spcPts val="0"/>
              </a:spcAft>
              <a:buSzPts val="1200"/>
              <a:buNone/>
              <a:defRPr sz="1400">
                <a:solidFill>
                  <a:schemeClr val="dk1"/>
                </a:solidFill>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sp>
        <p:nvSpPr>
          <p:cNvPr id="11" name="Google Shape;11;p2"/>
          <p:cNvSpPr>
            <a:spLocks noGrp="1"/>
          </p:cNvSpPr>
          <p:nvPr>
            <p:ph type="pic" idx="2"/>
          </p:nvPr>
        </p:nvSpPr>
        <p:spPr>
          <a:xfrm>
            <a:off x="477750" y="539500"/>
            <a:ext cx="2906100" cy="2842800"/>
          </a:xfrm>
          <a:prstGeom prst="ellipse">
            <a:avLst/>
          </a:prstGeom>
          <a:noFill/>
          <a:ln>
            <a:noFill/>
          </a:ln>
        </p:spPr>
      </p:sp>
    </p:spTree>
    <p:extLst>
      <p:ext uri="{BB962C8B-B14F-4D97-AF65-F5344CB8AC3E}">
        <p14:creationId xmlns:p14="http://schemas.microsoft.com/office/powerpoint/2010/main" val="331887190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40"/>
        <p:cNvGrpSpPr/>
        <p:nvPr/>
      </p:nvGrpSpPr>
      <p:grpSpPr>
        <a:xfrm>
          <a:off x="0" y="0"/>
          <a:ext cx="0" cy="0"/>
          <a:chOff x="0" y="0"/>
          <a:chExt cx="0" cy="0"/>
        </a:xfrm>
      </p:grpSpPr>
      <p:sp>
        <p:nvSpPr>
          <p:cNvPr id="41" name="Google Shape;41;p7"/>
          <p:cNvSpPr txBox="1">
            <a:spLocks noGrp="1"/>
          </p:cNvSpPr>
          <p:nvPr>
            <p:ph type="title"/>
          </p:nvPr>
        </p:nvSpPr>
        <p:spPr>
          <a:xfrm>
            <a:off x="811975" y="774975"/>
            <a:ext cx="4127100" cy="1235700"/>
          </a:xfrm>
          <a:prstGeom prst="rect">
            <a:avLst/>
          </a:prstGeom>
        </p:spPr>
        <p:txBody>
          <a:bodyPr spcFirstLastPara="1" wrap="square" lIns="91425" tIns="91425" rIns="91425" bIns="91425" anchor="b"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42" name="Google Shape;42;p7"/>
          <p:cNvSpPr txBox="1">
            <a:spLocks noGrp="1"/>
          </p:cNvSpPr>
          <p:nvPr>
            <p:ph type="subTitle" idx="1"/>
          </p:nvPr>
        </p:nvSpPr>
        <p:spPr>
          <a:xfrm>
            <a:off x="811975" y="2070225"/>
            <a:ext cx="4127100" cy="22983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Font typeface="Open Sans"/>
              <a:buAutoNum type="arabicPeriod"/>
              <a:defRPr/>
            </a:lvl1pPr>
            <a:lvl2pPr lvl="1" algn="ctr" rtl="0">
              <a:lnSpc>
                <a:spcPct val="100000"/>
              </a:lnSpc>
              <a:spcBef>
                <a:spcPts val="1000"/>
              </a:spcBef>
              <a:spcAft>
                <a:spcPts val="0"/>
              </a:spcAft>
              <a:buClr>
                <a:srgbClr val="E76A28"/>
              </a:buClr>
              <a:buSzPts val="1200"/>
              <a:buFont typeface="Nunito Light"/>
              <a:buAutoNum type="alphaLcPeriod"/>
              <a:defRPr/>
            </a:lvl2pPr>
            <a:lvl3pPr lvl="2" algn="ctr" rtl="0">
              <a:lnSpc>
                <a:spcPct val="100000"/>
              </a:lnSpc>
              <a:spcBef>
                <a:spcPts val="0"/>
              </a:spcBef>
              <a:spcAft>
                <a:spcPts val="0"/>
              </a:spcAft>
              <a:buClr>
                <a:srgbClr val="E76A28"/>
              </a:buClr>
              <a:buSzPts val="1200"/>
              <a:buFont typeface="Nunito Light"/>
              <a:buAutoNum type="romanLcPeriod"/>
              <a:defRPr/>
            </a:lvl3pPr>
            <a:lvl4pPr lvl="3" algn="ctr" rtl="0">
              <a:lnSpc>
                <a:spcPct val="100000"/>
              </a:lnSpc>
              <a:spcBef>
                <a:spcPts val="0"/>
              </a:spcBef>
              <a:spcAft>
                <a:spcPts val="0"/>
              </a:spcAft>
              <a:buClr>
                <a:srgbClr val="E76A28"/>
              </a:buClr>
              <a:buSzPts val="1200"/>
              <a:buFont typeface="Nunito Light"/>
              <a:buAutoNum type="arabicPeriod"/>
              <a:defRPr/>
            </a:lvl4pPr>
            <a:lvl5pPr lvl="4" algn="ctr" rtl="0">
              <a:lnSpc>
                <a:spcPct val="100000"/>
              </a:lnSpc>
              <a:spcBef>
                <a:spcPts val="0"/>
              </a:spcBef>
              <a:spcAft>
                <a:spcPts val="0"/>
              </a:spcAft>
              <a:buClr>
                <a:srgbClr val="E76A28"/>
              </a:buClr>
              <a:buSzPts val="1200"/>
              <a:buFont typeface="Nunito Light"/>
              <a:buAutoNum type="alphaLcPeriod"/>
              <a:defRPr/>
            </a:lvl5pPr>
            <a:lvl6pPr lvl="5" algn="ctr" rtl="0">
              <a:lnSpc>
                <a:spcPct val="100000"/>
              </a:lnSpc>
              <a:spcBef>
                <a:spcPts val="0"/>
              </a:spcBef>
              <a:spcAft>
                <a:spcPts val="0"/>
              </a:spcAft>
              <a:buClr>
                <a:srgbClr val="999999"/>
              </a:buClr>
              <a:buSzPts val="1200"/>
              <a:buFont typeface="Nunito Light"/>
              <a:buAutoNum type="romanLcPeriod"/>
              <a:defRPr/>
            </a:lvl6pPr>
            <a:lvl7pPr lvl="6" algn="ctr" rtl="0">
              <a:lnSpc>
                <a:spcPct val="100000"/>
              </a:lnSpc>
              <a:spcBef>
                <a:spcPts val="0"/>
              </a:spcBef>
              <a:spcAft>
                <a:spcPts val="0"/>
              </a:spcAft>
              <a:buClr>
                <a:srgbClr val="999999"/>
              </a:buClr>
              <a:buSzPts val="1200"/>
              <a:buFont typeface="Nunito Light"/>
              <a:buAutoNum type="arabicPeriod"/>
              <a:defRPr/>
            </a:lvl7pPr>
            <a:lvl8pPr lvl="7" algn="ctr" rtl="0">
              <a:lnSpc>
                <a:spcPct val="100000"/>
              </a:lnSpc>
              <a:spcBef>
                <a:spcPts val="0"/>
              </a:spcBef>
              <a:spcAft>
                <a:spcPts val="0"/>
              </a:spcAft>
              <a:buClr>
                <a:srgbClr val="999999"/>
              </a:buClr>
              <a:buSzPts val="1200"/>
              <a:buFont typeface="Nunito Light"/>
              <a:buAutoNum type="alphaLcPeriod"/>
              <a:defRPr/>
            </a:lvl8pPr>
            <a:lvl9pPr lvl="8" algn="ctr" rtl="0">
              <a:lnSpc>
                <a:spcPct val="100000"/>
              </a:lnSpc>
              <a:spcBef>
                <a:spcPts val="0"/>
              </a:spcBef>
              <a:spcAft>
                <a:spcPts val="0"/>
              </a:spcAft>
              <a:buClr>
                <a:srgbClr val="999999"/>
              </a:buClr>
              <a:buSzPts val="1200"/>
              <a:buFont typeface="Nunito Light"/>
              <a:buAutoNum type="romanLcPeriod"/>
              <a:defRPr/>
            </a:lvl9pPr>
          </a:lstStyle>
          <a:p>
            <a:endParaRPr/>
          </a:p>
        </p:txBody>
      </p:sp>
      <p:sp>
        <p:nvSpPr>
          <p:cNvPr id="43" name="Google Shape;43;p7"/>
          <p:cNvSpPr>
            <a:spLocks noGrp="1"/>
          </p:cNvSpPr>
          <p:nvPr>
            <p:ph type="pic" idx="2"/>
          </p:nvPr>
        </p:nvSpPr>
        <p:spPr>
          <a:xfrm>
            <a:off x="5672500" y="1104900"/>
            <a:ext cx="2999100" cy="2934000"/>
          </a:xfrm>
          <a:prstGeom prst="ellipse">
            <a:avLst/>
          </a:prstGeom>
          <a:noFill/>
          <a:ln>
            <a:noFill/>
          </a:ln>
        </p:spPr>
      </p:sp>
    </p:spTree>
    <p:extLst>
      <p:ext uri="{BB962C8B-B14F-4D97-AF65-F5344CB8AC3E}">
        <p14:creationId xmlns:p14="http://schemas.microsoft.com/office/powerpoint/2010/main" val="184753555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27"/>
        <p:cNvGrpSpPr/>
        <p:nvPr/>
      </p:nvGrpSpPr>
      <p:grpSpPr>
        <a:xfrm>
          <a:off x="0" y="0"/>
          <a:ext cx="0" cy="0"/>
          <a:chOff x="0" y="0"/>
          <a:chExt cx="0" cy="0"/>
        </a:xfrm>
      </p:grpSpPr>
      <p:sp>
        <p:nvSpPr>
          <p:cNvPr id="28" name="Google Shape;28;p5"/>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29" name="Google Shape;29;p5"/>
          <p:cNvSpPr txBox="1">
            <a:spLocks noGrp="1"/>
          </p:cNvSpPr>
          <p:nvPr>
            <p:ph type="subTitle" idx="1"/>
          </p:nvPr>
        </p:nvSpPr>
        <p:spPr>
          <a:xfrm>
            <a:off x="5013148" y="2139174"/>
            <a:ext cx="2433900" cy="1527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b="0"/>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30" name="Google Shape;30;p5"/>
          <p:cNvSpPr txBox="1">
            <a:spLocks noGrp="1"/>
          </p:cNvSpPr>
          <p:nvPr>
            <p:ph type="subTitle" idx="2"/>
          </p:nvPr>
        </p:nvSpPr>
        <p:spPr>
          <a:xfrm>
            <a:off x="1696963" y="2139174"/>
            <a:ext cx="2433900" cy="1527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b="0"/>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31" name="Google Shape;31;p5"/>
          <p:cNvSpPr txBox="1">
            <a:spLocks noGrp="1"/>
          </p:cNvSpPr>
          <p:nvPr>
            <p:ph type="subTitle" idx="3"/>
          </p:nvPr>
        </p:nvSpPr>
        <p:spPr>
          <a:xfrm>
            <a:off x="1696963" y="1820475"/>
            <a:ext cx="2433900" cy="4371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Urbanist Black"/>
              <a:buNone/>
              <a:defRPr sz="1800">
                <a:solidFill>
                  <a:schemeClr val="dk1"/>
                </a:solidFill>
                <a:latin typeface="Urbanist Black"/>
                <a:ea typeface="Urbanist Black"/>
                <a:cs typeface="Urbanist Black"/>
                <a:sym typeface="Urbanist Black"/>
              </a:defRPr>
            </a:lvl1pPr>
            <a:lvl2pPr lvl="1" algn="ctr" rtl="0">
              <a:lnSpc>
                <a:spcPct val="100000"/>
              </a:lnSpc>
              <a:spcBef>
                <a:spcPts val="0"/>
              </a:spcBef>
              <a:spcAft>
                <a:spcPts val="0"/>
              </a:spcAft>
              <a:buSzPts val="2400"/>
              <a:buFont typeface="Urbanist Black"/>
              <a:buNone/>
              <a:defRPr sz="2400">
                <a:latin typeface="Urbanist Black"/>
                <a:ea typeface="Urbanist Black"/>
                <a:cs typeface="Urbanist Black"/>
                <a:sym typeface="Urbanist Black"/>
              </a:defRPr>
            </a:lvl2pPr>
            <a:lvl3pPr lvl="2" algn="ctr" rtl="0">
              <a:lnSpc>
                <a:spcPct val="100000"/>
              </a:lnSpc>
              <a:spcBef>
                <a:spcPts val="0"/>
              </a:spcBef>
              <a:spcAft>
                <a:spcPts val="0"/>
              </a:spcAft>
              <a:buSzPts val="2400"/>
              <a:buFont typeface="Urbanist Black"/>
              <a:buNone/>
              <a:defRPr sz="2400">
                <a:latin typeface="Urbanist Black"/>
                <a:ea typeface="Urbanist Black"/>
                <a:cs typeface="Urbanist Black"/>
                <a:sym typeface="Urbanist Black"/>
              </a:defRPr>
            </a:lvl3pPr>
            <a:lvl4pPr lvl="3" algn="ctr" rtl="0">
              <a:lnSpc>
                <a:spcPct val="100000"/>
              </a:lnSpc>
              <a:spcBef>
                <a:spcPts val="0"/>
              </a:spcBef>
              <a:spcAft>
                <a:spcPts val="0"/>
              </a:spcAft>
              <a:buSzPts val="2400"/>
              <a:buFont typeface="Urbanist Black"/>
              <a:buNone/>
              <a:defRPr sz="2400">
                <a:latin typeface="Urbanist Black"/>
                <a:ea typeface="Urbanist Black"/>
                <a:cs typeface="Urbanist Black"/>
                <a:sym typeface="Urbanist Black"/>
              </a:defRPr>
            </a:lvl4pPr>
            <a:lvl5pPr lvl="4" algn="ctr" rtl="0">
              <a:lnSpc>
                <a:spcPct val="100000"/>
              </a:lnSpc>
              <a:spcBef>
                <a:spcPts val="0"/>
              </a:spcBef>
              <a:spcAft>
                <a:spcPts val="0"/>
              </a:spcAft>
              <a:buSzPts val="2400"/>
              <a:buFont typeface="Urbanist Black"/>
              <a:buNone/>
              <a:defRPr sz="2400">
                <a:latin typeface="Urbanist Black"/>
                <a:ea typeface="Urbanist Black"/>
                <a:cs typeface="Urbanist Black"/>
                <a:sym typeface="Urbanist Black"/>
              </a:defRPr>
            </a:lvl5pPr>
            <a:lvl6pPr lvl="5" algn="ctr" rtl="0">
              <a:lnSpc>
                <a:spcPct val="100000"/>
              </a:lnSpc>
              <a:spcBef>
                <a:spcPts val="0"/>
              </a:spcBef>
              <a:spcAft>
                <a:spcPts val="0"/>
              </a:spcAft>
              <a:buSzPts val="2400"/>
              <a:buFont typeface="Urbanist Black"/>
              <a:buNone/>
              <a:defRPr sz="2400">
                <a:latin typeface="Urbanist Black"/>
                <a:ea typeface="Urbanist Black"/>
                <a:cs typeface="Urbanist Black"/>
                <a:sym typeface="Urbanist Black"/>
              </a:defRPr>
            </a:lvl6pPr>
            <a:lvl7pPr lvl="6" algn="ctr" rtl="0">
              <a:lnSpc>
                <a:spcPct val="100000"/>
              </a:lnSpc>
              <a:spcBef>
                <a:spcPts val="0"/>
              </a:spcBef>
              <a:spcAft>
                <a:spcPts val="0"/>
              </a:spcAft>
              <a:buSzPts val="2400"/>
              <a:buFont typeface="Urbanist Black"/>
              <a:buNone/>
              <a:defRPr sz="2400">
                <a:latin typeface="Urbanist Black"/>
                <a:ea typeface="Urbanist Black"/>
                <a:cs typeface="Urbanist Black"/>
                <a:sym typeface="Urbanist Black"/>
              </a:defRPr>
            </a:lvl7pPr>
            <a:lvl8pPr lvl="7" algn="ctr" rtl="0">
              <a:lnSpc>
                <a:spcPct val="100000"/>
              </a:lnSpc>
              <a:spcBef>
                <a:spcPts val="0"/>
              </a:spcBef>
              <a:spcAft>
                <a:spcPts val="0"/>
              </a:spcAft>
              <a:buSzPts val="2400"/>
              <a:buFont typeface="Urbanist Black"/>
              <a:buNone/>
              <a:defRPr sz="2400">
                <a:latin typeface="Urbanist Black"/>
                <a:ea typeface="Urbanist Black"/>
                <a:cs typeface="Urbanist Black"/>
                <a:sym typeface="Urbanist Black"/>
              </a:defRPr>
            </a:lvl8pPr>
            <a:lvl9pPr lvl="8" algn="ctr" rtl="0">
              <a:lnSpc>
                <a:spcPct val="100000"/>
              </a:lnSpc>
              <a:spcBef>
                <a:spcPts val="0"/>
              </a:spcBef>
              <a:spcAft>
                <a:spcPts val="0"/>
              </a:spcAft>
              <a:buSzPts val="2400"/>
              <a:buFont typeface="Urbanist Black"/>
              <a:buNone/>
              <a:defRPr sz="2400">
                <a:latin typeface="Urbanist Black"/>
                <a:ea typeface="Urbanist Black"/>
                <a:cs typeface="Urbanist Black"/>
                <a:sym typeface="Urbanist Black"/>
              </a:defRPr>
            </a:lvl9pPr>
          </a:lstStyle>
          <a:p>
            <a:endParaRPr/>
          </a:p>
        </p:txBody>
      </p:sp>
      <p:sp>
        <p:nvSpPr>
          <p:cNvPr id="32" name="Google Shape;32;p5"/>
          <p:cNvSpPr txBox="1">
            <a:spLocks noGrp="1"/>
          </p:cNvSpPr>
          <p:nvPr>
            <p:ph type="subTitle" idx="4"/>
          </p:nvPr>
        </p:nvSpPr>
        <p:spPr>
          <a:xfrm>
            <a:off x="5013148" y="1820475"/>
            <a:ext cx="2433900" cy="4371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Urbanist Black"/>
              <a:buNone/>
              <a:defRPr sz="1800">
                <a:solidFill>
                  <a:schemeClr val="dk1"/>
                </a:solidFill>
                <a:latin typeface="Urbanist Black"/>
                <a:ea typeface="Urbanist Black"/>
                <a:cs typeface="Urbanist Black"/>
                <a:sym typeface="Urbanist Black"/>
              </a:defRPr>
            </a:lvl1pPr>
            <a:lvl2pPr lvl="1" algn="ctr" rtl="0">
              <a:lnSpc>
                <a:spcPct val="100000"/>
              </a:lnSpc>
              <a:spcBef>
                <a:spcPts val="0"/>
              </a:spcBef>
              <a:spcAft>
                <a:spcPts val="0"/>
              </a:spcAft>
              <a:buSzPts val="2400"/>
              <a:buFont typeface="Urbanist Black"/>
              <a:buNone/>
              <a:defRPr sz="2400">
                <a:latin typeface="Urbanist Black"/>
                <a:ea typeface="Urbanist Black"/>
                <a:cs typeface="Urbanist Black"/>
                <a:sym typeface="Urbanist Black"/>
              </a:defRPr>
            </a:lvl2pPr>
            <a:lvl3pPr lvl="2" algn="ctr" rtl="0">
              <a:lnSpc>
                <a:spcPct val="100000"/>
              </a:lnSpc>
              <a:spcBef>
                <a:spcPts val="0"/>
              </a:spcBef>
              <a:spcAft>
                <a:spcPts val="0"/>
              </a:spcAft>
              <a:buSzPts val="2400"/>
              <a:buFont typeface="Urbanist Black"/>
              <a:buNone/>
              <a:defRPr sz="2400">
                <a:latin typeface="Urbanist Black"/>
                <a:ea typeface="Urbanist Black"/>
                <a:cs typeface="Urbanist Black"/>
                <a:sym typeface="Urbanist Black"/>
              </a:defRPr>
            </a:lvl3pPr>
            <a:lvl4pPr lvl="3" algn="ctr" rtl="0">
              <a:lnSpc>
                <a:spcPct val="100000"/>
              </a:lnSpc>
              <a:spcBef>
                <a:spcPts val="0"/>
              </a:spcBef>
              <a:spcAft>
                <a:spcPts val="0"/>
              </a:spcAft>
              <a:buSzPts val="2400"/>
              <a:buFont typeface="Urbanist Black"/>
              <a:buNone/>
              <a:defRPr sz="2400">
                <a:latin typeface="Urbanist Black"/>
                <a:ea typeface="Urbanist Black"/>
                <a:cs typeface="Urbanist Black"/>
                <a:sym typeface="Urbanist Black"/>
              </a:defRPr>
            </a:lvl4pPr>
            <a:lvl5pPr lvl="4" algn="ctr" rtl="0">
              <a:lnSpc>
                <a:spcPct val="100000"/>
              </a:lnSpc>
              <a:spcBef>
                <a:spcPts val="0"/>
              </a:spcBef>
              <a:spcAft>
                <a:spcPts val="0"/>
              </a:spcAft>
              <a:buSzPts val="2400"/>
              <a:buFont typeface="Urbanist Black"/>
              <a:buNone/>
              <a:defRPr sz="2400">
                <a:latin typeface="Urbanist Black"/>
                <a:ea typeface="Urbanist Black"/>
                <a:cs typeface="Urbanist Black"/>
                <a:sym typeface="Urbanist Black"/>
              </a:defRPr>
            </a:lvl5pPr>
            <a:lvl6pPr lvl="5" algn="ctr" rtl="0">
              <a:lnSpc>
                <a:spcPct val="100000"/>
              </a:lnSpc>
              <a:spcBef>
                <a:spcPts val="0"/>
              </a:spcBef>
              <a:spcAft>
                <a:spcPts val="0"/>
              </a:spcAft>
              <a:buSzPts val="2400"/>
              <a:buFont typeface="Urbanist Black"/>
              <a:buNone/>
              <a:defRPr sz="2400">
                <a:latin typeface="Urbanist Black"/>
                <a:ea typeface="Urbanist Black"/>
                <a:cs typeface="Urbanist Black"/>
                <a:sym typeface="Urbanist Black"/>
              </a:defRPr>
            </a:lvl6pPr>
            <a:lvl7pPr lvl="6" algn="ctr" rtl="0">
              <a:lnSpc>
                <a:spcPct val="100000"/>
              </a:lnSpc>
              <a:spcBef>
                <a:spcPts val="0"/>
              </a:spcBef>
              <a:spcAft>
                <a:spcPts val="0"/>
              </a:spcAft>
              <a:buSzPts val="2400"/>
              <a:buFont typeface="Urbanist Black"/>
              <a:buNone/>
              <a:defRPr sz="2400">
                <a:latin typeface="Urbanist Black"/>
                <a:ea typeface="Urbanist Black"/>
                <a:cs typeface="Urbanist Black"/>
                <a:sym typeface="Urbanist Black"/>
              </a:defRPr>
            </a:lvl7pPr>
            <a:lvl8pPr lvl="7" algn="ctr" rtl="0">
              <a:lnSpc>
                <a:spcPct val="100000"/>
              </a:lnSpc>
              <a:spcBef>
                <a:spcPts val="0"/>
              </a:spcBef>
              <a:spcAft>
                <a:spcPts val="0"/>
              </a:spcAft>
              <a:buSzPts val="2400"/>
              <a:buFont typeface="Urbanist Black"/>
              <a:buNone/>
              <a:defRPr sz="2400">
                <a:latin typeface="Urbanist Black"/>
                <a:ea typeface="Urbanist Black"/>
                <a:cs typeface="Urbanist Black"/>
                <a:sym typeface="Urbanist Black"/>
              </a:defRPr>
            </a:lvl8pPr>
            <a:lvl9pPr lvl="8" algn="ctr" rtl="0">
              <a:lnSpc>
                <a:spcPct val="100000"/>
              </a:lnSpc>
              <a:spcBef>
                <a:spcPts val="0"/>
              </a:spcBef>
              <a:spcAft>
                <a:spcPts val="0"/>
              </a:spcAft>
              <a:buSzPts val="2400"/>
              <a:buFont typeface="Urbanist Black"/>
              <a:buNone/>
              <a:defRPr sz="2400">
                <a:latin typeface="Urbanist Black"/>
                <a:ea typeface="Urbanist Black"/>
                <a:cs typeface="Urbanist Black"/>
                <a:sym typeface="Urbanist Black"/>
              </a:defRPr>
            </a:lvl9pPr>
          </a:lstStyle>
          <a:p>
            <a:endParaRPr/>
          </a:p>
        </p:txBody>
      </p:sp>
    </p:spTree>
    <p:extLst>
      <p:ext uri="{BB962C8B-B14F-4D97-AF65-F5344CB8AC3E}">
        <p14:creationId xmlns:p14="http://schemas.microsoft.com/office/powerpoint/2010/main" val="212186774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Title and three columns">
  <p:cSld name="Title and three columns">
    <p:spTree>
      <p:nvGrpSpPr>
        <p:cNvPr id="1" name="Shape 106"/>
        <p:cNvGrpSpPr/>
        <p:nvPr/>
      </p:nvGrpSpPr>
      <p:grpSpPr>
        <a:xfrm>
          <a:off x="0" y="0"/>
          <a:ext cx="0" cy="0"/>
          <a:chOff x="0" y="0"/>
          <a:chExt cx="0" cy="0"/>
        </a:xfrm>
      </p:grpSpPr>
      <p:sp>
        <p:nvSpPr>
          <p:cNvPr id="107" name="Google Shape;107;p18"/>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08" name="Google Shape;108;p18"/>
          <p:cNvSpPr txBox="1">
            <a:spLocks noGrp="1"/>
          </p:cNvSpPr>
          <p:nvPr>
            <p:ph type="subTitle" idx="1"/>
          </p:nvPr>
        </p:nvSpPr>
        <p:spPr>
          <a:xfrm>
            <a:off x="1019925" y="2399438"/>
            <a:ext cx="3478800" cy="10311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09" name="Google Shape;109;p18"/>
          <p:cNvSpPr txBox="1">
            <a:spLocks noGrp="1"/>
          </p:cNvSpPr>
          <p:nvPr>
            <p:ph type="subTitle" idx="2"/>
          </p:nvPr>
        </p:nvSpPr>
        <p:spPr>
          <a:xfrm>
            <a:off x="4951967" y="1604025"/>
            <a:ext cx="3478800" cy="10311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10" name="Google Shape;110;p18"/>
          <p:cNvSpPr txBox="1">
            <a:spLocks noGrp="1"/>
          </p:cNvSpPr>
          <p:nvPr>
            <p:ph type="subTitle" idx="3"/>
          </p:nvPr>
        </p:nvSpPr>
        <p:spPr>
          <a:xfrm>
            <a:off x="4943100" y="3258425"/>
            <a:ext cx="3478800" cy="10311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11" name="Google Shape;111;p18"/>
          <p:cNvSpPr txBox="1">
            <a:spLocks noGrp="1"/>
          </p:cNvSpPr>
          <p:nvPr>
            <p:ph type="subTitle" idx="4"/>
          </p:nvPr>
        </p:nvSpPr>
        <p:spPr>
          <a:xfrm>
            <a:off x="1019925" y="2078113"/>
            <a:ext cx="3478800" cy="4419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Urbanist Black"/>
              <a:buNone/>
              <a:defRPr sz="1800">
                <a:solidFill>
                  <a:schemeClr val="dk1"/>
                </a:solidFill>
                <a:latin typeface="Urbanist Black"/>
                <a:ea typeface="Urbanist Black"/>
                <a:cs typeface="Urbanist Black"/>
                <a:sym typeface="Urbanist Black"/>
              </a:defRPr>
            </a:lvl1pPr>
            <a:lvl2pPr lvl="1" algn="ctr" rtl="0">
              <a:lnSpc>
                <a:spcPct val="100000"/>
              </a:lnSpc>
              <a:spcBef>
                <a:spcPts val="0"/>
              </a:spcBef>
              <a:spcAft>
                <a:spcPts val="0"/>
              </a:spcAft>
              <a:buSzPts val="2400"/>
              <a:buFont typeface="Urbanist Black"/>
              <a:buNone/>
              <a:defRPr sz="2400">
                <a:latin typeface="Urbanist Black"/>
                <a:ea typeface="Urbanist Black"/>
                <a:cs typeface="Urbanist Black"/>
                <a:sym typeface="Urbanist Black"/>
              </a:defRPr>
            </a:lvl2pPr>
            <a:lvl3pPr lvl="2" algn="ctr" rtl="0">
              <a:lnSpc>
                <a:spcPct val="100000"/>
              </a:lnSpc>
              <a:spcBef>
                <a:spcPts val="0"/>
              </a:spcBef>
              <a:spcAft>
                <a:spcPts val="0"/>
              </a:spcAft>
              <a:buSzPts val="2400"/>
              <a:buFont typeface="Urbanist Black"/>
              <a:buNone/>
              <a:defRPr sz="2400">
                <a:latin typeface="Urbanist Black"/>
                <a:ea typeface="Urbanist Black"/>
                <a:cs typeface="Urbanist Black"/>
                <a:sym typeface="Urbanist Black"/>
              </a:defRPr>
            </a:lvl3pPr>
            <a:lvl4pPr lvl="3" algn="ctr" rtl="0">
              <a:lnSpc>
                <a:spcPct val="100000"/>
              </a:lnSpc>
              <a:spcBef>
                <a:spcPts val="0"/>
              </a:spcBef>
              <a:spcAft>
                <a:spcPts val="0"/>
              </a:spcAft>
              <a:buSzPts val="2400"/>
              <a:buFont typeface="Urbanist Black"/>
              <a:buNone/>
              <a:defRPr sz="2400">
                <a:latin typeface="Urbanist Black"/>
                <a:ea typeface="Urbanist Black"/>
                <a:cs typeface="Urbanist Black"/>
                <a:sym typeface="Urbanist Black"/>
              </a:defRPr>
            </a:lvl4pPr>
            <a:lvl5pPr lvl="4" algn="ctr" rtl="0">
              <a:lnSpc>
                <a:spcPct val="100000"/>
              </a:lnSpc>
              <a:spcBef>
                <a:spcPts val="0"/>
              </a:spcBef>
              <a:spcAft>
                <a:spcPts val="0"/>
              </a:spcAft>
              <a:buSzPts val="2400"/>
              <a:buFont typeface="Urbanist Black"/>
              <a:buNone/>
              <a:defRPr sz="2400">
                <a:latin typeface="Urbanist Black"/>
                <a:ea typeface="Urbanist Black"/>
                <a:cs typeface="Urbanist Black"/>
                <a:sym typeface="Urbanist Black"/>
              </a:defRPr>
            </a:lvl5pPr>
            <a:lvl6pPr lvl="5" algn="ctr" rtl="0">
              <a:lnSpc>
                <a:spcPct val="100000"/>
              </a:lnSpc>
              <a:spcBef>
                <a:spcPts val="0"/>
              </a:spcBef>
              <a:spcAft>
                <a:spcPts val="0"/>
              </a:spcAft>
              <a:buSzPts val="2400"/>
              <a:buFont typeface="Urbanist Black"/>
              <a:buNone/>
              <a:defRPr sz="2400">
                <a:latin typeface="Urbanist Black"/>
                <a:ea typeface="Urbanist Black"/>
                <a:cs typeface="Urbanist Black"/>
                <a:sym typeface="Urbanist Black"/>
              </a:defRPr>
            </a:lvl6pPr>
            <a:lvl7pPr lvl="6" algn="ctr" rtl="0">
              <a:lnSpc>
                <a:spcPct val="100000"/>
              </a:lnSpc>
              <a:spcBef>
                <a:spcPts val="0"/>
              </a:spcBef>
              <a:spcAft>
                <a:spcPts val="0"/>
              </a:spcAft>
              <a:buSzPts val="2400"/>
              <a:buFont typeface="Urbanist Black"/>
              <a:buNone/>
              <a:defRPr sz="2400">
                <a:latin typeface="Urbanist Black"/>
                <a:ea typeface="Urbanist Black"/>
                <a:cs typeface="Urbanist Black"/>
                <a:sym typeface="Urbanist Black"/>
              </a:defRPr>
            </a:lvl7pPr>
            <a:lvl8pPr lvl="7" algn="ctr" rtl="0">
              <a:lnSpc>
                <a:spcPct val="100000"/>
              </a:lnSpc>
              <a:spcBef>
                <a:spcPts val="0"/>
              </a:spcBef>
              <a:spcAft>
                <a:spcPts val="0"/>
              </a:spcAft>
              <a:buSzPts val="2400"/>
              <a:buFont typeface="Urbanist Black"/>
              <a:buNone/>
              <a:defRPr sz="2400">
                <a:latin typeface="Urbanist Black"/>
                <a:ea typeface="Urbanist Black"/>
                <a:cs typeface="Urbanist Black"/>
                <a:sym typeface="Urbanist Black"/>
              </a:defRPr>
            </a:lvl8pPr>
            <a:lvl9pPr lvl="8" algn="ctr" rtl="0">
              <a:lnSpc>
                <a:spcPct val="100000"/>
              </a:lnSpc>
              <a:spcBef>
                <a:spcPts val="0"/>
              </a:spcBef>
              <a:spcAft>
                <a:spcPts val="0"/>
              </a:spcAft>
              <a:buSzPts val="2400"/>
              <a:buFont typeface="Urbanist Black"/>
              <a:buNone/>
              <a:defRPr sz="2400">
                <a:latin typeface="Urbanist Black"/>
                <a:ea typeface="Urbanist Black"/>
                <a:cs typeface="Urbanist Black"/>
                <a:sym typeface="Urbanist Black"/>
              </a:defRPr>
            </a:lvl9pPr>
          </a:lstStyle>
          <a:p>
            <a:endParaRPr/>
          </a:p>
        </p:txBody>
      </p:sp>
      <p:sp>
        <p:nvSpPr>
          <p:cNvPr id="112" name="Google Shape;112;p18"/>
          <p:cNvSpPr txBox="1">
            <a:spLocks noGrp="1"/>
          </p:cNvSpPr>
          <p:nvPr>
            <p:ph type="subTitle" idx="5"/>
          </p:nvPr>
        </p:nvSpPr>
        <p:spPr>
          <a:xfrm>
            <a:off x="4951975" y="1282700"/>
            <a:ext cx="3478800" cy="4419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Urbanist Black"/>
              <a:buNone/>
              <a:defRPr sz="1800">
                <a:solidFill>
                  <a:schemeClr val="dk1"/>
                </a:solidFill>
                <a:latin typeface="Urbanist Black"/>
                <a:ea typeface="Urbanist Black"/>
                <a:cs typeface="Urbanist Black"/>
                <a:sym typeface="Urbanist Black"/>
              </a:defRPr>
            </a:lvl1pPr>
            <a:lvl2pPr lvl="1" algn="ctr" rtl="0">
              <a:lnSpc>
                <a:spcPct val="100000"/>
              </a:lnSpc>
              <a:spcBef>
                <a:spcPts val="0"/>
              </a:spcBef>
              <a:spcAft>
                <a:spcPts val="0"/>
              </a:spcAft>
              <a:buSzPts val="2400"/>
              <a:buFont typeface="Urbanist Black"/>
              <a:buNone/>
              <a:defRPr sz="2400">
                <a:latin typeface="Urbanist Black"/>
                <a:ea typeface="Urbanist Black"/>
                <a:cs typeface="Urbanist Black"/>
                <a:sym typeface="Urbanist Black"/>
              </a:defRPr>
            </a:lvl2pPr>
            <a:lvl3pPr lvl="2" algn="ctr" rtl="0">
              <a:lnSpc>
                <a:spcPct val="100000"/>
              </a:lnSpc>
              <a:spcBef>
                <a:spcPts val="0"/>
              </a:spcBef>
              <a:spcAft>
                <a:spcPts val="0"/>
              </a:spcAft>
              <a:buSzPts val="2400"/>
              <a:buFont typeface="Urbanist Black"/>
              <a:buNone/>
              <a:defRPr sz="2400">
                <a:latin typeface="Urbanist Black"/>
                <a:ea typeface="Urbanist Black"/>
                <a:cs typeface="Urbanist Black"/>
                <a:sym typeface="Urbanist Black"/>
              </a:defRPr>
            </a:lvl3pPr>
            <a:lvl4pPr lvl="3" algn="ctr" rtl="0">
              <a:lnSpc>
                <a:spcPct val="100000"/>
              </a:lnSpc>
              <a:spcBef>
                <a:spcPts val="0"/>
              </a:spcBef>
              <a:spcAft>
                <a:spcPts val="0"/>
              </a:spcAft>
              <a:buSzPts val="2400"/>
              <a:buFont typeface="Urbanist Black"/>
              <a:buNone/>
              <a:defRPr sz="2400">
                <a:latin typeface="Urbanist Black"/>
                <a:ea typeface="Urbanist Black"/>
                <a:cs typeface="Urbanist Black"/>
                <a:sym typeface="Urbanist Black"/>
              </a:defRPr>
            </a:lvl4pPr>
            <a:lvl5pPr lvl="4" algn="ctr" rtl="0">
              <a:lnSpc>
                <a:spcPct val="100000"/>
              </a:lnSpc>
              <a:spcBef>
                <a:spcPts val="0"/>
              </a:spcBef>
              <a:spcAft>
                <a:spcPts val="0"/>
              </a:spcAft>
              <a:buSzPts val="2400"/>
              <a:buFont typeface="Urbanist Black"/>
              <a:buNone/>
              <a:defRPr sz="2400">
                <a:latin typeface="Urbanist Black"/>
                <a:ea typeface="Urbanist Black"/>
                <a:cs typeface="Urbanist Black"/>
                <a:sym typeface="Urbanist Black"/>
              </a:defRPr>
            </a:lvl5pPr>
            <a:lvl6pPr lvl="5" algn="ctr" rtl="0">
              <a:lnSpc>
                <a:spcPct val="100000"/>
              </a:lnSpc>
              <a:spcBef>
                <a:spcPts val="0"/>
              </a:spcBef>
              <a:spcAft>
                <a:spcPts val="0"/>
              </a:spcAft>
              <a:buSzPts val="2400"/>
              <a:buFont typeface="Urbanist Black"/>
              <a:buNone/>
              <a:defRPr sz="2400">
                <a:latin typeface="Urbanist Black"/>
                <a:ea typeface="Urbanist Black"/>
                <a:cs typeface="Urbanist Black"/>
                <a:sym typeface="Urbanist Black"/>
              </a:defRPr>
            </a:lvl6pPr>
            <a:lvl7pPr lvl="6" algn="ctr" rtl="0">
              <a:lnSpc>
                <a:spcPct val="100000"/>
              </a:lnSpc>
              <a:spcBef>
                <a:spcPts val="0"/>
              </a:spcBef>
              <a:spcAft>
                <a:spcPts val="0"/>
              </a:spcAft>
              <a:buSzPts val="2400"/>
              <a:buFont typeface="Urbanist Black"/>
              <a:buNone/>
              <a:defRPr sz="2400">
                <a:latin typeface="Urbanist Black"/>
                <a:ea typeface="Urbanist Black"/>
                <a:cs typeface="Urbanist Black"/>
                <a:sym typeface="Urbanist Black"/>
              </a:defRPr>
            </a:lvl7pPr>
            <a:lvl8pPr lvl="7" algn="ctr" rtl="0">
              <a:lnSpc>
                <a:spcPct val="100000"/>
              </a:lnSpc>
              <a:spcBef>
                <a:spcPts val="0"/>
              </a:spcBef>
              <a:spcAft>
                <a:spcPts val="0"/>
              </a:spcAft>
              <a:buSzPts val="2400"/>
              <a:buFont typeface="Urbanist Black"/>
              <a:buNone/>
              <a:defRPr sz="2400">
                <a:latin typeface="Urbanist Black"/>
                <a:ea typeface="Urbanist Black"/>
                <a:cs typeface="Urbanist Black"/>
                <a:sym typeface="Urbanist Black"/>
              </a:defRPr>
            </a:lvl8pPr>
            <a:lvl9pPr lvl="8" algn="ctr" rtl="0">
              <a:lnSpc>
                <a:spcPct val="100000"/>
              </a:lnSpc>
              <a:spcBef>
                <a:spcPts val="0"/>
              </a:spcBef>
              <a:spcAft>
                <a:spcPts val="0"/>
              </a:spcAft>
              <a:buSzPts val="2400"/>
              <a:buFont typeface="Urbanist Black"/>
              <a:buNone/>
              <a:defRPr sz="2400">
                <a:latin typeface="Urbanist Black"/>
                <a:ea typeface="Urbanist Black"/>
                <a:cs typeface="Urbanist Black"/>
                <a:sym typeface="Urbanist Black"/>
              </a:defRPr>
            </a:lvl9pPr>
          </a:lstStyle>
          <a:p>
            <a:endParaRPr/>
          </a:p>
        </p:txBody>
      </p:sp>
      <p:sp>
        <p:nvSpPr>
          <p:cNvPr id="113" name="Google Shape;113;p18"/>
          <p:cNvSpPr txBox="1">
            <a:spLocks noGrp="1"/>
          </p:cNvSpPr>
          <p:nvPr>
            <p:ph type="subTitle" idx="6"/>
          </p:nvPr>
        </p:nvSpPr>
        <p:spPr>
          <a:xfrm>
            <a:off x="4943100" y="2937100"/>
            <a:ext cx="3478800" cy="4419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400"/>
              <a:buFont typeface="Urbanist Black"/>
              <a:buNone/>
              <a:defRPr sz="1800">
                <a:solidFill>
                  <a:schemeClr val="dk1"/>
                </a:solidFill>
                <a:latin typeface="Urbanist Black"/>
                <a:ea typeface="Urbanist Black"/>
                <a:cs typeface="Urbanist Black"/>
                <a:sym typeface="Urbanist Black"/>
              </a:defRPr>
            </a:lvl1pPr>
            <a:lvl2pPr lvl="1" algn="ctr" rtl="0">
              <a:lnSpc>
                <a:spcPct val="100000"/>
              </a:lnSpc>
              <a:spcBef>
                <a:spcPts val="0"/>
              </a:spcBef>
              <a:spcAft>
                <a:spcPts val="0"/>
              </a:spcAft>
              <a:buSzPts val="2400"/>
              <a:buFont typeface="Urbanist Black"/>
              <a:buNone/>
              <a:defRPr sz="2400">
                <a:latin typeface="Urbanist Black"/>
                <a:ea typeface="Urbanist Black"/>
                <a:cs typeface="Urbanist Black"/>
                <a:sym typeface="Urbanist Black"/>
              </a:defRPr>
            </a:lvl2pPr>
            <a:lvl3pPr lvl="2" algn="ctr" rtl="0">
              <a:lnSpc>
                <a:spcPct val="100000"/>
              </a:lnSpc>
              <a:spcBef>
                <a:spcPts val="0"/>
              </a:spcBef>
              <a:spcAft>
                <a:spcPts val="0"/>
              </a:spcAft>
              <a:buSzPts val="2400"/>
              <a:buFont typeface="Urbanist Black"/>
              <a:buNone/>
              <a:defRPr sz="2400">
                <a:latin typeface="Urbanist Black"/>
                <a:ea typeface="Urbanist Black"/>
                <a:cs typeface="Urbanist Black"/>
                <a:sym typeface="Urbanist Black"/>
              </a:defRPr>
            </a:lvl3pPr>
            <a:lvl4pPr lvl="3" algn="ctr" rtl="0">
              <a:lnSpc>
                <a:spcPct val="100000"/>
              </a:lnSpc>
              <a:spcBef>
                <a:spcPts val="0"/>
              </a:spcBef>
              <a:spcAft>
                <a:spcPts val="0"/>
              </a:spcAft>
              <a:buSzPts val="2400"/>
              <a:buFont typeface="Urbanist Black"/>
              <a:buNone/>
              <a:defRPr sz="2400">
                <a:latin typeface="Urbanist Black"/>
                <a:ea typeface="Urbanist Black"/>
                <a:cs typeface="Urbanist Black"/>
                <a:sym typeface="Urbanist Black"/>
              </a:defRPr>
            </a:lvl4pPr>
            <a:lvl5pPr lvl="4" algn="ctr" rtl="0">
              <a:lnSpc>
                <a:spcPct val="100000"/>
              </a:lnSpc>
              <a:spcBef>
                <a:spcPts val="0"/>
              </a:spcBef>
              <a:spcAft>
                <a:spcPts val="0"/>
              </a:spcAft>
              <a:buSzPts val="2400"/>
              <a:buFont typeface="Urbanist Black"/>
              <a:buNone/>
              <a:defRPr sz="2400">
                <a:latin typeface="Urbanist Black"/>
                <a:ea typeface="Urbanist Black"/>
                <a:cs typeface="Urbanist Black"/>
                <a:sym typeface="Urbanist Black"/>
              </a:defRPr>
            </a:lvl5pPr>
            <a:lvl6pPr lvl="5" algn="ctr" rtl="0">
              <a:lnSpc>
                <a:spcPct val="100000"/>
              </a:lnSpc>
              <a:spcBef>
                <a:spcPts val="0"/>
              </a:spcBef>
              <a:spcAft>
                <a:spcPts val="0"/>
              </a:spcAft>
              <a:buSzPts val="2400"/>
              <a:buFont typeface="Urbanist Black"/>
              <a:buNone/>
              <a:defRPr sz="2400">
                <a:latin typeface="Urbanist Black"/>
                <a:ea typeface="Urbanist Black"/>
                <a:cs typeface="Urbanist Black"/>
                <a:sym typeface="Urbanist Black"/>
              </a:defRPr>
            </a:lvl6pPr>
            <a:lvl7pPr lvl="6" algn="ctr" rtl="0">
              <a:lnSpc>
                <a:spcPct val="100000"/>
              </a:lnSpc>
              <a:spcBef>
                <a:spcPts val="0"/>
              </a:spcBef>
              <a:spcAft>
                <a:spcPts val="0"/>
              </a:spcAft>
              <a:buSzPts val="2400"/>
              <a:buFont typeface="Urbanist Black"/>
              <a:buNone/>
              <a:defRPr sz="2400">
                <a:latin typeface="Urbanist Black"/>
                <a:ea typeface="Urbanist Black"/>
                <a:cs typeface="Urbanist Black"/>
                <a:sym typeface="Urbanist Black"/>
              </a:defRPr>
            </a:lvl7pPr>
            <a:lvl8pPr lvl="7" algn="ctr" rtl="0">
              <a:lnSpc>
                <a:spcPct val="100000"/>
              </a:lnSpc>
              <a:spcBef>
                <a:spcPts val="0"/>
              </a:spcBef>
              <a:spcAft>
                <a:spcPts val="0"/>
              </a:spcAft>
              <a:buSzPts val="2400"/>
              <a:buFont typeface="Urbanist Black"/>
              <a:buNone/>
              <a:defRPr sz="2400">
                <a:latin typeface="Urbanist Black"/>
                <a:ea typeface="Urbanist Black"/>
                <a:cs typeface="Urbanist Black"/>
                <a:sym typeface="Urbanist Black"/>
              </a:defRPr>
            </a:lvl8pPr>
            <a:lvl9pPr lvl="8" algn="ctr" rtl="0">
              <a:lnSpc>
                <a:spcPct val="100000"/>
              </a:lnSpc>
              <a:spcBef>
                <a:spcPts val="0"/>
              </a:spcBef>
              <a:spcAft>
                <a:spcPts val="0"/>
              </a:spcAft>
              <a:buSzPts val="2400"/>
              <a:buFont typeface="Urbanist Black"/>
              <a:buNone/>
              <a:defRPr sz="2400">
                <a:latin typeface="Urbanist Black"/>
                <a:ea typeface="Urbanist Black"/>
                <a:cs typeface="Urbanist Black"/>
                <a:sym typeface="Urbanist Black"/>
              </a:defRPr>
            </a:lvl9pPr>
          </a:lstStyle>
          <a:p>
            <a:endParaRPr/>
          </a:p>
        </p:txBody>
      </p:sp>
    </p:spTree>
    <p:extLst>
      <p:ext uri="{BB962C8B-B14F-4D97-AF65-F5344CB8AC3E}">
        <p14:creationId xmlns:p14="http://schemas.microsoft.com/office/powerpoint/2010/main" val="42216046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6350"/>
            <a:ext cx="9144000" cy="5149850"/>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508001" y="457200"/>
            <a:ext cx="6447501" cy="9906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508001" y="1620442"/>
            <a:ext cx="6447501" cy="291058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403850" y="4531022"/>
            <a:ext cx="683954" cy="273844"/>
          </a:xfrm>
          <a:prstGeom prst="rect">
            <a:avLst/>
          </a:prstGeom>
        </p:spPr>
        <p:txBody>
          <a:bodyPr vert="horz" lIns="91440" tIns="45720" rIns="91440" bIns="45720" rtlCol="0" anchor="ctr"/>
          <a:lstStyle>
            <a:lvl1pPr algn="r">
              <a:defRPr sz="675">
                <a:solidFill>
                  <a:schemeClr val="tx1">
                    <a:tint val="75000"/>
                  </a:schemeClr>
                </a:solidFill>
              </a:defRPr>
            </a:lvl1pPr>
          </a:lstStyle>
          <a:p>
            <a:fld id="{B61BEF0D-F0BB-DE4B-95CE-6DB70DBA9567}" type="datetimeFigureOut">
              <a:rPr lang="en-US" smtClean="0"/>
              <a:pPr/>
              <a:t>7/4/2024</a:t>
            </a:fld>
            <a:endParaRPr lang="en-US" dirty="0"/>
          </a:p>
        </p:txBody>
      </p:sp>
      <p:sp>
        <p:nvSpPr>
          <p:cNvPr id="5" name="Footer Placeholder 4"/>
          <p:cNvSpPr>
            <a:spLocks noGrp="1"/>
          </p:cNvSpPr>
          <p:nvPr>
            <p:ph type="ftr" sz="quarter" idx="3"/>
          </p:nvPr>
        </p:nvSpPr>
        <p:spPr>
          <a:xfrm>
            <a:off x="508001" y="4531022"/>
            <a:ext cx="4723209" cy="273844"/>
          </a:xfrm>
          <a:prstGeom prst="rect">
            <a:avLst/>
          </a:prstGeom>
        </p:spPr>
        <p:txBody>
          <a:bodyPr vert="horz" lIns="91440" tIns="45720" rIns="91440" bIns="45720" rtlCol="0" anchor="ctr"/>
          <a:lstStyle>
            <a:lvl1pPr algn="l">
              <a:defRPr sz="675">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42998" y="4531022"/>
            <a:ext cx="512504" cy="273844"/>
          </a:xfrm>
          <a:prstGeom prst="rect">
            <a:avLst/>
          </a:prstGeom>
        </p:spPr>
        <p:txBody>
          <a:bodyPr vert="horz" lIns="91440" tIns="45720" rIns="91440" bIns="45720" rtlCol="0" anchor="ctr"/>
          <a:lstStyle>
            <a:lvl1pPr algn="r">
              <a:defRPr sz="675">
                <a:solidFill>
                  <a:schemeClr val="accent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74243640"/>
      </p:ext>
    </p:extLst>
  </p:cSld>
  <p:clrMap bg1="lt1" tx1="dk1" bg2="lt2" tx2="dk2" accent1="accent1" accent2="accent2" accent3="accent3" accent4="accent4" accent5="accent5" accent6="accent6" hlink="hlink" folHlink="folHlink"/>
  <p:sldLayoutIdLst>
    <p:sldLayoutId id="2147483862" r:id="rId1"/>
    <p:sldLayoutId id="2147483863" r:id="rId2"/>
    <p:sldLayoutId id="2147483864" r:id="rId3"/>
    <p:sldLayoutId id="2147483865" r:id="rId4"/>
    <p:sldLayoutId id="2147483866" r:id="rId5"/>
    <p:sldLayoutId id="2147483867" r:id="rId6"/>
    <p:sldLayoutId id="2147483868" r:id="rId7"/>
    <p:sldLayoutId id="2147483869" r:id="rId8"/>
    <p:sldLayoutId id="2147483870" r:id="rId9"/>
    <p:sldLayoutId id="2147483871" r:id="rId10"/>
    <p:sldLayoutId id="2147483872" r:id="rId11"/>
    <p:sldLayoutId id="2147483873" r:id="rId12"/>
    <p:sldLayoutId id="2147483874" r:id="rId13"/>
    <p:sldLayoutId id="2147483875" r:id="rId14"/>
    <p:sldLayoutId id="2147483876" r:id="rId15"/>
    <p:sldLayoutId id="2147483877" r:id="rId16"/>
    <p:sldLayoutId id="2147483878" r:id="rId17"/>
    <p:sldLayoutId id="2147483879" r:id="rId18"/>
    <p:sldLayoutId id="2147483880" r:id="rId19"/>
    <p:sldLayoutId id="2147483881" r:id="rId20"/>
  </p:sldLayoutIdLst>
  <p:hf hdr="0" ftr="0" dt="0"/>
  <p:txStyles>
    <p:titleStyle>
      <a:lvl1pPr algn="l" defTabSz="342900" rtl="0" eaLnBrk="1" latinLnBrk="0" hangingPunct="1">
        <a:spcBef>
          <a:spcPct val="0"/>
        </a:spcBef>
        <a:buNone/>
        <a:defRPr sz="27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57175" indent="-257175" algn="l" defTabSz="342900" rtl="0" eaLnBrk="1" latinLnBrk="0" hangingPunct="1">
        <a:spcBef>
          <a:spcPts val="750"/>
        </a:spcBef>
        <a:spcAft>
          <a:spcPts val="0"/>
        </a:spcAft>
        <a:buClr>
          <a:schemeClr val="accent1"/>
        </a:buClr>
        <a:buSzPct val="80000"/>
        <a:buFont typeface="Wingdings 3" charset="2"/>
        <a:buChar char=""/>
        <a:defRPr sz="1350" kern="1200">
          <a:solidFill>
            <a:schemeClr val="tx1">
              <a:lumMod val="75000"/>
              <a:lumOff val="25000"/>
            </a:schemeClr>
          </a:solidFill>
          <a:latin typeface="+mn-lt"/>
          <a:ea typeface="+mn-ea"/>
          <a:cs typeface="+mn-cs"/>
        </a:defRPr>
      </a:lvl1pPr>
      <a:lvl2pPr marL="557213" indent="-214313" algn="l" defTabSz="342900" rtl="0" eaLnBrk="1" latinLnBrk="0" hangingPunct="1">
        <a:spcBef>
          <a:spcPts val="75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2pPr>
      <a:lvl3pPr marL="857250" indent="-171450" algn="l" defTabSz="342900" rtl="0" eaLnBrk="1" latinLnBrk="0" hangingPunct="1">
        <a:spcBef>
          <a:spcPts val="750"/>
        </a:spcBef>
        <a:spcAft>
          <a:spcPts val="0"/>
        </a:spcAft>
        <a:buClr>
          <a:schemeClr val="accent1"/>
        </a:buClr>
        <a:buSzPct val="80000"/>
        <a:buFont typeface="Wingdings 3" charset="2"/>
        <a:buChar char=""/>
        <a:defRPr sz="1050" kern="1200">
          <a:solidFill>
            <a:schemeClr val="tx1">
              <a:lumMod val="75000"/>
              <a:lumOff val="25000"/>
            </a:schemeClr>
          </a:solidFill>
          <a:latin typeface="+mn-lt"/>
          <a:ea typeface="+mn-ea"/>
          <a:cs typeface="+mn-cs"/>
        </a:defRPr>
      </a:lvl3pPr>
      <a:lvl4pPr marL="12001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4pPr>
      <a:lvl5pPr marL="15430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5pPr>
      <a:lvl6pPr marL="18859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6pPr>
      <a:lvl7pPr marL="22288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7pPr>
      <a:lvl8pPr marL="25717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8pPr>
      <a:lvl9pPr marL="29146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9pPr>
    </p:bodyStyle>
    <p:other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7.xml"/><Relationship Id="rId5" Type="http://schemas.openxmlformats.org/officeDocument/2006/relationships/slide" Target="slide5.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18.xml"/><Relationship Id="rId4" Type="http://schemas.openxmlformats.org/officeDocument/2006/relationships/slide" Target="slide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19.xml"/><Relationship Id="rId4" Type="http://schemas.openxmlformats.org/officeDocument/2006/relationships/image" Target="../media/image8.bin"/></Relationships>
</file>

<file path=ppt/slides/_rels/slide8.xml.rels><?xml version="1.0" encoding="UTF-8" standalone="yes"?>
<Relationships xmlns="http://schemas.openxmlformats.org/package/2006/relationships"><Relationship Id="rId3" Type="http://schemas.openxmlformats.org/officeDocument/2006/relationships/image" Target="../media/image9.jfif"/><Relationship Id="rId2" Type="http://schemas.openxmlformats.org/officeDocument/2006/relationships/notesSlide" Target="../notesSlides/notesSlide5.xml"/><Relationship Id="rId1" Type="http://schemas.openxmlformats.org/officeDocument/2006/relationships/slideLayout" Target="../slideLayouts/slideLayout20.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19.xml"/><Relationship Id="rId4" Type="http://schemas.openxmlformats.org/officeDocument/2006/relationships/image" Target="../media/image11.jp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0.xml"/></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19.xml"/><Relationship Id="rId4" Type="http://schemas.openxmlformats.org/officeDocument/2006/relationships/image" Target="../media/image12.png"/></Relationships>
</file>

<file path=ppt/slides/_rels/slide13.xml.rels><?xml version="1.0" encoding="UTF-8" standalone="yes"?>
<Relationships xmlns="http://schemas.openxmlformats.org/package/2006/relationships"><Relationship Id="rId3" Type="http://schemas.openxmlformats.org/officeDocument/2006/relationships/hyperlink" Target="https://www.projectmanager.com/blog/what-is-the-project-management-life-cycle" TargetMode="External"/><Relationship Id="rId2" Type="http://schemas.openxmlformats.org/officeDocument/2006/relationships/notesSlide" Target="../notesSlides/notesSlide9.xml"/><Relationship Id="rId1" Type="http://schemas.openxmlformats.org/officeDocument/2006/relationships/slideLayout" Target="../slideLayouts/slideLayout19.xml"/><Relationship Id="rId5" Type="http://schemas.openxmlformats.org/officeDocument/2006/relationships/image" Target="../media/image1.png"/><Relationship Id="rId4" Type="http://schemas.openxmlformats.org/officeDocument/2006/relationships/hyperlink" Target="https://resourceguruapp.com/blog/project-management/project-life-cycl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83"/>
        <p:cNvGrpSpPr/>
        <p:nvPr/>
      </p:nvGrpSpPr>
      <p:grpSpPr>
        <a:xfrm>
          <a:off x="0" y="0"/>
          <a:ext cx="0" cy="0"/>
          <a:chOff x="0" y="0"/>
          <a:chExt cx="0" cy="0"/>
        </a:xfrm>
      </p:grpSpPr>
      <p:pic>
        <p:nvPicPr>
          <p:cNvPr id="184" name="Google Shape;184;p28"/>
          <p:cNvPicPr preferRelativeResize="0"/>
          <p:nvPr/>
        </p:nvPicPr>
        <p:blipFill>
          <a:blip r:embed="rId3">
            <a:alphaModFix amt="77000"/>
          </a:blip>
          <a:stretch>
            <a:fillRect/>
          </a:stretch>
        </p:blipFill>
        <p:spPr>
          <a:xfrm>
            <a:off x="3575175" y="-593100"/>
            <a:ext cx="7191624" cy="7191624"/>
          </a:xfrm>
          <a:prstGeom prst="rect">
            <a:avLst/>
          </a:prstGeom>
          <a:noFill/>
          <a:ln>
            <a:noFill/>
          </a:ln>
        </p:spPr>
      </p:pic>
      <p:sp>
        <p:nvSpPr>
          <p:cNvPr id="185" name="Google Shape;185;p28"/>
          <p:cNvSpPr txBox="1">
            <a:spLocks noGrp="1"/>
          </p:cNvSpPr>
          <p:nvPr>
            <p:ph type="ctrTitle"/>
          </p:nvPr>
        </p:nvSpPr>
        <p:spPr>
          <a:xfrm>
            <a:off x="3229429" y="619052"/>
            <a:ext cx="6684591" cy="1681455"/>
          </a:xfrm>
          <a:prstGeom prst="rect">
            <a:avLst/>
          </a:prstGeom>
        </p:spPr>
        <p:txBody>
          <a:bodyPr spcFirstLastPara="1" wrap="square" lIns="91425" tIns="91425" rIns="91425" bIns="91425" anchor="b" anchorCtr="0">
            <a:noAutofit/>
          </a:bodyPr>
          <a:lstStyle/>
          <a:p>
            <a:pPr lvl="0"/>
            <a:r>
              <a:rPr lang="en-GB" sz="2400" dirty="0"/>
              <a:t>Methodology and ethical issues in research proposal</a:t>
            </a:r>
            <a:endParaRPr sz="2400" dirty="0"/>
          </a:p>
        </p:txBody>
      </p:sp>
      <p:sp>
        <p:nvSpPr>
          <p:cNvPr id="186" name="Google Shape;186;p28"/>
          <p:cNvSpPr txBox="1">
            <a:spLocks noGrp="1"/>
          </p:cNvSpPr>
          <p:nvPr>
            <p:ph type="subTitle" idx="1"/>
          </p:nvPr>
        </p:nvSpPr>
        <p:spPr>
          <a:prstGeom prst="rect">
            <a:avLst/>
          </a:prstGeom>
        </p:spPr>
        <p:txBody>
          <a:bodyPr spcFirstLastPara="1" wrap="square" lIns="91425" tIns="91425" rIns="91425" bIns="91425" anchor="t" anchorCtr="0">
            <a:noAutofit/>
          </a:bodyPr>
          <a:lstStyle/>
          <a:p>
            <a:pPr marL="0" lvl="0" indent="0"/>
            <a:r>
              <a:rPr lang="en-US" dirty="0"/>
              <a:t>Increasing Productivity in an Organization</a:t>
            </a:r>
            <a:endParaRPr dirty="0"/>
          </a:p>
        </p:txBody>
      </p:sp>
      <p:pic>
        <p:nvPicPr>
          <p:cNvPr id="1026" name="Picture 2" descr="777 Methodology Research Stock Photos - Free &amp; Royalty-Free ...">
            <a:extLst>
              <a:ext uri="{FF2B5EF4-FFF2-40B4-BE49-F238E27FC236}">
                <a16:creationId xmlns:a16="http://schemas.microsoft.com/office/drawing/2014/main" id="{3AD12EFB-3F56-4582-466B-71D2648BE32A}"/>
              </a:ext>
            </a:extLst>
          </p:cNvPr>
          <p:cNvPicPr>
            <a:picLocks noGrp="1" noChangeAspect="1" noChangeArrowheads="1"/>
          </p:cNvPicPr>
          <p:nvPr>
            <p:ph type="pic" idx="2"/>
          </p:nvPr>
        </p:nvPicPr>
        <p:blipFill>
          <a:blip r:embed="rId4">
            <a:extLst>
              <a:ext uri="{28A0092B-C50C-407E-A947-70E740481C1C}">
                <a14:useLocalDpi xmlns:a14="http://schemas.microsoft.com/office/drawing/2010/main" val="0"/>
              </a:ext>
            </a:extLst>
          </a:blip>
          <a:srcRect l="15880" r="15880"/>
          <a:stretch>
            <a:fillRect/>
          </a:stretch>
        </p:blipFill>
        <p:spPr bwMode="auto">
          <a:xfrm>
            <a:off x="22363" y="349020"/>
            <a:ext cx="3539055" cy="3461968"/>
          </a:xfrm>
          <a:prstGeom prst="rect">
            <a:avLst/>
          </a:prstGeom>
          <a:noFill/>
          <a:extLst>
            <a:ext uri="{909E8E84-426E-40DD-AFC4-6F175D3DCCD1}">
              <a14:hiddenFill xmlns:a14="http://schemas.microsoft.com/office/drawing/2010/main">
                <a:solidFill>
                  <a:srgbClr val="FFFFFF"/>
                </a:solidFill>
              </a14:hiddenFill>
            </a:ext>
          </a:extLst>
        </p:spPr>
      </p:pic>
      <p:cxnSp>
        <p:nvCxnSpPr>
          <p:cNvPr id="188" name="Google Shape;188;p28"/>
          <p:cNvCxnSpPr/>
          <p:nvPr/>
        </p:nvCxnSpPr>
        <p:spPr>
          <a:xfrm>
            <a:off x="4870075" y="3281100"/>
            <a:ext cx="3451500" cy="0"/>
          </a:xfrm>
          <a:prstGeom prst="straightConnector1">
            <a:avLst/>
          </a:prstGeom>
          <a:noFill/>
          <a:ln w="9525" cap="flat" cmpd="sng">
            <a:solidFill>
              <a:schemeClr val="dk1"/>
            </a:solidFill>
            <a:prstDash val="solid"/>
            <a:round/>
            <a:headEnd type="oval" w="med" len="med"/>
            <a:tailEnd type="none" w="med" len="med"/>
          </a:ln>
        </p:spPr>
      </p:cxnSp>
      <p:grpSp>
        <p:nvGrpSpPr>
          <p:cNvPr id="189" name="Google Shape;189;p28"/>
          <p:cNvGrpSpPr/>
          <p:nvPr/>
        </p:nvGrpSpPr>
        <p:grpSpPr>
          <a:xfrm>
            <a:off x="8130475" y="4453850"/>
            <a:ext cx="300300" cy="300300"/>
            <a:chOff x="8130475" y="4453850"/>
            <a:chExt cx="300300" cy="300300"/>
          </a:xfrm>
        </p:grpSpPr>
        <p:sp>
          <p:nvSpPr>
            <p:cNvPr id="190" name="Google Shape;190;p28">
              <a:hlinkClick r:id="" action="ppaction://hlinkshowjump?jump=nextslide"/>
            </p:cNvPr>
            <p:cNvSpPr/>
            <p:nvPr/>
          </p:nvSpPr>
          <p:spPr>
            <a:xfrm>
              <a:off x="8130475" y="4453850"/>
              <a:ext cx="300300" cy="3003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 name="Google Shape;191;p28">
              <a:hlinkClick r:id="" action="ppaction://hlinkshowjump?jump=nextslide"/>
            </p:cNvPr>
            <p:cNvSpPr/>
            <p:nvPr/>
          </p:nvSpPr>
          <p:spPr>
            <a:xfrm>
              <a:off x="8192563" y="4546789"/>
              <a:ext cx="176100" cy="114300"/>
            </a:xfrm>
            <a:prstGeom prst="notchedRightArrow">
              <a:avLst>
                <a:gd name="adj1" fmla="val 50000"/>
                <a:gd name="adj2" fmla="val 50000"/>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2" name="Google Shape;192;p28"/>
          <p:cNvGrpSpPr/>
          <p:nvPr/>
        </p:nvGrpSpPr>
        <p:grpSpPr>
          <a:xfrm>
            <a:off x="7769150" y="4453850"/>
            <a:ext cx="300300" cy="300300"/>
            <a:chOff x="7769150" y="4453850"/>
            <a:chExt cx="300300" cy="300300"/>
          </a:xfrm>
        </p:grpSpPr>
        <p:sp>
          <p:nvSpPr>
            <p:cNvPr id="193" name="Google Shape;193;p28">
              <a:hlinkClick r:id="rId5" action="ppaction://hlinksldjump"/>
            </p:cNvPr>
            <p:cNvSpPr/>
            <p:nvPr/>
          </p:nvSpPr>
          <p:spPr>
            <a:xfrm>
              <a:off x="7769150" y="4453850"/>
              <a:ext cx="300300" cy="3003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 name="Google Shape;194;p28">
              <a:hlinkClick r:id="rId5" action="ppaction://hlinksldjump"/>
            </p:cNvPr>
            <p:cNvSpPr/>
            <p:nvPr/>
          </p:nvSpPr>
          <p:spPr>
            <a:xfrm rot="-5400000">
              <a:off x="7855275" y="4528450"/>
              <a:ext cx="128100" cy="125100"/>
            </a:xfrm>
            <a:prstGeom prst="rightArrow">
              <a:avLst>
                <a:gd name="adj1" fmla="val 70274"/>
                <a:gd name="adj2" fmla="val 50017"/>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49"/>
        <p:cNvGrpSpPr/>
        <p:nvPr/>
      </p:nvGrpSpPr>
      <p:grpSpPr>
        <a:xfrm>
          <a:off x="0" y="0"/>
          <a:ext cx="0" cy="0"/>
          <a:chOff x="0" y="0"/>
          <a:chExt cx="0" cy="0"/>
        </a:xfrm>
      </p:grpSpPr>
      <p:sp>
        <p:nvSpPr>
          <p:cNvPr id="250" name="Google Shape;250;p31"/>
          <p:cNvSpPr txBox="1">
            <a:spLocks noGrp="1"/>
          </p:cNvSpPr>
          <p:nvPr>
            <p:ph type="title"/>
          </p:nvPr>
        </p:nvSpPr>
        <p:spPr>
          <a:xfrm>
            <a:off x="811975" y="307384"/>
            <a:ext cx="4127100" cy="607016"/>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dirty="0"/>
              <a:t>INTRODUCTION</a:t>
            </a:r>
            <a:endParaRPr dirty="0"/>
          </a:p>
        </p:txBody>
      </p:sp>
      <p:sp>
        <p:nvSpPr>
          <p:cNvPr id="251" name="Google Shape;251;p31"/>
          <p:cNvSpPr txBox="1">
            <a:spLocks noGrp="1"/>
          </p:cNvSpPr>
          <p:nvPr>
            <p:ph type="subTitle" idx="1"/>
          </p:nvPr>
        </p:nvSpPr>
        <p:spPr>
          <a:xfrm>
            <a:off x="0" y="914400"/>
            <a:ext cx="5507181" cy="4229100"/>
          </a:xfrm>
          <a:prstGeom prst="rect">
            <a:avLst/>
          </a:prstGeom>
        </p:spPr>
        <p:txBody>
          <a:bodyPr spcFirstLastPara="1" wrap="square" lIns="91425" tIns="91425" rIns="91425" bIns="91425" anchor="t" anchorCtr="0">
            <a:noAutofit/>
          </a:bodyPr>
          <a:lstStyle/>
          <a:p>
            <a:pPr marL="285750" lvl="0" indent="-285750" algn="just">
              <a:lnSpc>
                <a:spcPct val="150000"/>
              </a:lnSpc>
              <a:buSzPts val="1100"/>
              <a:buFont typeface="Wingdings" panose="05000000000000000000" pitchFamily="2" charset="2"/>
              <a:buChar char="Ø"/>
            </a:pPr>
            <a:r>
              <a:rPr lang="en-US" sz="1600" dirty="0">
                <a:latin typeface="Times New Roman" panose="02020603050405020304" pitchFamily="18" charset="0"/>
                <a:cs typeface="Times New Roman" panose="02020603050405020304" pitchFamily="18" charset="0"/>
              </a:rPr>
              <a:t>The purpose of this presentation is to analyze and engage in critical thinking of some managerial approaches to using incentives to boost productivity in an organization.</a:t>
            </a:r>
          </a:p>
          <a:p>
            <a:pPr marL="285750" lvl="0" indent="-285750" algn="just">
              <a:lnSpc>
                <a:spcPct val="150000"/>
              </a:lnSpc>
              <a:buSzPts val="1100"/>
              <a:buFont typeface="Wingdings" panose="05000000000000000000" pitchFamily="2" charset="2"/>
              <a:buChar char="Ø"/>
            </a:pPr>
            <a:r>
              <a:rPr lang="en-US" sz="1600" dirty="0">
                <a:latin typeface="Times New Roman" panose="02020603050405020304" pitchFamily="18" charset="0"/>
                <a:cs typeface="Times New Roman" panose="02020603050405020304" pitchFamily="18" charset="0"/>
              </a:rPr>
              <a:t>The presentation will highlight the method, considerations of reliability and validity, possible ethical concerns, and the current study’s limitations, including directions for future research (Bridges, 2023) .</a:t>
            </a:r>
          </a:p>
        </p:txBody>
      </p:sp>
      <p:pic>
        <p:nvPicPr>
          <p:cNvPr id="252" name="Google Shape;252;p31"/>
          <p:cNvPicPr preferRelativeResize="0">
            <a:picLocks noGrp="1"/>
          </p:cNvPicPr>
          <p:nvPr>
            <p:ph type="pic" idx="2"/>
          </p:nvPr>
        </p:nvPicPr>
        <p:blipFill rotWithShape="1">
          <a:blip r:embed="rId3">
            <a:alphaModFix/>
          </a:blip>
          <a:srcRect l="15927" r="15927"/>
          <a:stretch/>
        </p:blipFill>
        <p:spPr>
          <a:prstGeom prst="ellipse">
            <a:avLst/>
          </a:prstGeom>
        </p:spPr>
      </p:pic>
      <p:grpSp>
        <p:nvGrpSpPr>
          <p:cNvPr id="253" name="Google Shape;253;p31"/>
          <p:cNvGrpSpPr/>
          <p:nvPr/>
        </p:nvGrpSpPr>
        <p:grpSpPr>
          <a:xfrm>
            <a:off x="8130475" y="4453850"/>
            <a:ext cx="300300" cy="300300"/>
            <a:chOff x="8130475" y="4453850"/>
            <a:chExt cx="300300" cy="300300"/>
          </a:xfrm>
        </p:grpSpPr>
        <p:sp>
          <p:nvSpPr>
            <p:cNvPr id="254" name="Google Shape;254;p31">
              <a:hlinkClick r:id="" action="ppaction://hlinkshowjump?jump=nextslide"/>
            </p:cNvPr>
            <p:cNvSpPr/>
            <p:nvPr/>
          </p:nvSpPr>
          <p:spPr>
            <a:xfrm>
              <a:off x="8130475" y="4453850"/>
              <a:ext cx="300300" cy="3003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 name="Google Shape;255;p31">
              <a:hlinkClick r:id="" action="ppaction://hlinkshowjump?jump=nextslide"/>
            </p:cNvPr>
            <p:cNvSpPr/>
            <p:nvPr/>
          </p:nvSpPr>
          <p:spPr>
            <a:xfrm>
              <a:off x="8192563" y="4546789"/>
              <a:ext cx="176100" cy="114300"/>
            </a:xfrm>
            <a:prstGeom prst="notchedRightArrow">
              <a:avLst>
                <a:gd name="adj1" fmla="val 50000"/>
                <a:gd name="adj2" fmla="val 50000"/>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56" name="Google Shape;256;p31"/>
          <p:cNvGrpSpPr/>
          <p:nvPr/>
        </p:nvGrpSpPr>
        <p:grpSpPr>
          <a:xfrm>
            <a:off x="7769150" y="4453850"/>
            <a:ext cx="300300" cy="300300"/>
            <a:chOff x="7769150" y="4453850"/>
            <a:chExt cx="300300" cy="300300"/>
          </a:xfrm>
        </p:grpSpPr>
        <p:sp>
          <p:nvSpPr>
            <p:cNvPr id="257" name="Google Shape;257;p31">
              <a:hlinkClick r:id="rId4" action="ppaction://hlinksldjump"/>
            </p:cNvPr>
            <p:cNvSpPr/>
            <p:nvPr/>
          </p:nvSpPr>
          <p:spPr>
            <a:xfrm>
              <a:off x="7769150" y="4453850"/>
              <a:ext cx="300300" cy="3003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 name="Google Shape;258;p31">
              <a:hlinkClick r:id="rId4" action="ppaction://hlinksldjump"/>
            </p:cNvPr>
            <p:cNvSpPr/>
            <p:nvPr/>
          </p:nvSpPr>
          <p:spPr>
            <a:xfrm rot="-5400000">
              <a:off x="7855275" y="4528450"/>
              <a:ext cx="128100" cy="125100"/>
            </a:xfrm>
            <a:prstGeom prst="rightArrow">
              <a:avLst>
                <a:gd name="adj1" fmla="val 70274"/>
                <a:gd name="adj2" fmla="val 50017"/>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59" name="Google Shape;259;p31"/>
          <p:cNvGrpSpPr/>
          <p:nvPr/>
        </p:nvGrpSpPr>
        <p:grpSpPr>
          <a:xfrm>
            <a:off x="7407825" y="4453850"/>
            <a:ext cx="300300" cy="300300"/>
            <a:chOff x="7407825" y="4453850"/>
            <a:chExt cx="300300" cy="300300"/>
          </a:xfrm>
        </p:grpSpPr>
        <p:sp>
          <p:nvSpPr>
            <p:cNvPr id="260" name="Google Shape;260;p31">
              <a:hlinkClick r:id="" action="ppaction://hlinkshowjump?jump=previousslide"/>
            </p:cNvPr>
            <p:cNvSpPr/>
            <p:nvPr/>
          </p:nvSpPr>
          <p:spPr>
            <a:xfrm>
              <a:off x="7407825" y="4453850"/>
              <a:ext cx="300300" cy="3003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 name="Google Shape;261;p31">
              <a:hlinkClick r:id="" action="ppaction://hlinkshowjump?jump=previousslide"/>
            </p:cNvPr>
            <p:cNvSpPr/>
            <p:nvPr/>
          </p:nvSpPr>
          <p:spPr>
            <a:xfrm flipH="1">
              <a:off x="7469913" y="4546789"/>
              <a:ext cx="176100" cy="114300"/>
            </a:xfrm>
            <a:prstGeom prst="notchedRightArrow">
              <a:avLst>
                <a:gd name="adj1" fmla="val 50000"/>
                <a:gd name="adj2" fmla="val 50000"/>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EABA82C-505D-78AD-5E03-94CB3FDBCE52}"/>
              </a:ext>
            </a:extLst>
          </p:cNvPr>
          <p:cNvSpPr>
            <a:spLocks/>
          </p:cNvSpPr>
          <p:nvPr/>
        </p:nvSpPr>
        <p:spPr>
          <a:xfrm>
            <a:off x="3076901" y="3255538"/>
            <a:ext cx="675718" cy="89939"/>
          </a:xfrm>
          <a:prstGeom prst="rect">
            <a:avLst/>
          </a:prstGeom>
        </p:spPr>
        <p:txBody>
          <a:bodyPr/>
          <a:lstStyle/>
          <a:p>
            <a:pPr defTabSz="291813">
              <a:spcAft>
                <a:spcPts val="407"/>
              </a:spcAft>
            </a:pPr>
            <a:fld id="{D57F1E4F-1CFF-5643-939E-217C01CDF565}" type="slidenum">
              <a:rPr lang="en-US" sz="575" kern="1200">
                <a:solidFill>
                  <a:schemeClr val="tx1"/>
                </a:solidFill>
                <a:latin typeface="+mn-lt"/>
                <a:ea typeface="+mn-ea"/>
                <a:cs typeface="+mn-cs"/>
              </a:rPr>
              <a:pPr defTabSz="291813">
                <a:spcAft>
                  <a:spcPts val="407"/>
                </a:spcAft>
              </a:pPr>
              <a:t>3</a:t>
            </a:fld>
            <a:endParaRPr lang="en-US"/>
          </a:p>
        </p:txBody>
      </p:sp>
      <p:sp>
        <p:nvSpPr>
          <p:cNvPr id="5" name="TextBox 4">
            <a:extLst>
              <a:ext uri="{FF2B5EF4-FFF2-40B4-BE49-F238E27FC236}">
                <a16:creationId xmlns:a16="http://schemas.microsoft.com/office/drawing/2014/main" id="{5DD2C6AC-1F01-6EAF-8EAE-5B9F5E43F9E6}"/>
              </a:ext>
            </a:extLst>
          </p:cNvPr>
          <p:cNvSpPr txBox="1"/>
          <p:nvPr/>
        </p:nvSpPr>
        <p:spPr>
          <a:xfrm>
            <a:off x="0" y="1719943"/>
            <a:ext cx="4767943" cy="1346331"/>
          </a:xfrm>
          <a:prstGeom prst="rect">
            <a:avLst/>
          </a:prstGeom>
          <a:noFill/>
        </p:spPr>
        <p:txBody>
          <a:bodyPr wrap="square">
            <a:spAutoFit/>
          </a:bodyPr>
          <a:lstStyle/>
          <a:p>
            <a:pPr marL="310439" lvl="1" algn="just" defTabSz="291813">
              <a:lnSpc>
                <a:spcPct val="150000"/>
              </a:lnSpc>
              <a:spcAft>
                <a:spcPts val="407"/>
              </a:spcAft>
              <a:buSzPts val="1100"/>
            </a:pPr>
            <a:r>
              <a:rPr lang="en-US" sz="1400" kern="1200" dirty="0">
                <a:solidFill>
                  <a:schemeClr val="tx1"/>
                </a:solidFill>
                <a:latin typeface="Times New Roman" panose="02020603050405020304" pitchFamily="18" charset="0"/>
                <a:ea typeface="+mn-ea"/>
                <a:cs typeface="Times New Roman" panose="02020603050405020304" pitchFamily="18" charset="0"/>
              </a:rPr>
              <a:t>Employee motivation can be considered one of the most important processes of management since it influences such factors as productivity, work satisfaction, and organizational effectiveness.</a:t>
            </a:r>
            <a:endParaRPr lang="en-US" sz="1400"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F233A4B6-8DFE-A901-EC43-22CD354F2478}"/>
              </a:ext>
            </a:extLst>
          </p:cNvPr>
          <p:cNvSpPr txBox="1"/>
          <p:nvPr/>
        </p:nvSpPr>
        <p:spPr>
          <a:xfrm>
            <a:off x="2315028" y="899885"/>
            <a:ext cx="2714172" cy="646331"/>
          </a:xfrm>
          <a:prstGeom prst="rect">
            <a:avLst/>
          </a:prstGeom>
          <a:noFill/>
        </p:spPr>
        <p:txBody>
          <a:bodyPr wrap="square" rtlCol="0">
            <a:spAutoFit/>
          </a:bodyPr>
          <a:lstStyle/>
          <a:p>
            <a:pPr defTabSz="310439">
              <a:spcAft>
                <a:spcPts val="420"/>
              </a:spcAft>
            </a:pPr>
            <a:r>
              <a:rPr lang="en-GB" kern="1200" dirty="0">
                <a:solidFill>
                  <a:schemeClr val="tx1"/>
                </a:solidFill>
                <a:latin typeface="+mn-lt"/>
                <a:ea typeface="+mn-ea"/>
                <a:cs typeface="+mn-cs"/>
              </a:rPr>
              <a:t>Motivation for employees</a:t>
            </a:r>
            <a:endParaRPr lang="en-GB" dirty="0"/>
          </a:p>
        </p:txBody>
      </p:sp>
      <p:pic>
        <p:nvPicPr>
          <p:cNvPr id="1026" name="Picture 2" descr="Motivation Images – Browse 2,948,946 Stock Photos, Vectors ...">
            <a:extLst>
              <a:ext uri="{FF2B5EF4-FFF2-40B4-BE49-F238E27FC236}">
                <a16:creationId xmlns:a16="http://schemas.microsoft.com/office/drawing/2014/main" id="{5106BC6B-0B88-518D-977E-4C2614B2560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69542" y="1814000"/>
            <a:ext cx="2556301" cy="23239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164054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06F95A-961D-3C70-5923-B21247C2FFFD}"/>
              </a:ext>
            </a:extLst>
          </p:cNvPr>
          <p:cNvSpPr>
            <a:spLocks noGrp="1"/>
          </p:cNvSpPr>
          <p:nvPr>
            <p:ph type="title"/>
          </p:nvPr>
        </p:nvSpPr>
        <p:spPr>
          <a:xfrm>
            <a:off x="603504" y="705293"/>
            <a:ext cx="6550331" cy="673031"/>
          </a:xfrm>
        </p:spPr>
        <p:txBody>
          <a:bodyPr vert="horz" lIns="91440" tIns="45720" rIns="91440" bIns="45720" rtlCol="0" anchor="b">
            <a:normAutofit/>
          </a:bodyPr>
          <a:lstStyle/>
          <a:p>
            <a:pPr defTabSz="914400"/>
            <a:r>
              <a:rPr lang="en-US" sz="2800" kern="1200" dirty="0">
                <a:solidFill>
                  <a:schemeClr val="tx2"/>
                </a:solidFill>
                <a:latin typeface="+mj-lt"/>
                <a:ea typeface="+mj-ea"/>
                <a:cs typeface="+mj-cs"/>
              </a:rPr>
              <a:t>Selection of research design </a:t>
            </a:r>
          </a:p>
        </p:txBody>
      </p:sp>
      <p:sp>
        <p:nvSpPr>
          <p:cNvPr id="3" name="Slide Number Placeholder 2">
            <a:extLst>
              <a:ext uri="{FF2B5EF4-FFF2-40B4-BE49-F238E27FC236}">
                <a16:creationId xmlns:a16="http://schemas.microsoft.com/office/drawing/2014/main" id="{D3730F6A-F0CA-4933-4F57-C389923C7FC9}"/>
              </a:ext>
            </a:extLst>
          </p:cNvPr>
          <p:cNvSpPr>
            <a:spLocks noGrp="1"/>
          </p:cNvSpPr>
          <p:nvPr>
            <p:ph type="sldNum" sz="quarter" idx="12"/>
          </p:nvPr>
        </p:nvSpPr>
        <p:spPr>
          <a:xfrm>
            <a:off x="6457950" y="4767262"/>
            <a:ext cx="2057400" cy="273844"/>
          </a:xfrm>
        </p:spPr>
        <p:txBody>
          <a:bodyPr vert="horz" lIns="91440" tIns="45720" rIns="91440" bIns="45720" rtlCol="0" anchor="ctr">
            <a:normAutofit/>
          </a:bodyPr>
          <a:lstStyle/>
          <a:p>
            <a:pPr>
              <a:lnSpc>
                <a:spcPct val="90000"/>
              </a:lnSpc>
              <a:spcAft>
                <a:spcPts val="600"/>
              </a:spcAft>
            </a:pPr>
            <a:fld id="{D57F1E4F-1CFF-5643-939E-217C01CDF565}" type="slidenum">
              <a:rPr lang="en-US" sz="1200" smtClean="0">
                <a:solidFill>
                  <a:schemeClr val="tx1">
                    <a:tint val="75000"/>
                  </a:schemeClr>
                </a:solidFill>
              </a:rPr>
              <a:pPr>
                <a:lnSpc>
                  <a:spcPct val="90000"/>
                </a:lnSpc>
                <a:spcAft>
                  <a:spcPts val="600"/>
                </a:spcAft>
              </a:pPr>
              <a:t>4</a:t>
            </a:fld>
            <a:endParaRPr lang="en-US" sz="1200">
              <a:solidFill>
                <a:schemeClr val="tx1">
                  <a:tint val="75000"/>
                </a:schemeClr>
              </a:solidFill>
            </a:endParaRPr>
          </a:p>
        </p:txBody>
      </p:sp>
      <p:sp>
        <p:nvSpPr>
          <p:cNvPr id="4" name="TextBox 3">
            <a:extLst>
              <a:ext uri="{FF2B5EF4-FFF2-40B4-BE49-F238E27FC236}">
                <a16:creationId xmlns:a16="http://schemas.microsoft.com/office/drawing/2014/main" id="{3558B505-D100-E900-2EE3-18A2B0E61358}"/>
              </a:ext>
            </a:extLst>
          </p:cNvPr>
          <p:cNvSpPr txBox="1"/>
          <p:nvPr/>
        </p:nvSpPr>
        <p:spPr>
          <a:xfrm>
            <a:off x="786653" y="1600200"/>
            <a:ext cx="5822576" cy="813546"/>
          </a:xfrm>
          <a:prstGeom prst="rect">
            <a:avLst/>
          </a:prstGeom>
        </p:spPr>
        <p:txBody>
          <a:bodyPr vert="horz" lIns="91440" tIns="45720" rIns="91440" bIns="45720" rtlCol="0" anchor="ctr">
            <a:normAutofit/>
          </a:bodyPr>
          <a:lstStyle/>
          <a:p>
            <a:pPr>
              <a:lnSpc>
                <a:spcPct val="90000"/>
              </a:lnSpc>
              <a:spcBef>
                <a:spcPts val="1000"/>
              </a:spcBef>
            </a:pPr>
            <a:r>
              <a:rPr lang="en-US" sz="1600" kern="1200" dirty="0">
                <a:solidFill>
                  <a:schemeClr val="tx2"/>
                </a:solidFill>
                <a:latin typeface="+mn-lt"/>
                <a:ea typeface="+mn-ea"/>
                <a:cs typeface="+mn-cs"/>
              </a:rPr>
              <a:t>Qualitative ,quantitative or mix methods</a:t>
            </a:r>
          </a:p>
        </p:txBody>
      </p:sp>
      <p:sp>
        <p:nvSpPr>
          <p:cNvPr id="6" name="TextBox 5">
            <a:extLst>
              <a:ext uri="{FF2B5EF4-FFF2-40B4-BE49-F238E27FC236}">
                <a16:creationId xmlns:a16="http://schemas.microsoft.com/office/drawing/2014/main" id="{B29FE85E-4084-669C-A003-C6E3AA1DE965}"/>
              </a:ext>
            </a:extLst>
          </p:cNvPr>
          <p:cNvSpPr txBox="1"/>
          <p:nvPr/>
        </p:nvSpPr>
        <p:spPr>
          <a:xfrm>
            <a:off x="786653" y="2413746"/>
            <a:ext cx="7234518" cy="873572"/>
          </a:xfrm>
          <a:prstGeom prst="rect">
            <a:avLst/>
          </a:prstGeom>
          <a:noFill/>
        </p:spPr>
        <p:txBody>
          <a:bodyPr wrap="square">
            <a:spAutoFit/>
          </a:bodyPr>
          <a:lstStyle/>
          <a:p>
            <a:pPr lvl="0" algn="just">
              <a:lnSpc>
                <a:spcPct val="150000"/>
              </a:lnSpc>
              <a:buSzPts val="1100"/>
            </a:pPr>
            <a:r>
              <a:rPr lang="en-US" sz="1800" dirty="0">
                <a:latin typeface="Times New Roman" panose="02020603050405020304" pitchFamily="18" charset="0"/>
                <a:cs typeface="Times New Roman" panose="02020603050405020304" pitchFamily="18" charset="0"/>
              </a:rPr>
              <a:t>Both qualitative and quantitative research methodologies will be used to assess managerial approaches applied.</a:t>
            </a:r>
          </a:p>
        </p:txBody>
      </p:sp>
    </p:spTree>
    <p:extLst>
      <p:ext uri="{BB962C8B-B14F-4D97-AF65-F5344CB8AC3E}">
        <p14:creationId xmlns:p14="http://schemas.microsoft.com/office/powerpoint/2010/main" val="25271954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49"/>
        <p:cNvGrpSpPr/>
        <p:nvPr/>
      </p:nvGrpSpPr>
      <p:grpSpPr>
        <a:xfrm>
          <a:off x="0" y="0"/>
          <a:ext cx="0" cy="0"/>
          <a:chOff x="0" y="0"/>
          <a:chExt cx="0" cy="0"/>
        </a:xfrm>
      </p:grpSpPr>
      <p:sp>
        <p:nvSpPr>
          <p:cNvPr id="250" name="Google Shape;250;p31"/>
          <p:cNvSpPr txBox="1">
            <a:spLocks noGrp="1"/>
          </p:cNvSpPr>
          <p:nvPr>
            <p:ph type="title"/>
          </p:nvPr>
        </p:nvSpPr>
        <p:spPr>
          <a:xfrm>
            <a:off x="811975" y="307384"/>
            <a:ext cx="4127100" cy="607016"/>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GB" dirty="0"/>
              <a:t>Qualitative research</a:t>
            </a:r>
            <a:endParaRPr dirty="0"/>
          </a:p>
        </p:txBody>
      </p:sp>
      <p:sp>
        <p:nvSpPr>
          <p:cNvPr id="251" name="Google Shape;251;p31"/>
          <p:cNvSpPr txBox="1">
            <a:spLocks noGrp="1"/>
          </p:cNvSpPr>
          <p:nvPr>
            <p:ph type="subTitle" idx="1"/>
          </p:nvPr>
        </p:nvSpPr>
        <p:spPr>
          <a:xfrm>
            <a:off x="450476" y="1055594"/>
            <a:ext cx="4908177" cy="2225488"/>
          </a:xfrm>
          <a:prstGeom prst="rect">
            <a:avLst/>
          </a:prstGeom>
        </p:spPr>
        <p:txBody>
          <a:bodyPr spcFirstLastPara="1" wrap="square" lIns="91425" tIns="91425" rIns="91425" bIns="91425" anchor="t" anchorCtr="0">
            <a:noAutofit/>
          </a:bodyPr>
          <a:lstStyle/>
          <a:p>
            <a:pPr marL="285750" lvl="0" indent="-285750" algn="just">
              <a:lnSpc>
                <a:spcPct val="150000"/>
              </a:lnSpc>
              <a:buSzPts val="1100"/>
              <a:buFont typeface="Wingdings" panose="05000000000000000000" pitchFamily="2" charset="2"/>
              <a:buChar char="Ø"/>
            </a:pPr>
            <a:r>
              <a:rPr lang="en-US" sz="1600" dirty="0">
                <a:latin typeface="Times New Roman" panose="02020603050405020304" pitchFamily="18" charset="0"/>
                <a:cs typeface="Times New Roman" panose="02020603050405020304" pitchFamily="18" charset="0"/>
              </a:rPr>
              <a:t>Qualitative aspect includes administering semi-structured questions to managers and employees to understand.(gird Wichai ,2020)</a:t>
            </a:r>
          </a:p>
        </p:txBody>
      </p:sp>
      <p:pic>
        <p:nvPicPr>
          <p:cNvPr id="14" name="Google Shape;590;p47"/>
          <p:cNvPicPr preferRelativeResize="0">
            <a:picLocks/>
          </p:cNvPicPr>
          <p:nvPr/>
        </p:nvPicPr>
        <p:blipFill rotWithShape="1">
          <a:blip r:embed="rId3">
            <a:alphaModFix/>
          </a:blip>
          <a:srcRect l="15920" r="15927"/>
          <a:stretch/>
        </p:blipFill>
        <p:spPr>
          <a:xfrm>
            <a:off x="5358653" y="1331259"/>
            <a:ext cx="3603716" cy="3595255"/>
          </a:xfrm>
          <a:prstGeom prst="ellipse">
            <a:avLst/>
          </a:prstGeom>
          <a:noFill/>
          <a:ln>
            <a:noFill/>
          </a:ln>
        </p:spPr>
      </p:pic>
    </p:spTree>
    <p:extLst>
      <p:ext uri="{BB962C8B-B14F-4D97-AF65-F5344CB8AC3E}">
        <p14:creationId xmlns:p14="http://schemas.microsoft.com/office/powerpoint/2010/main" val="16898890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4FD339-33CC-1C8A-2997-F43A45697CE5}"/>
              </a:ext>
            </a:extLst>
          </p:cNvPr>
          <p:cNvSpPr>
            <a:spLocks noGrp="1"/>
          </p:cNvSpPr>
          <p:nvPr>
            <p:ph type="title"/>
          </p:nvPr>
        </p:nvSpPr>
        <p:spPr>
          <a:xfrm>
            <a:off x="656111" y="599028"/>
            <a:ext cx="3687289" cy="611208"/>
          </a:xfrm>
        </p:spPr>
        <p:txBody>
          <a:bodyPr vert="horz" lIns="91440" tIns="45720" rIns="91440" bIns="45720" rtlCol="0" anchor="b">
            <a:normAutofit/>
          </a:bodyPr>
          <a:lstStyle/>
          <a:p>
            <a:pPr algn="ctr" defTabSz="914400"/>
            <a:r>
              <a:rPr lang="en-US" sz="2400" kern="1200" dirty="0">
                <a:latin typeface="+mj-lt"/>
                <a:ea typeface="+mj-ea"/>
                <a:cs typeface="+mj-cs"/>
              </a:rPr>
              <a:t>Quantitative research</a:t>
            </a:r>
          </a:p>
        </p:txBody>
      </p:sp>
      <p:sp>
        <p:nvSpPr>
          <p:cNvPr id="3" name="Slide Number Placeholder 2">
            <a:extLst>
              <a:ext uri="{FF2B5EF4-FFF2-40B4-BE49-F238E27FC236}">
                <a16:creationId xmlns:a16="http://schemas.microsoft.com/office/drawing/2014/main" id="{B0077F39-3A48-C917-0E5A-C33601AB1A94}"/>
              </a:ext>
            </a:extLst>
          </p:cNvPr>
          <p:cNvSpPr>
            <a:spLocks noGrp="1"/>
          </p:cNvSpPr>
          <p:nvPr>
            <p:ph type="sldNum" sz="quarter" idx="12"/>
          </p:nvPr>
        </p:nvSpPr>
        <p:spPr>
          <a:xfrm>
            <a:off x="6457950" y="4767262"/>
            <a:ext cx="2033439" cy="273844"/>
          </a:xfrm>
        </p:spPr>
        <p:txBody>
          <a:bodyPr vert="horz" lIns="91440" tIns="45720" rIns="91440" bIns="45720" rtlCol="0" anchor="ctr">
            <a:normAutofit/>
          </a:bodyPr>
          <a:lstStyle/>
          <a:p>
            <a:pPr>
              <a:lnSpc>
                <a:spcPct val="90000"/>
              </a:lnSpc>
              <a:spcAft>
                <a:spcPts val="600"/>
              </a:spcAft>
            </a:pPr>
            <a:fld id="{D57F1E4F-1CFF-5643-939E-217C01CDF565}" type="slidenum">
              <a:rPr lang="en-US" sz="1200" smtClean="0">
                <a:solidFill>
                  <a:schemeClr val="tx1">
                    <a:tint val="75000"/>
                  </a:schemeClr>
                </a:solidFill>
              </a:rPr>
              <a:pPr>
                <a:lnSpc>
                  <a:spcPct val="90000"/>
                </a:lnSpc>
                <a:spcAft>
                  <a:spcPts val="600"/>
                </a:spcAft>
              </a:pPr>
              <a:t>6</a:t>
            </a:fld>
            <a:endParaRPr lang="en-US" sz="1200">
              <a:solidFill>
                <a:schemeClr val="tx1">
                  <a:tint val="75000"/>
                </a:schemeClr>
              </a:solidFill>
            </a:endParaRPr>
          </a:p>
        </p:txBody>
      </p:sp>
      <p:pic>
        <p:nvPicPr>
          <p:cNvPr id="7" name="Graphic 6" descr="Head with Gears">
            <a:extLst>
              <a:ext uri="{FF2B5EF4-FFF2-40B4-BE49-F238E27FC236}">
                <a16:creationId xmlns:a16="http://schemas.microsoft.com/office/drawing/2014/main" id="{6A7C9730-5DA7-B558-F049-5AAF55EFF1B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319784" y="907183"/>
            <a:ext cx="3041923" cy="3041923"/>
          </a:xfrm>
          <a:custGeom>
            <a:avLst/>
            <a:gdLst/>
            <a:ahLst/>
            <a:cxnLst/>
            <a:rect l="l" t="t" r="r" b="b"/>
            <a:pathLst>
              <a:path w="4579832" h="5347063">
                <a:moveTo>
                  <a:pt x="106985" y="0"/>
                </a:moveTo>
                <a:lnTo>
                  <a:pt x="4472847" y="0"/>
                </a:lnTo>
                <a:cubicBezTo>
                  <a:pt x="4531933" y="0"/>
                  <a:pt x="4579832" y="47899"/>
                  <a:pt x="4579832" y="106985"/>
                </a:cubicBezTo>
                <a:lnTo>
                  <a:pt x="4579832" y="5240078"/>
                </a:lnTo>
                <a:cubicBezTo>
                  <a:pt x="4579832" y="5299164"/>
                  <a:pt x="4531933" y="5347063"/>
                  <a:pt x="4472847" y="5347063"/>
                </a:cubicBezTo>
                <a:lnTo>
                  <a:pt x="106985" y="5347063"/>
                </a:lnTo>
                <a:cubicBezTo>
                  <a:pt x="47899" y="5347063"/>
                  <a:pt x="0" y="5299164"/>
                  <a:pt x="0" y="5240078"/>
                </a:cubicBezTo>
                <a:lnTo>
                  <a:pt x="0" y="106985"/>
                </a:lnTo>
                <a:cubicBezTo>
                  <a:pt x="0" y="47899"/>
                  <a:pt x="47899" y="0"/>
                  <a:pt x="106985" y="0"/>
                </a:cubicBezTo>
                <a:close/>
              </a:path>
            </a:pathLst>
          </a:custGeom>
        </p:spPr>
      </p:pic>
      <p:sp>
        <p:nvSpPr>
          <p:cNvPr id="5" name="TextBox 4">
            <a:extLst>
              <a:ext uri="{FF2B5EF4-FFF2-40B4-BE49-F238E27FC236}">
                <a16:creationId xmlns:a16="http://schemas.microsoft.com/office/drawing/2014/main" id="{7FCCC40C-2481-EDB1-08C3-4D836602F3A2}"/>
              </a:ext>
            </a:extLst>
          </p:cNvPr>
          <p:cNvSpPr txBox="1"/>
          <p:nvPr/>
        </p:nvSpPr>
        <p:spPr>
          <a:xfrm>
            <a:off x="656111" y="1304365"/>
            <a:ext cx="6206932" cy="1704569"/>
          </a:xfrm>
          <a:prstGeom prst="rect">
            <a:avLst/>
          </a:prstGeom>
          <a:noFill/>
        </p:spPr>
        <p:txBody>
          <a:bodyPr wrap="square">
            <a:spAutoFit/>
          </a:bodyPr>
          <a:lstStyle/>
          <a:p>
            <a:pPr marL="285750" lvl="0" indent="-285750" algn="just">
              <a:lnSpc>
                <a:spcPct val="150000"/>
              </a:lnSpc>
              <a:buSzPts val="1100"/>
              <a:buFont typeface="Wingdings" panose="05000000000000000000" pitchFamily="2" charset="2"/>
              <a:buChar char="Ø"/>
            </a:pPr>
            <a:r>
              <a:rPr lang="en-GB" sz="1800" dirty="0">
                <a:latin typeface="Times New Roman" panose="02020603050405020304" pitchFamily="18" charset="0"/>
                <a:cs typeface="Times New Roman" panose="02020603050405020304" pitchFamily="18" charset="0"/>
              </a:rPr>
              <a:t>Quantitative part involves a self-administered questionnaire to estimate efficacy of motivation.</a:t>
            </a:r>
          </a:p>
          <a:p>
            <a:pPr marL="285750" lvl="0" indent="-285750" algn="just">
              <a:lnSpc>
                <a:spcPct val="150000"/>
              </a:lnSpc>
              <a:buSzPts val="1100"/>
              <a:buFont typeface="Wingdings" panose="05000000000000000000" pitchFamily="2" charset="2"/>
              <a:buChar char="Ø"/>
            </a:pPr>
            <a:r>
              <a:rPr lang="en-GB" sz="1800" dirty="0">
                <a:latin typeface="Times New Roman" panose="02020603050405020304" pitchFamily="18" charset="0"/>
                <a:cs typeface="Times New Roman" panose="02020603050405020304" pitchFamily="18" charset="0"/>
              </a:rPr>
              <a:t>Descriptive analysis will be done, followed by inferential analysis to compare hypotheses (Gird Wichai, 2020).</a:t>
            </a:r>
          </a:p>
        </p:txBody>
      </p:sp>
    </p:spTree>
    <p:extLst>
      <p:ext uri="{BB962C8B-B14F-4D97-AF65-F5344CB8AC3E}">
        <p14:creationId xmlns:p14="http://schemas.microsoft.com/office/powerpoint/2010/main" val="26590579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83"/>
        <p:cNvGrpSpPr/>
        <p:nvPr/>
      </p:nvGrpSpPr>
      <p:grpSpPr>
        <a:xfrm>
          <a:off x="0" y="0"/>
          <a:ext cx="0" cy="0"/>
          <a:chOff x="0" y="0"/>
          <a:chExt cx="0" cy="0"/>
        </a:xfrm>
      </p:grpSpPr>
      <p:sp>
        <p:nvSpPr>
          <p:cNvPr id="285" name="Google Shape;285;p33"/>
          <p:cNvSpPr txBox="1">
            <a:spLocks noGrp="1"/>
          </p:cNvSpPr>
          <p:nvPr>
            <p:ph type="title"/>
          </p:nvPr>
        </p:nvSpPr>
        <p:spPr>
          <a:xfrm>
            <a:off x="222020" y="434050"/>
            <a:ext cx="5316335"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RELIABILITY &amp; VALIDITY</a:t>
            </a:r>
            <a:endParaRPr dirty="0"/>
          </a:p>
        </p:txBody>
      </p:sp>
      <p:sp>
        <p:nvSpPr>
          <p:cNvPr id="287" name="Google Shape;287;p33"/>
          <p:cNvSpPr txBox="1">
            <a:spLocks noGrp="1"/>
          </p:cNvSpPr>
          <p:nvPr>
            <p:ph type="subTitle" idx="1"/>
          </p:nvPr>
        </p:nvSpPr>
        <p:spPr>
          <a:xfrm>
            <a:off x="222020" y="1006750"/>
            <a:ext cx="5316335" cy="3740277"/>
          </a:xfrm>
          <a:prstGeom prst="rect">
            <a:avLst/>
          </a:prstGeom>
        </p:spPr>
        <p:txBody>
          <a:bodyPr spcFirstLastPara="1" wrap="square" lIns="91425" tIns="91425" rIns="91425" bIns="91425" anchor="t" anchorCtr="0">
            <a:noAutofit/>
          </a:bodyPr>
          <a:lstStyle/>
          <a:p>
            <a:pPr marL="285750" lvl="0" indent="-285750" algn="just">
              <a:lnSpc>
                <a:spcPct val="150000"/>
              </a:lnSpc>
              <a:buFont typeface="Wingdings" panose="05000000000000000000" pitchFamily="2" charset="2"/>
              <a:buChar char="Ø"/>
            </a:pPr>
            <a:r>
              <a:rPr lang="en-US" sz="1600" b="1" dirty="0">
                <a:latin typeface="Times New Roman" panose="02020603050405020304" pitchFamily="18" charset="0"/>
                <a:cs typeface="Times New Roman" panose="02020603050405020304" pitchFamily="18" charset="0"/>
              </a:rPr>
              <a:t>Triangulation: </a:t>
            </a:r>
            <a:r>
              <a:rPr lang="en-US" sz="1600" dirty="0">
                <a:latin typeface="Times New Roman" panose="02020603050405020304" pitchFamily="18" charset="0"/>
                <a:cs typeface="Times New Roman" panose="02020603050405020304" pitchFamily="18" charset="0"/>
              </a:rPr>
              <a:t>Cross-checking results for improved validity.</a:t>
            </a:r>
          </a:p>
          <a:p>
            <a:pPr marL="285750" lvl="0" indent="-285750" algn="just">
              <a:lnSpc>
                <a:spcPct val="150000"/>
              </a:lnSpc>
              <a:buFont typeface="Wingdings" panose="05000000000000000000" pitchFamily="2" charset="2"/>
              <a:buChar char="Ø"/>
            </a:pPr>
            <a:r>
              <a:rPr lang="en-US" sz="1600" b="1" dirty="0">
                <a:latin typeface="Times New Roman" panose="02020603050405020304" pitchFamily="18" charset="0"/>
                <a:cs typeface="Times New Roman" panose="02020603050405020304" pitchFamily="18" charset="0"/>
              </a:rPr>
              <a:t>Pilot testing: </a:t>
            </a:r>
            <a:r>
              <a:rPr lang="en-US" sz="1600" dirty="0">
                <a:latin typeface="Times New Roman" panose="02020603050405020304" pitchFamily="18" charset="0"/>
                <a:cs typeface="Times New Roman" panose="02020603050405020304" pitchFamily="18" charset="0"/>
              </a:rPr>
              <a:t>Pre-testing interview guide and survey questionnaire.</a:t>
            </a:r>
          </a:p>
          <a:p>
            <a:pPr marL="285750" lvl="0" indent="-285750" algn="just">
              <a:lnSpc>
                <a:spcPct val="150000"/>
              </a:lnSpc>
              <a:buFont typeface="Wingdings" panose="05000000000000000000" pitchFamily="2" charset="2"/>
              <a:buChar char="Ø"/>
            </a:pPr>
            <a:r>
              <a:rPr lang="en-US" sz="1600" b="1" dirty="0">
                <a:latin typeface="Times New Roman" panose="02020603050405020304" pitchFamily="18" charset="0"/>
                <a:cs typeface="Times New Roman" panose="02020603050405020304" pitchFamily="18" charset="0"/>
              </a:rPr>
              <a:t>Inter-rater reliability: </a:t>
            </a:r>
            <a:r>
              <a:rPr lang="en-US" sz="1600" dirty="0">
                <a:latin typeface="Times New Roman" panose="02020603050405020304" pitchFamily="18" charset="0"/>
                <a:cs typeface="Times New Roman" panose="02020603050405020304" pitchFamily="18" charset="0"/>
              </a:rPr>
              <a:t>Multiple researchers analyze interview transcripts.</a:t>
            </a:r>
          </a:p>
          <a:p>
            <a:pPr marL="285750" lvl="0" indent="-285750" algn="just">
              <a:lnSpc>
                <a:spcPct val="150000"/>
              </a:lnSpc>
              <a:buFont typeface="Wingdings" panose="05000000000000000000" pitchFamily="2" charset="2"/>
              <a:buChar char="Ø"/>
            </a:pPr>
            <a:r>
              <a:rPr lang="en-US" sz="1600" b="1" dirty="0">
                <a:latin typeface="Times New Roman" panose="02020603050405020304" pitchFamily="18" charset="0"/>
                <a:cs typeface="Times New Roman" panose="02020603050405020304" pitchFamily="18" charset="0"/>
              </a:rPr>
              <a:t>Construct validity: </a:t>
            </a:r>
            <a:r>
              <a:rPr lang="en-US" sz="1600" dirty="0">
                <a:latin typeface="Times New Roman" panose="02020603050405020304" pitchFamily="18" charset="0"/>
                <a:cs typeface="Times New Roman" panose="02020603050405020304" pitchFamily="18" charset="0"/>
              </a:rPr>
              <a:t>Survey instrument asks questions to assess intended constructs.</a:t>
            </a:r>
          </a:p>
          <a:p>
            <a:pPr marL="285750" lvl="0" indent="-285750" algn="just">
              <a:lnSpc>
                <a:spcPct val="150000"/>
              </a:lnSpc>
              <a:buFont typeface="Wingdings" panose="05000000000000000000" pitchFamily="2" charset="2"/>
              <a:buChar char="Ø"/>
            </a:pPr>
            <a:r>
              <a:rPr lang="en-US" sz="1600" b="1" dirty="0">
                <a:latin typeface="Times New Roman" panose="02020603050405020304" pitchFamily="18" charset="0"/>
                <a:cs typeface="Times New Roman" panose="02020603050405020304" pitchFamily="18" charset="0"/>
              </a:rPr>
              <a:t>External validity: </a:t>
            </a:r>
            <a:r>
              <a:rPr lang="en-US" sz="1600" dirty="0">
                <a:latin typeface="Times New Roman" panose="02020603050405020304" pitchFamily="18" charset="0"/>
                <a:cs typeface="Times New Roman" panose="02020603050405020304" pitchFamily="18" charset="0"/>
              </a:rPr>
              <a:t>Research conducted on diverse sample of organizations and participants (</a:t>
            </a:r>
            <a:r>
              <a:rPr lang="en-US" sz="1600" dirty="0" err="1">
                <a:latin typeface="Times New Roman" panose="02020603050405020304" pitchFamily="18" charset="0"/>
                <a:cs typeface="Times New Roman" panose="02020603050405020304" pitchFamily="18" charset="0"/>
              </a:rPr>
              <a:t>Hongal</a:t>
            </a:r>
            <a:r>
              <a:rPr lang="en-US" sz="1600" dirty="0">
                <a:latin typeface="Times New Roman" panose="02020603050405020304" pitchFamily="18" charset="0"/>
                <a:cs typeface="Times New Roman" panose="02020603050405020304" pitchFamily="18" charset="0"/>
              </a:rPr>
              <a:t>, 2020).</a:t>
            </a:r>
          </a:p>
          <a:p>
            <a:pPr marL="0" lvl="0" indent="0" algn="l" rtl="0">
              <a:spcBef>
                <a:spcPts val="0"/>
              </a:spcBef>
              <a:spcAft>
                <a:spcPts val="0"/>
              </a:spcAft>
              <a:buNone/>
            </a:pPr>
            <a:endParaRPr dirty="0"/>
          </a:p>
        </p:txBody>
      </p:sp>
      <p:pic>
        <p:nvPicPr>
          <p:cNvPr id="291" name="Google Shape;291;p33"/>
          <p:cNvPicPr preferRelativeResize="0"/>
          <p:nvPr/>
        </p:nvPicPr>
        <p:blipFill>
          <a:blip r:embed="rId3">
            <a:alphaModFix/>
          </a:blip>
          <a:stretch>
            <a:fillRect/>
          </a:stretch>
        </p:blipFill>
        <p:spPr>
          <a:xfrm rot="7678073">
            <a:off x="7268983" y="3327035"/>
            <a:ext cx="3205099" cy="3205099"/>
          </a:xfrm>
          <a:prstGeom prst="rect">
            <a:avLst/>
          </a:prstGeom>
          <a:noFill/>
          <a:ln>
            <a:noFill/>
          </a:ln>
        </p:spPr>
      </p:pic>
      <p:pic>
        <p:nvPicPr>
          <p:cNvPr id="5" name="Google Shape;590;p47"/>
          <p:cNvPicPr preferRelativeResize="0">
            <a:picLocks/>
          </p:cNvPicPr>
          <p:nvPr/>
        </p:nvPicPr>
        <p:blipFill>
          <a:blip r:embed="rId4">
            <a:extLst>
              <a:ext uri="{28A0092B-C50C-407E-A947-70E740481C1C}">
                <a14:useLocalDpi xmlns:a14="http://schemas.microsoft.com/office/drawing/2010/main" val="0"/>
              </a:ext>
            </a:extLst>
          </a:blip>
          <a:stretch>
            <a:fillRect/>
          </a:stretch>
        </p:blipFill>
        <p:spPr>
          <a:xfrm>
            <a:off x="5538355" y="1104499"/>
            <a:ext cx="3605645" cy="3405156"/>
          </a:xfrm>
          <a:prstGeom prst="ellipse">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304"/>
        <p:cNvGrpSpPr/>
        <p:nvPr/>
      </p:nvGrpSpPr>
      <p:grpSpPr>
        <a:xfrm>
          <a:off x="0" y="0"/>
          <a:ext cx="0" cy="0"/>
          <a:chOff x="0" y="0"/>
          <a:chExt cx="0" cy="0"/>
        </a:xfrm>
      </p:grpSpPr>
      <p:sp>
        <p:nvSpPr>
          <p:cNvPr id="28" name="Google Shape;285;p33"/>
          <p:cNvSpPr txBox="1">
            <a:spLocks noGrp="1"/>
          </p:cNvSpPr>
          <p:nvPr>
            <p:ph type="title"/>
          </p:nvPr>
        </p:nvSpPr>
        <p:spPr>
          <a:xfrm>
            <a:off x="740782" y="233460"/>
            <a:ext cx="77040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ETHICAL CONSIDERATION IN RESEARCH</a:t>
            </a:r>
            <a:endParaRPr dirty="0"/>
          </a:p>
        </p:txBody>
      </p:sp>
      <p:sp>
        <p:nvSpPr>
          <p:cNvPr id="29" name="Google Shape;287;p33"/>
          <p:cNvSpPr txBox="1">
            <a:spLocks noGrp="1"/>
          </p:cNvSpPr>
          <p:nvPr>
            <p:ph type="subTitle" idx="1"/>
          </p:nvPr>
        </p:nvSpPr>
        <p:spPr>
          <a:xfrm>
            <a:off x="855532" y="806160"/>
            <a:ext cx="5368623" cy="4462031"/>
          </a:xfrm>
          <a:prstGeom prst="rect">
            <a:avLst/>
          </a:prstGeom>
        </p:spPr>
        <p:txBody>
          <a:bodyPr spcFirstLastPara="1" wrap="square" lIns="91425" tIns="91425" rIns="91425" bIns="91425" anchor="t" anchorCtr="0">
            <a:noAutofit/>
          </a:bodyPr>
          <a:lstStyle/>
          <a:p>
            <a:pPr marL="438150" indent="-285750" algn="just" fontAlgn="base">
              <a:lnSpc>
                <a:spcPct val="150000"/>
              </a:lnSpc>
              <a:buFont typeface="Wingdings" panose="05000000000000000000" pitchFamily="2" charset="2"/>
              <a:buChar char="Ø"/>
            </a:pPr>
            <a:r>
              <a:rPr lang="en-US" sz="1600" b="1" dirty="0">
                <a:latin typeface="Times New Roman" panose="02020603050405020304" pitchFamily="18" charset="0"/>
                <a:cs typeface="Times New Roman" panose="02020603050405020304" pitchFamily="18" charset="0"/>
              </a:rPr>
              <a:t>Informed consent</a:t>
            </a:r>
            <a:r>
              <a:rPr lang="en-US" sz="1600" dirty="0">
                <a:latin typeface="Times New Roman" panose="02020603050405020304" pitchFamily="18" charset="0"/>
                <a:cs typeface="Times New Roman" panose="02020603050405020304" pitchFamily="18" charset="0"/>
              </a:rPr>
              <a:t>: The target participants will be given comprehensive details regarding the research objectives, procedure, and, their ability to opt-out at any time sparing them unnecessary worry.</a:t>
            </a:r>
          </a:p>
          <a:p>
            <a:pPr marL="438150" indent="-285750" algn="just" fontAlgn="base">
              <a:lnSpc>
                <a:spcPct val="150000"/>
              </a:lnSpc>
              <a:buFont typeface="Wingdings" panose="05000000000000000000" pitchFamily="2" charset="2"/>
              <a:buChar char="Ø"/>
            </a:pPr>
            <a:r>
              <a:rPr lang="en-US" sz="1600" b="1" dirty="0">
                <a:latin typeface="Times New Roman" panose="02020603050405020304" pitchFamily="18" charset="0"/>
                <a:cs typeface="Times New Roman" panose="02020603050405020304" pitchFamily="18" charset="0"/>
              </a:rPr>
              <a:t>Confidentiality and anonymity</a:t>
            </a:r>
            <a:r>
              <a:rPr lang="en-US" sz="1600" dirty="0">
                <a:latin typeface="Times New Roman" panose="02020603050405020304" pitchFamily="18" charset="0"/>
                <a:cs typeface="Times New Roman" panose="02020603050405020304" pitchFamily="18" charset="0"/>
              </a:rPr>
              <a:t>: To provide anonymity and personal data sensitivity, the participants will be identified by pseudonyms and the data collected and stored securely.</a:t>
            </a:r>
          </a:p>
          <a:p>
            <a:pPr marL="438150" indent="-285750" algn="just" fontAlgn="base">
              <a:lnSpc>
                <a:spcPct val="150000"/>
              </a:lnSpc>
              <a:buFont typeface="Wingdings" panose="05000000000000000000" pitchFamily="2" charset="2"/>
              <a:buChar char="Ø"/>
            </a:pPr>
            <a:r>
              <a:rPr lang="en-US" sz="1600" b="1" dirty="0">
                <a:latin typeface="Times New Roman" panose="02020603050405020304" pitchFamily="18" charset="0"/>
                <a:cs typeface="Times New Roman" panose="02020603050405020304" pitchFamily="18" charset="0"/>
              </a:rPr>
              <a:t>Potential risks: </a:t>
            </a:r>
            <a:r>
              <a:rPr lang="en-US" sz="1600" dirty="0">
                <a:latin typeface="Times New Roman" panose="02020603050405020304" pitchFamily="18" charset="0"/>
                <a:cs typeface="Times New Roman" panose="02020603050405020304" pitchFamily="18" charset="0"/>
              </a:rPr>
              <a:t>The study will be conducted in a way that there will not be any risk to the respondent as may be in form of emotional stress or damage to their reputation.</a:t>
            </a:r>
          </a:p>
        </p:txBody>
      </p:sp>
      <p:pic>
        <p:nvPicPr>
          <p:cNvPr id="4" name="Google Shape;590;p47"/>
          <p:cNvPicPr preferRelativeResize="0">
            <a:picLocks/>
          </p:cNvPicPr>
          <p:nvPr/>
        </p:nvPicPr>
        <p:blipFill>
          <a:blip r:embed="rId3">
            <a:extLst>
              <a:ext uri="{28A0092B-C50C-407E-A947-70E740481C1C}">
                <a14:useLocalDpi xmlns:a14="http://schemas.microsoft.com/office/drawing/2010/main" val="0"/>
              </a:ext>
            </a:extLst>
          </a:blip>
          <a:stretch>
            <a:fillRect/>
          </a:stretch>
        </p:blipFill>
        <p:spPr>
          <a:xfrm>
            <a:off x="6224155" y="1568649"/>
            <a:ext cx="2919845" cy="2951395"/>
          </a:xfrm>
          <a:prstGeom prst="ellipse">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B1C304-809D-E988-688D-2BF267AF78D5}"/>
              </a:ext>
            </a:extLst>
          </p:cNvPr>
          <p:cNvSpPr>
            <a:spLocks noGrp="1"/>
          </p:cNvSpPr>
          <p:nvPr>
            <p:ph type="title"/>
          </p:nvPr>
        </p:nvSpPr>
        <p:spPr>
          <a:xfrm>
            <a:off x="656111" y="599027"/>
            <a:ext cx="3915889" cy="2304011"/>
          </a:xfrm>
        </p:spPr>
        <p:txBody>
          <a:bodyPr vert="horz" lIns="91440" tIns="45720" rIns="91440" bIns="45720" rtlCol="0" anchor="b">
            <a:normAutofit/>
          </a:bodyPr>
          <a:lstStyle/>
          <a:p>
            <a:pPr algn="ctr" defTabSz="914400"/>
            <a:r>
              <a:rPr lang="en-US" sz="4200" kern="1200">
                <a:solidFill>
                  <a:schemeClr val="tx1"/>
                </a:solidFill>
                <a:latin typeface="+mj-lt"/>
                <a:ea typeface="+mj-ea"/>
                <a:cs typeface="+mj-cs"/>
              </a:rPr>
              <a:t>Implementation of safeguard</a:t>
            </a:r>
          </a:p>
        </p:txBody>
      </p:sp>
      <p:sp>
        <p:nvSpPr>
          <p:cNvPr id="3" name="Slide Number Placeholder 2">
            <a:extLst>
              <a:ext uri="{FF2B5EF4-FFF2-40B4-BE49-F238E27FC236}">
                <a16:creationId xmlns:a16="http://schemas.microsoft.com/office/drawing/2014/main" id="{6B76FDAD-A577-8EDD-46A8-4FFBF9170B5A}"/>
              </a:ext>
            </a:extLst>
          </p:cNvPr>
          <p:cNvSpPr>
            <a:spLocks noGrp="1"/>
          </p:cNvSpPr>
          <p:nvPr>
            <p:ph type="sldNum" sz="quarter" idx="12"/>
          </p:nvPr>
        </p:nvSpPr>
        <p:spPr>
          <a:xfrm>
            <a:off x="6457950" y="4767262"/>
            <a:ext cx="2033439" cy="273844"/>
          </a:xfrm>
        </p:spPr>
        <p:txBody>
          <a:bodyPr vert="horz" lIns="91440" tIns="45720" rIns="91440" bIns="45720" rtlCol="0" anchor="ctr">
            <a:normAutofit/>
          </a:bodyPr>
          <a:lstStyle/>
          <a:p>
            <a:pPr>
              <a:lnSpc>
                <a:spcPct val="90000"/>
              </a:lnSpc>
              <a:spcAft>
                <a:spcPts val="600"/>
              </a:spcAft>
            </a:pPr>
            <a:fld id="{D57F1E4F-1CFF-5643-939E-217C01CDF565}" type="slidenum">
              <a:rPr lang="en-US" sz="1200" smtClean="0">
                <a:solidFill>
                  <a:schemeClr val="tx1">
                    <a:tint val="75000"/>
                  </a:schemeClr>
                </a:solidFill>
              </a:rPr>
              <a:pPr>
                <a:lnSpc>
                  <a:spcPct val="90000"/>
                </a:lnSpc>
                <a:spcAft>
                  <a:spcPts val="600"/>
                </a:spcAft>
              </a:pPr>
              <a:t>9</a:t>
            </a:fld>
            <a:endParaRPr lang="en-US" sz="1200">
              <a:solidFill>
                <a:schemeClr val="tx1">
                  <a:tint val="75000"/>
                </a:schemeClr>
              </a:solidFill>
            </a:endParaRPr>
          </a:p>
        </p:txBody>
      </p:sp>
      <p:sp>
        <p:nvSpPr>
          <p:cNvPr id="5" name="TextBox 4">
            <a:extLst>
              <a:ext uri="{FF2B5EF4-FFF2-40B4-BE49-F238E27FC236}">
                <a16:creationId xmlns:a16="http://schemas.microsoft.com/office/drawing/2014/main" id="{BD9D42A2-A113-6C90-34DA-813B035D2285}"/>
              </a:ext>
            </a:extLst>
          </p:cNvPr>
          <p:cNvSpPr txBox="1"/>
          <p:nvPr/>
        </p:nvSpPr>
        <p:spPr>
          <a:xfrm>
            <a:off x="652611" y="2972094"/>
            <a:ext cx="3915888" cy="1576581"/>
          </a:xfrm>
          <a:prstGeom prst="rect">
            <a:avLst/>
          </a:prstGeom>
        </p:spPr>
        <p:txBody>
          <a:bodyPr vert="horz" lIns="91440" tIns="45720" rIns="91440" bIns="45720" rtlCol="0" anchor="t">
            <a:normAutofit/>
          </a:bodyPr>
          <a:lstStyle/>
          <a:p>
            <a:pPr algn="ctr">
              <a:lnSpc>
                <a:spcPct val="90000"/>
              </a:lnSpc>
              <a:spcBef>
                <a:spcPts val="1000"/>
              </a:spcBef>
            </a:pPr>
            <a:r>
              <a:rPr lang="en-US" sz="2400" kern="1200">
                <a:solidFill>
                  <a:schemeClr val="tx1"/>
                </a:solidFill>
                <a:latin typeface="+mn-lt"/>
                <a:ea typeface="+mn-ea"/>
                <a:cs typeface="+mn-cs"/>
              </a:rPr>
              <a:t>To effectively implement these safeguards the researchers should </a:t>
            </a:r>
          </a:p>
        </p:txBody>
      </p:sp>
      <p:pic>
        <p:nvPicPr>
          <p:cNvPr id="1026" name="Picture 2" descr="Ethical Issues Images - Free Download on Freepik">
            <a:extLst>
              <a:ext uri="{FF2B5EF4-FFF2-40B4-BE49-F238E27FC236}">
                <a16:creationId xmlns:a16="http://schemas.microsoft.com/office/drawing/2014/main" id="{5336AA0B-3F7E-747A-6ED7-F8A2FA6F90A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988432" y="1412802"/>
            <a:ext cx="3704628" cy="2030684"/>
          </a:xfrm>
          <a:custGeom>
            <a:avLst/>
            <a:gdLst/>
            <a:ahLst/>
            <a:cxnLst/>
            <a:rect l="l" t="t" r="r" b="b"/>
            <a:pathLst>
              <a:path w="4579832" h="5347063">
                <a:moveTo>
                  <a:pt x="106985" y="0"/>
                </a:moveTo>
                <a:lnTo>
                  <a:pt x="4472847" y="0"/>
                </a:lnTo>
                <a:cubicBezTo>
                  <a:pt x="4531933" y="0"/>
                  <a:pt x="4579832" y="47899"/>
                  <a:pt x="4579832" y="106985"/>
                </a:cubicBezTo>
                <a:lnTo>
                  <a:pt x="4579832" y="5240078"/>
                </a:lnTo>
                <a:cubicBezTo>
                  <a:pt x="4579832" y="5299164"/>
                  <a:pt x="4531933" y="5347063"/>
                  <a:pt x="4472847" y="5347063"/>
                </a:cubicBezTo>
                <a:lnTo>
                  <a:pt x="106985" y="5347063"/>
                </a:lnTo>
                <a:cubicBezTo>
                  <a:pt x="47899" y="5347063"/>
                  <a:pt x="0" y="5299164"/>
                  <a:pt x="0" y="5240078"/>
                </a:cubicBezTo>
                <a:lnTo>
                  <a:pt x="0" y="106985"/>
                </a:lnTo>
                <a:cubicBezTo>
                  <a:pt x="0" y="47899"/>
                  <a:pt x="47899" y="0"/>
                  <a:pt x="106985"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753087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83"/>
        <p:cNvGrpSpPr/>
        <p:nvPr/>
      </p:nvGrpSpPr>
      <p:grpSpPr>
        <a:xfrm>
          <a:off x="0" y="0"/>
          <a:ext cx="0" cy="0"/>
          <a:chOff x="0" y="0"/>
          <a:chExt cx="0" cy="0"/>
        </a:xfrm>
      </p:grpSpPr>
      <p:sp>
        <p:nvSpPr>
          <p:cNvPr id="285" name="Google Shape;285;p33"/>
          <p:cNvSpPr txBox="1">
            <a:spLocks noGrp="1"/>
          </p:cNvSpPr>
          <p:nvPr>
            <p:ph type="title"/>
          </p:nvPr>
        </p:nvSpPr>
        <p:spPr>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LIMITATION FUTURE RECOMMENDATION</a:t>
            </a:r>
            <a:endParaRPr dirty="0"/>
          </a:p>
        </p:txBody>
      </p:sp>
      <p:sp>
        <p:nvSpPr>
          <p:cNvPr id="287" name="Google Shape;287;p33"/>
          <p:cNvSpPr txBox="1">
            <a:spLocks noGrp="1"/>
          </p:cNvSpPr>
          <p:nvPr>
            <p:ph type="subTitle" idx="1"/>
          </p:nvPr>
        </p:nvSpPr>
        <p:spPr>
          <a:xfrm>
            <a:off x="874350" y="1090461"/>
            <a:ext cx="5110814" cy="4053039"/>
          </a:xfrm>
          <a:prstGeom prst="rect">
            <a:avLst/>
          </a:prstGeom>
        </p:spPr>
        <p:txBody>
          <a:bodyPr spcFirstLastPara="1" wrap="square" lIns="91425" tIns="91425" rIns="91425" bIns="91425" anchor="t" anchorCtr="0">
            <a:noAutofit/>
          </a:bodyPr>
          <a:lstStyle/>
          <a:p>
            <a:pPr algn="just">
              <a:lnSpc>
                <a:spcPct val="150000"/>
              </a:lnSpc>
              <a:buFont typeface="Wingdings" panose="05000000000000000000" pitchFamily="2" charset="2"/>
              <a:buChar char="Ø"/>
            </a:pPr>
            <a:r>
              <a:rPr lang="en-US" sz="1600" b="1" dirty="0">
                <a:latin typeface="Times New Roman" panose="02020603050405020304" pitchFamily="18" charset="0"/>
                <a:cs typeface="Times New Roman" panose="02020603050405020304" pitchFamily="18" charset="0"/>
              </a:rPr>
              <a:t>Cross-sectional design:</a:t>
            </a:r>
            <a:r>
              <a:rPr lang="en-US" sz="1600" dirty="0">
                <a:latin typeface="Times New Roman" panose="02020603050405020304" pitchFamily="18" charset="0"/>
                <a:cs typeface="Times New Roman" panose="02020603050405020304" pitchFamily="18" charset="0"/>
              </a:rPr>
              <a:t> This research would be a cross-sectional study and therefore cannot show cause effect relationship or the effects after a long duration.</a:t>
            </a:r>
          </a:p>
          <a:p>
            <a:pPr algn="just">
              <a:lnSpc>
                <a:spcPct val="150000"/>
              </a:lnSpc>
              <a:buFont typeface="Wingdings" panose="05000000000000000000" pitchFamily="2" charset="2"/>
              <a:buChar char="Ø"/>
            </a:pPr>
            <a:r>
              <a:rPr lang="en-US" sz="1600" b="1" dirty="0">
                <a:latin typeface="Times New Roman" panose="02020603050405020304" pitchFamily="18" charset="0"/>
                <a:cs typeface="Times New Roman" panose="02020603050405020304" pitchFamily="18" charset="0"/>
              </a:rPr>
              <a:t>Self-reported data:</a:t>
            </a:r>
            <a:r>
              <a:rPr lang="en-US" sz="1600" dirty="0">
                <a:latin typeface="Times New Roman" panose="02020603050405020304" pitchFamily="18" charset="0"/>
                <a:cs typeface="Times New Roman" panose="02020603050405020304" pitchFamily="18" charset="0"/>
              </a:rPr>
              <a:t> The survey measures motivation and productivity carrying an assumption that the data is likely to be unstable and contain biases.</a:t>
            </a:r>
          </a:p>
          <a:p>
            <a:pPr algn="just">
              <a:lnSpc>
                <a:spcPct val="150000"/>
              </a:lnSpc>
              <a:buFont typeface="Wingdings" panose="05000000000000000000" pitchFamily="2" charset="2"/>
              <a:buChar char="Ø"/>
            </a:pPr>
            <a:r>
              <a:rPr lang="en-US" sz="1600" b="1" dirty="0">
                <a:latin typeface="Times New Roman" panose="02020603050405020304" pitchFamily="18" charset="0"/>
                <a:cs typeface="Times New Roman" panose="02020603050405020304" pitchFamily="18" charset="0"/>
              </a:rPr>
              <a:t>Context-specific findings:</a:t>
            </a:r>
            <a:r>
              <a:rPr lang="en-US" sz="1600" dirty="0">
                <a:latin typeface="Times New Roman" panose="02020603050405020304" pitchFamily="18" charset="0"/>
                <a:cs typeface="Times New Roman" panose="02020603050405020304" pitchFamily="18" charset="0"/>
              </a:rPr>
              <a:t> It shall be noted, however, that the specifics of certain organizations and cultural aspects may affect the results of the research and, hence, their applicability may be somewhat limited.</a:t>
            </a:r>
          </a:p>
        </p:txBody>
      </p:sp>
      <p:pic>
        <p:nvPicPr>
          <p:cNvPr id="291" name="Google Shape;291;p33"/>
          <p:cNvPicPr preferRelativeResize="0"/>
          <p:nvPr/>
        </p:nvPicPr>
        <p:blipFill>
          <a:blip r:embed="rId3">
            <a:alphaModFix/>
          </a:blip>
          <a:stretch>
            <a:fillRect/>
          </a:stretch>
        </p:blipFill>
        <p:spPr>
          <a:xfrm rot="7678073">
            <a:off x="7268983" y="3327035"/>
            <a:ext cx="3205099" cy="3205099"/>
          </a:xfrm>
          <a:prstGeom prst="rect">
            <a:avLst/>
          </a:prstGeom>
          <a:noFill/>
          <a:ln>
            <a:noFill/>
          </a:ln>
        </p:spPr>
      </p:pic>
      <p:pic>
        <p:nvPicPr>
          <p:cNvPr id="5" name="Google Shape;590;p47"/>
          <p:cNvPicPr preferRelativeResize="0">
            <a:picLocks/>
          </p:cNvPicPr>
          <p:nvPr/>
        </p:nvPicPr>
        <p:blipFill>
          <a:blip r:embed="rId4">
            <a:extLst>
              <a:ext uri="{28A0092B-C50C-407E-A947-70E740481C1C}">
                <a14:useLocalDpi xmlns:a14="http://schemas.microsoft.com/office/drawing/2010/main" val="0"/>
              </a:ext>
            </a:extLst>
          </a:blip>
          <a:stretch>
            <a:fillRect/>
          </a:stretch>
        </p:blipFill>
        <p:spPr>
          <a:xfrm>
            <a:off x="5985164" y="1329626"/>
            <a:ext cx="3158836" cy="2847519"/>
          </a:xfrm>
          <a:prstGeom prst="ellipse">
            <a:avLst/>
          </a:prstGeom>
          <a:noFill/>
          <a:ln>
            <a:noFill/>
          </a:ln>
        </p:spPr>
      </p:pic>
    </p:spTree>
    <p:extLst>
      <p:ext uri="{BB962C8B-B14F-4D97-AF65-F5344CB8AC3E}">
        <p14:creationId xmlns:p14="http://schemas.microsoft.com/office/powerpoint/2010/main" val="31260177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304"/>
        <p:cNvGrpSpPr/>
        <p:nvPr/>
      </p:nvGrpSpPr>
      <p:grpSpPr>
        <a:xfrm>
          <a:off x="0" y="0"/>
          <a:ext cx="0" cy="0"/>
          <a:chOff x="0" y="0"/>
          <a:chExt cx="0" cy="0"/>
        </a:xfrm>
      </p:grpSpPr>
      <p:sp>
        <p:nvSpPr>
          <p:cNvPr id="29" name="Google Shape;287;p33"/>
          <p:cNvSpPr txBox="1">
            <a:spLocks noGrp="1"/>
          </p:cNvSpPr>
          <p:nvPr>
            <p:ph type="subTitle" idx="1"/>
          </p:nvPr>
        </p:nvSpPr>
        <p:spPr>
          <a:xfrm>
            <a:off x="316006" y="746313"/>
            <a:ext cx="7623307" cy="3673288"/>
          </a:xfrm>
          <a:prstGeom prst="rect">
            <a:avLst/>
          </a:prstGeom>
        </p:spPr>
        <p:txBody>
          <a:bodyPr spcFirstLastPara="1" wrap="square" lIns="91425" tIns="91425" rIns="91425" bIns="91425" anchor="t" anchorCtr="0">
            <a:noAutofit/>
          </a:bodyPr>
          <a:lstStyle/>
          <a:p>
            <a:pPr marL="438150" indent="-285750" algn="just" fontAlgn="base">
              <a:lnSpc>
                <a:spcPct val="150000"/>
              </a:lnSpc>
              <a:buFont typeface="Wingdings" panose="05000000000000000000" pitchFamily="2" charset="2"/>
              <a:buChar char="Ø"/>
            </a:pPr>
            <a:r>
              <a:rPr lang="en-US" sz="1600" b="1" dirty="0">
                <a:latin typeface="Times New Roman" panose="02020603050405020304" pitchFamily="18" charset="0"/>
                <a:cs typeface="Times New Roman" panose="02020603050405020304" pitchFamily="18" charset="0"/>
              </a:rPr>
              <a:t>Feedback and debriefing: </a:t>
            </a:r>
            <a:r>
              <a:rPr lang="en-US" sz="1600" dirty="0">
                <a:latin typeface="Times New Roman" panose="02020603050405020304" pitchFamily="18" charset="0"/>
                <a:cs typeface="Times New Roman" panose="02020603050405020304" pitchFamily="18" charset="0"/>
              </a:rPr>
              <a:t>They will also be informed of the results of the research and be given an opportunity to be debriefed in the entire process if they have any issues or concerns.</a:t>
            </a:r>
          </a:p>
          <a:p>
            <a:pPr marL="438150" indent="-285750" algn="just" fontAlgn="base">
              <a:lnSpc>
                <a:spcPct val="150000"/>
              </a:lnSpc>
              <a:buFont typeface="Wingdings" panose="05000000000000000000" pitchFamily="2" charset="2"/>
              <a:buChar char="Ø"/>
            </a:pPr>
            <a:r>
              <a:rPr lang="en-US" sz="1600" b="1" dirty="0">
                <a:latin typeface="Times New Roman" panose="02020603050405020304" pitchFamily="18" charset="0"/>
                <a:cs typeface="Times New Roman" panose="02020603050405020304" pitchFamily="18" charset="0"/>
              </a:rPr>
              <a:t>Institutional review: </a:t>
            </a:r>
            <a:r>
              <a:rPr lang="en-US" sz="1600" dirty="0">
                <a:latin typeface="Times New Roman" panose="02020603050405020304" pitchFamily="18" charset="0"/>
                <a:cs typeface="Times New Roman" panose="02020603050405020304" pitchFamily="18" charset="0"/>
              </a:rPr>
              <a:t>The research proposal with be presented to an institutional review board or an ethics committee for approval before the start of the study (Johansson, 2023).</a:t>
            </a:r>
          </a:p>
        </p:txBody>
      </p:sp>
    </p:spTree>
    <p:extLst>
      <p:ext uri="{BB962C8B-B14F-4D97-AF65-F5344CB8AC3E}">
        <p14:creationId xmlns:p14="http://schemas.microsoft.com/office/powerpoint/2010/main" val="12870149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83"/>
        <p:cNvGrpSpPr/>
        <p:nvPr/>
      </p:nvGrpSpPr>
      <p:grpSpPr>
        <a:xfrm>
          <a:off x="0" y="0"/>
          <a:ext cx="0" cy="0"/>
          <a:chOff x="0" y="0"/>
          <a:chExt cx="0" cy="0"/>
        </a:xfrm>
      </p:grpSpPr>
      <p:sp>
        <p:nvSpPr>
          <p:cNvPr id="287" name="Google Shape;287;p33"/>
          <p:cNvSpPr txBox="1">
            <a:spLocks noGrp="1"/>
          </p:cNvSpPr>
          <p:nvPr>
            <p:ph type="subTitle" idx="1"/>
          </p:nvPr>
        </p:nvSpPr>
        <p:spPr>
          <a:xfrm>
            <a:off x="158129" y="536266"/>
            <a:ext cx="6105167" cy="4379494"/>
          </a:xfrm>
          <a:prstGeom prst="rect">
            <a:avLst/>
          </a:prstGeom>
        </p:spPr>
        <p:txBody>
          <a:bodyPr spcFirstLastPara="1" wrap="square" lIns="91425" tIns="91425" rIns="91425" bIns="91425" anchor="t" anchorCtr="0">
            <a:noAutofit/>
          </a:bodyPr>
          <a:lstStyle/>
          <a:p>
            <a:pPr algn="just">
              <a:lnSpc>
                <a:spcPct val="150000"/>
              </a:lnSpc>
              <a:buFont typeface="Wingdings" panose="05000000000000000000" pitchFamily="2" charset="2"/>
              <a:buChar char="Ø"/>
            </a:pPr>
            <a:r>
              <a:rPr lang="en-US" sz="1600" b="1" dirty="0">
                <a:latin typeface="Times New Roman" panose="02020603050405020304" pitchFamily="18" charset="0"/>
                <a:cs typeface="Times New Roman" panose="02020603050405020304" pitchFamily="18" charset="0"/>
              </a:rPr>
              <a:t>Lack of experimental control:</a:t>
            </a:r>
            <a:r>
              <a:rPr lang="en-US" sz="1600" dirty="0">
                <a:latin typeface="Times New Roman" panose="02020603050405020304" pitchFamily="18" charset="0"/>
                <a:cs typeface="Times New Roman" panose="02020603050405020304" pitchFamily="18" charset="0"/>
              </a:rPr>
              <a:t> The study adopted a cross-sectional and concurrent mixed-methods design which gives both depth and range but does not allow the researcher to establish cause and effect.</a:t>
            </a:r>
          </a:p>
          <a:p>
            <a:pPr marL="152400" indent="0" algn="just">
              <a:lnSpc>
                <a:spcPct val="150000"/>
              </a:lnSpc>
            </a:pPr>
            <a:r>
              <a:rPr lang="en-US" sz="1600" dirty="0">
                <a:latin typeface="Times New Roman" panose="02020603050405020304" pitchFamily="18" charset="0"/>
                <a:cs typeface="Times New Roman" panose="02020603050405020304" pitchFamily="18" charset="0"/>
              </a:rPr>
              <a:t>Longitudinal research designs should be used in the future to establish temporal relationships between motivation and productivity, the place of objective measures of productivity should be provided, and the influences of organizational culture and leadership on motivation should be investigated (</a:t>
            </a:r>
            <a:r>
              <a:rPr lang="en-US" sz="1600" dirty="0" err="1">
                <a:latin typeface="Times New Roman" panose="02020603050405020304" pitchFamily="18" charset="0"/>
                <a:cs typeface="Times New Roman" panose="02020603050405020304" pitchFamily="18" charset="0"/>
              </a:rPr>
              <a:t>Venngage</a:t>
            </a:r>
            <a:r>
              <a:rPr lang="en-US" sz="1600" dirty="0">
                <a:latin typeface="Times New Roman" panose="02020603050405020304" pitchFamily="18" charset="0"/>
                <a:cs typeface="Times New Roman" panose="02020603050405020304" pitchFamily="18" charset="0"/>
              </a:rPr>
              <a:t>, 2023).</a:t>
            </a:r>
          </a:p>
        </p:txBody>
      </p:sp>
      <p:pic>
        <p:nvPicPr>
          <p:cNvPr id="291" name="Google Shape;291;p33"/>
          <p:cNvPicPr preferRelativeResize="0"/>
          <p:nvPr/>
        </p:nvPicPr>
        <p:blipFill>
          <a:blip r:embed="rId3">
            <a:alphaModFix/>
          </a:blip>
          <a:stretch>
            <a:fillRect/>
          </a:stretch>
        </p:blipFill>
        <p:spPr>
          <a:xfrm rot="7678073">
            <a:off x="7268983" y="3327035"/>
            <a:ext cx="3205099" cy="3205099"/>
          </a:xfrm>
          <a:prstGeom prst="rect">
            <a:avLst/>
          </a:prstGeom>
          <a:noFill/>
          <a:ln>
            <a:noFill/>
          </a:ln>
        </p:spPr>
      </p:pic>
      <p:pic>
        <p:nvPicPr>
          <p:cNvPr id="5" name="Google Shape;590;p47"/>
          <p:cNvPicPr preferRelativeResize="0">
            <a:picLocks/>
          </p:cNvPicPr>
          <p:nvPr/>
        </p:nvPicPr>
        <p:blipFill>
          <a:blip r:embed="rId4">
            <a:extLst>
              <a:ext uri="{28A0092B-C50C-407E-A947-70E740481C1C}">
                <a14:useLocalDpi xmlns:a14="http://schemas.microsoft.com/office/drawing/2010/main" val="0"/>
              </a:ext>
            </a:extLst>
          </a:blip>
          <a:stretch>
            <a:fillRect/>
          </a:stretch>
        </p:blipFill>
        <p:spPr>
          <a:xfrm>
            <a:off x="5985164" y="1452785"/>
            <a:ext cx="3158836" cy="2601201"/>
          </a:xfrm>
          <a:prstGeom prst="ellipse">
            <a:avLst/>
          </a:prstGeom>
          <a:noFill/>
          <a:ln>
            <a:noFill/>
          </a:ln>
        </p:spPr>
      </p:pic>
    </p:spTree>
    <p:extLst>
      <p:ext uri="{BB962C8B-B14F-4D97-AF65-F5344CB8AC3E}">
        <p14:creationId xmlns:p14="http://schemas.microsoft.com/office/powerpoint/2010/main" val="22760380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83"/>
        <p:cNvGrpSpPr/>
        <p:nvPr/>
      </p:nvGrpSpPr>
      <p:grpSpPr>
        <a:xfrm>
          <a:off x="0" y="0"/>
          <a:ext cx="0" cy="0"/>
          <a:chOff x="0" y="0"/>
          <a:chExt cx="0" cy="0"/>
        </a:xfrm>
      </p:grpSpPr>
      <p:sp>
        <p:nvSpPr>
          <p:cNvPr id="285" name="Google Shape;285;p33"/>
          <p:cNvSpPr txBox="1">
            <a:spLocks noGrp="1"/>
          </p:cNvSpPr>
          <p:nvPr>
            <p:ph type="title"/>
          </p:nvPr>
        </p:nvSpPr>
        <p:spPr>
          <a:xfrm>
            <a:off x="53716" y="0"/>
            <a:ext cx="9090283"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References</a:t>
            </a:r>
            <a:endParaRPr dirty="0"/>
          </a:p>
        </p:txBody>
      </p:sp>
      <p:sp>
        <p:nvSpPr>
          <p:cNvPr id="287" name="Google Shape;287;p33"/>
          <p:cNvSpPr txBox="1">
            <a:spLocks noGrp="1"/>
          </p:cNvSpPr>
          <p:nvPr>
            <p:ph type="subTitle" idx="1"/>
          </p:nvPr>
        </p:nvSpPr>
        <p:spPr>
          <a:xfrm>
            <a:off x="126452" y="499964"/>
            <a:ext cx="8944810" cy="4053039"/>
          </a:xfrm>
          <a:prstGeom prst="rect">
            <a:avLst/>
          </a:prstGeom>
        </p:spPr>
        <p:txBody>
          <a:bodyPr spcFirstLastPara="1" wrap="square" lIns="91425" tIns="91425" rIns="91425" bIns="91425" anchor="t" anchorCtr="0">
            <a:noAutofit/>
          </a:bodyPr>
          <a:lstStyle/>
          <a:p>
            <a:pPr marL="552450" indent="-400050" algn="just">
              <a:lnSpc>
                <a:spcPct val="150000"/>
              </a:lnSpc>
              <a:buFont typeface="+mj-lt"/>
              <a:buAutoNum type="romanUcPeriod"/>
            </a:pPr>
            <a:r>
              <a:rPr lang="en-US" sz="1600" dirty="0">
                <a:latin typeface="Times New Roman" panose="02020603050405020304" pitchFamily="18" charset="0"/>
                <a:cs typeface="Times New Roman" panose="02020603050405020304" pitchFamily="18" charset="0"/>
              </a:rPr>
              <a:t>Bridges, J. (2023). What Is the Project Life Cycle? [online] </a:t>
            </a:r>
            <a:r>
              <a:rPr lang="en-US" sz="1600" dirty="0" err="1">
                <a:latin typeface="Times New Roman" panose="02020603050405020304" pitchFamily="18" charset="0"/>
                <a:cs typeface="Times New Roman" panose="02020603050405020304" pitchFamily="18" charset="0"/>
              </a:rPr>
              <a:t>ProjectManager</a:t>
            </a:r>
            <a:r>
              <a:rPr lang="en-US" sz="1600" dirty="0">
                <a:latin typeface="Times New Roman" panose="02020603050405020304" pitchFamily="18" charset="0"/>
                <a:cs typeface="Times New Roman" panose="02020603050405020304" pitchFamily="18" charset="0"/>
              </a:rPr>
              <a:t>. Available at: </a:t>
            </a:r>
            <a:r>
              <a:rPr lang="en-US" sz="1600" dirty="0">
                <a:latin typeface="Times New Roman" panose="02020603050405020304" pitchFamily="18" charset="0"/>
                <a:cs typeface="Times New Roman" panose="02020603050405020304" pitchFamily="18" charset="0"/>
                <a:hlinkClick r:id="rId3"/>
              </a:rPr>
              <a:t>https://www.projectmanager.com/blog/what-is-the-project-management-life-cycle</a:t>
            </a:r>
            <a:r>
              <a:rPr lang="en-US" sz="1600" dirty="0">
                <a:latin typeface="Times New Roman" panose="02020603050405020304" pitchFamily="18" charset="0"/>
                <a:cs typeface="Times New Roman" panose="02020603050405020304" pitchFamily="18" charset="0"/>
              </a:rPr>
              <a:t>..</a:t>
            </a:r>
          </a:p>
          <a:p>
            <a:pPr marL="552450" indent="-400050" algn="just">
              <a:lnSpc>
                <a:spcPct val="150000"/>
              </a:lnSpc>
              <a:buFont typeface="+mj-lt"/>
              <a:buAutoNum type="romanUcPeriod"/>
            </a:pPr>
            <a:r>
              <a:rPr lang="en-US" sz="1600" dirty="0" err="1">
                <a:latin typeface="Times New Roman" panose="02020603050405020304" pitchFamily="18" charset="0"/>
                <a:cs typeface="Times New Roman" panose="02020603050405020304" pitchFamily="18" charset="0"/>
              </a:rPr>
              <a:t>Girdwichai</a:t>
            </a:r>
            <a:r>
              <a:rPr lang="en-US" sz="1600" dirty="0">
                <a:latin typeface="Times New Roman" panose="02020603050405020304" pitchFamily="18" charset="0"/>
                <a:cs typeface="Times New Roman" panose="02020603050405020304" pitchFamily="18" charset="0"/>
              </a:rPr>
              <a:t>, L. (2020). Employee motivation and performance: Do the work environment and the training matter?. Journal of Security &amp; Sustainability Issues, 9.</a:t>
            </a:r>
          </a:p>
          <a:p>
            <a:pPr marL="552450" indent="-400050" algn="just">
              <a:lnSpc>
                <a:spcPct val="150000"/>
              </a:lnSpc>
              <a:buFont typeface="+mj-lt"/>
              <a:buAutoNum type="romanUcPeriod"/>
            </a:pPr>
            <a:r>
              <a:rPr lang="en-US" sz="1600" dirty="0" err="1">
                <a:latin typeface="Times New Roman" panose="02020603050405020304" pitchFamily="18" charset="0"/>
                <a:cs typeface="Times New Roman" panose="02020603050405020304" pitchFamily="18" charset="0"/>
              </a:rPr>
              <a:t>Hongal</a:t>
            </a:r>
            <a:r>
              <a:rPr lang="en-US" sz="1600" dirty="0">
                <a:latin typeface="Times New Roman" panose="02020603050405020304" pitchFamily="18" charset="0"/>
                <a:cs typeface="Times New Roman" panose="02020603050405020304" pitchFamily="18" charset="0"/>
              </a:rPr>
              <a:t>, P. (2020). A study on talent management and its impact on organization performance-an empirical review. International Journal of Engineering and Management Research, 10.</a:t>
            </a:r>
          </a:p>
          <a:p>
            <a:pPr marL="552450" indent="-400050" algn="just">
              <a:lnSpc>
                <a:spcPct val="150000"/>
              </a:lnSpc>
              <a:buFont typeface="+mj-lt"/>
              <a:buAutoNum type="romanUcPeriod"/>
            </a:pPr>
            <a:r>
              <a:rPr lang="en-US" sz="1600" dirty="0">
                <a:latin typeface="Times New Roman" panose="02020603050405020304" pitchFamily="18" charset="0"/>
                <a:cs typeface="Times New Roman" panose="02020603050405020304" pitchFamily="18" charset="0"/>
              </a:rPr>
              <a:t>Johansson, J. (2023). The project life cycle: your complete guide. [online] Work Life Balance Tips &amp; Work Scheduling Blog | Resource Guru. Available at: </a:t>
            </a:r>
            <a:r>
              <a:rPr lang="en-US" sz="1600" dirty="0">
                <a:latin typeface="Times New Roman" panose="02020603050405020304" pitchFamily="18" charset="0"/>
                <a:cs typeface="Times New Roman" panose="02020603050405020304" pitchFamily="18" charset="0"/>
                <a:hlinkClick r:id="rId4"/>
              </a:rPr>
              <a:t>https://resourceguruapp.com/blog/project-management/project-life-cycle</a:t>
            </a:r>
            <a:r>
              <a:rPr lang="en-US" sz="1600" dirty="0">
                <a:latin typeface="Times New Roman" panose="02020603050405020304" pitchFamily="18" charset="0"/>
                <a:cs typeface="Times New Roman" panose="02020603050405020304" pitchFamily="18" charset="0"/>
              </a:rPr>
              <a:t>..</a:t>
            </a:r>
          </a:p>
          <a:p>
            <a:pPr marL="552450" indent="-400050" algn="just">
              <a:lnSpc>
                <a:spcPct val="150000"/>
              </a:lnSpc>
              <a:buFont typeface="+mj-lt"/>
              <a:buAutoNum type="romanUcPeriod"/>
            </a:pPr>
            <a:r>
              <a:rPr lang="en-US" sz="1600" dirty="0" err="1">
                <a:latin typeface="Times New Roman" panose="02020603050405020304" pitchFamily="18" charset="0"/>
                <a:cs typeface="Times New Roman" panose="02020603050405020304" pitchFamily="18" charset="0"/>
              </a:rPr>
              <a:t>Venngage</a:t>
            </a:r>
            <a:r>
              <a:rPr lang="en-US" sz="1600" dirty="0">
                <a:latin typeface="Times New Roman" panose="02020603050405020304" pitchFamily="18" charset="0"/>
                <a:cs typeface="Times New Roman" panose="02020603050405020304" pitchFamily="18" charset="0"/>
              </a:rPr>
              <a:t>. (2023). What is The Project Life Cycle &amp; its 5 Main Phases? [online] Available at: https://venngage.com/blog/project-life-cycle [Accessed 30 Jun. 2024].</a:t>
            </a:r>
          </a:p>
        </p:txBody>
      </p:sp>
      <p:pic>
        <p:nvPicPr>
          <p:cNvPr id="291" name="Google Shape;291;p33"/>
          <p:cNvPicPr preferRelativeResize="0"/>
          <p:nvPr/>
        </p:nvPicPr>
        <p:blipFill>
          <a:blip r:embed="rId5">
            <a:alphaModFix/>
          </a:blip>
          <a:stretch>
            <a:fillRect/>
          </a:stretch>
        </p:blipFill>
        <p:spPr>
          <a:xfrm rot="7678073">
            <a:off x="7268983" y="3327035"/>
            <a:ext cx="3205099" cy="3205099"/>
          </a:xfrm>
          <a:prstGeom prst="rect">
            <a:avLst/>
          </a:prstGeom>
          <a:noFill/>
          <a:ln>
            <a:noFill/>
          </a:ln>
        </p:spPr>
      </p:pic>
    </p:spTree>
    <p:extLst>
      <p:ext uri="{BB962C8B-B14F-4D97-AF65-F5344CB8AC3E}">
        <p14:creationId xmlns:p14="http://schemas.microsoft.com/office/powerpoint/2010/main" val="168222234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Facet</Template>
  <TotalTime>182</TotalTime>
  <Words>770</Words>
  <Application>Microsoft Office PowerPoint</Application>
  <PresentationFormat>On-screen Show (16:9)</PresentationFormat>
  <Paragraphs>45</Paragraphs>
  <Slides>13</Slides>
  <Notes>9</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13</vt:i4>
      </vt:variant>
    </vt:vector>
  </HeadingPairs>
  <TitlesOfParts>
    <vt:vector size="22" baseType="lpstr">
      <vt:lpstr>Trebuchet MS</vt:lpstr>
      <vt:lpstr>Urbanist Black</vt:lpstr>
      <vt:lpstr>Wingdings</vt:lpstr>
      <vt:lpstr>Times New Roman</vt:lpstr>
      <vt:lpstr>Nunito Light</vt:lpstr>
      <vt:lpstr>Wingdings 3</vt:lpstr>
      <vt:lpstr>Arial</vt:lpstr>
      <vt:lpstr>Open Sans</vt:lpstr>
      <vt:lpstr>Facet</vt:lpstr>
      <vt:lpstr>Methodology and ethical issues in research proposal</vt:lpstr>
      <vt:lpstr>INTRODUCTION</vt:lpstr>
      <vt:lpstr>PowerPoint Presentation</vt:lpstr>
      <vt:lpstr>Selection of research design </vt:lpstr>
      <vt:lpstr>Qualitative research</vt:lpstr>
      <vt:lpstr>Quantitative research</vt:lpstr>
      <vt:lpstr>RELIABILITY &amp; VALIDITY</vt:lpstr>
      <vt:lpstr>ETHICAL CONSIDERATION IN RESEARCH</vt:lpstr>
      <vt:lpstr>Implementation of safeguard</vt:lpstr>
      <vt:lpstr>LIMITATION FUTURE RECOMMENDATION</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Financial Management Project Proposal</dc:title>
  <dc:creator>wajahat Hassan</dc:creator>
  <cp:lastModifiedBy>Mehwish Nawaz</cp:lastModifiedBy>
  <cp:revision>26</cp:revision>
  <dcterms:modified xsi:type="dcterms:W3CDTF">2024-07-04T19:27:54Z</dcterms:modified>
</cp:coreProperties>
</file>