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embeddedFontLst>
    <p:embeddedFont>
      <p:font typeface="Calibri" panose="020F0502020204030204" pitchFamily="34" charset="0"/>
      <p:regular r:id="rId13"/>
      <p:bold r:id="rId14"/>
      <p:italic r:id="rId15"/>
      <p:boldItalic r:id="rId16"/>
    </p:embeddedFont>
    <p:embeddedFont>
      <p:font typeface="Libre Franklin" pitchFamily="2" charset="0"/>
      <p:regular r:id="rId17"/>
      <p:bold r:id="rId18"/>
      <p:italic r:id="rId19"/>
      <p:boldItalic r:id="rId20"/>
    </p:embeddedFont>
    <p:embeddedFont>
      <p:font typeface="Libre Franklin Medium" pitchFamily="2" charset="0"/>
      <p:regular r:id="rId21"/>
      <p:bold r:id="rId22"/>
      <p:italic r:id="rId23"/>
      <p:boldItalic r:id="rId24"/>
    </p:embeddedFont>
    <p:embeddedFont>
      <p:font typeface="Noto Sans" panose="020B0502040504020204" pitchFamily="34"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9" roundtripDataSignature="AMtx7miQGwnhdOXSHg/GUiGiBGl9qa5c6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FAA840-BBC3-CD43-BC03-71B2754010C6}" v="73" dt="2022-11-12T14:38:07.8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font" Target="fonts/font14.fntdata"/><Relationship Id="rId3" Type="http://schemas.openxmlformats.org/officeDocument/2006/relationships/slide" Target="slides/slide2.xml"/><Relationship Id="rId21" Type="http://schemas.openxmlformats.org/officeDocument/2006/relationships/font" Target="fonts/font9.fntdata"/><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font" Target="fonts/font13.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29"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font" Target="fonts/font16.fntdata"/><Relationship Id="rId10" Type="http://schemas.openxmlformats.org/officeDocument/2006/relationships/slide" Target="slides/slide9.xml"/><Relationship Id="rId19" Type="http://schemas.openxmlformats.org/officeDocument/2006/relationships/font" Target="fonts/font7.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font" Target="fonts/font15.fntdata"/><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uliana Cojocaru (2129735)" userId="S::2129735@student.uwtsd.ac.uk::25b0e331-2a93-4625-869a-e6c373e48b72" providerId="AD" clId="Web-{3BFAA840-BBC3-CD43-BC03-71B2754010C6}"/>
    <pc:docChg chg="modSld">
      <pc:chgData name="Iuliana Cojocaru (2129735)" userId="S::2129735@student.uwtsd.ac.uk::25b0e331-2a93-4625-869a-e6c373e48b72" providerId="AD" clId="Web-{3BFAA840-BBC3-CD43-BC03-71B2754010C6}" dt="2022-11-12T14:38:07.876" v="76" actId="20577"/>
      <pc:docMkLst>
        <pc:docMk/>
      </pc:docMkLst>
      <pc:sldChg chg="modSp">
        <pc:chgData name="Iuliana Cojocaru (2129735)" userId="S::2129735@student.uwtsd.ac.uk::25b0e331-2a93-4625-869a-e6c373e48b72" providerId="AD" clId="Web-{3BFAA840-BBC3-CD43-BC03-71B2754010C6}" dt="2022-11-12T14:38:07.876" v="76" actId="20577"/>
        <pc:sldMkLst>
          <pc:docMk/>
          <pc:sldMk cId="0" sldId="256"/>
        </pc:sldMkLst>
        <pc:spChg chg="mod">
          <ac:chgData name="Iuliana Cojocaru (2129735)" userId="S::2129735@student.uwtsd.ac.uk::25b0e331-2a93-4625-869a-e6c373e48b72" providerId="AD" clId="Web-{3BFAA840-BBC3-CD43-BC03-71B2754010C6}" dt="2022-11-12T14:38:07.876" v="76" actId="20577"/>
          <ac:spMkLst>
            <pc:docMk/>
            <pc:sldMk cId="0" sldId="256"/>
            <ac:spMk id="9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3" name="Google Shape;93;p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SzPts val="1400"/>
              <a:buNone/>
            </a:pPr>
            <a:endParaRPr/>
          </a:p>
        </p:txBody>
      </p:sp>
      <p:sp>
        <p:nvSpPr>
          <p:cNvPr id="94" name="Google Shape;94;p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16434d3f472_0_2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1" name="Google Shape;101;g16434d3f472_0_2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02" name="Google Shape;102;g16434d3f472_0_2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200"/>
              <a:buFont typeface="Arial"/>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16434d3f472_0_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8" name="Google Shape;108;g16434d3f472_0_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2000"/>
              </a:spcBef>
              <a:spcAft>
                <a:spcPts val="0"/>
              </a:spcAft>
              <a:buClr>
                <a:schemeClr val="dk1"/>
              </a:buClr>
              <a:buSzPts val="1100"/>
              <a:buFont typeface="Arial"/>
              <a:buNone/>
            </a:pPr>
            <a:r>
              <a:rPr lang="en-US" b="1">
                <a:latin typeface="Times New Roman"/>
                <a:ea typeface="Times New Roman"/>
                <a:cs typeface="Times New Roman"/>
                <a:sym typeface="Times New Roman"/>
              </a:rPr>
              <a:t>Introduction </a:t>
            </a:r>
            <a:endParaRPr b="1">
              <a:latin typeface="Times New Roman"/>
              <a:ea typeface="Times New Roman"/>
              <a:cs typeface="Times New Roman"/>
              <a:sym typeface="Times New Roman"/>
            </a:endParaRPr>
          </a:p>
          <a:p>
            <a:pPr marL="0" lvl="0" indent="0" algn="just" rtl="0">
              <a:lnSpc>
                <a:spcPct val="150000"/>
              </a:lnSpc>
              <a:spcBef>
                <a:spcPts val="600"/>
              </a:spcBef>
              <a:spcAft>
                <a:spcPts val="0"/>
              </a:spcAft>
              <a:buClr>
                <a:schemeClr val="dk1"/>
              </a:buClr>
              <a:buSzPts val="1100"/>
              <a:buFont typeface="Arial"/>
              <a:buNone/>
            </a:pPr>
            <a:r>
              <a:rPr lang="en-US">
                <a:latin typeface="Times New Roman"/>
                <a:ea typeface="Times New Roman"/>
                <a:cs typeface="Times New Roman"/>
                <a:sym typeface="Times New Roman"/>
              </a:rPr>
              <a:t>The following presentation will discuss the problem that is faced by the TM Lewin company. Further, it will also conduct PESTLE analysis on the macro environment and FishBone diagram for complex problems with the appropriate solutions. </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solidFill>
                <a:srgbClr val="222222"/>
              </a:solidFill>
              <a:highlight>
                <a:srgbClr val="FFFFFF"/>
              </a:highlight>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endParaRPr/>
          </a:p>
        </p:txBody>
      </p:sp>
      <p:sp>
        <p:nvSpPr>
          <p:cNvPr id="109" name="Google Shape;109;g16434d3f472_0_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200"/>
              <a:buFont typeface="Arial"/>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6" name="Google Shape;116;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Inflation has a great impact on both retailers and consumers. Recently the information rate of the country is very high. It is reported that the current inflation rate is more than 10% (Khan, 2020). If there is a high rate of inflation then the purchasing power of the company also decreases. Therefore the retailer or the organisation also faces the consequences.TM Lewin faces problems regarding the rise in the price of raw materials. The organisation will not be able to allocate the required material in an organisation due to which there will be no productivity. One of the major factors which plays a major role in increasing the inflation is the covid- induced pandemic. During the time of lockdown, the customers of the company had a very low buying power which has impacted the business of the company in a negative manner.  Moreover, the company was also not able to make the high level of profit which the company expects to make.</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solidFill>
                <a:srgbClr val="222222"/>
              </a:solidFill>
              <a:highlight>
                <a:srgbClr val="FFFFFF"/>
              </a:highlight>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endParaRPr/>
          </a:p>
          <a:p>
            <a:pPr marL="0" lvl="0" indent="0" algn="l" rtl="0">
              <a:lnSpc>
                <a:spcPct val="100000"/>
              </a:lnSpc>
              <a:spcBef>
                <a:spcPts val="0"/>
              </a:spcBef>
              <a:spcAft>
                <a:spcPts val="0"/>
              </a:spcAft>
              <a:buSzPts val="1400"/>
              <a:buNone/>
            </a:pPr>
            <a:br>
              <a:rPr lang="en-US"/>
            </a:br>
            <a:endParaRPr/>
          </a:p>
        </p:txBody>
      </p:sp>
      <p:sp>
        <p:nvSpPr>
          <p:cNvPr id="117" name="Google Shape;117;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1638e59765d_0_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4" name="Google Shape;124;g1638e59765d_0_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b="1" i="1">
                <a:latin typeface="Times New Roman"/>
                <a:ea typeface="Times New Roman"/>
                <a:cs typeface="Times New Roman"/>
                <a:sym typeface="Times New Roman"/>
              </a:rPr>
              <a:t>Political factor: </a:t>
            </a:r>
            <a:r>
              <a:rPr lang="en-US">
                <a:latin typeface="Times New Roman"/>
                <a:ea typeface="Times New Roman"/>
                <a:cs typeface="Times New Roman"/>
                <a:sym typeface="Times New Roman"/>
              </a:rPr>
              <a:t>Due to Brexit many people have lost their jobs due to this they are not able to purchase the required items (Mak and Fancourt, 2022). It is reported that around 27% of the total employment was at risk in the UK during covid-19 and Brexit.  </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b="1" i="1">
                <a:latin typeface="Times New Roman"/>
                <a:ea typeface="Times New Roman"/>
                <a:cs typeface="Times New Roman"/>
                <a:sym typeface="Times New Roman"/>
              </a:rPr>
              <a:t>Economic factor:</a:t>
            </a:r>
            <a:r>
              <a:rPr lang="en-US">
                <a:latin typeface="Times New Roman"/>
                <a:ea typeface="Times New Roman"/>
                <a:cs typeface="Times New Roman"/>
                <a:sym typeface="Times New Roman"/>
              </a:rPr>
              <a:t> The current inflation rate is about 10% and the GDP of the country is more than 2 trillion pounds (Khan, 2020). Most people in the UK are employed, it is reported that the employment rate is more than 75% (Patel, 2019). Some people prefer T-shirts whereas some are not because of the rise in inflation.</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b="1" i="1">
                <a:latin typeface="Times New Roman"/>
                <a:ea typeface="Times New Roman"/>
                <a:cs typeface="Times New Roman"/>
                <a:sym typeface="Times New Roman"/>
              </a:rPr>
              <a:t>Social factor:</a:t>
            </a:r>
            <a:r>
              <a:rPr lang="en-US">
                <a:latin typeface="Times New Roman"/>
                <a:ea typeface="Times New Roman"/>
                <a:cs typeface="Times New Roman"/>
                <a:sym typeface="Times New Roman"/>
              </a:rPr>
              <a:t> As the most number of people are employed the consumer is able to purchase their required product at a reasonable price. One of the major social factors which has an impact in the business operations that is conducted by the company is the Covid-19. Due to the Covid-19 induced lockdown the company faced the shortage of the employees and also the company was also not able to gain a high amount of profit. It was mainly due to the fact that the purchasing power of the customers got impacted in a negative manner. </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b="1" i="1">
                <a:latin typeface="Times New Roman"/>
                <a:ea typeface="Times New Roman"/>
                <a:cs typeface="Times New Roman"/>
                <a:sym typeface="Times New Roman"/>
              </a:rPr>
              <a:t>Technology:</a:t>
            </a:r>
            <a:r>
              <a:rPr lang="en-US">
                <a:latin typeface="Times New Roman"/>
                <a:ea typeface="Times New Roman"/>
                <a:cs typeface="Times New Roman"/>
                <a:sym typeface="Times New Roman"/>
              </a:rPr>
              <a:t> About 87% of the people in the UK made online purchases (Yau </a:t>
            </a:r>
            <a:r>
              <a:rPr lang="en-US" i="1">
                <a:latin typeface="Times New Roman"/>
                <a:ea typeface="Times New Roman"/>
                <a:cs typeface="Times New Roman"/>
                <a:sym typeface="Times New Roman"/>
              </a:rPr>
              <a:t>et al</a:t>
            </a:r>
            <a:r>
              <a:rPr lang="en-US">
                <a:latin typeface="Times New Roman"/>
                <a:ea typeface="Times New Roman"/>
                <a:cs typeface="Times New Roman"/>
                <a:sym typeface="Times New Roman"/>
              </a:rPr>
              <a:t>., 2022). People are able to purchase their products online because of technology. </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b="1" i="1">
                <a:latin typeface="Times New Roman"/>
                <a:ea typeface="Times New Roman"/>
                <a:cs typeface="Times New Roman"/>
                <a:sym typeface="Times New Roman"/>
              </a:rPr>
              <a:t>Legal factors:</a:t>
            </a:r>
            <a:r>
              <a:rPr lang="en-US" b="1">
                <a:latin typeface="Times New Roman"/>
                <a:ea typeface="Times New Roman"/>
                <a:cs typeface="Times New Roman"/>
                <a:sym typeface="Times New Roman"/>
              </a:rPr>
              <a:t> </a:t>
            </a:r>
            <a:r>
              <a:rPr lang="en-US">
                <a:latin typeface="Times New Roman"/>
                <a:ea typeface="Times New Roman"/>
                <a:cs typeface="Times New Roman"/>
                <a:sym typeface="Times New Roman"/>
              </a:rPr>
              <a:t>Due to the “National Minimum Wages Rate” the company will be just paying 9 pounds per hour and may refuse to pay more than that (Brewer </a:t>
            </a:r>
            <a:r>
              <a:rPr lang="en-US" i="1">
                <a:latin typeface="Times New Roman"/>
                <a:ea typeface="Times New Roman"/>
                <a:cs typeface="Times New Roman"/>
                <a:sym typeface="Times New Roman"/>
              </a:rPr>
              <a:t>et al</a:t>
            </a:r>
            <a:r>
              <a:rPr lang="en-US">
                <a:latin typeface="Times New Roman"/>
                <a:ea typeface="Times New Roman"/>
                <a:cs typeface="Times New Roman"/>
                <a:sym typeface="Times New Roman"/>
              </a:rPr>
              <a:t>., 2019). This also affects the purchasing power of people in the UK. </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b="1" i="1">
                <a:latin typeface="Times New Roman"/>
                <a:ea typeface="Times New Roman"/>
                <a:cs typeface="Times New Roman"/>
                <a:sym typeface="Times New Roman"/>
              </a:rPr>
              <a:t>Environment factor:</a:t>
            </a:r>
            <a:r>
              <a:rPr lang="en-US">
                <a:latin typeface="Times New Roman"/>
                <a:ea typeface="Times New Roman"/>
                <a:cs typeface="Times New Roman"/>
                <a:sym typeface="Times New Roman"/>
              </a:rPr>
              <a:t> The Company follows the “Environment act 2022” and makes optimum use of natural resources (Remazeilles </a:t>
            </a:r>
            <a:r>
              <a:rPr lang="en-US" i="1">
                <a:latin typeface="Times New Roman"/>
                <a:ea typeface="Times New Roman"/>
                <a:cs typeface="Times New Roman"/>
                <a:sym typeface="Times New Roman"/>
              </a:rPr>
              <a:t>et al</a:t>
            </a:r>
            <a:r>
              <a:rPr lang="en-US">
                <a:latin typeface="Times New Roman"/>
                <a:ea typeface="Times New Roman"/>
                <a:cs typeface="Times New Roman"/>
                <a:sym typeface="Times New Roman"/>
              </a:rPr>
              <a:t>., 2022). TM Lewin uses recycled plastic to make t-shirts. </a:t>
            </a:r>
            <a:endParaRPr>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endParaRPr b="1" i="1">
              <a:latin typeface="Times New Roman"/>
              <a:ea typeface="Times New Roman"/>
              <a:cs typeface="Times New Roman"/>
              <a:sym typeface="Times New Roman"/>
            </a:endParaRPr>
          </a:p>
        </p:txBody>
      </p:sp>
      <p:sp>
        <p:nvSpPr>
          <p:cNvPr id="125" name="Google Shape;125;g1638e59765d_0_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200"/>
              <a:buFont typeface="Arial"/>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1638e59765d_0_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2" name="Google Shape;132;g1638e59765d_0_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Inflation is rising because many people lost their jobs and that affected the purchasing power of the consumer. If the consumer is not able to purchase the product then TM Lewin cannot generate revenue. Inflation also affects the organisation to purchase their raw materials because of rising prices. Materials play a very important role because if there is no proper supply of raw materials the organisation will not be able to produce the required items at a given time. </a:t>
            </a:r>
            <a:endParaRPr>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endParaRPr/>
          </a:p>
        </p:txBody>
      </p:sp>
      <p:sp>
        <p:nvSpPr>
          <p:cNvPr id="133" name="Google Shape;133;g1638e59765d_0_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200"/>
              <a:buFont typeface="Arial"/>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1638e59765d_0_2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0" name="Google Shape;140;g1638e59765d_0_2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41" name="Google Shape;141;g1638e59765d_0_2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200"/>
              <a:buFont typeface="Arial"/>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p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8" name="Google Shape;148;p1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The study has found that the company has faced a number of issues which were brought upon by the rise in inflation and also due to the pandemic. Hence, the company took major steps which allowed the company to overcome the issues which were faced by the company . The strategies which have been applied by the company have been evaluated with the help of a fishbone diagram.</a:t>
            </a:r>
            <a:endParaRPr>
              <a:latin typeface="Times New Roman"/>
              <a:ea typeface="Times New Roman"/>
              <a:cs typeface="Times New Roman"/>
              <a:sym typeface="Times New Roman"/>
            </a:endParaRPr>
          </a:p>
          <a:p>
            <a:pPr marL="0" lvl="0" indent="0" algn="l" rtl="0">
              <a:lnSpc>
                <a:spcPct val="100000"/>
              </a:lnSpc>
              <a:spcBef>
                <a:spcPts val="0"/>
              </a:spcBef>
              <a:spcAft>
                <a:spcPts val="0"/>
              </a:spcAft>
              <a:buSzPts val="1400"/>
              <a:buNone/>
            </a:pPr>
            <a:endParaRPr>
              <a:latin typeface="Times New Roman"/>
              <a:ea typeface="Times New Roman"/>
              <a:cs typeface="Times New Roman"/>
              <a:sym typeface="Times New Roman"/>
            </a:endParaRPr>
          </a:p>
        </p:txBody>
      </p:sp>
      <p:sp>
        <p:nvSpPr>
          <p:cNvPr id="149" name="Google Shape;149;p1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1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56" name="Google Shape;156;p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1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62" name="Google Shape;162;p1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8"/>
        <p:cNvGrpSpPr/>
        <p:nvPr/>
      </p:nvGrpSpPr>
      <p:grpSpPr>
        <a:xfrm>
          <a:off x="0" y="0"/>
          <a:ext cx="0" cy="0"/>
          <a:chOff x="0" y="0"/>
          <a:chExt cx="0" cy="0"/>
        </a:xfrm>
      </p:grpSpPr>
      <p:cxnSp>
        <p:nvCxnSpPr>
          <p:cNvPr id="19" name="Google Shape;19;p18"/>
          <p:cNvCxnSpPr/>
          <p:nvPr/>
        </p:nvCxnSpPr>
        <p:spPr>
          <a:xfrm>
            <a:off x="514350" y="5349902"/>
            <a:ext cx="8629650" cy="2381"/>
          </a:xfrm>
          <a:prstGeom prst="straightConnector1">
            <a:avLst/>
          </a:prstGeom>
          <a:noFill/>
          <a:ln w="9525" cap="flat" cmpd="sng">
            <a:solidFill>
              <a:schemeClr val="accent1"/>
            </a:solidFill>
            <a:prstDash val="solid"/>
            <a:round/>
            <a:headEnd type="none" w="sm" len="sm"/>
            <a:tailEnd type="none" w="sm" len="sm"/>
          </a:ln>
        </p:spPr>
      </p:cxnSp>
      <p:sp>
        <p:nvSpPr>
          <p:cNvPr id="20" name="Google Shape;20;p18"/>
          <p:cNvSpPr txBox="1">
            <a:spLocks noGrp="1"/>
          </p:cNvSpPr>
          <p:nvPr>
            <p:ph type="ctrTitle"/>
          </p:nvPr>
        </p:nvSpPr>
        <p:spPr>
          <a:xfrm>
            <a:off x="381000" y="4853411"/>
            <a:ext cx="8458200" cy="12223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1" name="Google Shape;21;p18"/>
          <p:cNvSpPr txBox="1">
            <a:spLocks noGrp="1"/>
          </p:cNvSpPr>
          <p:nvPr>
            <p:ph type="subTitle" idx="1"/>
          </p:nvPr>
        </p:nvSpPr>
        <p:spPr>
          <a:xfrm>
            <a:off x="381000" y="3886200"/>
            <a:ext cx="8458200" cy="91440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480"/>
              </a:spcBef>
              <a:spcAft>
                <a:spcPts val="0"/>
              </a:spcAft>
              <a:buSzPts val="1680"/>
              <a:buNone/>
              <a:defRPr sz="2400">
                <a:solidFill>
                  <a:srgbClr val="44332A"/>
                </a:solidFill>
              </a:defRPr>
            </a:lvl1pPr>
            <a:lvl2pPr lvl="1" algn="ctr">
              <a:lnSpc>
                <a:spcPct val="100000"/>
              </a:lnSpc>
              <a:spcBef>
                <a:spcPts val="360"/>
              </a:spcBef>
              <a:spcAft>
                <a:spcPts val="0"/>
              </a:spcAft>
              <a:buSzPts val="1260"/>
              <a:buNone/>
              <a:defRPr/>
            </a:lvl2pPr>
            <a:lvl3pPr lvl="2" algn="ctr">
              <a:lnSpc>
                <a:spcPct val="100000"/>
              </a:lnSpc>
              <a:spcBef>
                <a:spcPts val="360"/>
              </a:spcBef>
              <a:spcAft>
                <a:spcPts val="0"/>
              </a:spcAft>
              <a:buSzPts val="1260"/>
              <a:buNone/>
              <a:defRPr/>
            </a:lvl3pPr>
            <a:lvl4pPr lvl="3" algn="ctr">
              <a:lnSpc>
                <a:spcPct val="100000"/>
              </a:lnSpc>
              <a:spcBef>
                <a:spcPts val="360"/>
              </a:spcBef>
              <a:spcAft>
                <a:spcPts val="0"/>
              </a:spcAft>
              <a:buSzPts val="1260"/>
              <a:buNone/>
              <a:defRPr/>
            </a:lvl4pPr>
            <a:lvl5pPr lvl="4" algn="ctr">
              <a:lnSpc>
                <a:spcPct val="100000"/>
              </a:lnSpc>
              <a:spcBef>
                <a:spcPts val="360"/>
              </a:spcBef>
              <a:spcAft>
                <a:spcPts val="0"/>
              </a:spcAft>
              <a:buSzPts val="1080"/>
              <a:buNone/>
              <a:defRPr/>
            </a:lvl5pPr>
            <a:lvl6pPr lvl="5" algn="ctr">
              <a:lnSpc>
                <a:spcPct val="100000"/>
              </a:lnSpc>
              <a:spcBef>
                <a:spcPts val="360"/>
              </a:spcBef>
              <a:spcAft>
                <a:spcPts val="0"/>
              </a:spcAft>
              <a:buSzPts val="1080"/>
              <a:buNone/>
              <a:defRPr/>
            </a:lvl6pPr>
            <a:lvl7pPr lvl="6" algn="ctr">
              <a:lnSpc>
                <a:spcPct val="100000"/>
              </a:lnSpc>
              <a:spcBef>
                <a:spcPts val="360"/>
              </a:spcBef>
              <a:spcAft>
                <a:spcPts val="0"/>
              </a:spcAft>
              <a:buSzPts val="1080"/>
              <a:buNone/>
              <a:defRPr/>
            </a:lvl7pPr>
            <a:lvl8pPr lvl="7" algn="ctr">
              <a:lnSpc>
                <a:spcPct val="100000"/>
              </a:lnSpc>
              <a:spcBef>
                <a:spcPts val="360"/>
              </a:spcBef>
              <a:spcAft>
                <a:spcPts val="0"/>
              </a:spcAft>
              <a:buSzPts val="1080"/>
              <a:buNone/>
              <a:defRPr/>
            </a:lvl8pPr>
            <a:lvl9pPr lvl="8" algn="ctr">
              <a:lnSpc>
                <a:spcPct val="100000"/>
              </a:lnSpc>
              <a:spcBef>
                <a:spcPts val="360"/>
              </a:spcBef>
              <a:spcAft>
                <a:spcPts val="0"/>
              </a:spcAft>
              <a:buSzPts val="1080"/>
              <a:buNone/>
              <a:defRPr/>
            </a:lvl9pPr>
          </a:lstStyle>
          <a:p>
            <a:endParaRPr/>
          </a:p>
        </p:txBody>
      </p:sp>
      <p:sp>
        <p:nvSpPr>
          <p:cNvPr id="22" name="Google Shape;22;p18"/>
          <p:cNvSpPr txBox="1">
            <a:spLocks noGrp="1"/>
          </p:cNvSpPr>
          <p:nvPr>
            <p:ph type="dt" idx="10"/>
          </p:nvPr>
        </p:nvSpPr>
        <p:spPr>
          <a:xfrm>
            <a:off x="6477000" y="76200"/>
            <a:ext cx="2514600" cy="288925"/>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8"/>
          <p:cNvSpPr txBox="1">
            <a:spLocks noGrp="1"/>
          </p:cNvSpPr>
          <p:nvPr>
            <p:ph type="ftr" idx="11"/>
          </p:nvPr>
        </p:nvSpPr>
        <p:spPr>
          <a:xfrm>
            <a:off x="3124200" y="76200"/>
            <a:ext cx="3352800" cy="288925"/>
          </a:xfrm>
          <a:prstGeom prst="rect">
            <a:avLst/>
          </a:prstGeom>
          <a:noFill/>
          <a:ln>
            <a:noFill/>
          </a:ln>
        </p:spPr>
        <p:txBody>
          <a:bodyPr spcFirstLastPara="1" wrap="square" lIns="91425" tIns="45700"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 name="Google Shape;24;p18"/>
          <p:cNvSpPr txBox="1">
            <a:spLocks noGrp="1"/>
          </p:cNvSpPr>
          <p:nvPr>
            <p:ph type="sldNum" idx="12"/>
          </p:nvPr>
        </p:nvSpPr>
        <p:spPr>
          <a:xfrm>
            <a:off x="8229600" y="6473952"/>
            <a:ext cx="758952" cy="246888"/>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19"/>
          <p:cNvSpPr txBox="1">
            <a:spLocks noGrp="1"/>
          </p:cNvSpPr>
          <p:nvPr>
            <p:ph type="title"/>
          </p:nvPr>
        </p:nvSpPr>
        <p:spPr>
          <a:xfrm>
            <a:off x="304800" y="457200"/>
            <a:ext cx="8686800" cy="8382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19"/>
          <p:cNvSpPr txBox="1">
            <a:spLocks noGrp="1"/>
          </p:cNvSpPr>
          <p:nvPr>
            <p:ph type="body" idx="1"/>
          </p:nvPr>
        </p:nvSpPr>
        <p:spPr>
          <a:xfrm>
            <a:off x="304800" y="1554162"/>
            <a:ext cx="8686800" cy="4525963"/>
          </a:xfrm>
          <a:prstGeom prst="rect">
            <a:avLst/>
          </a:prstGeom>
          <a:noFill/>
          <a:ln>
            <a:noFill/>
          </a:ln>
        </p:spPr>
        <p:txBody>
          <a:bodyPr spcFirstLastPara="1" wrap="square" lIns="91425" tIns="45700" rIns="91425" bIns="45700" anchor="t" anchorCtr="0">
            <a:normAutofit/>
          </a:bodyPr>
          <a:lstStyle>
            <a:lvl1pPr marL="457200" lvl="0" indent="-308610" algn="l">
              <a:lnSpc>
                <a:spcPct val="100000"/>
              </a:lnSpc>
              <a:spcBef>
                <a:spcPts val="360"/>
              </a:spcBef>
              <a:spcAft>
                <a:spcPts val="0"/>
              </a:spcAft>
              <a:buSzPts val="1260"/>
              <a:buChar char="?"/>
              <a:defRPr/>
            </a:lvl1pPr>
            <a:lvl2pPr marL="914400" lvl="1" indent="-308610" algn="l">
              <a:lnSpc>
                <a:spcPct val="100000"/>
              </a:lnSpc>
              <a:spcBef>
                <a:spcPts val="360"/>
              </a:spcBef>
              <a:spcAft>
                <a:spcPts val="0"/>
              </a:spcAft>
              <a:buSzPts val="1260"/>
              <a:buChar char="?"/>
              <a:defRPr/>
            </a:lvl2pPr>
            <a:lvl3pPr marL="1371600" lvl="2" indent="-308610" algn="l">
              <a:lnSpc>
                <a:spcPct val="100000"/>
              </a:lnSpc>
              <a:spcBef>
                <a:spcPts val="360"/>
              </a:spcBef>
              <a:spcAft>
                <a:spcPts val="0"/>
              </a:spcAft>
              <a:buSzPts val="1260"/>
              <a:buChar char="?"/>
              <a:defRPr/>
            </a:lvl3pPr>
            <a:lvl4pPr marL="1828800" lvl="3" indent="-308610" algn="l">
              <a:lnSpc>
                <a:spcPct val="100000"/>
              </a:lnSpc>
              <a:spcBef>
                <a:spcPts val="360"/>
              </a:spcBef>
              <a:spcAft>
                <a:spcPts val="0"/>
              </a:spcAft>
              <a:buSzPts val="1260"/>
              <a:buChar char="?"/>
              <a:defRPr/>
            </a:lvl4pPr>
            <a:lvl5pPr marL="2286000" lvl="4" indent="-297179" algn="l">
              <a:lnSpc>
                <a:spcPct val="100000"/>
              </a:lnSpc>
              <a:spcBef>
                <a:spcPts val="360"/>
              </a:spcBef>
              <a:spcAft>
                <a:spcPts val="0"/>
              </a:spcAft>
              <a:buSzPts val="1080"/>
              <a:buChar char="?"/>
              <a:defRPr/>
            </a:lvl5pPr>
            <a:lvl6pPr marL="2743200" lvl="5" indent="-297179" algn="l">
              <a:lnSpc>
                <a:spcPct val="100000"/>
              </a:lnSpc>
              <a:spcBef>
                <a:spcPts val="360"/>
              </a:spcBef>
              <a:spcAft>
                <a:spcPts val="0"/>
              </a:spcAft>
              <a:buSzPts val="1080"/>
              <a:buChar char="?"/>
              <a:defRPr/>
            </a:lvl6pPr>
            <a:lvl7pPr marL="3200400" lvl="6" indent="-297179" algn="l">
              <a:lnSpc>
                <a:spcPct val="100000"/>
              </a:lnSpc>
              <a:spcBef>
                <a:spcPts val="360"/>
              </a:spcBef>
              <a:spcAft>
                <a:spcPts val="0"/>
              </a:spcAft>
              <a:buSzPts val="1080"/>
              <a:buChar char="?"/>
              <a:defRPr/>
            </a:lvl7pPr>
            <a:lvl8pPr marL="3657600" lvl="7" indent="-297179" algn="l">
              <a:lnSpc>
                <a:spcPct val="100000"/>
              </a:lnSpc>
              <a:spcBef>
                <a:spcPts val="360"/>
              </a:spcBef>
              <a:spcAft>
                <a:spcPts val="0"/>
              </a:spcAft>
              <a:buSzPts val="1080"/>
              <a:buChar char="◆"/>
              <a:defRPr/>
            </a:lvl8pPr>
            <a:lvl9pPr marL="4114800" lvl="8" indent="-297179" algn="l">
              <a:lnSpc>
                <a:spcPct val="100000"/>
              </a:lnSpc>
              <a:spcBef>
                <a:spcPts val="360"/>
              </a:spcBef>
              <a:spcAft>
                <a:spcPts val="0"/>
              </a:spcAft>
              <a:buSzPts val="1080"/>
              <a:buChar char="◼"/>
              <a:defRPr/>
            </a:lvl9pPr>
          </a:lstStyle>
          <a:p>
            <a:endParaRPr/>
          </a:p>
        </p:txBody>
      </p:sp>
      <p:sp>
        <p:nvSpPr>
          <p:cNvPr id="28" name="Google Shape;28;p19"/>
          <p:cNvSpPr txBox="1">
            <a:spLocks noGrp="1"/>
          </p:cNvSpPr>
          <p:nvPr>
            <p:ph type="dt" idx="10"/>
          </p:nvPr>
        </p:nvSpPr>
        <p:spPr>
          <a:xfrm>
            <a:off x="6477000" y="76200"/>
            <a:ext cx="2514600" cy="288925"/>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19"/>
          <p:cNvSpPr txBox="1">
            <a:spLocks noGrp="1"/>
          </p:cNvSpPr>
          <p:nvPr>
            <p:ph type="ftr" idx="11"/>
          </p:nvPr>
        </p:nvSpPr>
        <p:spPr>
          <a:xfrm>
            <a:off x="3581400" y="76200"/>
            <a:ext cx="2895600" cy="288925"/>
          </a:xfrm>
          <a:prstGeom prst="rect">
            <a:avLst/>
          </a:prstGeom>
          <a:noFill/>
          <a:ln>
            <a:noFill/>
          </a:ln>
        </p:spPr>
        <p:txBody>
          <a:bodyPr spcFirstLastPara="1" wrap="square" lIns="91425" tIns="45700"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19"/>
          <p:cNvSpPr txBox="1">
            <a:spLocks noGrp="1"/>
          </p:cNvSpPr>
          <p:nvPr>
            <p:ph type="sldNum" idx="12"/>
          </p:nvPr>
        </p:nvSpPr>
        <p:spPr>
          <a:xfrm>
            <a:off x="8229600" y="6473952"/>
            <a:ext cx="758952" cy="246888"/>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31"/>
        <p:cNvGrpSpPr/>
        <p:nvPr/>
      </p:nvGrpSpPr>
      <p:grpSpPr>
        <a:xfrm>
          <a:off x="0" y="0"/>
          <a:ext cx="0" cy="0"/>
          <a:chOff x="0" y="0"/>
          <a:chExt cx="0" cy="0"/>
        </a:xfrm>
      </p:grpSpPr>
      <p:sp>
        <p:nvSpPr>
          <p:cNvPr id="32" name="Google Shape;32;p20"/>
          <p:cNvSpPr txBox="1">
            <a:spLocks noGrp="1"/>
          </p:cNvSpPr>
          <p:nvPr>
            <p:ph type="dt" idx="10"/>
          </p:nvPr>
        </p:nvSpPr>
        <p:spPr>
          <a:xfrm>
            <a:off x="6477000" y="76200"/>
            <a:ext cx="2514600" cy="288925"/>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20"/>
          <p:cNvSpPr txBox="1">
            <a:spLocks noGrp="1"/>
          </p:cNvSpPr>
          <p:nvPr>
            <p:ph type="ftr" idx="11"/>
          </p:nvPr>
        </p:nvSpPr>
        <p:spPr>
          <a:xfrm>
            <a:off x="3124200" y="76200"/>
            <a:ext cx="3352800" cy="288925"/>
          </a:xfrm>
          <a:prstGeom prst="rect">
            <a:avLst/>
          </a:prstGeom>
          <a:noFill/>
          <a:ln>
            <a:noFill/>
          </a:ln>
        </p:spPr>
        <p:txBody>
          <a:bodyPr spcFirstLastPara="1" wrap="square" lIns="91425" tIns="45700"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4" name="Google Shape;34;p20"/>
          <p:cNvSpPr txBox="1">
            <a:spLocks noGrp="1"/>
          </p:cNvSpPr>
          <p:nvPr>
            <p:ph type="sldNum" idx="12"/>
          </p:nvPr>
        </p:nvSpPr>
        <p:spPr>
          <a:xfrm>
            <a:off x="8229600" y="6477000"/>
            <a:ext cx="762000" cy="244475"/>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bg>
      <p:bgPr>
        <a:blipFill>
          <a:blip r:embed="rId2">
            <a:alphaModFix/>
          </a:blip>
          <a:stretch>
            <a:fillRect/>
          </a:stretch>
        </a:blipFill>
        <a:effectLst/>
      </p:bgPr>
    </p:bg>
    <p:spTree>
      <p:nvGrpSpPr>
        <p:cNvPr id="1" name="Shape 35"/>
        <p:cNvGrpSpPr/>
        <p:nvPr/>
      </p:nvGrpSpPr>
      <p:grpSpPr>
        <a:xfrm>
          <a:off x="0" y="0"/>
          <a:ext cx="0" cy="0"/>
          <a:chOff x="0" y="0"/>
          <a:chExt cx="0" cy="0"/>
        </a:xfrm>
      </p:grpSpPr>
      <p:cxnSp>
        <p:nvCxnSpPr>
          <p:cNvPr id="36" name="Google Shape;36;p21"/>
          <p:cNvCxnSpPr/>
          <p:nvPr/>
        </p:nvCxnSpPr>
        <p:spPr>
          <a:xfrm>
            <a:off x="514350" y="3444902"/>
            <a:ext cx="8629650" cy="2381"/>
          </a:xfrm>
          <a:prstGeom prst="straightConnector1">
            <a:avLst/>
          </a:prstGeom>
          <a:noFill/>
          <a:ln w="9525" cap="flat" cmpd="sng">
            <a:solidFill>
              <a:schemeClr val="accent1"/>
            </a:solidFill>
            <a:prstDash val="solid"/>
            <a:round/>
            <a:headEnd type="none" w="sm" len="sm"/>
            <a:tailEnd type="none" w="sm" len="sm"/>
          </a:ln>
        </p:spPr>
      </p:cxnSp>
      <p:sp>
        <p:nvSpPr>
          <p:cNvPr id="37" name="Google Shape;37;p21"/>
          <p:cNvSpPr txBox="1">
            <a:spLocks noGrp="1"/>
          </p:cNvSpPr>
          <p:nvPr>
            <p:ph type="body" idx="1"/>
          </p:nvPr>
        </p:nvSpPr>
        <p:spPr>
          <a:xfrm>
            <a:off x="381000" y="1676400"/>
            <a:ext cx="8458200" cy="1219200"/>
          </a:xfrm>
          <a:prstGeom prst="rect">
            <a:avLst/>
          </a:prstGeom>
          <a:noFill/>
          <a:ln>
            <a:noFill/>
          </a:ln>
        </p:spPr>
        <p:txBody>
          <a:bodyPr spcFirstLastPara="1" wrap="square" lIns="91425" tIns="45700" rIns="91425" bIns="45700" anchor="b" anchorCtr="0">
            <a:normAutofit/>
          </a:bodyPr>
          <a:lstStyle>
            <a:lvl1pPr marL="457200" lvl="0" indent="-228600" algn="r">
              <a:lnSpc>
                <a:spcPct val="100000"/>
              </a:lnSpc>
              <a:spcBef>
                <a:spcPts val="400"/>
              </a:spcBef>
              <a:spcAft>
                <a:spcPts val="0"/>
              </a:spcAft>
              <a:buSzPts val="1400"/>
              <a:buNone/>
              <a:defRPr sz="2000">
                <a:solidFill>
                  <a:srgbClr val="DCD0B0"/>
                </a:solidFill>
              </a:defRPr>
            </a:lvl1pPr>
            <a:lvl2pPr marL="914400" lvl="1" indent="-228600" algn="l">
              <a:lnSpc>
                <a:spcPct val="100000"/>
              </a:lnSpc>
              <a:spcBef>
                <a:spcPts val="360"/>
              </a:spcBef>
              <a:spcAft>
                <a:spcPts val="0"/>
              </a:spcAft>
              <a:buSzPts val="1260"/>
              <a:buNone/>
              <a:defRPr sz="1800">
                <a:solidFill>
                  <a:schemeClr val="lt1"/>
                </a:solidFill>
              </a:defRPr>
            </a:lvl2pPr>
            <a:lvl3pPr marL="1371600" lvl="2" indent="-228600" algn="l">
              <a:lnSpc>
                <a:spcPct val="100000"/>
              </a:lnSpc>
              <a:spcBef>
                <a:spcPts val="320"/>
              </a:spcBef>
              <a:spcAft>
                <a:spcPts val="0"/>
              </a:spcAft>
              <a:buSzPts val="1120"/>
              <a:buNone/>
              <a:defRPr sz="1600">
                <a:solidFill>
                  <a:schemeClr val="lt1"/>
                </a:solidFill>
              </a:defRPr>
            </a:lvl3pPr>
            <a:lvl4pPr marL="1828800" lvl="3" indent="-228600" algn="l">
              <a:lnSpc>
                <a:spcPct val="100000"/>
              </a:lnSpc>
              <a:spcBef>
                <a:spcPts val="280"/>
              </a:spcBef>
              <a:spcAft>
                <a:spcPts val="0"/>
              </a:spcAft>
              <a:buSzPts val="980"/>
              <a:buNone/>
              <a:defRPr sz="1400">
                <a:solidFill>
                  <a:schemeClr val="lt1"/>
                </a:solidFill>
              </a:defRPr>
            </a:lvl4pPr>
            <a:lvl5pPr marL="2286000" lvl="4" indent="-228600" algn="l">
              <a:lnSpc>
                <a:spcPct val="100000"/>
              </a:lnSpc>
              <a:spcBef>
                <a:spcPts val="280"/>
              </a:spcBef>
              <a:spcAft>
                <a:spcPts val="0"/>
              </a:spcAft>
              <a:buSzPts val="840"/>
              <a:buNone/>
              <a:defRPr sz="1400">
                <a:solidFill>
                  <a:schemeClr val="lt1"/>
                </a:solidFill>
              </a:defRPr>
            </a:lvl5pPr>
            <a:lvl6pPr marL="2743200" lvl="5" indent="-297179" algn="l">
              <a:lnSpc>
                <a:spcPct val="100000"/>
              </a:lnSpc>
              <a:spcBef>
                <a:spcPts val="360"/>
              </a:spcBef>
              <a:spcAft>
                <a:spcPts val="0"/>
              </a:spcAft>
              <a:buSzPts val="1080"/>
              <a:buChar char="?"/>
              <a:defRPr/>
            </a:lvl6pPr>
            <a:lvl7pPr marL="3200400" lvl="6" indent="-297179" algn="l">
              <a:lnSpc>
                <a:spcPct val="100000"/>
              </a:lnSpc>
              <a:spcBef>
                <a:spcPts val="360"/>
              </a:spcBef>
              <a:spcAft>
                <a:spcPts val="0"/>
              </a:spcAft>
              <a:buSzPts val="1080"/>
              <a:buChar char="?"/>
              <a:defRPr/>
            </a:lvl7pPr>
            <a:lvl8pPr marL="3657600" lvl="7" indent="-297179" algn="l">
              <a:lnSpc>
                <a:spcPct val="100000"/>
              </a:lnSpc>
              <a:spcBef>
                <a:spcPts val="360"/>
              </a:spcBef>
              <a:spcAft>
                <a:spcPts val="0"/>
              </a:spcAft>
              <a:buSzPts val="1080"/>
              <a:buChar char="◆"/>
              <a:defRPr/>
            </a:lvl8pPr>
            <a:lvl9pPr marL="4114800" lvl="8" indent="-297179" algn="l">
              <a:lnSpc>
                <a:spcPct val="100000"/>
              </a:lnSpc>
              <a:spcBef>
                <a:spcPts val="360"/>
              </a:spcBef>
              <a:spcAft>
                <a:spcPts val="0"/>
              </a:spcAft>
              <a:buSzPts val="1080"/>
              <a:buChar char="◼"/>
              <a:defRPr/>
            </a:lvl9pPr>
          </a:lstStyle>
          <a:p>
            <a:endParaRPr/>
          </a:p>
        </p:txBody>
      </p:sp>
      <p:sp>
        <p:nvSpPr>
          <p:cNvPr id="38" name="Google Shape;38;p21"/>
          <p:cNvSpPr txBox="1">
            <a:spLocks noGrp="1"/>
          </p:cNvSpPr>
          <p:nvPr>
            <p:ph type="dt" idx="10"/>
          </p:nvPr>
        </p:nvSpPr>
        <p:spPr>
          <a:xfrm>
            <a:off x="6477000" y="76200"/>
            <a:ext cx="2514600" cy="288925"/>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21"/>
          <p:cNvSpPr txBox="1">
            <a:spLocks noGrp="1"/>
          </p:cNvSpPr>
          <p:nvPr>
            <p:ph type="ftr" idx="11"/>
          </p:nvPr>
        </p:nvSpPr>
        <p:spPr>
          <a:xfrm>
            <a:off x="3124200" y="76200"/>
            <a:ext cx="3352800" cy="288925"/>
          </a:xfrm>
          <a:prstGeom prst="rect">
            <a:avLst/>
          </a:prstGeom>
          <a:noFill/>
          <a:ln>
            <a:noFill/>
          </a:ln>
        </p:spPr>
        <p:txBody>
          <a:bodyPr spcFirstLastPara="1" wrap="square" lIns="91425" tIns="45700"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0" name="Google Shape;40;p21"/>
          <p:cNvSpPr txBox="1">
            <a:spLocks noGrp="1"/>
          </p:cNvSpPr>
          <p:nvPr>
            <p:ph type="sldNum" idx="12"/>
          </p:nvPr>
        </p:nvSpPr>
        <p:spPr>
          <a:xfrm>
            <a:off x="8229600" y="6477000"/>
            <a:ext cx="762000" cy="244475"/>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
        <p:nvSpPr>
          <p:cNvPr id="41" name="Google Shape;41;p21"/>
          <p:cNvSpPr txBox="1">
            <a:spLocks noGrp="1"/>
          </p:cNvSpPr>
          <p:nvPr>
            <p:ph type="title"/>
          </p:nvPr>
        </p:nvSpPr>
        <p:spPr>
          <a:xfrm>
            <a:off x="180475" y="2947085"/>
            <a:ext cx="8686800" cy="1184825"/>
          </a:xfrm>
          <a:prstGeom prst="rect">
            <a:avLst/>
          </a:prstGeom>
          <a:noFill/>
          <a:ln>
            <a:noFill/>
          </a:ln>
        </p:spPr>
        <p:txBody>
          <a:bodyPr spcFirstLastPara="1" wrap="square" lIns="91425" tIns="45700" rIns="91425" bIns="45700" anchor="t" anchorCtr="0">
            <a:normAutofit/>
          </a:bodyPr>
          <a:lstStyle>
            <a:lvl1pPr lvl="0" algn="r">
              <a:lnSpc>
                <a:spcPct val="100000"/>
              </a:lnSpc>
              <a:spcBef>
                <a:spcPts val="0"/>
              </a:spcBef>
              <a:spcAft>
                <a:spcPts val="0"/>
              </a:spcAft>
              <a:buClr>
                <a:schemeClr val="lt2"/>
              </a:buClr>
              <a:buSzPts val="3600"/>
              <a:buFont typeface="Libre Franklin Medium"/>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2"/>
        <p:cNvGrpSpPr/>
        <p:nvPr/>
      </p:nvGrpSpPr>
      <p:grpSpPr>
        <a:xfrm>
          <a:off x="0" y="0"/>
          <a:ext cx="0" cy="0"/>
          <a:chOff x="0" y="0"/>
          <a:chExt cx="0" cy="0"/>
        </a:xfrm>
      </p:grpSpPr>
      <p:sp>
        <p:nvSpPr>
          <p:cNvPr id="43" name="Google Shape;43;p22"/>
          <p:cNvSpPr txBox="1">
            <a:spLocks noGrp="1"/>
          </p:cNvSpPr>
          <p:nvPr>
            <p:ph type="title"/>
          </p:nvPr>
        </p:nvSpPr>
        <p:spPr>
          <a:xfrm>
            <a:off x="301752" y="457200"/>
            <a:ext cx="8686800" cy="841248"/>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22"/>
          <p:cNvSpPr txBox="1">
            <a:spLocks noGrp="1"/>
          </p:cNvSpPr>
          <p:nvPr>
            <p:ph type="body" idx="1"/>
          </p:nvPr>
        </p:nvSpPr>
        <p:spPr>
          <a:xfrm>
            <a:off x="304800" y="1600200"/>
            <a:ext cx="4191000" cy="4724400"/>
          </a:xfrm>
          <a:prstGeom prst="rect">
            <a:avLst/>
          </a:prstGeom>
          <a:noFill/>
          <a:ln>
            <a:noFill/>
          </a:ln>
        </p:spPr>
        <p:txBody>
          <a:bodyPr spcFirstLastPara="1" wrap="square" lIns="91425" tIns="45700" rIns="91425" bIns="45700" anchor="t" anchorCtr="0">
            <a:normAutofit/>
          </a:bodyPr>
          <a:lstStyle>
            <a:lvl1pPr marL="457200" lvl="0" indent="-353060" algn="l">
              <a:lnSpc>
                <a:spcPct val="100000"/>
              </a:lnSpc>
              <a:spcBef>
                <a:spcPts val="560"/>
              </a:spcBef>
              <a:spcAft>
                <a:spcPts val="0"/>
              </a:spcAft>
              <a:buSzPts val="1960"/>
              <a:buChar char="?"/>
              <a:defRPr sz="2800"/>
            </a:lvl1pPr>
            <a:lvl2pPr marL="914400" lvl="1" indent="-335280" algn="l">
              <a:lnSpc>
                <a:spcPct val="100000"/>
              </a:lnSpc>
              <a:spcBef>
                <a:spcPts val="480"/>
              </a:spcBef>
              <a:spcAft>
                <a:spcPts val="0"/>
              </a:spcAft>
              <a:buSzPts val="1680"/>
              <a:buChar char="?"/>
              <a:defRPr sz="2400"/>
            </a:lvl2pPr>
            <a:lvl3pPr marL="1371600" lvl="2" indent="-317500" algn="l">
              <a:lnSpc>
                <a:spcPct val="100000"/>
              </a:lnSpc>
              <a:spcBef>
                <a:spcPts val="400"/>
              </a:spcBef>
              <a:spcAft>
                <a:spcPts val="0"/>
              </a:spcAft>
              <a:buSzPts val="1400"/>
              <a:buChar char="?"/>
              <a:defRPr sz="2000"/>
            </a:lvl3pPr>
            <a:lvl4pPr marL="1828800" lvl="3" indent="-308610" algn="l">
              <a:lnSpc>
                <a:spcPct val="100000"/>
              </a:lnSpc>
              <a:spcBef>
                <a:spcPts val="360"/>
              </a:spcBef>
              <a:spcAft>
                <a:spcPts val="0"/>
              </a:spcAft>
              <a:buSzPts val="1260"/>
              <a:buChar char="?"/>
              <a:defRPr sz="1800"/>
            </a:lvl4pPr>
            <a:lvl5pPr marL="2286000" lvl="4" indent="-297179" algn="l">
              <a:lnSpc>
                <a:spcPct val="100000"/>
              </a:lnSpc>
              <a:spcBef>
                <a:spcPts val="360"/>
              </a:spcBef>
              <a:spcAft>
                <a:spcPts val="0"/>
              </a:spcAft>
              <a:buSzPts val="1080"/>
              <a:buChar char="?"/>
              <a:defRPr sz="1800"/>
            </a:lvl5pPr>
            <a:lvl6pPr marL="2743200" lvl="5" indent="-297179" algn="l">
              <a:lnSpc>
                <a:spcPct val="100000"/>
              </a:lnSpc>
              <a:spcBef>
                <a:spcPts val="360"/>
              </a:spcBef>
              <a:spcAft>
                <a:spcPts val="0"/>
              </a:spcAft>
              <a:buSzPts val="1080"/>
              <a:buChar char="?"/>
              <a:defRPr/>
            </a:lvl6pPr>
            <a:lvl7pPr marL="3200400" lvl="6" indent="-297179" algn="l">
              <a:lnSpc>
                <a:spcPct val="100000"/>
              </a:lnSpc>
              <a:spcBef>
                <a:spcPts val="360"/>
              </a:spcBef>
              <a:spcAft>
                <a:spcPts val="0"/>
              </a:spcAft>
              <a:buSzPts val="1080"/>
              <a:buChar char="?"/>
              <a:defRPr/>
            </a:lvl7pPr>
            <a:lvl8pPr marL="3657600" lvl="7" indent="-297179" algn="l">
              <a:lnSpc>
                <a:spcPct val="100000"/>
              </a:lnSpc>
              <a:spcBef>
                <a:spcPts val="360"/>
              </a:spcBef>
              <a:spcAft>
                <a:spcPts val="0"/>
              </a:spcAft>
              <a:buSzPts val="1080"/>
              <a:buChar char="◆"/>
              <a:defRPr/>
            </a:lvl8pPr>
            <a:lvl9pPr marL="4114800" lvl="8" indent="-297179" algn="l">
              <a:lnSpc>
                <a:spcPct val="100000"/>
              </a:lnSpc>
              <a:spcBef>
                <a:spcPts val="360"/>
              </a:spcBef>
              <a:spcAft>
                <a:spcPts val="0"/>
              </a:spcAft>
              <a:buSzPts val="1080"/>
              <a:buChar char="◼"/>
              <a:defRPr/>
            </a:lvl9pPr>
          </a:lstStyle>
          <a:p>
            <a:endParaRPr/>
          </a:p>
        </p:txBody>
      </p:sp>
      <p:sp>
        <p:nvSpPr>
          <p:cNvPr id="45" name="Google Shape;45;p22"/>
          <p:cNvSpPr txBox="1">
            <a:spLocks noGrp="1"/>
          </p:cNvSpPr>
          <p:nvPr>
            <p:ph type="body" idx="2"/>
          </p:nvPr>
        </p:nvSpPr>
        <p:spPr>
          <a:xfrm>
            <a:off x="4648200" y="1600200"/>
            <a:ext cx="4343400" cy="4724400"/>
          </a:xfrm>
          <a:prstGeom prst="rect">
            <a:avLst/>
          </a:prstGeom>
          <a:noFill/>
          <a:ln>
            <a:noFill/>
          </a:ln>
        </p:spPr>
        <p:txBody>
          <a:bodyPr spcFirstLastPara="1" wrap="square" lIns="91425" tIns="45700" rIns="91425" bIns="45700" anchor="t" anchorCtr="0">
            <a:normAutofit/>
          </a:bodyPr>
          <a:lstStyle>
            <a:lvl1pPr marL="457200" lvl="0" indent="-353060" algn="l">
              <a:lnSpc>
                <a:spcPct val="100000"/>
              </a:lnSpc>
              <a:spcBef>
                <a:spcPts val="560"/>
              </a:spcBef>
              <a:spcAft>
                <a:spcPts val="0"/>
              </a:spcAft>
              <a:buSzPts val="1960"/>
              <a:buChar char="?"/>
              <a:defRPr sz="2800"/>
            </a:lvl1pPr>
            <a:lvl2pPr marL="914400" lvl="1" indent="-335280" algn="l">
              <a:lnSpc>
                <a:spcPct val="100000"/>
              </a:lnSpc>
              <a:spcBef>
                <a:spcPts val="480"/>
              </a:spcBef>
              <a:spcAft>
                <a:spcPts val="0"/>
              </a:spcAft>
              <a:buSzPts val="1680"/>
              <a:buChar char="?"/>
              <a:defRPr sz="2400"/>
            </a:lvl2pPr>
            <a:lvl3pPr marL="1371600" lvl="2" indent="-317500" algn="l">
              <a:lnSpc>
                <a:spcPct val="100000"/>
              </a:lnSpc>
              <a:spcBef>
                <a:spcPts val="400"/>
              </a:spcBef>
              <a:spcAft>
                <a:spcPts val="0"/>
              </a:spcAft>
              <a:buSzPts val="1400"/>
              <a:buChar char="?"/>
              <a:defRPr sz="2000"/>
            </a:lvl3pPr>
            <a:lvl4pPr marL="1828800" lvl="3" indent="-308610" algn="l">
              <a:lnSpc>
                <a:spcPct val="100000"/>
              </a:lnSpc>
              <a:spcBef>
                <a:spcPts val="360"/>
              </a:spcBef>
              <a:spcAft>
                <a:spcPts val="0"/>
              </a:spcAft>
              <a:buSzPts val="1260"/>
              <a:buChar char="?"/>
              <a:defRPr sz="1800"/>
            </a:lvl4pPr>
            <a:lvl5pPr marL="2286000" lvl="4" indent="-297179" algn="l">
              <a:lnSpc>
                <a:spcPct val="100000"/>
              </a:lnSpc>
              <a:spcBef>
                <a:spcPts val="360"/>
              </a:spcBef>
              <a:spcAft>
                <a:spcPts val="0"/>
              </a:spcAft>
              <a:buSzPts val="1080"/>
              <a:buChar char="?"/>
              <a:defRPr sz="1800"/>
            </a:lvl5pPr>
            <a:lvl6pPr marL="2743200" lvl="5" indent="-297179" algn="l">
              <a:lnSpc>
                <a:spcPct val="100000"/>
              </a:lnSpc>
              <a:spcBef>
                <a:spcPts val="360"/>
              </a:spcBef>
              <a:spcAft>
                <a:spcPts val="0"/>
              </a:spcAft>
              <a:buSzPts val="1080"/>
              <a:buChar char="?"/>
              <a:defRPr/>
            </a:lvl6pPr>
            <a:lvl7pPr marL="3200400" lvl="6" indent="-297179" algn="l">
              <a:lnSpc>
                <a:spcPct val="100000"/>
              </a:lnSpc>
              <a:spcBef>
                <a:spcPts val="360"/>
              </a:spcBef>
              <a:spcAft>
                <a:spcPts val="0"/>
              </a:spcAft>
              <a:buSzPts val="1080"/>
              <a:buChar char="?"/>
              <a:defRPr/>
            </a:lvl7pPr>
            <a:lvl8pPr marL="3657600" lvl="7" indent="-297179" algn="l">
              <a:lnSpc>
                <a:spcPct val="100000"/>
              </a:lnSpc>
              <a:spcBef>
                <a:spcPts val="360"/>
              </a:spcBef>
              <a:spcAft>
                <a:spcPts val="0"/>
              </a:spcAft>
              <a:buSzPts val="1080"/>
              <a:buChar char="◆"/>
              <a:defRPr/>
            </a:lvl8pPr>
            <a:lvl9pPr marL="4114800" lvl="8" indent="-297179" algn="l">
              <a:lnSpc>
                <a:spcPct val="100000"/>
              </a:lnSpc>
              <a:spcBef>
                <a:spcPts val="360"/>
              </a:spcBef>
              <a:spcAft>
                <a:spcPts val="0"/>
              </a:spcAft>
              <a:buSzPts val="1080"/>
              <a:buChar char="◼"/>
              <a:defRPr/>
            </a:lvl9pPr>
          </a:lstStyle>
          <a:p>
            <a:endParaRPr/>
          </a:p>
        </p:txBody>
      </p:sp>
      <p:sp>
        <p:nvSpPr>
          <p:cNvPr id="46" name="Google Shape;46;p22"/>
          <p:cNvSpPr txBox="1">
            <a:spLocks noGrp="1"/>
          </p:cNvSpPr>
          <p:nvPr>
            <p:ph type="dt" idx="10"/>
          </p:nvPr>
        </p:nvSpPr>
        <p:spPr>
          <a:xfrm>
            <a:off x="6477000" y="76200"/>
            <a:ext cx="2514600" cy="288925"/>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22"/>
          <p:cNvSpPr txBox="1">
            <a:spLocks noGrp="1"/>
          </p:cNvSpPr>
          <p:nvPr>
            <p:ph type="ftr" idx="11"/>
          </p:nvPr>
        </p:nvSpPr>
        <p:spPr>
          <a:xfrm>
            <a:off x="3124200" y="76200"/>
            <a:ext cx="3352800" cy="288925"/>
          </a:xfrm>
          <a:prstGeom prst="rect">
            <a:avLst/>
          </a:prstGeom>
          <a:noFill/>
          <a:ln>
            <a:noFill/>
          </a:ln>
        </p:spPr>
        <p:txBody>
          <a:bodyPr spcFirstLastPara="1" wrap="square" lIns="91425" tIns="45700"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22"/>
          <p:cNvSpPr txBox="1">
            <a:spLocks noGrp="1"/>
          </p:cNvSpPr>
          <p:nvPr>
            <p:ph type="sldNum" idx="12"/>
          </p:nvPr>
        </p:nvSpPr>
        <p:spPr>
          <a:xfrm>
            <a:off x="8229600" y="6477000"/>
            <a:ext cx="762000" cy="244475"/>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matchingName="Comparison" type="twoTxTwoObj">
  <p:cSld name="TWO_OBJECTS_WITH_TEXT">
    <p:spTree>
      <p:nvGrpSpPr>
        <p:cNvPr id="1" name="Shape 49"/>
        <p:cNvGrpSpPr/>
        <p:nvPr/>
      </p:nvGrpSpPr>
      <p:grpSpPr>
        <a:xfrm>
          <a:off x="0" y="0"/>
          <a:ext cx="0" cy="0"/>
          <a:chOff x="0" y="0"/>
          <a:chExt cx="0" cy="0"/>
        </a:xfrm>
      </p:grpSpPr>
      <p:sp>
        <p:nvSpPr>
          <p:cNvPr id="50" name="Google Shape;50;p23"/>
          <p:cNvSpPr txBox="1">
            <a:spLocks noGrp="1"/>
          </p:cNvSpPr>
          <p:nvPr>
            <p:ph type="title"/>
          </p:nvPr>
        </p:nvSpPr>
        <p:spPr>
          <a:xfrm>
            <a:off x="304800" y="5410200"/>
            <a:ext cx="8610600" cy="88265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3600"/>
              <a:buFont typeface="Libre Franklin Medium"/>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23"/>
          <p:cNvSpPr txBox="1">
            <a:spLocks noGrp="1"/>
          </p:cNvSpPr>
          <p:nvPr>
            <p:ph type="body" idx="1"/>
          </p:nvPr>
        </p:nvSpPr>
        <p:spPr>
          <a:xfrm>
            <a:off x="281444" y="666750"/>
            <a:ext cx="4290556" cy="639762"/>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360"/>
              </a:spcBef>
              <a:spcAft>
                <a:spcPts val="0"/>
              </a:spcAft>
              <a:buSzPts val="1260"/>
              <a:buNone/>
              <a:defRPr sz="1800" b="0" cap="none">
                <a:solidFill>
                  <a:srgbClr val="AF7621"/>
                </a:solidFill>
                <a:latin typeface="Libre Franklin Medium"/>
                <a:ea typeface="Libre Franklin Medium"/>
                <a:cs typeface="Libre Franklin Medium"/>
                <a:sym typeface="Libre Franklin Medium"/>
              </a:defRPr>
            </a:lvl1pPr>
            <a:lvl2pPr marL="914400" lvl="1" indent="-228600" algn="l">
              <a:lnSpc>
                <a:spcPct val="100000"/>
              </a:lnSpc>
              <a:spcBef>
                <a:spcPts val="400"/>
              </a:spcBef>
              <a:spcAft>
                <a:spcPts val="0"/>
              </a:spcAft>
              <a:buSzPts val="1400"/>
              <a:buNone/>
              <a:defRPr sz="2000" b="1"/>
            </a:lvl2pPr>
            <a:lvl3pPr marL="1371600" lvl="2" indent="-228600" algn="l">
              <a:lnSpc>
                <a:spcPct val="100000"/>
              </a:lnSpc>
              <a:spcBef>
                <a:spcPts val="360"/>
              </a:spcBef>
              <a:spcAft>
                <a:spcPts val="0"/>
              </a:spcAft>
              <a:buSzPts val="1260"/>
              <a:buNone/>
              <a:defRPr sz="1800" b="1"/>
            </a:lvl3pPr>
            <a:lvl4pPr marL="1828800" lvl="3" indent="-228600" algn="l">
              <a:lnSpc>
                <a:spcPct val="100000"/>
              </a:lnSpc>
              <a:spcBef>
                <a:spcPts val="320"/>
              </a:spcBef>
              <a:spcAft>
                <a:spcPts val="0"/>
              </a:spcAft>
              <a:buSzPts val="1120"/>
              <a:buNone/>
              <a:defRPr sz="1600" b="1"/>
            </a:lvl4pPr>
            <a:lvl5pPr marL="2286000" lvl="4" indent="-228600" algn="l">
              <a:lnSpc>
                <a:spcPct val="100000"/>
              </a:lnSpc>
              <a:spcBef>
                <a:spcPts val="320"/>
              </a:spcBef>
              <a:spcAft>
                <a:spcPts val="0"/>
              </a:spcAft>
              <a:buSzPts val="960"/>
              <a:buNone/>
              <a:defRPr sz="1600" b="1"/>
            </a:lvl5pPr>
            <a:lvl6pPr marL="2743200" lvl="5" indent="-297179" algn="l">
              <a:lnSpc>
                <a:spcPct val="100000"/>
              </a:lnSpc>
              <a:spcBef>
                <a:spcPts val="360"/>
              </a:spcBef>
              <a:spcAft>
                <a:spcPts val="0"/>
              </a:spcAft>
              <a:buSzPts val="1080"/>
              <a:buChar char="?"/>
              <a:defRPr/>
            </a:lvl6pPr>
            <a:lvl7pPr marL="3200400" lvl="6" indent="-297179" algn="l">
              <a:lnSpc>
                <a:spcPct val="100000"/>
              </a:lnSpc>
              <a:spcBef>
                <a:spcPts val="360"/>
              </a:spcBef>
              <a:spcAft>
                <a:spcPts val="0"/>
              </a:spcAft>
              <a:buSzPts val="1080"/>
              <a:buChar char="?"/>
              <a:defRPr/>
            </a:lvl7pPr>
            <a:lvl8pPr marL="3657600" lvl="7" indent="-297179" algn="l">
              <a:lnSpc>
                <a:spcPct val="100000"/>
              </a:lnSpc>
              <a:spcBef>
                <a:spcPts val="360"/>
              </a:spcBef>
              <a:spcAft>
                <a:spcPts val="0"/>
              </a:spcAft>
              <a:buSzPts val="1080"/>
              <a:buChar char="◆"/>
              <a:defRPr/>
            </a:lvl8pPr>
            <a:lvl9pPr marL="4114800" lvl="8" indent="-297179" algn="l">
              <a:lnSpc>
                <a:spcPct val="100000"/>
              </a:lnSpc>
              <a:spcBef>
                <a:spcPts val="360"/>
              </a:spcBef>
              <a:spcAft>
                <a:spcPts val="0"/>
              </a:spcAft>
              <a:buSzPts val="1080"/>
              <a:buChar char="◼"/>
              <a:defRPr/>
            </a:lvl9pPr>
          </a:lstStyle>
          <a:p>
            <a:endParaRPr/>
          </a:p>
        </p:txBody>
      </p:sp>
      <p:sp>
        <p:nvSpPr>
          <p:cNvPr id="52" name="Google Shape;52;p23"/>
          <p:cNvSpPr txBox="1">
            <a:spLocks noGrp="1"/>
          </p:cNvSpPr>
          <p:nvPr>
            <p:ph type="body" idx="2"/>
          </p:nvPr>
        </p:nvSpPr>
        <p:spPr>
          <a:xfrm>
            <a:off x="4645025" y="666750"/>
            <a:ext cx="4292241" cy="639762"/>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360"/>
              </a:spcBef>
              <a:spcAft>
                <a:spcPts val="0"/>
              </a:spcAft>
              <a:buSzPts val="1260"/>
              <a:buNone/>
              <a:defRPr sz="1800" b="0" cap="none">
                <a:solidFill>
                  <a:srgbClr val="AF7621"/>
                </a:solidFill>
                <a:latin typeface="Libre Franklin Medium"/>
                <a:ea typeface="Libre Franklin Medium"/>
                <a:cs typeface="Libre Franklin Medium"/>
                <a:sym typeface="Libre Franklin Medium"/>
              </a:defRPr>
            </a:lvl1pPr>
            <a:lvl2pPr marL="914400" lvl="1" indent="-228600" algn="l">
              <a:lnSpc>
                <a:spcPct val="100000"/>
              </a:lnSpc>
              <a:spcBef>
                <a:spcPts val="400"/>
              </a:spcBef>
              <a:spcAft>
                <a:spcPts val="0"/>
              </a:spcAft>
              <a:buSzPts val="1400"/>
              <a:buNone/>
              <a:defRPr sz="2000" b="1"/>
            </a:lvl2pPr>
            <a:lvl3pPr marL="1371600" lvl="2" indent="-228600" algn="l">
              <a:lnSpc>
                <a:spcPct val="100000"/>
              </a:lnSpc>
              <a:spcBef>
                <a:spcPts val="360"/>
              </a:spcBef>
              <a:spcAft>
                <a:spcPts val="0"/>
              </a:spcAft>
              <a:buSzPts val="1260"/>
              <a:buNone/>
              <a:defRPr sz="1800" b="1"/>
            </a:lvl3pPr>
            <a:lvl4pPr marL="1828800" lvl="3" indent="-228600" algn="l">
              <a:lnSpc>
                <a:spcPct val="100000"/>
              </a:lnSpc>
              <a:spcBef>
                <a:spcPts val="320"/>
              </a:spcBef>
              <a:spcAft>
                <a:spcPts val="0"/>
              </a:spcAft>
              <a:buSzPts val="1120"/>
              <a:buNone/>
              <a:defRPr sz="1600" b="1"/>
            </a:lvl4pPr>
            <a:lvl5pPr marL="2286000" lvl="4" indent="-228600" algn="l">
              <a:lnSpc>
                <a:spcPct val="100000"/>
              </a:lnSpc>
              <a:spcBef>
                <a:spcPts val="320"/>
              </a:spcBef>
              <a:spcAft>
                <a:spcPts val="0"/>
              </a:spcAft>
              <a:buSzPts val="960"/>
              <a:buNone/>
              <a:defRPr sz="1600" b="1"/>
            </a:lvl5pPr>
            <a:lvl6pPr marL="2743200" lvl="5" indent="-297179" algn="l">
              <a:lnSpc>
                <a:spcPct val="100000"/>
              </a:lnSpc>
              <a:spcBef>
                <a:spcPts val="360"/>
              </a:spcBef>
              <a:spcAft>
                <a:spcPts val="0"/>
              </a:spcAft>
              <a:buSzPts val="1080"/>
              <a:buChar char="?"/>
              <a:defRPr/>
            </a:lvl6pPr>
            <a:lvl7pPr marL="3200400" lvl="6" indent="-297179" algn="l">
              <a:lnSpc>
                <a:spcPct val="100000"/>
              </a:lnSpc>
              <a:spcBef>
                <a:spcPts val="360"/>
              </a:spcBef>
              <a:spcAft>
                <a:spcPts val="0"/>
              </a:spcAft>
              <a:buSzPts val="1080"/>
              <a:buChar char="?"/>
              <a:defRPr/>
            </a:lvl7pPr>
            <a:lvl8pPr marL="3657600" lvl="7" indent="-297179" algn="l">
              <a:lnSpc>
                <a:spcPct val="100000"/>
              </a:lnSpc>
              <a:spcBef>
                <a:spcPts val="360"/>
              </a:spcBef>
              <a:spcAft>
                <a:spcPts val="0"/>
              </a:spcAft>
              <a:buSzPts val="1080"/>
              <a:buChar char="◆"/>
              <a:defRPr/>
            </a:lvl8pPr>
            <a:lvl9pPr marL="4114800" lvl="8" indent="-297179" algn="l">
              <a:lnSpc>
                <a:spcPct val="100000"/>
              </a:lnSpc>
              <a:spcBef>
                <a:spcPts val="360"/>
              </a:spcBef>
              <a:spcAft>
                <a:spcPts val="0"/>
              </a:spcAft>
              <a:buSzPts val="1080"/>
              <a:buChar char="◼"/>
              <a:defRPr/>
            </a:lvl9pPr>
          </a:lstStyle>
          <a:p>
            <a:endParaRPr/>
          </a:p>
        </p:txBody>
      </p:sp>
      <p:sp>
        <p:nvSpPr>
          <p:cNvPr id="53" name="Google Shape;53;p23"/>
          <p:cNvSpPr txBox="1">
            <a:spLocks noGrp="1"/>
          </p:cNvSpPr>
          <p:nvPr>
            <p:ph type="body" idx="3"/>
          </p:nvPr>
        </p:nvSpPr>
        <p:spPr>
          <a:xfrm>
            <a:off x="281444" y="1316037"/>
            <a:ext cx="4290556" cy="3941763"/>
          </a:xfrm>
          <a:prstGeom prst="rect">
            <a:avLst/>
          </a:prstGeom>
          <a:noFill/>
          <a:ln>
            <a:noFill/>
          </a:ln>
        </p:spPr>
        <p:txBody>
          <a:bodyPr spcFirstLastPara="1" wrap="square" lIns="91425" tIns="45700" rIns="91425" bIns="45700" anchor="t" anchorCtr="0">
            <a:normAutofit/>
          </a:bodyPr>
          <a:lstStyle>
            <a:lvl1pPr marL="457200" lvl="0" indent="-335280" algn="l">
              <a:lnSpc>
                <a:spcPct val="100000"/>
              </a:lnSpc>
              <a:spcBef>
                <a:spcPts val="480"/>
              </a:spcBef>
              <a:spcAft>
                <a:spcPts val="0"/>
              </a:spcAft>
              <a:buSzPts val="1680"/>
              <a:buChar char="?"/>
              <a:defRPr sz="2400"/>
            </a:lvl1pPr>
            <a:lvl2pPr marL="914400" lvl="1" indent="-317500" algn="l">
              <a:lnSpc>
                <a:spcPct val="100000"/>
              </a:lnSpc>
              <a:spcBef>
                <a:spcPts val="400"/>
              </a:spcBef>
              <a:spcAft>
                <a:spcPts val="0"/>
              </a:spcAft>
              <a:buSzPts val="1400"/>
              <a:buChar char="?"/>
              <a:defRPr sz="2000"/>
            </a:lvl2pPr>
            <a:lvl3pPr marL="1371600" lvl="2" indent="-308610" algn="l">
              <a:lnSpc>
                <a:spcPct val="100000"/>
              </a:lnSpc>
              <a:spcBef>
                <a:spcPts val="360"/>
              </a:spcBef>
              <a:spcAft>
                <a:spcPts val="0"/>
              </a:spcAft>
              <a:buSzPts val="1260"/>
              <a:buChar char="?"/>
              <a:defRPr sz="1800"/>
            </a:lvl3pPr>
            <a:lvl4pPr marL="1828800" lvl="3" indent="-299719" algn="l">
              <a:lnSpc>
                <a:spcPct val="100000"/>
              </a:lnSpc>
              <a:spcBef>
                <a:spcPts val="320"/>
              </a:spcBef>
              <a:spcAft>
                <a:spcPts val="0"/>
              </a:spcAft>
              <a:buSzPts val="1120"/>
              <a:buChar char="?"/>
              <a:defRPr sz="1600"/>
            </a:lvl4pPr>
            <a:lvl5pPr marL="2286000" lvl="4" indent="-289560" algn="l">
              <a:lnSpc>
                <a:spcPct val="100000"/>
              </a:lnSpc>
              <a:spcBef>
                <a:spcPts val="320"/>
              </a:spcBef>
              <a:spcAft>
                <a:spcPts val="0"/>
              </a:spcAft>
              <a:buSzPts val="960"/>
              <a:buChar char="?"/>
              <a:defRPr sz="1600"/>
            </a:lvl5pPr>
            <a:lvl6pPr marL="2743200" lvl="5" indent="-297179" algn="l">
              <a:lnSpc>
                <a:spcPct val="100000"/>
              </a:lnSpc>
              <a:spcBef>
                <a:spcPts val="360"/>
              </a:spcBef>
              <a:spcAft>
                <a:spcPts val="0"/>
              </a:spcAft>
              <a:buSzPts val="1080"/>
              <a:buChar char="?"/>
              <a:defRPr/>
            </a:lvl6pPr>
            <a:lvl7pPr marL="3200400" lvl="6" indent="-297179" algn="l">
              <a:lnSpc>
                <a:spcPct val="100000"/>
              </a:lnSpc>
              <a:spcBef>
                <a:spcPts val="360"/>
              </a:spcBef>
              <a:spcAft>
                <a:spcPts val="0"/>
              </a:spcAft>
              <a:buSzPts val="1080"/>
              <a:buChar char="?"/>
              <a:defRPr/>
            </a:lvl7pPr>
            <a:lvl8pPr marL="3657600" lvl="7" indent="-297179" algn="l">
              <a:lnSpc>
                <a:spcPct val="100000"/>
              </a:lnSpc>
              <a:spcBef>
                <a:spcPts val="360"/>
              </a:spcBef>
              <a:spcAft>
                <a:spcPts val="0"/>
              </a:spcAft>
              <a:buSzPts val="1080"/>
              <a:buChar char="◆"/>
              <a:defRPr/>
            </a:lvl8pPr>
            <a:lvl9pPr marL="4114800" lvl="8" indent="-297179" algn="l">
              <a:lnSpc>
                <a:spcPct val="100000"/>
              </a:lnSpc>
              <a:spcBef>
                <a:spcPts val="360"/>
              </a:spcBef>
              <a:spcAft>
                <a:spcPts val="0"/>
              </a:spcAft>
              <a:buSzPts val="1080"/>
              <a:buChar char="◼"/>
              <a:defRPr/>
            </a:lvl9pPr>
          </a:lstStyle>
          <a:p>
            <a:endParaRPr/>
          </a:p>
        </p:txBody>
      </p:sp>
      <p:sp>
        <p:nvSpPr>
          <p:cNvPr id="54" name="Google Shape;54;p23"/>
          <p:cNvSpPr txBox="1">
            <a:spLocks noGrp="1"/>
          </p:cNvSpPr>
          <p:nvPr>
            <p:ph type="body" idx="4"/>
          </p:nvPr>
        </p:nvSpPr>
        <p:spPr>
          <a:xfrm>
            <a:off x="4648730" y="1316037"/>
            <a:ext cx="4288536" cy="3941763"/>
          </a:xfrm>
          <a:prstGeom prst="rect">
            <a:avLst/>
          </a:prstGeom>
          <a:noFill/>
          <a:ln>
            <a:noFill/>
          </a:ln>
        </p:spPr>
        <p:txBody>
          <a:bodyPr spcFirstLastPara="1" wrap="square" lIns="91425" tIns="45700" rIns="91425" bIns="45700" anchor="t" anchorCtr="0">
            <a:normAutofit/>
          </a:bodyPr>
          <a:lstStyle>
            <a:lvl1pPr marL="457200" lvl="0" indent="-335280" algn="l">
              <a:lnSpc>
                <a:spcPct val="100000"/>
              </a:lnSpc>
              <a:spcBef>
                <a:spcPts val="480"/>
              </a:spcBef>
              <a:spcAft>
                <a:spcPts val="0"/>
              </a:spcAft>
              <a:buSzPts val="1680"/>
              <a:buChar char="?"/>
              <a:defRPr sz="2400"/>
            </a:lvl1pPr>
            <a:lvl2pPr marL="914400" lvl="1" indent="-317500" algn="l">
              <a:lnSpc>
                <a:spcPct val="100000"/>
              </a:lnSpc>
              <a:spcBef>
                <a:spcPts val="400"/>
              </a:spcBef>
              <a:spcAft>
                <a:spcPts val="0"/>
              </a:spcAft>
              <a:buSzPts val="1400"/>
              <a:buChar char="?"/>
              <a:defRPr sz="2000"/>
            </a:lvl2pPr>
            <a:lvl3pPr marL="1371600" lvl="2" indent="-308610" algn="l">
              <a:lnSpc>
                <a:spcPct val="100000"/>
              </a:lnSpc>
              <a:spcBef>
                <a:spcPts val="360"/>
              </a:spcBef>
              <a:spcAft>
                <a:spcPts val="0"/>
              </a:spcAft>
              <a:buSzPts val="1260"/>
              <a:buChar char="?"/>
              <a:defRPr sz="1800"/>
            </a:lvl3pPr>
            <a:lvl4pPr marL="1828800" lvl="3" indent="-299719" algn="l">
              <a:lnSpc>
                <a:spcPct val="100000"/>
              </a:lnSpc>
              <a:spcBef>
                <a:spcPts val="320"/>
              </a:spcBef>
              <a:spcAft>
                <a:spcPts val="0"/>
              </a:spcAft>
              <a:buSzPts val="1120"/>
              <a:buChar char="?"/>
              <a:defRPr sz="1600"/>
            </a:lvl4pPr>
            <a:lvl5pPr marL="2286000" lvl="4" indent="-289560" algn="l">
              <a:lnSpc>
                <a:spcPct val="100000"/>
              </a:lnSpc>
              <a:spcBef>
                <a:spcPts val="320"/>
              </a:spcBef>
              <a:spcAft>
                <a:spcPts val="0"/>
              </a:spcAft>
              <a:buSzPts val="960"/>
              <a:buChar char="?"/>
              <a:defRPr sz="1600"/>
            </a:lvl5pPr>
            <a:lvl6pPr marL="2743200" lvl="5" indent="-297179" algn="l">
              <a:lnSpc>
                <a:spcPct val="100000"/>
              </a:lnSpc>
              <a:spcBef>
                <a:spcPts val="360"/>
              </a:spcBef>
              <a:spcAft>
                <a:spcPts val="0"/>
              </a:spcAft>
              <a:buSzPts val="1080"/>
              <a:buChar char="?"/>
              <a:defRPr/>
            </a:lvl6pPr>
            <a:lvl7pPr marL="3200400" lvl="6" indent="-297179" algn="l">
              <a:lnSpc>
                <a:spcPct val="100000"/>
              </a:lnSpc>
              <a:spcBef>
                <a:spcPts val="360"/>
              </a:spcBef>
              <a:spcAft>
                <a:spcPts val="0"/>
              </a:spcAft>
              <a:buSzPts val="1080"/>
              <a:buChar char="?"/>
              <a:defRPr/>
            </a:lvl7pPr>
            <a:lvl8pPr marL="3657600" lvl="7" indent="-297179" algn="l">
              <a:lnSpc>
                <a:spcPct val="100000"/>
              </a:lnSpc>
              <a:spcBef>
                <a:spcPts val="360"/>
              </a:spcBef>
              <a:spcAft>
                <a:spcPts val="0"/>
              </a:spcAft>
              <a:buSzPts val="1080"/>
              <a:buChar char="◆"/>
              <a:defRPr/>
            </a:lvl8pPr>
            <a:lvl9pPr marL="4114800" lvl="8" indent="-297179" algn="l">
              <a:lnSpc>
                <a:spcPct val="100000"/>
              </a:lnSpc>
              <a:spcBef>
                <a:spcPts val="360"/>
              </a:spcBef>
              <a:spcAft>
                <a:spcPts val="0"/>
              </a:spcAft>
              <a:buSzPts val="1080"/>
              <a:buChar char="◼"/>
              <a:defRPr/>
            </a:lvl9pPr>
          </a:lstStyle>
          <a:p>
            <a:endParaRPr/>
          </a:p>
        </p:txBody>
      </p:sp>
      <p:sp>
        <p:nvSpPr>
          <p:cNvPr id="55" name="Google Shape;55;p23"/>
          <p:cNvSpPr txBox="1">
            <a:spLocks noGrp="1"/>
          </p:cNvSpPr>
          <p:nvPr>
            <p:ph type="dt" idx="10"/>
          </p:nvPr>
        </p:nvSpPr>
        <p:spPr>
          <a:xfrm>
            <a:off x="6477000" y="76200"/>
            <a:ext cx="2514600" cy="288925"/>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23"/>
          <p:cNvSpPr txBox="1">
            <a:spLocks noGrp="1"/>
          </p:cNvSpPr>
          <p:nvPr>
            <p:ph type="ftr" idx="11"/>
          </p:nvPr>
        </p:nvSpPr>
        <p:spPr>
          <a:xfrm>
            <a:off x="3124200" y="76200"/>
            <a:ext cx="3352800" cy="288925"/>
          </a:xfrm>
          <a:prstGeom prst="rect">
            <a:avLst/>
          </a:prstGeom>
          <a:noFill/>
          <a:ln>
            <a:noFill/>
          </a:ln>
        </p:spPr>
        <p:txBody>
          <a:bodyPr spcFirstLastPara="1" wrap="square" lIns="91425" tIns="45700"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23"/>
          <p:cNvSpPr txBox="1">
            <a:spLocks noGrp="1"/>
          </p:cNvSpPr>
          <p:nvPr>
            <p:ph type="sldNum" idx="12"/>
          </p:nvPr>
        </p:nvSpPr>
        <p:spPr>
          <a:xfrm>
            <a:off x="8229600" y="6477000"/>
            <a:ext cx="762000" cy="246888"/>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cxnSp>
        <p:nvCxnSpPr>
          <p:cNvPr id="58" name="Google Shape;58;p23"/>
          <p:cNvCxnSpPr/>
          <p:nvPr/>
        </p:nvCxnSpPr>
        <p:spPr>
          <a:xfrm>
            <a:off x="514350" y="6019800"/>
            <a:ext cx="8629650" cy="2381"/>
          </a:xfrm>
          <a:prstGeom prst="straightConnector1">
            <a:avLst/>
          </a:prstGeom>
          <a:noFill/>
          <a:ln w="9525" cap="flat" cmpd="sng">
            <a:solidFill>
              <a:schemeClr val="accent1"/>
            </a:solidFill>
            <a:prstDash val="solid"/>
            <a:round/>
            <a:headEnd type="none" w="sm" len="sm"/>
            <a:tailEnd type="none" w="sm" len="sm"/>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9"/>
        <p:cNvGrpSpPr/>
        <p:nvPr/>
      </p:nvGrpSpPr>
      <p:grpSpPr>
        <a:xfrm>
          <a:off x="0" y="0"/>
          <a:ext cx="0" cy="0"/>
          <a:chOff x="0" y="0"/>
          <a:chExt cx="0" cy="0"/>
        </a:xfrm>
      </p:grpSpPr>
      <p:sp>
        <p:nvSpPr>
          <p:cNvPr id="60" name="Google Shape;60;p24"/>
          <p:cNvSpPr txBox="1">
            <a:spLocks noGrp="1"/>
          </p:cNvSpPr>
          <p:nvPr>
            <p:ph type="title"/>
          </p:nvPr>
        </p:nvSpPr>
        <p:spPr>
          <a:xfrm>
            <a:off x="301752" y="457200"/>
            <a:ext cx="8686800" cy="841248"/>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1" name="Google Shape;61;p24"/>
          <p:cNvSpPr txBox="1">
            <a:spLocks noGrp="1"/>
          </p:cNvSpPr>
          <p:nvPr>
            <p:ph type="dt" idx="10"/>
          </p:nvPr>
        </p:nvSpPr>
        <p:spPr>
          <a:xfrm>
            <a:off x="6477000" y="76200"/>
            <a:ext cx="2514600" cy="288925"/>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 name="Google Shape;62;p24"/>
          <p:cNvSpPr txBox="1">
            <a:spLocks noGrp="1"/>
          </p:cNvSpPr>
          <p:nvPr>
            <p:ph type="ftr" idx="11"/>
          </p:nvPr>
        </p:nvSpPr>
        <p:spPr>
          <a:xfrm>
            <a:off x="3124200" y="76200"/>
            <a:ext cx="3352800" cy="288925"/>
          </a:xfrm>
          <a:prstGeom prst="rect">
            <a:avLst/>
          </a:prstGeom>
          <a:noFill/>
          <a:ln>
            <a:noFill/>
          </a:ln>
        </p:spPr>
        <p:txBody>
          <a:bodyPr spcFirstLastPara="1" wrap="square" lIns="91425" tIns="45700"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4"/>
          <p:cNvSpPr txBox="1">
            <a:spLocks noGrp="1"/>
          </p:cNvSpPr>
          <p:nvPr>
            <p:ph type="sldNum" idx="12"/>
          </p:nvPr>
        </p:nvSpPr>
        <p:spPr>
          <a:xfrm>
            <a:off x="8229600" y="6477000"/>
            <a:ext cx="762000" cy="244475"/>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spTree>
      <p:nvGrpSpPr>
        <p:cNvPr id="1" name="Shape 64"/>
        <p:cNvGrpSpPr/>
        <p:nvPr/>
      </p:nvGrpSpPr>
      <p:grpSpPr>
        <a:xfrm>
          <a:off x="0" y="0"/>
          <a:ext cx="0" cy="0"/>
          <a:chOff x="0" y="0"/>
          <a:chExt cx="0" cy="0"/>
        </a:xfrm>
      </p:grpSpPr>
      <p:cxnSp>
        <p:nvCxnSpPr>
          <p:cNvPr id="65" name="Google Shape;65;p25"/>
          <p:cNvCxnSpPr/>
          <p:nvPr/>
        </p:nvCxnSpPr>
        <p:spPr>
          <a:xfrm>
            <a:off x="514350" y="5849117"/>
            <a:ext cx="8629650" cy="2381"/>
          </a:xfrm>
          <a:prstGeom prst="straightConnector1">
            <a:avLst/>
          </a:prstGeom>
          <a:noFill/>
          <a:ln w="9525" cap="flat" cmpd="sng">
            <a:solidFill>
              <a:schemeClr val="accent1"/>
            </a:solidFill>
            <a:prstDash val="solid"/>
            <a:round/>
            <a:headEnd type="none" w="sm" len="sm"/>
            <a:tailEnd type="none" w="sm" len="sm"/>
          </a:ln>
        </p:spPr>
      </p:cxnSp>
      <p:sp>
        <p:nvSpPr>
          <p:cNvPr id="66" name="Google Shape;66;p25"/>
          <p:cNvSpPr txBox="1">
            <a:spLocks noGrp="1"/>
          </p:cNvSpPr>
          <p:nvPr>
            <p:ph type="title"/>
          </p:nvPr>
        </p:nvSpPr>
        <p:spPr>
          <a:xfrm>
            <a:off x="457200" y="5486400"/>
            <a:ext cx="8458200" cy="5207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2000"/>
              <a:buFont typeface="Libre Franklin Medium"/>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5"/>
          <p:cNvSpPr txBox="1">
            <a:spLocks noGrp="1"/>
          </p:cNvSpPr>
          <p:nvPr>
            <p:ph type="body" idx="1"/>
          </p:nvPr>
        </p:nvSpPr>
        <p:spPr>
          <a:xfrm>
            <a:off x="457200" y="609600"/>
            <a:ext cx="3008313" cy="48006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SzPts val="980"/>
              <a:buNone/>
              <a:defRPr sz="1400"/>
            </a:lvl1pPr>
            <a:lvl2pPr marL="914400" lvl="1" indent="-228600" algn="l">
              <a:lnSpc>
                <a:spcPct val="100000"/>
              </a:lnSpc>
              <a:spcBef>
                <a:spcPts val="240"/>
              </a:spcBef>
              <a:spcAft>
                <a:spcPts val="0"/>
              </a:spcAft>
              <a:buSzPts val="840"/>
              <a:buNone/>
              <a:defRPr sz="1200"/>
            </a:lvl2pPr>
            <a:lvl3pPr marL="1371600" lvl="2" indent="-228600" algn="l">
              <a:lnSpc>
                <a:spcPct val="100000"/>
              </a:lnSpc>
              <a:spcBef>
                <a:spcPts val="200"/>
              </a:spcBef>
              <a:spcAft>
                <a:spcPts val="0"/>
              </a:spcAft>
              <a:buSzPts val="700"/>
              <a:buNone/>
              <a:defRPr sz="1000"/>
            </a:lvl3pPr>
            <a:lvl4pPr marL="1828800" lvl="3" indent="-228600" algn="l">
              <a:lnSpc>
                <a:spcPct val="100000"/>
              </a:lnSpc>
              <a:spcBef>
                <a:spcPts val="180"/>
              </a:spcBef>
              <a:spcAft>
                <a:spcPts val="0"/>
              </a:spcAft>
              <a:buSzPts val="630"/>
              <a:buNone/>
              <a:defRPr sz="900"/>
            </a:lvl4pPr>
            <a:lvl5pPr marL="2286000" lvl="4" indent="-228600" algn="l">
              <a:lnSpc>
                <a:spcPct val="100000"/>
              </a:lnSpc>
              <a:spcBef>
                <a:spcPts val="180"/>
              </a:spcBef>
              <a:spcAft>
                <a:spcPts val="0"/>
              </a:spcAft>
              <a:buSzPts val="540"/>
              <a:buNone/>
              <a:defRPr sz="900"/>
            </a:lvl5pPr>
            <a:lvl6pPr marL="2743200" lvl="5" indent="-297179" algn="l">
              <a:lnSpc>
                <a:spcPct val="100000"/>
              </a:lnSpc>
              <a:spcBef>
                <a:spcPts val="360"/>
              </a:spcBef>
              <a:spcAft>
                <a:spcPts val="0"/>
              </a:spcAft>
              <a:buSzPts val="1080"/>
              <a:buChar char="?"/>
              <a:defRPr/>
            </a:lvl6pPr>
            <a:lvl7pPr marL="3200400" lvl="6" indent="-297179" algn="l">
              <a:lnSpc>
                <a:spcPct val="100000"/>
              </a:lnSpc>
              <a:spcBef>
                <a:spcPts val="360"/>
              </a:spcBef>
              <a:spcAft>
                <a:spcPts val="0"/>
              </a:spcAft>
              <a:buSzPts val="1080"/>
              <a:buChar char="?"/>
              <a:defRPr/>
            </a:lvl7pPr>
            <a:lvl8pPr marL="3657600" lvl="7" indent="-297179" algn="l">
              <a:lnSpc>
                <a:spcPct val="100000"/>
              </a:lnSpc>
              <a:spcBef>
                <a:spcPts val="360"/>
              </a:spcBef>
              <a:spcAft>
                <a:spcPts val="0"/>
              </a:spcAft>
              <a:buSzPts val="1080"/>
              <a:buChar char="◆"/>
              <a:defRPr/>
            </a:lvl8pPr>
            <a:lvl9pPr marL="4114800" lvl="8" indent="-297179" algn="l">
              <a:lnSpc>
                <a:spcPct val="100000"/>
              </a:lnSpc>
              <a:spcBef>
                <a:spcPts val="360"/>
              </a:spcBef>
              <a:spcAft>
                <a:spcPts val="0"/>
              </a:spcAft>
              <a:buSzPts val="1080"/>
              <a:buChar char="◼"/>
              <a:defRPr/>
            </a:lvl9pPr>
          </a:lstStyle>
          <a:p>
            <a:endParaRPr/>
          </a:p>
        </p:txBody>
      </p:sp>
      <p:sp>
        <p:nvSpPr>
          <p:cNvPr id="68" name="Google Shape;68;p25"/>
          <p:cNvSpPr txBox="1">
            <a:spLocks noGrp="1"/>
          </p:cNvSpPr>
          <p:nvPr>
            <p:ph type="body" idx="2"/>
          </p:nvPr>
        </p:nvSpPr>
        <p:spPr>
          <a:xfrm>
            <a:off x="3575050" y="609600"/>
            <a:ext cx="5340350" cy="4800600"/>
          </a:xfrm>
          <a:prstGeom prst="rect">
            <a:avLst/>
          </a:prstGeom>
          <a:noFill/>
          <a:ln>
            <a:noFill/>
          </a:ln>
        </p:spPr>
        <p:txBody>
          <a:bodyPr spcFirstLastPara="1" wrap="square" lIns="91425" tIns="45700" rIns="91425" bIns="45700" anchor="t" anchorCtr="0">
            <a:normAutofit/>
          </a:bodyPr>
          <a:lstStyle>
            <a:lvl1pPr marL="457200" lvl="0" indent="-370840" algn="l">
              <a:lnSpc>
                <a:spcPct val="100000"/>
              </a:lnSpc>
              <a:spcBef>
                <a:spcPts val="640"/>
              </a:spcBef>
              <a:spcAft>
                <a:spcPts val="0"/>
              </a:spcAft>
              <a:buSzPts val="2240"/>
              <a:buChar char="?"/>
              <a:defRPr sz="3200"/>
            </a:lvl1pPr>
            <a:lvl2pPr marL="914400" lvl="1" indent="-353060" algn="l">
              <a:lnSpc>
                <a:spcPct val="100000"/>
              </a:lnSpc>
              <a:spcBef>
                <a:spcPts val="560"/>
              </a:spcBef>
              <a:spcAft>
                <a:spcPts val="0"/>
              </a:spcAft>
              <a:buSzPts val="1960"/>
              <a:buChar char="?"/>
              <a:defRPr sz="2800"/>
            </a:lvl2pPr>
            <a:lvl3pPr marL="1371600" lvl="2" indent="-335280" algn="l">
              <a:lnSpc>
                <a:spcPct val="100000"/>
              </a:lnSpc>
              <a:spcBef>
                <a:spcPts val="480"/>
              </a:spcBef>
              <a:spcAft>
                <a:spcPts val="0"/>
              </a:spcAft>
              <a:buSzPts val="1680"/>
              <a:buChar char="?"/>
              <a:defRPr sz="2400"/>
            </a:lvl3pPr>
            <a:lvl4pPr marL="1828800" lvl="3" indent="-317500" algn="l">
              <a:lnSpc>
                <a:spcPct val="100000"/>
              </a:lnSpc>
              <a:spcBef>
                <a:spcPts val="400"/>
              </a:spcBef>
              <a:spcAft>
                <a:spcPts val="0"/>
              </a:spcAft>
              <a:buSzPts val="1400"/>
              <a:buChar char="?"/>
              <a:defRPr sz="2000"/>
            </a:lvl4pPr>
            <a:lvl5pPr marL="2286000" lvl="4" indent="-304800" algn="l">
              <a:lnSpc>
                <a:spcPct val="100000"/>
              </a:lnSpc>
              <a:spcBef>
                <a:spcPts val="400"/>
              </a:spcBef>
              <a:spcAft>
                <a:spcPts val="0"/>
              </a:spcAft>
              <a:buSzPts val="1200"/>
              <a:buChar char="?"/>
              <a:defRPr sz="2000"/>
            </a:lvl5pPr>
            <a:lvl6pPr marL="2743200" lvl="5" indent="-297179" algn="l">
              <a:lnSpc>
                <a:spcPct val="100000"/>
              </a:lnSpc>
              <a:spcBef>
                <a:spcPts val="360"/>
              </a:spcBef>
              <a:spcAft>
                <a:spcPts val="0"/>
              </a:spcAft>
              <a:buSzPts val="1080"/>
              <a:buChar char="?"/>
              <a:defRPr/>
            </a:lvl6pPr>
            <a:lvl7pPr marL="3200400" lvl="6" indent="-297179" algn="l">
              <a:lnSpc>
                <a:spcPct val="100000"/>
              </a:lnSpc>
              <a:spcBef>
                <a:spcPts val="360"/>
              </a:spcBef>
              <a:spcAft>
                <a:spcPts val="0"/>
              </a:spcAft>
              <a:buSzPts val="1080"/>
              <a:buChar char="?"/>
              <a:defRPr/>
            </a:lvl7pPr>
            <a:lvl8pPr marL="3657600" lvl="7" indent="-297179" algn="l">
              <a:lnSpc>
                <a:spcPct val="100000"/>
              </a:lnSpc>
              <a:spcBef>
                <a:spcPts val="360"/>
              </a:spcBef>
              <a:spcAft>
                <a:spcPts val="0"/>
              </a:spcAft>
              <a:buSzPts val="1080"/>
              <a:buChar char="◆"/>
              <a:defRPr/>
            </a:lvl8pPr>
            <a:lvl9pPr marL="4114800" lvl="8" indent="-297179" algn="l">
              <a:lnSpc>
                <a:spcPct val="100000"/>
              </a:lnSpc>
              <a:spcBef>
                <a:spcPts val="360"/>
              </a:spcBef>
              <a:spcAft>
                <a:spcPts val="0"/>
              </a:spcAft>
              <a:buSzPts val="1080"/>
              <a:buChar char="◼"/>
              <a:defRPr/>
            </a:lvl9pPr>
          </a:lstStyle>
          <a:p>
            <a:endParaRPr/>
          </a:p>
        </p:txBody>
      </p:sp>
      <p:sp>
        <p:nvSpPr>
          <p:cNvPr id="69" name="Google Shape;69;p25"/>
          <p:cNvSpPr txBox="1">
            <a:spLocks noGrp="1"/>
          </p:cNvSpPr>
          <p:nvPr>
            <p:ph type="dt" idx="10"/>
          </p:nvPr>
        </p:nvSpPr>
        <p:spPr>
          <a:xfrm>
            <a:off x="6477000" y="76200"/>
            <a:ext cx="2514600" cy="288925"/>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5"/>
          <p:cNvSpPr txBox="1">
            <a:spLocks noGrp="1"/>
          </p:cNvSpPr>
          <p:nvPr>
            <p:ph type="ftr" idx="11"/>
          </p:nvPr>
        </p:nvSpPr>
        <p:spPr>
          <a:xfrm>
            <a:off x="3124200" y="76200"/>
            <a:ext cx="3352800" cy="288925"/>
          </a:xfrm>
          <a:prstGeom prst="rect">
            <a:avLst/>
          </a:prstGeom>
          <a:noFill/>
          <a:ln>
            <a:noFill/>
          </a:ln>
        </p:spPr>
        <p:txBody>
          <a:bodyPr spcFirstLastPara="1" wrap="square" lIns="91425" tIns="45700"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25"/>
          <p:cNvSpPr txBox="1">
            <a:spLocks noGrp="1"/>
          </p:cNvSpPr>
          <p:nvPr>
            <p:ph type="sldNum" idx="12"/>
          </p:nvPr>
        </p:nvSpPr>
        <p:spPr>
          <a:xfrm>
            <a:off x="8229600" y="6477000"/>
            <a:ext cx="762000" cy="244475"/>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72"/>
        <p:cNvGrpSpPr/>
        <p:nvPr/>
      </p:nvGrpSpPr>
      <p:grpSpPr>
        <a:xfrm>
          <a:off x="0" y="0"/>
          <a:ext cx="0" cy="0"/>
          <a:chOff x="0" y="0"/>
          <a:chExt cx="0" cy="0"/>
        </a:xfrm>
      </p:grpSpPr>
      <p:sp>
        <p:nvSpPr>
          <p:cNvPr id="73" name="Google Shape;73;p26"/>
          <p:cNvSpPr>
            <a:spLocks noGrp="1"/>
          </p:cNvSpPr>
          <p:nvPr>
            <p:ph type="pic" idx="2"/>
          </p:nvPr>
        </p:nvSpPr>
        <p:spPr>
          <a:xfrm>
            <a:off x="3505200" y="616634"/>
            <a:ext cx="5029200" cy="3657600"/>
          </a:xfrm>
          <a:prstGeom prst="rect">
            <a:avLst/>
          </a:prstGeom>
          <a:solidFill>
            <a:schemeClr val="lt1"/>
          </a:solidFill>
          <a:ln w="9525" cap="flat" cmpd="sng">
            <a:solidFill>
              <a:schemeClr val="accent1"/>
            </a:solidFill>
            <a:prstDash val="solid"/>
            <a:round/>
            <a:headEnd type="none" w="sm" len="sm"/>
            <a:tailEnd type="none" w="sm" len="sm"/>
          </a:ln>
          <a:effectLst>
            <a:reflection stA="49000" endA="500" endPos="10000" dist="900" dir="5400000" sy="-90000" algn="bl" rotWithShape="0"/>
          </a:effectLst>
        </p:spPr>
      </p:sp>
      <p:sp>
        <p:nvSpPr>
          <p:cNvPr id="74" name="Google Shape;74;p26"/>
          <p:cNvSpPr txBox="1">
            <a:spLocks noGrp="1"/>
          </p:cNvSpPr>
          <p:nvPr>
            <p:ph type="dt" idx="10"/>
          </p:nvPr>
        </p:nvSpPr>
        <p:spPr>
          <a:xfrm>
            <a:off x="6477000" y="76200"/>
            <a:ext cx="2514600" cy="288925"/>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26"/>
          <p:cNvSpPr txBox="1">
            <a:spLocks noGrp="1"/>
          </p:cNvSpPr>
          <p:nvPr>
            <p:ph type="ftr" idx="11"/>
          </p:nvPr>
        </p:nvSpPr>
        <p:spPr>
          <a:xfrm>
            <a:off x="3124200" y="76200"/>
            <a:ext cx="3352800" cy="288925"/>
          </a:xfrm>
          <a:prstGeom prst="rect">
            <a:avLst/>
          </a:prstGeom>
          <a:noFill/>
          <a:ln>
            <a:noFill/>
          </a:ln>
        </p:spPr>
        <p:txBody>
          <a:bodyPr spcFirstLastPara="1" wrap="square" lIns="91425" tIns="45700"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6"/>
          <p:cNvSpPr txBox="1">
            <a:spLocks noGrp="1"/>
          </p:cNvSpPr>
          <p:nvPr>
            <p:ph type="sldNum" idx="12"/>
          </p:nvPr>
        </p:nvSpPr>
        <p:spPr>
          <a:xfrm>
            <a:off x="8229600" y="6477000"/>
            <a:ext cx="762000" cy="244475"/>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
        <p:nvSpPr>
          <p:cNvPr id="77" name="Google Shape;77;p26"/>
          <p:cNvSpPr txBox="1">
            <a:spLocks noGrp="1"/>
          </p:cNvSpPr>
          <p:nvPr>
            <p:ph type="title"/>
          </p:nvPr>
        </p:nvSpPr>
        <p:spPr>
          <a:xfrm>
            <a:off x="381000" y="4993760"/>
            <a:ext cx="5867400" cy="522288"/>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2000"/>
              <a:buFont typeface="Libre Franklin Medium"/>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6"/>
          <p:cNvSpPr txBox="1">
            <a:spLocks noGrp="1"/>
          </p:cNvSpPr>
          <p:nvPr>
            <p:ph type="body" idx="1"/>
          </p:nvPr>
        </p:nvSpPr>
        <p:spPr>
          <a:xfrm>
            <a:off x="381000" y="5533218"/>
            <a:ext cx="5867400" cy="768350"/>
          </a:xfrm>
          <a:prstGeom prst="rect">
            <a:avLst/>
          </a:prstGeom>
          <a:noFill/>
          <a:ln>
            <a:noFill/>
          </a:ln>
        </p:spPr>
        <p:txBody>
          <a:bodyPr spcFirstLastPara="1" wrap="square" lIns="109725" tIns="0" rIns="91425" bIns="45700" anchor="t" anchorCtr="0">
            <a:normAutofit/>
          </a:bodyPr>
          <a:lstStyle>
            <a:lvl1pPr marL="457200" lvl="0" indent="-228600" algn="l">
              <a:lnSpc>
                <a:spcPct val="100000"/>
              </a:lnSpc>
              <a:spcBef>
                <a:spcPts val="280"/>
              </a:spcBef>
              <a:spcAft>
                <a:spcPts val="0"/>
              </a:spcAft>
              <a:buSzPts val="980"/>
              <a:buNone/>
              <a:defRPr sz="1400"/>
            </a:lvl1pPr>
            <a:lvl2pPr marL="914400" lvl="1" indent="-281940" algn="l">
              <a:lnSpc>
                <a:spcPct val="100000"/>
              </a:lnSpc>
              <a:spcBef>
                <a:spcPts val="240"/>
              </a:spcBef>
              <a:spcAft>
                <a:spcPts val="0"/>
              </a:spcAft>
              <a:buSzPts val="840"/>
              <a:buChar char="?"/>
              <a:defRPr sz="1200"/>
            </a:lvl2pPr>
            <a:lvl3pPr marL="1371600" lvl="2" indent="-273050" algn="l">
              <a:lnSpc>
                <a:spcPct val="100000"/>
              </a:lnSpc>
              <a:spcBef>
                <a:spcPts val="200"/>
              </a:spcBef>
              <a:spcAft>
                <a:spcPts val="0"/>
              </a:spcAft>
              <a:buSzPts val="700"/>
              <a:buChar char="?"/>
              <a:defRPr sz="1000"/>
            </a:lvl3pPr>
            <a:lvl4pPr marL="1828800" lvl="3" indent="-268605" algn="l">
              <a:lnSpc>
                <a:spcPct val="100000"/>
              </a:lnSpc>
              <a:spcBef>
                <a:spcPts val="180"/>
              </a:spcBef>
              <a:spcAft>
                <a:spcPts val="0"/>
              </a:spcAft>
              <a:buSzPts val="630"/>
              <a:buChar char="?"/>
              <a:defRPr sz="900"/>
            </a:lvl4pPr>
            <a:lvl5pPr marL="2286000" lvl="4" indent="-262889" algn="l">
              <a:lnSpc>
                <a:spcPct val="100000"/>
              </a:lnSpc>
              <a:spcBef>
                <a:spcPts val="180"/>
              </a:spcBef>
              <a:spcAft>
                <a:spcPts val="0"/>
              </a:spcAft>
              <a:buSzPts val="540"/>
              <a:buChar char="?"/>
              <a:defRPr sz="900"/>
            </a:lvl5pPr>
            <a:lvl6pPr marL="2743200" lvl="5" indent="-297179" algn="l">
              <a:lnSpc>
                <a:spcPct val="100000"/>
              </a:lnSpc>
              <a:spcBef>
                <a:spcPts val="360"/>
              </a:spcBef>
              <a:spcAft>
                <a:spcPts val="0"/>
              </a:spcAft>
              <a:buSzPts val="1080"/>
              <a:buChar char="?"/>
              <a:defRPr/>
            </a:lvl6pPr>
            <a:lvl7pPr marL="3200400" lvl="6" indent="-297179" algn="l">
              <a:lnSpc>
                <a:spcPct val="100000"/>
              </a:lnSpc>
              <a:spcBef>
                <a:spcPts val="360"/>
              </a:spcBef>
              <a:spcAft>
                <a:spcPts val="0"/>
              </a:spcAft>
              <a:buSzPts val="1080"/>
              <a:buChar char="?"/>
              <a:defRPr/>
            </a:lvl7pPr>
            <a:lvl8pPr marL="3657600" lvl="7" indent="-297179" algn="l">
              <a:lnSpc>
                <a:spcPct val="100000"/>
              </a:lnSpc>
              <a:spcBef>
                <a:spcPts val="360"/>
              </a:spcBef>
              <a:spcAft>
                <a:spcPts val="0"/>
              </a:spcAft>
              <a:buSzPts val="1080"/>
              <a:buChar char="◆"/>
              <a:defRPr/>
            </a:lvl8pPr>
            <a:lvl9pPr marL="4114800" lvl="8" indent="-297179" algn="l">
              <a:lnSpc>
                <a:spcPct val="100000"/>
              </a:lnSpc>
              <a:spcBef>
                <a:spcPts val="360"/>
              </a:spcBef>
              <a:spcAft>
                <a:spcPts val="0"/>
              </a:spcAft>
              <a:buSzPts val="1080"/>
              <a:buChar char="◼"/>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9"/>
        <p:cNvGrpSpPr/>
        <p:nvPr/>
      </p:nvGrpSpPr>
      <p:grpSpPr>
        <a:xfrm>
          <a:off x="0" y="0"/>
          <a:ext cx="0" cy="0"/>
          <a:chOff x="0" y="0"/>
          <a:chExt cx="0" cy="0"/>
        </a:xfrm>
      </p:grpSpPr>
      <p:sp>
        <p:nvSpPr>
          <p:cNvPr id="80" name="Google Shape;80;p27"/>
          <p:cNvSpPr txBox="1">
            <a:spLocks noGrp="1"/>
          </p:cNvSpPr>
          <p:nvPr>
            <p:ph type="title"/>
          </p:nvPr>
        </p:nvSpPr>
        <p:spPr>
          <a:xfrm>
            <a:off x="304800" y="457200"/>
            <a:ext cx="8686800" cy="8382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 name="Google Shape;81;p27"/>
          <p:cNvSpPr txBox="1">
            <a:spLocks noGrp="1"/>
          </p:cNvSpPr>
          <p:nvPr>
            <p:ph type="body" idx="1"/>
          </p:nvPr>
        </p:nvSpPr>
        <p:spPr>
          <a:xfrm rot="5400000">
            <a:off x="2385219" y="-526257"/>
            <a:ext cx="4525963" cy="8686800"/>
          </a:xfrm>
          <a:prstGeom prst="rect">
            <a:avLst/>
          </a:prstGeom>
          <a:noFill/>
          <a:ln>
            <a:noFill/>
          </a:ln>
        </p:spPr>
        <p:txBody>
          <a:bodyPr spcFirstLastPara="1" wrap="square" lIns="91425" tIns="45700" rIns="91425" bIns="45700" anchor="t" anchorCtr="0">
            <a:normAutofit/>
          </a:bodyPr>
          <a:lstStyle>
            <a:lvl1pPr marL="457200" lvl="0" indent="-308610" algn="l">
              <a:lnSpc>
                <a:spcPct val="100000"/>
              </a:lnSpc>
              <a:spcBef>
                <a:spcPts val="360"/>
              </a:spcBef>
              <a:spcAft>
                <a:spcPts val="0"/>
              </a:spcAft>
              <a:buSzPts val="1260"/>
              <a:buChar char="?"/>
              <a:defRPr/>
            </a:lvl1pPr>
            <a:lvl2pPr marL="914400" lvl="1" indent="-308610" algn="l">
              <a:lnSpc>
                <a:spcPct val="100000"/>
              </a:lnSpc>
              <a:spcBef>
                <a:spcPts val="360"/>
              </a:spcBef>
              <a:spcAft>
                <a:spcPts val="0"/>
              </a:spcAft>
              <a:buSzPts val="1260"/>
              <a:buChar char="?"/>
              <a:defRPr/>
            </a:lvl2pPr>
            <a:lvl3pPr marL="1371600" lvl="2" indent="-308610" algn="l">
              <a:lnSpc>
                <a:spcPct val="100000"/>
              </a:lnSpc>
              <a:spcBef>
                <a:spcPts val="360"/>
              </a:spcBef>
              <a:spcAft>
                <a:spcPts val="0"/>
              </a:spcAft>
              <a:buSzPts val="1260"/>
              <a:buChar char="?"/>
              <a:defRPr/>
            </a:lvl3pPr>
            <a:lvl4pPr marL="1828800" lvl="3" indent="-308610" algn="l">
              <a:lnSpc>
                <a:spcPct val="100000"/>
              </a:lnSpc>
              <a:spcBef>
                <a:spcPts val="360"/>
              </a:spcBef>
              <a:spcAft>
                <a:spcPts val="0"/>
              </a:spcAft>
              <a:buSzPts val="1260"/>
              <a:buChar char="?"/>
              <a:defRPr/>
            </a:lvl4pPr>
            <a:lvl5pPr marL="2286000" lvl="4" indent="-297179" algn="l">
              <a:lnSpc>
                <a:spcPct val="100000"/>
              </a:lnSpc>
              <a:spcBef>
                <a:spcPts val="360"/>
              </a:spcBef>
              <a:spcAft>
                <a:spcPts val="0"/>
              </a:spcAft>
              <a:buSzPts val="1080"/>
              <a:buChar char="?"/>
              <a:defRPr/>
            </a:lvl5pPr>
            <a:lvl6pPr marL="2743200" lvl="5" indent="-297179" algn="l">
              <a:lnSpc>
                <a:spcPct val="100000"/>
              </a:lnSpc>
              <a:spcBef>
                <a:spcPts val="360"/>
              </a:spcBef>
              <a:spcAft>
                <a:spcPts val="0"/>
              </a:spcAft>
              <a:buSzPts val="1080"/>
              <a:buChar char="?"/>
              <a:defRPr/>
            </a:lvl6pPr>
            <a:lvl7pPr marL="3200400" lvl="6" indent="-297179" algn="l">
              <a:lnSpc>
                <a:spcPct val="100000"/>
              </a:lnSpc>
              <a:spcBef>
                <a:spcPts val="360"/>
              </a:spcBef>
              <a:spcAft>
                <a:spcPts val="0"/>
              </a:spcAft>
              <a:buSzPts val="1080"/>
              <a:buChar char="?"/>
              <a:defRPr/>
            </a:lvl7pPr>
            <a:lvl8pPr marL="3657600" lvl="7" indent="-297179" algn="l">
              <a:lnSpc>
                <a:spcPct val="100000"/>
              </a:lnSpc>
              <a:spcBef>
                <a:spcPts val="360"/>
              </a:spcBef>
              <a:spcAft>
                <a:spcPts val="0"/>
              </a:spcAft>
              <a:buSzPts val="1080"/>
              <a:buChar char="◆"/>
              <a:defRPr/>
            </a:lvl8pPr>
            <a:lvl9pPr marL="4114800" lvl="8" indent="-297179" algn="l">
              <a:lnSpc>
                <a:spcPct val="100000"/>
              </a:lnSpc>
              <a:spcBef>
                <a:spcPts val="360"/>
              </a:spcBef>
              <a:spcAft>
                <a:spcPts val="0"/>
              </a:spcAft>
              <a:buSzPts val="1080"/>
              <a:buChar char="◼"/>
              <a:defRPr/>
            </a:lvl9pPr>
          </a:lstStyle>
          <a:p>
            <a:endParaRPr/>
          </a:p>
        </p:txBody>
      </p:sp>
      <p:sp>
        <p:nvSpPr>
          <p:cNvPr id="82" name="Google Shape;82;p27"/>
          <p:cNvSpPr txBox="1">
            <a:spLocks noGrp="1"/>
          </p:cNvSpPr>
          <p:nvPr>
            <p:ph type="dt" idx="10"/>
          </p:nvPr>
        </p:nvSpPr>
        <p:spPr>
          <a:xfrm>
            <a:off x="6477000" y="76200"/>
            <a:ext cx="2514600" cy="288925"/>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27"/>
          <p:cNvSpPr txBox="1">
            <a:spLocks noGrp="1"/>
          </p:cNvSpPr>
          <p:nvPr>
            <p:ph type="ftr" idx="11"/>
          </p:nvPr>
        </p:nvSpPr>
        <p:spPr>
          <a:xfrm>
            <a:off x="3124200" y="76200"/>
            <a:ext cx="3352800" cy="288925"/>
          </a:xfrm>
          <a:prstGeom prst="rect">
            <a:avLst/>
          </a:prstGeom>
          <a:noFill/>
          <a:ln>
            <a:noFill/>
          </a:ln>
        </p:spPr>
        <p:txBody>
          <a:bodyPr spcFirstLastPara="1" wrap="square" lIns="91425" tIns="45700"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 name="Google Shape;84;p27"/>
          <p:cNvSpPr txBox="1">
            <a:spLocks noGrp="1"/>
          </p:cNvSpPr>
          <p:nvPr>
            <p:ph type="sldNum" idx="12"/>
          </p:nvPr>
        </p:nvSpPr>
        <p:spPr>
          <a:xfrm>
            <a:off x="8229600" y="6477000"/>
            <a:ext cx="762000" cy="244475"/>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85"/>
        <p:cNvGrpSpPr/>
        <p:nvPr/>
      </p:nvGrpSpPr>
      <p:grpSpPr>
        <a:xfrm>
          <a:off x="0" y="0"/>
          <a:ext cx="0" cy="0"/>
          <a:chOff x="0" y="0"/>
          <a:chExt cx="0" cy="0"/>
        </a:xfrm>
      </p:grpSpPr>
      <p:sp>
        <p:nvSpPr>
          <p:cNvPr id="86" name="Google Shape;86;p28"/>
          <p:cNvSpPr txBox="1">
            <a:spLocks noGrp="1"/>
          </p:cNvSpPr>
          <p:nvPr>
            <p:ph type="title"/>
          </p:nvPr>
        </p:nvSpPr>
        <p:spPr>
          <a:xfrm rot="5400000">
            <a:off x="4846638" y="2560639"/>
            <a:ext cx="5851525" cy="18288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 name="Google Shape;87;p28"/>
          <p:cNvSpPr txBox="1">
            <a:spLocks noGrp="1"/>
          </p:cNvSpPr>
          <p:nvPr>
            <p:ph type="body" idx="1"/>
          </p:nvPr>
        </p:nvSpPr>
        <p:spPr>
          <a:xfrm rot="5400000">
            <a:off x="655638" y="350838"/>
            <a:ext cx="5851525" cy="6248400"/>
          </a:xfrm>
          <a:prstGeom prst="rect">
            <a:avLst/>
          </a:prstGeom>
          <a:noFill/>
          <a:ln>
            <a:noFill/>
          </a:ln>
        </p:spPr>
        <p:txBody>
          <a:bodyPr spcFirstLastPara="1" wrap="square" lIns="91425" tIns="45700" rIns="91425" bIns="45700" anchor="t" anchorCtr="0">
            <a:normAutofit/>
          </a:bodyPr>
          <a:lstStyle>
            <a:lvl1pPr marL="457200" lvl="0" indent="-308610" algn="l">
              <a:lnSpc>
                <a:spcPct val="100000"/>
              </a:lnSpc>
              <a:spcBef>
                <a:spcPts val="360"/>
              </a:spcBef>
              <a:spcAft>
                <a:spcPts val="0"/>
              </a:spcAft>
              <a:buSzPts val="1260"/>
              <a:buChar char="?"/>
              <a:defRPr/>
            </a:lvl1pPr>
            <a:lvl2pPr marL="914400" lvl="1" indent="-308610" algn="l">
              <a:lnSpc>
                <a:spcPct val="100000"/>
              </a:lnSpc>
              <a:spcBef>
                <a:spcPts val="360"/>
              </a:spcBef>
              <a:spcAft>
                <a:spcPts val="0"/>
              </a:spcAft>
              <a:buSzPts val="1260"/>
              <a:buChar char="?"/>
              <a:defRPr/>
            </a:lvl2pPr>
            <a:lvl3pPr marL="1371600" lvl="2" indent="-308610" algn="l">
              <a:lnSpc>
                <a:spcPct val="100000"/>
              </a:lnSpc>
              <a:spcBef>
                <a:spcPts val="360"/>
              </a:spcBef>
              <a:spcAft>
                <a:spcPts val="0"/>
              </a:spcAft>
              <a:buSzPts val="1260"/>
              <a:buChar char="?"/>
              <a:defRPr/>
            </a:lvl3pPr>
            <a:lvl4pPr marL="1828800" lvl="3" indent="-308610" algn="l">
              <a:lnSpc>
                <a:spcPct val="100000"/>
              </a:lnSpc>
              <a:spcBef>
                <a:spcPts val="360"/>
              </a:spcBef>
              <a:spcAft>
                <a:spcPts val="0"/>
              </a:spcAft>
              <a:buSzPts val="1260"/>
              <a:buChar char="?"/>
              <a:defRPr/>
            </a:lvl4pPr>
            <a:lvl5pPr marL="2286000" lvl="4" indent="-297179" algn="l">
              <a:lnSpc>
                <a:spcPct val="100000"/>
              </a:lnSpc>
              <a:spcBef>
                <a:spcPts val="360"/>
              </a:spcBef>
              <a:spcAft>
                <a:spcPts val="0"/>
              </a:spcAft>
              <a:buSzPts val="1080"/>
              <a:buChar char="?"/>
              <a:defRPr/>
            </a:lvl5pPr>
            <a:lvl6pPr marL="2743200" lvl="5" indent="-297179" algn="l">
              <a:lnSpc>
                <a:spcPct val="100000"/>
              </a:lnSpc>
              <a:spcBef>
                <a:spcPts val="360"/>
              </a:spcBef>
              <a:spcAft>
                <a:spcPts val="0"/>
              </a:spcAft>
              <a:buSzPts val="1080"/>
              <a:buChar char="?"/>
              <a:defRPr/>
            </a:lvl6pPr>
            <a:lvl7pPr marL="3200400" lvl="6" indent="-297179" algn="l">
              <a:lnSpc>
                <a:spcPct val="100000"/>
              </a:lnSpc>
              <a:spcBef>
                <a:spcPts val="360"/>
              </a:spcBef>
              <a:spcAft>
                <a:spcPts val="0"/>
              </a:spcAft>
              <a:buSzPts val="1080"/>
              <a:buChar char="?"/>
              <a:defRPr/>
            </a:lvl7pPr>
            <a:lvl8pPr marL="3657600" lvl="7" indent="-297179" algn="l">
              <a:lnSpc>
                <a:spcPct val="100000"/>
              </a:lnSpc>
              <a:spcBef>
                <a:spcPts val="360"/>
              </a:spcBef>
              <a:spcAft>
                <a:spcPts val="0"/>
              </a:spcAft>
              <a:buSzPts val="1080"/>
              <a:buChar char="◆"/>
              <a:defRPr/>
            </a:lvl8pPr>
            <a:lvl9pPr marL="4114800" lvl="8" indent="-297179" algn="l">
              <a:lnSpc>
                <a:spcPct val="100000"/>
              </a:lnSpc>
              <a:spcBef>
                <a:spcPts val="360"/>
              </a:spcBef>
              <a:spcAft>
                <a:spcPts val="0"/>
              </a:spcAft>
              <a:buSzPts val="1080"/>
              <a:buChar char="◼"/>
              <a:defRPr/>
            </a:lvl9pPr>
          </a:lstStyle>
          <a:p>
            <a:endParaRPr/>
          </a:p>
        </p:txBody>
      </p:sp>
      <p:sp>
        <p:nvSpPr>
          <p:cNvPr id="88" name="Google Shape;88;p28"/>
          <p:cNvSpPr txBox="1">
            <a:spLocks noGrp="1"/>
          </p:cNvSpPr>
          <p:nvPr>
            <p:ph type="dt" idx="10"/>
          </p:nvPr>
        </p:nvSpPr>
        <p:spPr>
          <a:xfrm>
            <a:off x="6477000" y="76200"/>
            <a:ext cx="2514600" cy="288925"/>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 name="Google Shape;89;p28"/>
          <p:cNvSpPr txBox="1">
            <a:spLocks noGrp="1"/>
          </p:cNvSpPr>
          <p:nvPr>
            <p:ph type="ftr" idx="11"/>
          </p:nvPr>
        </p:nvSpPr>
        <p:spPr>
          <a:xfrm>
            <a:off x="3124200" y="76200"/>
            <a:ext cx="3352800" cy="288925"/>
          </a:xfrm>
          <a:prstGeom prst="rect">
            <a:avLst/>
          </a:prstGeom>
          <a:noFill/>
          <a:ln>
            <a:noFill/>
          </a:ln>
        </p:spPr>
        <p:txBody>
          <a:bodyPr spcFirstLastPara="1" wrap="square" lIns="91425" tIns="45700" rIns="91425" bIns="45700" anchor="t"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 name="Google Shape;90;p28"/>
          <p:cNvSpPr txBox="1">
            <a:spLocks noGrp="1"/>
          </p:cNvSpPr>
          <p:nvPr>
            <p:ph type="sldNum" idx="12"/>
          </p:nvPr>
        </p:nvSpPr>
        <p:spPr>
          <a:xfrm>
            <a:off x="8229600" y="6477000"/>
            <a:ext cx="762000" cy="244475"/>
          </a:xfrm>
          <a:prstGeom prst="rect">
            <a:avLst/>
          </a:prstGeom>
          <a:noFill/>
          <a:ln>
            <a:noFill/>
          </a:ln>
        </p:spPr>
        <p:txBody>
          <a:bodyPr spcFirstLastPara="1" wrap="square" lIns="91425" tIns="45700" rIns="91425" bIns="45700" anchor="t"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9"/>
        <p:cNvGrpSpPr/>
        <p:nvPr/>
      </p:nvGrpSpPr>
      <p:grpSpPr>
        <a:xfrm>
          <a:off x="0" y="0"/>
          <a:ext cx="0" cy="0"/>
          <a:chOff x="0" y="0"/>
          <a:chExt cx="0" cy="0"/>
        </a:xfrm>
      </p:grpSpPr>
      <p:cxnSp>
        <p:nvCxnSpPr>
          <p:cNvPr id="10" name="Google Shape;10;p17"/>
          <p:cNvCxnSpPr/>
          <p:nvPr/>
        </p:nvCxnSpPr>
        <p:spPr>
          <a:xfrm>
            <a:off x="514350" y="1050898"/>
            <a:ext cx="8629650" cy="2381"/>
          </a:xfrm>
          <a:prstGeom prst="straightConnector1">
            <a:avLst/>
          </a:prstGeom>
          <a:noFill/>
          <a:ln w="9525" cap="flat" cmpd="sng">
            <a:solidFill>
              <a:schemeClr val="accent1"/>
            </a:solidFill>
            <a:prstDash val="solid"/>
            <a:round/>
            <a:headEnd type="none" w="sm" len="sm"/>
            <a:tailEnd type="none" w="sm" len="sm"/>
          </a:ln>
        </p:spPr>
      </p:cxnSp>
      <p:sp>
        <p:nvSpPr>
          <p:cNvPr id="11" name="Google Shape;11;p17"/>
          <p:cNvSpPr txBox="1">
            <a:spLocks noGrp="1"/>
          </p:cNvSpPr>
          <p:nvPr>
            <p:ph type="body" idx="1"/>
          </p:nvPr>
        </p:nvSpPr>
        <p:spPr>
          <a:xfrm>
            <a:off x="304800" y="1554162"/>
            <a:ext cx="8686800" cy="4525963"/>
          </a:xfrm>
          <a:prstGeom prst="rect">
            <a:avLst/>
          </a:prstGeom>
          <a:noFill/>
          <a:ln>
            <a:noFill/>
          </a:ln>
        </p:spPr>
        <p:txBody>
          <a:bodyPr spcFirstLastPara="1" wrap="square" lIns="91425" tIns="45700" rIns="91425" bIns="45700" anchor="t" anchorCtr="0">
            <a:normAutofit/>
          </a:bodyPr>
          <a:lstStyle>
            <a:lvl1pPr marL="457200" marR="0" lvl="0" indent="-370840" algn="l" rtl="0">
              <a:lnSpc>
                <a:spcPct val="100000"/>
              </a:lnSpc>
              <a:spcBef>
                <a:spcPts val="640"/>
              </a:spcBef>
              <a:spcAft>
                <a:spcPts val="0"/>
              </a:spcAft>
              <a:buClr>
                <a:schemeClr val="accent1"/>
              </a:buClr>
              <a:buSzPts val="2240"/>
              <a:buFont typeface="Noto Sans"/>
              <a:buChar char="🞭"/>
              <a:defRPr sz="3200" b="0" i="0" u="none" strike="noStrike" cap="none">
                <a:solidFill>
                  <a:schemeClr val="dk2"/>
                </a:solidFill>
                <a:latin typeface="Libre Franklin"/>
                <a:ea typeface="Libre Franklin"/>
                <a:cs typeface="Libre Franklin"/>
                <a:sym typeface="Libre Franklin"/>
              </a:defRPr>
            </a:lvl1pPr>
            <a:lvl2pPr marL="914400" marR="0" lvl="1" indent="-353060" algn="l" rtl="0">
              <a:lnSpc>
                <a:spcPct val="100000"/>
              </a:lnSpc>
              <a:spcBef>
                <a:spcPts val="560"/>
              </a:spcBef>
              <a:spcAft>
                <a:spcPts val="0"/>
              </a:spcAft>
              <a:buClr>
                <a:schemeClr val="accent1"/>
              </a:buClr>
              <a:buSzPts val="1960"/>
              <a:buFont typeface="Noto Sans"/>
              <a:buChar char="🞤"/>
              <a:defRPr sz="2800" b="0" i="0" u="none" strike="noStrike" cap="none">
                <a:solidFill>
                  <a:schemeClr val="dk2"/>
                </a:solidFill>
                <a:latin typeface="Libre Franklin"/>
                <a:ea typeface="Libre Franklin"/>
                <a:cs typeface="Libre Franklin"/>
                <a:sym typeface="Libre Franklin"/>
              </a:defRPr>
            </a:lvl2pPr>
            <a:lvl3pPr marL="1371600" marR="0" lvl="2" indent="-335280" algn="l" rtl="0">
              <a:lnSpc>
                <a:spcPct val="100000"/>
              </a:lnSpc>
              <a:spcBef>
                <a:spcPts val="480"/>
              </a:spcBef>
              <a:spcAft>
                <a:spcPts val="0"/>
              </a:spcAft>
              <a:buClr>
                <a:schemeClr val="accent1"/>
              </a:buClr>
              <a:buSzPts val="1680"/>
              <a:buFont typeface="Noto Sans"/>
              <a:buChar char="🞫"/>
              <a:defRPr sz="2400" b="0" i="0" u="none" strike="noStrike" cap="none">
                <a:solidFill>
                  <a:schemeClr val="dk2"/>
                </a:solidFill>
                <a:latin typeface="Libre Franklin"/>
                <a:ea typeface="Libre Franklin"/>
                <a:cs typeface="Libre Franklin"/>
                <a:sym typeface="Libre Franklin"/>
              </a:defRPr>
            </a:lvl3pPr>
            <a:lvl4pPr marL="1828800" marR="0" lvl="3" indent="-317500" algn="l" rtl="0">
              <a:lnSpc>
                <a:spcPct val="100000"/>
              </a:lnSpc>
              <a:spcBef>
                <a:spcPts val="400"/>
              </a:spcBef>
              <a:spcAft>
                <a:spcPts val="0"/>
              </a:spcAft>
              <a:buClr>
                <a:schemeClr val="accent1"/>
              </a:buClr>
              <a:buSzPts val="1400"/>
              <a:buFont typeface="Noto Sans"/>
              <a:buChar char="🞲"/>
              <a:defRPr sz="2000" b="0" i="0" u="none" strike="noStrike" cap="none">
                <a:solidFill>
                  <a:schemeClr val="dk2"/>
                </a:solidFill>
                <a:latin typeface="Libre Franklin"/>
                <a:ea typeface="Libre Franklin"/>
                <a:cs typeface="Libre Franklin"/>
                <a:sym typeface="Libre Franklin"/>
              </a:defRPr>
            </a:lvl4pPr>
            <a:lvl5pPr marL="2286000" marR="0" lvl="4" indent="-297179" algn="l" rtl="0">
              <a:lnSpc>
                <a:spcPct val="100000"/>
              </a:lnSpc>
              <a:spcBef>
                <a:spcPts val="360"/>
              </a:spcBef>
              <a:spcAft>
                <a:spcPts val="0"/>
              </a:spcAft>
              <a:buClr>
                <a:schemeClr val="accent1"/>
              </a:buClr>
              <a:buSzPts val="1080"/>
              <a:buFont typeface="Noto Sans"/>
              <a:buChar char="🞩"/>
              <a:defRPr sz="1800" b="0" i="0" u="none" strike="noStrike" cap="none">
                <a:solidFill>
                  <a:schemeClr val="dk2"/>
                </a:solidFill>
                <a:latin typeface="Libre Franklin"/>
                <a:ea typeface="Libre Franklin"/>
                <a:cs typeface="Libre Franklin"/>
                <a:sym typeface="Libre Franklin"/>
              </a:defRPr>
            </a:lvl5pPr>
            <a:lvl6pPr marL="2743200" marR="0" lvl="5" indent="-297179" algn="l" rtl="0">
              <a:lnSpc>
                <a:spcPct val="100000"/>
              </a:lnSpc>
              <a:spcBef>
                <a:spcPts val="360"/>
              </a:spcBef>
              <a:spcAft>
                <a:spcPts val="0"/>
              </a:spcAft>
              <a:buClr>
                <a:schemeClr val="accent1"/>
              </a:buClr>
              <a:buSzPts val="1080"/>
              <a:buFont typeface="Noto Sans"/>
              <a:buChar char="🞤"/>
              <a:defRPr sz="1800" b="0" i="0" u="none" strike="noStrike" cap="none">
                <a:solidFill>
                  <a:schemeClr val="dk2"/>
                </a:solidFill>
                <a:latin typeface="Libre Franklin"/>
                <a:ea typeface="Libre Franklin"/>
                <a:cs typeface="Libre Franklin"/>
                <a:sym typeface="Libre Franklin"/>
              </a:defRPr>
            </a:lvl6pPr>
            <a:lvl7pPr marL="3200400" marR="0" lvl="6" indent="-289560" algn="l" rtl="0">
              <a:lnSpc>
                <a:spcPct val="100000"/>
              </a:lnSpc>
              <a:spcBef>
                <a:spcPts val="320"/>
              </a:spcBef>
              <a:spcAft>
                <a:spcPts val="0"/>
              </a:spcAft>
              <a:buClr>
                <a:schemeClr val="accent1"/>
              </a:buClr>
              <a:buSzPts val="960"/>
              <a:buFont typeface="Noto Sans"/>
              <a:buChar char="🞲"/>
              <a:defRPr sz="1600" b="0" i="0" u="none" strike="noStrike" cap="none">
                <a:solidFill>
                  <a:schemeClr val="dk2"/>
                </a:solidFill>
                <a:latin typeface="Libre Franklin"/>
                <a:ea typeface="Libre Franklin"/>
                <a:cs typeface="Libre Franklin"/>
                <a:sym typeface="Libre Franklin"/>
              </a:defRPr>
            </a:lvl7pPr>
            <a:lvl8pPr marL="3657600" marR="0" lvl="7" indent="-289559" algn="l" rtl="0">
              <a:lnSpc>
                <a:spcPct val="100000"/>
              </a:lnSpc>
              <a:spcBef>
                <a:spcPts val="320"/>
              </a:spcBef>
              <a:spcAft>
                <a:spcPts val="0"/>
              </a:spcAft>
              <a:buClr>
                <a:schemeClr val="accent1"/>
              </a:buClr>
              <a:buSzPts val="960"/>
              <a:buFont typeface="Noto Sans"/>
              <a:buChar char="◆"/>
              <a:defRPr sz="1600" b="0" i="0" u="none" strike="noStrike" cap="none">
                <a:solidFill>
                  <a:schemeClr val="dk2"/>
                </a:solidFill>
                <a:latin typeface="Libre Franklin"/>
                <a:ea typeface="Libre Franklin"/>
                <a:cs typeface="Libre Franklin"/>
                <a:sym typeface="Libre Franklin"/>
              </a:defRPr>
            </a:lvl8pPr>
            <a:lvl9pPr marL="4114800" marR="0" lvl="8" indent="-281940" algn="l" rtl="0">
              <a:lnSpc>
                <a:spcPct val="100000"/>
              </a:lnSpc>
              <a:spcBef>
                <a:spcPts val="280"/>
              </a:spcBef>
              <a:spcAft>
                <a:spcPts val="0"/>
              </a:spcAft>
              <a:buClr>
                <a:schemeClr val="accent1"/>
              </a:buClr>
              <a:buSzPts val="840"/>
              <a:buFont typeface="Noto Sans"/>
              <a:buChar char="◼"/>
              <a:defRPr sz="1400" b="0" i="0" u="none" strike="noStrike" cap="none">
                <a:solidFill>
                  <a:schemeClr val="dk2"/>
                </a:solidFill>
                <a:latin typeface="Libre Franklin"/>
                <a:ea typeface="Libre Franklin"/>
                <a:cs typeface="Libre Franklin"/>
                <a:sym typeface="Libre Franklin"/>
              </a:defRPr>
            </a:lvl9pPr>
          </a:lstStyle>
          <a:p>
            <a:endParaRPr/>
          </a:p>
        </p:txBody>
      </p:sp>
      <p:sp>
        <p:nvSpPr>
          <p:cNvPr id="12" name="Google Shape;12;p17"/>
          <p:cNvSpPr txBox="1">
            <a:spLocks noGrp="1"/>
          </p:cNvSpPr>
          <p:nvPr>
            <p:ph type="dt" idx="10"/>
          </p:nvPr>
        </p:nvSpPr>
        <p:spPr>
          <a:xfrm>
            <a:off x="6477000" y="76200"/>
            <a:ext cx="2514600" cy="28892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D28E28"/>
                </a:solidFill>
                <a:latin typeface="Libre Franklin"/>
                <a:ea typeface="Libre Franklin"/>
                <a:cs typeface="Libre Franklin"/>
                <a:sym typeface="Libre Franklin"/>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ibre Franklin"/>
                <a:ea typeface="Libre Franklin"/>
                <a:cs typeface="Libre Franklin"/>
                <a:sym typeface="Libre Franklin"/>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ibre Franklin"/>
                <a:ea typeface="Libre Franklin"/>
                <a:cs typeface="Libre Franklin"/>
                <a:sym typeface="Libre Franklin"/>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ibre Franklin"/>
                <a:ea typeface="Libre Franklin"/>
                <a:cs typeface="Libre Franklin"/>
                <a:sym typeface="Libre Franklin"/>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ibre Franklin"/>
                <a:ea typeface="Libre Franklin"/>
                <a:cs typeface="Libre Franklin"/>
                <a:sym typeface="Libre Franklin"/>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ibre Franklin"/>
                <a:ea typeface="Libre Franklin"/>
                <a:cs typeface="Libre Franklin"/>
                <a:sym typeface="Libre Franklin"/>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ibre Franklin"/>
                <a:ea typeface="Libre Franklin"/>
                <a:cs typeface="Libre Franklin"/>
                <a:sym typeface="Libre Franklin"/>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ibre Franklin"/>
                <a:ea typeface="Libre Franklin"/>
                <a:cs typeface="Libre Franklin"/>
                <a:sym typeface="Libre Franklin"/>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ibre Franklin"/>
                <a:ea typeface="Libre Franklin"/>
                <a:cs typeface="Libre Franklin"/>
                <a:sym typeface="Libre Franklin"/>
              </a:defRPr>
            </a:lvl9pPr>
          </a:lstStyle>
          <a:p>
            <a:endParaRPr/>
          </a:p>
        </p:txBody>
      </p:sp>
      <p:sp>
        <p:nvSpPr>
          <p:cNvPr id="13" name="Google Shape;13;p17"/>
          <p:cNvSpPr txBox="1">
            <a:spLocks noGrp="1"/>
          </p:cNvSpPr>
          <p:nvPr>
            <p:ph type="ftr" idx="11"/>
          </p:nvPr>
        </p:nvSpPr>
        <p:spPr>
          <a:xfrm>
            <a:off x="3124200" y="76200"/>
            <a:ext cx="3352800" cy="288925"/>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rgbClr val="D28E28"/>
                </a:solidFill>
                <a:latin typeface="Libre Franklin"/>
                <a:ea typeface="Libre Franklin"/>
                <a:cs typeface="Libre Franklin"/>
                <a:sym typeface="Libre Franklin"/>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ibre Franklin"/>
                <a:ea typeface="Libre Franklin"/>
                <a:cs typeface="Libre Franklin"/>
                <a:sym typeface="Libre Franklin"/>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ibre Franklin"/>
                <a:ea typeface="Libre Franklin"/>
                <a:cs typeface="Libre Franklin"/>
                <a:sym typeface="Libre Franklin"/>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ibre Franklin"/>
                <a:ea typeface="Libre Franklin"/>
                <a:cs typeface="Libre Franklin"/>
                <a:sym typeface="Libre Franklin"/>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ibre Franklin"/>
                <a:ea typeface="Libre Franklin"/>
                <a:cs typeface="Libre Franklin"/>
                <a:sym typeface="Libre Franklin"/>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ibre Franklin"/>
                <a:ea typeface="Libre Franklin"/>
                <a:cs typeface="Libre Franklin"/>
                <a:sym typeface="Libre Franklin"/>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ibre Franklin"/>
                <a:ea typeface="Libre Franklin"/>
                <a:cs typeface="Libre Franklin"/>
                <a:sym typeface="Libre Franklin"/>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ibre Franklin"/>
                <a:ea typeface="Libre Franklin"/>
                <a:cs typeface="Libre Franklin"/>
                <a:sym typeface="Libre Franklin"/>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Libre Franklin"/>
                <a:ea typeface="Libre Franklin"/>
                <a:cs typeface="Libre Franklin"/>
                <a:sym typeface="Libre Franklin"/>
              </a:defRPr>
            </a:lvl9pPr>
          </a:lstStyle>
          <a:p>
            <a:endParaRPr/>
          </a:p>
        </p:txBody>
      </p:sp>
      <p:sp>
        <p:nvSpPr>
          <p:cNvPr id="14" name="Google Shape;14;p17"/>
          <p:cNvSpPr txBox="1">
            <a:spLocks noGrp="1"/>
          </p:cNvSpPr>
          <p:nvPr>
            <p:ph type="sldNum" idx="12"/>
          </p:nvPr>
        </p:nvSpPr>
        <p:spPr>
          <a:xfrm>
            <a:off x="8229600" y="6477000"/>
            <a:ext cx="762000" cy="244475"/>
          </a:xfrm>
          <a:prstGeom prst="rect">
            <a:avLst/>
          </a:prstGeom>
          <a:noFill/>
          <a:ln>
            <a:noFill/>
          </a:ln>
        </p:spPr>
        <p:txBody>
          <a:bodyPr spcFirstLastPara="1" wrap="square" lIns="91425" tIns="45700" rIns="91425" bIns="45700" anchor="t"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D28E28"/>
                </a:solidFill>
                <a:latin typeface="Libre Franklin"/>
                <a:ea typeface="Libre Franklin"/>
                <a:cs typeface="Libre Franklin"/>
                <a:sym typeface="Libre Franklin"/>
              </a:defRPr>
            </a:lvl9pPr>
          </a:lstStyle>
          <a:p>
            <a:pPr marL="0" lvl="0" indent="0" algn="r" rtl="0">
              <a:spcBef>
                <a:spcPts val="0"/>
              </a:spcBef>
              <a:spcAft>
                <a:spcPts val="0"/>
              </a:spcAft>
              <a:buNone/>
            </a:pPr>
            <a:fld id="{00000000-1234-1234-1234-123412341234}" type="slidenum">
              <a:rPr lang="en-US"/>
              <a:t>‹#›</a:t>
            </a:fld>
            <a:endParaRPr/>
          </a:p>
        </p:txBody>
      </p:sp>
      <p:sp>
        <p:nvSpPr>
          <p:cNvPr id="15" name="Google Shape;15;p17"/>
          <p:cNvSpPr txBox="1">
            <a:spLocks noGrp="1"/>
          </p:cNvSpPr>
          <p:nvPr>
            <p:ph type="title"/>
          </p:nvPr>
        </p:nvSpPr>
        <p:spPr>
          <a:xfrm>
            <a:off x="304800" y="457200"/>
            <a:ext cx="8686800" cy="838200"/>
          </a:xfrm>
          <a:prstGeom prst="rect">
            <a:avLst/>
          </a:prstGeom>
          <a:noFill/>
          <a:ln>
            <a:noFill/>
          </a:ln>
        </p:spPr>
        <p:txBody>
          <a:bodyPr spcFirstLastPara="1" wrap="square" lIns="91425" tIns="45700" rIns="91425" bIns="45700" anchor="ctr" anchorCtr="0">
            <a:normAutofit/>
          </a:bodyPr>
          <a:lstStyle>
            <a:lvl1pPr marR="0" lvl="0" algn="l" rtl="0">
              <a:lnSpc>
                <a:spcPct val="100000"/>
              </a:lnSpc>
              <a:spcBef>
                <a:spcPts val="0"/>
              </a:spcBef>
              <a:spcAft>
                <a:spcPts val="0"/>
              </a:spcAft>
              <a:buClr>
                <a:schemeClr val="dk2"/>
              </a:buClr>
              <a:buSzPts val="3600"/>
              <a:buFont typeface="Libre Franklin Medium"/>
              <a:buNone/>
              <a:defRPr sz="3600" b="0" i="0" u="none" strike="noStrike" cap="none">
                <a:solidFill>
                  <a:schemeClr val="dk2"/>
                </a:solidFill>
                <a:latin typeface="Libre Franklin Medium"/>
                <a:ea typeface="Libre Franklin Medium"/>
                <a:cs typeface="Libre Franklin Medium"/>
                <a:sym typeface="Libre Franklin Medium"/>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cxnSp>
        <p:nvCxnSpPr>
          <p:cNvPr id="16" name="Google Shape;16;p17"/>
          <p:cNvCxnSpPr/>
          <p:nvPr/>
        </p:nvCxnSpPr>
        <p:spPr>
          <a:xfrm>
            <a:off x="514350" y="1050898"/>
            <a:ext cx="8629650" cy="2381"/>
          </a:xfrm>
          <a:prstGeom prst="straightConnector1">
            <a:avLst/>
          </a:prstGeom>
          <a:noFill/>
          <a:ln w="9525" cap="flat" cmpd="sng">
            <a:solidFill>
              <a:schemeClr val="accent1"/>
            </a:solidFill>
            <a:prstDash val="solid"/>
            <a:round/>
            <a:headEnd type="none" w="sm" len="sm"/>
            <a:tailEnd type="none" w="sm" len="sm"/>
          </a:ln>
        </p:spPr>
      </p:cxnSp>
      <p:cxnSp>
        <p:nvCxnSpPr>
          <p:cNvPr id="17" name="Google Shape;17;p17"/>
          <p:cNvCxnSpPr/>
          <p:nvPr/>
        </p:nvCxnSpPr>
        <p:spPr>
          <a:xfrm>
            <a:off x="514350" y="1057986"/>
            <a:ext cx="8629650" cy="2381"/>
          </a:xfrm>
          <a:prstGeom prst="straightConnector1">
            <a:avLst/>
          </a:prstGeom>
          <a:noFill/>
          <a:ln w="9525" cap="flat" cmpd="sng">
            <a:solidFill>
              <a:schemeClr val="accent1"/>
            </a:solidFill>
            <a:prstDash val="solid"/>
            <a:round/>
            <a:headEnd type="none" w="sm" len="sm"/>
            <a:tailEnd type="none" w="sm" len="sm"/>
          </a:ln>
        </p:spPr>
      </p:cxn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
          <p:cNvSpPr txBox="1">
            <a:spLocks noGrp="1"/>
          </p:cNvSpPr>
          <p:nvPr>
            <p:ph type="ctrTitle"/>
          </p:nvPr>
        </p:nvSpPr>
        <p:spPr>
          <a:xfrm>
            <a:off x="504013" y="4829653"/>
            <a:ext cx="8458200" cy="1481910"/>
          </a:xfrm>
          <a:prstGeom prst="rect">
            <a:avLst/>
          </a:prstGeom>
          <a:noFill/>
          <a:ln>
            <a:noFill/>
          </a:ln>
        </p:spPr>
        <p:txBody>
          <a:bodyPr spcFirstLastPara="1" wrap="square" lIns="91425" tIns="45700" rIns="91425" bIns="45700" anchor="t" anchorCtr="0">
            <a:normAutofit/>
          </a:bodyPr>
          <a:lstStyle/>
          <a:p>
            <a:pPr marL="0" lvl="0" indent="0" rtl="0">
              <a:lnSpc>
                <a:spcPct val="150000"/>
              </a:lnSpc>
              <a:spcBef>
                <a:spcPts val="0"/>
              </a:spcBef>
              <a:spcAft>
                <a:spcPts val="0"/>
              </a:spcAft>
              <a:buClr>
                <a:schemeClr val="dk1"/>
              </a:buClr>
              <a:buSzPts val="1100"/>
              <a:buFont typeface="Arial"/>
              <a:buNone/>
            </a:pPr>
            <a:endParaRPr sz="2522" b="1">
              <a:solidFill>
                <a:schemeClr val="tx1"/>
              </a:solidFill>
              <a:highlight>
                <a:srgbClr val="FFFFFF"/>
              </a:highlight>
              <a:latin typeface="Times New Roman"/>
              <a:ea typeface="Times New Roman"/>
              <a:cs typeface="Times New Roman"/>
              <a:sym typeface="Times New Roman"/>
            </a:endParaRPr>
          </a:p>
          <a:p>
            <a:pPr>
              <a:buSzPts val="3600"/>
            </a:pPr>
            <a:r>
              <a:rPr lang="en-GB" sz="1600" b="1" dirty="0">
                <a:solidFill>
                  <a:schemeClr val="tx1"/>
                </a:solidFill>
              </a:rPr>
              <a:t>Student : Iuliana Claudia Cojocaru</a:t>
            </a:r>
            <a:br>
              <a:rPr lang="en-GB" sz="1600" b="1" dirty="0">
                <a:solidFill>
                  <a:schemeClr val="tx1"/>
                </a:solidFill>
              </a:rPr>
            </a:br>
            <a:r>
              <a:rPr lang="en-GB" sz="1600" b="1" dirty="0">
                <a:solidFill>
                  <a:schemeClr val="tx1"/>
                </a:solidFill>
              </a:rPr>
              <a:t>Student number: 2129735</a:t>
            </a:r>
            <a:br>
              <a:rPr lang="en-GB" sz="1600" b="1" dirty="0">
                <a:solidFill>
                  <a:schemeClr val="tx1"/>
                </a:solidFill>
              </a:rPr>
            </a:br>
            <a:r>
              <a:rPr lang="en-GB" sz="1600" b="1" dirty="0">
                <a:solidFill>
                  <a:schemeClr val="tx1"/>
                </a:solidFill>
              </a:rPr>
              <a:t>Lecturer: </a:t>
            </a:r>
            <a:r>
              <a:rPr lang="en-GB" sz="1600" b="1">
                <a:solidFill>
                  <a:schemeClr val="tx1"/>
                </a:solidFill>
              </a:rPr>
              <a:t>Chijioke Uba</a:t>
            </a:r>
            <a:endParaRPr lang="en-GB" sz="1600" b="1" dirty="0">
              <a:solidFill>
                <a:schemeClr val="tx1"/>
              </a:solidFill>
            </a:endParaRPr>
          </a:p>
        </p:txBody>
      </p:sp>
      <p:sp>
        <p:nvSpPr>
          <p:cNvPr id="97" name="Google Shape;97;p1"/>
          <p:cNvSpPr txBox="1">
            <a:spLocks noGrp="1"/>
          </p:cNvSpPr>
          <p:nvPr>
            <p:ph type="subTitle" idx="1"/>
          </p:nvPr>
        </p:nvSpPr>
        <p:spPr>
          <a:xfrm>
            <a:off x="681789" y="3521427"/>
            <a:ext cx="7867924" cy="1555535"/>
          </a:xfrm>
          <a:prstGeom prst="rect">
            <a:avLst/>
          </a:prstGeom>
          <a:noFill/>
          <a:ln>
            <a:noFill/>
          </a:ln>
        </p:spPr>
        <p:txBody>
          <a:bodyPr spcFirstLastPara="1" wrap="square" lIns="91425" tIns="45700" rIns="91425" bIns="45700" anchor="b" anchorCtr="0">
            <a:noAutofit/>
          </a:bodyPr>
          <a:lstStyle/>
          <a:p>
            <a:pPr marL="0" lvl="0" indent="0" algn="ctr" rtl="0">
              <a:lnSpc>
                <a:spcPct val="150000"/>
              </a:lnSpc>
              <a:spcBef>
                <a:spcPts val="0"/>
              </a:spcBef>
              <a:spcAft>
                <a:spcPts val="0"/>
              </a:spcAft>
              <a:buClr>
                <a:schemeClr val="dk1"/>
              </a:buClr>
              <a:buSzPts val="1100"/>
              <a:buFont typeface="Arial"/>
              <a:buNone/>
            </a:pPr>
            <a:r>
              <a:rPr lang="en-US" sz="2911" b="1">
                <a:solidFill>
                  <a:schemeClr val="dk1"/>
                </a:solidFill>
                <a:latin typeface="Times New Roman"/>
                <a:ea typeface="Times New Roman"/>
                <a:cs typeface="Times New Roman"/>
                <a:sym typeface="Times New Roman"/>
              </a:rPr>
              <a:t>Problem Solving and Decision Making: Task-1</a:t>
            </a:r>
            <a:endParaRPr sz="2911" b="1">
              <a:solidFill>
                <a:schemeClr val="dk1"/>
              </a:solidFill>
              <a:latin typeface="Times New Roman"/>
              <a:ea typeface="Times New Roman"/>
              <a:cs typeface="Times New Roman"/>
              <a:sym typeface="Times New Roman"/>
            </a:endParaRPr>
          </a:p>
          <a:p>
            <a:pPr marL="0" lvl="0" indent="0" algn="l" rtl="0">
              <a:lnSpc>
                <a:spcPct val="100000"/>
              </a:lnSpc>
              <a:spcBef>
                <a:spcPts val="480"/>
              </a:spcBef>
              <a:spcAft>
                <a:spcPts val="0"/>
              </a:spcAft>
              <a:buSzPts val="1680"/>
              <a:buNone/>
            </a:pPr>
            <a:endParaRPr sz="2911" b="1">
              <a:solidFill>
                <a:schemeClr val="dk1"/>
              </a:solidFill>
              <a:latin typeface="Times New Roman"/>
              <a:ea typeface="Times New Roman"/>
              <a:cs typeface="Times New Roman"/>
              <a:sym typeface="Times New Roman"/>
            </a:endParaRPr>
          </a:p>
        </p:txBody>
      </p:sp>
      <p:pic>
        <p:nvPicPr>
          <p:cNvPr id="98" name="Google Shape;98;p1"/>
          <p:cNvPicPr preferRelativeResize="0"/>
          <p:nvPr/>
        </p:nvPicPr>
        <p:blipFill rotWithShape="1">
          <a:blip r:embed="rId3">
            <a:alphaModFix/>
          </a:blip>
          <a:srcRect/>
          <a:stretch/>
        </p:blipFill>
        <p:spPr>
          <a:xfrm>
            <a:off x="2485050" y="878850"/>
            <a:ext cx="4900275" cy="27991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g16434d3f472_0_29"/>
          <p:cNvSpPr txBox="1">
            <a:spLocks noGrp="1"/>
          </p:cNvSpPr>
          <p:nvPr>
            <p:ph type="title"/>
          </p:nvPr>
        </p:nvSpPr>
        <p:spPr>
          <a:xfrm>
            <a:off x="304800" y="457200"/>
            <a:ext cx="8686800" cy="8382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SzPts val="1800"/>
              <a:buNone/>
            </a:pPr>
            <a:r>
              <a:rPr lang="en-US"/>
              <a:t>Table of Content</a:t>
            </a:r>
            <a:endParaRPr/>
          </a:p>
        </p:txBody>
      </p:sp>
      <p:sp>
        <p:nvSpPr>
          <p:cNvPr id="105" name="Google Shape;105;g16434d3f472_0_29"/>
          <p:cNvSpPr txBox="1">
            <a:spLocks noGrp="1"/>
          </p:cNvSpPr>
          <p:nvPr>
            <p:ph type="body" idx="1"/>
          </p:nvPr>
        </p:nvSpPr>
        <p:spPr>
          <a:xfrm>
            <a:off x="304800" y="1554162"/>
            <a:ext cx="8686800" cy="4526100"/>
          </a:xfrm>
          <a:prstGeom prst="rect">
            <a:avLst/>
          </a:prstGeom>
          <a:noFill/>
          <a:ln>
            <a:noFill/>
          </a:ln>
        </p:spPr>
        <p:txBody>
          <a:bodyPr spcFirstLastPara="1" wrap="square" lIns="91425" tIns="45700" rIns="91425" bIns="45700" anchor="t" anchorCtr="0">
            <a:normAutofit/>
          </a:bodyPr>
          <a:lstStyle/>
          <a:p>
            <a:pPr marL="457200" lvl="0" indent="-308610" algn="l" rtl="0">
              <a:lnSpc>
                <a:spcPct val="100000"/>
              </a:lnSpc>
              <a:spcBef>
                <a:spcPts val="360"/>
              </a:spcBef>
              <a:spcAft>
                <a:spcPts val="0"/>
              </a:spcAft>
              <a:buSzPts val="1260"/>
              <a:buChar char="?"/>
            </a:pPr>
            <a:r>
              <a:rPr lang="en-US"/>
              <a:t>Introduction</a:t>
            </a:r>
            <a:endParaRPr/>
          </a:p>
          <a:p>
            <a:pPr marL="457200" lvl="0" indent="-308610" algn="l" rtl="0">
              <a:lnSpc>
                <a:spcPct val="100000"/>
              </a:lnSpc>
              <a:spcBef>
                <a:spcPts val="0"/>
              </a:spcBef>
              <a:spcAft>
                <a:spcPts val="0"/>
              </a:spcAft>
              <a:buSzPts val="1260"/>
              <a:buChar char="?"/>
            </a:pPr>
            <a:r>
              <a:rPr lang="en-US"/>
              <a:t>Impact of inflation on customer and organisation</a:t>
            </a:r>
            <a:endParaRPr/>
          </a:p>
          <a:p>
            <a:pPr marL="457200" lvl="0" indent="-308610" algn="l" rtl="0">
              <a:lnSpc>
                <a:spcPct val="100000"/>
              </a:lnSpc>
              <a:spcBef>
                <a:spcPts val="0"/>
              </a:spcBef>
              <a:spcAft>
                <a:spcPts val="0"/>
              </a:spcAft>
              <a:buSzPts val="1260"/>
              <a:buChar char="?"/>
            </a:pPr>
            <a:r>
              <a:rPr lang="en-US"/>
              <a:t>PESTLE analysis </a:t>
            </a:r>
            <a:endParaRPr/>
          </a:p>
          <a:p>
            <a:pPr marL="457200" lvl="0" indent="-308610" algn="l" rtl="0">
              <a:lnSpc>
                <a:spcPct val="100000"/>
              </a:lnSpc>
              <a:spcBef>
                <a:spcPts val="0"/>
              </a:spcBef>
              <a:spcAft>
                <a:spcPts val="0"/>
              </a:spcAft>
              <a:buSzPts val="1260"/>
              <a:buChar char="?"/>
            </a:pPr>
            <a:r>
              <a:rPr lang="en-US"/>
              <a:t>Fish Bone diagram </a:t>
            </a:r>
            <a:endParaRPr/>
          </a:p>
          <a:p>
            <a:pPr marL="457200" lvl="0" indent="-308610" algn="l" rtl="0">
              <a:lnSpc>
                <a:spcPct val="100000"/>
              </a:lnSpc>
              <a:spcBef>
                <a:spcPts val="0"/>
              </a:spcBef>
              <a:spcAft>
                <a:spcPts val="0"/>
              </a:spcAft>
              <a:buSzPts val="1260"/>
              <a:buChar char="?"/>
            </a:pPr>
            <a:r>
              <a:rPr lang="en-US"/>
              <a:t>Recommendation </a:t>
            </a:r>
            <a:endParaRPr/>
          </a:p>
          <a:p>
            <a:pPr marL="457200" lvl="0" indent="-308610" algn="l" rtl="0">
              <a:lnSpc>
                <a:spcPct val="100000"/>
              </a:lnSpc>
              <a:spcBef>
                <a:spcPts val="0"/>
              </a:spcBef>
              <a:spcAft>
                <a:spcPts val="0"/>
              </a:spcAft>
              <a:buSzPts val="1260"/>
              <a:buChar char="?"/>
            </a:pPr>
            <a:r>
              <a:rPr lang="en-US"/>
              <a:t>Conclusion </a:t>
            </a:r>
            <a:endParaRPr/>
          </a:p>
          <a:p>
            <a:pPr marL="457200" lvl="0" indent="-308610" algn="l" rtl="0">
              <a:lnSpc>
                <a:spcPct val="100000"/>
              </a:lnSpc>
              <a:spcBef>
                <a:spcPts val="0"/>
              </a:spcBef>
              <a:spcAft>
                <a:spcPts val="0"/>
              </a:spcAft>
              <a:buSzPts val="1260"/>
              <a:buChar char="?"/>
            </a:pPr>
            <a:r>
              <a:rPr lang="en-US"/>
              <a:t>References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g16434d3f472_0_1"/>
          <p:cNvSpPr txBox="1">
            <a:spLocks noGrp="1"/>
          </p:cNvSpPr>
          <p:nvPr>
            <p:ph type="title"/>
          </p:nvPr>
        </p:nvSpPr>
        <p:spPr>
          <a:xfrm>
            <a:off x="304800" y="457200"/>
            <a:ext cx="8686800" cy="8382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SzPts val="1800"/>
              <a:buNone/>
            </a:pPr>
            <a:r>
              <a:rPr lang="en-US"/>
              <a:t>Introduction </a:t>
            </a:r>
            <a:endParaRPr/>
          </a:p>
        </p:txBody>
      </p:sp>
      <p:sp>
        <p:nvSpPr>
          <p:cNvPr id="112" name="Google Shape;112;g16434d3f472_0_1"/>
          <p:cNvSpPr txBox="1">
            <a:spLocks noGrp="1"/>
          </p:cNvSpPr>
          <p:nvPr>
            <p:ph type="body" idx="1"/>
          </p:nvPr>
        </p:nvSpPr>
        <p:spPr>
          <a:xfrm>
            <a:off x="304800" y="1554162"/>
            <a:ext cx="8686800" cy="45261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360"/>
              </a:spcBef>
              <a:spcAft>
                <a:spcPts val="0"/>
              </a:spcAft>
              <a:buSzPts val="1260"/>
              <a:buNone/>
            </a:pPr>
            <a:r>
              <a:rPr lang="en-US"/>
              <a:t>Impact of inflation on consumer and organisation.</a:t>
            </a:r>
            <a:endParaRPr/>
          </a:p>
          <a:p>
            <a:pPr marL="0" lvl="0" indent="0" algn="l" rtl="0">
              <a:lnSpc>
                <a:spcPct val="100000"/>
              </a:lnSpc>
              <a:spcBef>
                <a:spcPts val="360"/>
              </a:spcBef>
              <a:spcAft>
                <a:spcPts val="0"/>
              </a:spcAft>
              <a:buSzPts val="1260"/>
              <a:buNone/>
            </a:pPr>
            <a:r>
              <a:rPr lang="en-US"/>
              <a:t>Pestle analysis of macro environment.</a:t>
            </a:r>
            <a:endParaRPr/>
          </a:p>
          <a:p>
            <a:pPr marL="0" lvl="0" indent="0" algn="l" rtl="0">
              <a:lnSpc>
                <a:spcPct val="100000"/>
              </a:lnSpc>
              <a:spcBef>
                <a:spcPts val="360"/>
              </a:spcBef>
              <a:spcAft>
                <a:spcPts val="0"/>
              </a:spcAft>
              <a:buSzPts val="1260"/>
              <a:buNone/>
            </a:pPr>
            <a:r>
              <a:rPr lang="en-US"/>
              <a:t>Fish Bone to analyse the problem.</a:t>
            </a:r>
            <a:endParaRPr/>
          </a:p>
          <a:p>
            <a:pPr marL="0" lvl="0" indent="0" algn="l" rtl="0">
              <a:lnSpc>
                <a:spcPct val="100000"/>
              </a:lnSpc>
              <a:spcBef>
                <a:spcPts val="360"/>
              </a:spcBef>
              <a:spcAft>
                <a:spcPts val="0"/>
              </a:spcAft>
              <a:buSzPts val="1260"/>
              <a:buNone/>
            </a:pPr>
            <a:r>
              <a:rPr lang="en-US"/>
              <a:t>Recommendation. </a:t>
            </a:r>
            <a:endParaRPr/>
          </a:p>
          <a:p>
            <a:pPr marL="0" lvl="0" indent="0" algn="l" rtl="0">
              <a:lnSpc>
                <a:spcPct val="100000"/>
              </a:lnSpc>
              <a:spcBef>
                <a:spcPts val="360"/>
              </a:spcBef>
              <a:spcAft>
                <a:spcPts val="0"/>
              </a:spcAft>
              <a:buSzPts val="1260"/>
              <a:buNone/>
            </a:pPr>
            <a:r>
              <a:rPr lang="en-US"/>
              <a:t>Conclusion.</a:t>
            </a:r>
            <a:endParaRPr/>
          </a:p>
          <a:p>
            <a:pPr marL="0" lvl="0" indent="0" algn="l" rtl="0">
              <a:lnSpc>
                <a:spcPct val="100000"/>
              </a:lnSpc>
              <a:spcBef>
                <a:spcPts val="360"/>
              </a:spcBef>
              <a:spcAft>
                <a:spcPts val="0"/>
              </a:spcAft>
              <a:buSzPts val="1260"/>
              <a:buNone/>
            </a:pPr>
            <a:endParaRPr/>
          </a:p>
          <a:p>
            <a:pPr marL="0" lvl="0" indent="0" algn="l" rtl="0">
              <a:lnSpc>
                <a:spcPct val="100000"/>
              </a:lnSpc>
              <a:spcBef>
                <a:spcPts val="360"/>
              </a:spcBef>
              <a:spcAft>
                <a:spcPts val="0"/>
              </a:spcAft>
              <a:buSzPts val="1260"/>
              <a:buNone/>
            </a:pPr>
            <a:endParaRPr/>
          </a:p>
        </p:txBody>
      </p:sp>
      <p:pic>
        <p:nvPicPr>
          <p:cNvPr id="113" name="Google Shape;113;g16434d3f472_0_1"/>
          <p:cNvPicPr preferRelativeResize="0"/>
          <p:nvPr/>
        </p:nvPicPr>
        <p:blipFill rotWithShape="1">
          <a:blip r:embed="rId3">
            <a:alphaModFix/>
          </a:blip>
          <a:srcRect/>
          <a:stretch/>
        </p:blipFill>
        <p:spPr>
          <a:xfrm>
            <a:off x="4534583" y="4007425"/>
            <a:ext cx="3702167" cy="22213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5"/>
          <p:cNvSpPr txBox="1">
            <a:spLocks noGrp="1"/>
          </p:cNvSpPr>
          <p:nvPr>
            <p:ph type="title"/>
          </p:nvPr>
        </p:nvSpPr>
        <p:spPr>
          <a:xfrm>
            <a:off x="304800" y="457200"/>
            <a:ext cx="8686800" cy="838200"/>
          </a:xfrm>
          <a:prstGeom prst="rect">
            <a:avLst/>
          </a:prstGeom>
          <a:noFill/>
          <a:ln>
            <a:noFill/>
          </a:ln>
        </p:spPr>
        <p:txBody>
          <a:bodyPr spcFirstLastPara="1" wrap="square" lIns="91425" tIns="45700" rIns="91425" bIns="45700" anchor="ctr" anchorCtr="0">
            <a:normAutofit fontScale="90000"/>
          </a:bodyPr>
          <a:lstStyle/>
          <a:p>
            <a:pPr marL="0" lvl="0" indent="0" algn="just" rtl="0">
              <a:lnSpc>
                <a:spcPct val="150000"/>
              </a:lnSpc>
              <a:spcBef>
                <a:spcPts val="2000"/>
              </a:spcBef>
              <a:spcAft>
                <a:spcPts val="600"/>
              </a:spcAft>
              <a:buClr>
                <a:schemeClr val="dk1"/>
              </a:buClr>
              <a:buSzPct val="50925"/>
              <a:buFont typeface="Arial"/>
              <a:buNone/>
            </a:pPr>
            <a:r>
              <a:rPr lang="en-US" sz="2400" b="1">
                <a:solidFill>
                  <a:schemeClr val="dk1"/>
                </a:solidFill>
                <a:latin typeface="Times New Roman"/>
                <a:ea typeface="Times New Roman"/>
                <a:cs typeface="Times New Roman"/>
                <a:sym typeface="Times New Roman"/>
              </a:rPr>
              <a:t>“Impact of inflation on customer and organisation” </a:t>
            </a:r>
            <a:endParaRPr sz="2400"/>
          </a:p>
        </p:txBody>
      </p:sp>
      <p:sp>
        <p:nvSpPr>
          <p:cNvPr id="120" name="Google Shape;120;p5"/>
          <p:cNvSpPr txBox="1">
            <a:spLocks noGrp="1"/>
          </p:cNvSpPr>
          <p:nvPr>
            <p:ph type="body" idx="1"/>
          </p:nvPr>
        </p:nvSpPr>
        <p:spPr>
          <a:xfrm>
            <a:off x="304800" y="1554150"/>
            <a:ext cx="8091600" cy="3922500"/>
          </a:xfrm>
          <a:prstGeom prst="rect">
            <a:avLst/>
          </a:prstGeom>
          <a:noFill/>
          <a:ln>
            <a:noFill/>
          </a:ln>
        </p:spPr>
        <p:txBody>
          <a:bodyPr spcFirstLastPara="1" wrap="square" lIns="91425" tIns="45700" rIns="91425" bIns="45700" anchor="t" anchorCtr="0">
            <a:normAutofit fontScale="92500"/>
          </a:bodyPr>
          <a:lstStyle/>
          <a:p>
            <a:pPr marL="457200" lvl="0" indent="-308610" algn="l" rtl="0">
              <a:lnSpc>
                <a:spcPct val="100000"/>
              </a:lnSpc>
              <a:spcBef>
                <a:spcPts val="0"/>
              </a:spcBef>
              <a:spcAft>
                <a:spcPts val="0"/>
              </a:spcAft>
              <a:buSzPct val="42567"/>
              <a:buChar char="?"/>
            </a:pPr>
            <a:r>
              <a:rPr lang="en-US"/>
              <a:t>Purchasing power of consumer affected.</a:t>
            </a:r>
            <a:endParaRPr/>
          </a:p>
          <a:p>
            <a:pPr marL="457200" lvl="0" indent="-308610" algn="l" rtl="0">
              <a:lnSpc>
                <a:spcPct val="100000"/>
              </a:lnSpc>
              <a:spcBef>
                <a:spcPts val="0"/>
              </a:spcBef>
              <a:spcAft>
                <a:spcPts val="0"/>
              </a:spcAft>
              <a:buSzPct val="42567"/>
              <a:buChar char="?"/>
            </a:pPr>
            <a:r>
              <a:rPr lang="en-US"/>
              <a:t>Organisation also faces problem in purchasing raw material.</a:t>
            </a:r>
            <a:endParaRPr/>
          </a:p>
          <a:p>
            <a:pPr marL="457200" lvl="0" indent="-308610" algn="l" rtl="0">
              <a:lnSpc>
                <a:spcPct val="100000"/>
              </a:lnSpc>
              <a:spcBef>
                <a:spcPts val="0"/>
              </a:spcBef>
              <a:spcAft>
                <a:spcPts val="0"/>
              </a:spcAft>
              <a:buSzPct val="42567"/>
              <a:buChar char="?"/>
            </a:pPr>
            <a:r>
              <a:rPr lang="en-US"/>
              <a:t>No timely productivity. </a:t>
            </a:r>
            <a:endParaRPr/>
          </a:p>
          <a:p>
            <a:pPr marL="457200" lvl="0" indent="0" algn="l" rtl="0">
              <a:lnSpc>
                <a:spcPct val="100000"/>
              </a:lnSpc>
              <a:spcBef>
                <a:spcPts val="0"/>
              </a:spcBef>
              <a:spcAft>
                <a:spcPts val="0"/>
              </a:spcAft>
              <a:buSzPct val="42567"/>
              <a:buNone/>
            </a:pPr>
            <a:endParaRPr/>
          </a:p>
          <a:p>
            <a:pPr marL="342900" lvl="0" indent="-342900" algn="l" rtl="0">
              <a:lnSpc>
                <a:spcPct val="100000"/>
              </a:lnSpc>
              <a:spcBef>
                <a:spcPts val="592"/>
              </a:spcBef>
              <a:spcAft>
                <a:spcPts val="0"/>
              </a:spcAft>
              <a:buSzPct val="75675"/>
              <a:buNone/>
            </a:pPr>
            <a:br>
              <a:rPr lang="en-US"/>
            </a:br>
            <a:br>
              <a:rPr lang="en-US"/>
            </a:br>
            <a:endParaRPr/>
          </a:p>
        </p:txBody>
      </p:sp>
      <p:pic>
        <p:nvPicPr>
          <p:cNvPr id="121" name="Google Shape;121;p5"/>
          <p:cNvPicPr preferRelativeResize="0"/>
          <p:nvPr/>
        </p:nvPicPr>
        <p:blipFill rotWithShape="1">
          <a:blip r:embed="rId3">
            <a:alphaModFix/>
          </a:blip>
          <a:srcRect/>
          <a:stretch/>
        </p:blipFill>
        <p:spPr>
          <a:xfrm>
            <a:off x="3664931" y="3932475"/>
            <a:ext cx="4326800" cy="24311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g1638e59765d_0_2"/>
          <p:cNvSpPr txBox="1">
            <a:spLocks noGrp="1"/>
          </p:cNvSpPr>
          <p:nvPr>
            <p:ph type="title"/>
          </p:nvPr>
        </p:nvSpPr>
        <p:spPr>
          <a:xfrm>
            <a:off x="304800" y="457200"/>
            <a:ext cx="8686800" cy="8382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SzPts val="1800"/>
              <a:buNone/>
            </a:pPr>
            <a:r>
              <a:rPr lang="en-US"/>
              <a:t>Pestle analysis on macro environment  </a:t>
            </a:r>
            <a:endParaRPr/>
          </a:p>
        </p:txBody>
      </p:sp>
      <p:sp>
        <p:nvSpPr>
          <p:cNvPr id="128" name="Google Shape;128;g1638e59765d_0_2"/>
          <p:cNvSpPr txBox="1">
            <a:spLocks noGrp="1"/>
          </p:cNvSpPr>
          <p:nvPr>
            <p:ph type="body" idx="1"/>
          </p:nvPr>
        </p:nvSpPr>
        <p:spPr>
          <a:xfrm>
            <a:off x="304800" y="1554162"/>
            <a:ext cx="8686800" cy="45261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360"/>
              </a:spcBef>
              <a:spcAft>
                <a:spcPts val="0"/>
              </a:spcAft>
              <a:buSzPts val="1260"/>
              <a:buNone/>
            </a:pPr>
            <a:r>
              <a:rPr lang="en-US"/>
              <a:t>Political factor</a:t>
            </a:r>
            <a:endParaRPr/>
          </a:p>
          <a:p>
            <a:pPr marL="0" lvl="0" indent="0" algn="l" rtl="0">
              <a:lnSpc>
                <a:spcPct val="100000"/>
              </a:lnSpc>
              <a:spcBef>
                <a:spcPts val="360"/>
              </a:spcBef>
              <a:spcAft>
                <a:spcPts val="0"/>
              </a:spcAft>
              <a:buSzPts val="1260"/>
              <a:buNone/>
            </a:pPr>
            <a:r>
              <a:rPr lang="en-US"/>
              <a:t>Economical factor</a:t>
            </a:r>
            <a:endParaRPr/>
          </a:p>
          <a:p>
            <a:pPr marL="0" lvl="0" indent="0" algn="l" rtl="0">
              <a:lnSpc>
                <a:spcPct val="100000"/>
              </a:lnSpc>
              <a:spcBef>
                <a:spcPts val="360"/>
              </a:spcBef>
              <a:spcAft>
                <a:spcPts val="0"/>
              </a:spcAft>
              <a:buSzPts val="1260"/>
              <a:buNone/>
            </a:pPr>
            <a:r>
              <a:rPr lang="en-US"/>
              <a:t>Social Factor</a:t>
            </a:r>
            <a:endParaRPr/>
          </a:p>
          <a:p>
            <a:pPr marL="0" lvl="0" indent="0" algn="l" rtl="0">
              <a:lnSpc>
                <a:spcPct val="100000"/>
              </a:lnSpc>
              <a:spcBef>
                <a:spcPts val="360"/>
              </a:spcBef>
              <a:spcAft>
                <a:spcPts val="0"/>
              </a:spcAft>
              <a:buSzPts val="1260"/>
              <a:buNone/>
            </a:pPr>
            <a:r>
              <a:rPr lang="en-US"/>
              <a:t>Technological factor</a:t>
            </a:r>
            <a:endParaRPr/>
          </a:p>
          <a:p>
            <a:pPr marL="0" lvl="0" indent="0" algn="l" rtl="0">
              <a:lnSpc>
                <a:spcPct val="100000"/>
              </a:lnSpc>
              <a:spcBef>
                <a:spcPts val="360"/>
              </a:spcBef>
              <a:spcAft>
                <a:spcPts val="0"/>
              </a:spcAft>
              <a:buSzPts val="1260"/>
              <a:buNone/>
            </a:pPr>
            <a:r>
              <a:rPr lang="en-US"/>
              <a:t>Legal factor </a:t>
            </a:r>
            <a:endParaRPr/>
          </a:p>
          <a:p>
            <a:pPr marL="0" lvl="0" indent="0" algn="l" rtl="0">
              <a:lnSpc>
                <a:spcPct val="100000"/>
              </a:lnSpc>
              <a:spcBef>
                <a:spcPts val="360"/>
              </a:spcBef>
              <a:spcAft>
                <a:spcPts val="0"/>
              </a:spcAft>
              <a:buSzPts val="1260"/>
              <a:buNone/>
            </a:pPr>
            <a:r>
              <a:rPr lang="en-US"/>
              <a:t>Environmental factor </a:t>
            </a:r>
            <a:endParaRPr/>
          </a:p>
        </p:txBody>
      </p:sp>
      <p:pic>
        <p:nvPicPr>
          <p:cNvPr id="129" name="Google Shape;129;g1638e59765d_0_2"/>
          <p:cNvPicPr preferRelativeResize="0"/>
          <p:nvPr/>
        </p:nvPicPr>
        <p:blipFill rotWithShape="1">
          <a:blip r:embed="rId3">
            <a:alphaModFix/>
          </a:blip>
          <a:srcRect/>
          <a:stretch/>
        </p:blipFill>
        <p:spPr>
          <a:xfrm>
            <a:off x="5611300" y="3718775"/>
            <a:ext cx="2757500" cy="22385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g1638e59765d_0_9"/>
          <p:cNvSpPr txBox="1">
            <a:spLocks noGrp="1"/>
          </p:cNvSpPr>
          <p:nvPr>
            <p:ph type="title"/>
          </p:nvPr>
        </p:nvSpPr>
        <p:spPr>
          <a:xfrm>
            <a:off x="304800" y="457200"/>
            <a:ext cx="8686800" cy="838200"/>
          </a:xfrm>
          <a:prstGeom prst="rect">
            <a:avLst/>
          </a:prstGeom>
          <a:noFill/>
          <a:ln>
            <a:noFill/>
          </a:ln>
        </p:spPr>
        <p:txBody>
          <a:bodyPr spcFirstLastPara="1" wrap="square" lIns="91425" tIns="45700" rIns="91425" bIns="45700" anchor="ctr" anchorCtr="0">
            <a:noAutofit/>
          </a:bodyPr>
          <a:lstStyle/>
          <a:p>
            <a:pPr marL="0" lvl="0" indent="0" algn="just" rtl="0">
              <a:lnSpc>
                <a:spcPct val="150000"/>
              </a:lnSpc>
              <a:spcBef>
                <a:spcPts val="2000"/>
              </a:spcBef>
              <a:spcAft>
                <a:spcPts val="0"/>
              </a:spcAft>
              <a:buClr>
                <a:schemeClr val="dk1"/>
              </a:buClr>
              <a:buSzPts val="1100"/>
              <a:buFont typeface="Arial"/>
              <a:buNone/>
            </a:pPr>
            <a:r>
              <a:rPr lang="en-US" sz="2400" b="1">
                <a:solidFill>
                  <a:schemeClr val="dk1"/>
                </a:solidFill>
                <a:latin typeface="Times New Roman"/>
                <a:ea typeface="Times New Roman"/>
                <a:cs typeface="Times New Roman"/>
                <a:sym typeface="Times New Roman"/>
              </a:rPr>
              <a:t>“Fishbone Diagram for analysing problem” </a:t>
            </a:r>
            <a:endParaRPr sz="2400" b="1">
              <a:solidFill>
                <a:schemeClr val="dk1"/>
              </a:solidFill>
              <a:latin typeface="Times New Roman"/>
              <a:ea typeface="Times New Roman"/>
              <a:cs typeface="Times New Roman"/>
              <a:sym typeface="Times New Roman"/>
            </a:endParaRPr>
          </a:p>
          <a:p>
            <a:pPr marL="0" lvl="0" indent="0" algn="l" rtl="0">
              <a:lnSpc>
                <a:spcPct val="100000"/>
              </a:lnSpc>
              <a:spcBef>
                <a:spcPts val="600"/>
              </a:spcBef>
              <a:spcAft>
                <a:spcPts val="0"/>
              </a:spcAft>
              <a:buSzPts val="1800"/>
              <a:buNone/>
            </a:pPr>
            <a:endParaRPr/>
          </a:p>
        </p:txBody>
      </p:sp>
      <p:sp>
        <p:nvSpPr>
          <p:cNvPr id="136" name="Google Shape;136;g1638e59765d_0_9"/>
          <p:cNvSpPr txBox="1">
            <a:spLocks noGrp="1"/>
          </p:cNvSpPr>
          <p:nvPr>
            <p:ph type="body" idx="1"/>
          </p:nvPr>
        </p:nvSpPr>
        <p:spPr>
          <a:xfrm>
            <a:off x="304800" y="1554162"/>
            <a:ext cx="8686800" cy="45261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360"/>
              </a:spcBef>
              <a:spcAft>
                <a:spcPts val="0"/>
              </a:spcAft>
              <a:buSzPts val="1260"/>
              <a:buNone/>
            </a:pPr>
            <a:r>
              <a:rPr lang="en-US"/>
              <a:t>People lost job.</a:t>
            </a:r>
            <a:endParaRPr/>
          </a:p>
          <a:p>
            <a:pPr marL="0" lvl="0" indent="0" algn="l" rtl="0">
              <a:lnSpc>
                <a:spcPct val="100000"/>
              </a:lnSpc>
              <a:spcBef>
                <a:spcPts val="360"/>
              </a:spcBef>
              <a:spcAft>
                <a:spcPts val="0"/>
              </a:spcAft>
              <a:buSzPts val="1260"/>
              <a:buNone/>
            </a:pPr>
            <a:r>
              <a:rPr lang="en-US"/>
              <a:t>People where not able to purchase.</a:t>
            </a:r>
            <a:endParaRPr/>
          </a:p>
          <a:p>
            <a:pPr marL="0" lvl="0" indent="0" algn="l" rtl="0">
              <a:lnSpc>
                <a:spcPct val="100000"/>
              </a:lnSpc>
              <a:spcBef>
                <a:spcPts val="360"/>
              </a:spcBef>
              <a:spcAft>
                <a:spcPts val="0"/>
              </a:spcAft>
              <a:buSzPts val="1260"/>
              <a:buNone/>
            </a:pPr>
            <a:r>
              <a:rPr lang="en-US"/>
              <a:t>Organisation was not able to produce good at right time. </a:t>
            </a:r>
            <a:endParaRPr/>
          </a:p>
        </p:txBody>
      </p:sp>
      <p:pic>
        <p:nvPicPr>
          <p:cNvPr id="137" name="Google Shape;137;g1638e59765d_0_9"/>
          <p:cNvPicPr preferRelativeResize="0"/>
          <p:nvPr/>
        </p:nvPicPr>
        <p:blipFill>
          <a:blip r:embed="rId3">
            <a:alphaModFix/>
          </a:blip>
          <a:stretch>
            <a:fillRect/>
          </a:stretch>
        </p:blipFill>
        <p:spPr>
          <a:xfrm>
            <a:off x="628125" y="3974750"/>
            <a:ext cx="7228726" cy="26832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g1638e59765d_0_26"/>
          <p:cNvSpPr txBox="1">
            <a:spLocks noGrp="1"/>
          </p:cNvSpPr>
          <p:nvPr>
            <p:ph type="title"/>
          </p:nvPr>
        </p:nvSpPr>
        <p:spPr>
          <a:xfrm>
            <a:off x="304800" y="457200"/>
            <a:ext cx="8686800" cy="8382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SzPts val="1800"/>
              <a:buNone/>
            </a:pPr>
            <a:r>
              <a:rPr lang="en-US"/>
              <a:t>Recommendation </a:t>
            </a:r>
            <a:endParaRPr/>
          </a:p>
        </p:txBody>
      </p:sp>
      <p:sp>
        <p:nvSpPr>
          <p:cNvPr id="144" name="Google Shape;144;g1638e59765d_0_26"/>
          <p:cNvSpPr txBox="1">
            <a:spLocks noGrp="1"/>
          </p:cNvSpPr>
          <p:nvPr>
            <p:ph type="body" idx="1"/>
          </p:nvPr>
        </p:nvSpPr>
        <p:spPr>
          <a:xfrm>
            <a:off x="304800" y="1554162"/>
            <a:ext cx="8686800" cy="4526100"/>
          </a:xfrm>
          <a:prstGeom prst="rect">
            <a:avLst/>
          </a:prstGeom>
          <a:noFill/>
          <a:ln>
            <a:noFill/>
          </a:ln>
        </p:spPr>
        <p:txBody>
          <a:bodyPr spcFirstLastPara="1" wrap="square" lIns="91425" tIns="45700" rIns="91425" bIns="45700" anchor="t" anchorCtr="0">
            <a:normAutofit/>
          </a:bodyPr>
          <a:lstStyle/>
          <a:p>
            <a:pPr marL="457200" lvl="0" indent="-308610" algn="l" rtl="0">
              <a:lnSpc>
                <a:spcPct val="100000"/>
              </a:lnSpc>
              <a:spcBef>
                <a:spcPts val="360"/>
              </a:spcBef>
              <a:spcAft>
                <a:spcPts val="0"/>
              </a:spcAft>
              <a:buSzPts val="1260"/>
              <a:buChar char="?"/>
            </a:pPr>
            <a:r>
              <a:rPr lang="en-US"/>
              <a:t>Recruit more number of employee and sell at reasonable price.</a:t>
            </a:r>
            <a:endParaRPr/>
          </a:p>
          <a:p>
            <a:pPr marL="457200" lvl="0" indent="-308610" algn="l" rtl="0">
              <a:lnSpc>
                <a:spcPct val="100000"/>
              </a:lnSpc>
              <a:spcBef>
                <a:spcPts val="0"/>
              </a:spcBef>
              <a:spcAft>
                <a:spcPts val="0"/>
              </a:spcAft>
              <a:buSzPts val="1260"/>
              <a:buChar char="?"/>
            </a:pPr>
            <a:r>
              <a:rPr lang="en-US"/>
              <a:t>Implement the cost leadership style.</a:t>
            </a:r>
            <a:endParaRPr/>
          </a:p>
          <a:p>
            <a:pPr marL="457200" lvl="0" indent="-308610" algn="l" rtl="0">
              <a:lnSpc>
                <a:spcPct val="100000"/>
              </a:lnSpc>
              <a:spcBef>
                <a:spcPts val="0"/>
              </a:spcBef>
              <a:spcAft>
                <a:spcPts val="0"/>
              </a:spcAft>
              <a:buSzPts val="1260"/>
              <a:buChar char="?"/>
            </a:pPr>
            <a:r>
              <a:rPr lang="en-US"/>
              <a:t>Always keep a proper stock of product and raw materials. </a:t>
            </a:r>
            <a:endParaRPr/>
          </a:p>
        </p:txBody>
      </p:sp>
      <p:pic>
        <p:nvPicPr>
          <p:cNvPr id="145" name="Google Shape;145;g1638e59765d_0_26"/>
          <p:cNvPicPr preferRelativeResize="0"/>
          <p:nvPr/>
        </p:nvPicPr>
        <p:blipFill rotWithShape="1">
          <a:blip r:embed="rId3">
            <a:alphaModFix/>
          </a:blip>
          <a:srcRect/>
          <a:stretch/>
        </p:blipFill>
        <p:spPr>
          <a:xfrm>
            <a:off x="4572002" y="4137902"/>
            <a:ext cx="3058600" cy="229099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14"/>
          <p:cNvSpPr txBox="1">
            <a:spLocks noGrp="1"/>
          </p:cNvSpPr>
          <p:nvPr>
            <p:ph type="title"/>
          </p:nvPr>
        </p:nvSpPr>
        <p:spPr>
          <a:xfrm>
            <a:off x="304800" y="457200"/>
            <a:ext cx="8686800" cy="838200"/>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100000"/>
              </a:lnSpc>
              <a:spcBef>
                <a:spcPts val="0"/>
              </a:spcBef>
              <a:spcAft>
                <a:spcPts val="0"/>
              </a:spcAft>
              <a:buClr>
                <a:schemeClr val="dk2"/>
              </a:buClr>
              <a:buSzPct val="100000"/>
              <a:buFont typeface="Libre Franklin Medium"/>
              <a:buNone/>
            </a:pPr>
            <a:r>
              <a:rPr lang="en-US" b="1"/>
              <a:t>Conclusion </a:t>
            </a:r>
            <a:br>
              <a:rPr lang="en-US"/>
            </a:br>
            <a:br>
              <a:rPr lang="en-US"/>
            </a:br>
            <a:endParaRPr/>
          </a:p>
        </p:txBody>
      </p:sp>
      <p:sp>
        <p:nvSpPr>
          <p:cNvPr id="152" name="Google Shape;152;p14"/>
          <p:cNvSpPr txBox="1">
            <a:spLocks noGrp="1"/>
          </p:cNvSpPr>
          <p:nvPr>
            <p:ph type="body" idx="1"/>
          </p:nvPr>
        </p:nvSpPr>
        <p:spPr>
          <a:xfrm>
            <a:off x="304800" y="1554163"/>
            <a:ext cx="8534400" cy="4084638"/>
          </a:xfrm>
          <a:prstGeom prst="rect">
            <a:avLst/>
          </a:prstGeom>
          <a:noFill/>
          <a:ln>
            <a:noFill/>
          </a:ln>
        </p:spPr>
        <p:txBody>
          <a:bodyPr spcFirstLastPara="1" wrap="square" lIns="91425" tIns="45700" rIns="91425" bIns="45700" anchor="t" anchorCtr="0">
            <a:normAutofit/>
          </a:bodyPr>
          <a:lstStyle/>
          <a:p>
            <a:pPr marL="342900" lvl="0" indent="-323342" algn="l" rtl="0">
              <a:lnSpc>
                <a:spcPct val="100000"/>
              </a:lnSpc>
              <a:spcBef>
                <a:spcPts val="448"/>
              </a:spcBef>
              <a:spcAft>
                <a:spcPts val="0"/>
              </a:spcAft>
              <a:buSzPts val="1260"/>
              <a:buChar char="?"/>
            </a:pPr>
            <a:r>
              <a:rPr lang="en-US"/>
              <a:t>Information regarding inflation.</a:t>
            </a:r>
            <a:endParaRPr/>
          </a:p>
          <a:p>
            <a:pPr marL="342900" lvl="0" indent="-323342" algn="l" rtl="0">
              <a:lnSpc>
                <a:spcPct val="100000"/>
              </a:lnSpc>
              <a:spcBef>
                <a:spcPts val="448"/>
              </a:spcBef>
              <a:spcAft>
                <a:spcPts val="0"/>
              </a:spcAft>
              <a:buSzPts val="1260"/>
              <a:buChar char="?"/>
            </a:pPr>
            <a:r>
              <a:rPr lang="en-US"/>
              <a:t>Impact on consumer and organisation</a:t>
            </a:r>
            <a:endParaRPr/>
          </a:p>
          <a:p>
            <a:pPr marL="342900" lvl="0" indent="-323342" algn="l" rtl="0">
              <a:lnSpc>
                <a:spcPct val="100000"/>
              </a:lnSpc>
              <a:spcBef>
                <a:spcPts val="448"/>
              </a:spcBef>
              <a:spcAft>
                <a:spcPts val="0"/>
              </a:spcAft>
              <a:buSzPts val="1260"/>
              <a:buChar char="?"/>
            </a:pPr>
            <a:r>
              <a:rPr lang="en-US"/>
              <a:t>Pestle and Fish bone analysis </a:t>
            </a:r>
            <a:endParaRPr/>
          </a:p>
          <a:p>
            <a:pPr marL="342900" lvl="0" indent="-243332" algn="l" rtl="0">
              <a:lnSpc>
                <a:spcPct val="100000"/>
              </a:lnSpc>
              <a:spcBef>
                <a:spcPts val="448"/>
              </a:spcBef>
              <a:spcAft>
                <a:spcPts val="0"/>
              </a:spcAft>
              <a:buSzPts val="1260"/>
              <a:buNone/>
            </a:pPr>
            <a:endParaRPr/>
          </a:p>
          <a:p>
            <a:pPr marL="342900" lvl="0" indent="0" algn="l" rtl="0">
              <a:lnSpc>
                <a:spcPct val="100000"/>
              </a:lnSpc>
              <a:spcBef>
                <a:spcPts val="448"/>
              </a:spcBef>
              <a:spcAft>
                <a:spcPts val="0"/>
              </a:spcAft>
              <a:buSzPts val="1260"/>
              <a:buNone/>
            </a:pPr>
            <a:endParaRPr/>
          </a:p>
          <a:p>
            <a:pPr marL="342900" lvl="0" indent="-342900" algn="l" rtl="0">
              <a:lnSpc>
                <a:spcPct val="100000"/>
              </a:lnSpc>
              <a:spcBef>
                <a:spcPts val="448"/>
              </a:spcBef>
              <a:spcAft>
                <a:spcPts val="0"/>
              </a:spcAft>
              <a:buSzPts val="2240"/>
              <a:buNone/>
            </a:pPr>
            <a:endParaRPr/>
          </a:p>
        </p:txBody>
      </p:sp>
      <p:pic>
        <p:nvPicPr>
          <p:cNvPr id="153" name="Google Shape;153;p14"/>
          <p:cNvPicPr preferRelativeResize="0"/>
          <p:nvPr/>
        </p:nvPicPr>
        <p:blipFill rotWithShape="1">
          <a:blip r:embed="rId3">
            <a:alphaModFix/>
          </a:blip>
          <a:srcRect/>
          <a:stretch/>
        </p:blipFill>
        <p:spPr>
          <a:xfrm>
            <a:off x="4788354" y="4094454"/>
            <a:ext cx="3430575" cy="22829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15"/>
          <p:cNvSpPr txBox="1">
            <a:spLocks noGrp="1"/>
          </p:cNvSpPr>
          <p:nvPr>
            <p:ph type="title"/>
          </p:nvPr>
        </p:nvSpPr>
        <p:spPr>
          <a:xfrm>
            <a:off x="304800" y="457200"/>
            <a:ext cx="8686800" cy="8382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2"/>
              </a:buClr>
              <a:buSzPts val="3600"/>
              <a:buFont typeface="Libre Franklin Medium"/>
              <a:buNone/>
            </a:pPr>
            <a:r>
              <a:rPr lang="en-US"/>
              <a:t>REFERENCES </a:t>
            </a:r>
            <a:endParaRPr/>
          </a:p>
        </p:txBody>
      </p:sp>
      <p:sp>
        <p:nvSpPr>
          <p:cNvPr id="159" name="Google Shape;159;p15"/>
          <p:cNvSpPr txBox="1">
            <a:spLocks noGrp="1"/>
          </p:cNvSpPr>
          <p:nvPr>
            <p:ph type="body" idx="1"/>
          </p:nvPr>
        </p:nvSpPr>
        <p:spPr>
          <a:xfrm>
            <a:off x="304800" y="1554162"/>
            <a:ext cx="8686800" cy="4525963"/>
          </a:xfrm>
          <a:prstGeom prst="rect">
            <a:avLst/>
          </a:prstGeom>
          <a:noFill/>
          <a:ln>
            <a:noFill/>
          </a:ln>
        </p:spPr>
        <p:txBody>
          <a:bodyPr spcFirstLastPara="1" wrap="square" lIns="91425" tIns="45700" rIns="91425" bIns="45700" anchor="t" anchorCtr="0">
            <a:normAutofit fontScale="47500" lnSpcReduction="20000"/>
          </a:bodyPr>
          <a:lstStyle/>
          <a:p>
            <a:pPr marL="457200" lvl="0" indent="-296164" algn="l" rtl="0">
              <a:lnSpc>
                <a:spcPct val="115000"/>
              </a:lnSpc>
              <a:spcBef>
                <a:spcPts val="1200"/>
              </a:spcBef>
              <a:spcAft>
                <a:spcPts val="0"/>
              </a:spcAft>
              <a:buSzPct val="70000"/>
              <a:buChar char="?"/>
            </a:pPr>
            <a:r>
              <a:rPr lang="en-US"/>
              <a:t>Brewer, M., Crossley, T.F. and Zilio, F., 2019. What Do We Really Know about the Employment Effects of the UK's National Minimum Wage?.</a:t>
            </a:r>
            <a:endParaRPr/>
          </a:p>
          <a:p>
            <a:pPr marL="457200" lvl="0" indent="-296164" algn="l" rtl="0">
              <a:lnSpc>
                <a:spcPct val="115000"/>
              </a:lnSpc>
              <a:spcBef>
                <a:spcPts val="0"/>
              </a:spcBef>
              <a:spcAft>
                <a:spcPts val="0"/>
              </a:spcAft>
              <a:buSzPct val="70000"/>
              <a:buChar char="?"/>
            </a:pPr>
            <a:r>
              <a:rPr lang="en-US"/>
              <a:t>Coccia, M., 2020. Fishbone diagram for technological analysis and foresight. Int. J. Foresight and Innovation Policy, 14(2/3), p.4.</a:t>
            </a:r>
            <a:endParaRPr/>
          </a:p>
          <a:p>
            <a:pPr marL="457200" lvl="0" indent="-296164" algn="l" rtl="0">
              <a:lnSpc>
                <a:spcPct val="115000"/>
              </a:lnSpc>
              <a:spcBef>
                <a:spcPts val="0"/>
              </a:spcBef>
              <a:spcAft>
                <a:spcPts val="0"/>
              </a:spcAft>
              <a:buSzPct val="70000"/>
              <a:buChar char="?"/>
            </a:pPr>
            <a:r>
              <a:rPr lang="en-US"/>
              <a:t>Khan, S.U., 2020. Interest Rate and Inflation Nexus, an Application of Granger Causality Test Empirical Investigation: A Case Study of UK. Saudi Journal of Business and Management Studies, 5(01), pp.32-39.</a:t>
            </a:r>
            <a:endParaRPr/>
          </a:p>
          <a:p>
            <a:pPr marL="457200" lvl="0" indent="-296164" algn="l" rtl="0">
              <a:lnSpc>
                <a:spcPct val="115000"/>
              </a:lnSpc>
              <a:spcBef>
                <a:spcPts val="0"/>
              </a:spcBef>
              <a:spcAft>
                <a:spcPts val="0"/>
              </a:spcAft>
              <a:buSzPct val="70000"/>
              <a:buChar char="?"/>
            </a:pPr>
            <a:r>
              <a:rPr lang="en-US"/>
              <a:t>Mak, H.W. and Fancourt, D., 2022. Predictors of engaging in voluntary work during the COVID-19 pandemic: Analyses of data from 31,890 adults in the UK. Perspectives in Public Health, 142(5), pp.287-296.</a:t>
            </a:r>
            <a:endParaRPr/>
          </a:p>
          <a:p>
            <a:pPr marL="457200" lvl="0" indent="-296164" algn="l" rtl="0">
              <a:lnSpc>
                <a:spcPct val="115000"/>
              </a:lnSpc>
              <a:spcBef>
                <a:spcPts val="0"/>
              </a:spcBef>
              <a:spcAft>
                <a:spcPts val="0"/>
              </a:spcAft>
              <a:buSzPct val="70000"/>
              <a:buChar char="?"/>
            </a:pPr>
            <a:r>
              <a:rPr lang="en-US"/>
              <a:t>Patel, N., 2019. Education Levels and Employment in UK.</a:t>
            </a:r>
            <a:endParaRPr/>
          </a:p>
          <a:p>
            <a:pPr marL="457200" lvl="0" indent="-296164" algn="l" rtl="0">
              <a:lnSpc>
                <a:spcPct val="115000"/>
              </a:lnSpc>
              <a:spcBef>
                <a:spcPts val="0"/>
              </a:spcBef>
              <a:spcAft>
                <a:spcPts val="0"/>
              </a:spcAft>
              <a:buSzPct val="70000"/>
              <a:buChar char="?"/>
            </a:pPr>
            <a:r>
              <a:rPr lang="en-US"/>
              <a:t>Remazeilles, A., Montag, H., Carvalho, F., Parker, G. and Howell, B., 2022, May. Applying Biodiversity Net Gain to solar parks in the UK. In EGU General Assembly Conference Abstracts (pp. EGU22-7770).</a:t>
            </a:r>
            <a:endParaRPr/>
          </a:p>
          <a:p>
            <a:pPr marL="457200" lvl="0" indent="-296164" algn="l" rtl="0">
              <a:lnSpc>
                <a:spcPct val="115000"/>
              </a:lnSpc>
              <a:spcBef>
                <a:spcPts val="0"/>
              </a:spcBef>
              <a:spcAft>
                <a:spcPts val="0"/>
              </a:spcAft>
              <a:buSzPct val="70000"/>
              <a:buChar char="?"/>
            </a:pPr>
            <a:r>
              <a:rPr lang="en-US"/>
              <a:t>Yau, A., Law, C., Cornelsen, L., Adams, J., Boyland, E.J., Burgoine, T., de Vocht, F., White, M. and Cummins, S., 2022. OP78 Association between online grocery delivery service use and food and drink purchase behaviour: a cross-sectional analysis of UK purchase data.</a:t>
            </a:r>
            <a:endParaRPr/>
          </a:p>
          <a:p>
            <a:pPr marL="457200" lvl="0" indent="-228599" algn="l" rtl="0">
              <a:lnSpc>
                <a:spcPct val="115000"/>
              </a:lnSpc>
              <a:spcBef>
                <a:spcPts val="0"/>
              </a:spcBef>
              <a:spcAft>
                <a:spcPts val="0"/>
              </a:spcAft>
              <a:buSzPct val="39375"/>
              <a:buNone/>
            </a:pPr>
            <a:endParaRPr/>
          </a:p>
          <a:p>
            <a:pPr marL="342900" lvl="0" indent="-296671" algn="l" rtl="0">
              <a:lnSpc>
                <a:spcPct val="100000"/>
              </a:lnSpc>
              <a:spcBef>
                <a:spcPts val="208"/>
              </a:spcBef>
              <a:spcAft>
                <a:spcPts val="0"/>
              </a:spcAft>
              <a:buSzPct val="39375"/>
              <a:buNone/>
            </a:pPr>
            <a:endParaRPr/>
          </a:p>
          <a:p>
            <a:pPr marL="342900" lvl="0" indent="-296672" algn="l" rtl="0">
              <a:lnSpc>
                <a:spcPct val="100000"/>
              </a:lnSpc>
              <a:spcBef>
                <a:spcPts val="208"/>
              </a:spcBef>
              <a:spcAft>
                <a:spcPts val="0"/>
              </a:spcAft>
              <a:buSzPct val="70000"/>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pic>
        <p:nvPicPr>
          <p:cNvPr id="164" name="Google Shape;164;p16" descr="download (1).png"/>
          <p:cNvPicPr preferRelativeResize="0"/>
          <p:nvPr/>
        </p:nvPicPr>
        <p:blipFill rotWithShape="1">
          <a:blip r:embed="rId3">
            <a:alphaModFix/>
          </a:blip>
          <a:srcRect/>
          <a:stretch/>
        </p:blipFill>
        <p:spPr>
          <a:xfrm>
            <a:off x="1160745" y="1981200"/>
            <a:ext cx="5773455" cy="2514600"/>
          </a:xfrm>
          <a:prstGeom prst="rect">
            <a:avLst/>
          </a:prstGeom>
          <a:noFill/>
          <a:ln>
            <a:noFill/>
          </a:ln>
        </p:spPr>
      </p:pic>
    </p:spTree>
  </p:cSld>
  <p:clrMapOvr>
    <a:masterClrMapping/>
  </p:clrMapOvr>
</p:sld>
</file>

<file path=ppt/theme/theme1.xml><?xml version="1.0" encoding="utf-8"?>
<a:theme xmlns:a="http://schemas.openxmlformats.org/drawingml/2006/main" name="Trek">
  <a:themeElements>
    <a:clrScheme name="Trek">
      <a:dk1>
        <a:srgbClr val="000000"/>
      </a:dk1>
      <a:lt1>
        <a:srgbClr val="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10</Slides>
  <Notes>10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Trek</vt:lpstr>
      <vt:lpstr> Student : Iuliana Claudia Cojocaru Student number: 2129735 Lecturer: Chijioke Uba</vt:lpstr>
      <vt:lpstr>Table of Content</vt:lpstr>
      <vt:lpstr>Introduction </vt:lpstr>
      <vt:lpstr>“Impact of inflation on customer and organisation” </vt:lpstr>
      <vt:lpstr>Pestle analysis on macro environment  </vt:lpstr>
      <vt:lpstr>“Fishbone Diagram for analysing problem”  </vt:lpstr>
      <vt:lpstr>Recommendation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RT 306</dc:creator>
  <cp:lastModifiedBy>Iuliana Cojocaru</cp:lastModifiedBy>
  <cp:revision>26</cp:revision>
  <dcterms:created xsi:type="dcterms:W3CDTF">2006-08-16T00:00:00Z</dcterms:created>
  <dcterms:modified xsi:type="dcterms:W3CDTF">2022-11-12T14:38:11Z</dcterms:modified>
</cp:coreProperties>
</file>