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3" r:id="rId1"/>
  </p:sldMasterIdLst>
  <p:notesMasterIdLst>
    <p:notesMasterId r:id="rId33"/>
  </p:notesMasterIdLst>
  <p:sldIdLst>
    <p:sldId id="256" r:id="rId2"/>
    <p:sldId id="257" r:id="rId3"/>
    <p:sldId id="258" r:id="rId4"/>
    <p:sldId id="261" r:id="rId5"/>
    <p:sldId id="263" r:id="rId6"/>
    <p:sldId id="302" r:id="rId7"/>
    <p:sldId id="308" r:id="rId8"/>
    <p:sldId id="304" r:id="rId9"/>
    <p:sldId id="303" r:id="rId10"/>
    <p:sldId id="307" r:id="rId11"/>
    <p:sldId id="271" r:id="rId12"/>
    <p:sldId id="306" r:id="rId13"/>
    <p:sldId id="268" r:id="rId14"/>
    <p:sldId id="309" r:id="rId15"/>
    <p:sldId id="259" r:id="rId16"/>
    <p:sldId id="273" r:id="rId17"/>
    <p:sldId id="283" r:id="rId18"/>
    <p:sldId id="272" r:id="rId19"/>
    <p:sldId id="280" r:id="rId20"/>
    <p:sldId id="282" r:id="rId21"/>
    <p:sldId id="275" r:id="rId22"/>
    <p:sldId id="276" r:id="rId23"/>
    <p:sldId id="264" r:id="rId24"/>
    <p:sldId id="278" r:id="rId25"/>
    <p:sldId id="281" r:id="rId26"/>
    <p:sldId id="269" r:id="rId27"/>
    <p:sldId id="270" r:id="rId28"/>
    <p:sldId id="310" r:id="rId29"/>
    <p:sldId id="311" r:id="rId30"/>
    <p:sldId id="260" r:id="rId31"/>
    <p:sldId id="284" r:id="rId32"/>
  </p:sldIdLst>
  <p:sldSz cx="9144000" cy="5143500" type="screen16x9"/>
  <p:notesSz cx="6858000" cy="9144000"/>
  <p:embeddedFontLst>
    <p:embeddedFont>
      <p:font typeface="Barlow Semi Condensed" pitchFamily="2" charset="77"/>
      <p:regular r:id="rId34"/>
      <p:bold r:id="rId35"/>
      <p:italic r:id="rId36"/>
      <p:boldItalic r:id="rId37"/>
    </p:embeddedFont>
    <p:embeddedFont>
      <p:font typeface="Barlow Semi Condensed Light" pitchFamily="2" charset="77"/>
      <p:regular r:id="rId38"/>
      <p:bold r:id="rId39"/>
      <p:italic r:id="rId40"/>
      <p:boldItalic r:id="rId41"/>
    </p:embeddedFont>
    <p:embeddedFont>
      <p:font typeface="Barlow Semi Condensed SemiBold" pitchFamily="2" charset="77"/>
      <p:regular r:id="rId42"/>
      <p:bold r:id="rId43"/>
      <p:italic r:id="rId44"/>
      <p:boldItalic r:id="rId45"/>
    </p:embeddedFont>
    <p:embeddedFont>
      <p:font typeface="Calibri" panose="020F0502020204030204" pitchFamily="34" charset="0"/>
      <p:regular r:id="rId46"/>
      <p:bold r:id="rId47"/>
      <p:italic r:id="rId48"/>
      <p:boldItalic r:id="rId49"/>
    </p:embeddedFont>
    <p:embeddedFont>
      <p:font typeface="Fira Sans Extra Condensed Medium" panose="020B0603050000020004" pitchFamily="34" charset="0"/>
      <p:regular r:id="rId50"/>
      <p:bold r:id="rId51"/>
      <p:italic r:id="rId52"/>
      <p:boldItalic r:id="rId53"/>
    </p:embeddedFont>
    <p:embeddedFont>
      <p:font typeface="Roboto Slab Regular" pitchFamily="2" charset="0"/>
      <p:regular r:id="rId54"/>
      <p:bold r:id="rId55"/>
    </p:embeddedFont>
    <p:embeddedFont>
      <p:font typeface="Saira Extra Condensed" pitchFamily="2" charset="77"/>
      <p:regular r:id="rId56"/>
      <p:bold r:id="rId57"/>
      <p:boldItalic r:id="rId58"/>
    </p:embeddedFont>
    <p:embeddedFont>
      <p:font typeface="Saira ExtraCondensed Medium" pitchFamily="2" charset="77"/>
      <p:regular r:id="rId59"/>
      <p:bold r:id="rId60"/>
      <p:boldItalic r:id="rId61"/>
    </p:embeddedFont>
    <p:embeddedFont>
      <p:font typeface="Saira ExtraCondensed SemiBold" pitchFamily="2" charset="77"/>
      <p:regular r:id="rId62"/>
      <p:bold r:id="rId63"/>
      <p:boldItalic r:id="rId64"/>
    </p:embeddedFont>
    <p:embeddedFont>
      <p:font typeface="Squada One" panose="02000000000000000000" pitchFamily="2" charset="0"/>
      <p:regular r:id="rId6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9AA0A6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900BF"/>
    <a:srgbClr val="FF60F4"/>
    <a:srgbClr val="FF00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71"/>
  </p:normalViewPr>
  <p:slideViewPr>
    <p:cSldViewPr snapToGrid="0">
      <p:cViewPr>
        <p:scale>
          <a:sx n="121" d="100"/>
          <a:sy n="121" d="100"/>
        </p:scale>
        <p:origin x="824" y="464"/>
      </p:cViewPr>
      <p:guideLst>
        <p:guide orient="horz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font" Target="fonts/font9.fntdata"/><Relationship Id="rId47" Type="http://schemas.openxmlformats.org/officeDocument/2006/relationships/font" Target="fonts/font14.fntdata"/><Relationship Id="rId63" Type="http://schemas.openxmlformats.org/officeDocument/2006/relationships/font" Target="fonts/font30.fntdata"/><Relationship Id="rId68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font" Target="fonts/font7.fntdata"/><Relationship Id="rId45" Type="http://schemas.openxmlformats.org/officeDocument/2006/relationships/font" Target="fonts/font12.fntdata"/><Relationship Id="rId53" Type="http://schemas.openxmlformats.org/officeDocument/2006/relationships/font" Target="fonts/font20.fntdata"/><Relationship Id="rId58" Type="http://schemas.openxmlformats.org/officeDocument/2006/relationships/font" Target="fonts/font25.fntdata"/><Relationship Id="rId66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font" Target="fonts/font28.fntdata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43" Type="http://schemas.openxmlformats.org/officeDocument/2006/relationships/font" Target="fonts/font10.fntdata"/><Relationship Id="rId48" Type="http://schemas.openxmlformats.org/officeDocument/2006/relationships/font" Target="fonts/font15.fntdata"/><Relationship Id="rId56" Type="http://schemas.openxmlformats.org/officeDocument/2006/relationships/font" Target="fonts/font23.fntdata"/><Relationship Id="rId64" Type="http://schemas.openxmlformats.org/officeDocument/2006/relationships/font" Target="fonts/font31.fntdata"/><Relationship Id="rId69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font" Target="fonts/font18.fntdata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font" Target="fonts/font5.fntdata"/><Relationship Id="rId46" Type="http://schemas.openxmlformats.org/officeDocument/2006/relationships/font" Target="fonts/font13.fntdata"/><Relationship Id="rId59" Type="http://schemas.openxmlformats.org/officeDocument/2006/relationships/font" Target="fonts/font26.fntdata"/><Relationship Id="rId67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font" Target="fonts/font8.fntdata"/><Relationship Id="rId54" Type="http://schemas.openxmlformats.org/officeDocument/2006/relationships/font" Target="fonts/font21.fntdata"/><Relationship Id="rId62" Type="http://schemas.openxmlformats.org/officeDocument/2006/relationships/font" Target="fonts/font29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49" Type="http://schemas.openxmlformats.org/officeDocument/2006/relationships/font" Target="fonts/font16.fntdata"/><Relationship Id="rId57" Type="http://schemas.openxmlformats.org/officeDocument/2006/relationships/font" Target="fonts/font24.fntdata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font" Target="fonts/font11.fntdata"/><Relationship Id="rId52" Type="http://schemas.openxmlformats.org/officeDocument/2006/relationships/font" Target="fonts/font19.fntdata"/><Relationship Id="rId60" Type="http://schemas.openxmlformats.org/officeDocument/2006/relationships/font" Target="fonts/font27.fntdata"/><Relationship Id="rId65" Type="http://schemas.openxmlformats.org/officeDocument/2006/relationships/font" Target="fonts/font3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font" Target="fonts/font6.fntdata"/><Relationship Id="rId34" Type="http://schemas.openxmlformats.org/officeDocument/2006/relationships/font" Target="fonts/font1.fntdata"/><Relationship Id="rId50" Type="http://schemas.openxmlformats.org/officeDocument/2006/relationships/font" Target="fonts/font17.fntdata"/><Relationship Id="rId55" Type="http://schemas.openxmlformats.org/officeDocument/2006/relationships/font" Target="fonts/font2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4dfce81f19_0_17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4dfce81f19_0_17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54d0e54301_1_6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54d0e54301_1_6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" name="Google Shape;230;g5540b6adc3_2_9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1" name="Google Shape;231;g5540b6adc3_2_9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g5540b6adc3_2_12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1" name="Google Shape;251;g5540b6adc3_2_12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38962696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661713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7171817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g4dfce81f19_0_4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3" name="Google Shape;123;g4dfce81f19_0_4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429174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g55320d76d5_1_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67" name="Google Shape;567;g55320d76d5_1_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9" name="Google Shape;489;g55320d76d5_1_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0" name="Google Shape;490;g55320d76d5_1_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3" name="Google Shape;793;g55d3347980_3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4" name="Google Shape;794;g55d3347980_3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9531167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g5540b6adc3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Google Shape;161;g5540b6adc3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540b6adc3_2_7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540b6adc3_2_7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7" name="Google Shape;847;g5540b6adc3_2_90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48" name="Google Shape;848;g5540b6adc3_2_90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" name="Google Shape;574;g5540b6adc3_2_7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5" name="Google Shape;575;g5540b6adc3_2_7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5" name="Google Shape;785;g55320d76d5_1_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6" name="Google Shape;786;g55320d76d5_1_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" name="Google Shape;820;g54cf9e97a6_1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21" name="Google Shape;821;g54cf9e97a6_1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g5540b6adc3_2_7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3" name="Google Shape;633;g5540b6adc3_2_7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1" name="Google Shape;661;g5540b6adc3_2_75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2" name="Google Shape;662;g5540b6adc3_2_75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g5540b6adc3_2_1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9" name="Google Shape;259;g5540b6adc3_2_1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" name="Google Shape;761;g55320d76d5_1_6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62" name="Google Shape;762;g55320d76d5_1_6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3" name="Google Shape;793;g55d3347980_3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94" name="Google Shape;794;g55d3347980_3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g5540b6adc3_2_5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98" name="Google Shape;498;g5540b6adc3_2_5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3" name="Google Shape;533;g5540b6adc3_2_5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4" name="Google Shape;534;g5540b6adc3_2_5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4" name="Google Shape;574;g5540b6adc3_2_7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5" name="Google Shape;575;g5540b6adc3_2_7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5088318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9" name="Google Shape;599;g5540b6adc3_2_7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0" name="Google Shape;600;g5540b6adc3_2_7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2883861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g5540b6adc3_2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6" name="Google Shape;206;g5540b6adc3_2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2" name="Google Shape;862;g5540b6adc3_2_9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3" name="Google Shape;863;g5540b6adc3_2_9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TITTLE OPENING" type="title">
  <p:cSld name="TITLE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18639" y="1507984"/>
            <a:ext cx="176" cy="172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0" y="0"/>
                </a:move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" name="Google Shape;11;p2"/>
          <p:cNvSpPr/>
          <p:nvPr/>
        </p:nvSpPr>
        <p:spPr>
          <a:xfrm>
            <a:off x="18639" y="2419108"/>
            <a:ext cx="176" cy="172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" name="Google Shape;12;p2"/>
          <p:cNvSpPr/>
          <p:nvPr/>
        </p:nvSpPr>
        <p:spPr>
          <a:xfrm flipH="1">
            <a:off x="1144517" y="9122"/>
            <a:ext cx="176" cy="172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0" y="1"/>
                </a:moveTo>
                <a:lnTo>
                  <a:pt x="0" y="1"/>
                </a:lnTo>
                <a:lnTo>
                  <a:pt x="0" y="1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" name="Google Shape;13;p2"/>
          <p:cNvSpPr/>
          <p:nvPr/>
        </p:nvSpPr>
        <p:spPr>
          <a:xfrm flipH="1">
            <a:off x="1144517" y="9122"/>
            <a:ext cx="176" cy="172"/>
          </a:xfrm>
          <a:custGeom>
            <a:avLst/>
            <a:gdLst/>
            <a:ahLst/>
            <a:cxnLst/>
            <a:rect l="l" t="t" r="r" b="b"/>
            <a:pathLst>
              <a:path w="1" h="1" extrusionOk="0">
                <a:moveTo>
                  <a:pt x="0" y="1"/>
                </a:moveTo>
                <a:lnTo>
                  <a:pt x="0" y="1"/>
                </a:lnTo>
                <a:lnTo>
                  <a:pt x="0" y="1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ctrTitle"/>
          </p:nvPr>
        </p:nvSpPr>
        <p:spPr>
          <a:xfrm flipH="1">
            <a:off x="1144850" y="2646075"/>
            <a:ext cx="3394200" cy="670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None/>
              <a:defRPr sz="60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None/>
              <a:defRPr sz="5200"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None/>
              <a:defRPr sz="5200"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None/>
              <a:defRPr sz="5200"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None/>
              <a:defRPr sz="5200"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None/>
              <a:defRPr sz="5200"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None/>
              <a:defRPr sz="5200"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None/>
              <a:defRPr sz="5200"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5200"/>
              <a:buNone/>
              <a:defRPr sz="52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ubTitle" idx="1"/>
          </p:nvPr>
        </p:nvSpPr>
        <p:spPr>
          <a:xfrm flipH="1">
            <a:off x="1144700" y="3316575"/>
            <a:ext cx="1934400" cy="67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16" name="Google Shape;16;p2"/>
          <p:cNvCxnSpPr/>
          <p:nvPr/>
        </p:nvCxnSpPr>
        <p:spPr>
          <a:xfrm>
            <a:off x="1257850" y="3246250"/>
            <a:ext cx="4641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LUMNS" type="titleOnly">
  <p:cSld name="TITLE_ONLY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/>
          <p:nvPr/>
        </p:nvSpPr>
        <p:spPr>
          <a:xfrm>
            <a:off x="1165500" y="1838375"/>
            <a:ext cx="3343800" cy="2684100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4641650" y="1838375"/>
            <a:ext cx="3343800" cy="2684100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ubTitle" idx="1"/>
          </p:nvPr>
        </p:nvSpPr>
        <p:spPr>
          <a:xfrm>
            <a:off x="1552731" y="3050500"/>
            <a:ext cx="2797200" cy="111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subTitle" idx="2"/>
          </p:nvPr>
        </p:nvSpPr>
        <p:spPr>
          <a:xfrm>
            <a:off x="4794050" y="3050500"/>
            <a:ext cx="2797200" cy="111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ctrTitle"/>
          </p:nvPr>
        </p:nvSpPr>
        <p:spPr>
          <a:xfrm>
            <a:off x="1552731" y="2457900"/>
            <a:ext cx="2797200" cy="644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9pPr>
          </a:lstStyle>
          <a:p>
            <a:endParaRPr/>
          </a:p>
        </p:txBody>
      </p:sp>
      <p:sp>
        <p:nvSpPr>
          <p:cNvPr id="23" name="Google Shape;23;p3"/>
          <p:cNvSpPr txBox="1">
            <a:spLocks noGrp="1"/>
          </p:cNvSpPr>
          <p:nvPr>
            <p:ph type="ctrTitle" idx="3"/>
          </p:nvPr>
        </p:nvSpPr>
        <p:spPr>
          <a:xfrm>
            <a:off x="4794050" y="2457900"/>
            <a:ext cx="2797200" cy="644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Saira ExtraCondensed Medium"/>
              <a:buNone/>
              <a:defRPr sz="180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defRPr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ctrTitle" idx="4"/>
          </p:nvPr>
        </p:nvSpPr>
        <p:spPr>
          <a:xfrm>
            <a:off x="1000125" y="134800"/>
            <a:ext cx="71439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25" name="Google Shape;25;p3"/>
          <p:cNvCxnSpPr>
            <a:stCxn id="24" idx="2"/>
          </p:cNvCxnSpPr>
          <p:nvPr/>
        </p:nvCxnSpPr>
        <p:spPr>
          <a:xfrm>
            <a:off x="4572075" y="986500"/>
            <a:ext cx="4575600" cy="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620">
          <p15:clr>
            <a:srgbClr val="FA7B17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">
  <p:cSld name="CUSTOM_1_1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Google Shape;27;p4"/>
          <p:cNvSpPr txBox="1">
            <a:spLocks noGrp="1"/>
          </p:cNvSpPr>
          <p:nvPr>
            <p:ph type="ctrTitle"/>
          </p:nvPr>
        </p:nvSpPr>
        <p:spPr>
          <a:xfrm>
            <a:off x="2825950" y="15759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ubTitle" idx="1"/>
          </p:nvPr>
        </p:nvSpPr>
        <p:spPr>
          <a:xfrm>
            <a:off x="3034050" y="2037397"/>
            <a:ext cx="19065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title" idx="2" hasCustomPrompt="1"/>
          </p:nvPr>
        </p:nvSpPr>
        <p:spPr>
          <a:xfrm>
            <a:off x="3110412" y="1059178"/>
            <a:ext cx="1753800" cy="5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None/>
              <a:defRPr sz="6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30" name="Google Shape;30;p4"/>
          <p:cNvSpPr txBox="1">
            <a:spLocks noGrp="1"/>
          </p:cNvSpPr>
          <p:nvPr>
            <p:ph type="ctrTitle" idx="3"/>
          </p:nvPr>
        </p:nvSpPr>
        <p:spPr>
          <a:xfrm>
            <a:off x="2826162" y="32550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1" name="Google Shape;31;p4"/>
          <p:cNvSpPr txBox="1">
            <a:spLocks noGrp="1"/>
          </p:cNvSpPr>
          <p:nvPr>
            <p:ph type="subTitle" idx="4"/>
          </p:nvPr>
        </p:nvSpPr>
        <p:spPr>
          <a:xfrm>
            <a:off x="2998950" y="3716497"/>
            <a:ext cx="19767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2" name="Google Shape;32;p4"/>
          <p:cNvSpPr txBox="1">
            <a:spLocks noGrp="1"/>
          </p:cNvSpPr>
          <p:nvPr>
            <p:ph type="title" idx="5" hasCustomPrompt="1"/>
          </p:nvPr>
        </p:nvSpPr>
        <p:spPr>
          <a:xfrm>
            <a:off x="3110412" y="2738280"/>
            <a:ext cx="1753800" cy="5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None/>
              <a:defRPr sz="6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33" name="Google Shape;33;p4"/>
          <p:cNvSpPr txBox="1">
            <a:spLocks noGrp="1"/>
          </p:cNvSpPr>
          <p:nvPr>
            <p:ph type="ctrTitle" idx="6"/>
          </p:nvPr>
        </p:nvSpPr>
        <p:spPr>
          <a:xfrm>
            <a:off x="4975625" y="15759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4" name="Google Shape;34;p4"/>
          <p:cNvSpPr txBox="1">
            <a:spLocks noGrp="1"/>
          </p:cNvSpPr>
          <p:nvPr>
            <p:ph type="subTitle" idx="7"/>
          </p:nvPr>
        </p:nvSpPr>
        <p:spPr>
          <a:xfrm>
            <a:off x="5183500" y="2037397"/>
            <a:ext cx="19065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5" name="Google Shape;35;p4"/>
          <p:cNvSpPr txBox="1">
            <a:spLocks noGrp="1"/>
          </p:cNvSpPr>
          <p:nvPr>
            <p:ph type="title" idx="8" hasCustomPrompt="1"/>
          </p:nvPr>
        </p:nvSpPr>
        <p:spPr>
          <a:xfrm>
            <a:off x="5259862" y="1059178"/>
            <a:ext cx="1753800" cy="5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None/>
              <a:defRPr sz="6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36" name="Google Shape;36;p4"/>
          <p:cNvSpPr txBox="1">
            <a:spLocks noGrp="1"/>
          </p:cNvSpPr>
          <p:nvPr>
            <p:ph type="ctrTitle" idx="9"/>
          </p:nvPr>
        </p:nvSpPr>
        <p:spPr>
          <a:xfrm>
            <a:off x="4975587" y="32550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7" name="Google Shape;37;p4"/>
          <p:cNvSpPr txBox="1">
            <a:spLocks noGrp="1"/>
          </p:cNvSpPr>
          <p:nvPr>
            <p:ph type="subTitle" idx="13"/>
          </p:nvPr>
        </p:nvSpPr>
        <p:spPr>
          <a:xfrm>
            <a:off x="5148400" y="3716497"/>
            <a:ext cx="19767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38" name="Google Shape;38;p4"/>
          <p:cNvSpPr txBox="1">
            <a:spLocks noGrp="1"/>
          </p:cNvSpPr>
          <p:nvPr>
            <p:ph type="title" idx="14" hasCustomPrompt="1"/>
          </p:nvPr>
        </p:nvSpPr>
        <p:spPr>
          <a:xfrm>
            <a:off x="5259862" y="2738280"/>
            <a:ext cx="1753800" cy="5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None/>
              <a:defRPr sz="6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39" name="Google Shape;39;p4"/>
          <p:cNvSpPr txBox="1">
            <a:spLocks noGrp="1"/>
          </p:cNvSpPr>
          <p:nvPr>
            <p:ph type="ctrTitle" idx="15"/>
          </p:nvPr>
        </p:nvSpPr>
        <p:spPr>
          <a:xfrm rot="-5400000">
            <a:off x="6378350" y="1583700"/>
            <a:ext cx="34875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None/>
              <a:defRPr sz="24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40" name="Google Shape;40;p4"/>
          <p:cNvCxnSpPr/>
          <p:nvPr/>
        </p:nvCxnSpPr>
        <p:spPr>
          <a:xfrm>
            <a:off x="8541292" y="-14700"/>
            <a:ext cx="0" cy="366900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1" name="Google Shape;41;p4"/>
          <p:cNvSpPr txBox="1">
            <a:spLocks noGrp="1"/>
          </p:cNvSpPr>
          <p:nvPr>
            <p:ph type="ctrTitle" idx="16"/>
          </p:nvPr>
        </p:nvSpPr>
        <p:spPr>
          <a:xfrm>
            <a:off x="606175" y="1575950"/>
            <a:ext cx="23928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42" name="Google Shape;42;p4"/>
          <p:cNvSpPr txBox="1">
            <a:spLocks noGrp="1"/>
          </p:cNvSpPr>
          <p:nvPr>
            <p:ph type="subTitle" idx="17"/>
          </p:nvPr>
        </p:nvSpPr>
        <p:spPr>
          <a:xfrm>
            <a:off x="849375" y="2037397"/>
            <a:ext cx="19065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43" name="Google Shape;43;p4"/>
          <p:cNvSpPr txBox="1">
            <a:spLocks noGrp="1"/>
          </p:cNvSpPr>
          <p:nvPr>
            <p:ph type="title" idx="18" hasCustomPrompt="1"/>
          </p:nvPr>
        </p:nvSpPr>
        <p:spPr>
          <a:xfrm>
            <a:off x="925737" y="1059178"/>
            <a:ext cx="1753800" cy="5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None/>
              <a:defRPr sz="6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44" name="Google Shape;44;p4"/>
          <p:cNvSpPr txBox="1">
            <a:spLocks noGrp="1"/>
          </p:cNvSpPr>
          <p:nvPr>
            <p:ph type="ctrTitle" idx="19"/>
          </p:nvPr>
        </p:nvSpPr>
        <p:spPr>
          <a:xfrm>
            <a:off x="641487" y="32550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45" name="Google Shape;45;p4"/>
          <p:cNvSpPr txBox="1">
            <a:spLocks noGrp="1"/>
          </p:cNvSpPr>
          <p:nvPr>
            <p:ph type="subTitle" idx="20"/>
          </p:nvPr>
        </p:nvSpPr>
        <p:spPr>
          <a:xfrm>
            <a:off x="814275" y="3716497"/>
            <a:ext cx="1976700" cy="613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46" name="Google Shape;46;p4"/>
          <p:cNvSpPr txBox="1">
            <a:spLocks noGrp="1"/>
          </p:cNvSpPr>
          <p:nvPr>
            <p:ph type="title" idx="21" hasCustomPrompt="1"/>
          </p:nvPr>
        </p:nvSpPr>
        <p:spPr>
          <a:xfrm>
            <a:off x="925737" y="2738280"/>
            <a:ext cx="1753800" cy="5778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None/>
              <a:defRPr sz="6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6000"/>
              <a:buFont typeface="Fira Sans Extra Condensed Medium"/>
              <a:buNone/>
              <a:defRPr sz="60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cxnSp>
        <p:nvCxnSpPr>
          <p:cNvPr id="47" name="Google Shape;47;p4"/>
          <p:cNvCxnSpPr/>
          <p:nvPr/>
        </p:nvCxnSpPr>
        <p:spPr>
          <a:xfrm>
            <a:off x="1089475" y="1712986"/>
            <a:ext cx="5795400" cy="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48" name="Google Shape;48;p4"/>
          <p:cNvCxnSpPr/>
          <p:nvPr/>
        </p:nvCxnSpPr>
        <p:spPr>
          <a:xfrm>
            <a:off x="1089475" y="3390061"/>
            <a:ext cx="5795400" cy="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EADLINE 1">
  <p:cSld name="CUSTOM_1_1_1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5"/>
          <p:cNvSpPr txBox="1">
            <a:spLocks noGrp="1"/>
          </p:cNvSpPr>
          <p:nvPr>
            <p:ph type="title" hasCustomPrompt="1"/>
          </p:nvPr>
        </p:nvSpPr>
        <p:spPr>
          <a:xfrm>
            <a:off x="374450" y="1858700"/>
            <a:ext cx="1444800" cy="1619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51" name="Google Shape;51;p5"/>
          <p:cNvSpPr txBox="1">
            <a:spLocks noGrp="1"/>
          </p:cNvSpPr>
          <p:nvPr>
            <p:ph type="ctrTitle" idx="2"/>
          </p:nvPr>
        </p:nvSpPr>
        <p:spPr>
          <a:xfrm>
            <a:off x="1868249" y="2540048"/>
            <a:ext cx="3294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52" name="Google Shape;52;p5"/>
          <p:cNvSpPr txBox="1">
            <a:spLocks noGrp="1"/>
          </p:cNvSpPr>
          <p:nvPr>
            <p:ph type="subTitle" idx="1"/>
          </p:nvPr>
        </p:nvSpPr>
        <p:spPr>
          <a:xfrm>
            <a:off x="1868250" y="3180766"/>
            <a:ext cx="1906500" cy="367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53" name="Google Shape;53;p5"/>
          <p:cNvCxnSpPr/>
          <p:nvPr/>
        </p:nvCxnSpPr>
        <p:spPr>
          <a:xfrm>
            <a:off x="0" y="3079800"/>
            <a:ext cx="4020300" cy="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11">
          <p15:clr>
            <a:srgbClr val="FA7B17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EADLINE 3">
  <p:cSld name="CUSTOM_1_1_1_1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6"/>
          <p:cNvSpPr txBox="1">
            <a:spLocks noGrp="1"/>
          </p:cNvSpPr>
          <p:nvPr>
            <p:ph type="title" hasCustomPrompt="1"/>
          </p:nvPr>
        </p:nvSpPr>
        <p:spPr>
          <a:xfrm flipH="1">
            <a:off x="7324862" y="1858700"/>
            <a:ext cx="1444800" cy="1619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56" name="Google Shape;56;p6"/>
          <p:cNvSpPr txBox="1">
            <a:spLocks noGrp="1"/>
          </p:cNvSpPr>
          <p:nvPr>
            <p:ph type="ctrTitle" idx="2"/>
          </p:nvPr>
        </p:nvSpPr>
        <p:spPr>
          <a:xfrm flipH="1">
            <a:off x="3981563" y="2540048"/>
            <a:ext cx="3294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57" name="Google Shape;57;p6"/>
          <p:cNvSpPr txBox="1">
            <a:spLocks noGrp="1"/>
          </p:cNvSpPr>
          <p:nvPr>
            <p:ph type="subTitle" idx="1"/>
          </p:nvPr>
        </p:nvSpPr>
        <p:spPr>
          <a:xfrm flipH="1">
            <a:off x="5369350" y="3180784"/>
            <a:ext cx="1906500" cy="73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58" name="Google Shape;58;p6"/>
          <p:cNvCxnSpPr/>
          <p:nvPr/>
        </p:nvCxnSpPr>
        <p:spPr>
          <a:xfrm rot="10800000">
            <a:off x="5123712" y="3079800"/>
            <a:ext cx="4020300" cy="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11">
          <p15:clr>
            <a:srgbClr val="FA7B17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EADLINE 4">
  <p:cSld name="CUSTOM_1_1_1_1_1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7"/>
          <p:cNvSpPr txBox="1">
            <a:spLocks noGrp="1"/>
          </p:cNvSpPr>
          <p:nvPr>
            <p:ph type="title" hasCustomPrompt="1"/>
          </p:nvPr>
        </p:nvSpPr>
        <p:spPr>
          <a:xfrm flipH="1">
            <a:off x="7477262" y="1858700"/>
            <a:ext cx="1444800" cy="1619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61" name="Google Shape;61;p7"/>
          <p:cNvSpPr txBox="1">
            <a:spLocks noGrp="1"/>
          </p:cNvSpPr>
          <p:nvPr>
            <p:ph type="ctrTitle" idx="2"/>
          </p:nvPr>
        </p:nvSpPr>
        <p:spPr>
          <a:xfrm flipH="1">
            <a:off x="3829163" y="2540048"/>
            <a:ext cx="3294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62" name="Google Shape;62;p7"/>
          <p:cNvSpPr txBox="1">
            <a:spLocks noGrp="1"/>
          </p:cNvSpPr>
          <p:nvPr>
            <p:ph type="subTitle" idx="1"/>
          </p:nvPr>
        </p:nvSpPr>
        <p:spPr>
          <a:xfrm flipH="1">
            <a:off x="5216975" y="2952184"/>
            <a:ext cx="1906500" cy="73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63" name="Google Shape;63;p7"/>
          <p:cNvCxnSpPr/>
          <p:nvPr/>
        </p:nvCxnSpPr>
        <p:spPr>
          <a:xfrm>
            <a:off x="7324850" y="-7600"/>
            <a:ext cx="0" cy="515880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11">
          <p15:clr>
            <a:srgbClr val="FA7B17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HEADLINE 6">
  <p:cSld name="CUSTOM_1_1_1_1_1_1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8"/>
          <p:cNvSpPr txBox="1">
            <a:spLocks noGrp="1"/>
          </p:cNvSpPr>
          <p:nvPr>
            <p:ph type="title" hasCustomPrompt="1"/>
          </p:nvPr>
        </p:nvSpPr>
        <p:spPr>
          <a:xfrm>
            <a:off x="303938" y="1858700"/>
            <a:ext cx="1444800" cy="16194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2pPr>
            <a:lvl3pPr lvl="2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3pPr>
            <a:lvl4pPr lvl="3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4pPr>
            <a:lvl5pPr lvl="4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5pPr>
            <a:lvl6pPr lvl="5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6pPr>
            <a:lvl7pPr lvl="6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7pPr>
            <a:lvl8pPr lvl="7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8pPr>
            <a:lvl9pPr lvl="8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Font typeface="Fira Sans Extra Condensed Medium"/>
              <a:buNone/>
              <a:defRPr sz="4800">
                <a:solidFill>
                  <a:srgbClr val="FFFFFF"/>
                </a:solidFill>
                <a:latin typeface="Fira Sans Extra Condensed Medium"/>
                <a:ea typeface="Fira Sans Extra Condensed Medium"/>
                <a:cs typeface="Fira Sans Extra Condensed Medium"/>
                <a:sym typeface="Fira Sans Extra Condensed Medium"/>
              </a:defRPr>
            </a:lvl9pPr>
          </a:lstStyle>
          <a:p>
            <a:r>
              <a:t>xx%</a:t>
            </a:r>
          </a:p>
        </p:txBody>
      </p:sp>
      <p:sp>
        <p:nvSpPr>
          <p:cNvPr id="66" name="Google Shape;66;p8"/>
          <p:cNvSpPr txBox="1">
            <a:spLocks noGrp="1"/>
          </p:cNvSpPr>
          <p:nvPr>
            <p:ph type="ctrTitle" idx="2"/>
          </p:nvPr>
        </p:nvSpPr>
        <p:spPr>
          <a:xfrm>
            <a:off x="2102537" y="2540048"/>
            <a:ext cx="3294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600"/>
              <a:buNone/>
              <a:defRPr sz="16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67" name="Google Shape;67;p8"/>
          <p:cNvSpPr txBox="1">
            <a:spLocks noGrp="1"/>
          </p:cNvSpPr>
          <p:nvPr>
            <p:ph type="subTitle" idx="1"/>
          </p:nvPr>
        </p:nvSpPr>
        <p:spPr>
          <a:xfrm>
            <a:off x="2109125" y="2952184"/>
            <a:ext cx="1906500" cy="73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68" name="Google Shape;68;p8"/>
          <p:cNvCxnSpPr/>
          <p:nvPr/>
        </p:nvCxnSpPr>
        <p:spPr>
          <a:xfrm>
            <a:off x="1901150" y="-7600"/>
            <a:ext cx="0" cy="515880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811">
          <p15:clr>
            <a:srgbClr val="FA7B17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DESIGN 2">
  <p:cSld name="CUSTOM_6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9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71" name="Google Shape;71;p9"/>
          <p:cNvCxnSpPr>
            <a:stCxn id="70" idx="2"/>
          </p:cNvCxnSpPr>
          <p:nvPr/>
        </p:nvCxnSpPr>
        <p:spPr>
          <a:xfrm>
            <a:off x="4571950" y="986500"/>
            <a:ext cx="4575600" cy="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DESIGN 3">
  <p:cSld name="CUSTOM_6_2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0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74" name="Google Shape;74;p10"/>
          <p:cNvCxnSpPr/>
          <p:nvPr/>
        </p:nvCxnSpPr>
        <p:spPr>
          <a:xfrm>
            <a:off x="-32325" y="986500"/>
            <a:ext cx="4575600" cy="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SUBTITLE">
  <p:cSld name="CUSTOM_6_1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1"/>
          <p:cNvSpPr/>
          <p:nvPr/>
        </p:nvSpPr>
        <p:spPr>
          <a:xfrm>
            <a:off x="0" y="560550"/>
            <a:ext cx="9144000" cy="4022400"/>
          </a:xfrm>
          <a:prstGeom prst="rect">
            <a:avLst/>
          </a:prstGeom>
          <a:gradFill>
            <a:gsLst>
              <a:gs pos="0">
                <a:srgbClr val="7337D4">
                  <a:alpha val="62352"/>
                </a:srgbClr>
              </a:gs>
              <a:gs pos="100000">
                <a:srgbClr val="10D6B6">
                  <a:alpha val="46274"/>
                </a:srgbClr>
              </a:gs>
            </a:gsLst>
            <a:lin ang="0" scaled="0"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7" name="Google Shape;77;p11"/>
          <p:cNvSpPr txBox="1">
            <a:spLocks noGrp="1"/>
          </p:cNvSpPr>
          <p:nvPr>
            <p:ph type="ctrTitle"/>
          </p:nvPr>
        </p:nvSpPr>
        <p:spPr>
          <a:xfrm>
            <a:off x="477026" y="1862650"/>
            <a:ext cx="42093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800"/>
              <a:buNone/>
              <a:defRPr sz="48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78" name="Google Shape;78;p11"/>
          <p:cNvCxnSpPr/>
          <p:nvPr/>
        </p:nvCxnSpPr>
        <p:spPr>
          <a:xfrm>
            <a:off x="0" y="2730450"/>
            <a:ext cx="4576500" cy="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9" name="Google Shape;79;p11"/>
          <p:cNvSpPr txBox="1">
            <a:spLocks noGrp="1"/>
          </p:cNvSpPr>
          <p:nvPr>
            <p:ph type="subTitle" idx="1"/>
          </p:nvPr>
        </p:nvSpPr>
        <p:spPr>
          <a:xfrm flipH="1">
            <a:off x="4576500" y="2806650"/>
            <a:ext cx="4423200" cy="34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80" name="Google Shape;80;p11"/>
          <p:cNvSpPr txBox="1">
            <a:spLocks noGrp="1"/>
          </p:cNvSpPr>
          <p:nvPr>
            <p:ph type="subTitle" idx="2"/>
          </p:nvPr>
        </p:nvSpPr>
        <p:spPr>
          <a:xfrm flipH="1">
            <a:off x="4576500" y="3148050"/>
            <a:ext cx="4423200" cy="34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81" name="Google Shape;81;p11"/>
          <p:cNvSpPr txBox="1">
            <a:spLocks noGrp="1"/>
          </p:cNvSpPr>
          <p:nvPr>
            <p:ph type="subTitle" idx="3"/>
          </p:nvPr>
        </p:nvSpPr>
        <p:spPr>
          <a:xfrm flipH="1">
            <a:off x="4576500" y="3489450"/>
            <a:ext cx="4423200" cy="34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82" name="Google Shape;82;p11"/>
          <p:cNvSpPr txBox="1">
            <a:spLocks noGrp="1"/>
          </p:cNvSpPr>
          <p:nvPr>
            <p:ph type="subTitle" idx="4"/>
          </p:nvPr>
        </p:nvSpPr>
        <p:spPr>
          <a:xfrm flipH="1">
            <a:off x="4576500" y="3830850"/>
            <a:ext cx="4423200" cy="34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2880">
          <p15:clr>
            <a:srgbClr val="FA7B17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TEXT BOXES">
  <p:cSld name="CUSTOM_6_1_1_1_1"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4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None/>
              <a:defRPr sz="30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97" name="Google Shape;97;p14"/>
          <p:cNvCxnSpPr>
            <a:stCxn id="96" idx="2"/>
          </p:cNvCxnSpPr>
          <p:nvPr/>
        </p:nvCxnSpPr>
        <p:spPr>
          <a:xfrm>
            <a:off x="4571950" y="986500"/>
            <a:ext cx="4575600" cy="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8" name="Google Shape;98;p14"/>
          <p:cNvSpPr/>
          <p:nvPr/>
        </p:nvSpPr>
        <p:spPr>
          <a:xfrm>
            <a:off x="1780400" y="1322325"/>
            <a:ext cx="1988100" cy="2065200"/>
          </a:xfrm>
          <a:prstGeom prst="rect">
            <a:avLst/>
          </a:prstGeom>
          <a:solidFill>
            <a:srgbClr val="494ECE">
              <a:alpha val="51540"/>
            </a:srgbClr>
          </a:solidFill>
          <a:ln w="28575" cap="flat" cmpd="sng">
            <a:solidFill>
              <a:srgbClr val="7337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         </a:t>
            </a:r>
            <a:endParaRPr/>
          </a:p>
        </p:txBody>
      </p:sp>
      <p:sp>
        <p:nvSpPr>
          <p:cNvPr id="99" name="Google Shape;99;p14"/>
          <p:cNvSpPr txBox="1">
            <a:spLocks noGrp="1"/>
          </p:cNvSpPr>
          <p:nvPr>
            <p:ph type="ctrTitle" idx="2"/>
          </p:nvPr>
        </p:nvSpPr>
        <p:spPr>
          <a:xfrm>
            <a:off x="2210934" y="2280150"/>
            <a:ext cx="1127100" cy="3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00" name="Google Shape;100;p14"/>
          <p:cNvSpPr txBox="1">
            <a:spLocks noGrp="1"/>
          </p:cNvSpPr>
          <p:nvPr>
            <p:ph type="subTitle" idx="1"/>
          </p:nvPr>
        </p:nvSpPr>
        <p:spPr>
          <a:xfrm>
            <a:off x="2084700" y="2452668"/>
            <a:ext cx="1379700" cy="9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01" name="Google Shape;101;p14"/>
          <p:cNvSpPr/>
          <p:nvPr/>
        </p:nvSpPr>
        <p:spPr>
          <a:xfrm>
            <a:off x="3577850" y="2456125"/>
            <a:ext cx="1988100" cy="2065200"/>
          </a:xfrm>
          <a:prstGeom prst="rect">
            <a:avLst/>
          </a:prstGeom>
          <a:solidFill>
            <a:srgbClr val="00FFFF">
              <a:alpha val="45380"/>
            </a:srgbClr>
          </a:solidFill>
          <a:ln w="28575" cap="flat" cmpd="sng">
            <a:solidFill>
              <a:srgbClr val="00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         </a:t>
            </a:r>
            <a:endParaRPr/>
          </a:p>
        </p:txBody>
      </p:sp>
      <p:sp>
        <p:nvSpPr>
          <p:cNvPr id="102" name="Google Shape;102;p14"/>
          <p:cNvSpPr txBox="1">
            <a:spLocks noGrp="1"/>
          </p:cNvSpPr>
          <p:nvPr>
            <p:ph type="ctrTitle" idx="3"/>
          </p:nvPr>
        </p:nvSpPr>
        <p:spPr>
          <a:xfrm>
            <a:off x="4008384" y="3413950"/>
            <a:ext cx="1127100" cy="3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03" name="Google Shape;103;p14"/>
          <p:cNvSpPr txBox="1">
            <a:spLocks noGrp="1"/>
          </p:cNvSpPr>
          <p:nvPr>
            <p:ph type="subTitle" idx="4"/>
          </p:nvPr>
        </p:nvSpPr>
        <p:spPr>
          <a:xfrm>
            <a:off x="3882150" y="3586468"/>
            <a:ext cx="1379700" cy="9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04" name="Google Shape;104;p14"/>
          <p:cNvSpPr/>
          <p:nvPr/>
        </p:nvSpPr>
        <p:spPr>
          <a:xfrm>
            <a:off x="5375500" y="1322325"/>
            <a:ext cx="1988100" cy="2065200"/>
          </a:xfrm>
          <a:prstGeom prst="rect">
            <a:avLst/>
          </a:prstGeom>
          <a:solidFill>
            <a:srgbClr val="10D6B6">
              <a:alpha val="70590"/>
            </a:srgbClr>
          </a:solidFill>
          <a:ln w="28575" cap="flat" cmpd="sng">
            <a:solidFill>
              <a:srgbClr val="11E4C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         </a:t>
            </a:r>
            <a:endParaRPr/>
          </a:p>
        </p:txBody>
      </p:sp>
      <p:sp>
        <p:nvSpPr>
          <p:cNvPr id="105" name="Google Shape;105;p14"/>
          <p:cNvSpPr txBox="1">
            <a:spLocks noGrp="1"/>
          </p:cNvSpPr>
          <p:nvPr>
            <p:ph type="ctrTitle" idx="5"/>
          </p:nvPr>
        </p:nvSpPr>
        <p:spPr>
          <a:xfrm>
            <a:off x="5806034" y="2280150"/>
            <a:ext cx="1127100" cy="3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06" name="Google Shape;106;p14"/>
          <p:cNvSpPr txBox="1">
            <a:spLocks noGrp="1"/>
          </p:cNvSpPr>
          <p:nvPr>
            <p:ph type="subTitle" idx="6"/>
          </p:nvPr>
        </p:nvSpPr>
        <p:spPr>
          <a:xfrm>
            <a:off x="5679800" y="2452668"/>
            <a:ext cx="1379700" cy="9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 sz="11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  <p:extLst>
    <p:ext uri="{DCECCB84-F9BA-43D5-87BE-67443E8EF086}">
      <p15:sldGuideLst xmlns:p15="http://schemas.microsoft.com/office/powerpoint/2012/main">
        <p15:guide id="1" pos="2880">
          <p15:clr>
            <a:srgbClr val="FA7B17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2800"/>
              <a:buFont typeface="Saira ExtraCondensed SemiBold"/>
              <a:buNone/>
              <a:defRPr sz="2800">
                <a:solidFill>
                  <a:srgbClr val="434343"/>
                </a:solidFill>
                <a:latin typeface="Saira ExtraCondensed SemiBold"/>
                <a:ea typeface="Saira ExtraCondensed SemiBold"/>
                <a:cs typeface="Saira ExtraCondensed SemiBold"/>
                <a:sym typeface="Saira ExtraCondensed SemiBold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Font typeface="Squada One"/>
              <a:buNone/>
              <a:defRPr sz="2800">
                <a:solidFill>
                  <a:srgbClr val="666666"/>
                </a:solidFill>
                <a:latin typeface="Squada One"/>
                <a:ea typeface="Squada One"/>
                <a:cs typeface="Squada One"/>
                <a:sym typeface="Squada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Font typeface="Squada One"/>
              <a:buNone/>
              <a:defRPr sz="2800">
                <a:solidFill>
                  <a:srgbClr val="666666"/>
                </a:solidFill>
                <a:latin typeface="Squada One"/>
                <a:ea typeface="Squada One"/>
                <a:cs typeface="Squada One"/>
                <a:sym typeface="Squada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Font typeface="Squada One"/>
              <a:buNone/>
              <a:defRPr sz="2800">
                <a:solidFill>
                  <a:srgbClr val="666666"/>
                </a:solidFill>
                <a:latin typeface="Squada One"/>
                <a:ea typeface="Squada One"/>
                <a:cs typeface="Squada One"/>
                <a:sym typeface="Squada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Font typeface="Squada One"/>
              <a:buNone/>
              <a:defRPr sz="2800">
                <a:solidFill>
                  <a:srgbClr val="666666"/>
                </a:solidFill>
                <a:latin typeface="Squada One"/>
                <a:ea typeface="Squada One"/>
                <a:cs typeface="Squada One"/>
                <a:sym typeface="Squada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Font typeface="Squada One"/>
              <a:buNone/>
              <a:defRPr sz="2800">
                <a:solidFill>
                  <a:srgbClr val="666666"/>
                </a:solidFill>
                <a:latin typeface="Squada One"/>
                <a:ea typeface="Squada One"/>
                <a:cs typeface="Squada One"/>
                <a:sym typeface="Squada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Font typeface="Squada One"/>
              <a:buNone/>
              <a:defRPr sz="2800">
                <a:solidFill>
                  <a:srgbClr val="666666"/>
                </a:solidFill>
                <a:latin typeface="Squada One"/>
                <a:ea typeface="Squada One"/>
                <a:cs typeface="Squada One"/>
                <a:sym typeface="Squada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Font typeface="Squada One"/>
              <a:buNone/>
              <a:defRPr sz="2800">
                <a:solidFill>
                  <a:srgbClr val="666666"/>
                </a:solidFill>
                <a:latin typeface="Squada One"/>
                <a:ea typeface="Squada One"/>
                <a:cs typeface="Squada One"/>
                <a:sym typeface="Squada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2800"/>
              <a:buFont typeface="Squada One"/>
              <a:buNone/>
              <a:defRPr sz="2800">
                <a:solidFill>
                  <a:srgbClr val="666666"/>
                </a:solidFill>
                <a:latin typeface="Squada One"/>
                <a:ea typeface="Squada One"/>
                <a:cs typeface="Squada One"/>
                <a:sym typeface="Squada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666666"/>
              </a:buClr>
              <a:buSzPts val="1200"/>
              <a:buFont typeface="Barlow Semi Condensed"/>
              <a:buChar char="●"/>
              <a:defRPr sz="1200">
                <a:solidFill>
                  <a:srgbClr val="666666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1pPr>
            <a:lvl2pPr marL="914400" lvl="1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666666"/>
              </a:buClr>
              <a:buSzPts val="1200"/>
              <a:buFont typeface="Barlow Semi Condensed"/>
              <a:buChar char="○"/>
              <a:defRPr sz="1200">
                <a:solidFill>
                  <a:srgbClr val="666666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2pPr>
            <a:lvl3pPr marL="1371600" lvl="2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666666"/>
              </a:buClr>
              <a:buSzPts val="1200"/>
              <a:buFont typeface="Barlow Semi Condensed"/>
              <a:buChar char="■"/>
              <a:defRPr sz="1200">
                <a:solidFill>
                  <a:srgbClr val="666666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3pPr>
            <a:lvl4pPr marL="1828800" lvl="3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666666"/>
              </a:buClr>
              <a:buSzPts val="1200"/>
              <a:buFont typeface="Barlow Semi Condensed"/>
              <a:buChar char="●"/>
              <a:defRPr sz="1200">
                <a:solidFill>
                  <a:srgbClr val="666666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4pPr>
            <a:lvl5pPr marL="2286000" lvl="4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666666"/>
              </a:buClr>
              <a:buSzPts val="1200"/>
              <a:buFont typeface="Barlow Semi Condensed"/>
              <a:buChar char="○"/>
              <a:defRPr sz="1200">
                <a:solidFill>
                  <a:srgbClr val="666666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5pPr>
            <a:lvl6pPr marL="2743200" lvl="5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666666"/>
              </a:buClr>
              <a:buSzPts val="1200"/>
              <a:buFont typeface="Barlow Semi Condensed"/>
              <a:buChar char="■"/>
              <a:defRPr sz="1200">
                <a:solidFill>
                  <a:srgbClr val="666666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6pPr>
            <a:lvl7pPr marL="3200400" lvl="6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666666"/>
              </a:buClr>
              <a:buSzPts val="1200"/>
              <a:buFont typeface="Barlow Semi Condensed"/>
              <a:buChar char="●"/>
              <a:defRPr sz="1200">
                <a:solidFill>
                  <a:srgbClr val="666666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7pPr>
            <a:lvl8pPr marL="3657600" lvl="7" indent="-304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rgbClr val="666666"/>
              </a:buClr>
              <a:buSzPts val="1200"/>
              <a:buFont typeface="Barlow Semi Condensed"/>
              <a:buChar char="○"/>
              <a:defRPr sz="1200">
                <a:solidFill>
                  <a:srgbClr val="666666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8pPr>
            <a:lvl9pPr marL="4114800" lvl="8" indent="-30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rgbClr val="666666"/>
              </a:buClr>
              <a:buSzPts val="1200"/>
              <a:buFont typeface="Barlow Semi Condensed"/>
              <a:buChar char="■"/>
              <a:defRPr sz="1200">
                <a:solidFill>
                  <a:srgbClr val="666666"/>
                </a:solidFill>
                <a:latin typeface="Barlow Semi Condensed"/>
                <a:ea typeface="Barlow Semi Condensed"/>
                <a:cs typeface="Barlow Semi Condensed"/>
                <a:sym typeface="Barlow Semi Condensed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556784" y="4749851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buNone/>
              <a:defRPr sz="1300">
                <a:solidFill>
                  <a:srgbClr val="666666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1pPr>
            <a:lvl2pPr lvl="1" algn="r">
              <a:buNone/>
              <a:defRPr sz="1300">
                <a:solidFill>
                  <a:srgbClr val="666666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2pPr>
            <a:lvl3pPr lvl="2" algn="r">
              <a:buNone/>
              <a:defRPr sz="1300">
                <a:solidFill>
                  <a:srgbClr val="666666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3pPr>
            <a:lvl4pPr lvl="3" algn="r">
              <a:buNone/>
              <a:defRPr sz="1300">
                <a:solidFill>
                  <a:srgbClr val="666666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4pPr>
            <a:lvl5pPr lvl="4" algn="r">
              <a:buNone/>
              <a:defRPr sz="1300">
                <a:solidFill>
                  <a:srgbClr val="666666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5pPr>
            <a:lvl6pPr lvl="5" algn="r">
              <a:buNone/>
              <a:defRPr sz="1300">
                <a:solidFill>
                  <a:srgbClr val="666666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6pPr>
            <a:lvl7pPr lvl="6" algn="r">
              <a:buNone/>
              <a:defRPr sz="1300">
                <a:solidFill>
                  <a:srgbClr val="666666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7pPr>
            <a:lvl8pPr lvl="7" algn="r">
              <a:buNone/>
              <a:defRPr sz="1300">
                <a:solidFill>
                  <a:srgbClr val="666666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8pPr>
            <a:lvl9pPr lvl="8" algn="r">
              <a:buNone/>
              <a:defRPr sz="1300">
                <a:solidFill>
                  <a:srgbClr val="666666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60" r:id="rId11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G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jpg"/><Relationship Id="rId5" Type="http://schemas.openxmlformats.org/officeDocument/2006/relationships/image" Target="../media/image12.jpg"/><Relationship Id="rId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6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soundcloud.com/g_one912/best-yourself-demo/s-LEVGzd9xJNg" TargetMode="Externa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21.jp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18"/>
          <p:cNvSpPr txBox="1">
            <a:spLocks noGrp="1"/>
          </p:cNvSpPr>
          <p:nvPr>
            <p:ph type="ctrTitle"/>
          </p:nvPr>
        </p:nvSpPr>
        <p:spPr>
          <a:xfrm flipH="1">
            <a:off x="1144800" y="2646075"/>
            <a:ext cx="3018300" cy="670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LS" sz="4400" b="1" dirty="0"/>
              <a:t>CMP: PORTFOLIO</a:t>
            </a:r>
            <a:endParaRPr sz="4400" dirty="0">
              <a:latin typeface="Saira ExtraCondensed SemiBold"/>
              <a:ea typeface="Saira ExtraCondensed SemiBold"/>
              <a:cs typeface="Saira ExtraCondensed SemiBold"/>
              <a:sym typeface="Saira ExtraCondensed SemiBold"/>
            </a:endParaRPr>
          </a:p>
        </p:txBody>
      </p:sp>
      <p:pic>
        <p:nvPicPr>
          <p:cNvPr id="127" name="Google Shape;127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32575" y="335075"/>
            <a:ext cx="4300148" cy="42310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19"/>
          <p:cNvSpPr txBox="1">
            <a:spLocks noGrp="1"/>
          </p:cNvSpPr>
          <p:nvPr>
            <p:ph type="ctrTitle" idx="15"/>
          </p:nvPr>
        </p:nvSpPr>
        <p:spPr>
          <a:xfrm rot="-5400000">
            <a:off x="6378350" y="1583700"/>
            <a:ext cx="34875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TABLE OF CONTENTS</a:t>
            </a:r>
            <a:endParaRPr/>
          </a:p>
        </p:txBody>
      </p:sp>
      <p:sp>
        <p:nvSpPr>
          <p:cNvPr id="133" name="Google Shape;133;p19"/>
          <p:cNvSpPr txBox="1">
            <a:spLocks noGrp="1"/>
          </p:cNvSpPr>
          <p:nvPr>
            <p:ph type="title" idx="2"/>
          </p:nvPr>
        </p:nvSpPr>
        <p:spPr>
          <a:xfrm>
            <a:off x="3110412" y="1059178"/>
            <a:ext cx="1753800" cy="57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02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35" name="Google Shape;135;p19"/>
          <p:cNvSpPr txBox="1">
            <a:spLocks noGrp="1"/>
          </p:cNvSpPr>
          <p:nvPr>
            <p:ph type="title" idx="5"/>
          </p:nvPr>
        </p:nvSpPr>
        <p:spPr>
          <a:xfrm>
            <a:off x="3110412" y="2738280"/>
            <a:ext cx="1753800" cy="57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05</a:t>
            </a:r>
            <a:endParaRPr>
              <a:solidFill>
                <a:srgbClr val="FFFFFF"/>
              </a:solidFill>
            </a:endParaRPr>
          </a:p>
        </p:txBody>
      </p:sp>
      <p:sp>
        <p:nvSpPr>
          <p:cNvPr id="136" name="Google Shape;136;p19"/>
          <p:cNvSpPr txBox="1">
            <a:spLocks noGrp="1"/>
          </p:cNvSpPr>
          <p:nvPr>
            <p:ph type="title" idx="8"/>
          </p:nvPr>
        </p:nvSpPr>
        <p:spPr>
          <a:xfrm>
            <a:off x="5259862" y="1059178"/>
            <a:ext cx="1753800" cy="57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03</a:t>
            </a:r>
            <a:endParaRPr/>
          </a:p>
        </p:txBody>
      </p:sp>
      <p:sp>
        <p:nvSpPr>
          <p:cNvPr id="138" name="Google Shape;138;p19"/>
          <p:cNvSpPr txBox="1">
            <a:spLocks noGrp="1"/>
          </p:cNvSpPr>
          <p:nvPr>
            <p:ph type="title" idx="14"/>
          </p:nvPr>
        </p:nvSpPr>
        <p:spPr>
          <a:xfrm>
            <a:off x="5259862" y="2738280"/>
            <a:ext cx="1753800" cy="57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06</a:t>
            </a:r>
            <a:endParaRPr/>
          </a:p>
        </p:txBody>
      </p:sp>
      <p:sp>
        <p:nvSpPr>
          <p:cNvPr id="142" name="Google Shape;142;p19"/>
          <p:cNvSpPr txBox="1">
            <a:spLocks noGrp="1"/>
          </p:cNvSpPr>
          <p:nvPr>
            <p:ph type="ctrTitle" idx="16"/>
          </p:nvPr>
        </p:nvSpPr>
        <p:spPr>
          <a:xfrm>
            <a:off x="606175" y="1575950"/>
            <a:ext cx="23928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BIOGRAPHY</a:t>
            </a:r>
            <a:endParaRPr dirty="0"/>
          </a:p>
        </p:txBody>
      </p:sp>
      <p:sp>
        <p:nvSpPr>
          <p:cNvPr id="141" name="Google Shape;141;p19"/>
          <p:cNvSpPr txBox="1">
            <a:spLocks noGrp="1"/>
          </p:cNvSpPr>
          <p:nvPr>
            <p:ph type="ctrTitle" idx="9"/>
          </p:nvPr>
        </p:nvSpPr>
        <p:spPr>
          <a:xfrm>
            <a:off x="4975587" y="32550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BUDGET</a:t>
            </a:r>
            <a:endParaRPr dirty="0"/>
          </a:p>
        </p:txBody>
      </p:sp>
      <p:sp>
        <p:nvSpPr>
          <p:cNvPr id="139" name="Google Shape;139;p19"/>
          <p:cNvSpPr txBox="1">
            <a:spLocks noGrp="1"/>
          </p:cNvSpPr>
          <p:nvPr>
            <p:ph type="ctrTitle" idx="6"/>
          </p:nvPr>
        </p:nvSpPr>
        <p:spPr>
          <a:xfrm>
            <a:off x="4975625" y="15759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SINGLE RELEASE</a:t>
            </a:r>
            <a:endParaRPr dirty="0"/>
          </a:p>
        </p:txBody>
      </p:sp>
      <p:sp>
        <p:nvSpPr>
          <p:cNvPr id="144" name="Google Shape;144;p19"/>
          <p:cNvSpPr txBox="1">
            <a:spLocks noGrp="1"/>
          </p:cNvSpPr>
          <p:nvPr>
            <p:ph type="title" idx="18"/>
          </p:nvPr>
        </p:nvSpPr>
        <p:spPr>
          <a:xfrm>
            <a:off x="925737" y="1059178"/>
            <a:ext cx="1753800" cy="57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01</a:t>
            </a:r>
            <a:endParaRPr/>
          </a:p>
        </p:txBody>
      </p:sp>
      <p:sp>
        <p:nvSpPr>
          <p:cNvPr id="145" name="Google Shape;145;p19"/>
          <p:cNvSpPr txBox="1">
            <a:spLocks noGrp="1"/>
          </p:cNvSpPr>
          <p:nvPr>
            <p:ph type="ctrTitle" idx="19"/>
          </p:nvPr>
        </p:nvSpPr>
        <p:spPr>
          <a:xfrm>
            <a:off x="641487" y="32550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>
                <a:solidFill>
                  <a:schemeClr val="lt1"/>
                </a:solidFill>
              </a:rPr>
              <a:t>PROMOTION</a:t>
            </a:r>
            <a:endParaRPr dirty="0"/>
          </a:p>
        </p:txBody>
      </p:sp>
      <p:sp>
        <p:nvSpPr>
          <p:cNvPr id="147" name="Google Shape;147;p19"/>
          <p:cNvSpPr txBox="1">
            <a:spLocks noGrp="1"/>
          </p:cNvSpPr>
          <p:nvPr>
            <p:ph type="title" idx="21"/>
          </p:nvPr>
        </p:nvSpPr>
        <p:spPr>
          <a:xfrm>
            <a:off x="925737" y="2738280"/>
            <a:ext cx="1753800" cy="577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04</a:t>
            </a:r>
            <a:endParaRPr/>
          </a:p>
        </p:txBody>
      </p:sp>
      <p:sp>
        <p:nvSpPr>
          <p:cNvPr id="148" name="Google Shape;148;p19"/>
          <p:cNvSpPr txBox="1">
            <a:spLocks noGrp="1"/>
          </p:cNvSpPr>
          <p:nvPr>
            <p:ph type="ctrTitle"/>
          </p:nvPr>
        </p:nvSpPr>
        <p:spPr>
          <a:xfrm>
            <a:off x="2825950" y="15759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/>
            <a:r>
              <a:rPr lang="en-LS" dirty="0"/>
              <a:t>BRANDING</a:t>
            </a:r>
            <a:endParaRPr dirty="0"/>
          </a:p>
        </p:txBody>
      </p:sp>
      <p:sp>
        <p:nvSpPr>
          <p:cNvPr id="150" name="Google Shape;150;p19"/>
          <p:cNvSpPr txBox="1">
            <a:spLocks noGrp="1"/>
          </p:cNvSpPr>
          <p:nvPr>
            <p:ph type="ctrTitle" idx="3"/>
          </p:nvPr>
        </p:nvSpPr>
        <p:spPr>
          <a:xfrm>
            <a:off x="2826162" y="3255050"/>
            <a:ext cx="2322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KPI OVERVIEW</a:t>
            </a:r>
            <a:endParaRPr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6DFE49-4AF0-A244-BBCB-E753199FD9D1}"/>
              </a:ext>
            </a:extLst>
          </p:cNvPr>
          <p:cNvSpPr>
            <a:spLocks noGrp="1"/>
          </p:cNvSpPr>
          <p:nvPr>
            <p:ph type="subTitle" idx="4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0CE7C64D-A5A7-BD4A-BDF2-20C40F83E069}"/>
              </a:ext>
            </a:extLst>
          </p:cNvPr>
          <p:cNvSpPr>
            <a:spLocks noGrp="1"/>
          </p:cNvSpPr>
          <p:nvPr>
            <p:ph type="subTitle" idx="13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B3BEEB73-F0B3-0744-8666-2D7E1FDDCAA5}"/>
              </a:ext>
            </a:extLst>
          </p:cNvPr>
          <p:cNvSpPr>
            <a:spLocks noGrp="1"/>
          </p:cNvSpPr>
          <p:nvPr>
            <p:ph type="subTitle" idx="2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ubtitle 8">
            <a:extLst>
              <a:ext uri="{FF2B5EF4-FFF2-40B4-BE49-F238E27FC236}">
                <a16:creationId xmlns:a16="http://schemas.microsoft.com/office/drawing/2014/main" id="{E43E9733-9B58-F540-9351-7BFD7044ADE1}"/>
              </a:ext>
            </a:extLst>
          </p:cNvPr>
          <p:cNvSpPr>
            <a:spLocks noGrp="1"/>
          </p:cNvSpPr>
          <p:nvPr>
            <p:ph type="subTitle" idx="17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F0836F23-8B81-644A-BB0B-72B274ED789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Subtitle 12">
            <a:extLst>
              <a:ext uri="{FF2B5EF4-FFF2-40B4-BE49-F238E27FC236}">
                <a16:creationId xmlns:a16="http://schemas.microsoft.com/office/drawing/2014/main" id="{16D0976C-EEB6-824D-9C9E-1D5A9595E979}"/>
              </a:ext>
            </a:extLst>
          </p:cNvPr>
          <p:cNvSpPr>
            <a:spLocks noGrp="1"/>
          </p:cNvSpPr>
          <p:nvPr>
            <p:ph type="subTitle" idx="7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0"/>
          <p:cNvSpPr txBox="1">
            <a:spLocks noGrp="1"/>
          </p:cNvSpPr>
          <p:nvPr>
            <p:ph type="ctrTitle" idx="2"/>
          </p:nvPr>
        </p:nvSpPr>
        <p:spPr>
          <a:xfrm>
            <a:off x="1868249" y="2540048"/>
            <a:ext cx="3294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3600" dirty="0"/>
              <a:t>BIOGRAPHY</a:t>
            </a:r>
            <a:endParaRPr sz="3600" dirty="0"/>
          </a:p>
        </p:txBody>
      </p:sp>
      <p:sp>
        <p:nvSpPr>
          <p:cNvPr id="157" name="Google Shape;157;p20"/>
          <p:cNvSpPr txBox="1">
            <a:spLocks noGrp="1"/>
          </p:cNvSpPr>
          <p:nvPr>
            <p:ph type="title"/>
          </p:nvPr>
        </p:nvSpPr>
        <p:spPr>
          <a:xfrm>
            <a:off x="374450" y="1858700"/>
            <a:ext cx="1444800" cy="161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01</a:t>
            </a:r>
            <a:endParaRPr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3424F2E-9BC5-514B-B236-318CAC4951AA}"/>
              </a:ext>
            </a:extLst>
          </p:cNvPr>
          <p:cNvSpPr txBox="1"/>
          <p:nvPr/>
        </p:nvSpPr>
        <p:spPr>
          <a:xfrm>
            <a:off x="374449" y="3174913"/>
            <a:ext cx="493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LS" dirty="0"/>
          </a:p>
          <a:p>
            <a:pPr marL="342900" indent="-342900">
              <a:buAutoNum type="arabicPeriod"/>
            </a:pPr>
            <a:endParaRPr lang="en-LS" dirty="0"/>
          </a:p>
        </p:txBody>
      </p:sp>
      <p:pic>
        <p:nvPicPr>
          <p:cNvPr id="9" name="Picture 8" descr="uncle-barrylogo.jpg">
            <a:extLst>
              <a:ext uri="{FF2B5EF4-FFF2-40B4-BE49-F238E27FC236}">
                <a16:creationId xmlns:a16="http://schemas.microsoft.com/office/drawing/2014/main" id="{EC5D3F87-4D46-AF4A-BD77-61B2B5046D2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85" b="89986" l="7327" r="91802">
                        <a14:foregroundMark x1="8158" y1="45637" x2="8158" y2="45637"/>
                        <a14:foregroundMark x1="7366" y1="34907" x2="8554" y2="52074"/>
                        <a14:foregroundMark x1="30614" y1="34907" x2="30020" y2="54220"/>
                        <a14:foregroundMark x1="51446" y1="19027" x2="51644" y2="52074"/>
                        <a14:foregroundMark x1="69941" y1="34192" x2="69941" y2="51359"/>
                        <a14:foregroundMark x1="91802" y1="31330" x2="91208" y2="46352"/>
                        <a14:backgroundMark x1="53822" y1="39056" x2="53941" y2="46209"/>
                        <a14:backgroundMark x1="14574" y1="43920" x2="15525" y2="45780"/>
                        <a14:backgroundMark x1="55683" y1="70815" x2="57545" y2="72246"/>
                        <a14:backgroundMark x1="47287" y1="73104" x2="48079" y2="73677"/>
                        <a14:backgroundMark x1="51406" y1="19170" x2="51406" y2="20458"/>
                        <a14:backgroundMark x1="62851" y1="43920" x2="62851" y2="47210"/>
                        <a14:backgroundMark x1="62495" y1="34907" x2="62416" y2="36052"/>
                        <a14:backgroundMark x1="55327" y1="71102" x2="53980" y2="71388"/>
                        <a14:backgroundMark x1="63683" y1="67954" x2="65109" y2="77396"/>
                        <a14:backgroundMark x1="65822" y1="73677" x2="66495" y2="72532"/>
                        <a14:backgroundMark x1="68436" y1="70100" x2="69188" y2="72818"/>
                        <a14:backgroundMark x1="71525" y1="76824" x2="72911" y2="79828"/>
                        <a14:backgroundMark x1="75168" y1="68956" x2="75168" y2="68956"/>
                        <a14:backgroundMark x1="77584" y1="72246" x2="78020" y2="79113"/>
                        <a14:backgroundMark x1="78931" y1="72818" x2="80000" y2="71960"/>
                        <a14:backgroundMark x1="81861" y1="74106" x2="81782" y2="74392"/>
                        <a14:backgroundMark x1="79525" y1="74106" x2="79604" y2="74106"/>
                        <a14:backgroundMark x1="76356" y1="71960" x2="76673" y2="75250"/>
                        <a14:backgroundMark x1="43248" y1="74678" x2="43842" y2="73677"/>
                        <a14:backgroundMark x1="42574" y1="72818" x2="42733" y2="77969"/>
                        <a14:backgroundMark x1="42416" y1="73391" x2="42059" y2="68956"/>
                        <a14:backgroundMark x1="43485" y1="74678" x2="45069" y2="74392"/>
                        <a14:backgroundMark x1="44238" y1="73677" x2="43248" y2="71102"/>
                        <a14:backgroundMark x1="44832" y1="73677" x2="44238" y2="72532"/>
                        <a14:backgroundMark x1="44752" y1="74106" x2="44317" y2="71960"/>
                        <a14:backgroundMark x1="37228" y1="70529" x2="37782" y2="71245"/>
                        <a14:backgroundMark x1="38337" y1="70100" x2="38765" y2="72934"/>
                        <a14:backgroundMark x1="38931" y1="71674" x2="39564" y2="76109"/>
                        <a14:backgroundMark x1="46376" y1="71245" x2="47287" y2="73677"/>
                        <a14:backgroundMark x1="44396" y1="73247" x2="44792" y2="73677"/>
                        <a14:backgroundMark x1="48158" y1="71245" x2="48515" y2="73820"/>
                        <a14:backgroundMark x1="60238" y1="68956" x2="60356" y2="69671"/>
                        <a14:backgroundMark x1="61149" y1="71674" x2="61465" y2="70959"/>
                        <a14:backgroundMark x1="62218" y1="70815" x2="62495" y2="71245"/>
                        <a14:backgroundMark x1="62574" y1="70959" x2="62772" y2="71388"/>
                        <a14:backgroundMark x1="62693" y1="68956" x2="62693" y2="68956"/>
                        <a14:backgroundMark x1="62376" y1="69242" x2="62772" y2="69385"/>
                        <a14:backgroundMark x1="66614" y1="71674" x2="65030" y2="69385"/>
                        <a14:backgroundMark x1="69703" y1="71245" x2="69267" y2="70529"/>
                        <a14:backgroundMark x1="70139" y1="75250" x2="70139" y2="71817"/>
                        <a14:backgroundMark x1="72040" y1="74964" x2="70178" y2="72103"/>
                        <a14:backgroundMark x1="70020" y1="73820" x2="69386" y2="70386"/>
                        <a14:backgroundMark x1="73267" y1="71817" x2="74059" y2="75393"/>
                        <a14:backgroundMark x1="79446" y1="76824" x2="79644" y2="73391"/>
                        <a14:backgroundMark x1="79723" y1="73391" x2="79842" y2="76109"/>
                        <a14:backgroundMark x1="79644" y1="72961" x2="79723" y2="75250"/>
                        <a14:backgroundMark x1="52515" y1="70529" x2="52317" y2="69671"/>
                        <a14:backgroundMark x1="54851" y1="78255" x2="53861" y2="77396"/>
                        <a14:backgroundMark x1="52277" y1="71245" x2="52515" y2="72818"/>
                        <a14:backgroundMark x1="35604" y1="72675" x2="46376" y2="72246"/>
                        <a14:backgroundMark x1="46376" y1="72246" x2="57426" y2="72675"/>
                        <a14:backgroundMark x1="57426" y1="72675" x2="78812" y2="66953"/>
                        <a14:backgroundMark x1="78812" y1="66953" x2="83564" y2="67382"/>
                        <a14:backgroundMark x1="84792" y1="75107" x2="54218" y2="69385"/>
                        <a14:backgroundMark x1="79446" y1="81831" x2="76000" y2="79399"/>
                        <a14:backgroundMark x1="77743" y1="79828" x2="74693" y2="79828"/>
                        <a14:backgroundMark x1="77069" y1="76538" x2="74020" y2="76967"/>
                        <a14:backgroundMark x1="45426" y1="70815" x2="36238" y2="79399"/>
                        <a14:backgroundMark x1="36238" y1="79399" x2="40911" y2="77539"/>
                        <a14:backgroundMark x1="38772" y1="80830" x2="40119" y2="81402"/>
                        <a14:backgroundMark x1="38099" y1="74106" x2="39960" y2="751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09" y="884005"/>
            <a:ext cx="5171919" cy="1431751"/>
          </a:xfrm>
          <a:prstGeom prst="rect">
            <a:avLst/>
          </a:prstGeom>
        </p:spPr>
      </p:pic>
      <p:pic>
        <p:nvPicPr>
          <p:cNvPr id="10" name="Google Shape;492;p30">
            <a:extLst>
              <a:ext uri="{FF2B5EF4-FFF2-40B4-BE49-F238E27FC236}">
                <a16:creationId xmlns:a16="http://schemas.microsoft.com/office/drawing/2014/main" id="{374AA6AF-4BDE-5C43-A3AD-8203A691238C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flipH="1">
            <a:off x="4848856" y="944766"/>
            <a:ext cx="3729775" cy="33603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23"/>
          <p:cNvSpPr txBox="1">
            <a:spLocks noGrp="1"/>
          </p:cNvSpPr>
          <p:nvPr>
            <p:ph type="ctrTitle"/>
          </p:nvPr>
        </p:nvSpPr>
        <p:spPr>
          <a:xfrm>
            <a:off x="1552731" y="2457900"/>
            <a:ext cx="2797200" cy="644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800" dirty="0">
                <a:latin typeface="Saira ExtraCondensed Medium"/>
                <a:ea typeface="Saira ExtraCondensed Medium"/>
                <a:cs typeface="Saira ExtraCondensed Medium"/>
                <a:sym typeface="Saira ExtraCondensed Medium"/>
              </a:rPr>
              <a:t>MISSION</a:t>
            </a:r>
            <a:endParaRPr sz="1800" dirty="0">
              <a:latin typeface="Saira ExtraCondensed Medium"/>
              <a:ea typeface="Saira ExtraCondensed Medium"/>
              <a:cs typeface="Saira ExtraCondensed Medium"/>
              <a:sym typeface="Saira ExtraCondensed Medium"/>
            </a:endParaRPr>
          </a:p>
        </p:txBody>
      </p:sp>
      <p:sp>
        <p:nvSpPr>
          <p:cNvPr id="234" name="Google Shape;234;p23"/>
          <p:cNvSpPr txBox="1">
            <a:spLocks noGrp="1"/>
          </p:cNvSpPr>
          <p:nvPr>
            <p:ph type="subTitle" idx="1"/>
          </p:nvPr>
        </p:nvSpPr>
        <p:spPr>
          <a:xfrm>
            <a:off x="1552731" y="3050500"/>
            <a:ext cx="2797200" cy="111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Working to become a frequent collaborator with names both big and small in the industry and have credibility within the music industry is the focus.</a:t>
            </a:r>
            <a:endParaRPr dirty="0"/>
          </a:p>
        </p:txBody>
      </p:sp>
      <p:sp>
        <p:nvSpPr>
          <p:cNvPr id="235" name="Google Shape;235;p23"/>
          <p:cNvSpPr txBox="1">
            <a:spLocks noGrp="1"/>
          </p:cNvSpPr>
          <p:nvPr>
            <p:ph type="subTitle" idx="2"/>
          </p:nvPr>
        </p:nvSpPr>
        <p:spPr>
          <a:xfrm>
            <a:off x="4794050" y="3050500"/>
            <a:ext cx="2797200" cy="111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The vision behind Uncle Barry is to leave a mark on the history of music; whether it be for a small group, or to a whole nation - the vision is to inspire just one person to explore new possibilites themselves.</a:t>
            </a:r>
            <a:endParaRPr dirty="0"/>
          </a:p>
        </p:txBody>
      </p:sp>
      <p:sp>
        <p:nvSpPr>
          <p:cNvPr id="236" name="Google Shape;236;p23"/>
          <p:cNvSpPr txBox="1">
            <a:spLocks noGrp="1"/>
          </p:cNvSpPr>
          <p:nvPr>
            <p:ph type="ctrTitle" idx="3"/>
          </p:nvPr>
        </p:nvSpPr>
        <p:spPr>
          <a:xfrm>
            <a:off x="4794050" y="2457900"/>
            <a:ext cx="2797200" cy="644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800">
                <a:latin typeface="Saira ExtraCondensed Medium"/>
                <a:ea typeface="Saira ExtraCondensed Medium"/>
                <a:cs typeface="Saira ExtraCondensed Medium"/>
                <a:sym typeface="Saira ExtraCondensed Medium"/>
              </a:rPr>
              <a:t>VISION</a:t>
            </a:r>
            <a:endParaRPr sz="1800">
              <a:latin typeface="Saira ExtraCondensed Medium"/>
              <a:ea typeface="Saira ExtraCondensed Medium"/>
              <a:cs typeface="Saira ExtraCondensed Medium"/>
              <a:sym typeface="Saira ExtraCondensed Medium"/>
            </a:endParaRPr>
          </a:p>
        </p:txBody>
      </p:sp>
      <p:sp>
        <p:nvSpPr>
          <p:cNvPr id="238" name="Google Shape;238;p23"/>
          <p:cNvSpPr txBox="1">
            <a:spLocks noGrp="1"/>
          </p:cNvSpPr>
          <p:nvPr>
            <p:ph type="ctrTitle" idx="4"/>
          </p:nvPr>
        </p:nvSpPr>
        <p:spPr>
          <a:xfrm>
            <a:off x="1000125" y="134800"/>
            <a:ext cx="71439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BIOGRAPHY</a:t>
            </a:r>
            <a:endParaRPr dirty="0"/>
          </a:p>
        </p:txBody>
      </p:sp>
      <p:sp>
        <p:nvSpPr>
          <p:cNvPr id="239" name="Google Shape;239;p23"/>
          <p:cNvSpPr/>
          <p:nvPr/>
        </p:nvSpPr>
        <p:spPr>
          <a:xfrm>
            <a:off x="3938243" y="2311335"/>
            <a:ext cx="342867" cy="328273"/>
          </a:xfrm>
          <a:custGeom>
            <a:avLst/>
            <a:gdLst/>
            <a:ahLst/>
            <a:cxnLst/>
            <a:rect l="l" t="t" r="r" b="b"/>
            <a:pathLst>
              <a:path w="12193" h="11674" extrusionOk="0">
                <a:moveTo>
                  <a:pt x="9483" y="1174"/>
                </a:moveTo>
                <a:lnTo>
                  <a:pt x="9483" y="2308"/>
                </a:lnTo>
                <a:cubicBezTo>
                  <a:pt x="9483" y="2497"/>
                  <a:pt x="9641" y="2655"/>
                  <a:pt x="9830" y="2655"/>
                </a:cubicBezTo>
                <a:lnTo>
                  <a:pt x="10901" y="2655"/>
                </a:lnTo>
                <a:lnTo>
                  <a:pt x="9515" y="4041"/>
                </a:lnTo>
                <a:lnTo>
                  <a:pt x="8097" y="4041"/>
                </a:lnTo>
                <a:lnTo>
                  <a:pt x="8097" y="2560"/>
                </a:lnTo>
                <a:lnTo>
                  <a:pt x="9483" y="1174"/>
                </a:lnTo>
                <a:close/>
                <a:moveTo>
                  <a:pt x="4885" y="6181"/>
                </a:moveTo>
                <a:cubicBezTo>
                  <a:pt x="5033" y="6181"/>
                  <a:pt x="5183" y="6212"/>
                  <a:pt x="5325" y="6278"/>
                </a:cubicBezTo>
                <a:lnTo>
                  <a:pt x="4600" y="7003"/>
                </a:lnTo>
                <a:cubicBezTo>
                  <a:pt x="4474" y="7129"/>
                  <a:pt x="4474" y="7349"/>
                  <a:pt x="4600" y="7475"/>
                </a:cubicBezTo>
                <a:cubicBezTo>
                  <a:pt x="4663" y="7538"/>
                  <a:pt x="4750" y="7570"/>
                  <a:pt x="4836" y="7570"/>
                </a:cubicBezTo>
                <a:cubicBezTo>
                  <a:pt x="4923" y="7570"/>
                  <a:pt x="5010" y="7538"/>
                  <a:pt x="5073" y="7475"/>
                </a:cubicBezTo>
                <a:lnTo>
                  <a:pt x="5797" y="6751"/>
                </a:lnTo>
                <a:lnTo>
                  <a:pt x="5797" y="6751"/>
                </a:lnTo>
                <a:cubicBezTo>
                  <a:pt x="5986" y="7160"/>
                  <a:pt x="5892" y="7633"/>
                  <a:pt x="5577" y="7948"/>
                </a:cubicBezTo>
                <a:cubicBezTo>
                  <a:pt x="5388" y="8137"/>
                  <a:pt x="5128" y="8231"/>
                  <a:pt x="4864" y="8231"/>
                </a:cubicBezTo>
                <a:cubicBezTo>
                  <a:pt x="4600" y="8231"/>
                  <a:pt x="4332" y="8137"/>
                  <a:pt x="4127" y="7948"/>
                </a:cubicBezTo>
                <a:cubicBezTo>
                  <a:pt x="3749" y="7538"/>
                  <a:pt x="3749" y="6877"/>
                  <a:pt x="4127" y="6499"/>
                </a:cubicBezTo>
                <a:cubicBezTo>
                  <a:pt x="4333" y="6293"/>
                  <a:pt x="4606" y="6181"/>
                  <a:pt x="4885" y="6181"/>
                </a:cubicBezTo>
                <a:close/>
                <a:moveTo>
                  <a:pt x="4897" y="4831"/>
                </a:moveTo>
                <a:cubicBezTo>
                  <a:pt x="5396" y="4831"/>
                  <a:pt x="5890" y="4990"/>
                  <a:pt x="6301" y="5301"/>
                </a:cubicBezTo>
                <a:lnTo>
                  <a:pt x="5829" y="5774"/>
                </a:lnTo>
                <a:cubicBezTo>
                  <a:pt x="5553" y="5590"/>
                  <a:pt x="5233" y="5499"/>
                  <a:pt x="4911" y="5499"/>
                </a:cubicBezTo>
                <a:cubicBezTo>
                  <a:pt x="4460" y="5499"/>
                  <a:pt x="4004" y="5677"/>
                  <a:pt x="3655" y="6026"/>
                </a:cubicBezTo>
                <a:cubicBezTo>
                  <a:pt x="2993" y="6688"/>
                  <a:pt x="2993" y="7790"/>
                  <a:pt x="3655" y="8420"/>
                </a:cubicBezTo>
                <a:cubicBezTo>
                  <a:pt x="3986" y="8751"/>
                  <a:pt x="4427" y="8917"/>
                  <a:pt x="4864" y="8917"/>
                </a:cubicBezTo>
                <a:cubicBezTo>
                  <a:pt x="5301" y="8917"/>
                  <a:pt x="5734" y="8751"/>
                  <a:pt x="6049" y="8420"/>
                </a:cubicBezTo>
                <a:cubicBezTo>
                  <a:pt x="6648" y="7822"/>
                  <a:pt x="6742" y="6908"/>
                  <a:pt x="6301" y="6246"/>
                </a:cubicBezTo>
                <a:lnTo>
                  <a:pt x="6774" y="5774"/>
                </a:lnTo>
                <a:lnTo>
                  <a:pt x="6774" y="5774"/>
                </a:lnTo>
                <a:cubicBezTo>
                  <a:pt x="7467" y="6719"/>
                  <a:pt x="7404" y="8074"/>
                  <a:pt x="6585" y="8924"/>
                </a:cubicBezTo>
                <a:cubicBezTo>
                  <a:pt x="6112" y="9397"/>
                  <a:pt x="5498" y="9633"/>
                  <a:pt x="4883" y="9633"/>
                </a:cubicBezTo>
                <a:cubicBezTo>
                  <a:pt x="4269" y="9633"/>
                  <a:pt x="3655" y="9397"/>
                  <a:pt x="3182" y="8924"/>
                </a:cubicBezTo>
                <a:cubicBezTo>
                  <a:pt x="2237" y="7979"/>
                  <a:pt x="2237" y="6499"/>
                  <a:pt x="3182" y="5553"/>
                </a:cubicBezTo>
                <a:cubicBezTo>
                  <a:pt x="3667" y="5068"/>
                  <a:pt x="4286" y="4831"/>
                  <a:pt x="4897" y="4831"/>
                </a:cubicBezTo>
                <a:close/>
                <a:moveTo>
                  <a:pt x="4873" y="3463"/>
                </a:moveTo>
                <a:cubicBezTo>
                  <a:pt x="5728" y="3463"/>
                  <a:pt x="6583" y="3748"/>
                  <a:pt x="7278" y="4325"/>
                </a:cubicBezTo>
                <a:lnTo>
                  <a:pt x="6805" y="4797"/>
                </a:lnTo>
                <a:cubicBezTo>
                  <a:pt x="6228" y="4353"/>
                  <a:pt x="5533" y="4125"/>
                  <a:pt x="4844" y="4125"/>
                </a:cubicBezTo>
                <a:cubicBezTo>
                  <a:pt x="4065" y="4125"/>
                  <a:pt x="3294" y="4416"/>
                  <a:pt x="2710" y="5018"/>
                </a:cubicBezTo>
                <a:cubicBezTo>
                  <a:pt x="1481" y="6246"/>
                  <a:pt x="1481" y="8168"/>
                  <a:pt x="2710" y="9397"/>
                </a:cubicBezTo>
                <a:cubicBezTo>
                  <a:pt x="3324" y="10011"/>
                  <a:pt x="4112" y="10318"/>
                  <a:pt x="4899" y="10318"/>
                </a:cubicBezTo>
                <a:cubicBezTo>
                  <a:pt x="5687" y="10318"/>
                  <a:pt x="6474" y="10011"/>
                  <a:pt x="7089" y="9397"/>
                </a:cubicBezTo>
                <a:cubicBezTo>
                  <a:pt x="8223" y="8263"/>
                  <a:pt x="8255" y="6467"/>
                  <a:pt x="7309" y="5301"/>
                </a:cubicBezTo>
                <a:lnTo>
                  <a:pt x="7782" y="4829"/>
                </a:lnTo>
                <a:lnTo>
                  <a:pt x="7782" y="4829"/>
                </a:lnTo>
                <a:cubicBezTo>
                  <a:pt x="8979" y="6278"/>
                  <a:pt x="8885" y="8483"/>
                  <a:pt x="7530" y="9870"/>
                </a:cubicBezTo>
                <a:cubicBezTo>
                  <a:pt x="6790" y="10594"/>
                  <a:pt x="5821" y="10956"/>
                  <a:pt x="4856" y="10956"/>
                </a:cubicBezTo>
                <a:cubicBezTo>
                  <a:pt x="3891" y="10956"/>
                  <a:pt x="2930" y="10594"/>
                  <a:pt x="2206" y="9870"/>
                </a:cubicBezTo>
                <a:cubicBezTo>
                  <a:pt x="756" y="8420"/>
                  <a:pt x="756" y="6026"/>
                  <a:pt x="2206" y="4545"/>
                </a:cubicBezTo>
                <a:cubicBezTo>
                  <a:pt x="2941" y="3827"/>
                  <a:pt x="3907" y="3463"/>
                  <a:pt x="4873" y="3463"/>
                </a:cubicBezTo>
                <a:close/>
                <a:moveTo>
                  <a:pt x="9899" y="0"/>
                </a:moveTo>
                <a:cubicBezTo>
                  <a:pt x="9813" y="0"/>
                  <a:pt x="9722" y="32"/>
                  <a:pt x="9641" y="103"/>
                </a:cubicBezTo>
                <a:lnTo>
                  <a:pt x="7561" y="2182"/>
                </a:lnTo>
                <a:cubicBezTo>
                  <a:pt x="7467" y="2277"/>
                  <a:pt x="7435" y="2340"/>
                  <a:pt x="7435" y="2434"/>
                </a:cubicBezTo>
                <a:lnTo>
                  <a:pt x="7435" y="3600"/>
                </a:lnTo>
                <a:cubicBezTo>
                  <a:pt x="6670" y="3071"/>
                  <a:pt x="5769" y="2807"/>
                  <a:pt x="4868" y="2807"/>
                </a:cubicBezTo>
                <a:cubicBezTo>
                  <a:pt x="3731" y="2807"/>
                  <a:pt x="2595" y="3229"/>
                  <a:pt x="1733" y="4073"/>
                </a:cubicBezTo>
                <a:cubicBezTo>
                  <a:pt x="0" y="5805"/>
                  <a:pt x="0" y="8641"/>
                  <a:pt x="1733" y="10374"/>
                </a:cubicBezTo>
                <a:cubicBezTo>
                  <a:pt x="2599" y="11240"/>
                  <a:pt x="3741" y="11673"/>
                  <a:pt x="4883" y="11673"/>
                </a:cubicBezTo>
                <a:cubicBezTo>
                  <a:pt x="6026" y="11673"/>
                  <a:pt x="7168" y="11240"/>
                  <a:pt x="8034" y="10374"/>
                </a:cubicBezTo>
                <a:cubicBezTo>
                  <a:pt x="9578" y="8861"/>
                  <a:pt x="9735" y="6436"/>
                  <a:pt x="8538" y="4703"/>
                </a:cubicBezTo>
                <a:lnTo>
                  <a:pt x="9672" y="4703"/>
                </a:lnTo>
                <a:cubicBezTo>
                  <a:pt x="9767" y="4703"/>
                  <a:pt x="9893" y="4671"/>
                  <a:pt x="9924" y="4608"/>
                </a:cubicBezTo>
                <a:lnTo>
                  <a:pt x="12004" y="2497"/>
                </a:lnTo>
                <a:cubicBezTo>
                  <a:pt x="12193" y="2308"/>
                  <a:pt x="12035" y="1962"/>
                  <a:pt x="11783" y="1962"/>
                </a:cubicBezTo>
                <a:lnTo>
                  <a:pt x="10239" y="1962"/>
                </a:lnTo>
                <a:lnTo>
                  <a:pt x="10239" y="355"/>
                </a:lnTo>
                <a:cubicBezTo>
                  <a:pt x="10239" y="141"/>
                  <a:pt x="10080" y="0"/>
                  <a:pt x="989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40" name="Google Shape;240;p23"/>
          <p:cNvGrpSpPr/>
          <p:nvPr/>
        </p:nvGrpSpPr>
        <p:grpSpPr>
          <a:xfrm>
            <a:off x="4903288" y="2395279"/>
            <a:ext cx="395007" cy="207546"/>
            <a:chOff x="4876350" y="2387648"/>
            <a:chExt cx="409631" cy="215230"/>
          </a:xfrm>
        </p:grpSpPr>
        <p:sp>
          <p:nvSpPr>
            <p:cNvPr id="241" name="Google Shape;241;p23"/>
            <p:cNvSpPr/>
            <p:nvPr/>
          </p:nvSpPr>
          <p:spPr>
            <a:xfrm>
              <a:off x="4876350" y="2387648"/>
              <a:ext cx="409631" cy="215230"/>
            </a:xfrm>
            <a:custGeom>
              <a:avLst/>
              <a:gdLst/>
              <a:ahLst/>
              <a:cxnLst/>
              <a:rect l="l" t="t" r="r" b="b"/>
              <a:pathLst>
                <a:path w="19400" h="10192" extrusionOk="0">
                  <a:moveTo>
                    <a:pt x="5514" y="2183"/>
                  </a:moveTo>
                  <a:cubicBezTo>
                    <a:pt x="4291" y="3932"/>
                    <a:pt x="4291" y="6254"/>
                    <a:pt x="5514" y="8002"/>
                  </a:cubicBezTo>
                  <a:cubicBezTo>
                    <a:pt x="4858" y="7685"/>
                    <a:pt x="4230" y="7320"/>
                    <a:pt x="3632" y="6909"/>
                  </a:cubicBezTo>
                  <a:cubicBezTo>
                    <a:pt x="2841" y="6368"/>
                    <a:pt x="2099" y="5762"/>
                    <a:pt x="1410" y="5097"/>
                  </a:cubicBezTo>
                  <a:cubicBezTo>
                    <a:pt x="2071" y="4454"/>
                    <a:pt x="3572" y="3126"/>
                    <a:pt x="5514" y="2183"/>
                  </a:cubicBezTo>
                  <a:close/>
                  <a:moveTo>
                    <a:pt x="13865" y="2171"/>
                  </a:moveTo>
                  <a:cubicBezTo>
                    <a:pt x="14527" y="2491"/>
                    <a:pt x="15167" y="2866"/>
                    <a:pt x="15774" y="3283"/>
                  </a:cubicBezTo>
                  <a:cubicBezTo>
                    <a:pt x="16562" y="3823"/>
                    <a:pt x="17304" y="4430"/>
                    <a:pt x="17996" y="5094"/>
                  </a:cubicBezTo>
                  <a:cubicBezTo>
                    <a:pt x="17307" y="5759"/>
                    <a:pt x="16565" y="6365"/>
                    <a:pt x="15774" y="6909"/>
                  </a:cubicBezTo>
                  <a:cubicBezTo>
                    <a:pt x="15167" y="7326"/>
                    <a:pt x="14530" y="7697"/>
                    <a:pt x="13865" y="8017"/>
                  </a:cubicBezTo>
                  <a:cubicBezTo>
                    <a:pt x="15097" y="6263"/>
                    <a:pt x="15097" y="3926"/>
                    <a:pt x="13865" y="2171"/>
                  </a:cubicBezTo>
                  <a:close/>
                  <a:moveTo>
                    <a:pt x="9801" y="1133"/>
                  </a:moveTo>
                  <a:cubicBezTo>
                    <a:pt x="11948" y="1190"/>
                    <a:pt x="13657" y="2947"/>
                    <a:pt x="13657" y="5091"/>
                  </a:cubicBezTo>
                  <a:cubicBezTo>
                    <a:pt x="13657" y="7238"/>
                    <a:pt x="11948" y="8995"/>
                    <a:pt x="9801" y="9053"/>
                  </a:cubicBezTo>
                  <a:lnTo>
                    <a:pt x="9566" y="9053"/>
                  </a:lnTo>
                  <a:cubicBezTo>
                    <a:pt x="7431" y="8983"/>
                    <a:pt x="5734" y="7232"/>
                    <a:pt x="5728" y="5094"/>
                  </a:cubicBezTo>
                  <a:cubicBezTo>
                    <a:pt x="5731" y="2947"/>
                    <a:pt x="7440" y="1190"/>
                    <a:pt x="9587" y="1133"/>
                  </a:cubicBezTo>
                  <a:close/>
                  <a:moveTo>
                    <a:pt x="9557" y="0"/>
                  </a:moveTo>
                  <a:cubicBezTo>
                    <a:pt x="7440" y="37"/>
                    <a:pt x="5166" y="852"/>
                    <a:pt x="2965" y="2362"/>
                  </a:cubicBezTo>
                  <a:cubicBezTo>
                    <a:pt x="1283" y="3518"/>
                    <a:pt x="239" y="4665"/>
                    <a:pt x="196" y="4714"/>
                  </a:cubicBezTo>
                  <a:cubicBezTo>
                    <a:pt x="0" y="4928"/>
                    <a:pt x="0" y="5257"/>
                    <a:pt x="196" y="5472"/>
                  </a:cubicBezTo>
                  <a:cubicBezTo>
                    <a:pt x="239" y="5523"/>
                    <a:pt x="1283" y="6670"/>
                    <a:pt x="2965" y="7827"/>
                  </a:cubicBezTo>
                  <a:cubicBezTo>
                    <a:pt x="5166" y="9337"/>
                    <a:pt x="7440" y="10149"/>
                    <a:pt x="9557" y="10188"/>
                  </a:cubicBezTo>
                  <a:cubicBezTo>
                    <a:pt x="9602" y="10188"/>
                    <a:pt x="9647" y="10191"/>
                    <a:pt x="9692" y="10191"/>
                  </a:cubicBezTo>
                  <a:lnTo>
                    <a:pt x="9717" y="10191"/>
                  </a:lnTo>
                  <a:cubicBezTo>
                    <a:pt x="11869" y="10185"/>
                    <a:pt x="14194" y="9367"/>
                    <a:pt x="16435" y="7827"/>
                  </a:cubicBezTo>
                  <a:cubicBezTo>
                    <a:pt x="18120" y="6670"/>
                    <a:pt x="19161" y="5523"/>
                    <a:pt x="19207" y="5475"/>
                  </a:cubicBezTo>
                  <a:cubicBezTo>
                    <a:pt x="19400" y="5257"/>
                    <a:pt x="19400" y="4931"/>
                    <a:pt x="19207" y="4714"/>
                  </a:cubicBezTo>
                  <a:cubicBezTo>
                    <a:pt x="19161" y="4665"/>
                    <a:pt x="18120" y="3521"/>
                    <a:pt x="16435" y="2365"/>
                  </a:cubicBezTo>
                  <a:cubicBezTo>
                    <a:pt x="14191" y="822"/>
                    <a:pt x="11869" y="6"/>
                    <a:pt x="971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  <p:sp>
          <p:nvSpPr>
            <p:cNvPr id="242" name="Google Shape;242;p23"/>
            <p:cNvSpPr/>
            <p:nvPr/>
          </p:nvSpPr>
          <p:spPr>
            <a:xfrm>
              <a:off x="5016539" y="2435436"/>
              <a:ext cx="124220" cy="119610"/>
            </a:xfrm>
            <a:custGeom>
              <a:avLst/>
              <a:gdLst/>
              <a:ahLst/>
              <a:cxnLst/>
              <a:rect l="l" t="t" r="r" b="b"/>
              <a:pathLst>
                <a:path w="5883" h="5664" extrusionOk="0">
                  <a:moveTo>
                    <a:pt x="3054" y="1132"/>
                  </a:moveTo>
                  <a:cubicBezTo>
                    <a:pt x="3495" y="1132"/>
                    <a:pt x="3930" y="1304"/>
                    <a:pt x="4255" y="1630"/>
                  </a:cubicBezTo>
                  <a:cubicBezTo>
                    <a:pt x="4738" y="2116"/>
                    <a:pt x="4886" y="2846"/>
                    <a:pt x="4624" y="3480"/>
                  </a:cubicBezTo>
                  <a:cubicBezTo>
                    <a:pt x="4358" y="4115"/>
                    <a:pt x="3739" y="4531"/>
                    <a:pt x="3053" y="4531"/>
                  </a:cubicBezTo>
                  <a:cubicBezTo>
                    <a:pt x="2114" y="4528"/>
                    <a:pt x="1357" y="3770"/>
                    <a:pt x="1353" y="2831"/>
                  </a:cubicBezTo>
                  <a:cubicBezTo>
                    <a:pt x="1353" y="2143"/>
                    <a:pt x="1767" y="1524"/>
                    <a:pt x="2404" y="1261"/>
                  </a:cubicBezTo>
                  <a:cubicBezTo>
                    <a:pt x="2614" y="1174"/>
                    <a:pt x="2835" y="1132"/>
                    <a:pt x="3054" y="1132"/>
                  </a:cubicBezTo>
                  <a:close/>
                  <a:moveTo>
                    <a:pt x="3053" y="1"/>
                  </a:moveTo>
                  <a:cubicBezTo>
                    <a:pt x="2316" y="1"/>
                    <a:pt x="1593" y="288"/>
                    <a:pt x="1052" y="829"/>
                  </a:cubicBezTo>
                  <a:cubicBezTo>
                    <a:pt x="242" y="1639"/>
                    <a:pt x="1" y="2855"/>
                    <a:pt x="439" y="3915"/>
                  </a:cubicBezTo>
                  <a:cubicBezTo>
                    <a:pt x="876" y="4972"/>
                    <a:pt x="1909" y="5663"/>
                    <a:pt x="3053" y="5663"/>
                  </a:cubicBezTo>
                  <a:cubicBezTo>
                    <a:pt x="4614" y="5660"/>
                    <a:pt x="5883" y="4395"/>
                    <a:pt x="5883" y="2831"/>
                  </a:cubicBezTo>
                  <a:cubicBezTo>
                    <a:pt x="5883" y="1687"/>
                    <a:pt x="5194" y="654"/>
                    <a:pt x="4137" y="216"/>
                  </a:cubicBezTo>
                  <a:cubicBezTo>
                    <a:pt x="3786" y="71"/>
                    <a:pt x="3418" y="1"/>
                    <a:pt x="305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C8B27DED-C42D-F849-BDEB-EE9C37F1FA89}"/>
              </a:ext>
            </a:extLst>
          </p:cNvPr>
          <p:cNvSpPr txBox="1"/>
          <p:nvPr/>
        </p:nvSpPr>
        <p:spPr>
          <a:xfrm>
            <a:off x="1000125" y="4719265"/>
            <a:ext cx="68797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800" dirty="0">
                <a:latin typeface="+mn-lt"/>
              </a:rPr>
              <a:t>Uncle Barry - “</a:t>
            </a:r>
            <a:r>
              <a:rPr lang="en-GB" sz="1800" i="1" dirty="0">
                <a:latin typeface="+mn-lt"/>
              </a:rPr>
              <a:t>You can never have too many ‘</a:t>
            </a:r>
            <a:r>
              <a:rPr lang="en-GB" sz="1800" i="1" dirty="0">
                <a:solidFill>
                  <a:srgbClr val="FF0000"/>
                </a:solidFill>
                <a:latin typeface="+mn-lt"/>
              </a:rPr>
              <a:t>Jams</a:t>
            </a:r>
            <a:r>
              <a:rPr lang="en-GB" sz="1800" i="1" dirty="0">
                <a:latin typeface="+mn-lt"/>
              </a:rPr>
              <a:t>’ to explore</a:t>
            </a:r>
            <a:r>
              <a:rPr lang="en-GB" sz="1800" dirty="0">
                <a:latin typeface="+mn-lt"/>
              </a:rPr>
              <a:t>”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E8574D-8D46-0245-8390-9571556C2AE3}"/>
              </a:ext>
            </a:extLst>
          </p:cNvPr>
          <p:cNvSpPr txBox="1"/>
          <p:nvPr/>
        </p:nvSpPr>
        <p:spPr>
          <a:xfrm>
            <a:off x="184935" y="1049121"/>
            <a:ext cx="86717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Coined from a nickname received for much of his life, Uncle Barry is the pseudonym of London-native producer/performer George Owens. A mind forever hungry for new taste, and a drive to always try something different, Uncle Barry explores what makes a hit a hit.</a:t>
            </a:r>
          </a:p>
          <a:p>
            <a:r>
              <a:rPr lang="en-GB" sz="1100" dirty="0"/>
              <a:t>Currently based in Guildford, Surrey, Uncle Barry spends his time creating lo-fi RnB and Hip-Hop, with his own unique ‘Sad Jams’ blend to the mix. With influences ranged from far and wide, there is always a new flavour within each song made.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3" name="Google Shape;253;p25"/>
          <p:cNvSpPr txBox="1">
            <a:spLocks noGrp="1"/>
          </p:cNvSpPr>
          <p:nvPr>
            <p:ph type="ctrTitle" idx="2"/>
          </p:nvPr>
        </p:nvSpPr>
        <p:spPr>
          <a:xfrm flipH="1">
            <a:off x="3829163" y="2540048"/>
            <a:ext cx="3294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BRANDING</a:t>
            </a:r>
            <a:endParaRPr dirty="0"/>
          </a:p>
        </p:txBody>
      </p:sp>
      <p:pic>
        <p:nvPicPr>
          <p:cNvPr id="254" name="Google Shape;254;p25"/>
          <p:cNvPicPr preferRelativeResize="0"/>
          <p:nvPr/>
        </p:nvPicPr>
        <p:blipFill rotWithShape="1">
          <a:blip r:embed="rId3">
            <a:alphaModFix/>
          </a:blip>
          <a:srcRect l="13539" t="1994" b="4345"/>
          <a:stretch/>
        </p:blipFill>
        <p:spPr>
          <a:xfrm>
            <a:off x="0" y="-28340"/>
            <a:ext cx="3627801" cy="5158800"/>
          </a:xfrm>
          <a:prstGeom prst="rect">
            <a:avLst/>
          </a:prstGeom>
          <a:noFill/>
          <a:ln>
            <a:noFill/>
          </a:ln>
        </p:spPr>
      </p:pic>
      <p:sp>
        <p:nvSpPr>
          <p:cNvPr id="256" name="Google Shape;256;p25"/>
          <p:cNvSpPr txBox="1">
            <a:spLocks noGrp="1"/>
          </p:cNvSpPr>
          <p:nvPr>
            <p:ph type="title"/>
          </p:nvPr>
        </p:nvSpPr>
        <p:spPr>
          <a:xfrm flipH="1">
            <a:off x="7477262" y="1858700"/>
            <a:ext cx="1444800" cy="161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02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8"/>
          <p:cNvSpPr txBox="1">
            <a:spLocks noGrp="1"/>
          </p:cNvSpPr>
          <p:nvPr>
            <p:ph type="subTitle" idx="1"/>
          </p:nvPr>
        </p:nvSpPr>
        <p:spPr>
          <a:xfrm flipH="1">
            <a:off x="209280" y="335075"/>
            <a:ext cx="1934400" cy="67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PRESS SHOTS</a:t>
            </a:r>
            <a:endParaRPr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B4D7B0-CC49-204C-8E32-2B3515496B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6200000">
            <a:off x="2941398" y="881231"/>
            <a:ext cx="3261203" cy="216889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12049964-8D47-4443-9F21-C34B297F6E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499857" y="2278199"/>
            <a:ext cx="3261204" cy="216889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F4F389F-1A6D-7F41-A100-C396F65A02A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5382940" y="2278201"/>
            <a:ext cx="3261202" cy="2168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817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8"/>
          <p:cNvSpPr txBox="1">
            <a:spLocks noGrp="1"/>
          </p:cNvSpPr>
          <p:nvPr>
            <p:ph type="subTitle" idx="1"/>
          </p:nvPr>
        </p:nvSpPr>
        <p:spPr>
          <a:xfrm flipH="1">
            <a:off x="209280" y="335075"/>
            <a:ext cx="1934400" cy="67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PRESS SHOTS</a:t>
            </a:r>
            <a:endParaRPr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EC15C07-CDF7-8141-B8B4-59AB955779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38" t="15210" r="-338" b="15863"/>
          <a:stretch/>
        </p:blipFill>
        <p:spPr>
          <a:xfrm>
            <a:off x="6437139" y="1258100"/>
            <a:ext cx="2186125" cy="326120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41BDC8E-F508-5E49-84AD-64E5B24AECC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6200000">
            <a:off x="-29759" y="1779351"/>
            <a:ext cx="3287115" cy="21861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34905CF-0467-FB41-BF97-461E2EB7913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2928441" y="1805263"/>
            <a:ext cx="3287117" cy="2186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4636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8"/>
          <p:cNvSpPr txBox="1">
            <a:spLocks noGrp="1"/>
          </p:cNvSpPr>
          <p:nvPr>
            <p:ph type="subTitle" idx="1"/>
          </p:nvPr>
        </p:nvSpPr>
        <p:spPr>
          <a:xfrm flipH="1">
            <a:off x="209280" y="335075"/>
            <a:ext cx="1934400" cy="67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PRESS SHOTS</a:t>
            </a:r>
            <a:endParaRPr dirty="0"/>
          </a:p>
        </p:txBody>
      </p:sp>
      <p:pic>
        <p:nvPicPr>
          <p:cNvPr id="4" name="Picture 3" descr="IMG_1511.jpg">
            <a:extLst>
              <a:ext uri="{FF2B5EF4-FFF2-40B4-BE49-F238E27FC236}">
                <a16:creationId xmlns:a16="http://schemas.microsoft.com/office/drawing/2014/main" id="{6DB5BBFB-A254-8840-A347-23495B6934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2999" y="931519"/>
            <a:ext cx="2701604" cy="2977859"/>
          </a:xfrm>
          <a:prstGeom prst="rect">
            <a:avLst/>
          </a:prstGeom>
        </p:spPr>
      </p:pic>
      <p:pic>
        <p:nvPicPr>
          <p:cNvPr id="5" name="Picture 4" descr="PRQR4727.jpg">
            <a:extLst>
              <a:ext uri="{FF2B5EF4-FFF2-40B4-BE49-F238E27FC236}">
                <a16:creationId xmlns:a16="http://schemas.microsoft.com/office/drawing/2014/main" id="{D9FBE089-B111-1D4C-BD50-9FEA747CAB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5140" y="931522"/>
            <a:ext cx="2977859" cy="2977859"/>
          </a:xfrm>
          <a:prstGeom prst="rect">
            <a:avLst/>
          </a:prstGeom>
        </p:spPr>
      </p:pic>
      <p:pic>
        <p:nvPicPr>
          <p:cNvPr id="6" name="Picture 5" descr="BEDX9514.jpg">
            <a:extLst>
              <a:ext uri="{FF2B5EF4-FFF2-40B4-BE49-F238E27FC236}">
                <a16:creationId xmlns:a16="http://schemas.microsoft.com/office/drawing/2014/main" id="{878E4D41-7565-0F46-8E68-2D3135BFE33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282" y="931524"/>
            <a:ext cx="2977859" cy="2977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4603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8"/>
          <p:cNvSpPr txBox="1">
            <a:spLocks noGrp="1"/>
          </p:cNvSpPr>
          <p:nvPr>
            <p:ph type="subTitle" idx="1"/>
          </p:nvPr>
        </p:nvSpPr>
        <p:spPr>
          <a:xfrm flipH="1">
            <a:off x="209280" y="335075"/>
            <a:ext cx="1934400" cy="670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PRESS SHOTS</a:t>
            </a:r>
            <a:endParaRPr dirty="0"/>
          </a:p>
        </p:txBody>
      </p:sp>
      <p:pic>
        <p:nvPicPr>
          <p:cNvPr id="3" name="Picture 2" descr="IMG_1387.jpg">
            <a:extLst>
              <a:ext uri="{FF2B5EF4-FFF2-40B4-BE49-F238E27FC236}">
                <a16:creationId xmlns:a16="http://schemas.microsoft.com/office/drawing/2014/main" id="{2722FAE7-5DC1-F84C-ACB2-0A02173BE2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6480" y="670325"/>
            <a:ext cx="2558254" cy="3837382"/>
          </a:xfrm>
          <a:prstGeom prst="rect">
            <a:avLst/>
          </a:prstGeom>
        </p:spPr>
      </p:pic>
      <p:pic>
        <p:nvPicPr>
          <p:cNvPr id="7" name="Picture 6" descr="IMG_1356.jpg">
            <a:extLst>
              <a:ext uri="{FF2B5EF4-FFF2-40B4-BE49-F238E27FC236}">
                <a16:creationId xmlns:a16="http://schemas.microsoft.com/office/drawing/2014/main" id="{F12DCE4A-95CD-944C-968B-37D17C27A2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9267" y="653060"/>
            <a:ext cx="2558253" cy="383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771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68D69-3361-144B-9B4E-937D9B96A8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LOGO</a:t>
            </a:r>
          </a:p>
        </p:txBody>
      </p:sp>
      <p:pic>
        <p:nvPicPr>
          <p:cNvPr id="3" name="Picture 2" descr="uncle-barrylogo.jpg">
            <a:extLst>
              <a:ext uri="{FF2B5EF4-FFF2-40B4-BE49-F238E27FC236}">
                <a16:creationId xmlns:a16="http://schemas.microsoft.com/office/drawing/2014/main" id="{059D6799-C195-F845-9FAC-6B2C219053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585" b="89986" l="7327" r="91802">
                        <a14:foregroundMark x1="8158" y1="45637" x2="8158" y2="45637"/>
                        <a14:foregroundMark x1="7366" y1="34907" x2="8554" y2="52074"/>
                        <a14:foregroundMark x1="30614" y1="34907" x2="30020" y2="54220"/>
                        <a14:foregroundMark x1="51446" y1="19027" x2="51644" y2="52074"/>
                        <a14:foregroundMark x1="69941" y1="34192" x2="69941" y2="51359"/>
                        <a14:foregroundMark x1="91802" y1="31330" x2="91208" y2="46352"/>
                        <a14:backgroundMark x1="53822" y1="39056" x2="53941" y2="46209"/>
                        <a14:backgroundMark x1="14574" y1="43920" x2="15525" y2="45780"/>
                        <a14:backgroundMark x1="55683" y1="70815" x2="57545" y2="72246"/>
                        <a14:backgroundMark x1="47287" y1="73104" x2="48079" y2="73677"/>
                        <a14:backgroundMark x1="51406" y1="19170" x2="51406" y2="20458"/>
                        <a14:backgroundMark x1="62851" y1="43920" x2="62851" y2="47210"/>
                        <a14:backgroundMark x1="62495" y1="34907" x2="62416" y2="36052"/>
                        <a14:backgroundMark x1="55327" y1="71102" x2="53980" y2="71388"/>
                        <a14:backgroundMark x1="63683" y1="67954" x2="65109" y2="77396"/>
                        <a14:backgroundMark x1="65822" y1="73677" x2="66495" y2="72532"/>
                        <a14:backgroundMark x1="68436" y1="70100" x2="69188" y2="72818"/>
                        <a14:backgroundMark x1="71525" y1="76824" x2="72911" y2="79828"/>
                        <a14:backgroundMark x1="75168" y1="68956" x2="75168" y2="68956"/>
                        <a14:backgroundMark x1="77584" y1="72246" x2="78020" y2="79113"/>
                        <a14:backgroundMark x1="78931" y1="72818" x2="80000" y2="71960"/>
                        <a14:backgroundMark x1="81861" y1="74106" x2="81782" y2="74392"/>
                        <a14:backgroundMark x1="79525" y1="74106" x2="79604" y2="74106"/>
                        <a14:backgroundMark x1="76356" y1="71960" x2="76673" y2="75250"/>
                        <a14:backgroundMark x1="43248" y1="74678" x2="43842" y2="73677"/>
                        <a14:backgroundMark x1="42574" y1="72818" x2="42733" y2="77969"/>
                        <a14:backgroundMark x1="42416" y1="73391" x2="42059" y2="68956"/>
                        <a14:backgroundMark x1="43485" y1="74678" x2="45069" y2="74392"/>
                        <a14:backgroundMark x1="44238" y1="73677" x2="43248" y2="71102"/>
                        <a14:backgroundMark x1="44832" y1="73677" x2="44238" y2="72532"/>
                        <a14:backgroundMark x1="44752" y1="74106" x2="44317" y2="71960"/>
                        <a14:backgroundMark x1="37228" y1="70529" x2="37782" y2="71245"/>
                        <a14:backgroundMark x1="38337" y1="70100" x2="38765" y2="72934"/>
                        <a14:backgroundMark x1="38931" y1="71674" x2="39564" y2="76109"/>
                        <a14:backgroundMark x1="46376" y1="71245" x2="47287" y2="73677"/>
                        <a14:backgroundMark x1="44396" y1="73247" x2="44792" y2="73677"/>
                        <a14:backgroundMark x1="48158" y1="71245" x2="48515" y2="73820"/>
                        <a14:backgroundMark x1="60238" y1="68956" x2="60356" y2="69671"/>
                        <a14:backgroundMark x1="61149" y1="71674" x2="61465" y2="70959"/>
                        <a14:backgroundMark x1="62218" y1="70815" x2="62495" y2="71245"/>
                        <a14:backgroundMark x1="62574" y1="70959" x2="62772" y2="71388"/>
                        <a14:backgroundMark x1="62693" y1="68956" x2="62693" y2="68956"/>
                        <a14:backgroundMark x1="62376" y1="69242" x2="62772" y2="69385"/>
                        <a14:backgroundMark x1="66614" y1="71674" x2="65030" y2="69385"/>
                        <a14:backgroundMark x1="69703" y1="71245" x2="69267" y2="70529"/>
                        <a14:backgroundMark x1="70139" y1="75250" x2="70139" y2="71817"/>
                        <a14:backgroundMark x1="72040" y1="74964" x2="70178" y2="72103"/>
                        <a14:backgroundMark x1="70020" y1="73820" x2="69386" y2="70386"/>
                        <a14:backgroundMark x1="73267" y1="71817" x2="74059" y2="75393"/>
                        <a14:backgroundMark x1="79446" y1="76824" x2="79644" y2="73391"/>
                        <a14:backgroundMark x1="79723" y1="73391" x2="79842" y2="76109"/>
                        <a14:backgroundMark x1="79644" y1="72961" x2="79723" y2="75250"/>
                        <a14:backgroundMark x1="52515" y1="70529" x2="52317" y2="69671"/>
                        <a14:backgroundMark x1="54851" y1="78255" x2="53861" y2="77396"/>
                        <a14:backgroundMark x1="52277" y1="71245" x2="52515" y2="72818"/>
                        <a14:backgroundMark x1="35604" y1="72675" x2="46376" y2="72246"/>
                        <a14:backgroundMark x1="46376" y1="72246" x2="57426" y2="72675"/>
                        <a14:backgroundMark x1="57426" y1="72675" x2="78812" y2="66953"/>
                        <a14:backgroundMark x1="78812" y1="66953" x2="83564" y2="67382"/>
                        <a14:backgroundMark x1="84792" y1="75107" x2="54218" y2="69385"/>
                        <a14:backgroundMark x1="79446" y1="81831" x2="76000" y2="79399"/>
                        <a14:backgroundMark x1="77743" y1="79828" x2="74693" y2="79828"/>
                        <a14:backgroundMark x1="77069" y1="76538" x2="74020" y2="76967"/>
                        <a14:backgroundMark x1="45426" y1="70815" x2="36238" y2="79399"/>
                        <a14:backgroundMark x1="36238" y1="79399" x2="40911" y2="77539"/>
                        <a14:backgroundMark x1="38772" y1="80830" x2="40119" y2="81402"/>
                        <a14:backgroundMark x1="38099" y1="74106" x2="39960" y2="7510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453" y="1139999"/>
            <a:ext cx="5171919" cy="1431751"/>
          </a:xfrm>
          <a:prstGeom prst="rect">
            <a:avLst/>
          </a:prstGeom>
        </p:spPr>
      </p:pic>
      <p:pic>
        <p:nvPicPr>
          <p:cNvPr id="4" name="Picture 3" descr="uncle-barryposter.jpg">
            <a:extLst>
              <a:ext uri="{FF2B5EF4-FFF2-40B4-BE49-F238E27FC236}">
                <a16:creationId xmlns:a16="http://schemas.microsoft.com/office/drawing/2014/main" id="{A91971D9-69D1-AF4E-8060-61D9725368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6548" y="1855874"/>
            <a:ext cx="3079316" cy="3079316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669320B-DEEA-B441-9A9D-CFBAE246B13E}"/>
              </a:ext>
            </a:extLst>
          </p:cNvPr>
          <p:cNvSpPr txBox="1">
            <a:spLocks/>
          </p:cNvSpPr>
          <p:nvPr/>
        </p:nvSpPr>
        <p:spPr>
          <a:xfrm>
            <a:off x="478136" y="4157000"/>
            <a:ext cx="7904100" cy="85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Saira ExtraCondensed SemiBold"/>
              <a:buNone/>
              <a:defRPr sz="3000" b="0" i="0" u="none" strike="noStrike" cap="none">
                <a:solidFill>
                  <a:srgbClr val="FFFFFF"/>
                </a:solidFill>
                <a:latin typeface="Saira ExtraCondensed SemiBold"/>
                <a:ea typeface="Saira ExtraCondensed SemiBold"/>
                <a:cs typeface="Saira ExtraCondensed SemiBold"/>
                <a:sym typeface="Saira ExtraCondensed SemiBol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9pPr>
          </a:lstStyle>
          <a:p>
            <a:r>
              <a:rPr lang="en-GB" dirty="0"/>
              <a:t>ALBUM ARTWORK</a:t>
            </a:r>
          </a:p>
        </p:txBody>
      </p:sp>
    </p:spTree>
    <p:extLst>
      <p:ext uri="{BB962C8B-B14F-4D97-AF65-F5344CB8AC3E}">
        <p14:creationId xmlns:p14="http://schemas.microsoft.com/office/powerpoint/2010/main" val="2359877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9" name="Google Shape;569;p33"/>
          <p:cNvSpPr txBox="1">
            <a:spLocks noGrp="1"/>
          </p:cNvSpPr>
          <p:nvPr>
            <p:ph type="ctrTitle" idx="2"/>
          </p:nvPr>
        </p:nvSpPr>
        <p:spPr>
          <a:xfrm flipH="1">
            <a:off x="3981563" y="2540048"/>
            <a:ext cx="3294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SINGLE RELEASE</a:t>
            </a:r>
            <a:endParaRPr dirty="0"/>
          </a:p>
        </p:txBody>
      </p:sp>
      <p:pic>
        <p:nvPicPr>
          <p:cNvPr id="570" name="Google Shape;570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flipH="1">
            <a:off x="680849" y="915225"/>
            <a:ext cx="3806551" cy="3687225"/>
          </a:xfrm>
          <a:prstGeom prst="rect">
            <a:avLst/>
          </a:prstGeom>
          <a:noFill/>
          <a:ln>
            <a:noFill/>
          </a:ln>
        </p:spPr>
      </p:pic>
      <p:sp>
        <p:nvSpPr>
          <p:cNvPr id="571" name="Google Shape;571;p33"/>
          <p:cNvSpPr txBox="1">
            <a:spLocks noGrp="1"/>
          </p:cNvSpPr>
          <p:nvPr>
            <p:ph type="title"/>
          </p:nvPr>
        </p:nvSpPr>
        <p:spPr>
          <a:xfrm flipH="1">
            <a:off x="7324862" y="1858700"/>
            <a:ext cx="1444800" cy="161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03</a:t>
            </a:r>
            <a:endParaRPr dirty="0"/>
          </a:p>
        </p:txBody>
      </p:sp>
      <p:sp>
        <p:nvSpPr>
          <p:cNvPr id="572" name="Google Shape;572;p33"/>
          <p:cNvSpPr txBox="1">
            <a:spLocks noGrp="1"/>
          </p:cNvSpPr>
          <p:nvPr>
            <p:ph type="subTitle" idx="1"/>
          </p:nvPr>
        </p:nvSpPr>
        <p:spPr>
          <a:xfrm flipH="1">
            <a:off x="5369350" y="3180784"/>
            <a:ext cx="1906500" cy="73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</a:t>
            </a:r>
            <a:r>
              <a:rPr lang="es" dirty="0"/>
              <a:t>OW IS TRACK COMERCIALLYY VIABLE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1FC10216-3F8D-2E49-BABE-1982F11DAFCE}"/>
              </a:ext>
            </a:extLst>
          </p:cNvPr>
          <p:cNvSpPr txBox="1">
            <a:spLocks/>
          </p:cNvSpPr>
          <p:nvPr/>
        </p:nvSpPr>
        <p:spPr>
          <a:xfrm>
            <a:off x="-2782838" y="-110933"/>
            <a:ext cx="7904100" cy="85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Saira ExtraCondensed SemiBold"/>
              <a:buNone/>
              <a:defRPr sz="3000" b="0" i="0" u="none" strike="noStrike" cap="none">
                <a:solidFill>
                  <a:srgbClr val="FFFFFF"/>
                </a:solidFill>
                <a:latin typeface="Saira ExtraCondensed SemiBold"/>
                <a:ea typeface="Saira ExtraCondensed SemiBold"/>
                <a:cs typeface="Saira ExtraCondensed SemiBold"/>
                <a:sym typeface="Saira ExtraCondensed SemiBold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Font typeface="Squada One"/>
              <a:buNone/>
              <a:defRPr sz="1100" b="0" i="0" u="none" strike="noStrike" cap="none">
                <a:solidFill>
                  <a:srgbClr val="FFFFFF"/>
                </a:solidFill>
                <a:latin typeface="Squada One"/>
                <a:ea typeface="Squada One"/>
                <a:cs typeface="Squada One"/>
                <a:sym typeface="Squada One"/>
              </a:defRPr>
            </a:lvl9pPr>
          </a:lstStyle>
          <a:p>
            <a:r>
              <a:rPr lang="en-GB" dirty="0"/>
              <a:t>SINGLE ARTWORK</a:t>
            </a:r>
          </a:p>
        </p:txBody>
      </p:sp>
      <p:pic>
        <p:nvPicPr>
          <p:cNvPr id="8" name="Picture 7">
            <a:hlinkClick r:id="rId2"/>
            <a:extLst>
              <a:ext uri="{FF2B5EF4-FFF2-40B4-BE49-F238E27FC236}">
                <a16:creationId xmlns:a16="http://schemas.microsoft.com/office/drawing/2014/main" id="{80356160-30A0-1842-B911-D3117FB3C2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9355" y="389105"/>
            <a:ext cx="4365290" cy="436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357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3" name="Google Shape;493;p30"/>
          <p:cNvSpPr txBox="1">
            <a:spLocks noGrp="1"/>
          </p:cNvSpPr>
          <p:nvPr>
            <p:ph type="ctrTitle" idx="2"/>
          </p:nvPr>
        </p:nvSpPr>
        <p:spPr>
          <a:xfrm>
            <a:off x="2102537" y="2540048"/>
            <a:ext cx="261014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PROMOTION</a:t>
            </a:r>
            <a:endParaRPr dirty="0"/>
          </a:p>
        </p:txBody>
      </p:sp>
      <p:sp>
        <p:nvSpPr>
          <p:cNvPr id="494" name="Google Shape;494;p30"/>
          <p:cNvSpPr txBox="1">
            <a:spLocks noGrp="1"/>
          </p:cNvSpPr>
          <p:nvPr>
            <p:ph type="title"/>
          </p:nvPr>
        </p:nvSpPr>
        <p:spPr>
          <a:xfrm>
            <a:off x="303938" y="1858700"/>
            <a:ext cx="1444800" cy="161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04</a:t>
            </a:r>
            <a:endParaRPr dirty="0"/>
          </a:p>
        </p:txBody>
      </p:sp>
      <p:pic>
        <p:nvPicPr>
          <p:cNvPr id="8" name="Google Shape;156;p20">
            <a:extLst>
              <a:ext uri="{FF2B5EF4-FFF2-40B4-BE49-F238E27FC236}">
                <a16:creationId xmlns:a16="http://schemas.microsoft.com/office/drawing/2014/main" id="{95F718E0-CA9D-A542-B217-905661CBD172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12538" y="659713"/>
            <a:ext cx="3875624" cy="39438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6" name="Google Shape;796;p43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PROMOTIONAL OUTLETS</a:t>
            </a:r>
            <a:endParaRPr dirty="0"/>
          </a:p>
        </p:txBody>
      </p:sp>
      <p:sp>
        <p:nvSpPr>
          <p:cNvPr id="797" name="Google Shape;797;p43"/>
          <p:cNvSpPr/>
          <p:nvPr/>
        </p:nvSpPr>
        <p:spPr>
          <a:xfrm>
            <a:off x="2257639" y="1988550"/>
            <a:ext cx="2165400" cy="1166400"/>
          </a:xfrm>
          <a:prstGeom prst="rect">
            <a:avLst/>
          </a:prstGeom>
          <a:solidFill>
            <a:srgbClr val="7337D4">
              <a:alpha val="62310"/>
            </a:srgbClr>
          </a:solidFill>
          <a:ln w="19050" cap="flat" cmpd="sng">
            <a:solidFill>
              <a:srgbClr val="7337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8" name="Google Shape;798;p43"/>
          <p:cNvSpPr/>
          <p:nvPr/>
        </p:nvSpPr>
        <p:spPr>
          <a:xfrm>
            <a:off x="4702707" y="1988550"/>
            <a:ext cx="2165400" cy="1166400"/>
          </a:xfrm>
          <a:prstGeom prst="rect">
            <a:avLst/>
          </a:prstGeom>
          <a:solidFill>
            <a:srgbClr val="00FFFF">
              <a:alpha val="45380"/>
            </a:srgbClr>
          </a:solidFill>
          <a:ln w="19050" cap="flat" cmpd="sng">
            <a:solidFill>
              <a:srgbClr val="00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99" name="Google Shape;799;p43"/>
          <p:cNvSpPr/>
          <p:nvPr/>
        </p:nvSpPr>
        <p:spPr>
          <a:xfrm>
            <a:off x="2257631" y="3551315"/>
            <a:ext cx="2165400" cy="1166400"/>
          </a:xfrm>
          <a:prstGeom prst="rect">
            <a:avLst/>
          </a:prstGeom>
          <a:solidFill>
            <a:srgbClr val="E613D5">
              <a:alpha val="35380"/>
            </a:srgbClr>
          </a:solidFill>
          <a:ln w="19050" cap="flat" cmpd="sng">
            <a:solidFill>
              <a:srgbClr val="E613D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0" name="Google Shape;800;p43"/>
          <p:cNvSpPr/>
          <p:nvPr/>
        </p:nvSpPr>
        <p:spPr>
          <a:xfrm>
            <a:off x="4702700" y="3551315"/>
            <a:ext cx="2165400" cy="1166400"/>
          </a:xfrm>
          <a:prstGeom prst="rect">
            <a:avLst/>
          </a:prstGeom>
          <a:solidFill>
            <a:srgbClr val="10D6B6">
              <a:alpha val="70590"/>
            </a:srgbClr>
          </a:solidFill>
          <a:ln w="9525" cap="flat" cmpd="sng">
            <a:solidFill>
              <a:srgbClr val="11E4C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1" name="Google Shape;801;p43"/>
          <p:cNvSpPr/>
          <p:nvPr/>
        </p:nvSpPr>
        <p:spPr>
          <a:xfrm>
            <a:off x="2463533" y="2175015"/>
            <a:ext cx="256018" cy="256739"/>
          </a:xfrm>
          <a:custGeom>
            <a:avLst/>
            <a:gdLst/>
            <a:ahLst/>
            <a:cxnLst/>
            <a:rect l="l" t="t" r="r" b="b"/>
            <a:pathLst>
              <a:path w="10315" h="10343" extrusionOk="0">
                <a:moveTo>
                  <a:pt x="5102" y="670"/>
                </a:moveTo>
                <a:cubicBezTo>
                  <a:pt x="5604" y="670"/>
                  <a:pt x="6022" y="1088"/>
                  <a:pt x="6022" y="1562"/>
                </a:cubicBezTo>
                <a:cubicBezTo>
                  <a:pt x="6022" y="2063"/>
                  <a:pt x="5604" y="2481"/>
                  <a:pt x="5102" y="2481"/>
                </a:cubicBezTo>
                <a:cubicBezTo>
                  <a:pt x="4600" y="2481"/>
                  <a:pt x="4182" y="2063"/>
                  <a:pt x="4182" y="1562"/>
                </a:cubicBezTo>
                <a:cubicBezTo>
                  <a:pt x="4182" y="1088"/>
                  <a:pt x="4600" y="670"/>
                  <a:pt x="5102" y="670"/>
                </a:cubicBezTo>
                <a:close/>
                <a:moveTo>
                  <a:pt x="1757" y="1896"/>
                </a:moveTo>
                <a:cubicBezTo>
                  <a:pt x="2063" y="1896"/>
                  <a:pt x="2342" y="2175"/>
                  <a:pt x="2342" y="2481"/>
                </a:cubicBezTo>
                <a:cubicBezTo>
                  <a:pt x="2342" y="2788"/>
                  <a:pt x="2063" y="3067"/>
                  <a:pt x="1757" y="3067"/>
                </a:cubicBezTo>
                <a:cubicBezTo>
                  <a:pt x="1422" y="3067"/>
                  <a:pt x="1143" y="2788"/>
                  <a:pt x="1143" y="2481"/>
                </a:cubicBezTo>
                <a:cubicBezTo>
                  <a:pt x="1143" y="2119"/>
                  <a:pt x="1422" y="1896"/>
                  <a:pt x="1757" y="1896"/>
                </a:cubicBezTo>
                <a:close/>
                <a:moveTo>
                  <a:pt x="8447" y="1896"/>
                </a:moveTo>
                <a:cubicBezTo>
                  <a:pt x="8781" y="1896"/>
                  <a:pt x="9032" y="2175"/>
                  <a:pt x="9032" y="2481"/>
                </a:cubicBezTo>
                <a:cubicBezTo>
                  <a:pt x="9032" y="2788"/>
                  <a:pt x="8753" y="3067"/>
                  <a:pt x="8447" y="3067"/>
                </a:cubicBezTo>
                <a:cubicBezTo>
                  <a:pt x="8112" y="3067"/>
                  <a:pt x="7834" y="2788"/>
                  <a:pt x="7834" y="2481"/>
                </a:cubicBezTo>
                <a:cubicBezTo>
                  <a:pt x="7834" y="2119"/>
                  <a:pt x="8112" y="1896"/>
                  <a:pt x="8447" y="1896"/>
                </a:cubicBezTo>
                <a:close/>
                <a:moveTo>
                  <a:pt x="1701" y="3624"/>
                </a:moveTo>
                <a:cubicBezTo>
                  <a:pt x="2370" y="3624"/>
                  <a:pt x="2927" y="4182"/>
                  <a:pt x="2927" y="4851"/>
                </a:cubicBezTo>
                <a:lnTo>
                  <a:pt x="2927" y="6412"/>
                </a:lnTo>
                <a:cubicBezTo>
                  <a:pt x="2955" y="6635"/>
                  <a:pt x="2816" y="6719"/>
                  <a:pt x="2649" y="6719"/>
                </a:cubicBezTo>
                <a:cubicBezTo>
                  <a:pt x="2481" y="6719"/>
                  <a:pt x="2342" y="6858"/>
                  <a:pt x="2342" y="7053"/>
                </a:cubicBezTo>
                <a:lnTo>
                  <a:pt x="2342" y="8865"/>
                </a:lnTo>
                <a:cubicBezTo>
                  <a:pt x="2342" y="9032"/>
                  <a:pt x="2203" y="9172"/>
                  <a:pt x="2035" y="9172"/>
                </a:cubicBezTo>
                <a:lnTo>
                  <a:pt x="1422" y="9172"/>
                </a:lnTo>
                <a:cubicBezTo>
                  <a:pt x="1255" y="9172"/>
                  <a:pt x="1116" y="9032"/>
                  <a:pt x="1116" y="8865"/>
                </a:cubicBezTo>
                <a:lnTo>
                  <a:pt x="1116" y="7053"/>
                </a:lnTo>
                <a:cubicBezTo>
                  <a:pt x="1116" y="6858"/>
                  <a:pt x="976" y="6719"/>
                  <a:pt x="809" y="6719"/>
                </a:cubicBezTo>
                <a:cubicBezTo>
                  <a:pt x="642" y="6719"/>
                  <a:pt x="502" y="6579"/>
                  <a:pt x="502" y="6412"/>
                </a:cubicBezTo>
                <a:lnTo>
                  <a:pt x="502" y="4851"/>
                </a:lnTo>
                <a:cubicBezTo>
                  <a:pt x="502" y="4182"/>
                  <a:pt x="1060" y="3624"/>
                  <a:pt x="1701" y="3624"/>
                </a:cubicBezTo>
                <a:close/>
                <a:moveTo>
                  <a:pt x="8391" y="3624"/>
                </a:moveTo>
                <a:cubicBezTo>
                  <a:pt x="9060" y="3624"/>
                  <a:pt x="9618" y="4182"/>
                  <a:pt x="9618" y="4851"/>
                </a:cubicBezTo>
                <a:lnTo>
                  <a:pt x="9618" y="6440"/>
                </a:lnTo>
                <a:lnTo>
                  <a:pt x="9645" y="6440"/>
                </a:lnTo>
                <a:cubicBezTo>
                  <a:pt x="9645" y="6635"/>
                  <a:pt x="9506" y="6774"/>
                  <a:pt x="9339" y="6774"/>
                </a:cubicBezTo>
                <a:cubicBezTo>
                  <a:pt x="9172" y="6774"/>
                  <a:pt x="9032" y="6914"/>
                  <a:pt x="9032" y="7081"/>
                </a:cubicBezTo>
                <a:lnTo>
                  <a:pt x="9032" y="8893"/>
                </a:lnTo>
                <a:cubicBezTo>
                  <a:pt x="9032" y="9060"/>
                  <a:pt x="8893" y="9199"/>
                  <a:pt x="8726" y="9199"/>
                </a:cubicBezTo>
                <a:lnTo>
                  <a:pt x="8112" y="9199"/>
                </a:lnTo>
                <a:cubicBezTo>
                  <a:pt x="7945" y="9199"/>
                  <a:pt x="7806" y="9060"/>
                  <a:pt x="7806" y="8893"/>
                </a:cubicBezTo>
                <a:lnTo>
                  <a:pt x="7806" y="7053"/>
                </a:lnTo>
                <a:cubicBezTo>
                  <a:pt x="7806" y="6858"/>
                  <a:pt x="7666" y="6719"/>
                  <a:pt x="7499" y="6719"/>
                </a:cubicBezTo>
                <a:cubicBezTo>
                  <a:pt x="7332" y="6719"/>
                  <a:pt x="7192" y="6579"/>
                  <a:pt x="7192" y="6412"/>
                </a:cubicBezTo>
                <a:lnTo>
                  <a:pt x="7192" y="4851"/>
                </a:lnTo>
                <a:cubicBezTo>
                  <a:pt x="7192" y="4182"/>
                  <a:pt x="7750" y="3624"/>
                  <a:pt x="8391" y="3624"/>
                </a:cubicBezTo>
                <a:close/>
                <a:moveTo>
                  <a:pt x="5381" y="3095"/>
                </a:moveTo>
                <a:cubicBezTo>
                  <a:pt x="6077" y="3234"/>
                  <a:pt x="6635" y="3875"/>
                  <a:pt x="6635" y="4600"/>
                </a:cubicBezTo>
                <a:lnTo>
                  <a:pt x="6635" y="6440"/>
                </a:lnTo>
                <a:cubicBezTo>
                  <a:pt x="6663" y="6635"/>
                  <a:pt x="6523" y="6719"/>
                  <a:pt x="6356" y="6719"/>
                </a:cubicBezTo>
                <a:cubicBezTo>
                  <a:pt x="6161" y="6719"/>
                  <a:pt x="6022" y="6858"/>
                  <a:pt x="6022" y="7053"/>
                </a:cubicBezTo>
                <a:lnTo>
                  <a:pt x="6022" y="9478"/>
                </a:lnTo>
                <a:cubicBezTo>
                  <a:pt x="6022" y="9645"/>
                  <a:pt x="5882" y="9785"/>
                  <a:pt x="5715" y="9785"/>
                </a:cubicBezTo>
                <a:lnTo>
                  <a:pt x="4461" y="9785"/>
                </a:lnTo>
                <a:cubicBezTo>
                  <a:pt x="4293" y="9785"/>
                  <a:pt x="4154" y="9645"/>
                  <a:pt x="4154" y="9478"/>
                </a:cubicBezTo>
                <a:lnTo>
                  <a:pt x="4154" y="7053"/>
                </a:lnTo>
                <a:cubicBezTo>
                  <a:pt x="4154" y="6858"/>
                  <a:pt x="4015" y="6719"/>
                  <a:pt x="3847" y="6719"/>
                </a:cubicBezTo>
                <a:cubicBezTo>
                  <a:pt x="3652" y="6719"/>
                  <a:pt x="3513" y="6579"/>
                  <a:pt x="3513" y="6412"/>
                </a:cubicBezTo>
                <a:lnTo>
                  <a:pt x="3513" y="4851"/>
                </a:lnTo>
                <a:lnTo>
                  <a:pt x="3513" y="4600"/>
                </a:lnTo>
                <a:cubicBezTo>
                  <a:pt x="3513" y="3875"/>
                  <a:pt x="4043" y="3234"/>
                  <a:pt x="4739" y="3095"/>
                </a:cubicBezTo>
                <a:lnTo>
                  <a:pt x="4739" y="5185"/>
                </a:lnTo>
                <a:cubicBezTo>
                  <a:pt x="4739" y="5381"/>
                  <a:pt x="4879" y="5520"/>
                  <a:pt x="5046" y="5520"/>
                </a:cubicBezTo>
                <a:cubicBezTo>
                  <a:pt x="5241" y="5520"/>
                  <a:pt x="5381" y="5381"/>
                  <a:pt x="5381" y="5185"/>
                </a:cubicBezTo>
                <a:lnTo>
                  <a:pt x="5381" y="3095"/>
                </a:lnTo>
                <a:close/>
                <a:moveTo>
                  <a:pt x="5130" y="1"/>
                </a:moveTo>
                <a:cubicBezTo>
                  <a:pt x="4293" y="1"/>
                  <a:pt x="3624" y="670"/>
                  <a:pt x="3624" y="1506"/>
                </a:cubicBezTo>
                <a:cubicBezTo>
                  <a:pt x="3624" y="1952"/>
                  <a:pt x="3847" y="2370"/>
                  <a:pt x="4154" y="2649"/>
                </a:cubicBezTo>
                <a:cubicBezTo>
                  <a:pt x="3736" y="2872"/>
                  <a:pt x="3373" y="3234"/>
                  <a:pt x="3206" y="3652"/>
                </a:cubicBezTo>
                <a:cubicBezTo>
                  <a:pt x="3067" y="3485"/>
                  <a:pt x="2900" y="3346"/>
                  <a:pt x="2677" y="3234"/>
                </a:cubicBezTo>
                <a:cubicBezTo>
                  <a:pt x="2900" y="3039"/>
                  <a:pt x="3039" y="2732"/>
                  <a:pt x="3039" y="2398"/>
                </a:cubicBezTo>
                <a:cubicBezTo>
                  <a:pt x="3039" y="1757"/>
                  <a:pt x="2481" y="1199"/>
                  <a:pt x="1812" y="1199"/>
                </a:cubicBezTo>
                <a:cubicBezTo>
                  <a:pt x="1143" y="1199"/>
                  <a:pt x="586" y="1757"/>
                  <a:pt x="586" y="2398"/>
                </a:cubicBezTo>
                <a:cubicBezTo>
                  <a:pt x="586" y="2732"/>
                  <a:pt x="725" y="3039"/>
                  <a:pt x="948" y="3234"/>
                </a:cubicBezTo>
                <a:cubicBezTo>
                  <a:pt x="391" y="3569"/>
                  <a:pt x="1" y="4154"/>
                  <a:pt x="1" y="4851"/>
                </a:cubicBezTo>
                <a:lnTo>
                  <a:pt x="1" y="6412"/>
                </a:lnTo>
                <a:cubicBezTo>
                  <a:pt x="1" y="6802"/>
                  <a:pt x="251" y="7137"/>
                  <a:pt x="586" y="7276"/>
                </a:cubicBezTo>
                <a:lnTo>
                  <a:pt x="586" y="8865"/>
                </a:lnTo>
                <a:cubicBezTo>
                  <a:pt x="586" y="9339"/>
                  <a:pt x="1004" y="9757"/>
                  <a:pt x="1506" y="9757"/>
                </a:cubicBezTo>
                <a:lnTo>
                  <a:pt x="2091" y="9757"/>
                </a:lnTo>
                <a:cubicBezTo>
                  <a:pt x="2593" y="9757"/>
                  <a:pt x="3011" y="9339"/>
                  <a:pt x="3011" y="8865"/>
                </a:cubicBezTo>
                <a:lnTo>
                  <a:pt x="3011" y="7276"/>
                </a:lnTo>
                <a:cubicBezTo>
                  <a:pt x="3095" y="7248"/>
                  <a:pt x="3206" y="7192"/>
                  <a:pt x="3318" y="7109"/>
                </a:cubicBezTo>
                <a:cubicBezTo>
                  <a:pt x="3429" y="7192"/>
                  <a:pt x="3485" y="7248"/>
                  <a:pt x="3624" y="7276"/>
                </a:cubicBezTo>
                <a:lnTo>
                  <a:pt x="3624" y="9450"/>
                </a:lnTo>
                <a:cubicBezTo>
                  <a:pt x="3624" y="9924"/>
                  <a:pt x="4043" y="10342"/>
                  <a:pt x="4544" y="10342"/>
                </a:cubicBezTo>
                <a:lnTo>
                  <a:pt x="5799" y="10342"/>
                </a:lnTo>
                <a:cubicBezTo>
                  <a:pt x="6273" y="10342"/>
                  <a:pt x="6691" y="9924"/>
                  <a:pt x="6691" y="9450"/>
                </a:cubicBezTo>
                <a:lnTo>
                  <a:pt x="6691" y="7276"/>
                </a:lnTo>
                <a:cubicBezTo>
                  <a:pt x="6802" y="7248"/>
                  <a:pt x="6914" y="7192"/>
                  <a:pt x="6997" y="7109"/>
                </a:cubicBezTo>
                <a:cubicBezTo>
                  <a:pt x="7109" y="7192"/>
                  <a:pt x="7192" y="7248"/>
                  <a:pt x="7332" y="7276"/>
                </a:cubicBezTo>
                <a:lnTo>
                  <a:pt x="7332" y="8865"/>
                </a:lnTo>
                <a:cubicBezTo>
                  <a:pt x="7332" y="9339"/>
                  <a:pt x="7750" y="9757"/>
                  <a:pt x="8224" y="9757"/>
                </a:cubicBezTo>
                <a:lnTo>
                  <a:pt x="8809" y="9757"/>
                </a:lnTo>
                <a:cubicBezTo>
                  <a:pt x="9311" y="9757"/>
                  <a:pt x="9729" y="9339"/>
                  <a:pt x="9729" y="8865"/>
                </a:cubicBezTo>
                <a:lnTo>
                  <a:pt x="9729" y="7276"/>
                </a:lnTo>
                <a:cubicBezTo>
                  <a:pt x="10064" y="7137"/>
                  <a:pt x="10314" y="6830"/>
                  <a:pt x="10314" y="6412"/>
                </a:cubicBezTo>
                <a:lnTo>
                  <a:pt x="10314" y="4851"/>
                </a:lnTo>
                <a:cubicBezTo>
                  <a:pt x="10287" y="4210"/>
                  <a:pt x="9896" y="3596"/>
                  <a:pt x="9339" y="3318"/>
                </a:cubicBezTo>
                <a:cubicBezTo>
                  <a:pt x="9562" y="3095"/>
                  <a:pt x="9701" y="2788"/>
                  <a:pt x="9701" y="2481"/>
                </a:cubicBezTo>
                <a:cubicBezTo>
                  <a:pt x="9701" y="1812"/>
                  <a:pt x="9144" y="1255"/>
                  <a:pt x="8475" y="1255"/>
                </a:cubicBezTo>
                <a:cubicBezTo>
                  <a:pt x="7806" y="1255"/>
                  <a:pt x="7248" y="1812"/>
                  <a:pt x="7248" y="2481"/>
                </a:cubicBezTo>
                <a:cubicBezTo>
                  <a:pt x="7248" y="2788"/>
                  <a:pt x="7388" y="3095"/>
                  <a:pt x="7611" y="3318"/>
                </a:cubicBezTo>
                <a:cubicBezTo>
                  <a:pt x="7388" y="3429"/>
                  <a:pt x="7220" y="3569"/>
                  <a:pt x="7081" y="3736"/>
                </a:cubicBezTo>
                <a:cubicBezTo>
                  <a:pt x="6969" y="3485"/>
                  <a:pt x="6802" y="3290"/>
                  <a:pt x="6635" y="3067"/>
                </a:cubicBezTo>
                <a:cubicBezTo>
                  <a:pt x="6496" y="2927"/>
                  <a:pt x="6300" y="2788"/>
                  <a:pt x="6105" y="2677"/>
                </a:cubicBezTo>
                <a:cubicBezTo>
                  <a:pt x="6440" y="2370"/>
                  <a:pt x="6663" y="1952"/>
                  <a:pt x="6663" y="1534"/>
                </a:cubicBezTo>
                <a:cubicBezTo>
                  <a:pt x="6663" y="1116"/>
                  <a:pt x="6496" y="725"/>
                  <a:pt x="6217" y="447"/>
                </a:cubicBezTo>
                <a:cubicBezTo>
                  <a:pt x="5938" y="168"/>
                  <a:pt x="5520" y="1"/>
                  <a:pt x="5130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3" name="Google Shape;803;p43"/>
          <p:cNvGrpSpPr/>
          <p:nvPr/>
        </p:nvGrpSpPr>
        <p:grpSpPr>
          <a:xfrm>
            <a:off x="4909795" y="3738291"/>
            <a:ext cx="281852" cy="256056"/>
            <a:chOff x="-62518200" y="2692475"/>
            <a:chExt cx="318225" cy="289100"/>
          </a:xfrm>
        </p:grpSpPr>
        <p:sp>
          <p:nvSpPr>
            <p:cNvPr id="804" name="Google Shape;804;p43"/>
            <p:cNvSpPr/>
            <p:nvPr/>
          </p:nvSpPr>
          <p:spPr>
            <a:xfrm>
              <a:off x="-62518200" y="2692475"/>
              <a:ext cx="318225" cy="289100"/>
            </a:xfrm>
            <a:custGeom>
              <a:avLst/>
              <a:gdLst/>
              <a:ahLst/>
              <a:cxnLst/>
              <a:rect l="l" t="t" r="r" b="b"/>
              <a:pathLst>
                <a:path w="12729" h="11564" extrusionOk="0">
                  <a:moveTo>
                    <a:pt x="3750" y="851"/>
                  </a:moveTo>
                  <a:cubicBezTo>
                    <a:pt x="5420" y="851"/>
                    <a:pt x="6617" y="1513"/>
                    <a:pt x="6617" y="2112"/>
                  </a:cubicBezTo>
                  <a:cubicBezTo>
                    <a:pt x="6617" y="2679"/>
                    <a:pt x="5420" y="3309"/>
                    <a:pt x="3750" y="3309"/>
                  </a:cubicBezTo>
                  <a:cubicBezTo>
                    <a:pt x="2206" y="3309"/>
                    <a:pt x="851" y="2679"/>
                    <a:pt x="851" y="2112"/>
                  </a:cubicBezTo>
                  <a:cubicBezTo>
                    <a:pt x="851" y="1481"/>
                    <a:pt x="2112" y="851"/>
                    <a:pt x="3750" y="851"/>
                  </a:cubicBezTo>
                  <a:close/>
                  <a:moveTo>
                    <a:pt x="6617" y="3403"/>
                  </a:moveTo>
                  <a:lnTo>
                    <a:pt x="6617" y="3781"/>
                  </a:lnTo>
                  <a:cubicBezTo>
                    <a:pt x="5829" y="4222"/>
                    <a:pt x="5199" y="4884"/>
                    <a:pt x="4821" y="5672"/>
                  </a:cubicBezTo>
                  <a:cubicBezTo>
                    <a:pt x="4475" y="5766"/>
                    <a:pt x="4096" y="5766"/>
                    <a:pt x="3750" y="5766"/>
                  </a:cubicBezTo>
                  <a:cubicBezTo>
                    <a:pt x="2206" y="5766"/>
                    <a:pt x="851" y="5136"/>
                    <a:pt x="851" y="4506"/>
                  </a:cubicBezTo>
                  <a:lnTo>
                    <a:pt x="851" y="3403"/>
                  </a:lnTo>
                  <a:cubicBezTo>
                    <a:pt x="1639" y="3939"/>
                    <a:pt x="2742" y="4159"/>
                    <a:pt x="3750" y="4159"/>
                  </a:cubicBezTo>
                  <a:cubicBezTo>
                    <a:pt x="4727" y="4159"/>
                    <a:pt x="5829" y="3939"/>
                    <a:pt x="6617" y="3403"/>
                  </a:cubicBezTo>
                  <a:close/>
                  <a:moveTo>
                    <a:pt x="883" y="5913"/>
                  </a:moveTo>
                  <a:cubicBezTo>
                    <a:pt x="1396" y="6254"/>
                    <a:pt x="2361" y="6617"/>
                    <a:pt x="3750" y="6617"/>
                  </a:cubicBezTo>
                  <a:cubicBezTo>
                    <a:pt x="4033" y="6617"/>
                    <a:pt x="4254" y="6617"/>
                    <a:pt x="4538" y="6585"/>
                  </a:cubicBezTo>
                  <a:lnTo>
                    <a:pt x="4538" y="6585"/>
                  </a:lnTo>
                  <a:cubicBezTo>
                    <a:pt x="4475" y="6869"/>
                    <a:pt x="4475" y="7184"/>
                    <a:pt x="4475" y="7467"/>
                  </a:cubicBezTo>
                  <a:cubicBezTo>
                    <a:pt x="4475" y="7719"/>
                    <a:pt x="4506" y="7971"/>
                    <a:pt x="4538" y="8255"/>
                  </a:cubicBezTo>
                  <a:cubicBezTo>
                    <a:pt x="4317" y="8287"/>
                    <a:pt x="4033" y="8287"/>
                    <a:pt x="3781" y="8287"/>
                  </a:cubicBezTo>
                  <a:cubicBezTo>
                    <a:pt x="2269" y="8287"/>
                    <a:pt x="883" y="7656"/>
                    <a:pt x="883" y="7026"/>
                  </a:cubicBezTo>
                  <a:lnTo>
                    <a:pt x="883" y="5913"/>
                  </a:lnTo>
                  <a:close/>
                  <a:moveTo>
                    <a:pt x="851" y="8350"/>
                  </a:moveTo>
                  <a:cubicBezTo>
                    <a:pt x="1639" y="8917"/>
                    <a:pt x="2773" y="9106"/>
                    <a:pt x="3750" y="9106"/>
                  </a:cubicBezTo>
                  <a:cubicBezTo>
                    <a:pt x="4096" y="9106"/>
                    <a:pt x="4412" y="9074"/>
                    <a:pt x="4727" y="9043"/>
                  </a:cubicBezTo>
                  <a:cubicBezTo>
                    <a:pt x="4979" y="9547"/>
                    <a:pt x="5294" y="10019"/>
                    <a:pt x="5672" y="10397"/>
                  </a:cubicBezTo>
                  <a:cubicBezTo>
                    <a:pt x="5136" y="10649"/>
                    <a:pt x="4475" y="10775"/>
                    <a:pt x="3750" y="10775"/>
                  </a:cubicBezTo>
                  <a:cubicBezTo>
                    <a:pt x="2112" y="10775"/>
                    <a:pt x="851" y="10082"/>
                    <a:pt x="851" y="9547"/>
                  </a:cubicBezTo>
                  <a:lnTo>
                    <a:pt x="851" y="8350"/>
                  </a:lnTo>
                  <a:close/>
                  <a:moveTo>
                    <a:pt x="8570" y="4159"/>
                  </a:moveTo>
                  <a:cubicBezTo>
                    <a:pt x="10366" y="4159"/>
                    <a:pt x="11878" y="5640"/>
                    <a:pt x="11878" y="7467"/>
                  </a:cubicBezTo>
                  <a:cubicBezTo>
                    <a:pt x="11878" y="9263"/>
                    <a:pt x="10366" y="10775"/>
                    <a:pt x="8570" y="10775"/>
                  </a:cubicBezTo>
                  <a:cubicBezTo>
                    <a:pt x="6743" y="10775"/>
                    <a:pt x="5262" y="9263"/>
                    <a:pt x="5262" y="7467"/>
                  </a:cubicBezTo>
                  <a:cubicBezTo>
                    <a:pt x="5262" y="5609"/>
                    <a:pt x="6743" y="4159"/>
                    <a:pt x="8570" y="4159"/>
                  </a:cubicBezTo>
                  <a:close/>
                  <a:moveTo>
                    <a:pt x="3781" y="1"/>
                  </a:moveTo>
                  <a:cubicBezTo>
                    <a:pt x="1797" y="1"/>
                    <a:pt x="64" y="851"/>
                    <a:pt x="64" y="2112"/>
                  </a:cubicBezTo>
                  <a:lnTo>
                    <a:pt x="64" y="9547"/>
                  </a:lnTo>
                  <a:cubicBezTo>
                    <a:pt x="1" y="10082"/>
                    <a:pt x="442" y="10649"/>
                    <a:pt x="1230" y="11027"/>
                  </a:cubicBezTo>
                  <a:cubicBezTo>
                    <a:pt x="1891" y="11405"/>
                    <a:pt x="2805" y="11563"/>
                    <a:pt x="3750" y="11563"/>
                  </a:cubicBezTo>
                  <a:cubicBezTo>
                    <a:pt x="4790" y="11563"/>
                    <a:pt x="5735" y="11311"/>
                    <a:pt x="6428" y="10964"/>
                  </a:cubicBezTo>
                  <a:cubicBezTo>
                    <a:pt x="7058" y="11342"/>
                    <a:pt x="7814" y="11563"/>
                    <a:pt x="8602" y="11563"/>
                  </a:cubicBezTo>
                  <a:cubicBezTo>
                    <a:pt x="10870" y="11563"/>
                    <a:pt x="12729" y="9704"/>
                    <a:pt x="12729" y="7404"/>
                  </a:cubicBezTo>
                  <a:cubicBezTo>
                    <a:pt x="12729" y="5136"/>
                    <a:pt x="10870" y="3277"/>
                    <a:pt x="8602" y="3277"/>
                  </a:cubicBezTo>
                  <a:cubicBezTo>
                    <a:pt x="8192" y="3277"/>
                    <a:pt x="7846" y="3309"/>
                    <a:pt x="7499" y="3435"/>
                  </a:cubicBezTo>
                  <a:lnTo>
                    <a:pt x="7499" y="2049"/>
                  </a:lnTo>
                  <a:cubicBezTo>
                    <a:pt x="7499" y="1481"/>
                    <a:pt x="7058" y="914"/>
                    <a:pt x="6302" y="536"/>
                  </a:cubicBezTo>
                  <a:cubicBezTo>
                    <a:pt x="5640" y="158"/>
                    <a:pt x="4727" y="1"/>
                    <a:pt x="378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43"/>
            <p:cNvSpPr/>
            <p:nvPr/>
          </p:nvSpPr>
          <p:spPr>
            <a:xfrm>
              <a:off x="-62335475" y="2804325"/>
              <a:ext cx="62250" cy="146525"/>
            </a:xfrm>
            <a:custGeom>
              <a:avLst/>
              <a:gdLst/>
              <a:ahLst/>
              <a:cxnLst/>
              <a:rect l="l" t="t" r="r" b="b"/>
              <a:pathLst>
                <a:path w="2490" h="5861" extrusionOk="0">
                  <a:moveTo>
                    <a:pt x="1261" y="0"/>
                  </a:moveTo>
                  <a:cubicBezTo>
                    <a:pt x="1009" y="0"/>
                    <a:pt x="820" y="189"/>
                    <a:pt x="820" y="410"/>
                  </a:cubicBezTo>
                  <a:lnTo>
                    <a:pt x="820" y="694"/>
                  </a:lnTo>
                  <a:cubicBezTo>
                    <a:pt x="348" y="851"/>
                    <a:pt x="1" y="1324"/>
                    <a:pt x="1" y="1891"/>
                  </a:cubicBezTo>
                  <a:cubicBezTo>
                    <a:pt x="1" y="2552"/>
                    <a:pt x="537" y="2930"/>
                    <a:pt x="978" y="3245"/>
                  </a:cubicBezTo>
                  <a:cubicBezTo>
                    <a:pt x="1293" y="3497"/>
                    <a:pt x="1639" y="3718"/>
                    <a:pt x="1639" y="3970"/>
                  </a:cubicBezTo>
                  <a:cubicBezTo>
                    <a:pt x="1671" y="4254"/>
                    <a:pt x="1482" y="4411"/>
                    <a:pt x="1261" y="4411"/>
                  </a:cubicBezTo>
                  <a:cubicBezTo>
                    <a:pt x="1009" y="4411"/>
                    <a:pt x="820" y="4191"/>
                    <a:pt x="820" y="3970"/>
                  </a:cubicBezTo>
                  <a:cubicBezTo>
                    <a:pt x="820" y="3718"/>
                    <a:pt x="631" y="3529"/>
                    <a:pt x="411" y="3529"/>
                  </a:cubicBezTo>
                  <a:cubicBezTo>
                    <a:pt x="190" y="3529"/>
                    <a:pt x="1" y="3718"/>
                    <a:pt x="1" y="3970"/>
                  </a:cubicBezTo>
                  <a:cubicBezTo>
                    <a:pt x="1" y="4506"/>
                    <a:pt x="348" y="4947"/>
                    <a:pt x="820" y="5136"/>
                  </a:cubicBezTo>
                  <a:lnTo>
                    <a:pt x="820" y="5419"/>
                  </a:lnTo>
                  <a:cubicBezTo>
                    <a:pt x="820" y="5671"/>
                    <a:pt x="1009" y="5860"/>
                    <a:pt x="1261" y="5860"/>
                  </a:cubicBezTo>
                  <a:cubicBezTo>
                    <a:pt x="1482" y="5860"/>
                    <a:pt x="1639" y="5671"/>
                    <a:pt x="1639" y="5419"/>
                  </a:cubicBezTo>
                  <a:lnTo>
                    <a:pt x="1639" y="5136"/>
                  </a:lnTo>
                  <a:cubicBezTo>
                    <a:pt x="2112" y="4978"/>
                    <a:pt x="2458" y="4506"/>
                    <a:pt x="2458" y="3970"/>
                  </a:cubicBezTo>
                  <a:cubicBezTo>
                    <a:pt x="2458" y="3308"/>
                    <a:pt x="1923" y="2899"/>
                    <a:pt x="1482" y="2584"/>
                  </a:cubicBezTo>
                  <a:cubicBezTo>
                    <a:pt x="1167" y="2363"/>
                    <a:pt x="820" y="2111"/>
                    <a:pt x="820" y="1891"/>
                  </a:cubicBezTo>
                  <a:cubicBezTo>
                    <a:pt x="820" y="1639"/>
                    <a:pt x="1009" y="1450"/>
                    <a:pt x="1261" y="1450"/>
                  </a:cubicBezTo>
                  <a:cubicBezTo>
                    <a:pt x="1482" y="1450"/>
                    <a:pt x="1639" y="1639"/>
                    <a:pt x="1639" y="1891"/>
                  </a:cubicBezTo>
                  <a:cubicBezTo>
                    <a:pt x="1639" y="2111"/>
                    <a:pt x="1860" y="2300"/>
                    <a:pt x="2049" y="2300"/>
                  </a:cubicBezTo>
                  <a:cubicBezTo>
                    <a:pt x="2269" y="2300"/>
                    <a:pt x="2490" y="2111"/>
                    <a:pt x="2490" y="1891"/>
                  </a:cubicBezTo>
                  <a:cubicBezTo>
                    <a:pt x="2490" y="1324"/>
                    <a:pt x="2112" y="883"/>
                    <a:pt x="1639" y="694"/>
                  </a:cubicBezTo>
                  <a:lnTo>
                    <a:pt x="1639" y="410"/>
                  </a:lnTo>
                  <a:cubicBezTo>
                    <a:pt x="1639" y="189"/>
                    <a:pt x="1450" y="0"/>
                    <a:pt x="126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06" name="Google Shape;806;p43"/>
          <p:cNvSpPr/>
          <p:nvPr/>
        </p:nvSpPr>
        <p:spPr>
          <a:xfrm>
            <a:off x="2463635" y="3701889"/>
            <a:ext cx="255974" cy="292496"/>
          </a:xfrm>
          <a:custGeom>
            <a:avLst/>
            <a:gdLst/>
            <a:ahLst/>
            <a:cxnLst/>
            <a:rect l="l" t="t" r="r" b="b"/>
            <a:pathLst>
              <a:path w="10397" h="11878" extrusionOk="0">
                <a:moveTo>
                  <a:pt x="5135" y="725"/>
                </a:moveTo>
                <a:cubicBezTo>
                  <a:pt x="6868" y="725"/>
                  <a:pt x="8254" y="2142"/>
                  <a:pt x="8254" y="3844"/>
                </a:cubicBezTo>
                <a:lnTo>
                  <a:pt x="8254" y="5923"/>
                </a:lnTo>
                <a:cubicBezTo>
                  <a:pt x="8254" y="6112"/>
                  <a:pt x="8097" y="6270"/>
                  <a:pt x="7908" y="6270"/>
                </a:cubicBezTo>
                <a:lnTo>
                  <a:pt x="7498" y="6270"/>
                </a:lnTo>
                <a:cubicBezTo>
                  <a:pt x="7561" y="6144"/>
                  <a:pt x="7561" y="6049"/>
                  <a:pt x="7561" y="5923"/>
                </a:cubicBezTo>
                <a:lnTo>
                  <a:pt x="7561" y="3844"/>
                </a:lnTo>
                <a:cubicBezTo>
                  <a:pt x="7561" y="3623"/>
                  <a:pt x="7404" y="3466"/>
                  <a:pt x="7183" y="3466"/>
                </a:cubicBezTo>
                <a:lnTo>
                  <a:pt x="6490" y="3466"/>
                </a:lnTo>
                <a:cubicBezTo>
                  <a:pt x="5892" y="3466"/>
                  <a:pt x="5450" y="2993"/>
                  <a:pt x="5450" y="2458"/>
                </a:cubicBezTo>
                <a:lnTo>
                  <a:pt x="5450" y="1733"/>
                </a:lnTo>
                <a:cubicBezTo>
                  <a:pt x="5450" y="1544"/>
                  <a:pt x="5293" y="1386"/>
                  <a:pt x="5104" y="1386"/>
                </a:cubicBezTo>
                <a:cubicBezTo>
                  <a:pt x="4915" y="1386"/>
                  <a:pt x="4757" y="1544"/>
                  <a:pt x="4757" y="1733"/>
                </a:cubicBezTo>
                <a:lnTo>
                  <a:pt x="4757" y="2458"/>
                </a:lnTo>
                <a:cubicBezTo>
                  <a:pt x="4757" y="3056"/>
                  <a:pt x="4285" y="3466"/>
                  <a:pt x="3718" y="3466"/>
                </a:cubicBezTo>
                <a:lnTo>
                  <a:pt x="3088" y="3466"/>
                </a:lnTo>
                <a:cubicBezTo>
                  <a:pt x="2899" y="3466"/>
                  <a:pt x="2741" y="3623"/>
                  <a:pt x="2741" y="3844"/>
                </a:cubicBezTo>
                <a:lnTo>
                  <a:pt x="2741" y="5923"/>
                </a:lnTo>
                <a:cubicBezTo>
                  <a:pt x="2741" y="6049"/>
                  <a:pt x="2741" y="6144"/>
                  <a:pt x="2773" y="6270"/>
                </a:cubicBezTo>
                <a:lnTo>
                  <a:pt x="2395" y="6270"/>
                </a:lnTo>
                <a:cubicBezTo>
                  <a:pt x="2205" y="6270"/>
                  <a:pt x="2048" y="6112"/>
                  <a:pt x="2048" y="5923"/>
                </a:cubicBezTo>
                <a:lnTo>
                  <a:pt x="2048" y="3844"/>
                </a:lnTo>
                <a:cubicBezTo>
                  <a:pt x="2048" y="2111"/>
                  <a:pt x="3466" y="725"/>
                  <a:pt x="5135" y="725"/>
                </a:cubicBezTo>
                <a:close/>
                <a:moveTo>
                  <a:pt x="5230" y="3466"/>
                </a:moveTo>
                <a:cubicBezTo>
                  <a:pt x="5545" y="3907"/>
                  <a:pt x="6049" y="4190"/>
                  <a:pt x="6585" y="4190"/>
                </a:cubicBezTo>
                <a:lnTo>
                  <a:pt x="6963" y="4190"/>
                </a:lnTo>
                <a:lnTo>
                  <a:pt x="6963" y="5955"/>
                </a:lnTo>
                <a:lnTo>
                  <a:pt x="6931" y="5955"/>
                </a:lnTo>
                <a:cubicBezTo>
                  <a:pt x="6931" y="6553"/>
                  <a:pt x="6459" y="6994"/>
                  <a:pt x="5892" y="6994"/>
                </a:cubicBezTo>
                <a:lnTo>
                  <a:pt x="4505" y="6994"/>
                </a:lnTo>
                <a:cubicBezTo>
                  <a:pt x="3938" y="6994"/>
                  <a:pt x="3497" y="6522"/>
                  <a:pt x="3497" y="5955"/>
                </a:cubicBezTo>
                <a:lnTo>
                  <a:pt x="3497" y="4190"/>
                </a:lnTo>
                <a:lnTo>
                  <a:pt x="3844" y="4190"/>
                </a:lnTo>
                <a:cubicBezTo>
                  <a:pt x="4379" y="4190"/>
                  <a:pt x="4915" y="3907"/>
                  <a:pt x="5230" y="3466"/>
                </a:cubicBezTo>
                <a:close/>
                <a:moveTo>
                  <a:pt x="6301" y="7624"/>
                </a:moveTo>
                <a:cubicBezTo>
                  <a:pt x="6396" y="8034"/>
                  <a:pt x="6805" y="8349"/>
                  <a:pt x="7278" y="8349"/>
                </a:cubicBezTo>
                <a:lnTo>
                  <a:pt x="7624" y="8349"/>
                </a:lnTo>
                <a:lnTo>
                  <a:pt x="7624" y="9200"/>
                </a:lnTo>
                <a:cubicBezTo>
                  <a:pt x="6852" y="9546"/>
                  <a:pt x="6025" y="9719"/>
                  <a:pt x="5198" y="9719"/>
                </a:cubicBezTo>
                <a:cubicBezTo>
                  <a:pt x="4371" y="9719"/>
                  <a:pt x="3544" y="9546"/>
                  <a:pt x="2773" y="9200"/>
                </a:cubicBezTo>
                <a:lnTo>
                  <a:pt x="2773" y="8349"/>
                </a:lnTo>
                <a:lnTo>
                  <a:pt x="3119" y="8349"/>
                </a:lnTo>
                <a:cubicBezTo>
                  <a:pt x="3560" y="8349"/>
                  <a:pt x="3970" y="8034"/>
                  <a:pt x="4127" y="7624"/>
                </a:cubicBezTo>
                <a:cubicBezTo>
                  <a:pt x="4253" y="7656"/>
                  <a:pt x="4411" y="7656"/>
                  <a:pt x="4505" y="7656"/>
                </a:cubicBezTo>
                <a:lnTo>
                  <a:pt x="5892" y="7656"/>
                </a:lnTo>
                <a:cubicBezTo>
                  <a:pt x="6018" y="7656"/>
                  <a:pt x="6175" y="7656"/>
                  <a:pt x="6301" y="7624"/>
                </a:cubicBezTo>
                <a:close/>
                <a:moveTo>
                  <a:pt x="2079" y="8349"/>
                </a:moveTo>
                <a:lnTo>
                  <a:pt x="2079" y="11153"/>
                </a:lnTo>
                <a:lnTo>
                  <a:pt x="693" y="11153"/>
                </a:lnTo>
                <a:lnTo>
                  <a:pt x="693" y="9389"/>
                </a:lnTo>
                <a:cubicBezTo>
                  <a:pt x="693" y="8790"/>
                  <a:pt x="1166" y="8349"/>
                  <a:pt x="1733" y="8349"/>
                </a:cubicBezTo>
                <a:close/>
                <a:moveTo>
                  <a:pt x="7656" y="9924"/>
                </a:moveTo>
                <a:lnTo>
                  <a:pt x="7656" y="11153"/>
                </a:lnTo>
                <a:lnTo>
                  <a:pt x="2773" y="11153"/>
                </a:lnTo>
                <a:lnTo>
                  <a:pt x="2773" y="9924"/>
                </a:lnTo>
                <a:cubicBezTo>
                  <a:pt x="3560" y="10239"/>
                  <a:pt x="4411" y="10397"/>
                  <a:pt x="5230" y="10397"/>
                </a:cubicBezTo>
                <a:cubicBezTo>
                  <a:pt x="6049" y="10397"/>
                  <a:pt x="6868" y="10239"/>
                  <a:pt x="7656" y="9924"/>
                </a:cubicBezTo>
                <a:close/>
                <a:moveTo>
                  <a:pt x="8664" y="8349"/>
                </a:moveTo>
                <a:cubicBezTo>
                  <a:pt x="9231" y="8349"/>
                  <a:pt x="9672" y="8821"/>
                  <a:pt x="9672" y="9389"/>
                </a:cubicBezTo>
                <a:lnTo>
                  <a:pt x="9672" y="11153"/>
                </a:lnTo>
                <a:lnTo>
                  <a:pt x="8286" y="11153"/>
                </a:lnTo>
                <a:lnTo>
                  <a:pt x="8286" y="8349"/>
                </a:lnTo>
                <a:close/>
                <a:moveTo>
                  <a:pt x="5198" y="0"/>
                </a:moveTo>
                <a:cubicBezTo>
                  <a:pt x="3088" y="0"/>
                  <a:pt x="1355" y="1701"/>
                  <a:pt x="1355" y="3844"/>
                </a:cubicBezTo>
                <a:lnTo>
                  <a:pt x="1355" y="5923"/>
                </a:lnTo>
                <a:cubicBezTo>
                  <a:pt x="1355" y="6522"/>
                  <a:pt x="1827" y="6931"/>
                  <a:pt x="2395" y="6931"/>
                </a:cubicBezTo>
                <a:lnTo>
                  <a:pt x="3088" y="6931"/>
                </a:lnTo>
                <a:cubicBezTo>
                  <a:pt x="3182" y="7057"/>
                  <a:pt x="3308" y="7183"/>
                  <a:pt x="3466" y="7309"/>
                </a:cubicBezTo>
                <a:cubicBezTo>
                  <a:pt x="3466" y="7530"/>
                  <a:pt x="3308" y="7687"/>
                  <a:pt x="3088" y="7687"/>
                </a:cubicBezTo>
                <a:lnTo>
                  <a:pt x="1733" y="7687"/>
                </a:lnTo>
                <a:cubicBezTo>
                  <a:pt x="788" y="7687"/>
                  <a:pt x="0" y="8475"/>
                  <a:pt x="0" y="9420"/>
                </a:cubicBezTo>
                <a:lnTo>
                  <a:pt x="0" y="11499"/>
                </a:lnTo>
                <a:cubicBezTo>
                  <a:pt x="0" y="11720"/>
                  <a:pt x="158" y="11877"/>
                  <a:pt x="347" y="11877"/>
                </a:cubicBezTo>
                <a:lnTo>
                  <a:pt x="10019" y="11877"/>
                </a:lnTo>
                <a:cubicBezTo>
                  <a:pt x="10239" y="11877"/>
                  <a:pt x="10397" y="11720"/>
                  <a:pt x="10397" y="11499"/>
                </a:cubicBezTo>
                <a:lnTo>
                  <a:pt x="10397" y="9420"/>
                </a:lnTo>
                <a:cubicBezTo>
                  <a:pt x="10397" y="8475"/>
                  <a:pt x="9609" y="7687"/>
                  <a:pt x="8664" y="7687"/>
                </a:cubicBezTo>
                <a:lnTo>
                  <a:pt x="7278" y="7687"/>
                </a:lnTo>
                <a:cubicBezTo>
                  <a:pt x="7089" y="7687"/>
                  <a:pt x="6931" y="7530"/>
                  <a:pt x="6931" y="7341"/>
                </a:cubicBezTo>
                <a:cubicBezTo>
                  <a:pt x="7026" y="7246"/>
                  <a:pt x="7152" y="7152"/>
                  <a:pt x="7278" y="6994"/>
                </a:cubicBezTo>
                <a:lnTo>
                  <a:pt x="7971" y="6994"/>
                </a:lnTo>
                <a:cubicBezTo>
                  <a:pt x="8569" y="6994"/>
                  <a:pt x="9011" y="6522"/>
                  <a:pt x="9011" y="5955"/>
                </a:cubicBezTo>
                <a:lnTo>
                  <a:pt x="9011" y="3844"/>
                </a:lnTo>
                <a:cubicBezTo>
                  <a:pt x="9011" y="1733"/>
                  <a:pt x="7309" y="0"/>
                  <a:pt x="519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807" name="Google Shape;807;p43"/>
          <p:cNvCxnSpPr/>
          <p:nvPr/>
        </p:nvCxnSpPr>
        <p:spPr>
          <a:xfrm>
            <a:off x="2463533" y="2500307"/>
            <a:ext cx="17535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08" name="Google Shape;808;p43"/>
          <p:cNvCxnSpPr/>
          <p:nvPr/>
        </p:nvCxnSpPr>
        <p:spPr>
          <a:xfrm>
            <a:off x="4908605" y="2500307"/>
            <a:ext cx="17535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09" name="Google Shape;809;p43"/>
          <p:cNvCxnSpPr/>
          <p:nvPr/>
        </p:nvCxnSpPr>
        <p:spPr>
          <a:xfrm>
            <a:off x="2463533" y="4063072"/>
            <a:ext cx="17535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10" name="Google Shape;810;p43"/>
          <p:cNvCxnSpPr/>
          <p:nvPr/>
        </p:nvCxnSpPr>
        <p:spPr>
          <a:xfrm>
            <a:off x="4908605" y="4063072"/>
            <a:ext cx="17535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11" name="Google Shape;811;p43"/>
          <p:cNvSpPr txBox="1"/>
          <p:nvPr/>
        </p:nvSpPr>
        <p:spPr>
          <a:xfrm>
            <a:off x="2858333" y="2154825"/>
            <a:ext cx="1358700" cy="2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1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 </a:t>
            </a:r>
            <a:r>
              <a:rPr lang="en-GB" sz="9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Social Media Promotion </a:t>
            </a:r>
            <a:endParaRPr sz="11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2" name="Google Shape;812;p43"/>
          <p:cNvSpPr txBox="1"/>
          <p:nvPr/>
        </p:nvSpPr>
        <p:spPr>
          <a:xfrm>
            <a:off x="5318591" y="2210213"/>
            <a:ext cx="1358700" cy="2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lvl="0" algn="r"/>
            <a:r>
              <a:rPr lang="en-GB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 Music Video</a:t>
            </a:r>
          </a:p>
        </p:txBody>
      </p:sp>
      <p:sp>
        <p:nvSpPr>
          <p:cNvPr id="813" name="Google Shape;813;p43"/>
          <p:cNvSpPr txBox="1"/>
          <p:nvPr/>
        </p:nvSpPr>
        <p:spPr>
          <a:xfrm>
            <a:off x="3090111" y="3772978"/>
            <a:ext cx="1142100" cy="2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Remix</a:t>
            </a:r>
            <a:endParaRPr sz="11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4" name="Google Shape;814;p43"/>
          <p:cNvSpPr txBox="1"/>
          <p:nvPr/>
        </p:nvSpPr>
        <p:spPr>
          <a:xfrm>
            <a:off x="5438105" y="3734110"/>
            <a:ext cx="1224000" cy="2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05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Physical and Radio Promotion</a:t>
            </a:r>
            <a:endParaRPr sz="9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5" name="Google Shape;815;p43"/>
          <p:cNvSpPr txBox="1"/>
          <p:nvPr/>
        </p:nvSpPr>
        <p:spPr>
          <a:xfrm>
            <a:off x="2463533" y="2568848"/>
            <a:ext cx="1753500" cy="5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Instagram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Facebook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Youtube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6" name="Google Shape;816;p43"/>
          <p:cNvSpPr txBox="1"/>
          <p:nvPr/>
        </p:nvSpPr>
        <p:spPr>
          <a:xfrm>
            <a:off x="4908605" y="2568848"/>
            <a:ext cx="1753500" cy="5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Low Budget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Peer assisted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7" name="Google Shape;817;p43"/>
          <p:cNvSpPr txBox="1"/>
          <p:nvPr/>
        </p:nvSpPr>
        <p:spPr>
          <a:xfrm>
            <a:off x="2463533" y="4131613"/>
            <a:ext cx="1753500" cy="5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Hospital Records Link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8" name="Google Shape;818;p43"/>
          <p:cNvSpPr txBox="1"/>
          <p:nvPr/>
        </p:nvSpPr>
        <p:spPr>
          <a:xfrm>
            <a:off x="4908605" y="4131613"/>
            <a:ext cx="1753500" cy="5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Viynl/CD </a:t>
            </a:r>
            <a:r>
              <a:rPr lang="es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Pressing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Local Radio Play in popular areas – relating to Spotify stats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s" sz="1000" dirty="0">
              <a:solidFill>
                <a:srgbClr val="FFFFFF"/>
              </a:solidFill>
              <a:latin typeface="Barlow Semi Condensed SemiBold"/>
              <a:ea typeface="Barlow Semi Condensed Light"/>
              <a:cs typeface="Barlow Semi Condensed Light"/>
              <a:sym typeface="Barlow Semi Condensed SemiBold"/>
            </a:endParaRPr>
          </a:p>
        </p:txBody>
      </p:sp>
      <p:grpSp>
        <p:nvGrpSpPr>
          <p:cNvPr id="25" name="Google Shape;6179;p55">
            <a:extLst>
              <a:ext uri="{FF2B5EF4-FFF2-40B4-BE49-F238E27FC236}">
                <a16:creationId xmlns:a16="http://schemas.microsoft.com/office/drawing/2014/main" id="{7C6FA19F-1353-B548-B0C2-6807391F0B4C}"/>
              </a:ext>
            </a:extLst>
          </p:cNvPr>
          <p:cNvGrpSpPr/>
          <p:nvPr/>
        </p:nvGrpSpPr>
        <p:grpSpPr>
          <a:xfrm>
            <a:off x="4905724" y="2117243"/>
            <a:ext cx="331821" cy="333590"/>
            <a:chOff x="-49027775" y="3550975"/>
            <a:chExt cx="300100" cy="301700"/>
          </a:xfrm>
          <a:solidFill>
            <a:schemeClr val="bg1"/>
          </a:solidFill>
        </p:grpSpPr>
        <p:sp>
          <p:nvSpPr>
            <p:cNvPr id="26" name="Google Shape;6180;p55">
              <a:extLst>
                <a:ext uri="{FF2B5EF4-FFF2-40B4-BE49-F238E27FC236}">
                  <a16:creationId xmlns:a16="http://schemas.microsoft.com/office/drawing/2014/main" id="{5881331B-E1E6-4442-A9BE-2C5FE661FB02}"/>
                </a:ext>
              </a:extLst>
            </p:cNvPr>
            <p:cNvSpPr/>
            <p:nvPr/>
          </p:nvSpPr>
          <p:spPr>
            <a:xfrm>
              <a:off x="-48941125" y="3613200"/>
              <a:ext cx="74050" cy="26825"/>
            </a:xfrm>
            <a:custGeom>
              <a:avLst/>
              <a:gdLst/>
              <a:ahLst/>
              <a:cxnLst/>
              <a:rect l="l" t="t" r="r" b="b"/>
              <a:pathLst>
                <a:path w="2962" h="1073" extrusionOk="0">
                  <a:moveTo>
                    <a:pt x="1260" y="1"/>
                  </a:moveTo>
                  <a:lnTo>
                    <a:pt x="0" y="1072"/>
                  </a:lnTo>
                  <a:lnTo>
                    <a:pt x="1702" y="1072"/>
                  </a:lnTo>
                  <a:lnTo>
                    <a:pt x="296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6181;p55">
              <a:extLst>
                <a:ext uri="{FF2B5EF4-FFF2-40B4-BE49-F238E27FC236}">
                  <a16:creationId xmlns:a16="http://schemas.microsoft.com/office/drawing/2014/main" id="{A6C76C4A-9022-AA4A-B7E8-574856A5AE1C}"/>
                </a:ext>
              </a:extLst>
            </p:cNvPr>
            <p:cNvSpPr/>
            <p:nvPr/>
          </p:nvSpPr>
          <p:spPr>
            <a:xfrm>
              <a:off x="-48871025" y="3613200"/>
              <a:ext cx="73275" cy="26825"/>
            </a:xfrm>
            <a:custGeom>
              <a:avLst/>
              <a:gdLst/>
              <a:ahLst/>
              <a:cxnLst/>
              <a:rect l="l" t="t" r="r" b="b"/>
              <a:pathLst>
                <a:path w="2931" h="1073" extrusionOk="0">
                  <a:moveTo>
                    <a:pt x="1260" y="1"/>
                  </a:moveTo>
                  <a:lnTo>
                    <a:pt x="0" y="1072"/>
                  </a:lnTo>
                  <a:lnTo>
                    <a:pt x="1670" y="1072"/>
                  </a:lnTo>
                  <a:lnTo>
                    <a:pt x="293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6182;p55">
              <a:extLst>
                <a:ext uri="{FF2B5EF4-FFF2-40B4-BE49-F238E27FC236}">
                  <a16:creationId xmlns:a16="http://schemas.microsoft.com/office/drawing/2014/main" id="{295C45CE-799E-604E-BA6B-45C7B52C0170}"/>
                </a:ext>
              </a:extLst>
            </p:cNvPr>
            <p:cNvSpPr/>
            <p:nvPr/>
          </p:nvSpPr>
          <p:spPr>
            <a:xfrm>
              <a:off x="-48893075" y="3552550"/>
              <a:ext cx="95325" cy="43350"/>
            </a:xfrm>
            <a:custGeom>
              <a:avLst/>
              <a:gdLst/>
              <a:ahLst/>
              <a:cxnLst/>
              <a:rect l="l" t="t" r="r" b="b"/>
              <a:pathLst>
                <a:path w="3813" h="1734" extrusionOk="0">
                  <a:moveTo>
                    <a:pt x="0" y="1"/>
                  </a:moveTo>
                  <a:lnTo>
                    <a:pt x="2142" y="1734"/>
                  </a:lnTo>
                  <a:lnTo>
                    <a:pt x="3812" y="1734"/>
                  </a:lnTo>
                  <a:lnTo>
                    <a:pt x="1733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6183;p55">
              <a:extLst>
                <a:ext uri="{FF2B5EF4-FFF2-40B4-BE49-F238E27FC236}">
                  <a16:creationId xmlns:a16="http://schemas.microsoft.com/office/drawing/2014/main" id="{A295B232-096F-2348-82FD-39907B2417B0}"/>
                </a:ext>
              </a:extLst>
            </p:cNvPr>
            <p:cNvSpPr/>
            <p:nvPr/>
          </p:nvSpPr>
          <p:spPr>
            <a:xfrm>
              <a:off x="-49027775" y="3550975"/>
              <a:ext cx="100050" cy="87475"/>
            </a:xfrm>
            <a:custGeom>
              <a:avLst/>
              <a:gdLst/>
              <a:ahLst/>
              <a:cxnLst/>
              <a:rect l="l" t="t" r="r" b="b"/>
              <a:pathLst>
                <a:path w="4002" h="3499" extrusionOk="0">
                  <a:moveTo>
                    <a:pt x="2112" y="1797"/>
                  </a:moveTo>
                  <a:cubicBezTo>
                    <a:pt x="2332" y="1797"/>
                    <a:pt x="2490" y="1923"/>
                    <a:pt x="2490" y="2143"/>
                  </a:cubicBezTo>
                  <a:cubicBezTo>
                    <a:pt x="2490" y="2332"/>
                    <a:pt x="2332" y="2490"/>
                    <a:pt x="2112" y="2490"/>
                  </a:cubicBezTo>
                  <a:cubicBezTo>
                    <a:pt x="1923" y="2490"/>
                    <a:pt x="1765" y="2332"/>
                    <a:pt x="1765" y="2143"/>
                  </a:cubicBezTo>
                  <a:cubicBezTo>
                    <a:pt x="1765" y="1923"/>
                    <a:pt x="1923" y="1797"/>
                    <a:pt x="2112" y="1797"/>
                  </a:cubicBezTo>
                  <a:close/>
                  <a:moveTo>
                    <a:pt x="1072" y="1"/>
                  </a:moveTo>
                  <a:cubicBezTo>
                    <a:pt x="473" y="1"/>
                    <a:pt x="1" y="474"/>
                    <a:pt x="1" y="1072"/>
                  </a:cubicBezTo>
                  <a:lnTo>
                    <a:pt x="1" y="3498"/>
                  </a:lnTo>
                  <a:lnTo>
                    <a:pt x="2364" y="3498"/>
                  </a:lnTo>
                  <a:lnTo>
                    <a:pt x="4002" y="2143"/>
                  </a:lnTo>
                  <a:lnTo>
                    <a:pt x="148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6184;p55">
              <a:extLst>
                <a:ext uri="{FF2B5EF4-FFF2-40B4-BE49-F238E27FC236}">
                  <a16:creationId xmlns:a16="http://schemas.microsoft.com/office/drawing/2014/main" id="{2C7B002C-5685-EE40-8E22-56A99D5E3D55}"/>
                </a:ext>
              </a:extLst>
            </p:cNvPr>
            <p:cNvSpPr/>
            <p:nvPr/>
          </p:nvSpPr>
          <p:spPr>
            <a:xfrm>
              <a:off x="-48962400" y="3552550"/>
              <a:ext cx="95325" cy="43350"/>
            </a:xfrm>
            <a:custGeom>
              <a:avLst/>
              <a:gdLst/>
              <a:ahLst/>
              <a:cxnLst/>
              <a:rect l="l" t="t" r="r" b="b"/>
              <a:pathLst>
                <a:path w="3813" h="1734" extrusionOk="0">
                  <a:moveTo>
                    <a:pt x="1" y="1"/>
                  </a:moveTo>
                  <a:lnTo>
                    <a:pt x="2111" y="1734"/>
                  </a:lnTo>
                  <a:lnTo>
                    <a:pt x="3813" y="1734"/>
                  </a:lnTo>
                  <a:lnTo>
                    <a:pt x="1702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6185;p55">
              <a:extLst>
                <a:ext uri="{FF2B5EF4-FFF2-40B4-BE49-F238E27FC236}">
                  <a16:creationId xmlns:a16="http://schemas.microsoft.com/office/drawing/2014/main" id="{D9A2B2E2-A2DA-B946-BE3A-27D056E1BB75}"/>
                </a:ext>
              </a:extLst>
            </p:cNvPr>
            <p:cNvSpPr/>
            <p:nvPr/>
          </p:nvSpPr>
          <p:spPr>
            <a:xfrm>
              <a:off x="-49027775" y="3657325"/>
              <a:ext cx="300100" cy="195350"/>
            </a:xfrm>
            <a:custGeom>
              <a:avLst/>
              <a:gdLst/>
              <a:ahLst/>
              <a:cxnLst/>
              <a:rect l="l" t="t" r="r" b="b"/>
              <a:pathLst>
                <a:path w="12004" h="7814" extrusionOk="0">
                  <a:moveTo>
                    <a:pt x="5987" y="410"/>
                  </a:moveTo>
                  <a:cubicBezTo>
                    <a:pt x="7719" y="410"/>
                    <a:pt x="9137" y="1827"/>
                    <a:pt x="9137" y="3560"/>
                  </a:cubicBezTo>
                  <a:cubicBezTo>
                    <a:pt x="9137" y="5293"/>
                    <a:pt x="7719" y="6711"/>
                    <a:pt x="5987" y="6711"/>
                  </a:cubicBezTo>
                  <a:cubicBezTo>
                    <a:pt x="4254" y="6711"/>
                    <a:pt x="2836" y="5293"/>
                    <a:pt x="2836" y="3560"/>
                  </a:cubicBezTo>
                  <a:cubicBezTo>
                    <a:pt x="2836" y="1827"/>
                    <a:pt x="4254" y="410"/>
                    <a:pt x="5987" y="410"/>
                  </a:cubicBezTo>
                  <a:close/>
                  <a:moveTo>
                    <a:pt x="1" y="0"/>
                  </a:moveTo>
                  <a:lnTo>
                    <a:pt x="1" y="6742"/>
                  </a:lnTo>
                  <a:cubicBezTo>
                    <a:pt x="1" y="7341"/>
                    <a:pt x="473" y="7813"/>
                    <a:pt x="1072" y="7813"/>
                  </a:cubicBezTo>
                  <a:lnTo>
                    <a:pt x="10933" y="7813"/>
                  </a:lnTo>
                  <a:cubicBezTo>
                    <a:pt x="11532" y="7813"/>
                    <a:pt x="12004" y="7341"/>
                    <a:pt x="12004" y="6742"/>
                  </a:cubicBezTo>
                  <a:lnTo>
                    <a:pt x="1200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6186;p55">
              <a:extLst>
                <a:ext uri="{FF2B5EF4-FFF2-40B4-BE49-F238E27FC236}">
                  <a16:creationId xmlns:a16="http://schemas.microsoft.com/office/drawing/2014/main" id="{727327B3-5D84-3743-875E-62F6F8E53C95}"/>
                </a:ext>
              </a:extLst>
            </p:cNvPr>
            <p:cNvSpPr/>
            <p:nvPr/>
          </p:nvSpPr>
          <p:spPr>
            <a:xfrm>
              <a:off x="-48886775" y="3726625"/>
              <a:ext cx="28375" cy="37050"/>
            </a:xfrm>
            <a:custGeom>
              <a:avLst/>
              <a:gdLst/>
              <a:ahLst/>
              <a:cxnLst/>
              <a:rect l="l" t="t" r="r" b="b"/>
              <a:pathLst>
                <a:path w="1135" h="1482" extrusionOk="0">
                  <a:moveTo>
                    <a:pt x="0" y="1"/>
                  </a:moveTo>
                  <a:lnTo>
                    <a:pt x="0" y="1481"/>
                  </a:lnTo>
                  <a:lnTo>
                    <a:pt x="1134" y="757"/>
                  </a:lnTo>
                  <a:lnTo>
                    <a:pt x="0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6187;p55">
              <a:extLst>
                <a:ext uri="{FF2B5EF4-FFF2-40B4-BE49-F238E27FC236}">
                  <a16:creationId xmlns:a16="http://schemas.microsoft.com/office/drawing/2014/main" id="{F382176E-4150-4645-8FFE-F6904307FA68}"/>
                </a:ext>
              </a:extLst>
            </p:cNvPr>
            <p:cNvSpPr/>
            <p:nvPr/>
          </p:nvSpPr>
          <p:spPr>
            <a:xfrm>
              <a:off x="-48822975" y="3550975"/>
              <a:ext cx="94525" cy="44925"/>
            </a:xfrm>
            <a:custGeom>
              <a:avLst/>
              <a:gdLst/>
              <a:ahLst/>
              <a:cxnLst/>
              <a:rect l="l" t="t" r="r" b="b"/>
              <a:pathLst>
                <a:path w="3781" h="1797" extrusionOk="0">
                  <a:moveTo>
                    <a:pt x="0" y="1"/>
                  </a:moveTo>
                  <a:lnTo>
                    <a:pt x="2111" y="1797"/>
                  </a:lnTo>
                  <a:lnTo>
                    <a:pt x="3781" y="1797"/>
                  </a:lnTo>
                  <a:lnTo>
                    <a:pt x="3781" y="1072"/>
                  </a:lnTo>
                  <a:cubicBezTo>
                    <a:pt x="3781" y="474"/>
                    <a:pt x="3308" y="1"/>
                    <a:pt x="270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6188;p55">
              <a:extLst>
                <a:ext uri="{FF2B5EF4-FFF2-40B4-BE49-F238E27FC236}">
                  <a16:creationId xmlns:a16="http://schemas.microsoft.com/office/drawing/2014/main" id="{6374EDEE-4EB0-2342-8270-76DA2D21CBC9}"/>
                </a:ext>
              </a:extLst>
            </p:cNvPr>
            <p:cNvSpPr/>
            <p:nvPr/>
          </p:nvSpPr>
          <p:spPr>
            <a:xfrm>
              <a:off x="-48939550" y="3684100"/>
              <a:ext cx="122100" cy="122100"/>
            </a:xfrm>
            <a:custGeom>
              <a:avLst/>
              <a:gdLst/>
              <a:ahLst/>
              <a:cxnLst/>
              <a:rect l="l" t="t" r="r" b="b"/>
              <a:pathLst>
                <a:path w="4884" h="4884" extrusionOk="0">
                  <a:moveTo>
                    <a:pt x="1741" y="757"/>
                  </a:moveTo>
                  <a:cubicBezTo>
                    <a:pt x="1812" y="757"/>
                    <a:pt x="1885" y="777"/>
                    <a:pt x="1954" y="819"/>
                  </a:cubicBezTo>
                  <a:lnTo>
                    <a:pt x="4064" y="2237"/>
                  </a:lnTo>
                  <a:cubicBezTo>
                    <a:pt x="4253" y="2300"/>
                    <a:pt x="4253" y="2615"/>
                    <a:pt x="4064" y="2773"/>
                  </a:cubicBezTo>
                  <a:lnTo>
                    <a:pt x="1954" y="4190"/>
                  </a:lnTo>
                  <a:cubicBezTo>
                    <a:pt x="1885" y="4233"/>
                    <a:pt x="1812" y="4253"/>
                    <a:pt x="1741" y="4253"/>
                  </a:cubicBezTo>
                  <a:cubicBezTo>
                    <a:pt x="1553" y="4253"/>
                    <a:pt x="1387" y="4113"/>
                    <a:pt x="1387" y="3907"/>
                  </a:cubicBezTo>
                  <a:lnTo>
                    <a:pt x="1387" y="1103"/>
                  </a:lnTo>
                  <a:cubicBezTo>
                    <a:pt x="1387" y="897"/>
                    <a:pt x="1553" y="757"/>
                    <a:pt x="1741" y="757"/>
                  </a:cubicBezTo>
                  <a:close/>
                  <a:moveTo>
                    <a:pt x="2458" y="0"/>
                  </a:moveTo>
                  <a:cubicBezTo>
                    <a:pt x="1103" y="0"/>
                    <a:pt x="0" y="1103"/>
                    <a:pt x="0" y="2458"/>
                  </a:cubicBezTo>
                  <a:cubicBezTo>
                    <a:pt x="0" y="3781"/>
                    <a:pt x="1103" y="4884"/>
                    <a:pt x="2458" y="4884"/>
                  </a:cubicBezTo>
                  <a:cubicBezTo>
                    <a:pt x="3781" y="4884"/>
                    <a:pt x="4884" y="3781"/>
                    <a:pt x="4884" y="2458"/>
                  </a:cubicBezTo>
                  <a:cubicBezTo>
                    <a:pt x="4884" y="1103"/>
                    <a:pt x="3812" y="0"/>
                    <a:pt x="245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6189;p55">
              <a:extLst>
                <a:ext uri="{FF2B5EF4-FFF2-40B4-BE49-F238E27FC236}">
                  <a16:creationId xmlns:a16="http://schemas.microsoft.com/office/drawing/2014/main" id="{A520A6A9-6F13-B24A-8455-03F7966A1396}"/>
                </a:ext>
              </a:extLst>
            </p:cNvPr>
            <p:cNvSpPr/>
            <p:nvPr/>
          </p:nvSpPr>
          <p:spPr>
            <a:xfrm>
              <a:off x="-48801725" y="3613200"/>
              <a:ext cx="73275" cy="26825"/>
            </a:xfrm>
            <a:custGeom>
              <a:avLst/>
              <a:gdLst/>
              <a:ahLst/>
              <a:cxnLst/>
              <a:rect l="l" t="t" r="r" b="b"/>
              <a:pathLst>
                <a:path w="2931" h="1073" extrusionOk="0">
                  <a:moveTo>
                    <a:pt x="1261" y="1"/>
                  </a:moveTo>
                  <a:lnTo>
                    <a:pt x="1" y="1072"/>
                  </a:lnTo>
                  <a:lnTo>
                    <a:pt x="2931" y="1072"/>
                  </a:lnTo>
                  <a:lnTo>
                    <a:pt x="2931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344346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1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5 TYPES OF PROMOTIONAL SHARES</a:t>
            </a:r>
            <a:endParaRPr dirty="0"/>
          </a:p>
        </p:txBody>
      </p:sp>
      <p:grpSp>
        <p:nvGrpSpPr>
          <p:cNvPr id="164" name="Google Shape;164;p21"/>
          <p:cNvGrpSpPr/>
          <p:nvPr/>
        </p:nvGrpSpPr>
        <p:grpSpPr>
          <a:xfrm>
            <a:off x="3280209" y="1964676"/>
            <a:ext cx="2583380" cy="2481508"/>
            <a:chOff x="2969600" y="1280551"/>
            <a:chExt cx="3204788" cy="3078412"/>
          </a:xfrm>
        </p:grpSpPr>
        <p:grpSp>
          <p:nvGrpSpPr>
            <p:cNvPr id="165" name="Google Shape;165;p21"/>
            <p:cNvGrpSpPr/>
            <p:nvPr/>
          </p:nvGrpSpPr>
          <p:grpSpPr>
            <a:xfrm>
              <a:off x="2969600" y="1695094"/>
              <a:ext cx="3204788" cy="2663869"/>
              <a:chOff x="2096100" y="1105981"/>
              <a:chExt cx="3204788" cy="2663869"/>
            </a:xfrm>
          </p:grpSpPr>
          <p:sp>
            <p:nvSpPr>
              <p:cNvPr id="166" name="Google Shape;166;p21"/>
              <p:cNvSpPr/>
              <p:nvPr/>
            </p:nvSpPr>
            <p:spPr>
              <a:xfrm>
                <a:off x="2431699" y="1105981"/>
                <a:ext cx="2535900" cy="2535900"/>
              </a:xfrm>
              <a:prstGeom prst="ellipse">
                <a:avLst/>
              </a:prstGeom>
              <a:noFill/>
              <a:ln w="28575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" name="Google Shape;167;p21"/>
              <p:cNvSpPr/>
              <p:nvPr/>
            </p:nvSpPr>
            <p:spPr>
              <a:xfrm>
                <a:off x="2096100" y="1534776"/>
                <a:ext cx="914400" cy="914700"/>
              </a:xfrm>
              <a:prstGeom prst="ellipse">
                <a:avLst/>
              </a:prstGeom>
              <a:solidFill>
                <a:srgbClr val="7337D4">
                  <a:alpha val="80770"/>
                </a:srgbClr>
              </a:solidFill>
              <a:ln w="28575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" name="Google Shape;168;p21"/>
              <p:cNvSpPr/>
              <p:nvPr/>
            </p:nvSpPr>
            <p:spPr>
              <a:xfrm>
                <a:off x="4386488" y="1534763"/>
                <a:ext cx="914400" cy="914700"/>
              </a:xfrm>
              <a:prstGeom prst="ellipse">
                <a:avLst/>
              </a:prstGeom>
              <a:solidFill>
                <a:srgbClr val="7337D4">
                  <a:alpha val="80770"/>
                </a:srgbClr>
              </a:solidFill>
              <a:ln w="28575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9" name="Google Shape;169;p21"/>
              <p:cNvSpPr/>
              <p:nvPr/>
            </p:nvSpPr>
            <p:spPr>
              <a:xfrm>
                <a:off x="2414775" y="2855151"/>
                <a:ext cx="914400" cy="914700"/>
              </a:xfrm>
              <a:prstGeom prst="ellipse">
                <a:avLst/>
              </a:prstGeom>
              <a:solidFill>
                <a:srgbClr val="7337D4">
                  <a:alpha val="80770"/>
                </a:srgbClr>
              </a:solidFill>
              <a:ln w="28575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" name="Google Shape;170;p21"/>
              <p:cNvSpPr/>
              <p:nvPr/>
            </p:nvSpPr>
            <p:spPr>
              <a:xfrm>
                <a:off x="4080563" y="2855151"/>
                <a:ext cx="914400" cy="914700"/>
              </a:xfrm>
              <a:prstGeom prst="ellipse">
                <a:avLst/>
              </a:prstGeom>
              <a:solidFill>
                <a:srgbClr val="7337D4">
                  <a:alpha val="80770"/>
                </a:srgbClr>
              </a:solidFill>
              <a:ln w="28575" cap="flat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71" name="Google Shape;171;p21"/>
            <p:cNvSpPr/>
            <p:nvPr/>
          </p:nvSpPr>
          <p:spPr>
            <a:xfrm>
              <a:off x="4114788" y="1280551"/>
              <a:ext cx="914400" cy="914700"/>
            </a:xfrm>
            <a:prstGeom prst="ellipse">
              <a:avLst/>
            </a:prstGeom>
            <a:solidFill>
              <a:srgbClr val="7337D4">
                <a:alpha val="80770"/>
              </a:srgbClr>
            </a:solidFill>
            <a:ln w="28575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grpSp>
        <p:nvGrpSpPr>
          <p:cNvPr id="172" name="Google Shape;172;p21"/>
          <p:cNvGrpSpPr/>
          <p:nvPr/>
        </p:nvGrpSpPr>
        <p:grpSpPr>
          <a:xfrm>
            <a:off x="5113543" y="3964456"/>
            <a:ext cx="257179" cy="257877"/>
            <a:chOff x="6679825" y="2693700"/>
            <a:chExt cx="257875" cy="258575"/>
          </a:xfrm>
        </p:grpSpPr>
        <p:sp>
          <p:nvSpPr>
            <p:cNvPr id="173" name="Google Shape;173;p21"/>
            <p:cNvSpPr/>
            <p:nvPr/>
          </p:nvSpPr>
          <p:spPr>
            <a:xfrm>
              <a:off x="6679825" y="2693700"/>
              <a:ext cx="257875" cy="258575"/>
            </a:xfrm>
            <a:custGeom>
              <a:avLst/>
              <a:gdLst/>
              <a:ahLst/>
              <a:cxnLst/>
              <a:rect l="l" t="t" r="r" b="b"/>
              <a:pathLst>
                <a:path w="10315" h="10343" extrusionOk="0">
                  <a:moveTo>
                    <a:pt x="5102" y="670"/>
                  </a:moveTo>
                  <a:cubicBezTo>
                    <a:pt x="5604" y="670"/>
                    <a:pt x="6022" y="1088"/>
                    <a:pt x="6022" y="1562"/>
                  </a:cubicBezTo>
                  <a:cubicBezTo>
                    <a:pt x="6022" y="2063"/>
                    <a:pt x="5604" y="2481"/>
                    <a:pt x="5102" y="2481"/>
                  </a:cubicBezTo>
                  <a:cubicBezTo>
                    <a:pt x="4600" y="2481"/>
                    <a:pt x="4182" y="2063"/>
                    <a:pt x="4182" y="1562"/>
                  </a:cubicBezTo>
                  <a:cubicBezTo>
                    <a:pt x="4182" y="1088"/>
                    <a:pt x="4600" y="670"/>
                    <a:pt x="5102" y="670"/>
                  </a:cubicBezTo>
                  <a:close/>
                  <a:moveTo>
                    <a:pt x="1757" y="1896"/>
                  </a:moveTo>
                  <a:cubicBezTo>
                    <a:pt x="2063" y="1896"/>
                    <a:pt x="2342" y="2175"/>
                    <a:pt x="2342" y="2481"/>
                  </a:cubicBezTo>
                  <a:cubicBezTo>
                    <a:pt x="2342" y="2788"/>
                    <a:pt x="2063" y="3067"/>
                    <a:pt x="1757" y="3067"/>
                  </a:cubicBezTo>
                  <a:cubicBezTo>
                    <a:pt x="1422" y="3067"/>
                    <a:pt x="1143" y="2788"/>
                    <a:pt x="1143" y="2481"/>
                  </a:cubicBezTo>
                  <a:cubicBezTo>
                    <a:pt x="1143" y="2119"/>
                    <a:pt x="1422" y="1896"/>
                    <a:pt x="1757" y="1896"/>
                  </a:cubicBezTo>
                  <a:close/>
                  <a:moveTo>
                    <a:pt x="8447" y="1896"/>
                  </a:moveTo>
                  <a:cubicBezTo>
                    <a:pt x="8781" y="1896"/>
                    <a:pt x="9032" y="2175"/>
                    <a:pt x="9032" y="2481"/>
                  </a:cubicBezTo>
                  <a:cubicBezTo>
                    <a:pt x="9032" y="2788"/>
                    <a:pt x="8753" y="3067"/>
                    <a:pt x="8447" y="3067"/>
                  </a:cubicBezTo>
                  <a:cubicBezTo>
                    <a:pt x="8112" y="3067"/>
                    <a:pt x="7834" y="2788"/>
                    <a:pt x="7834" y="2481"/>
                  </a:cubicBezTo>
                  <a:cubicBezTo>
                    <a:pt x="7834" y="2119"/>
                    <a:pt x="8112" y="1896"/>
                    <a:pt x="8447" y="1896"/>
                  </a:cubicBezTo>
                  <a:close/>
                  <a:moveTo>
                    <a:pt x="1701" y="3624"/>
                  </a:moveTo>
                  <a:cubicBezTo>
                    <a:pt x="2370" y="3624"/>
                    <a:pt x="2927" y="4182"/>
                    <a:pt x="2927" y="4851"/>
                  </a:cubicBezTo>
                  <a:lnTo>
                    <a:pt x="2927" y="6412"/>
                  </a:lnTo>
                  <a:cubicBezTo>
                    <a:pt x="2955" y="6635"/>
                    <a:pt x="2816" y="6719"/>
                    <a:pt x="2649" y="6719"/>
                  </a:cubicBezTo>
                  <a:cubicBezTo>
                    <a:pt x="2481" y="6719"/>
                    <a:pt x="2342" y="6858"/>
                    <a:pt x="2342" y="7053"/>
                  </a:cubicBezTo>
                  <a:lnTo>
                    <a:pt x="2342" y="8865"/>
                  </a:lnTo>
                  <a:cubicBezTo>
                    <a:pt x="2342" y="9032"/>
                    <a:pt x="2203" y="9172"/>
                    <a:pt x="2035" y="9172"/>
                  </a:cubicBezTo>
                  <a:lnTo>
                    <a:pt x="1422" y="9172"/>
                  </a:lnTo>
                  <a:cubicBezTo>
                    <a:pt x="1255" y="9172"/>
                    <a:pt x="1116" y="9032"/>
                    <a:pt x="1116" y="8865"/>
                  </a:cubicBezTo>
                  <a:lnTo>
                    <a:pt x="1116" y="7053"/>
                  </a:lnTo>
                  <a:cubicBezTo>
                    <a:pt x="1116" y="6858"/>
                    <a:pt x="976" y="6719"/>
                    <a:pt x="809" y="6719"/>
                  </a:cubicBezTo>
                  <a:cubicBezTo>
                    <a:pt x="642" y="6719"/>
                    <a:pt x="502" y="6579"/>
                    <a:pt x="502" y="6412"/>
                  </a:cubicBezTo>
                  <a:lnTo>
                    <a:pt x="502" y="4851"/>
                  </a:lnTo>
                  <a:cubicBezTo>
                    <a:pt x="502" y="4182"/>
                    <a:pt x="1060" y="3624"/>
                    <a:pt x="1701" y="3624"/>
                  </a:cubicBezTo>
                  <a:close/>
                  <a:moveTo>
                    <a:pt x="8391" y="3624"/>
                  </a:moveTo>
                  <a:cubicBezTo>
                    <a:pt x="9060" y="3624"/>
                    <a:pt x="9618" y="4182"/>
                    <a:pt x="9618" y="4851"/>
                  </a:cubicBezTo>
                  <a:lnTo>
                    <a:pt x="9618" y="6440"/>
                  </a:lnTo>
                  <a:lnTo>
                    <a:pt x="9645" y="6440"/>
                  </a:lnTo>
                  <a:cubicBezTo>
                    <a:pt x="9645" y="6635"/>
                    <a:pt x="9506" y="6774"/>
                    <a:pt x="9339" y="6774"/>
                  </a:cubicBezTo>
                  <a:cubicBezTo>
                    <a:pt x="9172" y="6774"/>
                    <a:pt x="9032" y="6914"/>
                    <a:pt x="9032" y="7081"/>
                  </a:cubicBezTo>
                  <a:lnTo>
                    <a:pt x="9032" y="8893"/>
                  </a:lnTo>
                  <a:cubicBezTo>
                    <a:pt x="9032" y="9060"/>
                    <a:pt x="8893" y="9199"/>
                    <a:pt x="8726" y="9199"/>
                  </a:cubicBezTo>
                  <a:lnTo>
                    <a:pt x="8112" y="9199"/>
                  </a:lnTo>
                  <a:cubicBezTo>
                    <a:pt x="7945" y="9199"/>
                    <a:pt x="7806" y="9060"/>
                    <a:pt x="7806" y="8893"/>
                  </a:cubicBezTo>
                  <a:lnTo>
                    <a:pt x="7806" y="7053"/>
                  </a:lnTo>
                  <a:cubicBezTo>
                    <a:pt x="7806" y="6858"/>
                    <a:pt x="7666" y="6719"/>
                    <a:pt x="7499" y="6719"/>
                  </a:cubicBezTo>
                  <a:cubicBezTo>
                    <a:pt x="7332" y="6719"/>
                    <a:pt x="7192" y="6579"/>
                    <a:pt x="7192" y="6412"/>
                  </a:cubicBezTo>
                  <a:lnTo>
                    <a:pt x="7192" y="4851"/>
                  </a:lnTo>
                  <a:cubicBezTo>
                    <a:pt x="7192" y="4182"/>
                    <a:pt x="7750" y="3624"/>
                    <a:pt x="8391" y="3624"/>
                  </a:cubicBezTo>
                  <a:close/>
                  <a:moveTo>
                    <a:pt x="5381" y="3095"/>
                  </a:moveTo>
                  <a:cubicBezTo>
                    <a:pt x="6077" y="3234"/>
                    <a:pt x="6635" y="3875"/>
                    <a:pt x="6635" y="4600"/>
                  </a:cubicBezTo>
                  <a:lnTo>
                    <a:pt x="6635" y="6440"/>
                  </a:lnTo>
                  <a:cubicBezTo>
                    <a:pt x="6663" y="6635"/>
                    <a:pt x="6523" y="6719"/>
                    <a:pt x="6356" y="6719"/>
                  </a:cubicBezTo>
                  <a:cubicBezTo>
                    <a:pt x="6161" y="6719"/>
                    <a:pt x="6022" y="6858"/>
                    <a:pt x="6022" y="7053"/>
                  </a:cubicBezTo>
                  <a:lnTo>
                    <a:pt x="6022" y="9478"/>
                  </a:lnTo>
                  <a:cubicBezTo>
                    <a:pt x="6022" y="9645"/>
                    <a:pt x="5882" y="9785"/>
                    <a:pt x="5715" y="9785"/>
                  </a:cubicBezTo>
                  <a:lnTo>
                    <a:pt x="4461" y="9785"/>
                  </a:lnTo>
                  <a:cubicBezTo>
                    <a:pt x="4293" y="9785"/>
                    <a:pt x="4154" y="9645"/>
                    <a:pt x="4154" y="9478"/>
                  </a:cubicBezTo>
                  <a:lnTo>
                    <a:pt x="4154" y="7053"/>
                  </a:lnTo>
                  <a:cubicBezTo>
                    <a:pt x="4154" y="6858"/>
                    <a:pt x="4015" y="6719"/>
                    <a:pt x="3847" y="6719"/>
                  </a:cubicBezTo>
                  <a:cubicBezTo>
                    <a:pt x="3652" y="6719"/>
                    <a:pt x="3513" y="6579"/>
                    <a:pt x="3513" y="6412"/>
                  </a:cubicBezTo>
                  <a:lnTo>
                    <a:pt x="3513" y="4851"/>
                  </a:lnTo>
                  <a:lnTo>
                    <a:pt x="3513" y="4600"/>
                  </a:lnTo>
                  <a:cubicBezTo>
                    <a:pt x="3513" y="3875"/>
                    <a:pt x="4043" y="3234"/>
                    <a:pt x="4739" y="3095"/>
                  </a:cubicBezTo>
                  <a:lnTo>
                    <a:pt x="4739" y="5185"/>
                  </a:lnTo>
                  <a:cubicBezTo>
                    <a:pt x="4739" y="5381"/>
                    <a:pt x="4879" y="5520"/>
                    <a:pt x="5046" y="5520"/>
                  </a:cubicBezTo>
                  <a:cubicBezTo>
                    <a:pt x="5241" y="5520"/>
                    <a:pt x="5381" y="5381"/>
                    <a:pt x="5381" y="5185"/>
                  </a:cubicBezTo>
                  <a:lnTo>
                    <a:pt x="5381" y="3095"/>
                  </a:lnTo>
                  <a:close/>
                  <a:moveTo>
                    <a:pt x="5130" y="1"/>
                  </a:moveTo>
                  <a:cubicBezTo>
                    <a:pt x="4293" y="1"/>
                    <a:pt x="3624" y="670"/>
                    <a:pt x="3624" y="1506"/>
                  </a:cubicBezTo>
                  <a:cubicBezTo>
                    <a:pt x="3624" y="1952"/>
                    <a:pt x="3847" y="2370"/>
                    <a:pt x="4154" y="2649"/>
                  </a:cubicBezTo>
                  <a:cubicBezTo>
                    <a:pt x="3736" y="2872"/>
                    <a:pt x="3373" y="3234"/>
                    <a:pt x="3206" y="3652"/>
                  </a:cubicBezTo>
                  <a:cubicBezTo>
                    <a:pt x="3067" y="3485"/>
                    <a:pt x="2900" y="3346"/>
                    <a:pt x="2677" y="3234"/>
                  </a:cubicBezTo>
                  <a:cubicBezTo>
                    <a:pt x="2900" y="3039"/>
                    <a:pt x="3039" y="2732"/>
                    <a:pt x="3039" y="2398"/>
                  </a:cubicBezTo>
                  <a:cubicBezTo>
                    <a:pt x="3039" y="1757"/>
                    <a:pt x="2481" y="1199"/>
                    <a:pt x="1812" y="1199"/>
                  </a:cubicBezTo>
                  <a:cubicBezTo>
                    <a:pt x="1143" y="1199"/>
                    <a:pt x="586" y="1757"/>
                    <a:pt x="586" y="2398"/>
                  </a:cubicBezTo>
                  <a:cubicBezTo>
                    <a:pt x="586" y="2732"/>
                    <a:pt x="725" y="3039"/>
                    <a:pt x="948" y="3234"/>
                  </a:cubicBezTo>
                  <a:cubicBezTo>
                    <a:pt x="391" y="3569"/>
                    <a:pt x="1" y="4154"/>
                    <a:pt x="1" y="4851"/>
                  </a:cubicBezTo>
                  <a:lnTo>
                    <a:pt x="1" y="6412"/>
                  </a:lnTo>
                  <a:cubicBezTo>
                    <a:pt x="1" y="6802"/>
                    <a:pt x="251" y="7137"/>
                    <a:pt x="586" y="7276"/>
                  </a:cubicBezTo>
                  <a:lnTo>
                    <a:pt x="586" y="8865"/>
                  </a:lnTo>
                  <a:cubicBezTo>
                    <a:pt x="586" y="9339"/>
                    <a:pt x="1004" y="9757"/>
                    <a:pt x="1506" y="9757"/>
                  </a:cubicBezTo>
                  <a:lnTo>
                    <a:pt x="2091" y="9757"/>
                  </a:lnTo>
                  <a:cubicBezTo>
                    <a:pt x="2593" y="9757"/>
                    <a:pt x="3011" y="9339"/>
                    <a:pt x="3011" y="8865"/>
                  </a:cubicBezTo>
                  <a:lnTo>
                    <a:pt x="3011" y="7276"/>
                  </a:lnTo>
                  <a:cubicBezTo>
                    <a:pt x="3095" y="7248"/>
                    <a:pt x="3206" y="7192"/>
                    <a:pt x="3318" y="7109"/>
                  </a:cubicBezTo>
                  <a:cubicBezTo>
                    <a:pt x="3429" y="7192"/>
                    <a:pt x="3485" y="7248"/>
                    <a:pt x="3624" y="7276"/>
                  </a:cubicBezTo>
                  <a:lnTo>
                    <a:pt x="3624" y="9450"/>
                  </a:lnTo>
                  <a:cubicBezTo>
                    <a:pt x="3624" y="9924"/>
                    <a:pt x="4043" y="10342"/>
                    <a:pt x="4544" y="10342"/>
                  </a:cubicBezTo>
                  <a:lnTo>
                    <a:pt x="5799" y="10342"/>
                  </a:lnTo>
                  <a:cubicBezTo>
                    <a:pt x="6273" y="10342"/>
                    <a:pt x="6691" y="9924"/>
                    <a:pt x="6691" y="9450"/>
                  </a:cubicBezTo>
                  <a:lnTo>
                    <a:pt x="6691" y="7276"/>
                  </a:lnTo>
                  <a:cubicBezTo>
                    <a:pt x="6802" y="7248"/>
                    <a:pt x="6914" y="7192"/>
                    <a:pt x="6997" y="7109"/>
                  </a:cubicBezTo>
                  <a:cubicBezTo>
                    <a:pt x="7109" y="7192"/>
                    <a:pt x="7192" y="7248"/>
                    <a:pt x="7332" y="7276"/>
                  </a:cubicBezTo>
                  <a:lnTo>
                    <a:pt x="7332" y="8865"/>
                  </a:lnTo>
                  <a:cubicBezTo>
                    <a:pt x="7332" y="9339"/>
                    <a:pt x="7750" y="9757"/>
                    <a:pt x="8224" y="9757"/>
                  </a:cubicBezTo>
                  <a:lnTo>
                    <a:pt x="8809" y="9757"/>
                  </a:lnTo>
                  <a:cubicBezTo>
                    <a:pt x="9311" y="9757"/>
                    <a:pt x="9729" y="9339"/>
                    <a:pt x="9729" y="8865"/>
                  </a:cubicBezTo>
                  <a:lnTo>
                    <a:pt x="9729" y="7276"/>
                  </a:lnTo>
                  <a:cubicBezTo>
                    <a:pt x="10064" y="7137"/>
                    <a:pt x="10314" y="6830"/>
                    <a:pt x="10314" y="6412"/>
                  </a:cubicBezTo>
                  <a:lnTo>
                    <a:pt x="10314" y="4851"/>
                  </a:lnTo>
                  <a:cubicBezTo>
                    <a:pt x="10287" y="4210"/>
                    <a:pt x="9896" y="3596"/>
                    <a:pt x="9339" y="3318"/>
                  </a:cubicBezTo>
                  <a:cubicBezTo>
                    <a:pt x="9562" y="3095"/>
                    <a:pt x="9701" y="2788"/>
                    <a:pt x="9701" y="2481"/>
                  </a:cubicBezTo>
                  <a:cubicBezTo>
                    <a:pt x="9701" y="1812"/>
                    <a:pt x="9144" y="1255"/>
                    <a:pt x="8475" y="1255"/>
                  </a:cubicBezTo>
                  <a:cubicBezTo>
                    <a:pt x="7806" y="1255"/>
                    <a:pt x="7248" y="1812"/>
                    <a:pt x="7248" y="2481"/>
                  </a:cubicBezTo>
                  <a:cubicBezTo>
                    <a:pt x="7248" y="2788"/>
                    <a:pt x="7388" y="3095"/>
                    <a:pt x="7611" y="3318"/>
                  </a:cubicBezTo>
                  <a:cubicBezTo>
                    <a:pt x="7388" y="3429"/>
                    <a:pt x="7220" y="3569"/>
                    <a:pt x="7081" y="3736"/>
                  </a:cubicBezTo>
                  <a:cubicBezTo>
                    <a:pt x="6969" y="3485"/>
                    <a:pt x="6802" y="3290"/>
                    <a:pt x="6635" y="3067"/>
                  </a:cubicBezTo>
                  <a:cubicBezTo>
                    <a:pt x="6496" y="2927"/>
                    <a:pt x="6300" y="2788"/>
                    <a:pt x="6105" y="2677"/>
                  </a:cubicBezTo>
                  <a:cubicBezTo>
                    <a:pt x="6440" y="2370"/>
                    <a:pt x="6663" y="1952"/>
                    <a:pt x="6663" y="1534"/>
                  </a:cubicBezTo>
                  <a:cubicBezTo>
                    <a:pt x="6663" y="1116"/>
                    <a:pt x="6496" y="725"/>
                    <a:pt x="6217" y="447"/>
                  </a:cubicBezTo>
                  <a:cubicBezTo>
                    <a:pt x="5938" y="168"/>
                    <a:pt x="5520" y="1"/>
                    <a:pt x="513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21"/>
            <p:cNvSpPr/>
            <p:nvPr/>
          </p:nvSpPr>
          <p:spPr>
            <a:xfrm flipH="1">
              <a:off x="6679825" y="2693700"/>
              <a:ext cx="257875" cy="258575"/>
            </a:xfrm>
            <a:custGeom>
              <a:avLst/>
              <a:gdLst/>
              <a:ahLst/>
              <a:cxnLst/>
              <a:rect l="l" t="t" r="r" b="b"/>
              <a:pathLst>
                <a:path w="10315" h="10343" extrusionOk="0">
                  <a:moveTo>
                    <a:pt x="5102" y="670"/>
                  </a:moveTo>
                  <a:cubicBezTo>
                    <a:pt x="5604" y="670"/>
                    <a:pt x="6022" y="1088"/>
                    <a:pt x="6022" y="1562"/>
                  </a:cubicBezTo>
                  <a:cubicBezTo>
                    <a:pt x="6022" y="2063"/>
                    <a:pt x="5604" y="2481"/>
                    <a:pt x="5102" y="2481"/>
                  </a:cubicBezTo>
                  <a:cubicBezTo>
                    <a:pt x="4600" y="2481"/>
                    <a:pt x="4182" y="2063"/>
                    <a:pt x="4182" y="1562"/>
                  </a:cubicBezTo>
                  <a:cubicBezTo>
                    <a:pt x="4182" y="1088"/>
                    <a:pt x="4600" y="670"/>
                    <a:pt x="5102" y="670"/>
                  </a:cubicBezTo>
                  <a:close/>
                  <a:moveTo>
                    <a:pt x="1757" y="1896"/>
                  </a:moveTo>
                  <a:cubicBezTo>
                    <a:pt x="2063" y="1896"/>
                    <a:pt x="2342" y="2175"/>
                    <a:pt x="2342" y="2481"/>
                  </a:cubicBezTo>
                  <a:cubicBezTo>
                    <a:pt x="2342" y="2788"/>
                    <a:pt x="2063" y="3067"/>
                    <a:pt x="1757" y="3067"/>
                  </a:cubicBezTo>
                  <a:cubicBezTo>
                    <a:pt x="1422" y="3067"/>
                    <a:pt x="1143" y="2788"/>
                    <a:pt x="1143" y="2481"/>
                  </a:cubicBezTo>
                  <a:cubicBezTo>
                    <a:pt x="1143" y="2119"/>
                    <a:pt x="1422" y="1896"/>
                    <a:pt x="1757" y="1896"/>
                  </a:cubicBezTo>
                  <a:close/>
                  <a:moveTo>
                    <a:pt x="8447" y="1896"/>
                  </a:moveTo>
                  <a:cubicBezTo>
                    <a:pt x="8781" y="1896"/>
                    <a:pt x="9032" y="2175"/>
                    <a:pt x="9032" y="2481"/>
                  </a:cubicBezTo>
                  <a:cubicBezTo>
                    <a:pt x="9032" y="2788"/>
                    <a:pt x="8753" y="3067"/>
                    <a:pt x="8447" y="3067"/>
                  </a:cubicBezTo>
                  <a:cubicBezTo>
                    <a:pt x="8112" y="3067"/>
                    <a:pt x="7834" y="2788"/>
                    <a:pt x="7834" y="2481"/>
                  </a:cubicBezTo>
                  <a:cubicBezTo>
                    <a:pt x="7834" y="2119"/>
                    <a:pt x="8112" y="1896"/>
                    <a:pt x="8447" y="1896"/>
                  </a:cubicBezTo>
                  <a:close/>
                  <a:moveTo>
                    <a:pt x="1701" y="3624"/>
                  </a:moveTo>
                  <a:cubicBezTo>
                    <a:pt x="2370" y="3624"/>
                    <a:pt x="2927" y="4182"/>
                    <a:pt x="2927" y="4851"/>
                  </a:cubicBezTo>
                  <a:lnTo>
                    <a:pt x="2927" y="6412"/>
                  </a:lnTo>
                  <a:cubicBezTo>
                    <a:pt x="2955" y="6635"/>
                    <a:pt x="2816" y="6719"/>
                    <a:pt x="2649" y="6719"/>
                  </a:cubicBezTo>
                  <a:cubicBezTo>
                    <a:pt x="2481" y="6719"/>
                    <a:pt x="2342" y="6858"/>
                    <a:pt x="2342" y="7053"/>
                  </a:cubicBezTo>
                  <a:lnTo>
                    <a:pt x="2342" y="8865"/>
                  </a:lnTo>
                  <a:cubicBezTo>
                    <a:pt x="2342" y="9032"/>
                    <a:pt x="2203" y="9172"/>
                    <a:pt x="2035" y="9172"/>
                  </a:cubicBezTo>
                  <a:lnTo>
                    <a:pt x="1422" y="9172"/>
                  </a:lnTo>
                  <a:cubicBezTo>
                    <a:pt x="1255" y="9172"/>
                    <a:pt x="1116" y="9032"/>
                    <a:pt x="1116" y="8865"/>
                  </a:cubicBezTo>
                  <a:lnTo>
                    <a:pt x="1116" y="7053"/>
                  </a:lnTo>
                  <a:cubicBezTo>
                    <a:pt x="1116" y="6858"/>
                    <a:pt x="976" y="6719"/>
                    <a:pt x="809" y="6719"/>
                  </a:cubicBezTo>
                  <a:cubicBezTo>
                    <a:pt x="642" y="6719"/>
                    <a:pt x="502" y="6579"/>
                    <a:pt x="502" y="6412"/>
                  </a:cubicBezTo>
                  <a:lnTo>
                    <a:pt x="502" y="4851"/>
                  </a:lnTo>
                  <a:cubicBezTo>
                    <a:pt x="502" y="4182"/>
                    <a:pt x="1060" y="3624"/>
                    <a:pt x="1701" y="3624"/>
                  </a:cubicBezTo>
                  <a:close/>
                  <a:moveTo>
                    <a:pt x="8391" y="3624"/>
                  </a:moveTo>
                  <a:cubicBezTo>
                    <a:pt x="9060" y="3624"/>
                    <a:pt x="9618" y="4182"/>
                    <a:pt x="9618" y="4851"/>
                  </a:cubicBezTo>
                  <a:lnTo>
                    <a:pt x="9618" y="6440"/>
                  </a:lnTo>
                  <a:lnTo>
                    <a:pt x="9645" y="6440"/>
                  </a:lnTo>
                  <a:cubicBezTo>
                    <a:pt x="9645" y="6635"/>
                    <a:pt x="9506" y="6774"/>
                    <a:pt x="9339" y="6774"/>
                  </a:cubicBezTo>
                  <a:cubicBezTo>
                    <a:pt x="9172" y="6774"/>
                    <a:pt x="9032" y="6914"/>
                    <a:pt x="9032" y="7081"/>
                  </a:cubicBezTo>
                  <a:lnTo>
                    <a:pt x="9032" y="8893"/>
                  </a:lnTo>
                  <a:cubicBezTo>
                    <a:pt x="9032" y="9060"/>
                    <a:pt x="8893" y="9199"/>
                    <a:pt x="8726" y="9199"/>
                  </a:cubicBezTo>
                  <a:lnTo>
                    <a:pt x="8112" y="9199"/>
                  </a:lnTo>
                  <a:cubicBezTo>
                    <a:pt x="7945" y="9199"/>
                    <a:pt x="7806" y="9060"/>
                    <a:pt x="7806" y="8893"/>
                  </a:cubicBezTo>
                  <a:lnTo>
                    <a:pt x="7806" y="7053"/>
                  </a:lnTo>
                  <a:cubicBezTo>
                    <a:pt x="7806" y="6858"/>
                    <a:pt x="7666" y="6719"/>
                    <a:pt x="7499" y="6719"/>
                  </a:cubicBezTo>
                  <a:cubicBezTo>
                    <a:pt x="7332" y="6719"/>
                    <a:pt x="7192" y="6579"/>
                    <a:pt x="7192" y="6412"/>
                  </a:cubicBezTo>
                  <a:lnTo>
                    <a:pt x="7192" y="4851"/>
                  </a:lnTo>
                  <a:cubicBezTo>
                    <a:pt x="7192" y="4182"/>
                    <a:pt x="7750" y="3624"/>
                    <a:pt x="8391" y="3624"/>
                  </a:cubicBezTo>
                  <a:close/>
                  <a:moveTo>
                    <a:pt x="5381" y="3095"/>
                  </a:moveTo>
                  <a:cubicBezTo>
                    <a:pt x="6077" y="3234"/>
                    <a:pt x="6635" y="3875"/>
                    <a:pt x="6635" y="4600"/>
                  </a:cubicBezTo>
                  <a:lnTo>
                    <a:pt x="6635" y="6440"/>
                  </a:lnTo>
                  <a:cubicBezTo>
                    <a:pt x="6663" y="6635"/>
                    <a:pt x="6523" y="6719"/>
                    <a:pt x="6356" y="6719"/>
                  </a:cubicBezTo>
                  <a:cubicBezTo>
                    <a:pt x="6161" y="6719"/>
                    <a:pt x="6022" y="6858"/>
                    <a:pt x="6022" y="7053"/>
                  </a:cubicBezTo>
                  <a:lnTo>
                    <a:pt x="6022" y="9478"/>
                  </a:lnTo>
                  <a:cubicBezTo>
                    <a:pt x="6022" y="9645"/>
                    <a:pt x="5882" y="9785"/>
                    <a:pt x="5715" y="9785"/>
                  </a:cubicBezTo>
                  <a:lnTo>
                    <a:pt x="4461" y="9785"/>
                  </a:lnTo>
                  <a:cubicBezTo>
                    <a:pt x="4293" y="9785"/>
                    <a:pt x="4154" y="9645"/>
                    <a:pt x="4154" y="9478"/>
                  </a:cubicBezTo>
                  <a:lnTo>
                    <a:pt x="4154" y="7053"/>
                  </a:lnTo>
                  <a:cubicBezTo>
                    <a:pt x="4154" y="6858"/>
                    <a:pt x="4015" y="6719"/>
                    <a:pt x="3847" y="6719"/>
                  </a:cubicBezTo>
                  <a:cubicBezTo>
                    <a:pt x="3652" y="6719"/>
                    <a:pt x="3513" y="6579"/>
                    <a:pt x="3513" y="6412"/>
                  </a:cubicBezTo>
                  <a:lnTo>
                    <a:pt x="3513" y="4851"/>
                  </a:lnTo>
                  <a:lnTo>
                    <a:pt x="3513" y="4600"/>
                  </a:lnTo>
                  <a:cubicBezTo>
                    <a:pt x="3513" y="3875"/>
                    <a:pt x="4043" y="3234"/>
                    <a:pt x="4739" y="3095"/>
                  </a:cubicBezTo>
                  <a:lnTo>
                    <a:pt x="4739" y="5185"/>
                  </a:lnTo>
                  <a:cubicBezTo>
                    <a:pt x="4739" y="5381"/>
                    <a:pt x="4879" y="5520"/>
                    <a:pt x="5046" y="5520"/>
                  </a:cubicBezTo>
                  <a:cubicBezTo>
                    <a:pt x="5241" y="5520"/>
                    <a:pt x="5381" y="5381"/>
                    <a:pt x="5381" y="5185"/>
                  </a:cubicBezTo>
                  <a:lnTo>
                    <a:pt x="5381" y="3095"/>
                  </a:lnTo>
                  <a:close/>
                  <a:moveTo>
                    <a:pt x="5130" y="1"/>
                  </a:moveTo>
                  <a:cubicBezTo>
                    <a:pt x="4293" y="1"/>
                    <a:pt x="3624" y="670"/>
                    <a:pt x="3624" y="1506"/>
                  </a:cubicBezTo>
                  <a:cubicBezTo>
                    <a:pt x="3624" y="1952"/>
                    <a:pt x="3847" y="2370"/>
                    <a:pt x="4154" y="2649"/>
                  </a:cubicBezTo>
                  <a:cubicBezTo>
                    <a:pt x="3736" y="2872"/>
                    <a:pt x="3373" y="3234"/>
                    <a:pt x="3206" y="3652"/>
                  </a:cubicBezTo>
                  <a:cubicBezTo>
                    <a:pt x="3067" y="3485"/>
                    <a:pt x="2900" y="3346"/>
                    <a:pt x="2677" y="3234"/>
                  </a:cubicBezTo>
                  <a:cubicBezTo>
                    <a:pt x="2900" y="3039"/>
                    <a:pt x="3039" y="2732"/>
                    <a:pt x="3039" y="2398"/>
                  </a:cubicBezTo>
                  <a:cubicBezTo>
                    <a:pt x="3039" y="1757"/>
                    <a:pt x="2481" y="1199"/>
                    <a:pt x="1812" y="1199"/>
                  </a:cubicBezTo>
                  <a:cubicBezTo>
                    <a:pt x="1143" y="1199"/>
                    <a:pt x="586" y="1757"/>
                    <a:pt x="586" y="2398"/>
                  </a:cubicBezTo>
                  <a:cubicBezTo>
                    <a:pt x="586" y="2732"/>
                    <a:pt x="725" y="3039"/>
                    <a:pt x="948" y="3234"/>
                  </a:cubicBezTo>
                  <a:cubicBezTo>
                    <a:pt x="391" y="3569"/>
                    <a:pt x="1" y="4154"/>
                    <a:pt x="1" y="4851"/>
                  </a:cubicBezTo>
                  <a:lnTo>
                    <a:pt x="1" y="6412"/>
                  </a:lnTo>
                  <a:cubicBezTo>
                    <a:pt x="1" y="6802"/>
                    <a:pt x="251" y="7137"/>
                    <a:pt x="586" y="7276"/>
                  </a:cubicBezTo>
                  <a:lnTo>
                    <a:pt x="586" y="8865"/>
                  </a:lnTo>
                  <a:cubicBezTo>
                    <a:pt x="586" y="9339"/>
                    <a:pt x="1004" y="9757"/>
                    <a:pt x="1506" y="9757"/>
                  </a:cubicBezTo>
                  <a:lnTo>
                    <a:pt x="2091" y="9757"/>
                  </a:lnTo>
                  <a:cubicBezTo>
                    <a:pt x="2593" y="9757"/>
                    <a:pt x="3011" y="9339"/>
                    <a:pt x="3011" y="8865"/>
                  </a:cubicBezTo>
                  <a:lnTo>
                    <a:pt x="3011" y="7276"/>
                  </a:lnTo>
                  <a:cubicBezTo>
                    <a:pt x="3095" y="7248"/>
                    <a:pt x="3206" y="7192"/>
                    <a:pt x="3318" y="7109"/>
                  </a:cubicBezTo>
                  <a:cubicBezTo>
                    <a:pt x="3429" y="7192"/>
                    <a:pt x="3485" y="7248"/>
                    <a:pt x="3624" y="7276"/>
                  </a:cubicBezTo>
                  <a:lnTo>
                    <a:pt x="3624" y="9450"/>
                  </a:lnTo>
                  <a:cubicBezTo>
                    <a:pt x="3624" y="9924"/>
                    <a:pt x="4043" y="10342"/>
                    <a:pt x="4544" y="10342"/>
                  </a:cubicBezTo>
                  <a:lnTo>
                    <a:pt x="5799" y="10342"/>
                  </a:lnTo>
                  <a:cubicBezTo>
                    <a:pt x="6273" y="10342"/>
                    <a:pt x="6691" y="9924"/>
                    <a:pt x="6691" y="9450"/>
                  </a:cubicBezTo>
                  <a:lnTo>
                    <a:pt x="6691" y="7276"/>
                  </a:lnTo>
                  <a:cubicBezTo>
                    <a:pt x="6802" y="7248"/>
                    <a:pt x="6914" y="7192"/>
                    <a:pt x="6997" y="7109"/>
                  </a:cubicBezTo>
                  <a:cubicBezTo>
                    <a:pt x="7109" y="7192"/>
                    <a:pt x="7192" y="7248"/>
                    <a:pt x="7332" y="7276"/>
                  </a:cubicBezTo>
                  <a:lnTo>
                    <a:pt x="7332" y="8865"/>
                  </a:lnTo>
                  <a:cubicBezTo>
                    <a:pt x="7332" y="9339"/>
                    <a:pt x="7750" y="9757"/>
                    <a:pt x="8224" y="9757"/>
                  </a:cubicBezTo>
                  <a:lnTo>
                    <a:pt x="8809" y="9757"/>
                  </a:lnTo>
                  <a:cubicBezTo>
                    <a:pt x="9311" y="9757"/>
                    <a:pt x="9729" y="9339"/>
                    <a:pt x="9729" y="8865"/>
                  </a:cubicBezTo>
                  <a:lnTo>
                    <a:pt x="9729" y="7276"/>
                  </a:lnTo>
                  <a:cubicBezTo>
                    <a:pt x="10064" y="7137"/>
                    <a:pt x="10314" y="6830"/>
                    <a:pt x="10314" y="6412"/>
                  </a:cubicBezTo>
                  <a:lnTo>
                    <a:pt x="10314" y="4851"/>
                  </a:lnTo>
                  <a:cubicBezTo>
                    <a:pt x="10287" y="4210"/>
                    <a:pt x="9896" y="3596"/>
                    <a:pt x="9339" y="3318"/>
                  </a:cubicBezTo>
                  <a:cubicBezTo>
                    <a:pt x="9562" y="3095"/>
                    <a:pt x="9701" y="2788"/>
                    <a:pt x="9701" y="2481"/>
                  </a:cubicBezTo>
                  <a:cubicBezTo>
                    <a:pt x="9701" y="1812"/>
                    <a:pt x="9144" y="1255"/>
                    <a:pt x="8475" y="1255"/>
                  </a:cubicBezTo>
                  <a:cubicBezTo>
                    <a:pt x="7806" y="1255"/>
                    <a:pt x="7248" y="1812"/>
                    <a:pt x="7248" y="2481"/>
                  </a:cubicBezTo>
                  <a:cubicBezTo>
                    <a:pt x="7248" y="2788"/>
                    <a:pt x="7388" y="3095"/>
                    <a:pt x="7611" y="3318"/>
                  </a:cubicBezTo>
                  <a:cubicBezTo>
                    <a:pt x="7388" y="3429"/>
                    <a:pt x="7220" y="3569"/>
                    <a:pt x="7081" y="3736"/>
                  </a:cubicBezTo>
                  <a:cubicBezTo>
                    <a:pt x="6969" y="3485"/>
                    <a:pt x="6802" y="3290"/>
                    <a:pt x="6635" y="3067"/>
                  </a:cubicBezTo>
                  <a:cubicBezTo>
                    <a:pt x="6496" y="2927"/>
                    <a:pt x="6300" y="2788"/>
                    <a:pt x="6105" y="2677"/>
                  </a:cubicBezTo>
                  <a:cubicBezTo>
                    <a:pt x="6440" y="2370"/>
                    <a:pt x="6663" y="1952"/>
                    <a:pt x="6663" y="1534"/>
                  </a:cubicBezTo>
                  <a:cubicBezTo>
                    <a:pt x="6663" y="1116"/>
                    <a:pt x="6496" y="725"/>
                    <a:pt x="6217" y="447"/>
                  </a:cubicBezTo>
                  <a:cubicBezTo>
                    <a:pt x="5938" y="168"/>
                    <a:pt x="5520" y="1"/>
                    <a:pt x="513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75" name="Google Shape;175;p21"/>
          <p:cNvGrpSpPr/>
          <p:nvPr/>
        </p:nvGrpSpPr>
        <p:grpSpPr>
          <a:xfrm>
            <a:off x="5370863" y="2870575"/>
            <a:ext cx="267396" cy="266676"/>
            <a:chOff x="2141000" y="1954475"/>
            <a:chExt cx="296975" cy="296175"/>
          </a:xfrm>
        </p:grpSpPr>
        <p:sp>
          <p:nvSpPr>
            <p:cNvPr id="176" name="Google Shape;176;p21"/>
            <p:cNvSpPr/>
            <p:nvPr/>
          </p:nvSpPr>
          <p:spPr>
            <a:xfrm>
              <a:off x="2280425" y="1989925"/>
              <a:ext cx="104775" cy="68550"/>
            </a:xfrm>
            <a:custGeom>
              <a:avLst/>
              <a:gdLst/>
              <a:ahLst/>
              <a:cxnLst/>
              <a:rect l="l" t="t" r="r" b="b"/>
              <a:pathLst>
                <a:path w="4191" h="2742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05"/>
                    <a:pt x="158" y="662"/>
                    <a:pt x="315" y="662"/>
                  </a:cubicBezTo>
                  <a:lnTo>
                    <a:pt x="2426" y="662"/>
                  </a:lnTo>
                  <a:cubicBezTo>
                    <a:pt x="2615" y="662"/>
                    <a:pt x="2773" y="820"/>
                    <a:pt x="2773" y="1009"/>
                  </a:cubicBezTo>
                  <a:lnTo>
                    <a:pt x="2773" y="1576"/>
                  </a:lnTo>
                  <a:lnTo>
                    <a:pt x="2678" y="1450"/>
                  </a:lnTo>
                  <a:cubicBezTo>
                    <a:pt x="2615" y="1387"/>
                    <a:pt x="2521" y="1355"/>
                    <a:pt x="2430" y="1355"/>
                  </a:cubicBezTo>
                  <a:cubicBezTo>
                    <a:pt x="2340" y="1355"/>
                    <a:pt x="2253" y="1387"/>
                    <a:pt x="2206" y="1450"/>
                  </a:cubicBezTo>
                  <a:cubicBezTo>
                    <a:pt x="2080" y="1576"/>
                    <a:pt x="2080" y="1796"/>
                    <a:pt x="2206" y="1922"/>
                  </a:cubicBezTo>
                  <a:lnTo>
                    <a:pt x="2899" y="2647"/>
                  </a:lnTo>
                  <a:cubicBezTo>
                    <a:pt x="2993" y="2710"/>
                    <a:pt x="3056" y="2741"/>
                    <a:pt x="3151" y="2741"/>
                  </a:cubicBezTo>
                  <a:cubicBezTo>
                    <a:pt x="3214" y="2741"/>
                    <a:pt x="3340" y="2710"/>
                    <a:pt x="3371" y="2647"/>
                  </a:cubicBezTo>
                  <a:lnTo>
                    <a:pt x="4096" y="1922"/>
                  </a:lnTo>
                  <a:cubicBezTo>
                    <a:pt x="4191" y="1796"/>
                    <a:pt x="4191" y="1576"/>
                    <a:pt x="4096" y="1450"/>
                  </a:cubicBezTo>
                  <a:cubicBezTo>
                    <a:pt x="4033" y="1387"/>
                    <a:pt x="3938" y="1355"/>
                    <a:pt x="3848" y="1355"/>
                  </a:cubicBezTo>
                  <a:cubicBezTo>
                    <a:pt x="3757" y="1355"/>
                    <a:pt x="3671" y="1387"/>
                    <a:pt x="3623" y="1450"/>
                  </a:cubicBezTo>
                  <a:lnTo>
                    <a:pt x="3497" y="1576"/>
                  </a:lnTo>
                  <a:lnTo>
                    <a:pt x="3497" y="1009"/>
                  </a:lnTo>
                  <a:cubicBezTo>
                    <a:pt x="3497" y="442"/>
                    <a:pt x="3025" y="0"/>
                    <a:pt x="24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21"/>
            <p:cNvSpPr/>
            <p:nvPr/>
          </p:nvSpPr>
          <p:spPr>
            <a:xfrm>
              <a:off x="2174875" y="2145875"/>
              <a:ext cx="105575" cy="69325"/>
            </a:xfrm>
            <a:custGeom>
              <a:avLst/>
              <a:gdLst/>
              <a:ahLst/>
              <a:cxnLst/>
              <a:rect l="l" t="t" r="r" b="b"/>
              <a:pathLst>
                <a:path w="4223" h="2773" extrusionOk="0">
                  <a:moveTo>
                    <a:pt x="1056" y="0"/>
                  </a:moveTo>
                  <a:cubicBezTo>
                    <a:pt x="969" y="0"/>
                    <a:pt x="883" y="32"/>
                    <a:pt x="820" y="95"/>
                  </a:cubicBezTo>
                  <a:lnTo>
                    <a:pt x="95" y="820"/>
                  </a:lnTo>
                  <a:cubicBezTo>
                    <a:pt x="1" y="914"/>
                    <a:pt x="1" y="1166"/>
                    <a:pt x="95" y="1292"/>
                  </a:cubicBezTo>
                  <a:cubicBezTo>
                    <a:pt x="158" y="1339"/>
                    <a:pt x="253" y="1363"/>
                    <a:pt x="343" y="1363"/>
                  </a:cubicBezTo>
                  <a:cubicBezTo>
                    <a:pt x="434" y="1363"/>
                    <a:pt x="521" y="1339"/>
                    <a:pt x="568" y="1292"/>
                  </a:cubicBezTo>
                  <a:lnTo>
                    <a:pt x="694" y="1166"/>
                  </a:lnTo>
                  <a:lnTo>
                    <a:pt x="694" y="1702"/>
                  </a:lnTo>
                  <a:cubicBezTo>
                    <a:pt x="757" y="2300"/>
                    <a:pt x="1229" y="2773"/>
                    <a:pt x="1765" y="2773"/>
                  </a:cubicBezTo>
                  <a:lnTo>
                    <a:pt x="3844" y="2773"/>
                  </a:lnTo>
                  <a:cubicBezTo>
                    <a:pt x="4065" y="2773"/>
                    <a:pt x="4222" y="2615"/>
                    <a:pt x="4222" y="2426"/>
                  </a:cubicBezTo>
                  <a:cubicBezTo>
                    <a:pt x="4222" y="2237"/>
                    <a:pt x="4065" y="2080"/>
                    <a:pt x="3844" y="2080"/>
                  </a:cubicBezTo>
                  <a:lnTo>
                    <a:pt x="1765" y="2080"/>
                  </a:lnTo>
                  <a:cubicBezTo>
                    <a:pt x="1576" y="2080"/>
                    <a:pt x="1418" y="1922"/>
                    <a:pt x="1418" y="1702"/>
                  </a:cubicBezTo>
                  <a:lnTo>
                    <a:pt x="1418" y="1166"/>
                  </a:lnTo>
                  <a:lnTo>
                    <a:pt x="1544" y="1292"/>
                  </a:lnTo>
                  <a:cubicBezTo>
                    <a:pt x="1592" y="1339"/>
                    <a:pt x="1678" y="1363"/>
                    <a:pt x="1769" y="1363"/>
                  </a:cubicBezTo>
                  <a:cubicBezTo>
                    <a:pt x="1859" y="1363"/>
                    <a:pt x="1954" y="1339"/>
                    <a:pt x="2017" y="1292"/>
                  </a:cubicBezTo>
                  <a:cubicBezTo>
                    <a:pt x="2112" y="1166"/>
                    <a:pt x="2112" y="914"/>
                    <a:pt x="2017" y="820"/>
                  </a:cubicBezTo>
                  <a:lnTo>
                    <a:pt x="1292" y="95"/>
                  </a:lnTo>
                  <a:cubicBezTo>
                    <a:pt x="1229" y="32"/>
                    <a:pt x="1143" y="0"/>
                    <a:pt x="105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21"/>
            <p:cNvSpPr/>
            <p:nvPr/>
          </p:nvSpPr>
          <p:spPr>
            <a:xfrm>
              <a:off x="2141000" y="1954475"/>
              <a:ext cx="139450" cy="174100"/>
            </a:xfrm>
            <a:custGeom>
              <a:avLst/>
              <a:gdLst/>
              <a:ahLst/>
              <a:cxnLst/>
              <a:rect l="l" t="t" r="r" b="b"/>
              <a:pathLst>
                <a:path w="5578" h="6964" extrusionOk="0">
                  <a:moveTo>
                    <a:pt x="2773" y="694"/>
                  </a:moveTo>
                  <a:cubicBezTo>
                    <a:pt x="3372" y="694"/>
                    <a:pt x="3782" y="1166"/>
                    <a:pt x="3782" y="1734"/>
                  </a:cubicBezTo>
                  <a:cubicBezTo>
                    <a:pt x="3782" y="2301"/>
                    <a:pt x="3309" y="2742"/>
                    <a:pt x="2773" y="2742"/>
                  </a:cubicBezTo>
                  <a:cubicBezTo>
                    <a:pt x="2175" y="2742"/>
                    <a:pt x="1734" y="2269"/>
                    <a:pt x="1734" y="1734"/>
                  </a:cubicBezTo>
                  <a:cubicBezTo>
                    <a:pt x="1734" y="1166"/>
                    <a:pt x="2206" y="694"/>
                    <a:pt x="2773" y="694"/>
                  </a:cubicBezTo>
                  <a:close/>
                  <a:moveTo>
                    <a:pt x="2773" y="3466"/>
                  </a:moveTo>
                  <a:cubicBezTo>
                    <a:pt x="3908" y="3466"/>
                    <a:pt x="4853" y="4411"/>
                    <a:pt x="4853" y="5546"/>
                  </a:cubicBezTo>
                  <a:lnTo>
                    <a:pt x="4853" y="6270"/>
                  </a:lnTo>
                  <a:lnTo>
                    <a:pt x="694" y="6270"/>
                  </a:lnTo>
                  <a:lnTo>
                    <a:pt x="694" y="5546"/>
                  </a:lnTo>
                  <a:cubicBezTo>
                    <a:pt x="694" y="4411"/>
                    <a:pt x="1639" y="3466"/>
                    <a:pt x="2773" y="3466"/>
                  </a:cubicBezTo>
                  <a:close/>
                  <a:moveTo>
                    <a:pt x="2805" y="1"/>
                  </a:moveTo>
                  <a:cubicBezTo>
                    <a:pt x="1860" y="1"/>
                    <a:pt x="1072" y="788"/>
                    <a:pt x="1072" y="1734"/>
                  </a:cubicBezTo>
                  <a:cubicBezTo>
                    <a:pt x="1072" y="2238"/>
                    <a:pt x="1324" y="2710"/>
                    <a:pt x="1671" y="3025"/>
                  </a:cubicBezTo>
                  <a:cubicBezTo>
                    <a:pt x="726" y="3466"/>
                    <a:pt x="64" y="4443"/>
                    <a:pt x="64" y="5577"/>
                  </a:cubicBezTo>
                  <a:lnTo>
                    <a:pt x="64" y="6617"/>
                  </a:lnTo>
                  <a:cubicBezTo>
                    <a:pt x="1" y="6806"/>
                    <a:pt x="159" y="6963"/>
                    <a:pt x="379" y="6963"/>
                  </a:cubicBezTo>
                  <a:lnTo>
                    <a:pt x="5199" y="6963"/>
                  </a:lnTo>
                  <a:cubicBezTo>
                    <a:pt x="5420" y="6963"/>
                    <a:pt x="5577" y="6806"/>
                    <a:pt x="5577" y="6617"/>
                  </a:cubicBezTo>
                  <a:lnTo>
                    <a:pt x="5577" y="5577"/>
                  </a:lnTo>
                  <a:cubicBezTo>
                    <a:pt x="5577" y="4443"/>
                    <a:pt x="4884" y="3498"/>
                    <a:pt x="3939" y="3025"/>
                  </a:cubicBezTo>
                  <a:cubicBezTo>
                    <a:pt x="4317" y="2710"/>
                    <a:pt x="4538" y="2238"/>
                    <a:pt x="4538" y="1734"/>
                  </a:cubicBezTo>
                  <a:cubicBezTo>
                    <a:pt x="4538" y="788"/>
                    <a:pt x="3750" y="1"/>
                    <a:pt x="280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21"/>
            <p:cNvSpPr/>
            <p:nvPr/>
          </p:nvSpPr>
          <p:spPr>
            <a:xfrm>
              <a:off x="2298525" y="2076550"/>
              <a:ext cx="139450" cy="174100"/>
            </a:xfrm>
            <a:custGeom>
              <a:avLst/>
              <a:gdLst/>
              <a:ahLst/>
              <a:cxnLst/>
              <a:rect l="l" t="t" r="r" b="b"/>
              <a:pathLst>
                <a:path w="5578" h="6964" extrusionOk="0">
                  <a:moveTo>
                    <a:pt x="2773" y="663"/>
                  </a:moveTo>
                  <a:cubicBezTo>
                    <a:pt x="3372" y="663"/>
                    <a:pt x="3782" y="1135"/>
                    <a:pt x="3782" y="1702"/>
                  </a:cubicBezTo>
                  <a:cubicBezTo>
                    <a:pt x="3782" y="2238"/>
                    <a:pt x="3309" y="2710"/>
                    <a:pt x="2773" y="2710"/>
                  </a:cubicBezTo>
                  <a:cubicBezTo>
                    <a:pt x="2175" y="2710"/>
                    <a:pt x="1734" y="2238"/>
                    <a:pt x="1734" y="1702"/>
                  </a:cubicBezTo>
                  <a:cubicBezTo>
                    <a:pt x="1734" y="1135"/>
                    <a:pt x="2175" y="663"/>
                    <a:pt x="2773" y="663"/>
                  </a:cubicBezTo>
                  <a:close/>
                  <a:moveTo>
                    <a:pt x="2773" y="3467"/>
                  </a:moveTo>
                  <a:cubicBezTo>
                    <a:pt x="3908" y="3467"/>
                    <a:pt x="4853" y="4412"/>
                    <a:pt x="4853" y="5546"/>
                  </a:cubicBezTo>
                  <a:lnTo>
                    <a:pt x="4853" y="6270"/>
                  </a:lnTo>
                  <a:lnTo>
                    <a:pt x="694" y="6270"/>
                  </a:lnTo>
                  <a:lnTo>
                    <a:pt x="694" y="5546"/>
                  </a:lnTo>
                  <a:cubicBezTo>
                    <a:pt x="694" y="4412"/>
                    <a:pt x="1639" y="3467"/>
                    <a:pt x="2773" y="3467"/>
                  </a:cubicBezTo>
                  <a:close/>
                  <a:moveTo>
                    <a:pt x="2773" y="1"/>
                  </a:moveTo>
                  <a:cubicBezTo>
                    <a:pt x="1828" y="1"/>
                    <a:pt x="1041" y="789"/>
                    <a:pt x="1041" y="1734"/>
                  </a:cubicBezTo>
                  <a:cubicBezTo>
                    <a:pt x="1041" y="2238"/>
                    <a:pt x="1261" y="2710"/>
                    <a:pt x="1608" y="3025"/>
                  </a:cubicBezTo>
                  <a:cubicBezTo>
                    <a:pt x="663" y="3467"/>
                    <a:pt x="1" y="4443"/>
                    <a:pt x="1" y="5546"/>
                  </a:cubicBezTo>
                  <a:lnTo>
                    <a:pt x="1" y="6617"/>
                  </a:lnTo>
                  <a:cubicBezTo>
                    <a:pt x="1" y="6806"/>
                    <a:pt x="159" y="6964"/>
                    <a:pt x="379" y="6964"/>
                  </a:cubicBezTo>
                  <a:lnTo>
                    <a:pt x="5199" y="6964"/>
                  </a:lnTo>
                  <a:cubicBezTo>
                    <a:pt x="5420" y="6964"/>
                    <a:pt x="5577" y="6806"/>
                    <a:pt x="5577" y="6617"/>
                  </a:cubicBezTo>
                  <a:lnTo>
                    <a:pt x="5577" y="5546"/>
                  </a:lnTo>
                  <a:cubicBezTo>
                    <a:pt x="5514" y="4412"/>
                    <a:pt x="4853" y="3467"/>
                    <a:pt x="3908" y="3025"/>
                  </a:cubicBezTo>
                  <a:cubicBezTo>
                    <a:pt x="4254" y="2710"/>
                    <a:pt x="4506" y="2238"/>
                    <a:pt x="4506" y="1734"/>
                  </a:cubicBezTo>
                  <a:cubicBezTo>
                    <a:pt x="4506" y="789"/>
                    <a:pt x="3719" y="1"/>
                    <a:pt x="277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0" name="Google Shape;180;p21"/>
          <p:cNvGrpSpPr/>
          <p:nvPr/>
        </p:nvGrpSpPr>
        <p:grpSpPr>
          <a:xfrm>
            <a:off x="3754006" y="3960406"/>
            <a:ext cx="266676" cy="265978"/>
            <a:chOff x="3599700" y="1954475"/>
            <a:chExt cx="296175" cy="295400"/>
          </a:xfrm>
        </p:grpSpPr>
        <p:sp>
          <p:nvSpPr>
            <p:cNvPr id="181" name="Google Shape;181;p21"/>
            <p:cNvSpPr/>
            <p:nvPr/>
          </p:nvSpPr>
          <p:spPr>
            <a:xfrm>
              <a:off x="3599700" y="1954475"/>
              <a:ext cx="296175" cy="295400"/>
            </a:xfrm>
            <a:custGeom>
              <a:avLst/>
              <a:gdLst/>
              <a:ahLst/>
              <a:cxnLst/>
              <a:rect l="l" t="t" r="r" b="b"/>
              <a:pathLst>
                <a:path w="11847" h="11816" extrusionOk="0">
                  <a:moveTo>
                    <a:pt x="3151" y="694"/>
                  </a:moveTo>
                  <a:cubicBezTo>
                    <a:pt x="3718" y="694"/>
                    <a:pt x="4159" y="1166"/>
                    <a:pt x="4159" y="1734"/>
                  </a:cubicBezTo>
                  <a:cubicBezTo>
                    <a:pt x="4159" y="2301"/>
                    <a:pt x="3686" y="2742"/>
                    <a:pt x="3151" y="2742"/>
                  </a:cubicBezTo>
                  <a:cubicBezTo>
                    <a:pt x="2584" y="2742"/>
                    <a:pt x="2111" y="2269"/>
                    <a:pt x="2111" y="1734"/>
                  </a:cubicBezTo>
                  <a:cubicBezTo>
                    <a:pt x="2080" y="1166"/>
                    <a:pt x="2552" y="694"/>
                    <a:pt x="3151" y="694"/>
                  </a:cubicBezTo>
                  <a:close/>
                  <a:moveTo>
                    <a:pt x="8727" y="694"/>
                  </a:moveTo>
                  <a:cubicBezTo>
                    <a:pt x="9326" y="694"/>
                    <a:pt x="9767" y="1166"/>
                    <a:pt x="9767" y="1734"/>
                  </a:cubicBezTo>
                  <a:cubicBezTo>
                    <a:pt x="9767" y="2301"/>
                    <a:pt x="9294" y="2742"/>
                    <a:pt x="8727" y="2742"/>
                  </a:cubicBezTo>
                  <a:cubicBezTo>
                    <a:pt x="8128" y="2742"/>
                    <a:pt x="7719" y="2269"/>
                    <a:pt x="7719" y="1734"/>
                  </a:cubicBezTo>
                  <a:cubicBezTo>
                    <a:pt x="7656" y="1166"/>
                    <a:pt x="8128" y="694"/>
                    <a:pt x="8727" y="694"/>
                  </a:cubicBezTo>
                  <a:close/>
                  <a:moveTo>
                    <a:pt x="5923" y="4852"/>
                  </a:moveTo>
                  <a:cubicBezTo>
                    <a:pt x="6522" y="4852"/>
                    <a:pt x="6994" y="5325"/>
                    <a:pt x="6994" y="5861"/>
                  </a:cubicBezTo>
                  <a:cubicBezTo>
                    <a:pt x="6994" y="6396"/>
                    <a:pt x="6522" y="6869"/>
                    <a:pt x="5923" y="6869"/>
                  </a:cubicBezTo>
                  <a:cubicBezTo>
                    <a:pt x="5356" y="6869"/>
                    <a:pt x="4883" y="6428"/>
                    <a:pt x="4883" y="5861"/>
                  </a:cubicBezTo>
                  <a:cubicBezTo>
                    <a:pt x="4883" y="5294"/>
                    <a:pt x="5356" y="4852"/>
                    <a:pt x="5923" y="4852"/>
                  </a:cubicBezTo>
                  <a:close/>
                  <a:moveTo>
                    <a:pt x="3151" y="3466"/>
                  </a:moveTo>
                  <a:cubicBezTo>
                    <a:pt x="3875" y="3466"/>
                    <a:pt x="4600" y="3813"/>
                    <a:pt x="5072" y="4380"/>
                  </a:cubicBezTo>
                  <a:cubicBezTo>
                    <a:pt x="4537" y="4695"/>
                    <a:pt x="4159" y="5231"/>
                    <a:pt x="4159" y="5861"/>
                  </a:cubicBezTo>
                  <a:cubicBezTo>
                    <a:pt x="4159" y="6239"/>
                    <a:pt x="4285" y="6617"/>
                    <a:pt x="4505" y="6900"/>
                  </a:cubicBezTo>
                  <a:lnTo>
                    <a:pt x="693" y="6900"/>
                  </a:lnTo>
                  <a:lnTo>
                    <a:pt x="693" y="5892"/>
                  </a:lnTo>
                  <a:cubicBezTo>
                    <a:pt x="693" y="4569"/>
                    <a:pt x="1796" y="3466"/>
                    <a:pt x="3151" y="3466"/>
                  </a:cubicBezTo>
                  <a:close/>
                  <a:moveTo>
                    <a:pt x="8696" y="3498"/>
                  </a:moveTo>
                  <a:cubicBezTo>
                    <a:pt x="10019" y="3498"/>
                    <a:pt x="11121" y="4600"/>
                    <a:pt x="11121" y="5955"/>
                  </a:cubicBezTo>
                  <a:lnTo>
                    <a:pt x="11121" y="6932"/>
                  </a:lnTo>
                  <a:lnTo>
                    <a:pt x="7309" y="6932"/>
                  </a:lnTo>
                  <a:cubicBezTo>
                    <a:pt x="7561" y="6617"/>
                    <a:pt x="7656" y="6270"/>
                    <a:pt x="7656" y="5892"/>
                  </a:cubicBezTo>
                  <a:cubicBezTo>
                    <a:pt x="7656" y="5262"/>
                    <a:pt x="7309" y="4726"/>
                    <a:pt x="6774" y="4411"/>
                  </a:cubicBezTo>
                  <a:cubicBezTo>
                    <a:pt x="7215" y="3813"/>
                    <a:pt x="7939" y="3498"/>
                    <a:pt x="8696" y="3498"/>
                  </a:cubicBezTo>
                  <a:close/>
                  <a:moveTo>
                    <a:pt x="5923" y="7625"/>
                  </a:moveTo>
                  <a:cubicBezTo>
                    <a:pt x="6207" y="7625"/>
                    <a:pt x="6490" y="7656"/>
                    <a:pt x="6711" y="7751"/>
                  </a:cubicBezTo>
                  <a:lnTo>
                    <a:pt x="5923" y="8791"/>
                  </a:lnTo>
                  <a:lnTo>
                    <a:pt x="5135" y="7751"/>
                  </a:lnTo>
                  <a:cubicBezTo>
                    <a:pt x="5388" y="7688"/>
                    <a:pt x="5671" y="7625"/>
                    <a:pt x="5923" y="7625"/>
                  </a:cubicBezTo>
                  <a:close/>
                  <a:moveTo>
                    <a:pt x="4505" y="8066"/>
                  </a:moveTo>
                  <a:lnTo>
                    <a:pt x="5577" y="9484"/>
                  </a:lnTo>
                  <a:lnTo>
                    <a:pt x="5577" y="11153"/>
                  </a:lnTo>
                  <a:lnTo>
                    <a:pt x="3497" y="11153"/>
                  </a:lnTo>
                  <a:lnTo>
                    <a:pt x="3497" y="10019"/>
                  </a:lnTo>
                  <a:cubicBezTo>
                    <a:pt x="3497" y="9200"/>
                    <a:pt x="3875" y="8507"/>
                    <a:pt x="4505" y="8066"/>
                  </a:cubicBezTo>
                  <a:close/>
                  <a:moveTo>
                    <a:pt x="7341" y="8066"/>
                  </a:moveTo>
                  <a:cubicBezTo>
                    <a:pt x="7939" y="8507"/>
                    <a:pt x="8381" y="9263"/>
                    <a:pt x="8381" y="10051"/>
                  </a:cubicBezTo>
                  <a:lnTo>
                    <a:pt x="8381" y="11153"/>
                  </a:lnTo>
                  <a:lnTo>
                    <a:pt x="6301" y="11153"/>
                  </a:lnTo>
                  <a:lnTo>
                    <a:pt x="6301" y="9484"/>
                  </a:lnTo>
                  <a:lnTo>
                    <a:pt x="7341" y="8066"/>
                  </a:lnTo>
                  <a:close/>
                  <a:moveTo>
                    <a:pt x="3088" y="1"/>
                  </a:moveTo>
                  <a:cubicBezTo>
                    <a:pt x="2143" y="1"/>
                    <a:pt x="1355" y="788"/>
                    <a:pt x="1355" y="1734"/>
                  </a:cubicBezTo>
                  <a:cubicBezTo>
                    <a:pt x="1355" y="2238"/>
                    <a:pt x="1575" y="2679"/>
                    <a:pt x="1922" y="2994"/>
                  </a:cubicBezTo>
                  <a:cubicBezTo>
                    <a:pt x="788" y="3466"/>
                    <a:pt x="0" y="4569"/>
                    <a:pt x="0" y="5861"/>
                  </a:cubicBezTo>
                  <a:lnTo>
                    <a:pt x="0" y="7247"/>
                  </a:lnTo>
                  <a:cubicBezTo>
                    <a:pt x="0" y="7436"/>
                    <a:pt x="158" y="7593"/>
                    <a:pt x="347" y="7593"/>
                  </a:cubicBezTo>
                  <a:lnTo>
                    <a:pt x="3938" y="7593"/>
                  </a:lnTo>
                  <a:cubicBezTo>
                    <a:pt x="3214" y="8192"/>
                    <a:pt x="2741" y="9043"/>
                    <a:pt x="2741" y="10019"/>
                  </a:cubicBezTo>
                  <a:lnTo>
                    <a:pt x="2741" y="11437"/>
                  </a:lnTo>
                  <a:cubicBezTo>
                    <a:pt x="2741" y="11658"/>
                    <a:pt x="2899" y="11815"/>
                    <a:pt x="3088" y="11815"/>
                  </a:cubicBezTo>
                  <a:lnTo>
                    <a:pt x="8696" y="11815"/>
                  </a:lnTo>
                  <a:cubicBezTo>
                    <a:pt x="8885" y="11815"/>
                    <a:pt x="9042" y="11658"/>
                    <a:pt x="9042" y="11437"/>
                  </a:cubicBezTo>
                  <a:lnTo>
                    <a:pt x="9042" y="10019"/>
                  </a:lnTo>
                  <a:cubicBezTo>
                    <a:pt x="9042" y="9043"/>
                    <a:pt x="8570" y="8192"/>
                    <a:pt x="7876" y="7593"/>
                  </a:cubicBezTo>
                  <a:lnTo>
                    <a:pt x="11436" y="7593"/>
                  </a:lnTo>
                  <a:cubicBezTo>
                    <a:pt x="11657" y="7593"/>
                    <a:pt x="11815" y="7436"/>
                    <a:pt x="11815" y="7247"/>
                  </a:cubicBezTo>
                  <a:lnTo>
                    <a:pt x="11815" y="5861"/>
                  </a:lnTo>
                  <a:cubicBezTo>
                    <a:pt x="11846" y="4600"/>
                    <a:pt x="11027" y="3466"/>
                    <a:pt x="9861" y="2994"/>
                  </a:cubicBezTo>
                  <a:cubicBezTo>
                    <a:pt x="10239" y="2679"/>
                    <a:pt x="10428" y="2206"/>
                    <a:pt x="10428" y="1734"/>
                  </a:cubicBezTo>
                  <a:cubicBezTo>
                    <a:pt x="10428" y="788"/>
                    <a:pt x="9641" y="1"/>
                    <a:pt x="8696" y="1"/>
                  </a:cubicBezTo>
                  <a:cubicBezTo>
                    <a:pt x="7750" y="1"/>
                    <a:pt x="6963" y="788"/>
                    <a:pt x="6963" y="1734"/>
                  </a:cubicBezTo>
                  <a:cubicBezTo>
                    <a:pt x="6963" y="2238"/>
                    <a:pt x="7152" y="2679"/>
                    <a:pt x="7498" y="2994"/>
                  </a:cubicBezTo>
                  <a:cubicBezTo>
                    <a:pt x="6931" y="3214"/>
                    <a:pt x="6396" y="3624"/>
                    <a:pt x="6049" y="4159"/>
                  </a:cubicBezTo>
                  <a:lnTo>
                    <a:pt x="5734" y="4159"/>
                  </a:lnTo>
                  <a:cubicBezTo>
                    <a:pt x="5388" y="3655"/>
                    <a:pt x="4883" y="3214"/>
                    <a:pt x="4285" y="2994"/>
                  </a:cubicBezTo>
                  <a:cubicBezTo>
                    <a:pt x="4631" y="2679"/>
                    <a:pt x="4820" y="2238"/>
                    <a:pt x="4820" y="1734"/>
                  </a:cubicBezTo>
                  <a:cubicBezTo>
                    <a:pt x="4820" y="788"/>
                    <a:pt x="4033" y="1"/>
                    <a:pt x="308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21"/>
            <p:cNvSpPr/>
            <p:nvPr/>
          </p:nvSpPr>
          <p:spPr>
            <a:xfrm>
              <a:off x="3825750" y="2075775"/>
              <a:ext cx="35450" cy="17350"/>
            </a:xfrm>
            <a:custGeom>
              <a:avLst/>
              <a:gdLst/>
              <a:ahLst/>
              <a:cxnLst/>
              <a:rect l="l" t="t" r="r" b="b"/>
              <a:pathLst>
                <a:path w="1418" h="694" extrusionOk="0">
                  <a:moveTo>
                    <a:pt x="347" y="0"/>
                  </a:moveTo>
                  <a:cubicBezTo>
                    <a:pt x="158" y="0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lnTo>
                    <a:pt x="1071" y="694"/>
                  </a:lnTo>
                  <a:cubicBezTo>
                    <a:pt x="1260" y="694"/>
                    <a:pt x="1418" y="536"/>
                    <a:pt x="1418" y="347"/>
                  </a:cubicBezTo>
                  <a:cubicBezTo>
                    <a:pt x="1418" y="158"/>
                    <a:pt x="1260" y="0"/>
                    <a:pt x="107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21"/>
            <p:cNvSpPr/>
            <p:nvPr/>
          </p:nvSpPr>
          <p:spPr>
            <a:xfrm>
              <a:off x="3633550" y="2075775"/>
              <a:ext cx="35475" cy="17350"/>
            </a:xfrm>
            <a:custGeom>
              <a:avLst/>
              <a:gdLst/>
              <a:ahLst/>
              <a:cxnLst/>
              <a:rect l="l" t="t" r="r" b="b"/>
              <a:pathLst>
                <a:path w="1419" h="694" extrusionOk="0"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cubicBezTo>
                    <a:pt x="1" y="536"/>
                    <a:pt x="158" y="694"/>
                    <a:pt x="379" y="694"/>
                  </a:cubicBezTo>
                  <a:lnTo>
                    <a:pt x="1072" y="694"/>
                  </a:lnTo>
                  <a:cubicBezTo>
                    <a:pt x="1261" y="694"/>
                    <a:pt x="1419" y="536"/>
                    <a:pt x="1419" y="347"/>
                  </a:cubicBezTo>
                  <a:cubicBezTo>
                    <a:pt x="1419" y="158"/>
                    <a:pt x="1261" y="0"/>
                    <a:pt x="107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4" name="Google Shape;184;p21"/>
          <p:cNvGrpSpPr/>
          <p:nvPr/>
        </p:nvGrpSpPr>
        <p:grpSpPr>
          <a:xfrm>
            <a:off x="4429118" y="2166211"/>
            <a:ext cx="283081" cy="281550"/>
            <a:chOff x="-64401400" y="1914475"/>
            <a:chExt cx="319000" cy="317275"/>
          </a:xfrm>
        </p:grpSpPr>
        <p:sp>
          <p:nvSpPr>
            <p:cNvPr id="185" name="Google Shape;185;p21"/>
            <p:cNvSpPr/>
            <p:nvPr/>
          </p:nvSpPr>
          <p:spPr>
            <a:xfrm>
              <a:off x="-64401400" y="1914475"/>
              <a:ext cx="319000" cy="317275"/>
            </a:xfrm>
            <a:custGeom>
              <a:avLst/>
              <a:gdLst/>
              <a:ahLst/>
              <a:cxnLst/>
              <a:rect l="l" t="t" r="r" b="b"/>
              <a:pathLst>
                <a:path w="12760" h="12691" extrusionOk="0">
                  <a:moveTo>
                    <a:pt x="4726" y="1317"/>
                  </a:moveTo>
                  <a:lnTo>
                    <a:pt x="4726" y="2703"/>
                  </a:lnTo>
                  <a:cubicBezTo>
                    <a:pt x="4663" y="2735"/>
                    <a:pt x="4600" y="2829"/>
                    <a:pt x="4569" y="2861"/>
                  </a:cubicBezTo>
                  <a:lnTo>
                    <a:pt x="4065" y="3554"/>
                  </a:lnTo>
                  <a:cubicBezTo>
                    <a:pt x="3970" y="3176"/>
                    <a:pt x="3907" y="2703"/>
                    <a:pt x="3907" y="2388"/>
                  </a:cubicBezTo>
                  <a:cubicBezTo>
                    <a:pt x="3876" y="1947"/>
                    <a:pt x="3970" y="1632"/>
                    <a:pt x="4222" y="1475"/>
                  </a:cubicBezTo>
                  <a:cubicBezTo>
                    <a:pt x="4348" y="1349"/>
                    <a:pt x="4537" y="1317"/>
                    <a:pt x="4726" y="1317"/>
                  </a:cubicBezTo>
                  <a:close/>
                  <a:moveTo>
                    <a:pt x="7046" y="813"/>
                  </a:moveTo>
                  <a:cubicBezTo>
                    <a:pt x="7507" y="813"/>
                    <a:pt x="7937" y="916"/>
                    <a:pt x="8286" y="1128"/>
                  </a:cubicBezTo>
                  <a:cubicBezTo>
                    <a:pt x="8759" y="1412"/>
                    <a:pt x="8979" y="1821"/>
                    <a:pt x="8948" y="2420"/>
                  </a:cubicBezTo>
                  <a:cubicBezTo>
                    <a:pt x="8948" y="2703"/>
                    <a:pt x="8853" y="3113"/>
                    <a:pt x="8790" y="3554"/>
                  </a:cubicBezTo>
                  <a:lnTo>
                    <a:pt x="8286" y="2861"/>
                  </a:lnTo>
                  <a:cubicBezTo>
                    <a:pt x="8066" y="2609"/>
                    <a:pt x="7814" y="2451"/>
                    <a:pt x="7499" y="2451"/>
                  </a:cubicBezTo>
                  <a:lnTo>
                    <a:pt x="5514" y="2451"/>
                  </a:lnTo>
                  <a:lnTo>
                    <a:pt x="5514" y="1160"/>
                  </a:lnTo>
                  <a:cubicBezTo>
                    <a:pt x="6020" y="931"/>
                    <a:pt x="6551" y="813"/>
                    <a:pt x="7046" y="813"/>
                  </a:cubicBezTo>
                  <a:close/>
                  <a:moveTo>
                    <a:pt x="7530" y="3334"/>
                  </a:moveTo>
                  <a:cubicBezTo>
                    <a:pt x="7562" y="3334"/>
                    <a:pt x="7593" y="3365"/>
                    <a:pt x="7656" y="3365"/>
                  </a:cubicBezTo>
                  <a:lnTo>
                    <a:pt x="8601" y="4657"/>
                  </a:lnTo>
                  <a:cubicBezTo>
                    <a:pt x="8444" y="5917"/>
                    <a:pt x="7688" y="7177"/>
                    <a:pt x="6427" y="7177"/>
                  </a:cubicBezTo>
                  <a:cubicBezTo>
                    <a:pt x="5167" y="7177"/>
                    <a:pt x="4411" y="5980"/>
                    <a:pt x="4254" y="4657"/>
                  </a:cubicBezTo>
                  <a:lnTo>
                    <a:pt x="5199" y="3365"/>
                  </a:lnTo>
                  <a:cubicBezTo>
                    <a:pt x="5230" y="3334"/>
                    <a:pt x="5293" y="3334"/>
                    <a:pt x="5325" y="3334"/>
                  </a:cubicBezTo>
                  <a:close/>
                  <a:moveTo>
                    <a:pt x="5199" y="7681"/>
                  </a:moveTo>
                  <a:cubicBezTo>
                    <a:pt x="5608" y="7902"/>
                    <a:pt x="5986" y="8028"/>
                    <a:pt x="6427" y="8028"/>
                  </a:cubicBezTo>
                  <a:cubicBezTo>
                    <a:pt x="6869" y="8028"/>
                    <a:pt x="7310" y="7902"/>
                    <a:pt x="7688" y="7713"/>
                  </a:cubicBezTo>
                  <a:lnTo>
                    <a:pt x="7688" y="7807"/>
                  </a:lnTo>
                  <a:cubicBezTo>
                    <a:pt x="7688" y="8028"/>
                    <a:pt x="7719" y="8185"/>
                    <a:pt x="7814" y="8343"/>
                  </a:cubicBezTo>
                  <a:lnTo>
                    <a:pt x="6427" y="9634"/>
                  </a:lnTo>
                  <a:lnTo>
                    <a:pt x="5073" y="8280"/>
                  </a:lnTo>
                  <a:cubicBezTo>
                    <a:pt x="5167" y="8122"/>
                    <a:pt x="5199" y="7965"/>
                    <a:pt x="5199" y="7776"/>
                  </a:cubicBezTo>
                  <a:lnTo>
                    <a:pt x="5199" y="7681"/>
                  </a:lnTo>
                  <a:close/>
                  <a:moveTo>
                    <a:pt x="4537" y="8878"/>
                  </a:moveTo>
                  <a:lnTo>
                    <a:pt x="5829" y="10170"/>
                  </a:lnTo>
                  <a:lnTo>
                    <a:pt x="5230" y="10769"/>
                  </a:lnTo>
                  <a:lnTo>
                    <a:pt x="4065" y="9036"/>
                  </a:lnTo>
                  <a:cubicBezTo>
                    <a:pt x="4222" y="9036"/>
                    <a:pt x="4380" y="9004"/>
                    <a:pt x="4537" y="8878"/>
                  </a:cubicBezTo>
                  <a:close/>
                  <a:moveTo>
                    <a:pt x="8318" y="8878"/>
                  </a:moveTo>
                  <a:cubicBezTo>
                    <a:pt x="8475" y="8973"/>
                    <a:pt x="8633" y="9036"/>
                    <a:pt x="8790" y="9036"/>
                  </a:cubicBezTo>
                  <a:lnTo>
                    <a:pt x="7593" y="10769"/>
                  </a:lnTo>
                  <a:lnTo>
                    <a:pt x="7026" y="10170"/>
                  </a:lnTo>
                  <a:lnTo>
                    <a:pt x="8318" y="8878"/>
                  </a:lnTo>
                  <a:close/>
                  <a:moveTo>
                    <a:pt x="10460" y="9067"/>
                  </a:moveTo>
                  <a:cubicBezTo>
                    <a:pt x="11279" y="9067"/>
                    <a:pt x="11941" y="9760"/>
                    <a:pt x="11941" y="10580"/>
                  </a:cubicBezTo>
                  <a:lnTo>
                    <a:pt x="11941" y="11840"/>
                  </a:lnTo>
                  <a:lnTo>
                    <a:pt x="7814" y="11840"/>
                  </a:lnTo>
                  <a:cubicBezTo>
                    <a:pt x="7908" y="11808"/>
                    <a:pt x="8003" y="11745"/>
                    <a:pt x="8034" y="11682"/>
                  </a:cubicBezTo>
                  <a:lnTo>
                    <a:pt x="9798" y="9067"/>
                  </a:lnTo>
                  <a:close/>
                  <a:moveTo>
                    <a:pt x="3088" y="9067"/>
                  </a:moveTo>
                  <a:lnTo>
                    <a:pt x="4852" y="11651"/>
                  </a:lnTo>
                  <a:cubicBezTo>
                    <a:pt x="4915" y="11745"/>
                    <a:pt x="5041" y="11808"/>
                    <a:pt x="5167" y="11840"/>
                  </a:cubicBezTo>
                  <a:lnTo>
                    <a:pt x="5199" y="11840"/>
                  </a:lnTo>
                  <a:cubicBezTo>
                    <a:pt x="5325" y="11840"/>
                    <a:pt x="5419" y="11808"/>
                    <a:pt x="5482" y="11714"/>
                  </a:cubicBezTo>
                  <a:lnTo>
                    <a:pt x="6427" y="10769"/>
                  </a:lnTo>
                  <a:lnTo>
                    <a:pt x="7404" y="11745"/>
                  </a:lnTo>
                  <a:cubicBezTo>
                    <a:pt x="7436" y="11777"/>
                    <a:pt x="7530" y="11840"/>
                    <a:pt x="7593" y="11871"/>
                  </a:cubicBezTo>
                  <a:lnTo>
                    <a:pt x="914" y="11871"/>
                  </a:lnTo>
                  <a:lnTo>
                    <a:pt x="914" y="11840"/>
                  </a:lnTo>
                  <a:lnTo>
                    <a:pt x="914" y="10580"/>
                  </a:lnTo>
                  <a:cubicBezTo>
                    <a:pt x="914" y="9760"/>
                    <a:pt x="1576" y="9067"/>
                    <a:pt x="2395" y="9067"/>
                  </a:cubicBezTo>
                  <a:close/>
                  <a:moveTo>
                    <a:pt x="7043" y="1"/>
                  </a:moveTo>
                  <a:cubicBezTo>
                    <a:pt x="6380" y="1"/>
                    <a:pt x="5673" y="166"/>
                    <a:pt x="5010" y="498"/>
                  </a:cubicBezTo>
                  <a:cubicBezTo>
                    <a:pt x="4898" y="477"/>
                    <a:pt x="4788" y="467"/>
                    <a:pt x="4680" y="467"/>
                  </a:cubicBezTo>
                  <a:cubicBezTo>
                    <a:pt x="4300" y="467"/>
                    <a:pt x="3942" y="592"/>
                    <a:pt x="3624" y="813"/>
                  </a:cubicBezTo>
                  <a:cubicBezTo>
                    <a:pt x="3308" y="1034"/>
                    <a:pt x="2962" y="1506"/>
                    <a:pt x="2962" y="2388"/>
                  </a:cubicBezTo>
                  <a:cubicBezTo>
                    <a:pt x="2962" y="3144"/>
                    <a:pt x="3277" y="4405"/>
                    <a:pt x="3340" y="4625"/>
                  </a:cubicBezTo>
                  <a:cubicBezTo>
                    <a:pt x="3466" y="5570"/>
                    <a:pt x="3781" y="6389"/>
                    <a:pt x="4285" y="6988"/>
                  </a:cubicBezTo>
                  <a:lnTo>
                    <a:pt x="4285" y="7744"/>
                  </a:lnTo>
                  <a:cubicBezTo>
                    <a:pt x="4285" y="8028"/>
                    <a:pt x="4065" y="8248"/>
                    <a:pt x="3781" y="8248"/>
                  </a:cubicBezTo>
                  <a:lnTo>
                    <a:pt x="2332" y="8248"/>
                  </a:lnTo>
                  <a:cubicBezTo>
                    <a:pt x="1072" y="8248"/>
                    <a:pt x="0" y="9288"/>
                    <a:pt x="0" y="10580"/>
                  </a:cubicBezTo>
                  <a:lnTo>
                    <a:pt x="0" y="12281"/>
                  </a:lnTo>
                  <a:cubicBezTo>
                    <a:pt x="0" y="12501"/>
                    <a:pt x="189" y="12690"/>
                    <a:pt x="410" y="12690"/>
                  </a:cubicBezTo>
                  <a:lnTo>
                    <a:pt x="12256" y="12690"/>
                  </a:lnTo>
                  <a:cubicBezTo>
                    <a:pt x="12508" y="12690"/>
                    <a:pt x="12697" y="12501"/>
                    <a:pt x="12697" y="12281"/>
                  </a:cubicBezTo>
                  <a:lnTo>
                    <a:pt x="12697" y="10580"/>
                  </a:lnTo>
                  <a:cubicBezTo>
                    <a:pt x="12760" y="9319"/>
                    <a:pt x="11689" y="8248"/>
                    <a:pt x="10429" y="8248"/>
                  </a:cubicBezTo>
                  <a:lnTo>
                    <a:pt x="8979" y="8248"/>
                  </a:lnTo>
                  <a:cubicBezTo>
                    <a:pt x="8696" y="8248"/>
                    <a:pt x="8475" y="8028"/>
                    <a:pt x="8475" y="7744"/>
                  </a:cubicBezTo>
                  <a:lnTo>
                    <a:pt x="8475" y="6957"/>
                  </a:lnTo>
                  <a:cubicBezTo>
                    <a:pt x="8979" y="6358"/>
                    <a:pt x="9294" y="5539"/>
                    <a:pt x="9389" y="4625"/>
                  </a:cubicBezTo>
                  <a:cubicBezTo>
                    <a:pt x="9546" y="4121"/>
                    <a:pt x="9735" y="3050"/>
                    <a:pt x="9767" y="2420"/>
                  </a:cubicBezTo>
                  <a:cubicBezTo>
                    <a:pt x="9767" y="1538"/>
                    <a:pt x="9420" y="845"/>
                    <a:pt x="8664" y="404"/>
                  </a:cubicBezTo>
                  <a:cubicBezTo>
                    <a:pt x="8202" y="135"/>
                    <a:pt x="7640" y="1"/>
                    <a:pt x="704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sp>
          <p:nvSpPr>
            <p:cNvPr id="186" name="Google Shape;186;p21"/>
            <p:cNvSpPr/>
            <p:nvPr/>
          </p:nvSpPr>
          <p:spPr>
            <a:xfrm>
              <a:off x="-64172200" y="2175800"/>
              <a:ext cx="48850" cy="22075"/>
            </a:xfrm>
            <a:custGeom>
              <a:avLst/>
              <a:gdLst/>
              <a:ahLst/>
              <a:cxnLst/>
              <a:rect l="l" t="t" r="r" b="b"/>
              <a:pathLst>
                <a:path w="1954" h="883" extrusionOk="0">
                  <a:moveTo>
                    <a:pt x="410" y="1"/>
                  </a:moveTo>
                  <a:cubicBezTo>
                    <a:pt x="158" y="1"/>
                    <a:pt x="0" y="190"/>
                    <a:pt x="0" y="442"/>
                  </a:cubicBezTo>
                  <a:cubicBezTo>
                    <a:pt x="0" y="662"/>
                    <a:pt x="221" y="883"/>
                    <a:pt x="410" y="883"/>
                  </a:cubicBezTo>
                  <a:lnTo>
                    <a:pt x="1513" y="883"/>
                  </a:lnTo>
                  <a:cubicBezTo>
                    <a:pt x="1765" y="883"/>
                    <a:pt x="1891" y="662"/>
                    <a:pt x="1891" y="442"/>
                  </a:cubicBezTo>
                  <a:cubicBezTo>
                    <a:pt x="1954" y="190"/>
                    <a:pt x="1733" y="1"/>
                    <a:pt x="151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7" name="Google Shape;187;p21"/>
            <p:cNvSpPr/>
            <p:nvPr/>
          </p:nvSpPr>
          <p:spPr>
            <a:xfrm>
              <a:off x="-64212375" y="2210450"/>
              <a:ext cx="5525" cy="25"/>
            </a:xfrm>
            <a:custGeom>
              <a:avLst/>
              <a:gdLst/>
              <a:ahLst/>
              <a:cxnLst/>
              <a:rect l="l" t="t" r="r" b="b"/>
              <a:pathLst>
                <a:path w="221" h="1" extrusionOk="0">
                  <a:moveTo>
                    <a:pt x="1" y="1"/>
                  </a:moveTo>
                  <a:lnTo>
                    <a:pt x="221" y="1"/>
                  </a:lnTo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88" name="Google Shape;188;p21"/>
          <p:cNvGrpSpPr/>
          <p:nvPr/>
        </p:nvGrpSpPr>
        <p:grpSpPr>
          <a:xfrm>
            <a:off x="3494865" y="2873138"/>
            <a:ext cx="280307" cy="283081"/>
            <a:chOff x="-59100700" y="1911950"/>
            <a:chExt cx="315875" cy="319000"/>
          </a:xfrm>
        </p:grpSpPr>
        <p:sp>
          <p:nvSpPr>
            <p:cNvPr id="189" name="Google Shape;189;p21"/>
            <p:cNvSpPr/>
            <p:nvPr/>
          </p:nvSpPr>
          <p:spPr>
            <a:xfrm>
              <a:off x="-59015625" y="1993850"/>
              <a:ext cx="20500" cy="20525"/>
            </a:xfrm>
            <a:custGeom>
              <a:avLst/>
              <a:gdLst/>
              <a:ahLst/>
              <a:cxnLst/>
              <a:rect l="l" t="t" r="r" b="b"/>
              <a:pathLst>
                <a:path w="820" h="821" extrusionOk="0">
                  <a:moveTo>
                    <a:pt x="189" y="1"/>
                  </a:moveTo>
                  <a:cubicBezTo>
                    <a:pt x="63" y="1"/>
                    <a:pt x="0" y="64"/>
                    <a:pt x="0" y="190"/>
                  </a:cubicBezTo>
                  <a:lnTo>
                    <a:pt x="0" y="631"/>
                  </a:lnTo>
                  <a:cubicBezTo>
                    <a:pt x="0" y="757"/>
                    <a:pt x="95" y="820"/>
                    <a:pt x="189" y="820"/>
                  </a:cubicBezTo>
                  <a:lnTo>
                    <a:pt x="630" y="820"/>
                  </a:lnTo>
                  <a:cubicBezTo>
                    <a:pt x="725" y="820"/>
                    <a:pt x="820" y="757"/>
                    <a:pt x="820" y="631"/>
                  </a:cubicBezTo>
                  <a:lnTo>
                    <a:pt x="820" y="190"/>
                  </a:lnTo>
                  <a:cubicBezTo>
                    <a:pt x="820" y="64"/>
                    <a:pt x="725" y="1"/>
                    <a:pt x="63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0" name="Google Shape;190;p21"/>
            <p:cNvSpPr/>
            <p:nvPr/>
          </p:nvSpPr>
          <p:spPr>
            <a:xfrm>
              <a:off x="-58954200" y="1993850"/>
              <a:ext cx="21300" cy="20525"/>
            </a:xfrm>
            <a:custGeom>
              <a:avLst/>
              <a:gdLst/>
              <a:ahLst/>
              <a:cxnLst/>
              <a:rect l="l" t="t" r="r" b="b"/>
              <a:pathLst>
                <a:path w="852" h="821" extrusionOk="0">
                  <a:moveTo>
                    <a:pt x="221" y="1"/>
                  </a:moveTo>
                  <a:cubicBezTo>
                    <a:pt x="95" y="1"/>
                    <a:pt x="1" y="64"/>
                    <a:pt x="1" y="190"/>
                  </a:cubicBezTo>
                  <a:lnTo>
                    <a:pt x="1" y="631"/>
                  </a:lnTo>
                  <a:cubicBezTo>
                    <a:pt x="1" y="757"/>
                    <a:pt x="127" y="820"/>
                    <a:pt x="221" y="820"/>
                  </a:cubicBezTo>
                  <a:lnTo>
                    <a:pt x="631" y="820"/>
                  </a:lnTo>
                  <a:cubicBezTo>
                    <a:pt x="757" y="820"/>
                    <a:pt x="851" y="757"/>
                    <a:pt x="851" y="631"/>
                  </a:cubicBezTo>
                  <a:lnTo>
                    <a:pt x="851" y="190"/>
                  </a:lnTo>
                  <a:cubicBezTo>
                    <a:pt x="851" y="64"/>
                    <a:pt x="757" y="1"/>
                    <a:pt x="6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21"/>
            <p:cNvSpPr/>
            <p:nvPr/>
          </p:nvSpPr>
          <p:spPr>
            <a:xfrm>
              <a:off x="-58891975" y="1993850"/>
              <a:ext cx="21300" cy="20525"/>
            </a:xfrm>
            <a:custGeom>
              <a:avLst/>
              <a:gdLst/>
              <a:ahLst/>
              <a:cxnLst/>
              <a:rect l="l" t="t" r="r" b="b"/>
              <a:pathLst>
                <a:path w="852" h="821" extrusionOk="0">
                  <a:moveTo>
                    <a:pt x="190" y="1"/>
                  </a:moveTo>
                  <a:cubicBezTo>
                    <a:pt x="95" y="1"/>
                    <a:pt x="1" y="64"/>
                    <a:pt x="1" y="190"/>
                  </a:cubicBezTo>
                  <a:lnTo>
                    <a:pt x="1" y="631"/>
                  </a:lnTo>
                  <a:cubicBezTo>
                    <a:pt x="1" y="757"/>
                    <a:pt x="127" y="820"/>
                    <a:pt x="190" y="820"/>
                  </a:cubicBezTo>
                  <a:lnTo>
                    <a:pt x="631" y="820"/>
                  </a:lnTo>
                  <a:cubicBezTo>
                    <a:pt x="757" y="820"/>
                    <a:pt x="851" y="757"/>
                    <a:pt x="851" y="631"/>
                  </a:cubicBezTo>
                  <a:lnTo>
                    <a:pt x="851" y="190"/>
                  </a:lnTo>
                  <a:cubicBezTo>
                    <a:pt x="851" y="64"/>
                    <a:pt x="757" y="1"/>
                    <a:pt x="6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21"/>
            <p:cNvSpPr/>
            <p:nvPr/>
          </p:nvSpPr>
          <p:spPr>
            <a:xfrm>
              <a:off x="-59015625" y="2034825"/>
              <a:ext cx="20500" cy="21275"/>
            </a:xfrm>
            <a:custGeom>
              <a:avLst/>
              <a:gdLst/>
              <a:ahLst/>
              <a:cxnLst/>
              <a:rect l="l" t="t" r="r" b="b"/>
              <a:pathLst>
                <a:path w="820" h="851" extrusionOk="0">
                  <a:moveTo>
                    <a:pt x="189" y="0"/>
                  </a:moveTo>
                  <a:cubicBezTo>
                    <a:pt x="63" y="0"/>
                    <a:pt x="0" y="95"/>
                    <a:pt x="0" y="221"/>
                  </a:cubicBezTo>
                  <a:lnTo>
                    <a:pt x="0" y="630"/>
                  </a:lnTo>
                  <a:cubicBezTo>
                    <a:pt x="0" y="756"/>
                    <a:pt x="95" y="851"/>
                    <a:pt x="189" y="851"/>
                  </a:cubicBezTo>
                  <a:lnTo>
                    <a:pt x="630" y="851"/>
                  </a:lnTo>
                  <a:cubicBezTo>
                    <a:pt x="725" y="851"/>
                    <a:pt x="820" y="756"/>
                    <a:pt x="820" y="630"/>
                  </a:cubicBezTo>
                  <a:lnTo>
                    <a:pt x="820" y="221"/>
                  </a:lnTo>
                  <a:cubicBezTo>
                    <a:pt x="820" y="95"/>
                    <a:pt x="725" y="0"/>
                    <a:pt x="63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21"/>
            <p:cNvSpPr/>
            <p:nvPr/>
          </p:nvSpPr>
          <p:spPr>
            <a:xfrm>
              <a:off x="-58954200" y="2034825"/>
              <a:ext cx="21300" cy="21275"/>
            </a:xfrm>
            <a:custGeom>
              <a:avLst/>
              <a:gdLst/>
              <a:ahLst/>
              <a:cxnLst/>
              <a:rect l="l" t="t" r="r" b="b"/>
              <a:pathLst>
                <a:path w="852" h="851" extrusionOk="0">
                  <a:moveTo>
                    <a:pt x="221" y="0"/>
                  </a:moveTo>
                  <a:cubicBezTo>
                    <a:pt x="95" y="0"/>
                    <a:pt x="1" y="95"/>
                    <a:pt x="1" y="221"/>
                  </a:cubicBezTo>
                  <a:lnTo>
                    <a:pt x="1" y="630"/>
                  </a:lnTo>
                  <a:cubicBezTo>
                    <a:pt x="1" y="756"/>
                    <a:pt x="127" y="851"/>
                    <a:pt x="221" y="851"/>
                  </a:cubicBezTo>
                  <a:lnTo>
                    <a:pt x="631" y="851"/>
                  </a:lnTo>
                  <a:cubicBezTo>
                    <a:pt x="757" y="851"/>
                    <a:pt x="851" y="756"/>
                    <a:pt x="851" y="630"/>
                  </a:cubicBezTo>
                  <a:lnTo>
                    <a:pt x="851" y="221"/>
                  </a:lnTo>
                  <a:cubicBezTo>
                    <a:pt x="851" y="95"/>
                    <a:pt x="757" y="0"/>
                    <a:pt x="63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21"/>
            <p:cNvSpPr/>
            <p:nvPr/>
          </p:nvSpPr>
          <p:spPr>
            <a:xfrm>
              <a:off x="-58891975" y="2034825"/>
              <a:ext cx="21300" cy="21275"/>
            </a:xfrm>
            <a:custGeom>
              <a:avLst/>
              <a:gdLst/>
              <a:ahLst/>
              <a:cxnLst/>
              <a:rect l="l" t="t" r="r" b="b"/>
              <a:pathLst>
                <a:path w="852" h="851" extrusionOk="0">
                  <a:moveTo>
                    <a:pt x="190" y="0"/>
                  </a:moveTo>
                  <a:cubicBezTo>
                    <a:pt x="95" y="0"/>
                    <a:pt x="1" y="95"/>
                    <a:pt x="1" y="221"/>
                  </a:cubicBezTo>
                  <a:lnTo>
                    <a:pt x="1" y="630"/>
                  </a:lnTo>
                  <a:cubicBezTo>
                    <a:pt x="1" y="756"/>
                    <a:pt x="127" y="851"/>
                    <a:pt x="190" y="851"/>
                  </a:cubicBezTo>
                  <a:lnTo>
                    <a:pt x="631" y="851"/>
                  </a:lnTo>
                  <a:cubicBezTo>
                    <a:pt x="757" y="851"/>
                    <a:pt x="851" y="756"/>
                    <a:pt x="851" y="630"/>
                  </a:cubicBezTo>
                  <a:lnTo>
                    <a:pt x="851" y="221"/>
                  </a:lnTo>
                  <a:cubicBezTo>
                    <a:pt x="851" y="95"/>
                    <a:pt x="757" y="0"/>
                    <a:pt x="63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21"/>
            <p:cNvSpPr/>
            <p:nvPr/>
          </p:nvSpPr>
          <p:spPr>
            <a:xfrm>
              <a:off x="-59015625" y="2076550"/>
              <a:ext cx="20500" cy="20525"/>
            </a:xfrm>
            <a:custGeom>
              <a:avLst/>
              <a:gdLst/>
              <a:ahLst/>
              <a:cxnLst/>
              <a:rect l="l" t="t" r="r" b="b"/>
              <a:pathLst>
                <a:path w="820" h="821" extrusionOk="0">
                  <a:moveTo>
                    <a:pt x="189" y="1"/>
                  </a:moveTo>
                  <a:cubicBezTo>
                    <a:pt x="63" y="1"/>
                    <a:pt x="0" y="64"/>
                    <a:pt x="0" y="190"/>
                  </a:cubicBezTo>
                  <a:lnTo>
                    <a:pt x="0" y="631"/>
                  </a:lnTo>
                  <a:cubicBezTo>
                    <a:pt x="0" y="757"/>
                    <a:pt x="95" y="820"/>
                    <a:pt x="189" y="820"/>
                  </a:cubicBezTo>
                  <a:lnTo>
                    <a:pt x="630" y="820"/>
                  </a:lnTo>
                  <a:cubicBezTo>
                    <a:pt x="725" y="820"/>
                    <a:pt x="820" y="757"/>
                    <a:pt x="820" y="631"/>
                  </a:cubicBezTo>
                  <a:lnTo>
                    <a:pt x="820" y="190"/>
                  </a:lnTo>
                  <a:cubicBezTo>
                    <a:pt x="820" y="64"/>
                    <a:pt x="725" y="1"/>
                    <a:pt x="63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21"/>
            <p:cNvSpPr/>
            <p:nvPr/>
          </p:nvSpPr>
          <p:spPr>
            <a:xfrm>
              <a:off x="-58954200" y="2076550"/>
              <a:ext cx="21300" cy="20525"/>
            </a:xfrm>
            <a:custGeom>
              <a:avLst/>
              <a:gdLst/>
              <a:ahLst/>
              <a:cxnLst/>
              <a:rect l="l" t="t" r="r" b="b"/>
              <a:pathLst>
                <a:path w="852" h="821" extrusionOk="0">
                  <a:moveTo>
                    <a:pt x="221" y="1"/>
                  </a:moveTo>
                  <a:cubicBezTo>
                    <a:pt x="95" y="1"/>
                    <a:pt x="1" y="64"/>
                    <a:pt x="1" y="190"/>
                  </a:cubicBezTo>
                  <a:lnTo>
                    <a:pt x="1" y="631"/>
                  </a:lnTo>
                  <a:cubicBezTo>
                    <a:pt x="1" y="757"/>
                    <a:pt x="127" y="820"/>
                    <a:pt x="221" y="820"/>
                  </a:cubicBezTo>
                  <a:lnTo>
                    <a:pt x="631" y="820"/>
                  </a:lnTo>
                  <a:cubicBezTo>
                    <a:pt x="757" y="820"/>
                    <a:pt x="851" y="757"/>
                    <a:pt x="851" y="631"/>
                  </a:cubicBezTo>
                  <a:lnTo>
                    <a:pt x="851" y="190"/>
                  </a:lnTo>
                  <a:cubicBezTo>
                    <a:pt x="851" y="64"/>
                    <a:pt x="757" y="1"/>
                    <a:pt x="6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21"/>
            <p:cNvSpPr/>
            <p:nvPr/>
          </p:nvSpPr>
          <p:spPr>
            <a:xfrm>
              <a:off x="-58891975" y="2076550"/>
              <a:ext cx="21300" cy="20525"/>
            </a:xfrm>
            <a:custGeom>
              <a:avLst/>
              <a:gdLst/>
              <a:ahLst/>
              <a:cxnLst/>
              <a:rect l="l" t="t" r="r" b="b"/>
              <a:pathLst>
                <a:path w="852" h="821" extrusionOk="0">
                  <a:moveTo>
                    <a:pt x="190" y="1"/>
                  </a:moveTo>
                  <a:cubicBezTo>
                    <a:pt x="95" y="1"/>
                    <a:pt x="1" y="64"/>
                    <a:pt x="1" y="190"/>
                  </a:cubicBezTo>
                  <a:lnTo>
                    <a:pt x="1" y="631"/>
                  </a:lnTo>
                  <a:cubicBezTo>
                    <a:pt x="1" y="757"/>
                    <a:pt x="127" y="820"/>
                    <a:pt x="190" y="820"/>
                  </a:cubicBezTo>
                  <a:lnTo>
                    <a:pt x="631" y="820"/>
                  </a:lnTo>
                  <a:cubicBezTo>
                    <a:pt x="757" y="820"/>
                    <a:pt x="851" y="757"/>
                    <a:pt x="851" y="631"/>
                  </a:cubicBezTo>
                  <a:lnTo>
                    <a:pt x="851" y="190"/>
                  </a:lnTo>
                  <a:cubicBezTo>
                    <a:pt x="851" y="64"/>
                    <a:pt x="757" y="1"/>
                    <a:pt x="6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8" name="Google Shape;198;p21"/>
            <p:cNvSpPr/>
            <p:nvPr/>
          </p:nvSpPr>
          <p:spPr>
            <a:xfrm>
              <a:off x="-59100700" y="1911950"/>
              <a:ext cx="315875" cy="319000"/>
            </a:xfrm>
            <a:custGeom>
              <a:avLst/>
              <a:gdLst/>
              <a:ahLst/>
              <a:cxnLst/>
              <a:rect l="l" t="t" r="r" b="b"/>
              <a:pathLst>
                <a:path w="12635" h="12760" extrusionOk="0">
                  <a:moveTo>
                    <a:pt x="9169" y="788"/>
                  </a:moveTo>
                  <a:lnTo>
                    <a:pt x="9169" y="1607"/>
                  </a:lnTo>
                  <a:lnTo>
                    <a:pt x="3403" y="1607"/>
                  </a:lnTo>
                  <a:lnTo>
                    <a:pt x="3403" y="788"/>
                  </a:lnTo>
                  <a:close/>
                  <a:moveTo>
                    <a:pt x="1734" y="9074"/>
                  </a:moveTo>
                  <a:lnTo>
                    <a:pt x="1734" y="11815"/>
                  </a:lnTo>
                  <a:lnTo>
                    <a:pt x="788" y="11815"/>
                  </a:lnTo>
                  <a:lnTo>
                    <a:pt x="788" y="9074"/>
                  </a:lnTo>
                  <a:close/>
                  <a:moveTo>
                    <a:pt x="5861" y="9074"/>
                  </a:moveTo>
                  <a:lnTo>
                    <a:pt x="5861" y="11815"/>
                  </a:lnTo>
                  <a:lnTo>
                    <a:pt x="4223" y="11815"/>
                  </a:lnTo>
                  <a:lnTo>
                    <a:pt x="4223" y="9074"/>
                  </a:lnTo>
                  <a:close/>
                  <a:moveTo>
                    <a:pt x="8350" y="9074"/>
                  </a:moveTo>
                  <a:lnTo>
                    <a:pt x="8350" y="11815"/>
                  </a:lnTo>
                  <a:lnTo>
                    <a:pt x="6711" y="11815"/>
                  </a:lnTo>
                  <a:lnTo>
                    <a:pt x="6711" y="9074"/>
                  </a:lnTo>
                  <a:close/>
                  <a:moveTo>
                    <a:pt x="10051" y="2458"/>
                  </a:moveTo>
                  <a:lnTo>
                    <a:pt x="10051" y="11815"/>
                  </a:lnTo>
                  <a:lnTo>
                    <a:pt x="9169" y="11815"/>
                  </a:lnTo>
                  <a:lnTo>
                    <a:pt x="9169" y="8664"/>
                  </a:lnTo>
                  <a:cubicBezTo>
                    <a:pt x="9169" y="8444"/>
                    <a:pt x="8980" y="8223"/>
                    <a:pt x="8791" y="8223"/>
                  </a:cubicBezTo>
                  <a:lnTo>
                    <a:pt x="3813" y="8223"/>
                  </a:lnTo>
                  <a:cubicBezTo>
                    <a:pt x="3592" y="8223"/>
                    <a:pt x="3435" y="8444"/>
                    <a:pt x="3435" y="8664"/>
                  </a:cubicBezTo>
                  <a:lnTo>
                    <a:pt x="3435" y="11815"/>
                  </a:lnTo>
                  <a:lnTo>
                    <a:pt x="2616" y="11815"/>
                  </a:lnTo>
                  <a:lnTo>
                    <a:pt x="2616" y="2458"/>
                  </a:lnTo>
                  <a:close/>
                  <a:moveTo>
                    <a:pt x="11815" y="9074"/>
                  </a:moveTo>
                  <a:lnTo>
                    <a:pt x="11815" y="11815"/>
                  </a:lnTo>
                  <a:lnTo>
                    <a:pt x="10839" y="11815"/>
                  </a:lnTo>
                  <a:lnTo>
                    <a:pt x="10839" y="9074"/>
                  </a:lnTo>
                  <a:close/>
                  <a:moveTo>
                    <a:pt x="2994" y="0"/>
                  </a:moveTo>
                  <a:cubicBezTo>
                    <a:pt x="2773" y="0"/>
                    <a:pt x="2616" y="190"/>
                    <a:pt x="2616" y="410"/>
                  </a:cubicBezTo>
                  <a:lnTo>
                    <a:pt x="2616" y="1670"/>
                  </a:lnTo>
                  <a:lnTo>
                    <a:pt x="2206" y="1670"/>
                  </a:lnTo>
                  <a:cubicBezTo>
                    <a:pt x="1986" y="1670"/>
                    <a:pt x="1765" y="1859"/>
                    <a:pt x="1765" y="2080"/>
                  </a:cubicBezTo>
                  <a:lnTo>
                    <a:pt x="1765" y="8318"/>
                  </a:lnTo>
                  <a:lnTo>
                    <a:pt x="410" y="8318"/>
                  </a:lnTo>
                  <a:cubicBezTo>
                    <a:pt x="158" y="8318"/>
                    <a:pt x="1" y="8507"/>
                    <a:pt x="1" y="8727"/>
                  </a:cubicBezTo>
                  <a:lnTo>
                    <a:pt x="1" y="12319"/>
                  </a:lnTo>
                  <a:cubicBezTo>
                    <a:pt x="1" y="12571"/>
                    <a:pt x="190" y="12760"/>
                    <a:pt x="410" y="12760"/>
                  </a:cubicBezTo>
                  <a:lnTo>
                    <a:pt x="12256" y="12760"/>
                  </a:lnTo>
                  <a:cubicBezTo>
                    <a:pt x="12477" y="12760"/>
                    <a:pt x="12634" y="12571"/>
                    <a:pt x="12634" y="12319"/>
                  </a:cubicBezTo>
                  <a:lnTo>
                    <a:pt x="12634" y="8664"/>
                  </a:lnTo>
                  <a:cubicBezTo>
                    <a:pt x="12634" y="8444"/>
                    <a:pt x="12445" y="8223"/>
                    <a:pt x="12225" y="8223"/>
                  </a:cubicBezTo>
                  <a:lnTo>
                    <a:pt x="10839" y="8223"/>
                  </a:lnTo>
                  <a:lnTo>
                    <a:pt x="10839" y="2017"/>
                  </a:lnTo>
                  <a:cubicBezTo>
                    <a:pt x="10839" y="1765"/>
                    <a:pt x="10650" y="1576"/>
                    <a:pt x="10429" y="1576"/>
                  </a:cubicBezTo>
                  <a:lnTo>
                    <a:pt x="10019" y="1576"/>
                  </a:lnTo>
                  <a:lnTo>
                    <a:pt x="10019" y="410"/>
                  </a:lnTo>
                  <a:cubicBezTo>
                    <a:pt x="10019" y="158"/>
                    <a:pt x="9799" y="0"/>
                    <a:pt x="961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99" name="Google Shape;199;p21"/>
          <p:cNvSpPr txBox="1">
            <a:spLocks noGrp="1"/>
          </p:cNvSpPr>
          <p:nvPr>
            <p:ph type="subTitle" idx="4294967295"/>
          </p:nvPr>
        </p:nvSpPr>
        <p:spPr>
          <a:xfrm>
            <a:off x="5966618" y="2737630"/>
            <a:ext cx="1906500" cy="55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s" dirty="0">
                <a:solidFill>
                  <a:srgbClr val="FFFFFF"/>
                </a:solidFill>
              </a:rPr>
              <a:t>Interactive Promotion e.g. livestreams</a:t>
            </a:r>
          </a:p>
        </p:txBody>
      </p:sp>
      <p:sp>
        <p:nvSpPr>
          <p:cNvPr id="200" name="Google Shape;200;p21"/>
          <p:cNvSpPr txBox="1">
            <a:spLocks noGrp="1"/>
          </p:cNvSpPr>
          <p:nvPr>
            <p:ph type="subTitle" idx="4294967295"/>
          </p:nvPr>
        </p:nvSpPr>
        <p:spPr>
          <a:xfrm>
            <a:off x="1376700" y="2737625"/>
            <a:ext cx="1803600" cy="55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s" sz="1200" dirty="0">
                <a:solidFill>
                  <a:srgbClr val="FFFFFF"/>
                </a:solidFill>
              </a:rPr>
              <a:t>Live Venue/Gigs</a:t>
            </a:r>
            <a:endParaRPr sz="1200" dirty="0">
              <a:solidFill>
                <a:srgbClr val="FFFFFF"/>
              </a:solidFill>
            </a:endParaRPr>
          </a:p>
        </p:txBody>
      </p:sp>
      <p:sp>
        <p:nvSpPr>
          <p:cNvPr id="201" name="Google Shape;201;p21"/>
          <p:cNvSpPr txBox="1">
            <a:spLocks noGrp="1"/>
          </p:cNvSpPr>
          <p:nvPr>
            <p:ph type="subTitle" idx="4294967295"/>
          </p:nvPr>
        </p:nvSpPr>
        <p:spPr>
          <a:xfrm>
            <a:off x="5711379" y="3816342"/>
            <a:ext cx="1906500" cy="55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GB" sz="1200" dirty="0">
                <a:solidFill>
                  <a:srgbClr val="FFFFFF"/>
                </a:solidFill>
              </a:rPr>
              <a:t>Peers sharing e/g sharing with mates</a:t>
            </a:r>
            <a:endParaRPr sz="1200" dirty="0">
              <a:solidFill>
                <a:srgbClr val="FFFFFF"/>
              </a:solidFill>
            </a:endParaRPr>
          </a:p>
        </p:txBody>
      </p:sp>
      <p:sp>
        <p:nvSpPr>
          <p:cNvPr id="202" name="Google Shape;202;p21"/>
          <p:cNvSpPr txBox="1">
            <a:spLocks noGrp="1"/>
          </p:cNvSpPr>
          <p:nvPr>
            <p:ph type="subTitle" idx="4294967295"/>
          </p:nvPr>
        </p:nvSpPr>
        <p:spPr>
          <a:xfrm>
            <a:off x="1641975" y="3816325"/>
            <a:ext cx="1803600" cy="55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s" dirty="0">
                <a:solidFill>
                  <a:srgbClr val="FFFFFF"/>
                </a:solidFill>
              </a:rPr>
              <a:t>Business Promotion</a:t>
            </a:r>
          </a:p>
        </p:txBody>
      </p:sp>
      <p:sp>
        <p:nvSpPr>
          <p:cNvPr id="203" name="Google Shape;203;p21"/>
          <p:cNvSpPr txBox="1">
            <a:spLocks noGrp="1"/>
          </p:cNvSpPr>
          <p:nvPr>
            <p:ph type="subTitle" idx="4294967295"/>
          </p:nvPr>
        </p:nvSpPr>
        <p:spPr>
          <a:xfrm>
            <a:off x="3618750" y="1188035"/>
            <a:ext cx="1906500" cy="703607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s" dirty="0">
                <a:solidFill>
                  <a:srgbClr val="FFFFFF"/>
                </a:solidFill>
              </a:rPr>
              <a:t>Personal Shares and exposure</a:t>
            </a:r>
            <a:endParaRPr lang="es" sz="12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35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MUSIC VIDEO</a:t>
            </a:r>
            <a:endParaRPr dirty="0"/>
          </a:p>
        </p:txBody>
      </p:sp>
      <p:sp>
        <p:nvSpPr>
          <p:cNvPr id="603" name="Google Shape;603;p35"/>
          <p:cNvSpPr txBox="1">
            <a:spLocks noGrp="1"/>
          </p:cNvSpPr>
          <p:nvPr>
            <p:ph type="ctrTitle" idx="2"/>
          </p:nvPr>
        </p:nvSpPr>
        <p:spPr>
          <a:xfrm>
            <a:off x="2208519" y="1960950"/>
            <a:ext cx="1127100" cy="3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 dirty="0"/>
              <a:t>MULTI-PLATFORM</a:t>
            </a:r>
            <a:endParaRPr sz="1200" dirty="0"/>
          </a:p>
        </p:txBody>
      </p:sp>
      <p:sp>
        <p:nvSpPr>
          <p:cNvPr id="604" name="Google Shape;604;p35"/>
          <p:cNvSpPr txBox="1">
            <a:spLocks noGrp="1"/>
          </p:cNvSpPr>
          <p:nvPr>
            <p:ph type="subTitle" idx="1"/>
          </p:nvPr>
        </p:nvSpPr>
        <p:spPr>
          <a:xfrm>
            <a:off x="2084501" y="2224247"/>
            <a:ext cx="1379700" cy="9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Can be shared on multiple platforms such as:</a:t>
            </a:r>
          </a:p>
          <a:p>
            <a:pPr marL="171450" lvl="0" indent="-1714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dirty="0"/>
              <a:t>Youtube</a:t>
            </a:r>
          </a:p>
          <a:p>
            <a:pPr marL="171450" lvl="0" indent="-1714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dirty="0"/>
              <a:t>Facebook</a:t>
            </a:r>
          </a:p>
          <a:p>
            <a:pPr marL="171450" lvl="0" indent="-171450" algn="ctr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dirty="0"/>
              <a:t>Twitter</a:t>
            </a:r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</a:pPr>
            <a:endParaRPr lang="es" dirty="0"/>
          </a:p>
        </p:txBody>
      </p:sp>
      <p:sp>
        <p:nvSpPr>
          <p:cNvPr id="605" name="Google Shape;605;p35"/>
          <p:cNvSpPr txBox="1">
            <a:spLocks noGrp="1"/>
          </p:cNvSpPr>
          <p:nvPr>
            <p:ph type="ctrTitle" idx="3"/>
          </p:nvPr>
        </p:nvSpPr>
        <p:spPr>
          <a:xfrm>
            <a:off x="4008282" y="3072009"/>
            <a:ext cx="1127100" cy="3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 dirty="0"/>
              <a:t>PROMOTIONAL BOOST</a:t>
            </a:r>
            <a:endParaRPr sz="1200" dirty="0"/>
          </a:p>
        </p:txBody>
      </p:sp>
      <p:sp>
        <p:nvSpPr>
          <p:cNvPr id="606" name="Google Shape;606;p35"/>
          <p:cNvSpPr txBox="1">
            <a:spLocks noGrp="1"/>
          </p:cNvSpPr>
          <p:nvPr>
            <p:ph type="ctrTitle" idx="5"/>
          </p:nvPr>
        </p:nvSpPr>
        <p:spPr>
          <a:xfrm>
            <a:off x="5806935" y="2080507"/>
            <a:ext cx="1127100" cy="3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PEER REVIEW</a:t>
            </a:r>
            <a:endParaRPr dirty="0"/>
          </a:p>
        </p:txBody>
      </p:sp>
      <p:sp>
        <p:nvSpPr>
          <p:cNvPr id="607" name="Google Shape;607;p35"/>
          <p:cNvSpPr txBox="1">
            <a:spLocks noGrp="1"/>
          </p:cNvSpPr>
          <p:nvPr>
            <p:ph type="subTitle" idx="4"/>
          </p:nvPr>
        </p:nvSpPr>
        <p:spPr>
          <a:xfrm>
            <a:off x="3882048" y="3244527"/>
            <a:ext cx="1379700" cy="9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A music video can let you share more detail about your artistry, such as image and personality, thus creating relationship with viewer </a:t>
            </a:r>
            <a:endParaRPr dirty="0"/>
          </a:p>
        </p:txBody>
      </p:sp>
      <p:grpSp>
        <p:nvGrpSpPr>
          <p:cNvPr id="608" name="Google Shape;608;p35"/>
          <p:cNvGrpSpPr/>
          <p:nvPr/>
        </p:nvGrpSpPr>
        <p:grpSpPr>
          <a:xfrm>
            <a:off x="12122240" y="-2385279"/>
            <a:ext cx="331366" cy="330494"/>
            <a:chOff x="-4570325" y="2405775"/>
            <a:chExt cx="294600" cy="293825"/>
          </a:xfrm>
        </p:grpSpPr>
        <p:sp>
          <p:nvSpPr>
            <p:cNvPr id="609" name="Google Shape;609;p35"/>
            <p:cNvSpPr/>
            <p:nvPr/>
          </p:nvSpPr>
          <p:spPr>
            <a:xfrm>
              <a:off x="-4570325" y="2405775"/>
              <a:ext cx="294600" cy="293825"/>
            </a:xfrm>
            <a:custGeom>
              <a:avLst/>
              <a:gdLst/>
              <a:ahLst/>
              <a:cxnLst/>
              <a:rect l="l" t="t" r="r" b="b"/>
              <a:pathLst>
                <a:path w="11784" h="11753" extrusionOk="0">
                  <a:moveTo>
                    <a:pt x="5734" y="694"/>
                  </a:moveTo>
                  <a:cubicBezTo>
                    <a:pt x="7624" y="694"/>
                    <a:pt x="9168" y="2238"/>
                    <a:pt x="9168" y="4128"/>
                  </a:cubicBezTo>
                  <a:cubicBezTo>
                    <a:pt x="9168" y="6050"/>
                    <a:pt x="7624" y="7594"/>
                    <a:pt x="5734" y="7594"/>
                  </a:cubicBezTo>
                  <a:cubicBezTo>
                    <a:pt x="3844" y="7594"/>
                    <a:pt x="2332" y="6018"/>
                    <a:pt x="2332" y="4128"/>
                  </a:cubicBezTo>
                  <a:cubicBezTo>
                    <a:pt x="2332" y="2238"/>
                    <a:pt x="3844" y="694"/>
                    <a:pt x="5734" y="694"/>
                  </a:cubicBezTo>
                  <a:close/>
                  <a:moveTo>
                    <a:pt x="977" y="7531"/>
                  </a:moveTo>
                  <a:cubicBezTo>
                    <a:pt x="1166" y="7531"/>
                    <a:pt x="1323" y="7688"/>
                    <a:pt x="1323" y="7909"/>
                  </a:cubicBezTo>
                  <a:cubicBezTo>
                    <a:pt x="1292" y="8129"/>
                    <a:pt x="1134" y="8255"/>
                    <a:pt x="977" y="8255"/>
                  </a:cubicBezTo>
                  <a:cubicBezTo>
                    <a:pt x="788" y="8255"/>
                    <a:pt x="630" y="8098"/>
                    <a:pt x="630" y="7909"/>
                  </a:cubicBezTo>
                  <a:cubicBezTo>
                    <a:pt x="630" y="7688"/>
                    <a:pt x="788" y="7531"/>
                    <a:pt x="977" y="7531"/>
                  </a:cubicBezTo>
                  <a:close/>
                  <a:moveTo>
                    <a:pt x="10586" y="7531"/>
                  </a:moveTo>
                  <a:cubicBezTo>
                    <a:pt x="10775" y="7531"/>
                    <a:pt x="10932" y="7688"/>
                    <a:pt x="10932" y="7909"/>
                  </a:cubicBezTo>
                  <a:cubicBezTo>
                    <a:pt x="10932" y="8129"/>
                    <a:pt x="10775" y="8255"/>
                    <a:pt x="10586" y="8255"/>
                  </a:cubicBezTo>
                  <a:cubicBezTo>
                    <a:pt x="10397" y="8255"/>
                    <a:pt x="10239" y="8098"/>
                    <a:pt x="10239" y="7909"/>
                  </a:cubicBezTo>
                  <a:cubicBezTo>
                    <a:pt x="10239" y="7688"/>
                    <a:pt x="10397" y="7531"/>
                    <a:pt x="10586" y="7531"/>
                  </a:cubicBezTo>
                  <a:close/>
                  <a:moveTo>
                    <a:pt x="3025" y="9641"/>
                  </a:moveTo>
                  <a:cubicBezTo>
                    <a:pt x="3214" y="9641"/>
                    <a:pt x="3371" y="9799"/>
                    <a:pt x="3371" y="9988"/>
                  </a:cubicBezTo>
                  <a:cubicBezTo>
                    <a:pt x="3340" y="10177"/>
                    <a:pt x="3214" y="10335"/>
                    <a:pt x="3025" y="10335"/>
                  </a:cubicBezTo>
                  <a:cubicBezTo>
                    <a:pt x="2836" y="10335"/>
                    <a:pt x="2678" y="10177"/>
                    <a:pt x="2678" y="9988"/>
                  </a:cubicBezTo>
                  <a:cubicBezTo>
                    <a:pt x="2678" y="9799"/>
                    <a:pt x="2836" y="9641"/>
                    <a:pt x="3025" y="9641"/>
                  </a:cubicBezTo>
                  <a:close/>
                  <a:moveTo>
                    <a:pt x="8475" y="9641"/>
                  </a:moveTo>
                  <a:cubicBezTo>
                    <a:pt x="8696" y="9641"/>
                    <a:pt x="8822" y="9799"/>
                    <a:pt x="8822" y="9988"/>
                  </a:cubicBezTo>
                  <a:cubicBezTo>
                    <a:pt x="8822" y="10177"/>
                    <a:pt x="8664" y="10335"/>
                    <a:pt x="8475" y="10335"/>
                  </a:cubicBezTo>
                  <a:cubicBezTo>
                    <a:pt x="8255" y="10335"/>
                    <a:pt x="8128" y="10177"/>
                    <a:pt x="8128" y="9988"/>
                  </a:cubicBezTo>
                  <a:cubicBezTo>
                    <a:pt x="8128" y="9799"/>
                    <a:pt x="8255" y="9641"/>
                    <a:pt x="8475" y="9641"/>
                  </a:cubicBezTo>
                  <a:close/>
                  <a:moveTo>
                    <a:pt x="5734" y="10303"/>
                  </a:moveTo>
                  <a:cubicBezTo>
                    <a:pt x="5955" y="10303"/>
                    <a:pt x="6112" y="10461"/>
                    <a:pt x="6112" y="10650"/>
                  </a:cubicBezTo>
                  <a:cubicBezTo>
                    <a:pt x="6112" y="10839"/>
                    <a:pt x="5955" y="10996"/>
                    <a:pt x="5734" y="10996"/>
                  </a:cubicBezTo>
                  <a:cubicBezTo>
                    <a:pt x="5545" y="10996"/>
                    <a:pt x="5388" y="10839"/>
                    <a:pt x="5388" y="10650"/>
                  </a:cubicBezTo>
                  <a:cubicBezTo>
                    <a:pt x="5388" y="10461"/>
                    <a:pt x="5545" y="10303"/>
                    <a:pt x="5734" y="10303"/>
                  </a:cubicBezTo>
                  <a:close/>
                  <a:moveTo>
                    <a:pt x="5797" y="1"/>
                  </a:moveTo>
                  <a:cubicBezTo>
                    <a:pt x="3497" y="1"/>
                    <a:pt x="1701" y="1860"/>
                    <a:pt x="1701" y="4097"/>
                  </a:cubicBezTo>
                  <a:cubicBezTo>
                    <a:pt x="1701" y="5010"/>
                    <a:pt x="2017" y="5924"/>
                    <a:pt x="2552" y="6617"/>
                  </a:cubicBezTo>
                  <a:lnTo>
                    <a:pt x="1701" y="7153"/>
                  </a:lnTo>
                  <a:cubicBezTo>
                    <a:pt x="1481" y="6995"/>
                    <a:pt x="1260" y="6901"/>
                    <a:pt x="1040" y="6901"/>
                  </a:cubicBezTo>
                  <a:cubicBezTo>
                    <a:pt x="473" y="6901"/>
                    <a:pt x="0" y="7373"/>
                    <a:pt x="0" y="7940"/>
                  </a:cubicBezTo>
                  <a:cubicBezTo>
                    <a:pt x="0" y="8476"/>
                    <a:pt x="473" y="8948"/>
                    <a:pt x="1040" y="8948"/>
                  </a:cubicBezTo>
                  <a:cubicBezTo>
                    <a:pt x="1575" y="8948"/>
                    <a:pt x="2048" y="8476"/>
                    <a:pt x="2048" y="7940"/>
                  </a:cubicBezTo>
                  <a:lnTo>
                    <a:pt x="2048" y="7751"/>
                  </a:lnTo>
                  <a:lnTo>
                    <a:pt x="3088" y="7153"/>
                  </a:lnTo>
                  <a:cubicBezTo>
                    <a:pt x="3340" y="7373"/>
                    <a:pt x="3623" y="7625"/>
                    <a:pt x="3970" y="7783"/>
                  </a:cubicBezTo>
                  <a:lnTo>
                    <a:pt x="3308" y="8948"/>
                  </a:lnTo>
                  <a:lnTo>
                    <a:pt x="3119" y="8948"/>
                  </a:lnTo>
                  <a:cubicBezTo>
                    <a:pt x="2552" y="8948"/>
                    <a:pt x="2080" y="9421"/>
                    <a:pt x="2080" y="9988"/>
                  </a:cubicBezTo>
                  <a:cubicBezTo>
                    <a:pt x="2080" y="10524"/>
                    <a:pt x="2552" y="10996"/>
                    <a:pt x="3119" y="10996"/>
                  </a:cubicBezTo>
                  <a:cubicBezTo>
                    <a:pt x="3655" y="10996"/>
                    <a:pt x="4127" y="10524"/>
                    <a:pt x="4127" y="9988"/>
                  </a:cubicBezTo>
                  <a:cubicBezTo>
                    <a:pt x="4127" y="9736"/>
                    <a:pt x="4064" y="9515"/>
                    <a:pt x="3907" y="9326"/>
                  </a:cubicBezTo>
                  <a:lnTo>
                    <a:pt x="4600" y="8098"/>
                  </a:lnTo>
                  <a:cubicBezTo>
                    <a:pt x="4883" y="8161"/>
                    <a:pt x="5199" y="8255"/>
                    <a:pt x="5514" y="8287"/>
                  </a:cubicBezTo>
                  <a:lnTo>
                    <a:pt x="5514" y="9736"/>
                  </a:lnTo>
                  <a:cubicBezTo>
                    <a:pt x="5136" y="9894"/>
                    <a:pt x="4852" y="10272"/>
                    <a:pt x="4852" y="10713"/>
                  </a:cubicBezTo>
                  <a:cubicBezTo>
                    <a:pt x="4852" y="11280"/>
                    <a:pt x="5325" y="11752"/>
                    <a:pt x="5860" y="11752"/>
                  </a:cubicBezTo>
                  <a:cubicBezTo>
                    <a:pt x="6427" y="11752"/>
                    <a:pt x="6900" y="11280"/>
                    <a:pt x="6900" y="10713"/>
                  </a:cubicBezTo>
                  <a:cubicBezTo>
                    <a:pt x="6900" y="10303"/>
                    <a:pt x="6616" y="9894"/>
                    <a:pt x="6238" y="9736"/>
                  </a:cubicBezTo>
                  <a:lnTo>
                    <a:pt x="6238" y="8287"/>
                  </a:lnTo>
                  <a:cubicBezTo>
                    <a:pt x="6553" y="8255"/>
                    <a:pt x="6868" y="8224"/>
                    <a:pt x="7120" y="8098"/>
                  </a:cubicBezTo>
                  <a:lnTo>
                    <a:pt x="7845" y="9326"/>
                  </a:lnTo>
                  <a:cubicBezTo>
                    <a:pt x="7687" y="9515"/>
                    <a:pt x="7593" y="9736"/>
                    <a:pt x="7593" y="9988"/>
                  </a:cubicBezTo>
                  <a:cubicBezTo>
                    <a:pt x="7593" y="10524"/>
                    <a:pt x="8065" y="10996"/>
                    <a:pt x="8633" y="10996"/>
                  </a:cubicBezTo>
                  <a:cubicBezTo>
                    <a:pt x="9168" y="10996"/>
                    <a:pt x="9641" y="10524"/>
                    <a:pt x="9641" y="9988"/>
                  </a:cubicBezTo>
                  <a:cubicBezTo>
                    <a:pt x="9641" y="9421"/>
                    <a:pt x="9168" y="8948"/>
                    <a:pt x="8633" y="8948"/>
                  </a:cubicBezTo>
                  <a:lnTo>
                    <a:pt x="8444" y="8948"/>
                  </a:lnTo>
                  <a:lnTo>
                    <a:pt x="7750" y="7783"/>
                  </a:lnTo>
                  <a:cubicBezTo>
                    <a:pt x="8065" y="7625"/>
                    <a:pt x="8381" y="7373"/>
                    <a:pt x="8664" y="7153"/>
                  </a:cubicBezTo>
                  <a:lnTo>
                    <a:pt x="9735" y="7751"/>
                  </a:lnTo>
                  <a:lnTo>
                    <a:pt x="9735" y="7940"/>
                  </a:lnTo>
                  <a:cubicBezTo>
                    <a:pt x="9735" y="8476"/>
                    <a:pt x="10208" y="8948"/>
                    <a:pt x="10743" y="8948"/>
                  </a:cubicBezTo>
                  <a:cubicBezTo>
                    <a:pt x="11310" y="8948"/>
                    <a:pt x="11783" y="8476"/>
                    <a:pt x="11783" y="7940"/>
                  </a:cubicBezTo>
                  <a:cubicBezTo>
                    <a:pt x="11626" y="7342"/>
                    <a:pt x="11153" y="6901"/>
                    <a:pt x="10586" y="6901"/>
                  </a:cubicBezTo>
                  <a:cubicBezTo>
                    <a:pt x="10302" y="6901"/>
                    <a:pt x="10082" y="6995"/>
                    <a:pt x="9924" y="7153"/>
                  </a:cubicBezTo>
                  <a:lnTo>
                    <a:pt x="9011" y="6617"/>
                  </a:lnTo>
                  <a:cubicBezTo>
                    <a:pt x="9578" y="5924"/>
                    <a:pt x="9893" y="5010"/>
                    <a:pt x="9893" y="4097"/>
                  </a:cubicBezTo>
                  <a:cubicBezTo>
                    <a:pt x="9893" y="1828"/>
                    <a:pt x="8034" y="1"/>
                    <a:pt x="579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610;p35"/>
            <p:cNvSpPr/>
            <p:nvPr/>
          </p:nvSpPr>
          <p:spPr>
            <a:xfrm>
              <a:off x="-4478175" y="2439650"/>
              <a:ext cx="103975" cy="120525"/>
            </a:xfrm>
            <a:custGeom>
              <a:avLst/>
              <a:gdLst/>
              <a:ahLst/>
              <a:cxnLst/>
              <a:rect l="l" t="t" r="r" b="b"/>
              <a:pathLst>
                <a:path w="4159" h="4821" extrusionOk="0">
                  <a:moveTo>
                    <a:pt x="2048" y="725"/>
                  </a:moveTo>
                  <a:cubicBezTo>
                    <a:pt x="2458" y="725"/>
                    <a:pt x="2741" y="1040"/>
                    <a:pt x="2741" y="1387"/>
                  </a:cubicBezTo>
                  <a:cubicBezTo>
                    <a:pt x="2741" y="1765"/>
                    <a:pt x="2426" y="2049"/>
                    <a:pt x="2048" y="2049"/>
                  </a:cubicBezTo>
                  <a:cubicBezTo>
                    <a:pt x="1702" y="2049"/>
                    <a:pt x="1387" y="1733"/>
                    <a:pt x="1387" y="1387"/>
                  </a:cubicBezTo>
                  <a:cubicBezTo>
                    <a:pt x="1387" y="1040"/>
                    <a:pt x="1702" y="725"/>
                    <a:pt x="2048" y="725"/>
                  </a:cubicBezTo>
                  <a:close/>
                  <a:moveTo>
                    <a:pt x="2363" y="2773"/>
                  </a:moveTo>
                  <a:cubicBezTo>
                    <a:pt x="2930" y="2773"/>
                    <a:pt x="3403" y="3246"/>
                    <a:pt x="3403" y="3781"/>
                  </a:cubicBezTo>
                  <a:lnTo>
                    <a:pt x="3403" y="4128"/>
                  </a:lnTo>
                  <a:lnTo>
                    <a:pt x="630" y="4128"/>
                  </a:lnTo>
                  <a:lnTo>
                    <a:pt x="630" y="3781"/>
                  </a:lnTo>
                  <a:lnTo>
                    <a:pt x="693" y="3781"/>
                  </a:lnTo>
                  <a:cubicBezTo>
                    <a:pt x="693" y="3246"/>
                    <a:pt x="1166" y="2773"/>
                    <a:pt x="1702" y="2773"/>
                  </a:cubicBezTo>
                  <a:close/>
                  <a:moveTo>
                    <a:pt x="2111" y="1"/>
                  </a:moveTo>
                  <a:cubicBezTo>
                    <a:pt x="1355" y="1"/>
                    <a:pt x="725" y="631"/>
                    <a:pt x="725" y="1387"/>
                  </a:cubicBezTo>
                  <a:cubicBezTo>
                    <a:pt x="725" y="1702"/>
                    <a:pt x="851" y="2017"/>
                    <a:pt x="1040" y="2238"/>
                  </a:cubicBezTo>
                  <a:cubicBezTo>
                    <a:pt x="441" y="2521"/>
                    <a:pt x="63" y="3120"/>
                    <a:pt x="63" y="3781"/>
                  </a:cubicBezTo>
                  <a:lnTo>
                    <a:pt x="63" y="4443"/>
                  </a:lnTo>
                  <a:cubicBezTo>
                    <a:pt x="0" y="4663"/>
                    <a:pt x="158" y="4821"/>
                    <a:pt x="378" y="4821"/>
                  </a:cubicBezTo>
                  <a:lnTo>
                    <a:pt x="3781" y="4821"/>
                  </a:lnTo>
                  <a:cubicBezTo>
                    <a:pt x="4001" y="4821"/>
                    <a:pt x="4159" y="4663"/>
                    <a:pt x="4159" y="4443"/>
                  </a:cubicBezTo>
                  <a:lnTo>
                    <a:pt x="4159" y="3781"/>
                  </a:lnTo>
                  <a:cubicBezTo>
                    <a:pt x="4159" y="3120"/>
                    <a:pt x="3749" y="2521"/>
                    <a:pt x="3151" y="2238"/>
                  </a:cubicBezTo>
                  <a:cubicBezTo>
                    <a:pt x="3371" y="2017"/>
                    <a:pt x="3466" y="1733"/>
                    <a:pt x="3466" y="1387"/>
                  </a:cubicBezTo>
                  <a:cubicBezTo>
                    <a:pt x="3466" y="631"/>
                    <a:pt x="2836" y="1"/>
                    <a:pt x="21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1" name="Google Shape;611;p35"/>
          <p:cNvGrpSpPr/>
          <p:nvPr/>
        </p:nvGrpSpPr>
        <p:grpSpPr>
          <a:xfrm>
            <a:off x="9618906" y="-2383930"/>
            <a:ext cx="329595" cy="327823"/>
            <a:chOff x="-3854375" y="2046625"/>
            <a:chExt cx="293025" cy="291450"/>
          </a:xfrm>
        </p:grpSpPr>
        <p:sp>
          <p:nvSpPr>
            <p:cNvPr id="612" name="Google Shape;612;p35"/>
            <p:cNvSpPr/>
            <p:nvPr/>
          </p:nvSpPr>
          <p:spPr>
            <a:xfrm>
              <a:off x="-3854375" y="2046625"/>
              <a:ext cx="293025" cy="291450"/>
            </a:xfrm>
            <a:custGeom>
              <a:avLst/>
              <a:gdLst/>
              <a:ahLst/>
              <a:cxnLst/>
              <a:rect l="l" t="t" r="r" b="b"/>
              <a:pathLst>
                <a:path w="11721" h="11658" extrusionOk="0">
                  <a:moveTo>
                    <a:pt x="7624" y="694"/>
                  </a:moveTo>
                  <a:cubicBezTo>
                    <a:pt x="9515" y="694"/>
                    <a:pt x="11058" y="2206"/>
                    <a:pt x="11058" y="4096"/>
                  </a:cubicBezTo>
                  <a:cubicBezTo>
                    <a:pt x="11058" y="5987"/>
                    <a:pt x="9515" y="7530"/>
                    <a:pt x="7624" y="7530"/>
                  </a:cubicBezTo>
                  <a:cubicBezTo>
                    <a:pt x="5734" y="7530"/>
                    <a:pt x="4190" y="5987"/>
                    <a:pt x="4190" y="4096"/>
                  </a:cubicBezTo>
                  <a:cubicBezTo>
                    <a:pt x="4190" y="2206"/>
                    <a:pt x="5734" y="694"/>
                    <a:pt x="7624" y="694"/>
                  </a:cubicBezTo>
                  <a:close/>
                  <a:moveTo>
                    <a:pt x="3336" y="8066"/>
                  </a:moveTo>
                  <a:cubicBezTo>
                    <a:pt x="3426" y="8066"/>
                    <a:pt x="3513" y="8098"/>
                    <a:pt x="3560" y="8161"/>
                  </a:cubicBezTo>
                  <a:cubicBezTo>
                    <a:pt x="3686" y="8287"/>
                    <a:pt x="3686" y="8507"/>
                    <a:pt x="3560" y="8633"/>
                  </a:cubicBezTo>
                  <a:lnTo>
                    <a:pt x="1323" y="10870"/>
                  </a:lnTo>
                  <a:cubicBezTo>
                    <a:pt x="1260" y="10933"/>
                    <a:pt x="1174" y="10964"/>
                    <a:pt x="1087" y="10964"/>
                  </a:cubicBezTo>
                  <a:cubicBezTo>
                    <a:pt x="1001" y="10964"/>
                    <a:pt x="914" y="10933"/>
                    <a:pt x="851" y="10870"/>
                  </a:cubicBezTo>
                  <a:cubicBezTo>
                    <a:pt x="725" y="10744"/>
                    <a:pt x="725" y="10523"/>
                    <a:pt x="851" y="10397"/>
                  </a:cubicBezTo>
                  <a:lnTo>
                    <a:pt x="3088" y="8161"/>
                  </a:lnTo>
                  <a:cubicBezTo>
                    <a:pt x="3151" y="8098"/>
                    <a:pt x="3245" y="8066"/>
                    <a:pt x="3336" y="8066"/>
                  </a:cubicBezTo>
                  <a:close/>
                  <a:moveTo>
                    <a:pt x="7624" y="1"/>
                  </a:moveTo>
                  <a:cubicBezTo>
                    <a:pt x="5356" y="1"/>
                    <a:pt x="3529" y="1860"/>
                    <a:pt x="3529" y="4096"/>
                  </a:cubicBezTo>
                  <a:cubicBezTo>
                    <a:pt x="3529" y="5136"/>
                    <a:pt x="3875" y="6050"/>
                    <a:pt x="4505" y="6743"/>
                  </a:cubicBezTo>
                  <a:lnTo>
                    <a:pt x="3812" y="7467"/>
                  </a:lnTo>
                  <a:cubicBezTo>
                    <a:pt x="3661" y="7386"/>
                    <a:pt x="3500" y="7347"/>
                    <a:pt x="3342" y="7347"/>
                  </a:cubicBezTo>
                  <a:cubicBezTo>
                    <a:pt x="3074" y="7347"/>
                    <a:pt x="2813" y="7458"/>
                    <a:pt x="2615" y="7656"/>
                  </a:cubicBezTo>
                  <a:lnTo>
                    <a:pt x="378" y="9893"/>
                  </a:lnTo>
                  <a:cubicBezTo>
                    <a:pt x="0" y="10271"/>
                    <a:pt x="0" y="10964"/>
                    <a:pt x="378" y="11343"/>
                  </a:cubicBezTo>
                  <a:cubicBezTo>
                    <a:pt x="567" y="11532"/>
                    <a:pt x="851" y="11658"/>
                    <a:pt x="1103" y="11658"/>
                  </a:cubicBezTo>
                  <a:cubicBezTo>
                    <a:pt x="1355" y="11658"/>
                    <a:pt x="1607" y="11532"/>
                    <a:pt x="1796" y="11343"/>
                  </a:cubicBezTo>
                  <a:lnTo>
                    <a:pt x="4033" y="9106"/>
                  </a:lnTo>
                  <a:cubicBezTo>
                    <a:pt x="4348" y="8791"/>
                    <a:pt x="4442" y="8318"/>
                    <a:pt x="4253" y="7909"/>
                  </a:cubicBezTo>
                  <a:lnTo>
                    <a:pt x="4947" y="7215"/>
                  </a:lnTo>
                  <a:cubicBezTo>
                    <a:pt x="5671" y="7814"/>
                    <a:pt x="6616" y="8192"/>
                    <a:pt x="7593" y="8192"/>
                  </a:cubicBezTo>
                  <a:cubicBezTo>
                    <a:pt x="9861" y="8192"/>
                    <a:pt x="11689" y="6333"/>
                    <a:pt x="11689" y="4096"/>
                  </a:cubicBezTo>
                  <a:cubicBezTo>
                    <a:pt x="11720" y="1828"/>
                    <a:pt x="9861" y="1"/>
                    <a:pt x="762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35"/>
            <p:cNvSpPr/>
            <p:nvPr/>
          </p:nvSpPr>
          <p:spPr>
            <a:xfrm>
              <a:off x="-3714975" y="2080500"/>
              <a:ext cx="103200" cy="119750"/>
            </a:xfrm>
            <a:custGeom>
              <a:avLst/>
              <a:gdLst/>
              <a:ahLst/>
              <a:cxnLst/>
              <a:rect l="l" t="t" r="r" b="b"/>
              <a:pathLst>
                <a:path w="4128" h="4790" extrusionOk="0">
                  <a:moveTo>
                    <a:pt x="2048" y="694"/>
                  </a:moveTo>
                  <a:cubicBezTo>
                    <a:pt x="2458" y="694"/>
                    <a:pt x="2710" y="1009"/>
                    <a:pt x="2710" y="1387"/>
                  </a:cubicBezTo>
                  <a:cubicBezTo>
                    <a:pt x="2710" y="1765"/>
                    <a:pt x="2395" y="2048"/>
                    <a:pt x="2048" y="2048"/>
                  </a:cubicBezTo>
                  <a:cubicBezTo>
                    <a:pt x="1702" y="2048"/>
                    <a:pt x="1387" y="1733"/>
                    <a:pt x="1387" y="1387"/>
                  </a:cubicBezTo>
                  <a:cubicBezTo>
                    <a:pt x="1355" y="1009"/>
                    <a:pt x="1670" y="694"/>
                    <a:pt x="2048" y="694"/>
                  </a:cubicBezTo>
                  <a:close/>
                  <a:moveTo>
                    <a:pt x="2363" y="2741"/>
                  </a:moveTo>
                  <a:cubicBezTo>
                    <a:pt x="2931" y="2741"/>
                    <a:pt x="3403" y="3214"/>
                    <a:pt x="3403" y="3781"/>
                  </a:cubicBezTo>
                  <a:lnTo>
                    <a:pt x="3403" y="4128"/>
                  </a:lnTo>
                  <a:lnTo>
                    <a:pt x="662" y="4128"/>
                  </a:lnTo>
                  <a:lnTo>
                    <a:pt x="662" y="3781"/>
                  </a:lnTo>
                  <a:cubicBezTo>
                    <a:pt x="662" y="3214"/>
                    <a:pt x="1135" y="2741"/>
                    <a:pt x="1702" y="2741"/>
                  </a:cubicBezTo>
                  <a:close/>
                  <a:moveTo>
                    <a:pt x="2048" y="1"/>
                  </a:moveTo>
                  <a:cubicBezTo>
                    <a:pt x="1292" y="1"/>
                    <a:pt x="662" y="631"/>
                    <a:pt x="662" y="1387"/>
                  </a:cubicBezTo>
                  <a:cubicBezTo>
                    <a:pt x="662" y="1702"/>
                    <a:pt x="788" y="2017"/>
                    <a:pt x="977" y="2237"/>
                  </a:cubicBezTo>
                  <a:cubicBezTo>
                    <a:pt x="410" y="2521"/>
                    <a:pt x="1" y="3119"/>
                    <a:pt x="1" y="3781"/>
                  </a:cubicBezTo>
                  <a:lnTo>
                    <a:pt x="1" y="4443"/>
                  </a:lnTo>
                  <a:cubicBezTo>
                    <a:pt x="1" y="4632"/>
                    <a:pt x="158" y="4789"/>
                    <a:pt x="347" y="4789"/>
                  </a:cubicBezTo>
                  <a:lnTo>
                    <a:pt x="3781" y="4789"/>
                  </a:lnTo>
                  <a:cubicBezTo>
                    <a:pt x="3970" y="4789"/>
                    <a:pt x="4128" y="4632"/>
                    <a:pt x="4128" y="4443"/>
                  </a:cubicBezTo>
                  <a:lnTo>
                    <a:pt x="4128" y="3781"/>
                  </a:lnTo>
                  <a:cubicBezTo>
                    <a:pt x="4096" y="3119"/>
                    <a:pt x="3718" y="2521"/>
                    <a:pt x="3120" y="2237"/>
                  </a:cubicBezTo>
                  <a:cubicBezTo>
                    <a:pt x="3309" y="2017"/>
                    <a:pt x="3435" y="1733"/>
                    <a:pt x="3435" y="1387"/>
                  </a:cubicBezTo>
                  <a:cubicBezTo>
                    <a:pt x="3435" y="631"/>
                    <a:pt x="2805" y="1"/>
                    <a:pt x="204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14" name="Google Shape;614;p35"/>
          <p:cNvSpPr txBox="1">
            <a:spLocks noGrp="1"/>
          </p:cNvSpPr>
          <p:nvPr>
            <p:ph type="subTitle" idx="6"/>
          </p:nvPr>
        </p:nvSpPr>
        <p:spPr>
          <a:xfrm>
            <a:off x="5680701" y="2253025"/>
            <a:ext cx="1379700" cy="9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When shared on sites such as Facebook and Youtube, comments and likes can help boost promotion as well</a:t>
            </a:r>
            <a:endParaRPr dirty="0"/>
          </a:p>
        </p:txBody>
      </p:sp>
      <p:grpSp>
        <p:nvGrpSpPr>
          <p:cNvPr id="615" name="Google Shape;615;p35"/>
          <p:cNvGrpSpPr/>
          <p:nvPr/>
        </p:nvGrpSpPr>
        <p:grpSpPr>
          <a:xfrm>
            <a:off x="4408088" y="2571750"/>
            <a:ext cx="327823" cy="328695"/>
            <a:chOff x="-1333200" y="2770450"/>
            <a:chExt cx="291450" cy="292225"/>
          </a:xfrm>
        </p:grpSpPr>
        <p:sp>
          <p:nvSpPr>
            <p:cNvPr id="616" name="Google Shape;616;p35"/>
            <p:cNvSpPr/>
            <p:nvPr/>
          </p:nvSpPr>
          <p:spPr>
            <a:xfrm>
              <a:off x="-1299325" y="2808250"/>
              <a:ext cx="222925" cy="134725"/>
            </a:xfrm>
            <a:custGeom>
              <a:avLst/>
              <a:gdLst/>
              <a:ahLst/>
              <a:cxnLst/>
              <a:rect l="l" t="t" r="r" b="b"/>
              <a:pathLst>
                <a:path w="8917" h="5389" extrusionOk="0">
                  <a:moveTo>
                    <a:pt x="7877" y="631"/>
                  </a:moveTo>
                  <a:cubicBezTo>
                    <a:pt x="8066" y="631"/>
                    <a:pt x="8223" y="789"/>
                    <a:pt x="8223" y="978"/>
                  </a:cubicBezTo>
                  <a:cubicBezTo>
                    <a:pt x="8223" y="1167"/>
                    <a:pt x="8066" y="1324"/>
                    <a:pt x="7877" y="1324"/>
                  </a:cubicBezTo>
                  <a:cubicBezTo>
                    <a:pt x="7656" y="1324"/>
                    <a:pt x="7498" y="1167"/>
                    <a:pt x="7498" y="978"/>
                  </a:cubicBezTo>
                  <a:cubicBezTo>
                    <a:pt x="7498" y="789"/>
                    <a:pt x="7656" y="631"/>
                    <a:pt x="7877" y="631"/>
                  </a:cubicBezTo>
                  <a:close/>
                  <a:moveTo>
                    <a:pt x="3056" y="1293"/>
                  </a:moveTo>
                  <a:cubicBezTo>
                    <a:pt x="3245" y="1293"/>
                    <a:pt x="3403" y="1450"/>
                    <a:pt x="3403" y="1639"/>
                  </a:cubicBezTo>
                  <a:cubicBezTo>
                    <a:pt x="3403" y="1828"/>
                    <a:pt x="3245" y="1986"/>
                    <a:pt x="3056" y="1986"/>
                  </a:cubicBezTo>
                  <a:cubicBezTo>
                    <a:pt x="2867" y="1986"/>
                    <a:pt x="2710" y="1828"/>
                    <a:pt x="2710" y="1639"/>
                  </a:cubicBezTo>
                  <a:cubicBezTo>
                    <a:pt x="2741" y="1450"/>
                    <a:pt x="2899" y="1293"/>
                    <a:pt x="3056" y="1293"/>
                  </a:cubicBezTo>
                  <a:close/>
                  <a:moveTo>
                    <a:pt x="5797" y="3340"/>
                  </a:moveTo>
                  <a:cubicBezTo>
                    <a:pt x="6018" y="3340"/>
                    <a:pt x="6175" y="3498"/>
                    <a:pt x="6175" y="3687"/>
                  </a:cubicBezTo>
                  <a:cubicBezTo>
                    <a:pt x="6175" y="3876"/>
                    <a:pt x="6018" y="4034"/>
                    <a:pt x="5797" y="4034"/>
                  </a:cubicBezTo>
                  <a:cubicBezTo>
                    <a:pt x="5608" y="4034"/>
                    <a:pt x="5451" y="3876"/>
                    <a:pt x="5451" y="3687"/>
                  </a:cubicBezTo>
                  <a:cubicBezTo>
                    <a:pt x="5451" y="3498"/>
                    <a:pt x="5608" y="3340"/>
                    <a:pt x="5797" y="3340"/>
                  </a:cubicBezTo>
                  <a:close/>
                  <a:moveTo>
                    <a:pt x="1008" y="4034"/>
                  </a:moveTo>
                  <a:cubicBezTo>
                    <a:pt x="1198" y="4034"/>
                    <a:pt x="1355" y="4191"/>
                    <a:pt x="1355" y="4412"/>
                  </a:cubicBezTo>
                  <a:cubicBezTo>
                    <a:pt x="1355" y="4601"/>
                    <a:pt x="1198" y="4758"/>
                    <a:pt x="1008" y="4758"/>
                  </a:cubicBezTo>
                  <a:cubicBezTo>
                    <a:pt x="819" y="4758"/>
                    <a:pt x="662" y="4601"/>
                    <a:pt x="662" y="4412"/>
                  </a:cubicBezTo>
                  <a:cubicBezTo>
                    <a:pt x="662" y="4191"/>
                    <a:pt x="819" y="4034"/>
                    <a:pt x="1008" y="4034"/>
                  </a:cubicBezTo>
                  <a:close/>
                  <a:moveTo>
                    <a:pt x="7908" y="1"/>
                  </a:moveTo>
                  <a:cubicBezTo>
                    <a:pt x="7341" y="1"/>
                    <a:pt x="6868" y="474"/>
                    <a:pt x="6868" y="1009"/>
                  </a:cubicBezTo>
                  <a:cubicBezTo>
                    <a:pt x="6868" y="1198"/>
                    <a:pt x="6963" y="1419"/>
                    <a:pt x="7026" y="1576"/>
                  </a:cubicBezTo>
                  <a:lnTo>
                    <a:pt x="6112" y="2742"/>
                  </a:lnTo>
                  <a:cubicBezTo>
                    <a:pt x="6032" y="2722"/>
                    <a:pt x="5943" y="2711"/>
                    <a:pt x="5850" y="2711"/>
                  </a:cubicBezTo>
                  <a:cubicBezTo>
                    <a:pt x="5650" y="2711"/>
                    <a:pt x="5434" y="2760"/>
                    <a:pt x="5262" y="2868"/>
                  </a:cubicBezTo>
                  <a:lnTo>
                    <a:pt x="4096" y="1954"/>
                  </a:lnTo>
                  <a:cubicBezTo>
                    <a:pt x="4127" y="1891"/>
                    <a:pt x="4127" y="1765"/>
                    <a:pt x="4127" y="1639"/>
                  </a:cubicBezTo>
                  <a:cubicBezTo>
                    <a:pt x="4127" y="1104"/>
                    <a:pt x="3655" y="631"/>
                    <a:pt x="3088" y="631"/>
                  </a:cubicBezTo>
                  <a:cubicBezTo>
                    <a:pt x="2552" y="631"/>
                    <a:pt x="2080" y="1104"/>
                    <a:pt x="2080" y="1639"/>
                  </a:cubicBezTo>
                  <a:cubicBezTo>
                    <a:pt x="2080" y="1828"/>
                    <a:pt x="2143" y="2049"/>
                    <a:pt x="2237" y="2206"/>
                  </a:cubicBezTo>
                  <a:lnTo>
                    <a:pt x="1324" y="3372"/>
                  </a:lnTo>
                  <a:cubicBezTo>
                    <a:pt x="1261" y="3340"/>
                    <a:pt x="1134" y="3340"/>
                    <a:pt x="1008" y="3340"/>
                  </a:cubicBezTo>
                  <a:cubicBezTo>
                    <a:pt x="441" y="3340"/>
                    <a:pt x="0" y="3813"/>
                    <a:pt x="0" y="4349"/>
                  </a:cubicBezTo>
                  <a:cubicBezTo>
                    <a:pt x="0" y="4947"/>
                    <a:pt x="441" y="5388"/>
                    <a:pt x="1008" y="5388"/>
                  </a:cubicBezTo>
                  <a:cubicBezTo>
                    <a:pt x="1576" y="5388"/>
                    <a:pt x="2017" y="4916"/>
                    <a:pt x="2017" y="4349"/>
                  </a:cubicBezTo>
                  <a:cubicBezTo>
                    <a:pt x="2017" y="4160"/>
                    <a:pt x="1954" y="3971"/>
                    <a:pt x="1859" y="3813"/>
                  </a:cubicBezTo>
                  <a:lnTo>
                    <a:pt x="2773" y="2616"/>
                  </a:lnTo>
                  <a:cubicBezTo>
                    <a:pt x="2875" y="2650"/>
                    <a:pt x="2980" y="2667"/>
                    <a:pt x="3087" y="2667"/>
                  </a:cubicBezTo>
                  <a:cubicBezTo>
                    <a:pt x="3278" y="2667"/>
                    <a:pt x="3473" y="2611"/>
                    <a:pt x="3655" y="2490"/>
                  </a:cubicBezTo>
                  <a:lnTo>
                    <a:pt x="4821" y="3403"/>
                  </a:lnTo>
                  <a:cubicBezTo>
                    <a:pt x="4789" y="3498"/>
                    <a:pt x="4789" y="3624"/>
                    <a:pt x="4789" y="3719"/>
                  </a:cubicBezTo>
                  <a:cubicBezTo>
                    <a:pt x="4789" y="4286"/>
                    <a:pt x="5262" y="4758"/>
                    <a:pt x="5797" y="4758"/>
                  </a:cubicBezTo>
                  <a:cubicBezTo>
                    <a:pt x="6364" y="4758"/>
                    <a:pt x="6837" y="4286"/>
                    <a:pt x="6837" y="3719"/>
                  </a:cubicBezTo>
                  <a:cubicBezTo>
                    <a:pt x="6837" y="3529"/>
                    <a:pt x="6742" y="3340"/>
                    <a:pt x="6679" y="3183"/>
                  </a:cubicBezTo>
                  <a:lnTo>
                    <a:pt x="7593" y="1986"/>
                  </a:lnTo>
                  <a:cubicBezTo>
                    <a:pt x="7656" y="2049"/>
                    <a:pt x="7782" y="2049"/>
                    <a:pt x="7908" y="2049"/>
                  </a:cubicBezTo>
                  <a:cubicBezTo>
                    <a:pt x="8444" y="2049"/>
                    <a:pt x="8916" y="1576"/>
                    <a:pt x="8916" y="1009"/>
                  </a:cubicBezTo>
                  <a:cubicBezTo>
                    <a:pt x="8916" y="474"/>
                    <a:pt x="8444" y="1"/>
                    <a:pt x="79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7" name="Google Shape;617;p35"/>
            <p:cNvSpPr/>
            <p:nvPr/>
          </p:nvSpPr>
          <p:spPr>
            <a:xfrm>
              <a:off x="-1333200" y="2770450"/>
              <a:ext cx="291450" cy="292225"/>
            </a:xfrm>
            <a:custGeom>
              <a:avLst/>
              <a:gdLst/>
              <a:ahLst/>
              <a:cxnLst/>
              <a:rect l="l" t="t" r="r" b="b"/>
              <a:pathLst>
                <a:path w="11658" h="11689" extrusionOk="0">
                  <a:moveTo>
                    <a:pt x="10586" y="725"/>
                  </a:moveTo>
                  <a:cubicBezTo>
                    <a:pt x="10807" y="725"/>
                    <a:pt x="10964" y="883"/>
                    <a:pt x="10964" y="1072"/>
                  </a:cubicBezTo>
                  <a:lnTo>
                    <a:pt x="10964" y="7593"/>
                  </a:lnTo>
                  <a:lnTo>
                    <a:pt x="631" y="7593"/>
                  </a:lnTo>
                  <a:lnTo>
                    <a:pt x="631" y="1072"/>
                  </a:lnTo>
                  <a:cubicBezTo>
                    <a:pt x="662" y="883"/>
                    <a:pt x="820" y="725"/>
                    <a:pt x="977" y="725"/>
                  </a:cubicBezTo>
                  <a:close/>
                  <a:moveTo>
                    <a:pt x="10996" y="8286"/>
                  </a:moveTo>
                  <a:lnTo>
                    <a:pt x="10996" y="8633"/>
                  </a:lnTo>
                  <a:cubicBezTo>
                    <a:pt x="10996" y="8822"/>
                    <a:pt x="10838" y="8980"/>
                    <a:pt x="10618" y="8980"/>
                  </a:cubicBezTo>
                  <a:lnTo>
                    <a:pt x="1009" y="8980"/>
                  </a:lnTo>
                  <a:cubicBezTo>
                    <a:pt x="820" y="8980"/>
                    <a:pt x="662" y="8822"/>
                    <a:pt x="662" y="8633"/>
                  </a:cubicBezTo>
                  <a:lnTo>
                    <a:pt x="662" y="8286"/>
                  </a:lnTo>
                  <a:close/>
                  <a:moveTo>
                    <a:pt x="6617" y="9641"/>
                  </a:moveTo>
                  <a:lnTo>
                    <a:pt x="6932" y="11027"/>
                  </a:lnTo>
                  <a:lnTo>
                    <a:pt x="4632" y="11027"/>
                  </a:lnTo>
                  <a:lnTo>
                    <a:pt x="4947" y="9641"/>
                  </a:lnTo>
                  <a:close/>
                  <a:moveTo>
                    <a:pt x="1009" y="1"/>
                  </a:moveTo>
                  <a:cubicBezTo>
                    <a:pt x="473" y="1"/>
                    <a:pt x="1" y="473"/>
                    <a:pt x="1" y="1040"/>
                  </a:cubicBezTo>
                  <a:lnTo>
                    <a:pt x="1" y="8570"/>
                  </a:lnTo>
                  <a:cubicBezTo>
                    <a:pt x="1" y="9137"/>
                    <a:pt x="473" y="9610"/>
                    <a:pt x="1009" y="9610"/>
                  </a:cubicBezTo>
                  <a:lnTo>
                    <a:pt x="4285" y="9610"/>
                  </a:lnTo>
                  <a:lnTo>
                    <a:pt x="3970" y="10996"/>
                  </a:lnTo>
                  <a:lnTo>
                    <a:pt x="3057" y="10996"/>
                  </a:lnTo>
                  <a:cubicBezTo>
                    <a:pt x="2868" y="10996"/>
                    <a:pt x="2710" y="11153"/>
                    <a:pt x="2710" y="11342"/>
                  </a:cubicBezTo>
                  <a:cubicBezTo>
                    <a:pt x="2710" y="11531"/>
                    <a:pt x="2868" y="11689"/>
                    <a:pt x="3057" y="11689"/>
                  </a:cubicBezTo>
                  <a:lnTo>
                    <a:pt x="8538" y="11689"/>
                  </a:lnTo>
                  <a:cubicBezTo>
                    <a:pt x="8727" y="11689"/>
                    <a:pt x="8885" y="11531"/>
                    <a:pt x="8885" y="11342"/>
                  </a:cubicBezTo>
                  <a:cubicBezTo>
                    <a:pt x="8885" y="11153"/>
                    <a:pt x="8727" y="10996"/>
                    <a:pt x="8538" y="10996"/>
                  </a:cubicBezTo>
                  <a:lnTo>
                    <a:pt x="7625" y="10996"/>
                  </a:lnTo>
                  <a:lnTo>
                    <a:pt x="7310" y="9610"/>
                  </a:lnTo>
                  <a:lnTo>
                    <a:pt x="10618" y="9610"/>
                  </a:lnTo>
                  <a:cubicBezTo>
                    <a:pt x="11185" y="9610"/>
                    <a:pt x="11657" y="9137"/>
                    <a:pt x="11657" y="8570"/>
                  </a:cubicBezTo>
                  <a:lnTo>
                    <a:pt x="11657" y="1040"/>
                  </a:lnTo>
                  <a:cubicBezTo>
                    <a:pt x="11657" y="473"/>
                    <a:pt x="11185" y="1"/>
                    <a:pt x="1061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8" name="Google Shape;618;p35"/>
          <p:cNvGrpSpPr/>
          <p:nvPr/>
        </p:nvGrpSpPr>
        <p:grpSpPr>
          <a:xfrm>
            <a:off x="2606442" y="1569628"/>
            <a:ext cx="331366" cy="330494"/>
            <a:chOff x="-4570325" y="2405775"/>
            <a:chExt cx="294600" cy="293825"/>
          </a:xfrm>
        </p:grpSpPr>
        <p:sp>
          <p:nvSpPr>
            <p:cNvPr id="619" name="Google Shape;619;p35"/>
            <p:cNvSpPr/>
            <p:nvPr/>
          </p:nvSpPr>
          <p:spPr>
            <a:xfrm>
              <a:off x="-4570325" y="2405775"/>
              <a:ext cx="294600" cy="293825"/>
            </a:xfrm>
            <a:custGeom>
              <a:avLst/>
              <a:gdLst/>
              <a:ahLst/>
              <a:cxnLst/>
              <a:rect l="l" t="t" r="r" b="b"/>
              <a:pathLst>
                <a:path w="11784" h="11753" extrusionOk="0">
                  <a:moveTo>
                    <a:pt x="5734" y="694"/>
                  </a:moveTo>
                  <a:cubicBezTo>
                    <a:pt x="7624" y="694"/>
                    <a:pt x="9168" y="2238"/>
                    <a:pt x="9168" y="4128"/>
                  </a:cubicBezTo>
                  <a:cubicBezTo>
                    <a:pt x="9168" y="6050"/>
                    <a:pt x="7624" y="7594"/>
                    <a:pt x="5734" y="7594"/>
                  </a:cubicBezTo>
                  <a:cubicBezTo>
                    <a:pt x="3844" y="7594"/>
                    <a:pt x="2332" y="6018"/>
                    <a:pt x="2332" y="4128"/>
                  </a:cubicBezTo>
                  <a:cubicBezTo>
                    <a:pt x="2332" y="2238"/>
                    <a:pt x="3844" y="694"/>
                    <a:pt x="5734" y="694"/>
                  </a:cubicBezTo>
                  <a:close/>
                  <a:moveTo>
                    <a:pt x="977" y="7531"/>
                  </a:moveTo>
                  <a:cubicBezTo>
                    <a:pt x="1166" y="7531"/>
                    <a:pt x="1323" y="7688"/>
                    <a:pt x="1323" y="7909"/>
                  </a:cubicBezTo>
                  <a:cubicBezTo>
                    <a:pt x="1292" y="8129"/>
                    <a:pt x="1134" y="8255"/>
                    <a:pt x="977" y="8255"/>
                  </a:cubicBezTo>
                  <a:cubicBezTo>
                    <a:pt x="788" y="8255"/>
                    <a:pt x="630" y="8098"/>
                    <a:pt x="630" y="7909"/>
                  </a:cubicBezTo>
                  <a:cubicBezTo>
                    <a:pt x="630" y="7688"/>
                    <a:pt x="788" y="7531"/>
                    <a:pt x="977" y="7531"/>
                  </a:cubicBezTo>
                  <a:close/>
                  <a:moveTo>
                    <a:pt x="10586" y="7531"/>
                  </a:moveTo>
                  <a:cubicBezTo>
                    <a:pt x="10775" y="7531"/>
                    <a:pt x="10932" y="7688"/>
                    <a:pt x="10932" y="7909"/>
                  </a:cubicBezTo>
                  <a:cubicBezTo>
                    <a:pt x="10932" y="8129"/>
                    <a:pt x="10775" y="8255"/>
                    <a:pt x="10586" y="8255"/>
                  </a:cubicBezTo>
                  <a:cubicBezTo>
                    <a:pt x="10397" y="8255"/>
                    <a:pt x="10239" y="8098"/>
                    <a:pt x="10239" y="7909"/>
                  </a:cubicBezTo>
                  <a:cubicBezTo>
                    <a:pt x="10239" y="7688"/>
                    <a:pt x="10397" y="7531"/>
                    <a:pt x="10586" y="7531"/>
                  </a:cubicBezTo>
                  <a:close/>
                  <a:moveTo>
                    <a:pt x="3025" y="9641"/>
                  </a:moveTo>
                  <a:cubicBezTo>
                    <a:pt x="3214" y="9641"/>
                    <a:pt x="3371" y="9799"/>
                    <a:pt x="3371" y="9988"/>
                  </a:cubicBezTo>
                  <a:cubicBezTo>
                    <a:pt x="3340" y="10177"/>
                    <a:pt x="3214" y="10335"/>
                    <a:pt x="3025" y="10335"/>
                  </a:cubicBezTo>
                  <a:cubicBezTo>
                    <a:pt x="2836" y="10335"/>
                    <a:pt x="2678" y="10177"/>
                    <a:pt x="2678" y="9988"/>
                  </a:cubicBezTo>
                  <a:cubicBezTo>
                    <a:pt x="2678" y="9799"/>
                    <a:pt x="2836" y="9641"/>
                    <a:pt x="3025" y="9641"/>
                  </a:cubicBezTo>
                  <a:close/>
                  <a:moveTo>
                    <a:pt x="8475" y="9641"/>
                  </a:moveTo>
                  <a:cubicBezTo>
                    <a:pt x="8696" y="9641"/>
                    <a:pt x="8822" y="9799"/>
                    <a:pt x="8822" y="9988"/>
                  </a:cubicBezTo>
                  <a:cubicBezTo>
                    <a:pt x="8822" y="10177"/>
                    <a:pt x="8664" y="10335"/>
                    <a:pt x="8475" y="10335"/>
                  </a:cubicBezTo>
                  <a:cubicBezTo>
                    <a:pt x="8255" y="10335"/>
                    <a:pt x="8128" y="10177"/>
                    <a:pt x="8128" y="9988"/>
                  </a:cubicBezTo>
                  <a:cubicBezTo>
                    <a:pt x="8128" y="9799"/>
                    <a:pt x="8255" y="9641"/>
                    <a:pt x="8475" y="9641"/>
                  </a:cubicBezTo>
                  <a:close/>
                  <a:moveTo>
                    <a:pt x="5734" y="10303"/>
                  </a:moveTo>
                  <a:cubicBezTo>
                    <a:pt x="5955" y="10303"/>
                    <a:pt x="6112" y="10461"/>
                    <a:pt x="6112" y="10650"/>
                  </a:cubicBezTo>
                  <a:cubicBezTo>
                    <a:pt x="6112" y="10839"/>
                    <a:pt x="5955" y="10996"/>
                    <a:pt x="5734" y="10996"/>
                  </a:cubicBezTo>
                  <a:cubicBezTo>
                    <a:pt x="5545" y="10996"/>
                    <a:pt x="5388" y="10839"/>
                    <a:pt x="5388" y="10650"/>
                  </a:cubicBezTo>
                  <a:cubicBezTo>
                    <a:pt x="5388" y="10461"/>
                    <a:pt x="5545" y="10303"/>
                    <a:pt x="5734" y="10303"/>
                  </a:cubicBezTo>
                  <a:close/>
                  <a:moveTo>
                    <a:pt x="5797" y="1"/>
                  </a:moveTo>
                  <a:cubicBezTo>
                    <a:pt x="3497" y="1"/>
                    <a:pt x="1701" y="1860"/>
                    <a:pt x="1701" y="4097"/>
                  </a:cubicBezTo>
                  <a:cubicBezTo>
                    <a:pt x="1701" y="5010"/>
                    <a:pt x="2017" y="5924"/>
                    <a:pt x="2552" y="6617"/>
                  </a:cubicBezTo>
                  <a:lnTo>
                    <a:pt x="1701" y="7153"/>
                  </a:lnTo>
                  <a:cubicBezTo>
                    <a:pt x="1481" y="6995"/>
                    <a:pt x="1260" y="6901"/>
                    <a:pt x="1040" y="6901"/>
                  </a:cubicBezTo>
                  <a:cubicBezTo>
                    <a:pt x="473" y="6901"/>
                    <a:pt x="0" y="7373"/>
                    <a:pt x="0" y="7940"/>
                  </a:cubicBezTo>
                  <a:cubicBezTo>
                    <a:pt x="0" y="8476"/>
                    <a:pt x="473" y="8948"/>
                    <a:pt x="1040" y="8948"/>
                  </a:cubicBezTo>
                  <a:cubicBezTo>
                    <a:pt x="1575" y="8948"/>
                    <a:pt x="2048" y="8476"/>
                    <a:pt x="2048" y="7940"/>
                  </a:cubicBezTo>
                  <a:lnTo>
                    <a:pt x="2048" y="7751"/>
                  </a:lnTo>
                  <a:lnTo>
                    <a:pt x="3088" y="7153"/>
                  </a:lnTo>
                  <a:cubicBezTo>
                    <a:pt x="3340" y="7373"/>
                    <a:pt x="3623" y="7625"/>
                    <a:pt x="3970" y="7783"/>
                  </a:cubicBezTo>
                  <a:lnTo>
                    <a:pt x="3308" y="8948"/>
                  </a:lnTo>
                  <a:lnTo>
                    <a:pt x="3119" y="8948"/>
                  </a:lnTo>
                  <a:cubicBezTo>
                    <a:pt x="2552" y="8948"/>
                    <a:pt x="2080" y="9421"/>
                    <a:pt x="2080" y="9988"/>
                  </a:cubicBezTo>
                  <a:cubicBezTo>
                    <a:pt x="2080" y="10524"/>
                    <a:pt x="2552" y="10996"/>
                    <a:pt x="3119" y="10996"/>
                  </a:cubicBezTo>
                  <a:cubicBezTo>
                    <a:pt x="3655" y="10996"/>
                    <a:pt x="4127" y="10524"/>
                    <a:pt x="4127" y="9988"/>
                  </a:cubicBezTo>
                  <a:cubicBezTo>
                    <a:pt x="4127" y="9736"/>
                    <a:pt x="4064" y="9515"/>
                    <a:pt x="3907" y="9326"/>
                  </a:cubicBezTo>
                  <a:lnTo>
                    <a:pt x="4600" y="8098"/>
                  </a:lnTo>
                  <a:cubicBezTo>
                    <a:pt x="4883" y="8161"/>
                    <a:pt x="5199" y="8255"/>
                    <a:pt x="5514" y="8287"/>
                  </a:cubicBezTo>
                  <a:lnTo>
                    <a:pt x="5514" y="9736"/>
                  </a:lnTo>
                  <a:cubicBezTo>
                    <a:pt x="5136" y="9894"/>
                    <a:pt x="4852" y="10272"/>
                    <a:pt x="4852" y="10713"/>
                  </a:cubicBezTo>
                  <a:cubicBezTo>
                    <a:pt x="4852" y="11280"/>
                    <a:pt x="5325" y="11752"/>
                    <a:pt x="5860" y="11752"/>
                  </a:cubicBezTo>
                  <a:cubicBezTo>
                    <a:pt x="6427" y="11752"/>
                    <a:pt x="6900" y="11280"/>
                    <a:pt x="6900" y="10713"/>
                  </a:cubicBezTo>
                  <a:cubicBezTo>
                    <a:pt x="6900" y="10303"/>
                    <a:pt x="6616" y="9894"/>
                    <a:pt x="6238" y="9736"/>
                  </a:cubicBezTo>
                  <a:lnTo>
                    <a:pt x="6238" y="8287"/>
                  </a:lnTo>
                  <a:cubicBezTo>
                    <a:pt x="6553" y="8255"/>
                    <a:pt x="6868" y="8224"/>
                    <a:pt x="7120" y="8098"/>
                  </a:cubicBezTo>
                  <a:lnTo>
                    <a:pt x="7845" y="9326"/>
                  </a:lnTo>
                  <a:cubicBezTo>
                    <a:pt x="7687" y="9515"/>
                    <a:pt x="7593" y="9736"/>
                    <a:pt x="7593" y="9988"/>
                  </a:cubicBezTo>
                  <a:cubicBezTo>
                    <a:pt x="7593" y="10524"/>
                    <a:pt x="8065" y="10996"/>
                    <a:pt x="8633" y="10996"/>
                  </a:cubicBezTo>
                  <a:cubicBezTo>
                    <a:pt x="9168" y="10996"/>
                    <a:pt x="9641" y="10524"/>
                    <a:pt x="9641" y="9988"/>
                  </a:cubicBezTo>
                  <a:cubicBezTo>
                    <a:pt x="9641" y="9421"/>
                    <a:pt x="9168" y="8948"/>
                    <a:pt x="8633" y="8948"/>
                  </a:cubicBezTo>
                  <a:lnTo>
                    <a:pt x="8444" y="8948"/>
                  </a:lnTo>
                  <a:lnTo>
                    <a:pt x="7750" y="7783"/>
                  </a:lnTo>
                  <a:cubicBezTo>
                    <a:pt x="8065" y="7625"/>
                    <a:pt x="8381" y="7373"/>
                    <a:pt x="8664" y="7153"/>
                  </a:cubicBezTo>
                  <a:lnTo>
                    <a:pt x="9735" y="7751"/>
                  </a:lnTo>
                  <a:lnTo>
                    <a:pt x="9735" y="7940"/>
                  </a:lnTo>
                  <a:cubicBezTo>
                    <a:pt x="9735" y="8476"/>
                    <a:pt x="10208" y="8948"/>
                    <a:pt x="10743" y="8948"/>
                  </a:cubicBezTo>
                  <a:cubicBezTo>
                    <a:pt x="11310" y="8948"/>
                    <a:pt x="11783" y="8476"/>
                    <a:pt x="11783" y="7940"/>
                  </a:cubicBezTo>
                  <a:cubicBezTo>
                    <a:pt x="11626" y="7342"/>
                    <a:pt x="11153" y="6901"/>
                    <a:pt x="10586" y="6901"/>
                  </a:cubicBezTo>
                  <a:cubicBezTo>
                    <a:pt x="10302" y="6901"/>
                    <a:pt x="10082" y="6995"/>
                    <a:pt x="9924" y="7153"/>
                  </a:cubicBezTo>
                  <a:lnTo>
                    <a:pt x="9011" y="6617"/>
                  </a:lnTo>
                  <a:cubicBezTo>
                    <a:pt x="9578" y="5924"/>
                    <a:pt x="9893" y="5010"/>
                    <a:pt x="9893" y="4097"/>
                  </a:cubicBezTo>
                  <a:cubicBezTo>
                    <a:pt x="9893" y="1828"/>
                    <a:pt x="8034" y="1"/>
                    <a:pt x="579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0" name="Google Shape;620;p35"/>
            <p:cNvSpPr/>
            <p:nvPr/>
          </p:nvSpPr>
          <p:spPr>
            <a:xfrm>
              <a:off x="-4478175" y="2439650"/>
              <a:ext cx="103975" cy="120525"/>
            </a:xfrm>
            <a:custGeom>
              <a:avLst/>
              <a:gdLst/>
              <a:ahLst/>
              <a:cxnLst/>
              <a:rect l="l" t="t" r="r" b="b"/>
              <a:pathLst>
                <a:path w="4159" h="4821" extrusionOk="0">
                  <a:moveTo>
                    <a:pt x="2048" y="725"/>
                  </a:moveTo>
                  <a:cubicBezTo>
                    <a:pt x="2458" y="725"/>
                    <a:pt x="2741" y="1040"/>
                    <a:pt x="2741" y="1387"/>
                  </a:cubicBezTo>
                  <a:cubicBezTo>
                    <a:pt x="2741" y="1765"/>
                    <a:pt x="2426" y="2049"/>
                    <a:pt x="2048" y="2049"/>
                  </a:cubicBezTo>
                  <a:cubicBezTo>
                    <a:pt x="1702" y="2049"/>
                    <a:pt x="1387" y="1733"/>
                    <a:pt x="1387" y="1387"/>
                  </a:cubicBezTo>
                  <a:cubicBezTo>
                    <a:pt x="1387" y="1040"/>
                    <a:pt x="1702" y="725"/>
                    <a:pt x="2048" y="725"/>
                  </a:cubicBezTo>
                  <a:close/>
                  <a:moveTo>
                    <a:pt x="2363" y="2773"/>
                  </a:moveTo>
                  <a:cubicBezTo>
                    <a:pt x="2930" y="2773"/>
                    <a:pt x="3403" y="3246"/>
                    <a:pt x="3403" y="3781"/>
                  </a:cubicBezTo>
                  <a:lnTo>
                    <a:pt x="3403" y="4128"/>
                  </a:lnTo>
                  <a:lnTo>
                    <a:pt x="630" y="4128"/>
                  </a:lnTo>
                  <a:lnTo>
                    <a:pt x="630" y="3781"/>
                  </a:lnTo>
                  <a:lnTo>
                    <a:pt x="693" y="3781"/>
                  </a:lnTo>
                  <a:cubicBezTo>
                    <a:pt x="693" y="3246"/>
                    <a:pt x="1166" y="2773"/>
                    <a:pt x="1702" y="2773"/>
                  </a:cubicBezTo>
                  <a:close/>
                  <a:moveTo>
                    <a:pt x="2111" y="1"/>
                  </a:moveTo>
                  <a:cubicBezTo>
                    <a:pt x="1355" y="1"/>
                    <a:pt x="725" y="631"/>
                    <a:pt x="725" y="1387"/>
                  </a:cubicBezTo>
                  <a:cubicBezTo>
                    <a:pt x="725" y="1702"/>
                    <a:pt x="851" y="2017"/>
                    <a:pt x="1040" y="2238"/>
                  </a:cubicBezTo>
                  <a:cubicBezTo>
                    <a:pt x="441" y="2521"/>
                    <a:pt x="63" y="3120"/>
                    <a:pt x="63" y="3781"/>
                  </a:cubicBezTo>
                  <a:lnTo>
                    <a:pt x="63" y="4443"/>
                  </a:lnTo>
                  <a:cubicBezTo>
                    <a:pt x="0" y="4663"/>
                    <a:pt x="158" y="4821"/>
                    <a:pt x="378" y="4821"/>
                  </a:cubicBezTo>
                  <a:lnTo>
                    <a:pt x="3781" y="4821"/>
                  </a:lnTo>
                  <a:cubicBezTo>
                    <a:pt x="4001" y="4821"/>
                    <a:pt x="4159" y="4663"/>
                    <a:pt x="4159" y="4443"/>
                  </a:cubicBezTo>
                  <a:lnTo>
                    <a:pt x="4159" y="3781"/>
                  </a:lnTo>
                  <a:cubicBezTo>
                    <a:pt x="4159" y="3120"/>
                    <a:pt x="3749" y="2521"/>
                    <a:pt x="3151" y="2238"/>
                  </a:cubicBezTo>
                  <a:cubicBezTo>
                    <a:pt x="3371" y="2017"/>
                    <a:pt x="3466" y="1733"/>
                    <a:pt x="3466" y="1387"/>
                  </a:cubicBezTo>
                  <a:cubicBezTo>
                    <a:pt x="3466" y="631"/>
                    <a:pt x="2836" y="1"/>
                    <a:pt x="21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21" name="Google Shape;621;p35"/>
          <p:cNvGrpSpPr/>
          <p:nvPr/>
        </p:nvGrpSpPr>
        <p:grpSpPr>
          <a:xfrm>
            <a:off x="6206194" y="1569628"/>
            <a:ext cx="328695" cy="327823"/>
            <a:chOff x="-937025" y="2064750"/>
            <a:chExt cx="292225" cy="291450"/>
          </a:xfrm>
        </p:grpSpPr>
        <p:sp>
          <p:nvSpPr>
            <p:cNvPr id="622" name="Google Shape;622;p35"/>
            <p:cNvSpPr/>
            <p:nvPr/>
          </p:nvSpPr>
          <p:spPr>
            <a:xfrm>
              <a:off x="-834625" y="2134850"/>
              <a:ext cx="86650" cy="85075"/>
            </a:xfrm>
            <a:custGeom>
              <a:avLst/>
              <a:gdLst/>
              <a:ahLst/>
              <a:cxnLst/>
              <a:rect l="l" t="t" r="r" b="b"/>
              <a:pathLst>
                <a:path w="3466" h="3403" extrusionOk="0">
                  <a:moveTo>
                    <a:pt x="1702" y="599"/>
                  </a:moveTo>
                  <a:cubicBezTo>
                    <a:pt x="1922" y="599"/>
                    <a:pt x="2080" y="788"/>
                    <a:pt x="2080" y="977"/>
                  </a:cubicBezTo>
                  <a:cubicBezTo>
                    <a:pt x="2080" y="1166"/>
                    <a:pt x="1922" y="1324"/>
                    <a:pt x="1702" y="1324"/>
                  </a:cubicBezTo>
                  <a:cubicBezTo>
                    <a:pt x="1512" y="1324"/>
                    <a:pt x="1355" y="1166"/>
                    <a:pt x="1355" y="977"/>
                  </a:cubicBezTo>
                  <a:cubicBezTo>
                    <a:pt x="1355" y="788"/>
                    <a:pt x="1512" y="599"/>
                    <a:pt x="1702" y="599"/>
                  </a:cubicBezTo>
                  <a:close/>
                  <a:moveTo>
                    <a:pt x="1765" y="2048"/>
                  </a:moveTo>
                  <a:cubicBezTo>
                    <a:pt x="2174" y="2048"/>
                    <a:pt x="2584" y="2300"/>
                    <a:pt x="2741" y="2710"/>
                  </a:cubicBezTo>
                  <a:lnTo>
                    <a:pt x="756" y="2710"/>
                  </a:lnTo>
                  <a:cubicBezTo>
                    <a:pt x="914" y="2300"/>
                    <a:pt x="1292" y="2048"/>
                    <a:pt x="1765" y="2048"/>
                  </a:cubicBezTo>
                  <a:close/>
                  <a:moveTo>
                    <a:pt x="1702" y="0"/>
                  </a:moveTo>
                  <a:cubicBezTo>
                    <a:pt x="1166" y="0"/>
                    <a:pt x="693" y="441"/>
                    <a:pt x="693" y="1009"/>
                  </a:cubicBezTo>
                  <a:cubicBezTo>
                    <a:pt x="693" y="1198"/>
                    <a:pt x="788" y="1387"/>
                    <a:pt x="851" y="1576"/>
                  </a:cubicBezTo>
                  <a:cubicBezTo>
                    <a:pt x="347" y="1891"/>
                    <a:pt x="0" y="2426"/>
                    <a:pt x="0" y="3056"/>
                  </a:cubicBezTo>
                  <a:cubicBezTo>
                    <a:pt x="0" y="3245"/>
                    <a:pt x="158" y="3403"/>
                    <a:pt x="347" y="3403"/>
                  </a:cubicBezTo>
                  <a:lnTo>
                    <a:pt x="3088" y="3403"/>
                  </a:lnTo>
                  <a:cubicBezTo>
                    <a:pt x="3308" y="3403"/>
                    <a:pt x="3466" y="3245"/>
                    <a:pt x="3466" y="3056"/>
                  </a:cubicBezTo>
                  <a:cubicBezTo>
                    <a:pt x="3434" y="2426"/>
                    <a:pt x="3088" y="1828"/>
                    <a:pt x="2584" y="1576"/>
                  </a:cubicBezTo>
                  <a:cubicBezTo>
                    <a:pt x="2710" y="1387"/>
                    <a:pt x="2741" y="1198"/>
                    <a:pt x="2741" y="1009"/>
                  </a:cubicBezTo>
                  <a:cubicBezTo>
                    <a:pt x="2741" y="441"/>
                    <a:pt x="2269" y="0"/>
                    <a:pt x="170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3" name="Google Shape;623;p35"/>
            <p:cNvSpPr/>
            <p:nvPr/>
          </p:nvSpPr>
          <p:spPr>
            <a:xfrm>
              <a:off x="-936225" y="2304975"/>
              <a:ext cx="289850" cy="51225"/>
            </a:xfrm>
            <a:custGeom>
              <a:avLst/>
              <a:gdLst/>
              <a:ahLst/>
              <a:cxnLst/>
              <a:rect l="l" t="t" r="r" b="b"/>
              <a:pathLst>
                <a:path w="11594" h="2049" extrusionOk="0">
                  <a:moveTo>
                    <a:pt x="3056" y="662"/>
                  </a:moveTo>
                  <a:cubicBezTo>
                    <a:pt x="3277" y="662"/>
                    <a:pt x="3434" y="820"/>
                    <a:pt x="3434" y="1009"/>
                  </a:cubicBezTo>
                  <a:cubicBezTo>
                    <a:pt x="3434" y="1229"/>
                    <a:pt x="3277" y="1387"/>
                    <a:pt x="3056" y="1387"/>
                  </a:cubicBezTo>
                  <a:lnTo>
                    <a:pt x="1008" y="1387"/>
                  </a:lnTo>
                  <a:cubicBezTo>
                    <a:pt x="819" y="1387"/>
                    <a:pt x="662" y="1229"/>
                    <a:pt x="662" y="1009"/>
                  </a:cubicBezTo>
                  <a:cubicBezTo>
                    <a:pt x="662" y="820"/>
                    <a:pt x="819" y="662"/>
                    <a:pt x="1008" y="662"/>
                  </a:cubicBezTo>
                  <a:close/>
                  <a:moveTo>
                    <a:pt x="10586" y="693"/>
                  </a:moveTo>
                  <a:cubicBezTo>
                    <a:pt x="10775" y="693"/>
                    <a:pt x="10932" y="851"/>
                    <a:pt x="10932" y="1072"/>
                  </a:cubicBezTo>
                  <a:cubicBezTo>
                    <a:pt x="10901" y="1229"/>
                    <a:pt x="10775" y="1387"/>
                    <a:pt x="10586" y="1387"/>
                  </a:cubicBezTo>
                  <a:lnTo>
                    <a:pt x="4001" y="1387"/>
                  </a:lnTo>
                  <a:cubicBezTo>
                    <a:pt x="4096" y="1166"/>
                    <a:pt x="4096" y="914"/>
                    <a:pt x="4001" y="693"/>
                  </a:cubicBezTo>
                  <a:close/>
                  <a:moveTo>
                    <a:pt x="1008" y="0"/>
                  </a:moveTo>
                  <a:cubicBezTo>
                    <a:pt x="473" y="0"/>
                    <a:pt x="0" y="473"/>
                    <a:pt x="0" y="1009"/>
                  </a:cubicBezTo>
                  <a:cubicBezTo>
                    <a:pt x="0" y="1576"/>
                    <a:pt x="473" y="2048"/>
                    <a:pt x="1008" y="2048"/>
                  </a:cubicBezTo>
                  <a:lnTo>
                    <a:pt x="10586" y="2048"/>
                  </a:lnTo>
                  <a:cubicBezTo>
                    <a:pt x="11121" y="2048"/>
                    <a:pt x="11594" y="1576"/>
                    <a:pt x="11594" y="1009"/>
                  </a:cubicBezTo>
                  <a:cubicBezTo>
                    <a:pt x="11594" y="473"/>
                    <a:pt x="11121" y="0"/>
                    <a:pt x="1058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4" name="Google Shape;624;p35"/>
            <p:cNvSpPr/>
            <p:nvPr/>
          </p:nvSpPr>
          <p:spPr>
            <a:xfrm>
              <a:off x="-937025" y="2064750"/>
              <a:ext cx="292225" cy="223125"/>
            </a:xfrm>
            <a:custGeom>
              <a:avLst/>
              <a:gdLst/>
              <a:ahLst/>
              <a:cxnLst/>
              <a:rect l="l" t="t" r="r" b="b"/>
              <a:pathLst>
                <a:path w="11689" h="8925" extrusionOk="0">
                  <a:moveTo>
                    <a:pt x="3813" y="662"/>
                  </a:moveTo>
                  <a:cubicBezTo>
                    <a:pt x="4002" y="662"/>
                    <a:pt x="4159" y="820"/>
                    <a:pt x="4159" y="1009"/>
                  </a:cubicBezTo>
                  <a:lnTo>
                    <a:pt x="4159" y="1355"/>
                  </a:lnTo>
                  <a:lnTo>
                    <a:pt x="3813" y="1355"/>
                  </a:lnTo>
                  <a:cubicBezTo>
                    <a:pt x="3246" y="1355"/>
                    <a:pt x="2773" y="1828"/>
                    <a:pt x="2773" y="2395"/>
                  </a:cubicBezTo>
                  <a:lnTo>
                    <a:pt x="2773" y="4978"/>
                  </a:lnTo>
                  <a:lnTo>
                    <a:pt x="2080" y="5703"/>
                  </a:lnTo>
                  <a:lnTo>
                    <a:pt x="2080" y="5199"/>
                  </a:lnTo>
                  <a:cubicBezTo>
                    <a:pt x="2080" y="4978"/>
                    <a:pt x="1922" y="4821"/>
                    <a:pt x="1702" y="4821"/>
                  </a:cubicBezTo>
                  <a:lnTo>
                    <a:pt x="1040" y="4821"/>
                  </a:lnTo>
                  <a:cubicBezTo>
                    <a:pt x="851" y="4821"/>
                    <a:pt x="694" y="4663"/>
                    <a:pt x="694" y="4474"/>
                  </a:cubicBezTo>
                  <a:lnTo>
                    <a:pt x="694" y="1009"/>
                  </a:lnTo>
                  <a:cubicBezTo>
                    <a:pt x="694" y="820"/>
                    <a:pt x="851" y="662"/>
                    <a:pt x="1040" y="662"/>
                  </a:cubicBezTo>
                  <a:close/>
                  <a:moveTo>
                    <a:pt x="10649" y="662"/>
                  </a:moveTo>
                  <a:cubicBezTo>
                    <a:pt x="10838" y="662"/>
                    <a:pt x="10996" y="820"/>
                    <a:pt x="10996" y="1009"/>
                  </a:cubicBezTo>
                  <a:lnTo>
                    <a:pt x="10996" y="4474"/>
                  </a:lnTo>
                  <a:cubicBezTo>
                    <a:pt x="10996" y="4695"/>
                    <a:pt x="10838" y="4852"/>
                    <a:pt x="10649" y="4852"/>
                  </a:cubicBezTo>
                  <a:lnTo>
                    <a:pt x="9893" y="4852"/>
                  </a:lnTo>
                  <a:cubicBezTo>
                    <a:pt x="9704" y="4852"/>
                    <a:pt x="9547" y="5010"/>
                    <a:pt x="9547" y="5199"/>
                  </a:cubicBezTo>
                  <a:lnTo>
                    <a:pt x="9547" y="5703"/>
                  </a:lnTo>
                  <a:lnTo>
                    <a:pt x="8885" y="5010"/>
                  </a:lnTo>
                  <a:lnTo>
                    <a:pt x="8885" y="2395"/>
                  </a:lnTo>
                  <a:cubicBezTo>
                    <a:pt x="8885" y="1859"/>
                    <a:pt x="8412" y="1387"/>
                    <a:pt x="7845" y="1387"/>
                  </a:cubicBezTo>
                  <a:lnTo>
                    <a:pt x="7499" y="1387"/>
                  </a:lnTo>
                  <a:lnTo>
                    <a:pt x="7499" y="1009"/>
                  </a:lnTo>
                  <a:cubicBezTo>
                    <a:pt x="7499" y="820"/>
                    <a:pt x="7656" y="662"/>
                    <a:pt x="7845" y="662"/>
                  </a:cubicBezTo>
                  <a:close/>
                  <a:moveTo>
                    <a:pt x="7845" y="2048"/>
                  </a:moveTo>
                  <a:cubicBezTo>
                    <a:pt x="8066" y="2048"/>
                    <a:pt x="8223" y="2206"/>
                    <a:pt x="8223" y="2395"/>
                  </a:cubicBezTo>
                  <a:lnTo>
                    <a:pt x="8223" y="6522"/>
                  </a:lnTo>
                  <a:cubicBezTo>
                    <a:pt x="8223" y="6742"/>
                    <a:pt x="8066" y="6900"/>
                    <a:pt x="7845" y="6900"/>
                  </a:cubicBezTo>
                  <a:lnTo>
                    <a:pt x="6711" y="6900"/>
                  </a:lnTo>
                  <a:cubicBezTo>
                    <a:pt x="6585" y="6900"/>
                    <a:pt x="6491" y="6931"/>
                    <a:pt x="6428" y="7057"/>
                  </a:cubicBezTo>
                  <a:lnTo>
                    <a:pt x="5798" y="8003"/>
                  </a:lnTo>
                  <a:lnTo>
                    <a:pt x="5167" y="7057"/>
                  </a:lnTo>
                  <a:cubicBezTo>
                    <a:pt x="5104" y="6963"/>
                    <a:pt x="5010" y="6900"/>
                    <a:pt x="4915" y="6900"/>
                  </a:cubicBezTo>
                  <a:lnTo>
                    <a:pt x="3750" y="6900"/>
                  </a:lnTo>
                  <a:cubicBezTo>
                    <a:pt x="3561" y="6900"/>
                    <a:pt x="3403" y="6742"/>
                    <a:pt x="3403" y="6522"/>
                  </a:cubicBezTo>
                  <a:lnTo>
                    <a:pt x="3403" y="2395"/>
                  </a:lnTo>
                  <a:cubicBezTo>
                    <a:pt x="3403" y="2206"/>
                    <a:pt x="3561" y="2048"/>
                    <a:pt x="3750" y="2048"/>
                  </a:cubicBezTo>
                  <a:close/>
                  <a:moveTo>
                    <a:pt x="1009" y="0"/>
                  </a:moveTo>
                  <a:cubicBezTo>
                    <a:pt x="473" y="0"/>
                    <a:pt x="1" y="473"/>
                    <a:pt x="1" y="1009"/>
                  </a:cubicBezTo>
                  <a:lnTo>
                    <a:pt x="1" y="4474"/>
                  </a:lnTo>
                  <a:cubicBezTo>
                    <a:pt x="1" y="5041"/>
                    <a:pt x="473" y="5514"/>
                    <a:pt x="1009" y="5514"/>
                  </a:cubicBezTo>
                  <a:lnTo>
                    <a:pt x="1355" y="5514"/>
                  </a:lnTo>
                  <a:lnTo>
                    <a:pt x="1355" y="6522"/>
                  </a:lnTo>
                  <a:cubicBezTo>
                    <a:pt x="1355" y="6736"/>
                    <a:pt x="1544" y="6877"/>
                    <a:pt x="1724" y="6877"/>
                  </a:cubicBezTo>
                  <a:cubicBezTo>
                    <a:pt x="1809" y="6877"/>
                    <a:pt x="1893" y="6845"/>
                    <a:pt x="1954" y="6774"/>
                  </a:cubicBezTo>
                  <a:lnTo>
                    <a:pt x="2742" y="5986"/>
                  </a:lnTo>
                  <a:lnTo>
                    <a:pt x="2742" y="6522"/>
                  </a:lnTo>
                  <a:cubicBezTo>
                    <a:pt x="2742" y="7089"/>
                    <a:pt x="3214" y="7562"/>
                    <a:pt x="3781" y="7562"/>
                  </a:cubicBezTo>
                  <a:lnTo>
                    <a:pt x="4726" y="7562"/>
                  </a:lnTo>
                  <a:lnTo>
                    <a:pt x="5545" y="8759"/>
                  </a:lnTo>
                  <a:cubicBezTo>
                    <a:pt x="5608" y="8869"/>
                    <a:pt x="5719" y="8924"/>
                    <a:pt x="5825" y="8924"/>
                  </a:cubicBezTo>
                  <a:cubicBezTo>
                    <a:pt x="5931" y="8924"/>
                    <a:pt x="6034" y="8869"/>
                    <a:pt x="6081" y="8759"/>
                  </a:cubicBezTo>
                  <a:lnTo>
                    <a:pt x="6932" y="7562"/>
                  </a:lnTo>
                  <a:lnTo>
                    <a:pt x="7877" y="7562"/>
                  </a:lnTo>
                  <a:cubicBezTo>
                    <a:pt x="8412" y="7562"/>
                    <a:pt x="8885" y="7089"/>
                    <a:pt x="8885" y="6522"/>
                  </a:cubicBezTo>
                  <a:lnTo>
                    <a:pt x="8885" y="5986"/>
                  </a:lnTo>
                  <a:lnTo>
                    <a:pt x="9673" y="6774"/>
                  </a:lnTo>
                  <a:cubicBezTo>
                    <a:pt x="9733" y="6845"/>
                    <a:pt x="9817" y="6877"/>
                    <a:pt x="9903" y="6877"/>
                  </a:cubicBezTo>
                  <a:cubicBezTo>
                    <a:pt x="10083" y="6877"/>
                    <a:pt x="10271" y="6736"/>
                    <a:pt x="10271" y="6522"/>
                  </a:cubicBezTo>
                  <a:lnTo>
                    <a:pt x="10271" y="5514"/>
                  </a:lnTo>
                  <a:lnTo>
                    <a:pt x="10649" y="5514"/>
                  </a:lnTo>
                  <a:cubicBezTo>
                    <a:pt x="11216" y="5514"/>
                    <a:pt x="11689" y="5041"/>
                    <a:pt x="11689" y="4474"/>
                  </a:cubicBezTo>
                  <a:lnTo>
                    <a:pt x="11689" y="1009"/>
                  </a:lnTo>
                  <a:cubicBezTo>
                    <a:pt x="11689" y="441"/>
                    <a:pt x="11216" y="0"/>
                    <a:pt x="10649" y="0"/>
                  </a:cubicBezTo>
                  <a:lnTo>
                    <a:pt x="7845" y="0"/>
                  </a:lnTo>
                  <a:cubicBezTo>
                    <a:pt x="7310" y="0"/>
                    <a:pt x="6837" y="473"/>
                    <a:pt x="6837" y="1009"/>
                  </a:cubicBezTo>
                  <a:lnTo>
                    <a:pt x="6837" y="1387"/>
                  </a:lnTo>
                  <a:lnTo>
                    <a:pt x="4789" y="1387"/>
                  </a:lnTo>
                  <a:lnTo>
                    <a:pt x="4789" y="1009"/>
                  </a:lnTo>
                  <a:cubicBezTo>
                    <a:pt x="4789" y="473"/>
                    <a:pt x="4317" y="0"/>
                    <a:pt x="37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" name="Google Shape;850;p45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REMIX – POTENTIAL COLLABORATIONS</a:t>
            </a:r>
            <a:endParaRPr dirty="0"/>
          </a:p>
        </p:txBody>
      </p:sp>
      <p:sp>
        <p:nvSpPr>
          <p:cNvPr id="851" name="Google Shape;851;p45"/>
          <p:cNvSpPr txBox="1">
            <a:spLocks noGrp="1"/>
          </p:cNvSpPr>
          <p:nvPr>
            <p:ph type="subTitle" idx="4294967295"/>
          </p:nvPr>
        </p:nvSpPr>
        <p:spPr>
          <a:xfrm>
            <a:off x="2004700" y="3867250"/>
            <a:ext cx="1673100" cy="82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s" dirty="0">
                <a:solidFill>
                  <a:srgbClr val="FFFFFF"/>
                </a:solidFill>
              </a:rPr>
              <a:t>Previous work with Keeno</a:t>
            </a:r>
            <a:endParaRPr dirty="0">
              <a:solidFill>
                <a:srgbClr val="FFFFFF"/>
              </a:solidFill>
            </a:endParaRPr>
          </a:p>
        </p:txBody>
      </p:sp>
      <p:sp>
        <p:nvSpPr>
          <p:cNvPr id="852" name="Google Shape;852;p45"/>
          <p:cNvSpPr txBox="1">
            <a:spLocks noGrp="1"/>
          </p:cNvSpPr>
          <p:nvPr>
            <p:ph type="subTitle" idx="4294967295"/>
          </p:nvPr>
        </p:nvSpPr>
        <p:spPr>
          <a:xfrm>
            <a:off x="5635325" y="3867250"/>
            <a:ext cx="1673100" cy="82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s" dirty="0">
                <a:solidFill>
                  <a:srgbClr val="FFFFFF"/>
                </a:solidFill>
              </a:rPr>
              <a:t>Signed to Hospital Records. Mutual associations.</a:t>
            </a:r>
          </a:p>
        </p:txBody>
      </p:sp>
      <p:sp>
        <p:nvSpPr>
          <p:cNvPr id="857" name="Google Shape;857;p45"/>
          <p:cNvSpPr txBox="1">
            <a:spLocks noGrp="1"/>
          </p:cNvSpPr>
          <p:nvPr>
            <p:ph type="ctrTitle"/>
          </p:nvPr>
        </p:nvSpPr>
        <p:spPr>
          <a:xfrm>
            <a:off x="3677800" y="1427150"/>
            <a:ext cx="873600" cy="644700"/>
          </a:xfrm>
          <a:prstGeom prst="rect">
            <a:avLst/>
          </a:prstGeom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800" dirty="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rPr>
              <a:t>KEENO</a:t>
            </a:r>
            <a:endParaRPr sz="1800" dirty="0">
              <a:solidFill>
                <a:srgbClr val="FFFFFF"/>
              </a:solidFill>
              <a:latin typeface="Saira ExtraCondensed Medium"/>
              <a:ea typeface="Saira ExtraCondensed Medium"/>
              <a:cs typeface="Saira ExtraCondensed Medium"/>
              <a:sym typeface="Saira ExtraCondensed Medium"/>
            </a:endParaRPr>
          </a:p>
        </p:txBody>
      </p:sp>
      <p:sp>
        <p:nvSpPr>
          <p:cNvPr id="858" name="Google Shape;858;p45"/>
          <p:cNvSpPr txBox="1">
            <a:spLocks noGrp="1"/>
          </p:cNvSpPr>
          <p:nvPr>
            <p:ph type="ctrTitle" idx="4294967295"/>
          </p:nvPr>
        </p:nvSpPr>
        <p:spPr>
          <a:xfrm>
            <a:off x="7301749" y="1417525"/>
            <a:ext cx="873600" cy="644700"/>
          </a:xfrm>
          <a:prstGeom prst="rect">
            <a:avLst/>
          </a:prstGeom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800" dirty="0">
                <a:solidFill>
                  <a:srgbClr val="FFFFFF"/>
                </a:solidFill>
                <a:latin typeface="Saira ExtraCondensed Medium"/>
                <a:ea typeface="Saira ExtraCondensed Medium"/>
                <a:cs typeface="Saira ExtraCondensed Medium"/>
                <a:sym typeface="Saira ExtraCondensed Medium"/>
              </a:rPr>
              <a:t>VOLTAGE</a:t>
            </a:r>
            <a:endParaRPr sz="1800" dirty="0">
              <a:solidFill>
                <a:srgbClr val="FFFFFF"/>
              </a:solidFill>
              <a:latin typeface="Saira ExtraCondensed Medium"/>
              <a:ea typeface="Saira ExtraCondensed Medium"/>
              <a:cs typeface="Saira ExtraCondensed Medium"/>
              <a:sym typeface="Saira ExtraCondensed Medium"/>
            </a:endParaRPr>
          </a:p>
        </p:txBody>
      </p:sp>
      <p:cxnSp>
        <p:nvCxnSpPr>
          <p:cNvPr id="859" name="Google Shape;859;p45"/>
          <p:cNvCxnSpPr/>
          <p:nvPr/>
        </p:nvCxnSpPr>
        <p:spPr>
          <a:xfrm>
            <a:off x="1961050" y="3491725"/>
            <a:ext cx="0" cy="59730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60" name="Google Shape;860;p45"/>
          <p:cNvCxnSpPr/>
          <p:nvPr/>
        </p:nvCxnSpPr>
        <p:spPr>
          <a:xfrm>
            <a:off x="5564225" y="3491725"/>
            <a:ext cx="0" cy="59730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grpSp>
        <p:nvGrpSpPr>
          <p:cNvPr id="4" name="Group 3">
            <a:extLst>
              <a:ext uri="{FF2B5EF4-FFF2-40B4-BE49-F238E27FC236}">
                <a16:creationId xmlns:a16="http://schemas.microsoft.com/office/drawing/2014/main" id="{76808E8F-3BCE-3F49-A1AA-21880C2B27C3}"/>
              </a:ext>
            </a:extLst>
          </p:cNvPr>
          <p:cNvGrpSpPr/>
          <p:nvPr/>
        </p:nvGrpSpPr>
        <p:grpSpPr>
          <a:xfrm>
            <a:off x="1521069" y="1406119"/>
            <a:ext cx="2091260" cy="2085606"/>
            <a:chOff x="1518214" y="1312112"/>
            <a:chExt cx="2189343" cy="2179613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1C6FD60D-EB4F-D24E-8FE5-199B742EBB9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518214" y="1312112"/>
              <a:ext cx="2189343" cy="2179613"/>
            </a:xfrm>
            <a:prstGeom prst="rect">
              <a:avLst/>
            </a:prstGeom>
          </p:spPr>
        </p:pic>
        <p:sp>
          <p:nvSpPr>
            <p:cNvPr id="855" name="Google Shape;855;p45"/>
            <p:cNvSpPr/>
            <p:nvPr/>
          </p:nvSpPr>
          <p:spPr>
            <a:xfrm rot="10800000">
              <a:off x="1532231" y="1322169"/>
              <a:ext cx="2175325" cy="2169556"/>
            </a:xfrm>
            <a:prstGeom prst="rect">
              <a:avLst/>
            </a:prstGeom>
            <a:solidFill>
              <a:srgbClr val="7337D4">
                <a:alpha val="35000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349F59A4-5307-6B43-BD0F-10686B2D74AB}"/>
              </a:ext>
            </a:extLst>
          </p:cNvPr>
          <p:cNvGrpSpPr/>
          <p:nvPr/>
        </p:nvGrpSpPr>
        <p:grpSpPr>
          <a:xfrm>
            <a:off x="5097333" y="1528947"/>
            <a:ext cx="2085617" cy="2085606"/>
            <a:chOff x="5164573" y="1400481"/>
            <a:chExt cx="2091243" cy="209124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5AE97E05-774F-7D4D-A3C3-E929ED72D1A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164573" y="1400482"/>
              <a:ext cx="2091243" cy="2091243"/>
            </a:xfrm>
            <a:prstGeom prst="rect">
              <a:avLst/>
            </a:prstGeom>
          </p:spPr>
        </p:pic>
        <p:sp>
          <p:nvSpPr>
            <p:cNvPr id="856" name="Google Shape;856;p45"/>
            <p:cNvSpPr/>
            <p:nvPr/>
          </p:nvSpPr>
          <p:spPr>
            <a:xfrm rot="10800000">
              <a:off x="5164573" y="1400481"/>
              <a:ext cx="2091243" cy="2091243"/>
            </a:xfrm>
            <a:prstGeom prst="rect">
              <a:avLst/>
            </a:prstGeom>
            <a:solidFill>
              <a:srgbClr val="00FFFF">
                <a:alpha val="27309"/>
              </a:srgb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6" name="Google Shape;586;p34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PHYSICAL AND RADIO PROMOTION</a:t>
            </a:r>
            <a:endParaRPr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3B1D93D-2BDD-7A49-9BEE-50931130D88F}"/>
              </a:ext>
            </a:extLst>
          </p:cNvPr>
          <p:cNvGrpSpPr/>
          <p:nvPr/>
        </p:nvGrpSpPr>
        <p:grpSpPr>
          <a:xfrm>
            <a:off x="504497" y="2183553"/>
            <a:ext cx="9294550" cy="1600171"/>
            <a:chOff x="874875" y="2959546"/>
            <a:chExt cx="8112725" cy="1352485"/>
          </a:xfrm>
        </p:grpSpPr>
        <p:sp>
          <p:nvSpPr>
            <p:cNvPr id="588" name="Google Shape;588;p34"/>
            <p:cNvSpPr txBox="1"/>
            <p:nvPr/>
          </p:nvSpPr>
          <p:spPr>
            <a:xfrm>
              <a:off x="6694100" y="3438529"/>
              <a:ext cx="2293500" cy="657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4775" rIns="0" bIns="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VIYNL  AND CD</a:t>
              </a:r>
              <a:endParaRPr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  <a:p>
              <a:pPr marR="0" lvl="0" algn="l" rtl="0">
                <a:spcBef>
                  <a:spcPts val="100"/>
                </a:spcBef>
                <a:spcAft>
                  <a:spcPts val="0"/>
                </a:spcAft>
              </a:pPr>
              <a: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Exclusivity creates demand</a:t>
              </a:r>
            </a:p>
            <a:p>
              <a:pPr marR="0" lvl="0" algn="l" rtl="0">
                <a:spcBef>
                  <a:spcPts val="100"/>
                </a:spcBef>
                <a:spcAft>
                  <a:spcPts val="0"/>
                </a:spcAft>
              </a:pPr>
              <a: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Rewarding fans with merchandise</a:t>
              </a:r>
              <a:b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</a:br>
              <a:endParaRPr sz="11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endParaRPr>
            </a:p>
          </p:txBody>
        </p:sp>
        <p:sp>
          <p:nvSpPr>
            <p:cNvPr id="590" name="Google Shape;590;p34"/>
            <p:cNvSpPr txBox="1"/>
            <p:nvPr/>
          </p:nvSpPr>
          <p:spPr>
            <a:xfrm>
              <a:off x="874875" y="3321250"/>
              <a:ext cx="1484100" cy="607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4775" rIns="0" bIns="0" anchor="t" anchorCtr="0">
              <a:noAutofit/>
            </a:bodyPr>
            <a:lstStyle/>
            <a:p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RADIO</a:t>
              </a:r>
            </a:p>
            <a:p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Reaches a different age demograph and potentially wider area</a:t>
              </a:r>
              <a:endParaRPr sz="11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endParaRPr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6FD6422F-1690-3047-BD3E-552AE0907E55}"/>
                </a:ext>
              </a:extLst>
            </p:cNvPr>
            <p:cNvGrpSpPr/>
            <p:nvPr/>
          </p:nvGrpSpPr>
          <p:grpSpPr>
            <a:xfrm>
              <a:off x="2472603" y="2959546"/>
              <a:ext cx="4032028" cy="1352485"/>
              <a:chOff x="2521653" y="3035746"/>
              <a:chExt cx="4032028" cy="1352485"/>
            </a:xfrm>
          </p:grpSpPr>
          <p:grpSp>
            <p:nvGrpSpPr>
              <p:cNvPr id="577" name="Google Shape;577;p34"/>
              <p:cNvGrpSpPr/>
              <p:nvPr/>
            </p:nvGrpSpPr>
            <p:grpSpPr>
              <a:xfrm>
                <a:off x="2521653" y="3035746"/>
                <a:ext cx="4032028" cy="1352485"/>
                <a:chOff x="3347505" y="2395402"/>
                <a:chExt cx="3153719" cy="1057869"/>
              </a:xfrm>
            </p:grpSpPr>
            <p:grpSp>
              <p:nvGrpSpPr>
                <p:cNvPr id="580" name="Google Shape;580;p34"/>
                <p:cNvGrpSpPr/>
                <p:nvPr/>
              </p:nvGrpSpPr>
              <p:grpSpPr>
                <a:xfrm>
                  <a:off x="3347505" y="2399971"/>
                  <a:ext cx="1508100" cy="1053300"/>
                  <a:chOff x="3347505" y="2399971"/>
                  <a:chExt cx="1508100" cy="1053300"/>
                </a:xfrm>
              </p:grpSpPr>
              <p:sp>
                <p:nvSpPr>
                  <p:cNvPr id="581" name="Google Shape;581;p34"/>
                  <p:cNvSpPr/>
                  <p:nvPr/>
                </p:nvSpPr>
                <p:spPr>
                  <a:xfrm>
                    <a:off x="3802305" y="2399971"/>
                    <a:ext cx="1053300" cy="1053300"/>
                  </a:xfrm>
                  <a:prstGeom prst="ellipse">
                    <a:avLst/>
                  </a:prstGeom>
                  <a:solidFill>
                    <a:srgbClr val="11E4C1">
                      <a:alpha val="60000"/>
                    </a:srgbClr>
                  </a:solidFill>
                  <a:ln w="28575" cap="flat" cmpd="sng">
                    <a:solidFill>
                      <a:srgbClr val="11E4C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</p:spPr>
                <p:txBody>
                  <a:bodyPr spcFirstLastPara="1" wrap="square" lIns="68575" tIns="34275" rIns="68575" bIns="34275" anchor="ctr" anchorCtr="0">
                    <a:noAutofit/>
                  </a:bodyPr>
                  <a:lstStyle/>
                  <a:p>
                    <a:pPr marL="0" marR="0" lvl="0" indent="0" algn="ctr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400" b="0" i="0" u="none" strike="noStrike" cap="none">
                      <a:solidFill>
                        <a:srgbClr val="00C3B1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cxnSp>
                <p:nvCxnSpPr>
                  <p:cNvPr id="582" name="Google Shape;582;p34"/>
                  <p:cNvCxnSpPr>
                    <a:cxnSpLocks/>
                    <a:stCxn id="581" idx="2"/>
                  </p:cNvCxnSpPr>
                  <p:nvPr/>
                </p:nvCxnSpPr>
                <p:spPr>
                  <a:xfrm rot="10800000">
                    <a:off x="3347505" y="2926621"/>
                    <a:ext cx="454800" cy="0"/>
                  </a:xfrm>
                  <a:prstGeom prst="straightConnector1">
                    <a:avLst/>
                  </a:prstGeom>
                  <a:noFill/>
                  <a:ln w="28575" cap="flat" cmpd="sng">
                    <a:solidFill>
                      <a:srgbClr val="11E4C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</p:cxnSp>
            </p:grpSp>
            <p:grpSp>
              <p:nvGrpSpPr>
                <p:cNvPr id="583" name="Google Shape;583;p34"/>
                <p:cNvGrpSpPr/>
                <p:nvPr/>
              </p:nvGrpSpPr>
              <p:grpSpPr>
                <a:xfrm>
                  <a:off x="4847451" y="2395402"/>
                  <a:ext cx="1653773" cy="1053300"/>
                  <a:chOff x="4847451" y="2395402"/>
                  <a:chExt cx="1653773" cy="1053300"/>
                </a:xfrm>
              </p:grpSpPr>
              <p:sp>
                <p:nvSpPr>
                  <p:cNvPr id="584" name="Google Shape;584;p34"/>
                  <p:cNvSpPr/>
                  <p:nvPr/>
                </p:nvSpPr>
                <p:spPr>
                  <a:xfrm>
                    <a:off x="4847451" y="2395402"/>
                    <a:ext cx="1053300" cy="1053300"/>
                  </a:xfrm>
                  <a:prstGeom prst="ellipse">
                    <a:avLst/>
                  </a:prstGeom>
                  <a:solidFill>
                    <a:srgbClr val="7337D4">
                      <a:alpha val="80770"/>
                    </a:srgbClr>
                  </a:solidFill>
                  <a:ln w="28575" cap="flat" cmpd="sng">
                    <a:solidFill>
                      <a:srgbClr val="7337D4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</p:spPr>
                <p:txBody>
                  <a:bodyPr spcFirstLastPara="1" wrap="square" lIns="68575" tIns="34275" rIns="68575" bIns="34275" anchor="ctr" anchorCtr="0">
                    <a:noAutofit/>
                  </a:bodyPr>
                  <a:lstStyle/>
                  <a:p>
                    <a:pPr marL="0" marR="0" lvl="0" indent="0" algn="ctr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400" b="0" i="0" u="none" strike="noStrike" cap="none">
                      <a:solidFill>
                        <a:srgbClr val="FFFFFF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cxnSp>
                <p:nvCxnSpPr>
                  <p:cNvPr id="585" name="Google Shape;585;p34"/>
                  <p:cNvCxnSpPr>
                    <a:cxnSpLocks/>
                  </p:cNvCxnSpPr>
                  <p:nvPr/>
                </p:nvCxnSpPr>
                <p:spPr>
                  <a:xfrm>
                    <a:off x="5900751" y="2926621"/>
                    <a:ext cx="600473" cy="0"/>
                  </a:xfrm>
                  <a:prstGeom prst="straightConnector1">
                    <a:avLst/>
                  </a:prstGeom>
                  <a:noFill/>
                  <a:ln w="28575" cap="flat" cmpd="sng">
                    <a:solidFill>
                      <a:srgbClr val="7337D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</p:cxnSp>
            </p:grpSp>
          </p:grpSp>
          <p:sp>
            <p:nvSpPr>
              <p:cNvPr id="30" name="Google Shape;7986;p60">
                <a:extLst>
                  <a:ext uri="{FF2B5EF4-FFF2-40B4-BE49-F238E27FC236}">
                    <a16:creationId xmlns:a16="http://schemas.microsoft.com/office/drawing/2014/main" id="{4D690878-6C37-1E45-92A5-F18663922577}"/>
                  </a:ext>
                </a:extLst>
              </p:cNvPr>
              <p:cNvSpPr/>
              <p:nvPr/>
            </p:nvSpPr>
            <p:spPr>
              <a:xfrm>
                <a:off x="3563039" y="3412220"/>
                <a:ext cx="470329" cy="558449"/>
              </a:xfrm>
              <a:custGeom>
                <a:avLst/>
                <a:gdLst/>
                <a:ahLst/>
                <a:cxnLst/>
                <a:rect l="l" t="t" r="r" b="b"/>
                <a:pathLst>
                  <a:path w="10776" h="14052" extrusionOk="0">
                    <a:moveTo>
                      <a:pt x="5388" y="0"/>
                    </a:moveTo>
                    <a:cubicBezTo>
                      <a:pt x="3939" y="0"/>
                      <a:pt x="2741" y="1071"/>
                      <a:pt x="2552" y="2489"/>
                    </a:cubicBezTo>
                    <a:lnTo>
                      <a:pt x="4569" y="2489"/>
                    </a:lnTo>
                    <a:cubicBezTo>
                      <a:pt x="4789" y="2489"/>
                      <a:pt x="5010" y="2678"/>
                      <a:pt x="5010" y="2867"/>
                    </a:cubicBezTo>
                    <a:cubicBezTo>
                      <a:pt x="5010" y="3056"/>
                      <a:pt x="4789" y="3277"/>
                      <a:pt x="4569" y="3277"/>
                    </a:cubicBezTo>
                    <a:lnTo>
                      <a:pt x="2489" y="3277"/>
                    </a:lnTo>
                    <a:lnTo>
                      <a:pt x="2489" y="4096"/>
                    </a:lnTo>
                    <a:lnTo>
                      <a:pt x="4569" y="4096"/>
                    </a:lnTo>
                    <a:cubicBezTo>
                      <a:pt x="4789" y="4096"/>
                      <a:pt x="5010" y="4285"/>
                      <a:pt x="5010" y="4537"/>
                    </a:cubicBezTo>
                    <a:cubicBezTo>
                      <a:pt x="5010" y="4757"/>
                      <a:pt x="4789" y="4915"/>
                      <a:pt x="4569" y="4915"/>
                    </a:cubicBezTo>
                    <a:lnTo>
                      <a:pt x="2489" y="4915"/>
                    </a:lnTo>
                    <a:lnTo>
                      <a:pt x="2489" y="5734"/>
                    </a:lnTo>
                    <a:lnTo>
                      <a:pt x="4569" y="5734"/>
                    </a:lnTo>
                    <a:cubicBezTo>
                      <a:pt x="4789" y="5734"/>
                      <a:pt x="5010" y="5955"/>
                      <a:pt x="5010" y="6144"/>
                    </a:cubicBezTo>
                    <a:cubicBezTo>
                      <a:pt x="5010" y="6396"/>
                      <a:pt x="4789" y="6585"/>
                      <a:pt x="4569" y="6585"/>
                    </a:cubicBezTo>
                    <a:lnTo>
                      <a:pt x="2552" y="6585"/>
                    </a:lnTo>
                    <a:cubicBezTo>
                      <a:pt x="2741" y="7845"/>
                      <a:pt x="3750" y="8822"/>
                      <a:pt x="5010" y="9011"/>
                    </a:cubicBezTo>
                    <a:lnTo>
                      <a:pt x="5010" y="9861"/>
                    </a:lnTo>
                    <a:cubicBezTo>
                      <a:pt x="2804" y="9641"/>
                      <a:pt x="1072" y="7876"/>
                      <a:pt x="851" y="5671"/>
                    </a:cubicBezTo>
                    <a:lnTo>
                      <a:pt x="851" y="5671"/>
                    </a:lnTo>
                    <a:cubicBezTo>
                      <a:pt x="977" y="5703"/>
                      <a:pt x="1135" y="5734"/>
                      <a:pt x="1261" y="5734"/>
                    </a:cubicBezTo>
                    <a:cubicBezTo>
                      <a:pt x="1418" y="5734"/>
                      <a:pt x="1544" y="5703"/>
                      <a:pt x="1702" y="5671"/>
                    </a:cubicBezTo>
                    <a:lnTo>
                      <a:pt x="1702" y="3340"/>
                    </a:lnTo>
                    <a:cubicBezTo>
                      <a:pt x="1576" y="3308"/>
                      <a:pt x="1418" y="3277"/>
                      <a:pt x="1261" y="3277"/>
                    </a:cubicBezTo>
                    <a:cubicBezTo>
                      <a:pt x="599" y="3277"/>
                      <a:pt x="0" y="3812"/>
                      <a:pt x="0" y="4537"/>
                    </a:cubicBezTo>
                    <a:lnTo>
                      <a:pt x="0" y="5356"/>
                    </a:lnTo>
                    <a:cubicBezTo>
                      <a:pt x="0" y="8191"/>
                      <a:pt x="2206" y="10523"/>
                      <a:pt x="4947" y="10712"/>
                    </a:cubicBezTo>
                    <a:lnTo>
                      <a:pt x="4947" y="11657"/>
                    </a:lnTo>
                    <a:cubicBezTo>
                      <a:pt x="4002" y="11846"/>
                      <a:pt x="3308" y="12697"/>
                      <a:pt x="3308" y="13673"/>
                    </a:cubicBezTo>
                    <a:cubicBezTo>
                      <a:pt x="3308" y="13894"/>
                      <a:pt x="3497" y="14051"/>
                      <a:pt x="3750" y="14051"/>
                    </a:cubicBezTo>
                    <a:lnTo>
                      <a:pt x="7058" y="14051"/>
                    </a:lnTo>
                    <a:cubicBezTo>
                      <a:pt x="7278" y="14051"/>
                      <a:pt x="7436" y="13862"/>
                      <a:pt x="7436" y="13673"/>
                    </a:cubicBezTo>
                    <a:cubicBezTo>
                      <a:pt x="7436" y="12697"/>
                      <a:pt x="6743" y="11815"/>
                      <a:pt x="5797" y="11657"/>
                    </a:cubicBezTo>
                    <a:lnTo>
                      <a:pt x="5797" y="10712"/>
                    </a:lnTo>
                    <a:cubicBezTo>
                      <a:pt x="8570" y="10523"/>
                      <a:pt x="10775" y="8191"/>
                      <a:pt x="10775" y="5356"/>
                    </a:cubicBezTo>
                    <a:lnTo>
                      <a:pt x="10775" y="4537"/>
                    </a:lnTo>
                    <a:cubicBezTo>
                      <a:pt x="10775" y="3875"/>
                      <a:pt x="10240" y="3277"/>
                      <a:pt x="9515" y="3277"/>
                    </a:cubicBezTo>
                    <a:cubicBezTo>
                      <a:pt x="9357" y="3277"/>
                      <a:pt x="9263" y="3308"/>
                      <a:pt x="9137" y="3340"/>
                    </a:cubicBezTo>
                    <a:lnTo>
                      <a:pt x="9137" y="5671"/>
                    </a:lnTo>
                    <a:cubicBezTo>
                      <a:pt x="9263" y="5703"/>
                      <a:pt x="9420" y="5734"/>
                      <a:pt x="9515" y="5734"/>
                    </a:cubicBezTo>
                    <a:cubicBezTo>
                      <a:pt x="9672" y="5734"/>
                      <a:pt x="9798" y="5703"/>
                      <a:pt x="9925" y="5671"/>
                    </a:cubicBezTo>
                    <a:lnTo>
                      <a:pt x="9925" y="5671"/>
                    </a:lnTo>
                    <a:cubicBezTo>
                      <a:pt x="9767" y="7876"/>
                      <a:pt x="8003" y="9641"/>
                      <a:pt x="5797" y="9861"/>
                    </a:cubicBezTo>
                    <a:lnTo>
                      <a:pt x="5797" y="9011"/>
                    </a:lnTo>
                    <a:cubicBezTo>
                      <a:pt x="7058" y="8822"/>
                      <a:pt x="8034" y="7845"/>
                      <a:pt x="8223" y="6585"/>
                    </a:cubicBezTo>
                    <a:lnTo>
                      <a:pt x="6207" y="6585"/>
                    </a:lnTo>
                    <a:cubicBezTo>
                      <a:pt x="5986" y="6585"/>
                      <a:pt x="5829" y="6396"/>
                      <a:pt x="5829" y="6144"/>
                    </a:cubicBezTo>
                    <a:cubicBezTo>
                      <a:pt x="5829" y="5892"/>
                      <a:pt x="6018" y="5734"/>
                      <a:pt x="6207" y="5734"/>
                    </a:cubicBezTo>
                    <a:lnTo>
                      <a:pt x="8318" y="5734"/>
                    </a:lnTo>
                    <a:lnTo>
                      <a:pt x="8318" y="4915"/>
                    </a:lnTo>
                    <a:lnTo>
                      <a:pt x="6207" y="4915"/>
                    </a:lnTo>
                    <a:cubicBezTo>
                      <a:pt x="5986" y="4915"/>
                      <a:pt x="5829" y="4726"/>
                      <a:pt x="5829" y="4537"/>
                    </a:cubicBezTo>
                    <a:cubicBezTo>
                      <a:pt x="5829" y="4285"/>
                      <a:pt x="6018" y="4096"/>
                      <a:pt x="6207" y="4096"/>
                    </a:cubicBezTo>
                    <a:lnTo>
                      <a:pt x="8318" y="4096"/>
                    </a:lnTo>
                    <a:lnTo>
                      <a:pt x="8318" y="3277"/>
                    </a:lnTo>
                    <a:lnTo>
                      <a:pt x="6207" y="3277"/>
                    </a:lnTo>
                    <a:cubicBezTo>
                      <a:pt x="5986" y="3277"/>
                      <a:pt x="5829" y="3056"/>
                      <a:pt x="5829" y="2867"/>
                    </a:cubicBezTo>
                    <a:cubicBezTo>
                      <a:pt x="5829" y="2678"/>
                      <a:pt x="6018" y="2489"/>
                      <a:pt x="6207" y="2489"/>
                    </a:cubicBezTo>
                    <a:lnTo>
                      <a:pt x="8223" y="2489"/>
                    </a:lnTo>
                    <a:cubicBezTo>
                      <a:pt x="8034" y="1071"/>
                      <a:pt x="6806" y="0"/>
                      <a:pt x="5388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5" name="Google Shape;8023;p60">
            <a:extLst>
              <a:ext uri="{FF2B5EF4-FFF2-40B4-BE49-F238E27FC236}">
                <a16:creationId xmlns:a16="http://schemas.microsoft.com/office/drawing/2014/main" id="{9645ECB7-DE0A-4046-AB0C-67DF40EE758F}"/>
              </a:ext>
            </a:extLst>
          </p:cNvPr>
          <p:cNvGrpSpPr/>
          <p:nvPr/>
        </p:nvGrpSpPr>
        <p:grpSpPr>
          <a:xfrm>
            <a:off x="4921457" y="2628972"/>
            <a:ext cx="763929" cy="732222"/>
            <a:chOff x="-8674650" y="3210975"/>
            <a:chExt cx="376525" cy="352275"/>
          </a:xfrm>
          <a:solidFill>
            <a:schemeClr val="bg1"/>
          </a:solidFill>
        </p:grpSpPr>
        <p:sp>
          <p:nvSpPr>
            <p:cNvPr id="36" name="Google Shape;8024;p60">
              <a:extLst>
                <a:ext uri="{FF2B5EF4-FFF2-40B4-BE49-F238E27FC236}">
                  <a16:creationId xmlns:a16="http://schemas.microsoft.com/office/drawing/2014/main" id="{795BCD82-2B09-B549-A559-F78CB0BEABB0}"/>
                </a:ext>
              </a:extLst>
            </p:cNvPr>
            <p:cNvSpPr/>
            <p:nvPr/>
          </p:nvSpPr>
          <p:spPr>
            <a:xfrm>
              <a:off x="-8542325" y="3335375"/>
              <a:ext cx="112650" cy="104375"/>
            </a:xfrm>
            <a:custGeom>
              <a:avLst/>
              <a:gdLst/>
              <a:ahLst/>
              <a:cxnLst/>
              <a:rect l="l" t="t" r="r" b="b"/>
              <a:pathLst>
                <a:path w="4506" h="4175" extrusionOk="0">
                  <a:moveTo>
                    <a:pt x="2226" y="843"/>
                  </a:moveTo>
                  <a:cubicBezTo>
                    <a:pt x="2537" y="843"/>
                    <a:pt x="2852" y="969"/>
                    <a:pt x="3120" y="1221"/>
                  </a:cubicBezTo>
                  <a:cubicBezTo>
                    <a:pt x="3624" y="1694"/>
                    <a:pt x="3624" y="2545"/>
                    <a:pt x="3120" y="3017"/>
                  </a:cubicBezTo>
                  <a:cubicBezTo>
                    <a:pt x="2883" y="3238"/>
                    <a:pt x="2568" y="3348"/>
                    <a:pt x="2249" y="3348"/>
                  </a:cubicBezTo>
                  <a:cubicBezTo>
                    <a:pt x="1930" y="3348"/>
                    <a:pt x="1607" y="3238"/>
                    <a:pt x="1355" y="3017"/>
                  </a:cubicBezTo>
                  <a:cubicBezTo>
                    <a:pt x="883" y="2545"/>
                    <a:pt x="883" y="1694"/>
                    <a:pt x="1355" y="1221"/>
                  </a:cubicBezTo>
                  <a:cubicBezTo>
                    <a:pt x="1607" y="969"/>
                    <a:pt x="1915" y="843"/>
                    <a:pt x="2226" y="843"/>
                  </a:cubicBezTo>
                  <a:close/>
                  <a:moveTo>
                    <a:pt x="2277" y="1"/>
                  </a:moveTo>
                  <a:cubicBezTo>
                    <a:pt x="1749" y="1"/>
                    <a:pt x="1214" y="197"/>
                    <a:pt x="788" y="591"/>
                  </a:cubicBezTo>
                  <a:cubicBezTo>
                    <a:pt x="1" y="1379"/>
                    <a:pt x="1" y="2765"/>
                    <a:pt x="788" y="3584"/>
                  </a:cubicBezTo>
                  <a:cubicBezTo>
                    <a:pt x="1182" y="3978"/>
                    <a:pt x="1718" y="4175"/>
                    <a:pt x="2253" y="4175"/>
                  </a:cubicBezTo>
                  <a:cubicBezTo>
                    <a:pt x="2789" y="4175"/>
                    <a:pt x="3324" y="3978"/>
                    <a:pt x="3718" y="3584"/>
                  </a:cubicBezTo>
                  <a:cubicBezTo>
                    <a:pt x="4506" y="2797"/>
                    <a:pt x="4506" y="1442"/>
                    <a:pt x="3718" y="591"/>
                  </a:cubicBezTo>
                  <a:cubicBezTo>
                    <a:pt x="3324" y="197"/>
                    <a:pt x="2805" y="1"/>
                    <a:pt x="22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8025;p60">
              <a:extLst>
                <a:ext uri="{FF2B5EF4-FFF2-40B4-BE49-F238E27FC236}">
                  <a16:creationId xmlns:a16="http://schemas.microsoft.com/office/drawing/2014/main" id="{80930636-A2FE-E04C-B196-38B7B5FB4FE4}"/>
                </a:ext>
              </a:extLst>
            </p:cNvPr>
            <p:cNvSpPr/>
            <p:nvPr/>
          </p:nvSpPr>
          <p:spPr>
            <a:xfrm>
              <a:off x="-8496650" y="3377125"/>
              <a:ext cx="22875" cy="20900"/>
            </a:xfrm>
            <a:custGeom>
              <a:avLst/>
              <a:gdLst/>
              <a:ahLst/>
              <a:cxnLst/>
              <a:rect l="l" t="t" r="r" b="b"/>
              <a:pathLst>
                <a:path w="915" h="836" extrusionOk="0">
                  <a:moveTo>
                    <a:pt x="458" y="0"/>
                  </a:moveTo>
                  <a:cubicBezTo>
                    <a:pt x="348" y="0"/>
                    <a:pt x="237" y="40"/>
                    <a:pt x="159" y="118"/>
                  </a:cubicBezTo>
                  <a:cubicBezTo>
                    <a:pt x="1" y="276"/>
                    <a:pt x="1" y="560"/>
                    <a:pt x="159" y="717"/>
                  </a:cubicBezTo>
                  <a:cubicBezTo>
                    <a:pt x="237" y="796"/>
                    <a:pt x="348" y="835"/>
                    <a:pt x="458" y="835"/>
                  </a:cubicBezTo>
                  <a:cubicBezTo>
                    <a:pt x="568" y="835"/>
                    <a:pt x="678" y="796"/>
                    <a:pt x="757" y="717"/>
                  </a:cubicBezTo>
                  <a:cubicBezTo>
                    <a:pt x="915" y="560"/>
                    <a:pt x="915" y="276"/>
                    <a:pt x="757" y="118"/>
                  </a:cubicBezTo>
                  <a:cubicBezTo>
                    <a:pt x="678" y="40"/>
                    <a:pt x="568" y="0"/>
                    <a:pt x="45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8026;p60">
              <a:extLst>
                <a:ext uri="{FF2B5EF4-FFF2-40B4-BE49-F238E27FC236}">
                  <a16:creationId xmlns:a16="http://schemas.microsoft.com/office/drawing/2014/main" id="{7C7FF8EB-5736-9C49-9D54-8AB6AADFFA31}"/>
                </a:ext>
              </a:extLst>
            </p:cNvPr>
            <p:cNvSpPr/>
            <p:nvPr/>
          </p:nvSpPr>
          <p:spPr>
            <a:xfrm>
              <a:off x="-8540750" y="3332825"/>
              <a:ext cx="242625" cy="230425"/>
            </a:xfrm>
            <a:custGeom>
              <a:avLst/>
              <a:gdLst/>
              <a:ahLst/>
              <a:cxnLst/>
              <a:rect l="l" t="t" r="r" b="b"/>
              <a:pathLst>
                <a:path w="9705" h="9217" extrusionOk="0">
                  <a:moveTo>
                    <a:pt x="8917" y="0"/>
                  </a:moveTo>
                  <a:lnTo>
                    <a:pt x="4978" y="1449"/>
                  </a:lnTo>
                  <a:cubicBezTo>
                    <a:pt x="5262" y="2521"/>
                    <a:pt x="4947" y="3529"/>
                    <a:pt x="4254" y="4253"/>
                  </a:cubicBezTo>
                  <a:cubicBezTo>
                    <a:pt x="3721" y="4763"/>
                    <a:pt x="2999" y="5069"/>
                    <a:pt x="2241" y="5069"/>
                  </a:cubicBezTo>
                  <a:cubicBezTo>
                    <a:pt x="1969" y="5069"/>
                    <a:pt x="1693" y="5030"/>
                    <a:pt x="1418" y="4946"/>
                  </a:cubicBezTo>
                  <a:lnTo>
                    <a:pt x="1" y="8853"/>
                  </a:lnTo>
                  <a:cubicBezTo>
                    <a:pt x="727" y="9095"/>
                    <a:pt x="1483" y="9216"/>
                    <a:pt x="2238" y="9216"/>
                  </a:cubicBezTo>
                  <a:cubicBezTo>
                    <a:pt x="4038" y="9216"/>
                    <a:pt x="5830" y="8528"/>
                    <a:pt x="7184" y="7152"/>
                  </a:cubicBezTo>
                  <a:cubicBezTo>
                    <a:pt x="9137" y="5230"/>
                    <a:pt x="9704" y="2426"/>
                    <a:pt x="891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8027;p60">
              <a:extLst>
                <a:ext uri="{FF2B5EF4-FFF2-40B4-BE49-F238E27FC236}">
                  <a16:creationId xmlns:a16="http://schemas.microsoft.com/office/drawing/2014/main" id="{CCCDFD95-F5BA-1D42-AD05-B00C8111D93E}"/>
                </a:ext>
              </a:extLst>
            </p:cNvPr>
            <p:cNvSpPr/>
            <p:nvPr/>
          </p:nvSpPr>
          <p:spPr>
            <a:xfrm>
              <a:off x="-8645500" y="3428125"/>
              <a:ext cx="120525" cy="118950"/>
            </a:xfrm>
            <a:custGeom>
              <a:avLst/>
              <a:gdLst/>
              <a:ahLst/>
              <a:cxnLst/>
              <a:rect l="l" t="t" r="r" b="b"/>
              <a:pathLst>
                <a:path w="4821" h="4758" extrusionOk="0">
                  <a:moveTo>
                    <a:pt x="3939" y="0"/>
                  </a:moveTo>
                  <a:lnTo>
                    <a:pt x="1" y="1418"/>
                  </a:lnTo>
                  <a:cubicBezTo>
                    <a:pt x="347" y="2143"/>
                    <a:pt x="788" y="2804"/>
                    <a:pt x="1387" y="3403"/>
                  </a:cubicBezTo>
                  <a:cubicBezTo>
                    <a:pt x="1985" y="3970"/>
                    <a:pt x="2678" y="4442"/>
                    <a:pt x="3403" y="4757"/>
                  </a:cubicBezTo>
                  <a:lnTo>
                    <a:pt x="4821" y="819"/>
                  </a:lnTo>
                  <a:cubicBezTo>
                    <a:pt x="4663" y="756"/>
                    <a:pt x="4506" y="599"/>
                    <a:pt x="4348" y="473"/>
                  </a:cubicBezTo>
                  <a:cubicBezTo>
                    <a:pt x="4191" y="315"/>
                    <a:pt x="4065" y="158"/>
                    <a:pt x="39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8028;p60">
              <a:extLst>
                <a:ext uri="{FF2B5EF4-FFF2-40B4-BE49-F238E27FC236}">
                  <a16:creationId xmlns:a16="http://schemas.microsoft.com/office/drawing/2014/main" id="{D668D2E3-0BD0-AC4F-82AE-FA2C3438B721}"/>
                </a:ext>
              </a:extLst>
            </p:cNvPr>
            <p:cNvSpPr/>
            <p:nvPr/>
          </p:nvSpPr>
          <p:spPr>
            <a:xfrm>
              <a:off x="-8448600" y="3227275"/>
              <a:ext cx="122900" cy="122900"/>
            </a:xfrm>
            <a:custGeom>
              <a:avLst/>
              <a:gdLst/>
              <a:ahLst/>
              <a:cxnLst/>
              <a:rect l="l" t="t" r="r" b="b"/>
              <a:pathLst>
                <a:path w="4916" h="4916" extrusionOk="0">
                  <a:moveTo>
                    <a:pt x="1419" y="1"/>
                  </a:moveTo>
                  <a:lnTo>
                    <a:pt x="1" y="3939"/>
                  </a:lnTo>
                  <a:cubicBezTo>
                    <a:pt x="190" y="4065"/>
                    <a:pt x="410" y="4191"/>
                    <a:pt x="568" y="4380"/>
                  </a:cubicBezTo>
                  <a:cubicBezTo>
                    <a:pt x="725" y="4537"/>
                    <a:pt x="883" y="4726"/>
                    <a:pt x="977" y="4915"/>
                  </a:cubicBezTo>
                  <a:lnTo>
                    <a:pt x="4916" y="3466"/>
                  </a:lnTo>
                  <a:cubicBezTo>
                    <a:pt x="4569" y="2710"/>
                    <a:pt x="4096" y="2017"/>
                    <a:pt x="3498" y="1418"/>
                  </a:cubicBezTo>
                  <a:cubicBezTo>
                    <a:pt x="2931" y="820"/>
                    <a:pt x="2175" y="347"/>
                    <a:pt x="14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8029;p60">
              <a:extLst>
                <a:ext uri="{FF2B5EF4-FFF2-40B4-BE49-F238E27FC236}">
                  <a16:creationId xmlns:a16="http://schemas.microsoft.com/office/drawing/2014/main" id="{56FC08D1-DC27-B244-A255-60BFAB35DEA7}"/>
                </a:ext>
              </a:extLst>
            </p:cNvPr>
            <p:cNvSpPr/>
            <p:nvPr/>
          </p:nvSpPr>
          <p:spPr>
            <a:xfrm>
              <a:off x="-8674650" y="3210975"/>
              <a:ext cx="241825" cy="232925"/>
            </a:xfrm>
            <a:custGeom>
              <a:avLst/>
              <a:gdLst/>
              <a:ahLst/>
              <a:cxnLst/>
              <a:rect l="l" t="t" r="r" b="b"/>
              <a:pathLst>
                <a:path w="9673" h="9317" extrusionOk="0">
                  <a:moveTo>
                    <a:pt x="7515" y="0"/>
                  </a:moveTo>
                  <a:cubicBezTo>
                    <a:pt x="5700" y="0"/>
                    <a:pt x="3894" y="698"/>
                    <a:pt x="2521" y="2070"/>
                  </a:cubicBezTo>
                  <a:cubicBezTo>
                    <a:pt x="568" y="3992"/>
                    <a:pt x="1" y="6827"/>
                    <a:pt x="820" y="9316"/>
                  </a:cubicBezTo>
                  <a:lnTo>
                    <a:pt x="4758" y="7899"/>
                  </a:lnTo>
                  <a:cubicBezTo>
                    <a:pt x="4475" y="6796"/>
                    <a:pt x="4790" y="5693"/>
                    <a:pt x="5514" y="5000"/>
                  </a:cubicBezTo>
                  <a:cubicBezTo>
                    <a:pt x="6037" y="4454"/>
                    <a:pt x="6793" y="4194"/>
                    <a:pt x="7538" y="4194"/>
                  </a:cubicBezTo>
                  <a:cubicBezTo>
                    <a:pt x="7781" y="4194"/>
                    <a:pt x="8023" y="4221"/>
                    <a:pt x="8255" y="4276"/>
                  </a:cubicBezTo>
                  <a:lnTo>
                    <a:pt x="9673" y="337"/>
                  </a:lnTo>
                  <a:cubicBezTo>
                    <a:pt x="8970" y="112"/>
                    <a:pt x="8242" y="0"/>
                    <a:pt x="75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" name="Google Shape;788;p42"/>
          <p:cNvSpPr txBox="1">
            <a:spLocks noGrp="1"/>
          </p:cNvSpPr>
          <p:nvPr>
            <p:ph type="ctrTitle" idx="2"/>
          </p:nvPr>
        </p:nvSpPr>
        <p:spPr>
          <a:xfrm flipH="1">
            <a:off x="5006375" y="1320400"/>
            <a:ext cx="2117100" cy="1797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KPI OVERVIEW</a:t>
            </a:r>
            <a:endParaRPr/>
          </a:p>
        </p:txBody>
      </p:sp>
      <p:pic>
        <p:nvPicPr>
          <p:cNvPr id="789" name="Google Shape;789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28500" y="1040000"/>
            <a:ext cx="3500699" cy="3063599"/>
          </a:xfrm>
          <a:prstGeom prst="rect">
            <a:avLst/>
          </a:prstGeom>
          <a:noFill/>
          <a:ln>
            <a:noFill/>
          </a:ln>
        </p:spPr>
      </p:pic>
      <p:sp>
        <p:nvSpPr>
          <p:cNvPr id="790" name="Google Shape;790;p42"/>
          <p:cNvSpPr txBox="1">
            <a:spLocks noGrp="1"/>
          </p:cNvSpPr>
          <p:nvPr>
            <p:ph type="title"/>
          </p:nvPr>
        </p:nvSpPr>
        <p:spPr>
          <a:xfrm flipH="1">
            <a:off x="7477262" y="1858700"/>
            <a:ext cx="1444800" cy="161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06</a:t>
            </a:r>
            <a:endParaRPr/>
          </a:p>
        </p:txBody>
      </p:sp>
      <p:sp>
        <p:nvSpPr>
          <p:cNvPr id="791" name="Google Shape;791;p42"/>
          <p:cNvSpPr txBox="1">
            <a:spLocks noGrp="1"/>
          </p:cNvSpPr>
          <p:nvPr>
            <p:ph type="subTitle" idx="1"/>
          </p:nvPr>
        </p:nvSpPr>
        <p:spPr>
          <a:xfrm flipH="1">
            <a:off x="5216975" y="2952184"/>
            <a:ext cx="1906500" cy="73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Here you could describe the topic of the section</a:t>
            </a:r>
            <a:endParaRPr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8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3" name="Google Shape;823;p44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KPI OVERVIEW</a:t>
            </a:r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C52914B8-C387-2E4A-8C34-B7BFA5FA0A94}"/>
              </a:ext>
            </a:extLst>
          </p:cNvPr>
          <p:cNvGrpSpPr/>
          <p:nvPr/>
        </p:nvGrpSpPr>
        <p:grpSpPr>
          <a:xfrm>
            <a:off x="651035" y="1465697"/>
            <a:ext cx="1456090" cy="851700"/>
            <a:chOff x="619900" y="1410450"/>
            <a:chExt cx="1194825" cy="683100"/>
          </a:xfrm>
        </p:grpSpPr>
        <p:sp>
          <p:nvSpPr>
            <p:cNvPr id="824" name="Google Shape;824;p44"/>
            <p:cNvSpPr/>
            <p:nvPr/>
          </p:nvSpPr>
          <p:spPr>
            <a:xfrm>
              <a:off x="619900" y="1410450"/>
              <a:ext cx="1189500" cy="683100"/>
            </a:xfrm>
            <a:prstGeom prst="rect">
              <a:avLst/>
            </a:prstGeom>
            <a:solidFill>
              <a:srgbClr val="7337D4">
                <a:alpha val="62310"/>
              </a:srgbClr>
            </a:solidFill>
            <a:ln w="19050" cap="flat" cmpd="sng">
              <a:solidFill>
                <a:srgbClr val="7337D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0" name="Google Shape;830;p44"/>
            <p:cNvSpPr/>
            <p:nvPr/>
          </p:nvSpPr>
          <p:spPr>
            <a:xfrm>
              <a:off x="789095" y="1667796"/>
              <a:ext cx="94591" cy="203515"/>
            </a:xfrm>
            <a:custGeom>
              <a:avLst/>
              <a:gdLst/>
              <a:ahLst/>
              <a:cxnLst/>
              <a:rect l="l" t="t" r="r" b="b"/>
              <a:pathLst>
                <a:path w="18147" h="39025" extrusionOk="0">
                  <a:moveTo>
                    <a:pt x="12195" y="1"/>
                  </a:moveTo>
                  <a:cubicBezTo>
                    <a:pt x="3805" y="1"/>
                    <a:pt x="3935" y="6635"/>
                    <a:pt x="3935" y="7578"/>
                  </a:cubicBezTo>
                  <a:lnTo>
                    <a:pt x="3935" y="12878"/>
                  </a:lnTo>
                  <a:lnTo>
                    <a:pt x="0" y="12878"/>
                  </a:lnTo>
                  <a:lnTo>
                    <a:pt x="0" y="19512"/>
                  </a:lnTo>
                  <a:lnTo>
                    <a:pt x="3935" y="19512"/>
                  </a:lnTo>
                  <a:lnTo>
                    <a:pt x="3935" y="39024"/>
                  </a:lnTo>
                  <a:lnTo>
                    <a:pt x="12065" y="39024"/>
                  </a:lnTo>
                  <a:lnTo>
                    <a:pt x="12065" y="19512"/>
                  </a:lnTo>
                  <a:lnTo>
                    <a:pt x="17496" y="19512"/>
                  </a:lnTo>
                  <a:cubicBezTo>
                    <a:pt x="17496" y="19512"/>
                    <a:pt x="18016" y="16390"/>
                    <a:pt x="18146" y="12878"/>
                  </a:cubicBezTo>
                  <a:lnTo>
                    <a:pt x="12065" y="12878"/>
                  </a:lnTo>
                  <a:lnTo>
                    <a:pt x="12065" y="8391"/>
                  </a:lnTo>
                  <a:cubicBezTo>
                    <a:pt x="12065" y="7740"/>
                    <a:pt x="12878" y="6765"/>
                    <a:pt x="13821" y="6765"/>
                  </a:cubicBezTo>
                  <a:lnTo>
                    <a:pt x="18146" y="6765"/>
                  </a:lnTo>
                  <a:lnTo>
                    <a:pt x="1814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8" name="Google Shape;838;p44"/>
            <p:cNvSpPr txBox="1"/>
            <p:nvPr/>
          </p:nvSpPr>
          <p:spPr>
            <a:xfrm>
              <a:off x="1054525" y="1550275"/>
              <a:ext cx="760200" cy="438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4775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s" sz="1000" dirty="0">
                  <a:solidFill>
                    <a:srgbClr val="FFFFFF"/>
                  </a:solidFill>
                  <a:latin typeface="Barlow Semi Condensed SemiBold"/>
                  <a:ea typeface="Barlow Semi Condensed Light"/>
                  <a:cs typeface="Barlow Semi Condensed Light"/>
                  <a:sym typeface="Barlow Semi Condensed SemiBold"/>
                </a:rPr>
                <a:t>500+</a:t>
              </a:r>
              <a:br>
                <a:rPr lang="es" sz="10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</a:br>
              <a:r>
                <a:rPr lang="es" sz="10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Followers</a:t>
              </a:r>
              <a:endParaRPr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5604082C-0207-4E48-891D-6018EE142A1D}"/>
              </a:ext>
            </a:extLst>
          </p:cNvPr>
          <p:cNvGrpSpPr/>
          <p:nvPr/>
        </p:nvGrpSpPr>
        <p:grpSpPr>
          <a:xfrm>
            <a:off x="2750723" y="1454347"/>
            <a:ext cx="1437320" cy="851700"/>
            <a:chOff x="1962836" y="1410450"/>
            <a:chExt cx="1195164" cy="683100"/>
          </a:xfrm>
        </p:grpSpPr>
        <p:sp>
          <p:nvSpPr>
            <p:cNvPr id="825" name="Google Shape;825;p44"/>
            <p:cNvSpPr/>
            <p:nvPr/>
          </p:nvSpPr>
          <p:spPr>
            <a:xfrm>
              <a:off x="1962836" y="1410450"/>
              <a:ext cx="1189500" cy="683100"/>
            </a:xfrm>
            <a:prstGeom prst="rect">
              <a:avLst/>
            </a:prstGeom>
            <a:solidFill>
              <a:srgbClr val="00FFFF">
                <a:alpha val="45380"/>
              </a:srgbClr>
            </a:solidFill>
            <a:ln w="19050" cap="flat" cmpd="sng">
              <a:solidFill>
                <a:srgbClr val="00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1" name="Google Shape;831;p44"/>
            <p:cNvSpPr/>
            <p:nvPr/>
          </p:nvSpPr>
          <p:spPr>
            <a:xfrm>
              <a:off x="2107685" y="1699349"/>
              <a:ext cx="203418" cy="140398"/>
            </a:xfrm>
            <a:custGeom>
              <a:avLst/>
              <a:gdLst/>
              <a:ahLst/>
              <a:cxnLst/>
              <a:rect l="l" t="t" r="r" b="b"/>
              <a:pathLst>
                <a:path w="39025" h="26922" extrusionOk="0">
                  <a:moveTo>
                    <a:pt x="27350" y="0"/>
                  </a:moveTo>
                  <a:lnTo>
                    <a:pt x="27350" y="0"/>
                  </a:lnTo>
                  <a:cubicBezTo>
                    <a:pt x="26197" y="125"/>
                    <a:pt x="25134" y="638"/>
                    <a:pt x="24332" y="1395"/>
                  </a:cubicBezTo>
                  <a:lnTo>
                    <a:pt x="24332" y="1395"/>
                  </a:lnTo>
                  <a:cubicBezTo>
                    <a:pt x="24579" y="1133"/>
                    <a:pt x="24781" y="747"/>
                    <a:pt x="24781" y="261"/>
                  </a:cubicBezTo>
                  <a:lnTo>
                    <a:pt x="24781" y="261"/>
                  </a:lnTo>
                  <a:cubicBezTo>
                    <a:pt x="21951" y="2179"/>
                    <a:pt x="20163" y="6114"/>
                    <a:pt x="18700" y="9756"/>
                  </a:cubicBezTo>
                  <a:cubicBezTo>
                    <a:pt x="17594" y="8683"/>
                    <a:pt x="16651" y="7870"/>
                    <a:pt x="15838" y="7447"/>
                  </a:cubicBezTo>
                  <a:cubicBezTo>
                    <a:pt x="13269" y="6114"/>
                    <a:pt x="10407" y="4748"/>
                    <a:pt x="5822" y="2992"/>
                  </a:cubicBezTo>
                  <a:lnTo>
                    <a:pt x="5822" y="2992"/>
                  </a:lnTo>
                  <a:cubicBezTo>
                    <a:pt x="5692" y="4488"/>
                    <a:pt x="6505" y="6504"/>
                    <a:pt x="9074" y="7870"/>
                  </a:cubicBezTo>
                  <a:cubicBezTo>
                    <a:pt x="8521" y="7870"/>
                    <a:pt x="7578" y="8000"/>
                    <a:pt x="6765" y="8130"/>
                  </a:cubicBezTo>
                  <a:cubicBezTo>
                    <a:pt x="7025" y="9886"/>
                    <a:pt x="8131" y="11382"/>
                    <a:pt x="11090" y="12065"/>
                  </a:cubicBezTo>
                  <a:cubicBezTo>
                    <a:pt x="9757" y="12195"/>
                    <a:pt x="9074" y="12455"/>
                    <a:pt x="8391" y="13138"/>
                  </a:cubicBezTo>
                  <a:cubicBezTo>
                    <a:pt x="9015" y="14268"/>
                    <a:pt x="10320" y="15480"/>
                    <a:pt x="12602" y="15480"/>
                  </a:cubicBezTo>
                  <a:cubicBezTo>
                    <a:pt x="12816" y="15480"/>
                    <a:pt x="13038" y="15469"/>
                    <a:pt x="13269" y="15447"/>
                  </a:cubicBezTo>
                  <a:lnTo>
                    <a:pt x="13269" y="15447"/>
                  </a:lnTo>
                  <a:cubicBezTo>
                    <a:pt x="10330" y="16733"/>
                    <a:pt x="11829" y="18855"/>
                    <a:pt x="14050" y="18855"/>
                  </a:cubicBezTo>
                  <a:cubicBezTo>
                    <a:pt x="14188" y="18855"/>
                    <a:pt x="14329" y="18846"/>
                    <a:pt x="14472" y="18829"/>
                  </a:cubicBezTo>
                  <a:lnTo>
                    <a:pt x="14472" y="18829"/>
                  </a:lnTo>
                  <a:cubicBezTo>
                    <a:pt x="12352" y="20949"/>
                    <a:pt x="9610" y="21931"/>
                    <a:pt x="6946" y="21931"/>
                  </a:cubicBezTo>
                  <a:cubicBezTo>
                    <a:pt x="4337" y="21931"/>
                    <a:pt x="1803" y="20990"/>
                    <a:pt x="1" y="19252"/>
                  </a:cubicBezTo>
                  <a:lnTo>
                    <a:pt x="1" y="19252"/>
                  </a:lnTo>
                  <a:cubicBezTo>
                    <a:pt x="3943" y="24613"/>
                    <a:pt x="9785" y="26921"/>
                    <a:pt x="15554" y="26921"/>
                  </a:cubicBezTo>
                  <a:cubicBezTo>
                    <a:pt x="24064" y="26921"/>
                    <a:pt x="32416" y="21899"/>
                    <a:pt x="34276" y="14244"/>
                  </a:cubicBezTo>
                  <a:cubicBezTo>
                    <a:pt x="36715" y="14244"/>
                    <a:pt x="38049" y="13431"/>
                    <a:pt x="39024" y="12455"/>
                  </a:cubicBezTo>
                  <a:lnTo>
                    <a:pt x="39024" y="12455"/>
                  </a:lnTo>
                  <a:cubicBezTo>
                    <a:pt x="38637" y="12538"/>
                    <a:pt x="38195" y="12574"/>
                    <a:pt x="37736" y="12574"/>
                  </a:cubicBezTo>
                  <a:cubicBezTo>
                    <a:pt x="36575" y="12574"/>
                    <a:pt x="35306" y="12345"/>
                    <a:pt x="34537" y="12065"/>
                  </a:cubicBezTo>
                  <a:cubicBezTo>
                    <a:pt x="36715" y="11805"/>
                    <a:pt x="38211" y="10829"/>
                    <a:pt x="38732" y="9496"/>
                  </a:cubicBezTo>
                  <a:lnTo>
                    <a:pt x="38732" y="9496"/>
                  </a:lnTo>
                  <a:cubicBezTo>
                    <a:pt x="38222" y="9787"/>
                    <a:pt x="36737" y="10168"/>
                    <a:pt x="35462" y="10168"/>
                  </a:cubicBezTo>
                  <a:cubicBezTo>
                    <a:pt x="35026" y="10168"/>
                    <a:pt x="34616" y="10124"/>
                    <a:pt x="34276" y="10016"/>
                  </a:cubicBezTo>
                  <a:cubicBezTo>
                    <a:pt x="34146" y="9626"/>
                    <a:pt x="33984" y="9366"/>
                    <a:pt x="33984" y="9073"/>
                  </a:cubicBezTo>
                  <a:cubicBezTo>
                    <a:pt x="32954" y="5454"/>
                    <a:pt x="29680" y="2554"/>
                    <a:pt x="26171" y="2554"/>
                  </a:cubicBezTo>
                  <a:cubicBezTo>
                    <a:pt x="26022" y="2554"/>
                    <a:pt x="25873" y="2559"/>
                    <a:pt x="25724" y="2569"/>
                  </a:cubicBezTo>
                  <a:cubicBezTo>
                    <a:pt x="26016" y="2439"/>
                    <a:pt x="26277" y="2439"/>
                    <a:pt x="26667" y="2309"/>
                  </a:cubicBezTo>
                  <a:cubicBezTo>
                    <a:pt x="27090" y="2179"/>
                    <a:pt x="29398" y="1757"/>
                    <a:pt x="28976" y="944"/>
                  </a:cubicBezTo>
                  <a:cubicBezTo>
                    <a:pt x="28917" y="759"/>
                    <a:pt x="28724" y="687"/>
                    <a:pt x="28453" y="687"/>
                  </a:cubicBezTo>
                  <a:cubicBezTo>
                    <a:pt x="27531" y="687"/>
                    <a:pt x="25706" y="1526"/>
                    <a:pt x="25203" y="1626"/>
                  </a:cubicBezTo>
                  <a:cubicBezTo>
                    <a:pt x="26016" y="1366"/>
                    <a:pt x="27220" y="944"/>
                    <a:pt x="2735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9" name="Google Shape;839;p44"/>
            <p:cNvSpPr txBox="1"/>
            <p:nvPr/>
          </p:nvSpPr>
          <p:spPr>
            <a:xfrm>
              <a:off x="2397800" y="1550275"/>
              <a:ext cx="760200" cy="438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4775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s" sz="1000" dirty="0">
                  <a:solidFill>
                    <a:srgbClr val="FFFFFF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120</a:t>
              </a:r>
              <a:br>
                <a:rPr lang="es" sz="10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</a:br>
              <a:r>
                <a:rPr lang="es" sz="10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Followers</a:t>
              </a:r>
              <a:endParaRPr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endParaRPr>
            </a:p>
          </p:txBody>
        </p:sp>
      </p:grpSp>
      <p:grpSp>
        <p:nvGrpSpPr>
          <p:cNvPr id="2" name="Group 1">
            <a:extLst>
              <a:ext uri="{FF2B5EF4-FFF2-40B4-BE49-F238E27FC236}">
                <a16:creationId xmlns:a16="http://schemas.microsoft.com/office/drawing/2014/main" id="{FB398714-54FA-914E-A43F-C0EF2BBE9D7C}"/>
              </a:ext>
            </a:extLst>
          </p:cNvPr>
          <p:cNvGrpSpPr/>
          <p:nvPr/>
        </p:nvGrpSpPr>
        <p:grpSpPr>
          <a:xfrm>
            <a:off x="4831642" y="1465697"/>
            <a:ext cx="1458964" cy="851700"/>
            <a:chOff x="3305772" y="1410450"/>
            <a:chExt cx="1202178" cy="683100"/>
          </a:xfrm>
        </p:grpSpPr>
        <p:sp>
          <p:nvSpPr>
            <p:cNvPr id="826" name="Google Shape;826;p44"/>
            <p:cNvSpPr/>
            <p:nvPr/>
          </p:nvSpPr>
          <p:spPr>
            <a:xfrm>
              <a:off x="3305772" y="1410450"/>
              <a:ext cx="1189500" cy="683100"/>
            </a:xfrm>
            <a:prstGeom prst="rect">
              <a:avLst/>
            </a:prstGeom>
            <a:solidFill>
              <a:srgbClr val="E613D5">
                <a:alpha val="35380"/>
              </a:srgbClr>
            </a:solidFill>
            <a:ln w="19050" cap="flat" cmpd="sng">
              <a:solidFill>
                <a:srgbClr val="E613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3" name="Google Shape;833;p44"/>
            <p:cNvSpPr/>
            <p:nvPr/>
          </p:nvSpPr>
          <p:spPr>
            <a:xfrm>
              <a:off x="3448839" y="1692629"/>
              <a:ext cx="219223" cy="153824"/>
            </a:xfrm>
            <a:custGeom>
              <a:avLst/>
              <a:gdLst/>
              <a:ahLst/>
              <a:cxnLst/>
              <a:rect l="l" t="t" r="r" b="b"/>
              <a:pathLst>
                <a:path w="39025" h="27383" extrusionOk="0">
                  <a:moveTo>
                    <a:pt x="39024" y="5822"/>
                  </a:moveTo>
                  <a:cubicBezTo>
                    <a:pt x="39024" y="2570"/>
                    <a:pt x="36292" y="1"/>
                    <a:pt x="33040" y="1"/>
                  </a:cubicBezTo>
                  <a:lnTo>
                    <a:pt x="5822" y="1"/>
                  </a:lnTo>
                  <a:cubicBezTo>
                    <a:pt x="2570" y="1"/>
                    <a:pt x="0" y="2570"/>
                    <a:pt x="0" y="5822"/>
                  </a:cubicBezTo>
                  <a:lnTo>
                    <a:pt x="0" y="21529"/>
                  </a:lnTo>
                  <a:cubicBezTo>
                    <a:pt x="0" y="24651"/>
                    <a:pt x="2570" y="27382"/>
                    <a:pt x="5822" y="27382"/>
                  </a:cubicBezTo>
                  <a:lnTo>
                    <a:pt x="33040" y="27382"/>
                  </a:lnTo>
                  <a:cubicBezTo>
                    <a:pt x="36292" y="27382"/>
                    <a:pt x="39024" y="24651"/>
                    <a:pt x="39024" y="21529"/>
                  </a:cubicBezTo>
                  <a:close/>
                  <a:moveTo>
                    <a:pt x="15577" y="20326"/>
                  </a:moveTo>
                  <a:lnTo>
                    <a:pt x="15577" y="5562"/>
                  </a:lnTo>
                  <a:lnTo>
                    <a:pt x="26699" y="12879"/>
                  </a:lnTo>
                  <a:close/>
                  <a:moveTo>
                    <a:pt x="15577" y="20326"/>
                  </a:moveTo>
                  <a:lnTo>
                    <a:pt x="15577" y="2032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0" name="Google Shape;840;p44"/>
            <p:cNvSpPr txBox="1"/>
            <p:nvPr/>
          </p:nvSpPr>
          <p:spPr>
            <a:xfrm>
              <a:off x="3747750" y="1550275"/>
              <a:ext cx="760200" cy="438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4775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s" sz="1000" dirty="0">
                  <a:solidFill>
                    <a:srgbClr val="FFFFFF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&gt;100</a:t>
              </a:r>
              <a:br>
                <a:rPr lang="es" sz="10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</a:br>
              <a:r>
                <a:rPr lang="es" sz="10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Views</a:t>
              </a:r>
              <a:endParaRPr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endParaRP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D093E6D2-22A6-6C45-8D35-0153ED580EB8}"/>
              </a:ext>
            </a:extLst>
          </p:cNvPr>
          <p:cNvGrpSpPr/>
          <p:nvPr/>
        </p:nvGrpSpPr>
        <p:grpSpPr>
          <a:xfrm>
            <a:off x="6911690" y="1443972"/>
            <a:ext cx="1458965" cy="851700"/>
            <a:chOff x="5991655" y="1410450"/>
            <a:chExt cx="1189500" cy="683100"/>
          </a:xfrm>
        </p:grpSpPr>
        <p:sp>
          <p:nvSpPr>
            <p:cNvPr id="828" name="Google Shape;828;p44"/>
            <p:cNvSpPr/>
            <p:nvPr/>
          </p:nvSpPr>
          <p:spPr>
            <a:xfrm>
              <a:off x="5991655" y="1410450"/>
              <a:ext cx="1189500" cy="683100"/>
            </a:xfrm>
            <a:prstGeom prst="rect">
              <a:avLst/>
            </a:prstGeom>
            <a:solidFill>
              <a:srgbClr val="00FFFF">
                <a:alpha val="45380"/>
              </a:srgbClr>
            </a:solidFill>
            <a:ln w="19050" cap="flat" cmpd="sng">
              <a:solidFill>
                <a:srgbClr val="00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4" name="Google Shape;834;p44"/>
            <p:cNvSpPr/>
            <p:nvPr/>
          </p:nvSpPr>
          <p:spPr>
            <a:xfrm>
              <a:off x="6126616" y="1692568"/>
              <a:ext cx="153805" cy="154080"/>
            </a:xfrm>
            <a:custGeom>
              <a:avLst/>
              <a:gdLst/>
              <a:ahLst/>
              <a:cxnLst/>
              <a:rect l="l" t="t" r="r" b="b"/>
              <a:pathLst>
                <a:path w="119926" h="119907" extrusionOk="0">
                  <a:moveTo>
                    <a:pt x="98708" y="14513"/>
                  </a:moveTo>
                  <a:cubicBezTo>
                    <a:pt x="102529" y="14588"/>
                    <a:pt x="105656" y="17790"/>
                    <a:pt x="105656" y="21611"/>
                  </a:cubicBezTo>
                  <a:cubicBezTo>
                    <a:pt x="105656" y="25431"/>
                    <a:pt x="102454" y="28558"/>
                    <a:pt x="98633" y="28558"/>
                  </a:cubicBezTo>
                  <a:cubicBezTo>
                    <a:pt x="94720" y="28558"/>
                    <a:pt x="91611" y="25356"/>
                    <a:pt x="91611" y="21461"/>
                  </a:cubicBezTo>
                  <a:cubicBezTo>
                    <a:pt x="91686" y="17641"/>
                    <a:pt x="94888" y="14513"/>
                    <a:pt x="98708" y="14513"/>
                  </a:cubicBezTo>
                  <a:close/>
                  <a:moveTo>
                    <a:pt x="60000" y="28558"/>
                  </a:moveTo>
                  <a:cubicBezTo>
                    <a:pt x="77472" y="28558"/>
                    <a:pt x="91686" y="42828"/>
                    <a:pt x="91611" y="60244"/>
                  </a:cubicBezTo>
                  <a:cubicBezTo>
                    <a:pt x="91611" y="77641"/>
                    <a:pt x="77397" y="91761"/>
                    <a:pt x="60000" y="91761"/>
                  </a:cubicBezTo>
                  <a:cubicBezTo>
                    <a:pt x="42603" y="91761"/>
                    <a:pt x="28408" y="77566"/>
                    <a:pt x="28408" y="60150"/>
                  </a:cubicBezTo>
                  <a:cubicBezTo>
                    <a:pt x="28483" y="42753"/>
                    <a:pt x="42603" y="28558"/>
                    <a:pt x="60000" y="28558"/>
                  </a:cubicBezTo>
                  <a:close/>
                  <a:moveTo>
                    <a:pt x="15524" y="0"/>
                  </a:moveTo>
                  <a:cubicBezTo>
                    <a:pt x="13577" y="693"/>
                    <a:pt x="11461" y="1086"/>
                    <a:pt x="9588" y="2023"/>
                  </a:cubicBezTo>
                  <a:cubicBezTo>
                    <a:pt x="3502" y="5300"/>
                    <a:pt x="150" y="10524"/>
                    <a:pt x="150" y="17397"/>
                  </a:cubicBezTo>
                  <a:cubicBezTo>
                    <a:pt x="0" y="45805"/>
                    <a:pt x="75" y="74120"/>
                    <a:pt x="75" y="102454"/>
                  </a:cubicBezTo>
                  <a:cubicBezTo>
                    <a:pt x="75" y="112042"/>
                    <a:pt x="7884" y="119851"/>
                    <a:pt x="17472" y="119851"/>
                  </a:cubicBezTo>
                  <a:cubicBezTo>
                    <a:pt x="31639" y="119888"/>
                    <a:pt x="45820" y="119907"/>
                    <a:pt x="60000" y="119907"/>
                  </a:cubicBezTo>
                  <a:cubicBezTo>
                    <a:pt x="74181" y="119907"/>
                    <a:pt x="88362" y="119888"/>
                    <a:pt x="102529" y="119851"/>
                  </a:cubicBezTo>
                  <a:cubicBezTo>
                    <a:pt x="111105" y="119851"/>
                    <a:pt x="118296" y="113615"/>
                    <a:pt x="119701" y="105094"/>
                  </a:cubicBezTo>
                  <a:cubicBezTo>
                    <a:pt x="119776" y="104794"/>
                    <a:pt x="119851" y="104476"/>
                    <a:pt x="119926" y="104158"/>
                  </a:cubicBezTo>
                  <a:lnTo>
                    <a:pt x="119926" y="15450"/>
                  </a:lnTo>
                  <a:cubicBezTo>
                    <a:pt x="119776" y="14738"/>
                    <a:pt x="119607" y="13970"/>
                    <a:pt x="119383" y="13259"/>
                  </a:cubicBezTo>
                  <a:cubicBezTo>
                    <a:pt x="117266" y="6086"/>
                    <a:pt x="112510" y="1723"/>
                    <a:pt x="105094" y="225"/>
                  </a:cubicBezTo>
                  <a:cubicBezTo>
                    <a:pt x="104869" y="225"/>
                    <a:pt x="104720" y="75"/>
                    <a:pt x="10447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2" name="Google Shape;842;p44"/>
            <p:cNvSpPr txBox="1"/>
            <p:nvPr/>
          </p:nvSpPr>
          <p:spPr>
            <a:xfrm>
              <a:off x="6396863" y="1550275"/>
              <a:ext cx="760200" cy="438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4775" rIns="0" bIns="0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s" sz="1000" dirty="0">
                  <a:solidFill>
                    <a:srgbClr val="FFFFFF"/>
                  </a:solidFill>
                  <a:latin typeface="Barlow Semi Condensed SemiBold"/>
                  <a:ea typeface="Barlow Semi Condensed SemiBold"/>
                  <a:cs typeface="Barlow Semi Condensed SemiBold"/>
                  <a:sym typeface="Barlow Semi Condensed SemiBold"/>
                </a:rPr>
                <a:t>500+</a:t>
              </a:r>
              <a:br>
                <a:rPr lang="es" sz="10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</a:br>
              <a:r>
                <a:rPr lang="es" sz="10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Likes</a:t>
              </a:r>
              <a:endParaRPr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endParaRPr>
            </a:p>
          </p:txBody>
        </p:sp>
      </p:grpSp>
      <p:sp>
        <p:nvSpPr>
          <p:cNvPr id="25" name="TextBox 24">
            <a:extLst>
              <a:ext uri="{FF2B5EF4-FFF2-40B4-BE49-F238E27FC236}">
                <a16:creationId xmlns:a16="http://schemas.microsoft.com/office/drawing/2014/main" id="{9F18F39A-F6B0-5948-8132-C46F5FA72F0C}"/>
              </a:ext>
            </a:extLst>
          </p:cNvPr>
          <p:cNvSpPr txBox="1"/>
          <p:nvPr/>
        </p:nvSpPr>
        <p:spPr>
          <a:xfrm>
            <a:off x="2729079" y="2684765"/>
            <a:ext cx="1458964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Pros: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000" dirty="0"/>
              <a:t>Sharing is quick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000" dirty="0"/>
              <a:t>Can reach a large audience through recommendations</a:t>
            </a:r>
          </a:p>
          <a:p>
            <a:pPr algn="ctr"/>
            <a:endParaRPr lang="en-GB" sz="1000" dirty="0"/>
          </a:p>
          <a:p>
            <a:pPr algn="ctr"/>
            <a:r>
              <a:rPr lang="en-GB" sz="1000" dirty="0"/>
              <a:t>Cons: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000" dirty="0"/>
              <a:t>Less freedom in length of comments</a:t>
            </a:r>
          </a:p>
          <a:p>
            <a:pPr algn="ctr"/>
            <a:endParaRPr lang="en-GB" sz="1100" dirty="0"/>
          </a:p>
          <a:p>
            <a:pPr algn="ctr"/>
            <a:endParaRPr lang="en-GB" sz="1100" dirty="0"/>
          </a:p>
          <a:p>
            <a:pPr algn="ctr"/>
            <a:endParaRPr lang="en-GB" sz="11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7C83B5A-1169-404A-8337-D889B03E2513}"/>
              </a:ext>
            </a:extLst>
          </p:cNvPr>
          <p:cNvSpPr txBox="1"/>
          <p:nvPr/>
        </p:nvSpPr>
        <p:spPr>
          <a:xfrm>
            <a:off x="641672" y="2657322"/>
            <a:ext cx="145896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Pros: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/>
              <a:t>Can be shared with anyone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/>
              <a:t>Wider age Demographic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GB" sz="1100" dirty="0"/>
          </a:p>
          <a:p>
            <a:pPr algn="ctr"/>
            <a:r>
              <a:rPr lang="en-GB" sz="1100" dirty="0"/>
              <a:t>Cons: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/>
              <a:t>Less interactive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GB" sz="1100" dirty="0"/>
          </a:p>
          <a:p>
            <a:pPr algn="ctr"/>
            <a:endParaRPr lang="en-GB" sz="1100" dirty="0"/>
          </a:p>
          <a:p>
            <a:pPr algn="ctr"/>
            <a:endParaRPr lang="en-GB" sz="1100" dirty="0"/>
          </a:p>
          <a:p>
            <a:pPr algn="ctr"/>
            <a:endParaRPr lang="en-GB" sz="1100" dirty="0"/>
          </a:p>
          <a:p>
            <a:pPr algn="ctr"/>
            <a:endParaRPr lang="en-GB" sz="1100" dirty="0"/>
          </a:p>
          <a:p>
            <a:pPr algn="ctr"/>
            <a:endParaRPr lang="en-GB" sz="11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5A89812-C131-B74E-A6AF-E572748DBEAA}"/>
              </a:ext>
            </a:extLst>
          </p:cNvPr>
          <p:cNvSpPr txBox="1"/>
          <p:nvPr/>
        </p:nvSpPr>
        <p:spPr>
          <a:xfrm>
            <a:off x="4831642" y="2646100"/>
            <a:ext cx="145896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Pros: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/>
              <a:t>Allows high quality posts up to 4K resolution</a:t>
            </a:r>
          </a:p>
          <a:p>
            <a:pPr algn="ctr"/>
            <a:endParaRPr lang="en-GB" sz="1100" dirty="0"/>
          </a:p>
          <a:p>
            <a:pPr algn="ctr"/>
            <a:r>
              <a:rPr lang="en-GB" sz="1100" dirty="0"/>
              <a:t>Cons: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/>
              <a:t>Harder to share/gain exposure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900" dirty="0"/>
              <a:t>Recommendation is unpredictable</a:t>
            </a:r>
          </a:p>
          <a:p>
            <a:pPr algn="ctr"/>
            <a:endParaRPr lang="en-GB" sz="1100" dirty="0"/>
          </a:p>
          <a:p>
            <a:pPr algn="ctr"/>
            <a:endParaRPr lang="en-GB" sz="1100" dirty="0"/>
          </a:p>
          <a:p>
            <a:pPr algn="ctr"/>
            <a:endParaRPr lang="en-GB" sz="11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8306663-D61F-F74F-9AFF-A3B39F72E25A}"/>
              </a:ext>
            </a:extLst>
          </p:cNvPr>
          <p:cNvSpPr txBox="1"/>
          <p:nvPr/>
        </p:nvSpPr>
        <p:spPr>
          <a:xfrm>
            <a:off x="6919050" y="2584544"/>
            <a:ext cx="145896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dirty="0"/>
              <a:t>Pros: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/>
              <a:t>Editing tools can be used to enhance post/video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endParaRPr lang="en-GB" sz="1100" dirty="0"/>
          </a:p>
          <a:p>
            <a:pPr algn="ctr"/>
            <a:r>
              <a:rPr lang="en-GB" sz="1100" dirty="0"/>
              <a:t>Cons:</a:t>
            </a:r>
          </a:p>
          <a:p>
            <a:pPr marL="171450" indent="-171450" algn="ctr">
              <a:buFont typeface="Arial" panose="020B0604020202020204" pitchFamily="34" charset="0"/>
              <a:buChar char="•"/>
            </a:pPr>
            <a:r>
              <a:rPr lang="en-GB" sz="1100" dirty="0"/>
              <a:t>Cannot be seen by everyone if shared by a private account</a:t>
            </a:r>
          </a:p>
          <a:p>
            <a:pPr algn="ctr"/>
            <a:endParaRPr lang="en-GB" sz="1100" dirty="0"/>
          </a:p>
          <a:p>
            <a:pPr algn="ctr"/>
            <a:endParaRPr lang="en-GB" sz="1100" dirty="0"/>
          </a:p>
          <a:p>
            <a:pPr algn="ctr"/>
            <a:endParaRPr lang="en-GB" sz="11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37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WHAT PLATFORMS ARE WE GOING TO USE?</a:t>
            </a:r>
            <a:endParaRPr/>
          </a:p>
        </p:txBody>
      </p:sp>
      <p:cxnSp>
        <p:nvCxnSpPr>
          <p:cNvPr id="636" name="Google Shape;636;p37"/>
          <p:cNvCxnSpPr/>
          <p:nvPr/>
        </p:nvCxnSpPr>
        <p:spPr>
          <a:xfrm>
            <a:off x="2501600" y="3760925"/>
            <a:ext cx="40080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38" name="Google Shape;638;p37"/>
          <p:cNvSpPr txBox="1">
            <a:spLocks noGrp="1"/>
          </p:cNvSpPr>
          <p:nvPr>
            <p:ph type="ctrTitle" idx="4294967295"/>
          </p:nvPr>
        </p:nvSpPr>
        <p:spPr>
          <a:xfrm>
            <a:off x="2835800" y="3044325"/>
            <a:ext cx="9552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400" dirty="0">
                <a:solidFill>
                  <a:srgbClr val="FFFFFF"/>
                </a:solidFill>
              </a:rPr>
              <a:t>Facebook</a:t>
            </a:r>
            <a:endParaRPr sz="1400" dirty="0">
              <a:solidFill>
                <a:srgbClr val="FFFFFF"/>
              </a:solidFill>
            </a:endParaRPr>
          </a:p>
        </p:txBody>
      </p:sp>
      <p:sp>
        <p:nvSpPr>
          <p:cNvPr id="639" name="Google Shape;639;p37"/>
          <p:cNvSpPr txBox="1">
            <a:spLocks noGrp="1"/>
          </p:cNvSpPr>
          <p:nvPr>
            <p:ph type="ctrTitle" idx="4294967295"/>
          </p:nvPr>
        </p:nvSpPr>
        <p:spPr>
          <a:xfrm>
            <a:off x="2835800" y="3230625"/>
            <a:ext cx="13395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500+ Followers</a:t>
            </a:r>
            <a:endParaRPr sz="12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642" name="Google Shape;642;p37"/>
          <p:cNvSpPr txBox="1">
            <a:spLocks noGrp="1"/>
          </p:cNvSpPr>
          <p:nvPr>
            <p:ph type="ctrTitle" idx="4294967295"/>
          </p:nvPr>
        </p:nvSpPr>
        <p:spPr>
          <a:xfrm>
            <a:off x="4480550" y="2406493"/>
            <a:ext cx="857216" cy="397466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600" dirty="0">
                <a:solidFill>
                  <a:srgbClr val="FFFFFF"/>
                </a:solidFill>
              </a:rPr>
              <a:t>Instagram</a:t>
            </a:r>
            <a:endParaRPr sz="1600" dirty="0">
              <a:solidFill>
                <a:srgbClr val="FFFFFF"/>
              </a:solidFill>
            </a:endParaRPr>
          </a:p>
        </p:txBody>
      </p:sp>
      <p:sp>
        <p:nvSpPr>
          <p:cNvPr id="643" name="Google Shape;643;p37"/>
          <p:cNvSpPr txBox="1">
            <a:spLocks noGrp="1"/>
          </p:cNvSpPr>
          <p:nvPr>
            <p:ph type="ctrTitle" idx="4294967295"/>
          </p:nvPr>
        </p:nvSpPr>
        <p:spPr>
          <a:xfrm>
            <a:off x="4480550" y="2589400"/>
            <a:ext cx="13395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500+ Followers</a:t>
            </a:r>
            <a:br>
              <a:rPr lang="es" sz="12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</a:br>
            <a:r>
              <a:rPr lang="es" sz="12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More views via shares and IGTV</a:t>
            </a:r>
            <a:endParaRPr sz="12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644" name="Google Shape;644;p37"/>
          <p:cNvSpPr txBox="1">
            <a:spLocks noGrp="1"/>
          </p:cNvSpPr>
          <p:nvPr>
            <p:ph type="ctrTitle" idx="4294967295"/>
          </p:nvPr>
        </p:nvSpPr>
        <p:spPr>
          <a:xfrm>
            <a:off x="6125316" y="3044325"/>
            <a:ext cx="9102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400" dirty="0">
                <a:solidFill>
                  <a:srgbClr val="FFFFFF"/>
                </a:solidFill>
              </a:rPr>
              <a:t>Youtube</a:t>
            </a:r>
            <a:endParaRPr sz="1400" dirty="0">
              <a:solidFill>
                <a:srgbClr val="FFFFFF"/>
              </a:solidFill>
            </a:endParaRPr>
          </a:p>
        </p:txBody>
      </p:sp>
      <p:sp>
        <p:nvSpPr>
          <p:cNvPr id="645" name="Google Shape;645;p37"/>
          <p:cNvSpPr txBox="1">
            <a:spLocks noGrp="1"/>
          </p:cNvSpPr>
          <p:nvPr>
            <p:ph type="ctrTitle" idx="4294967295"/>
          </p:nvPr>
        </p:nvSpPr>
        <p:spPr>
          <a:xfrm>
            <a:off x="6125300" y="3230625"/>
            <a:ext cx="13395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Easy to share video to other platforms</a:t>
            </a:r>
            <a:endParaRPr sz="12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grpSp>
        <p:nvGrpSpPr>
          <p:cNvPr id="646" name="Google Shape;646;p37"/>
          <p:cNvGrpSpPr/>
          <p:nvPr/>
        </p:nvGrpSpPr>
        <p:grpSpPr>
          <a:xfrm>
            <a:off x="5834150" y="2416906"/>
            <a:ext cx="599700" cy="1379694"/>
            <a:chOff x="4198447" y="2381156"/>
            <a:chExt cx="599700" cy="1379694"/>
          </a:xfrm>
        </p:grpSpPr>
        <p:sp>
          <p:nvSpPr>
            <p:cNvPr id="647" name="Google Shape;647;p37"/>
            <p:cNvSpPr/>
            <p:nvPr/>
          </p:nvSpPr>
          <p:spPr>
            <a:xfrm>
              <a:off x="4198447" y="2381156"/>
              <a:ext cx="599700" cy="599700"/>
            </a:xfrm>
            <a:prstGeom prst="rect">
              <a:avLst/>
            </a:prstGeom>
            <a:solidFill>
              <a:srgbClr val="00FFFF">
                <a:alpha val="45380"/>
              </a:srgbClr>
            </a:solidFill>
            <a:ln w="19050" cap="flat" cmpd="sng">
              <a:solidFill>
                <a:srgbClr val="00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cxnSp>
          <p:nvCxnSpPr>
            <p:cNvPr id="648" name="Google Shape;648;p37"/>
            <p:cNvCxnSpPr>
              <a:cxnSpLocks/>
            </p:cNvCxnSpPr>
            <p:nvPr/>
          </p:nvCxnSpPr>
          <p:spPr>
            <a:xfrm>
              <a:off x="4488838" y="3008575"/>
              <a:ext cx="0" cy="752275"/>
            </a:xfrm>
            <a:prstGeom prst="straightConnector1">
              <a:avLst/>
            </a:prstGeom>
            <a:noFill/>
            <a:ln w="19050" cap="flat" cmpd="sng">
              <a:solidFill>
                <a:srgbClr val="00FFF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649" name="Google Shape;649;p37"/>
            <p:cNvSpPr/>
            <p:nvPr/>
          </p:nvSpPr>
          <p:spPr>
            <a:xfrm>
              <a:off x="4311269" y="2551124"/>
              <a:ext cx="374055" cy="262466"/>
            </a:xfrm>
            <a:custGeom>
              <a:avLst/>
              <a:gdLst/>
              <a:ahLst/>
              <a:cxnLst/>
              <a:rect l="l" t="t" r="r" b="b"/>
              <a:pathLst>
                <a:path w="39025" h="27383" extrusionOk="0">
                  <a:moveTo>
                    <a:pt x="39024" y="5822"/>
                  </a:moveTo>
                  <a:cubicBezTo>
                    <a:pt x="39024" y="2570"/>
                    <a:pt x="36292" y="1"/>
                    <a:pt x="33040" y="1"/>
                  </a:cubicBezTo>
                  <a:lnTo>
                    <a:pt x="5822" y="1"/>
                  </a:lnTo>
                  <a:cubicBezTo>
                    <a:pt x="2570" y="1"/>
                    <a:pt x="0" y="2570"/>
                    <a:pt x="0" y="5822"/>
                  </a:cubicBezTo>
                  <a:lnTo>
                    <a:pt x="0" y="21529"/>
                  </a:lnTo>
                  <a:cubicBezTo>
                    <a:pt x="0" y="24651"/>
                    <a:pt x="2570" y="27382"/>
                    <a:pt x="5822" y="27382"/>
                  </a:cubicBezTo>
                  <a:lnTo>
                    <a:pt x="33040" y="27382"/>
                  </a:lnTo>
                  <a:cubicBezTo>
                    <a:pt x="36292" y="27382"/>
                    <a:pt x="39024" y="24651"/>
                    <a:pt x="39024" y="21529"/>
                  </a:cubicBezTo>
                  <a:close/>
                  <a:moveTo>
                    <a:pt x="15577" y="20326"/>
                  </a:moveTo>
                  <a:lnTo>
                    <a:pt x="15577" y="5562"/>
                  </a:lnTo>
                  <a:lnTo>
                    <a:pt x="26699" y="12879"/>
                  </a:lnTo>
                  <a:close/>
                  <a:moveTo>
                    <a:pt x="15577" y="20326"/>
                  </a:moveTo>
                  <a:lnTo>
                    <a:pt x="15577" y="2032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50" name="Google Shape;650;p37"/>
          <p:cNvGrpSpPr/>
          <p:nvPr/>
        </p:nvGrpSpPr>
        <p:grpSpPr>
          <a:xfrm>
            <a:off x="2528475" y="2268134"/>
            <a:ext cx="599700" cy="1492800"/>
            <a:chOff x="2528475" y="2268134"/>
            <a:chExt cx="599700" cy="1492800"/>
          </a:xfrm>
        </p:grpSpPr>
        <p:sp>
          <p:nvSpPr>
            <p:cNvPr id="651" name="Google Shape;651;p37"/>
            <p:cNvSpPr/>
            <p:nvPr/>
          </p:nvSpPr>
          <p:spPr>
            <a:xfrm>
              <a:off x="2528475" y="2268134"/>
              <a:ext cx="599700" cy="599700"/>
            </a:xfrm>
            <a:prstGeom prst="rect">
              <a:avLst/>
            </a:prstGeom>
            <a:solidFill>
              <a:srgbClr val="7337D4">
                <a:alpha val="62310"/>
              </a:srgbClr>
            </a:solidFill>
            <a:ln w="19050" cap="flat" cmpd="sng">
              <a:solidFill>
                <a:srgbClr val="7337D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cxnSp>
          <p:nvCxnSpPr>
            <p:cNvPr id="652" name="Google Shape;652;p37"/>
            <p:cNvCxnSpPr>
              <a:cxnSpLocks/>
              <a:stCxn id="651" idx="2"/>
            </p:cNvCxnSpPr>
            <p:nvPr/>
          </p:nvCxnSpPr>
          <p:spPr>
            <a:xfrm>
              <a:off x="2828325" y="2867834"/>
              <a:ext cx="0" cy="893100"/>
            </a:xfrm>
            <a:prstGeom prst="straightConnector1">
              <a:avLst/>
            </a:prstGeom>
            <a:noFill/>
            <a:ln w="19050" cap="flat" cmpd="sng">
              <a:solidFill>
                <a:srgbClr val="7337D4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grpSp>
        <p:nvGrpSpPr>
          <p:cNvPr id="656" name="Google Shape;656;p37"/>
          <p:cNvGrpSpPr/>
          <p:nvPr/>
        </p:nvGrpSpPr>
        <p:grpSpPr>
          <a:xfrm>
            <a:off x="4188989" y="1583269"/>
            <a:ext cx="599700" cy="2187039"/>
            <a:chOff x="5834153" y="2247314"/>
            <a:chExt cx="599700" cy="1529319"/>
          </a:xfrm>
        </p:grpSpPr>
        <p:sp>
          <p:nvSpPr>
            <p:cNvPr id="657" name="Google Shape;657;p37"/>
            <p:cNvSpPr/>
            <p:nvPr/>
          </p:nvSpPr>
          <p:spPr>
            <a:xfrm>
              <a:off x="5834153" y="2247314"/>
              <a:ext cx="599700" cy="440172"/>
            </a:xfrm>
            <a:prstGeom prst="rect">
              <a:avLst/>
            </a:prstGeom>
            <a:solidFill>
              <a:srgbClr val="E613D5">
                <a:alpha val="35380"/>
              </a:srgbClr>
            </a:solidFill>
            <a:ln w="19050" cap="flat" cmpd="sng">
              <a:solidFill>
                <a:srgbClr val="E613D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  <p:cxnSp>
          <p:nvCxnSpPr>
            <p:cNvPr id="658" name="Google Shape;658;p37"/>
            <p:cNvCxnSpPr>
              <a:cxnSpLocks/>
              <a:stCxn id="657" idx="2"/>
            </p:cNvCxnSpPr>
            <p:nvPr/>
          </p:nvCxnSpPr>
          <p:spPr>
            <a:xfrm flipH="1">
              <a:off x="6121331" y="2687486"/>
              <a:ext cx="12672" cy="1089147"/>
            </a:xfrm>
            <a:prstGeom prst="straightConnector1">
              <a:avLst/>
            </a:prstGeom>
            <a:noFill/>
            <a:ln w="19050" cap="flat" cmpd="sng">
              <a:solidFill>
                <a:srgbClr val="E613D5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sp>
          <p:nvSpPr>
            <p:cNvPr id="659" name="Google Shape;659;p37"/>
            <p:cNvSpPr/>
            <p:nvPr/>
          </p:nvSpPr>
          <p:spPr>
            <a:xfrm>
              <a:off x="6007489" y="2366629"/>
              <a:ext cx="253027" cy="198379"/>
            </a:xfrm>
            <a:custGeom>
              <a:avLst/>
              <a:gdLst/>
              <a:ahLst/>
              <a:cxnLst/>
              <a:rect l="l" t="t" r="r" b="b"/>
              <a:pathLst>
                <a:path w="119926" h="119907" extrusionOk="0">
                  <a:moveTo>
                    <a:pt x="98708" y="14513"/>
                  </a:moveTo>
                  <a:cubicBezTo>
                    <a:pt x="102529" y="14588"/>
                    <a:pt x="105656" y="17790"/>
                    <a:pt x="105656" y="21611"/>
                  </a:cubicBezTo>
                  <a:cubicBezTo>
                    <a:pt x="105656" y="25431"/>
                    <a:pt x="102454" y="28558"/>
                    <a:pt x="98633" y="28558"/>
                  </a:cubicBezTo>
                  <a:cubicBezTo>
                    <a:pt x="94720" y="28558"/>
                    <a:pt x="91611" y="25356"/>
                    <a:pt x="91611" y="21461"/>
                  </a:cubicBezTo>
                  <a:cubicBezTo>
                    <a:pt x="91686" y="17641"/>
                    <a:pt x="94888" y="14513"/>
                    <a:pt x="98708" y="14513"/>
                  </a:cubicBezTo>
                  <a:close/>
                  <a:moveTo>
                    <a:pt x="60000" y="28558"/>
                  </a:moveTo>
                  <a:cubicBezTo>
                    <a:pt x="77472" y="28558"/>
                    <a:pt x="91686" y="42828"/>
                    <a:pt x="91611" y="60244"/>
                  </a:cubicBezTo>
                  <a:cubicBezTo>
                    <a:pt x="91611" y="77641"/>
                    <a:pt x="77397" y="91761"/>
                    <a:pt x="60000" y="91761"/>
                  </a:cubicBezTo>
                  <a:cubicBezTo>
                    <a:pt x="42603" y="91761"/>
                    <a:pt x="28408" y="77566"/>
                    <a:pt x="28408" y="60150"/>
                  </a:cubicBezTo>
                  <a:cubicBezTo>
                    <a:pt x="28483" y="42753"/>
                    <a:pt x="42603" y="28558"/>
                    <a:pt x="60000" y="28558"/>
                  </a:cubicBezTo>
                  <a:close/>
                  <a:moveTo>
                    <a:pt x="15524" y="0"/>
                  </a:moveTo>
                  <a:cubicBezTo>
                    <a:pt x="13577" y="693"/>
                    <a:pt x="11461" y="1086"/>
                    <a:pt x="9588" y="2023"/>
                  </a:cubicBezTo>
                  <a:cubicBezTo>
                    <a:pt x="3502" y="5300"/>
                    <a:pt x="150" y="10524"/>
                    <a:pt x="150" y="17397"/>
                  </a:cubicBezTo>
                  <a:cubicBezTo>
                    <a:pt x="0" y="45805"/>
                    <a:pt x="75" y="74120"/>
                    <a:pt x="75" y="102454"/>
                  </a:cubicBezTo>
                  <a:cubicBezTo>
                    <a:pt x="75" y="112042"/>
                    <a:pt x="7884" y="119851"/>
                    <a:pt x="17472" y="119851"/>
                  </a:cubicBezTo>
                  <a:cubicBezTo>
                    <a:pt x="31639" y="119888"/>
                    <a:pt x="45820" y="119907"/>
                    <a:pt x="60000" y="119907"/>
                  </a:cubicBezTo>
                  <a:cubicBezTo>
                    <a:pt x="74181" y="119907"/>
                    <a:pt x="88362" y="119888"/>
                    <a:pt x="102529" y="119851"/>
                  </a:cubicBezTo>
                  <a:cubicBezTo>
                    <a:pt x="111105" y="119851"/>
                    <a:pt x="118296" y="113615"/>
                    <a:pt x="119701" y="105094"/>
                  </a:cubicBezTo>
                  <a:cubicBezTo>
                    <a:pt x="119776" y="104794"/>
                    <a:pt x="119851" y="104476"/>
                    <a:pt x="119926" y="104158"/>
                  </a:cubicBezTo>
                  <a:lnTo>
                    <a:pt x="119926" y="15450"/>
                  </a:lnTo>
                  <a:cubicBezTo>
                    <a:pt x="119776" y="14738"/>
                    <a:pt x="119607" y="13970"/>
                    <a:pt x="119383" y="13259"/>
                  </a:cubicBezTo>
                  <a:cubicBezTo>
                    <a:pt x="117266" y="6086"/>
                    <a:pt x="112510" y="1723"/>
                    <a:pt x="105094" y="225"/>
                  </a:cubicBezTo>
                  <a:cubicBezTo>
                    <a:pt x="104869" y="225"/>
                    <a:pt x="104720" y="75"/>
                    <a:pt x="10447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  <p:sp>
        <p:nvSpPr>
          <p:cNvPr id="34" name="Google Shape;830;p44">
            <a:extLst>
              <a:ext uri="{FF2B5EF4-FFF2-40B4-BE49-F238E27FC236}">
                <a16:creationId xmlns:a16="http://schemas.microsoft.com/office/drawing/2014/main" id="{779D5435-493D-DD45-AA16-9E39297AFF57}"/>
              </a:ext>
            </a:extLst>
          </p:cNvPr>
          <p:cNvSpPr/>
          <p:nvPr/>
        </p:nvSpPr>
        <p:spPr>
          <a:xfrm>
            <a:off x="2767252" y="2436619"/>
            <a:ext cx="122146" cy="264628"/>
          </a:xfrm>
          <a:custGeom>
            <a:avLst/>
            <a:gdLst/>
            <a:ahLst/>
            <a:cxnLst/>
            <a:rect l="l" t="t" r="r" b="b"/>
            <a:pathLst>
              <a:path w="18147" h="39025" extrusionOk="0">
                <a:moveTo>
                  <a:pt x="12195" y="1"/>
                </a:moveTo>
                <a:cubicBezTo>
                  <a:pt x="3805" y="1"/>
                  <a:pt x="3935" y="6635"/>
                  <a:pt x="3935" y="7578"/>
                </a:cubicBezTo>
                <a:lnTo>
                  <a:pt x="3935" y="12878"/>
                </a:lnTo>
                <a:lnTo>
                  <a:pt x="0" y="12878"/>
                </a:lnTo>
                <a:lnTo>
                  <a:pt x="0" y="19512"/>
                </a:lnTo>
                <a:lnTo>
                  <a:pt x="3935" y="19512"/>
                </a:lnTo>
                <a:lnTo>
                  <a:pt x="3935" y="39024"/>
                </a:lnTo>
                <a:lnTo>
                  <a:pt x="12065" y="39024"/>
                </a:lnTo>
                <a:lnTo>
                  <a:pt x="12065" y="19512"/>
                </a:lnTo>
                <a:lnTo>
                  <a:pt x="17496" y="19512"/>
                </a:lnTo>
                <a:cubicBezTo>
                  <a:pt x="17496" y="19512"/>
                  <a:pt x="18016" y="16390"/>
                  <a:pt x="18146" y="12878"/>
                </a:cubicBezTo>
                <a:lnTo>
                  <a:pt x="12065" y="12878"/>
                </a:lnTo>
                <a:lnTo>
                  <a:pt x="12065" y="8391"/>
                </a:lnTo>
                <a:cubicBezTo>
                  <a:pt x="12065" y="7740"/>
                  <a:pt x="12878" y="6765"/>
                  <a:pt x="13821" y="6765"/>
                </a:cubicBezTo>
                <a:lnTo>
                  <a:pt x="18146" y="6765"/>
                </a:lnTo>
                <a:lnTo>
                  <a:pt x="1814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4" name="Google Shape;664;p38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WEEKLY POST PLAN</a:t>
            </a:r>
            <a:endParaRPr dirty="0"/>
          </a:p>
        </p:txBody>
      </p:sp>
      <p:cxnSp>
        <p:nvCxnSpPr>
          <p:cNvPr id="665" name="Google Shape;665;p38"/>
          <p:cNvCxnSpPr/>
          <p:nvPr/>
        </p:nvCxnSpPr>
        <p:spPr>
          <a:xfrm>
            <a:off x="1770450" y="1906750"/>
            <a:ext cx="56031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6" name="Google Shape;666;p38"/>
          <p:cNvCxnSpPr/>
          <p:nvPr/>
        </p:nvCxnSpPr>
        <p:spPr>
          <a:xfrm>
            <a:off x="1770450" y="2334248"/>
            <a:ext cx="56031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7" name="Google Shape;667;p38"/>
          <p:cNvCxnSpPr/>
          <p:nvPr/>
        </p:nvCxnSpPr>
        <p:spPr>
          <a:xfrm>
            <a:off x="1770450" y="2788871"/>
            <a:ext cx="56031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8" name="Google Shape;668;p38"/>
          <p:cNvCxnSpPr/>
          <p:nvPr/>
        </p:nvCxnSpPr>
        <p:spPr>
          <a:xfrm>
            <a:off x="1770450" y="3196031"/>
            <a:ext cx="56031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69" name="Google Shape;669;p38"/>
          <p:cNvCxnSpPr/>
          <p:nvPr/>
        </p:nvCxnSpPr>
        <p:spPr>
          <a:xfrm>
            <a:off x="1770450" y="3623529"/>
            <a:ext cx="56031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70" name="Google Shape;670;p38"/>
          <p:cNvCxnSpPr/>
          <p:nvPr/>
        </p:nvCxnSpPr>
        <p:spPr>
          <a:xfrm>
            <a:off x="1770450" y="4078152"/>
            <a:ext cx="56031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671" name="Google Shape;671;p38"/>
          <p:cNvCxnSpPr/>
          <p:nvPr/>
        </p:nvCxnSpPr>
        <p:spPr>
          <a:xfrm>
            <a:off x="1770450" y="4532775"/>
            <a:ext cx="56031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672" name="Google Shape;672;p38"/>
          <p:cNvSpPr txBox="1">
            <a:spLocks noGrp="1"/>
          </p:cNvSpPr>
          <p:nvPr>
            <p:ph type="ctrTitle" idx="4294967295"/>
          </p:nvPr>
        </p:nvSpPr>
        <p:spPr>
          <a:xfrm>
            <a:off x="1770450" y="1989250"/>
            <a:ext cx="10908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 dirty="0">
                <a:solidFill>
                  <a:srgbClr val="FFFFFF"/>
                </a:solidFill>
              </a:rPr>
              <a:t>WEEK 1 - TEASER</a:t>
            </a:r>
            <a:endParaRPr sz="1200" dirty="0">
              <a:solidFill>
                <a:srgbClr val="FFFFFF"/>
              </a:solidFill>
            </a:endParaRPr>
          </a:p>
        </p:txBody>
      </p:sp>
      <p:sp>
        <p:nvSpPr>
          <p:cNvPr id="673" name="Google Shape;673;p38"/>
          <p:cNvSpPr txBox="1">
            <a:spLocks noGrp="1"/>
          </p:cNvSpPr>
          <p:nvPr>
            <p:ph type="ctrTitle" idx="4294967295"/>
          </p:nvPr>
        </p:nvSpPr>
        <p:spPr>
          <a:xfrm>
            <a:off x="1770450" y="2430315"/>
            <a:ext cx="10908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 dirty="0">
                <a:solidFill>
                  <a:srgbClr val="FFFFFF"/>
                </a:solidFill>
              </a:rPr>
              <a:t>WEEK 2 – BANNERS AND PICTURE</a:t>
            </a:r>
            <a:endParaRPr sz="1200" dirty="0">
              <a:solidFill>
                <a:srgbClr val="FFFFFF"/>
              </a:solidFill>
            </a:endParaRPr>
          </a:p>
        </p:txBody>
      </p:sp>
      <p:sp>
        <p:nvSpPr>
          <p:cNvPr id="674" name="Google Shape;674;p38"/>
          <p:cNvSpPr txBox="1">
            <a:spLocks noGrp="1"/>
          </p:cNvSpPr>
          <p:nvPr>
            <p:ph type="ctrTitle" idx="4294967295"/>
          </p:nvPr>
        </p:nvSpPr>
        <p:spPr>
          <a:xfrm>
            <a:off x="1770450" y="2861192"/>
            <a:ext cx="10908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r"/>
            <a:r>
              <a:rPr lang="es" sz="1200" dirty="0">
                <a:solidFill>
                  <a:srgbClr val="FFFFFF"/>
                </a:solidFill>
              </a:rPr>
              <a:t>WEEK 3 – STORY AND VIDEO </a:t>
            </a:r>
            <a:endParaRPr sz="1200" dirty="0">
              <a:solidFill>
                <a:srgbClr val="FFFFFF"/>
              </a:solidFill>
            </a:endParaRPr>
          </a:p>
        </p:txBody>
      </p:sp>
      <p:sp>
        <p:nvSpPr>
          <p:cNvPr id="675" name="Google Shape;675;p38"/>
          <p:cNvSpPr txBox="1">
            <a:spLocks noGrp="1"/>
          </p:cNvSpPr>
          <p:nvPr>
            <p:ph type="ctrTitle" idx="4294967295"/>
          </p:nvPr>
        </p:nvSpPr>
        <p:spPr>
          <a:xfrm>
            <a:off x="1770450" y="3278519"/>
            <a:ext cx="10908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r"/>
            <a:r>
              <a:rPr lang="es" sz="1200" dirty="0">
                <a:solidFill>
                  <a:srgbClr val="FFFFFF"/>
                </a:solidFill>
              </a:rPr>
              <a:t>WEEK 4 – SINGLE RELEASE</a:t>
            </a:r>
            <a:endParaRPr sz="1200" dirty="0">
              <a:solidFill>
                <a:srgbClr val="FFFFFF"/>
              </a:solidFill>
            </a:endParaRPr>
          </a:p>
        </p:txBody>
      </p:sp>
      <p:sp>
        <p:nvSpPr>
          <p:cNvPr id="676" name="Google Shape;676;p38"/>
          <p:cNvSpPr txBox="1">
            <a:spLocks noGrp="1"/>
          </p:cNvSpPr>
          <p:nvPr>
            <p:ph type="ctrTitle" idx="4294967295"/>
          </p:nvPr>
        </p:nvSpPr>
        <p:spPr>
          <a:xfrm>
            <a:off x="1770450" y="3719584"/>
            <a:ext cx="10908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r"/>
            <a:r>
              <a:rPr lang="es" sz="1200" dirty="0">
                <a:solidFill>
                  <a:srgbClr val="FFFFFF"/>
                </a:solidFill>
              </a:rPr>
              <a:t>WEEK 5 – Q&amp;A STREAM</a:t>
            </a:r>
            <a:endParaRPr sz="1200" dirty="0">
              <a:solidFill>
                <a:srgbClr val="FFFFFF"/>
              </a:solidFill>
            </a:endParaRPr>
          </a:p>
        </p:txBody>
      </p:sp>
      <p:sp>
        <p:nvSpPr>
          <p:cNvPr id="677" name="Google Shape;677;p38"/>
          <p:cNvSpPr txBox="1">
            <a:spLocks noGrp="1"/>
          </p:cNvSpPr>
          <p:nvPr>
            <p:ph type="ctrTitle" idx="4294967295"/>
          </p:nvPr>
        </p:nvSpPr>
        <p:spPr>
          <a:xfrm>
            <a:off x="1770450" y="4174224"/>
            <a:ext cx="1090800" cy="2625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r"/>
            <a:r>
              <a:rPr lang="es" sz="1200" dirty="0">
                <a:solidFill>
                  <a:srgbClr val="FFFFFF"/>
                </a:solidFill>
              </a:rPr>
              <a:t>WEEK 6 – </a:t>
            </a:r>
            <a:r>
              <a:rPr lang="es" sz="1000" dirty="0">
                <a:solidFill>
                  <a:srgbClr val="FFFFFF"/>
                </a:solidFill>
              </a:rPr>
              <a:t>LIVE PERFORMANCE STREAM </a:t>
            </a:r>
            <a:endParaRPr sz="1000" dirty="0">
              <a:solidFill>
                <a:srgbClr val="FFFFFF"/>
              </a:solidFill>
            </a:endParaRPr>
          </a:p>
        </p:txBody>
      </p:sp>
      <p:grpSp>
        <p:nvGrpSpPr>
          <p:cNvPr id="680" name="Google Shape;680;p38"/>
          <p:cNvGrpSpPr/>
          <p:nvPr/>
        </p:nvGrpSpPr>
        <p:grpSpPr>
          <a:xfrm>
            <a:off x="6333306" y="1225410"/>
            <a:ext cx="447900" cy="3534064"/>
            <a:chOff x="2861250" y="1229461"/>
            <a:chExt cx="447900" cy="3534064"/>
          </a:xfrm>
        </p:grpSpPr>
        <p:cxnSp>
          <p:nvCxnSpPr>
            <p:cNvPr id="681" name="Google Shape;681;p38"/>
            <p:cNvCxnSpPr/>
            <p:nvPr/>
          </p:nvCxnSpPr>
          <p:spPr>
            <a:xfrm>
              <a:off x="3085200" y="1682825"/>
              <a:ext cx="0" cy="3080700"/>
            </a:xfrm>
            <a:prstGeom prst="straightConnector1">
              <a:avLst/>
            </a:prstGeom>
            <a:noFill/>
            <a:ln w="19050" cap="flat" cmpd="sng">
              <a:solidFill>
                <a:srgbClr val="11E4C1"/>
              </a:solidFill>
              <a:prstDash val="solid"/>
              <a:round/>
              <a:headEnd type="none" w="med" len="med"/>
              <a:tailEnd type="triangle" w="med" len="med"/>
            </a:ln>
          </p:spPr>
        </p:cxnSp>
        <p:sp>
          <p:nvSpPr>
            <p:cNvPr id="682" name="Google Shape;682;p38"/>
            <p:cNvSpPr/>
            <p:nvPr/>
          </p:nvSpPr>
          <p:spPr>
            <a:xfrm>
              <a:off x="2861250" y="1229461"/>
              <a:ext cx="447900" cy="447900"/>
            </a:xfrm>
            <a:prstGeom prst="ellipse">
              <a:avLst/>
            </a:prstGeom>
            <a:solidFill>
              <a:srgbClr val="10D6B6">
                <a:alpha val="70590"/>
              </a:srgbClr>
            </a:solidFill>
            <a:ln w="19050" cap="flat" cmpd="sng">
              <a:solidFill>
                <a:srgbClr val="11E4C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84" name="Google Shape;684;p38"/>
          <p:cNvGrpSpPr/>
          <p:nvPr/>
        </p:nvGrpSpPr>
        <p:grpSpPr>
          <a:xfrm>
            <a:off x="6488556" y="2047749"/>
            <a:ext cx="137400" cy="1881288"/>
            <a:chOff x="3016500" y="2051800"/>
            <a:chExt cx="137400" cy="1881288"/>
          </a:xfrm>
        </p:grpSpPr>
        <p:sp>
          <p:nvSpPr>
            <p:cNvPr id="685" name="Google Shape;685;p38"/>
            <p:cNvSpPr/>
            <p:nvPr/>
          </p:nvSpPr>
          <p:spPr>
            <a:xfrm>
              <a:off x="3016500" y="2051800"/>
              <a:ext cx="137400" cy="137400"/>
            </a:xfrm>
            <a:prstGeom prst="ellipse">
              <a:avLst/>
            </a:prstGeom>
            <a:solidFill>
              <a:srgbClr val="11E4C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38"/>
            <p:cNvSpPr/>
            <p:nvPr/>
          </p:nvSpPr>
          <p:spPr>
            <a:xfrm>
              <a:off x="3016500" y="2492863"/>
              <a:ext cx="137400" cy="137400"/>
            </a:xfrm>
            <a:prstGeom prst="ellipse">
              <a:avLst/>
            </a:prstGeom>
            <a:solidFill>
              <a:srgbClr val="11E4C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38"/>
            <p:cNvSpPr/>
            <p:nvPr/>
          </p:nvSpPr>
          <p:spPr>
            <a:xfrm>
              <a:off x="3016500" y="2923738"/>
              <a:ext cx="137400" cy="137400"/>
            </a:xfrm>
            <a:prstGeom prst="ellipse">
              <a:avLst/>
            </a:prstGeom>
            <a:solidFill>
              <a:srgbClr val="11E4C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38"/>
            <p:cNvSpPr/>
            <p:nvPr/>
          </p:nvSpPr>
          <p:spPr>
            <a:xfrm>
              <a:off x="3016500" y="3341063"/>
              <a:ext cx="137400" cy="137400"/>
            </a:xfrm>
            <a:prstGeom prst="ellipse">
              <a:avLst/>
            </a:prstGeom>
            <a:solidFill>
              <a:srgbClr val="11E4C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38"/>
            <p:cNvSpPr/>
            <p:nvPr/>
          </p:nvSpPr>
          <p:spPr>
            <a:xfrm>
              <a:off x="3016500" y="3795688"/>
              <a:ext cx="137400" cy="137400"/>
            </a:xfrm>
            <a:prstGeom prst="ellipse">
              <a:avLst/>
            </a:prstGeom>
            <a:solidFill>
              <a:srgbClr val="11E4C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91" name="Google Shape;691;p38"/>
          <p:cNvGrpSpPr/>
          <p:nvPr/>
        </p:nvGrpSpPr>
        <p:grpSpPr>
          <a:xfrm>
            <a:off x="3976907" y="1225406"/>
            <a:ext cx="447900" cy="3534064"/>
            <a:chOff x="3661950" y="1229461"/>
            <a:chExt cx="447900" cy="3534064"/>
          </a:xfrm>
        </p:grpSpPr>
        <p:grpSp>
          <p:nvGrpSpPr>
            <p:cNvPr id="692" name="Google Shape;692;p38"/>
            <p:cNvGrpSpPr/>
            <p:nvPr/>
          </p:nvGrpSpPr>
          <p:grpSpPr>
            <a:xfrm>
              <a:off x="3661950" y="1229461"/>
              <a:ext cx="447900" cy="3534064"/>
              <a:chOff x="3661950" y="1229461"/>
              <a:chExt cx="447900" cy="3534064"/>
            </a:xfrm>
          </p:grpSpPr>
          <p:grpSp>
            <p:nvGrpSpPr>
              <p:cNvPr id="693" name="Google Shape;693;p38"/>
              <p:cNvGrpSpPr/>
              <p:nvPr/>
            </p:nvGrpSpPr>
            <p:grpSpPr>
              <a:xfrm>
                <a:off x="3661950" y="1229461"/>
                <a:ext cx="447900" cy="3534064"/>
                <a:chOff x="3661950" y="1229461"/>
                <a:chExt cx="447900" cy="3534064"/>
              </a:xfrm>
            </p:grpSpPr>
            <p:cxnSp>
              <p:nvCxnSpPr>
                <p:cNvPr id="694" name="Google Shape;694;p38"/>
                <p:cNvCxnSpPr/>
                <p:nvPr/>
              </p:nvCxnSpPr>
              <p:spPr>
                <a:xfrm>
                  <a:off x="3885900" y="1682825"/>
                  <a:ext cx="0" cy="3080700"/>
                </a:xfrm>
                <a:prstGeom prst="straightConnector1">
                  <a:avLst/>
                </a:prstGeom>
                <a:noFill/>
                <a:ln w="19050" cap="flat" cmpd="sng">
                  <a:solidFill>
                    <a:srgbClr val="00FFFF"/>
                  </a:solidFill>
                  <a:prstDash val="solid"/>
                  <a:round/>
                  <a:headEnd type="none" w="med" len="med"/>
                  <a:tailEnd type="triangle" w="med" len="med"/>
                </a:ln>
              </p:spPr>
            </p:cxnSp>
            <p:sp>
              <p:nvSpPr>
                <p:cNvPr id="695" name="Google Shape;695;p38"/>
                <p:cNvSpPr/>
                <p:nvPr/>
              </p:nvSpPr>
              <p:spPr>
                <a:xfrm>
                  <a:off x="3661950" y="1229461"/>
                  <a:ext cx="447900" cy="447900"/>
                </a:xfrm>
                <a:prstGeom prst="ellipse">
                  <a:avLst/>
                </a:prstGeom>
                <a:solidFill>
                  <a:srgbClr val="00FFFF">
                    <a:alpha val="45380"/>
                  </a:srgbClr>
                </a:solidFill>
                <a:ln w="19050" cap="flat" cmpd="sng">
                  <a:solidFill>
                    <a:srgbClr val="00FFFF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696" name="Google Shape;696;p38"/>
              <p:cNvSpPr/>
              <p:nvPr/>
            </p:nvSpPr>
            <p:spPr>
              <a:xfrm>
                <a:off x="3766626" y="1364346"/>
                <a:ext cx="238540" cy="164561"/>
              </a:xfrm>
              <a:custGeom>
                <a:avLst/>
                <a:gdLst/>
                <a:ahLst/>
                <a:cxnLst/>
                <a:rect l="l" t="t" r="r" b="b"/>
                <a:pathLst>
                  <a:path w="39025" h="26922" extrusionOk="0">
                    <a:moveTo>
                      <a:pt x="27350" y="0"/>
                    </a:moveTo>
                    <a:lnTo>
                      <a:pt x="27350" y="0"/>
                    </a:lnTo>
                    <a:cubicBezTo>
                      <a:pt x="26197" y="125"/>
                      <a:pt x="25134" y="638"/>
                      <a:pt x="24332" y="1395"/>
                    </a:cubicBezTo>
                    <a:lnTo>
                      <a:pt x="24332" y="1395"/>
                    </a:lnTo>
                    <a:cubicBezTo>
                      <a:pt x="24579" y="1133"/>
                      <a:pt x="24781" y="747"/>
                      <a:pt x="24781" y="261"/>
                    </a:cubicBezTo>
                    <a:lnTo>
                      <a:pt x="24781" y="261"/>
                    </a:lnTo>
                    <a:cubicBezTo>
                      <a:pt x="21951" y="2179"/>
                      <a:pt x="20163" y="6114"/>
                      <a:pt x="18700" y="9756"/>
                    </a:cubicBezTo>
                    <a:cubicBezTo>
                      <a:pt x="17594" y="8683"/>
                      <a:pt x="16651" y="7870"/>
                      <a:pt x="15838" y="7447"/>
                    </a:cubicBezTo>
                    <a:cubicBezTo>
                      <a:pt x="13269" y="6114"/>
                      <a:pt x="10407" y="4748"/>
                      <a:pt x="5822" y="2992"/>
                    </a:cubicBezTo>
                    <a:lnTo>
                      <a:pt x="5822" y="2992"/>
                    </a:lnTo>
                    <a:cubicBezTo>
                      <a:pt x="5692" y="4488"/>
                      <a:pt x="6505" y="6504"/>
                      <a:pt x="9074" y="7870"/>
                    </a:cubicBezTo>
                    <a:cubicBezTo>
                      <a:pt x="8521" y="7870"/>
                      <a:pt x="7578" y="8000"/>
                      <a:pt x="6765" y="8130"/>
                    </a:cubicBezTo>
                    <a:cubicBezTo>
                      <a:pt x="7025" y="9886"/>
                      <a:pt x="8131" y="11382"/>
                      <a:pt x="11090" y="12065"/>
                    </a:cubicBezTo>
                    <a:cubicBezTo>
                      <a:pt x="9757" y="12195"/>
                      <a:pt x="9074" y="12455"/>
                      <a:pt x="8391" y="13138"/>
                    </a:cubicBezTo>
                    <a:cubicBezTo>
                      <a:pt x="9015" y="14268"/>
                      <a:pt x="10320" y="15480"/>
                      <a:pt x="12602" y="15480"/>
                    </a:cubicBezTo>
                    <a:cubicBezTo>
                      <a:pt x="12816" y="15480"/>
                      <a:pt x="13038" y="15469"/>
                      <a:pt x="13269" y="15447"/>
                    </a:cubicBezTo>
                    <a:lnTo>
                      <a:pt x="13269" y="15447"/>
                    </a:lnTo>
                    <a:cubicBezTo>
                      <a:pt x="10330" y="16733"/>
                      <a:pt x="11829" y="18855"/>
                      <a:pt x="14050" y="18855"/>
                    </a:cubicBezTo>
                    <a:cubicBezTo>
                      <a:pt x="14188" y="18855"/>
                      <a:pt x="14329" y="18846"/>
                      <a:pt x="14472" y="18829"/>
                    </a:cubicBezTo>
                    <a:lnTo>
                      <a:pt x="14472" y="18829"/>
                    </a:lnTo>
                    <a:cubicBezTo>
                      <a:pt x="12352" y="20949"/>
                      <a:pt x="9610" y="21931"/>
                      <a:pt x="6946" y="21931"/>
                    </a:cubicBezTo>
                    <a:cubicBezTo>
                      <a:pt x="4337" y="21931"/>
                      <a:pt x="1803" y="20990"/>
                      <a:pt x="1" y="19252"/>
                    </a:cubicBezTo>
                    <a:lnTo>
                      <a:pt x="1" y="19252"/>
                    </a:lnTo>
                    <a:cubicBezTo>
                      <a:pt x="3943" y="24613"/>
                      <a:pt x="9785" y="26921"/>
                      <a:pt x="15554" y="26921"/>
                    </a:cubicBezTo>
                    <a:cubicBezTo>
                      <a:pt x="24064" y="26921"/>
                      <a:pt x="32416" y="21899"/>
                      <a:pt x="34276" y="14244"/>
                    </a:cubicBezTo>
                    <a:cubicBezTo>
                      <a:pt x="36715" y="14244"/>
                      <a:pt x="38049" y="13431"/>
                      <a:pt x="39024" y="12455"/>
                    </a:cubicBezTo>
                    <a:lnTo>
                      <a:pt x="39024" y="12455"/>
                    </a:lnTo>
                    <a:cubicBezTo>
                      <a:pt x="38637" y="12538"/>
                      <a:pt x="38195" y="12574"/>
                      <a:pt x="37736" y="12574"/>
                    </a:cubicBezTo>
                    <a:cubicBezTo>
                      <a:pt x="36575" y="12574"/>
                      <a:pt x="35306" y="12345"/>
                      <a:pt x="34537" y="12065"/>
                    </a:cubicBezTo>
                    <a:cubicBezTo>
                      <a:pt x="36715" y="11805"/>
                      <a:pt x="38211" y="10829"/>
                      <a:pt x="38732" y="9496"/>
                    </a:cubicBezTo>
                    <a:lnTo>
                      <a:pt x="38732" y="9496"/>
                    </a:lnTo>
                    <a:cubicBezTo>
                      <a:pt x="38222" y="9787"/>
                      <a:pt x="36737" y="10168"/>
                      <a:pt x="35462" y="10168"/>
                    </a:cubicBezTo>
                    <a:cubicBezTo>
                      <a:pt x="35026" y="10168"/>
                      <a:pt x="34616" y="10124"/>
                      <a:pt x="34276" y="10016"/>
                    </a:cubicBezTo>
                    <a:cubicBezTo>
                      <a:pt x="34146" y="9626"/>
                      <a:pt x="33984" y="9366"/>
                      <a:pt x="33984" y="9073"/>
                    </a:cubicBezTo>
                    <a:cubicBezTo>
                      <a:pt x="32954" y="5454"/>
                      <a:pt x="29680" y="2554"/>
                      <a:pt x="26171" y="2554"/>
                    </a:cubicBezTo>
                    <a:cubicBezTo>
                      <a:pt x="26022" y="2554"/>
                      <a:pt x="25873" y="2559"/>
                      <a:pt x="25724" y="2569"/>
                    </a:cubicBezTo>
                    <a:cubicBezTo>
                      <a:pt x="26016" y="2439"/>
                      <a:pt x="26277" y="2439"/>
                      <a:pt x="26667" y="2309"/>
                    </a:cubicBezTo>
                    <a:cubicBezTo>
                      <a:pt x="27090" y="2179"/>
                      <a:pt x="29398" y="1757"/>
                      <a:pt x="28976" y="944"/>
                    </a:cubicBezTo>
                    <a:cubicBezTo>
                      <a:pt x="28917" y="759"/>
                      <a:pt x="28724" y="687"/>
                      <a:pt x="28453" y="687"/>
                    </a:cubicBezTo>
                    <a:cubicBezTo>
                      <a:pt x="27531" y="687"/>
                      <a:pt x="25706" y="1526"/>
                      <a:pt x="25203" y="1626"/>
                    </a:cubicBezTo>
                    <a:cubicBezTo>
                      <a:pt x="26016" y="1366"/>
                      <a:pt x="27220" y="944"/>
                      <a:pt x="2735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697" name="Google Shape;697;p38"/>
            <p:cNvSpPr/>
            <p:nvPr/>
          </p:nvSpPr>
          <p:spPr>
            <a:xfrm>
              <a:off x="3817200" y="2051800"/>
              <a:ext cx="137400" cy="137400"/>
            </a:xfrm>
            <a:prstGeom prst="ellipse">
              <a:avLst/>
            </a:prstGeom>
            <a:solidFill>
              <a:srgbClr val="00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8" name="Google Shape;698;p38"/>
            <p:cNvSpPr/>
            <p:nvPr/>
          </p:nvSpPr>
          <p:spPr>
            <a:xfrm>
              <a:off x="3817200" y="3795688"/>
              <a:ext cx="137400" cy="137400"/>
            </a:xfrm>
            <a:prstGeom prst="ellipse">
              <a:avLst/>
            </a:prstGeom>
            <a:solidFill>
              <a:srgbClr val="00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708" name="Google Shape;708;p38"/>
          <p:cNvGrpSpPr/>
          <p:nvPr/>
        </p:nvGrpSpPr>
        <p:grpSpPr>
          <a:xfrm>
            <a:off x="5092564" y="1225406"/>
            <a:ext cx="447900" cy="3534064"/>
            <a:chOff x="5222650" y="1229461"/>
            <a:chExt cx="447900" cy="3534064"/>
          </a:xfrm>
        </p:grpSpPr>
        <p:grpSp>
          <p:nvGrpSpPr>
            <p:cNvPr id="709" name="Google Shape;709;p38"/>
            <p:cNvGrpSpPr/>
            <p:nvPr/>
          </p:nvGrpSpPr>
          <p:grpSpPr>
            <a:xfrm>
              <a:off x="5222650" y="1229461"/>
              <a:ext cx="447900" cy="3534064"/>
              <a:chOff x="5222650" y="1229461"/>
              <a:chExt cx="447900" cy="3534064"/>
            </a:xfrm>
          </p:grpSpPr>
          <p:grpSp>
            <p:nvGrpSpPr>
              <p:cNvPr id="710" name="Google Shape;710;p38"/>
              <p:cNvGrpSpPr/>
              <p:nvPr/>
            </p:nvGrpSpPr>
            <p:grpSpPr>
              <a:xfrm>
                <a:off x="5222650" y="1229461"/>
                <a:ext cx="447900" cy="3534064"/>
                <a:chOff x="5222650" y="1229461"/>
                <a:chExt cx="447900" cy="3534064"/>
              </a:xfrm>
            </p:grpSpPr>
            <p:cxnSp>
              <p:nvCxnSpPr>
                <p:cNvPr id="711" name="Google Shape;711;p38"/>
                <p:cNvCxnSpPr/>
                <p:nvPr/>
              </p:nvCxnSpPr>
              <p:spPr>
                <a:xfrm>
                  <a:off x="5453450" y="1682825"/>
                  <a:ext cx="0" cy="3080700"/>
                </a:xfrm>
                <a:prstGeom prst="straightConnector1">
                  <a:avLst/>
                </a:prstGeom>
                <a:noFill/>
                <a:ln w="19050" cap="flat" cmpd="sng">
                  <a:solidFill>
                    <a:srgbClr val="7337D4"/>
                  </a:solidFill>
                  <a:prstDash val="solid"/>
                  <a:round/>
                  <a:headEnd type="none" w="med" len="med"/>
                  <a:tailEnd type="triangle" w="med" len="med"/>
                </a:ln>
              </p:spPr>
            </p:cxnSp>
            <p:sp>
              <p:nvSpPr>
                <p:cNvPr id="712" name="Google Shape;712;p38"/>
                <p:cNvSpPr/>
                <p:nvPr/>
              </p:nvSpPr>
              <p:spPr>
                <a:xfrm>
                  <a:off x="5222650" y="1229461"/>
                  <a:ext cx="447900" cy="447900"/>
                </a:xfrm>
                <a:prstGeom prst="ellipse">
                  <a:avLst/>
                </a:prstGeom>
                <a:solidFill>
                  <a:srgbClr val="7337D4">
                    <a:alpha val="62310"/>
                  </a:srgbClr>
                </a:solidFill>
                <a:ln w="19050" cap="flat" cmpd="sng">
                  <a:solidFill>
                    <a:srgbClr val="7337D4"/>
                  </a:solidFill>
                  <a:prstDash val="solid"/>
                  <a:round/>
                  <a:headEnd type="none" w="sm" len="sm"/>
                  <a:tailEnd type="none" w="sm" len="sm"/>
                </a:ln>
              </p:spPr>
              <p:txBody>
                <a:bodyPr spcFirstLastPara="1" wrap="square" lIns="91425" tIns="91425" rIns="91425" bIns="91425" anchor="ctr" anchorCtr="0">
                  <a:noAutofit/>
                </a:bodyPr>
                <a:lstStyle/>
                <a:p>
                  <a:pPr marL="0" lvl="0" indent="0" algn="l" rtl="0">
                    <a:spcBef>
                      <a:spcPts val="0"/>
                    </a:spcBef>
                    <a:spcAft>
                      <a:spcPts val="0"/>
                    </a:spcAft>
                    <a:buNone/>
                  </a:pPr>
                  <a:endParaRPr/>
                </a:p>
              </p:txBody>
            </p:sp>
          </p:grpSp>
          <p:sp>
            <p:nvSpPr>
              <p:cNvPr id="713" name="Google Shape;713;p38"/>
              <p:cNvSpPr/>
              <p:nvPr/>
            </p:nvSpPr>
            <p:spPr>
              <a:xfrm>
                <a:off x="5318111" y="1356468"/>
                <a:ext cx="256980" cy="180317"/>
              </a:xfrm>
              <a:custGeom>
                <a:avLst/>
                <a:gdLst/>
                <a:ahLst/>
                <a:cxnLst/>
                <a:rect l="l" t="t" r="r" b="b"/>
                <a:pathLst>
                  <a:path w="39025" h="27383" extrusionOk="0">
                    <a:moveTo>
                      <a:pt x="39024" y="5822"/>
                    </a:moveTo>
                    <a:cubicBezTo>
                      <a:pt x="39024" y="2570"/>
                      <a:pt x="36292" y="1"/>
                      <a:pt x="33040" y="1"/>
                    </a:cubicBezTo>
                    <a:lnTo>
                      <a:pt x="5822" y="1"/>
                    </a:lnTo>
                    <a:cubicBezTo>
                      <a:pt x="2570" y="1"/>
                      <a:pt x="0" y="2570"/>
                      <a:pt x="0" y="5822"/>
                    </a:cubicBezTo>
                    <a:lnTo>
                      <a:pt x="0" y="21529"/>
                    </a:lnTo>
                    <a:cubicBezTo>
                      <a:pt x="0" y="24651"/>
                      <a:pt x="2570" y="27382"/>
                      <a:pt x="5822" y="27382"/>
                    </a:cubicBezTo>
                    <a:lnTo>
                      <a:pt x="33040" y="27382"/>
                    </a:lnTo>
                    <a:cubicBezTo>
                      <a:pt x="36292" y="27382"/>
                      <a:pt x="39024" y="24651"/>
                      <a:pt x="39024" y="21529"/>
                    </a:cubicBezTo>
                    <a:close/>
                    <a:moveTo>
                      <a:pt x="15577" y="20326"/>
                    </a:moveTo>
                    <a:lnTo>
                      <a:pt x="15577" y="5562"/>
                    </a:lnTo>
                    <a:lnTo>
                      <a:pt x="26699" y="12879"/>
                    </a:lnTo>
                    <a:close/>
                    <a:moveTo>
                      <a:pt x="15577" y="20326"/>
                    </a:moveTo>
                    <a:lnTo>
                      <a:pt x="15577" y="203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714" name="Google Shape;714;p38"/>
            <p:cNvSpPr/>
            <p:nvPr/>
          </p:nvSpPr>
          <p:spPr>
            <a:xfrm>
              <a:off x="5384750" y="3345118"/>
              <a:ext cx="137400" cy="137400"/>
            </a:xfrm>
            <a:prstGeom prst="ellipse">
              <a:avLst/>
            </a:prstGeom>
            <a:solidFill>
              <a:srgbClr val="7337D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719" name="Google Shape;719;p38"/>
          <p:cNvSpPr/>
          <p:nvPr/>
        </p:nvSpPr>
        <p:spPr>
          <a:xfrm>
            <a:off x="2856001" y="1226546"/>
            <a:ext cx="447900" cy="447900"/>
          </a:xfrm>
          <a:prstGeom prst="ellipse">
            <a:avLst/>
          </a:prstGeom>
          <a:solidFill>
            <a:srgbClr val="00FFFF">
              <a:alpha val="45380"/>
            </a:srgbClr>
          </a:solidFill>
          <a:ln w="19050" cap="flat" cmpd="sng">
            <a:solidFill>
              <a:srgbClr val="00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cxnSp>
        <p:nvCxnSpPr>
          <p:cNvPr id="718" name="Google Shape;718;p38"/>
          <p:cNvCxnSpPr/>
          <p:nvPr/>
        </p:nvCxnSpPr>
        <p:spPr>
          <a:xfrm>
            <a:off x="3085451" y="1673306"/>
            <a:ext cx="0" cy="3080700"/>
          </a:xfrm>
          <a:prstGeom prst="straightConnector1">
            <a:avLst/>
          </a:prstGeom>
          <a:noFill/>
          <a:ln w="19050" cap="flat" cmpd="sng">
            <a:solidFill>
              <a:srgbClr val="00FFFF"/>
            </a:solidFill>
            <a:prstDash val="solid"/>
            <a:round/>
            <a:headEnd type="none" w="med" len="med"/>
            <a:tailEnd type="triangle" w="med" len="med"/>
          </a:ln>
        </p:spPr>
      </p:cxnSp>
      <p:sp>
        <p:nvSpPr>
          <p:cNvPr id="720" name="Google Shape;720;p38"/>
          <p:cNvSpPr/>
          <p:nvPr/>
        </p:nvSpPr>
        <p:spPr>
          <a:xfrm>
            <a:off x="6461240" y="1367314"/>
            <a:ext cx="180489" cy="180460"/>
          </a:xfrm>
          <a:custGeom>
            <a:avLst/>
            <a:gdLst/>
            <a:ahLst/>
            <a:cxnLst/>
            <a:rect l="l" t="t" r="r" b="b"/>
            <a:pathLst>
              <a:path w="119926" h="119907" extrusionOk="0">
                <a:moveTo>
                  <a:pt x="98708" y="14513"/>
                </a:moveTo>
                <a:cubicBezTo>
                  <a:pt x="102529" y="14588"/>
                  <a:pt x="105656" y="17790"/>
                  <a:pt x="105656" y="21611"/>
                </a:cubicBezTo>
                <a:cubicBezTo>
                  <a:pt x="105656" y="25431"/>
                  <a:pt x="102454" y="28558"/>
                  <a:pt x="98633" y="28558"/>
                </a:cubicBezTo>
                <a:cubicBezTo>
                  <a:pt x="94720" y="28558"/>
                  <a:pt x="91611" y="25356"/>
                  <a:pt x="91611" y="21461"/>
                </a:cubicBezTo>
                <a:cubicBezTo>
                  <a:pt x="91686" y="17641"/>
                  <a:pt x="94888" y="14513"/>
                  <a:pt x="98708" y="14513"/>
                </a:cubicBezTo>
                <a:close/>
                <a:moveTo>
                  <a:pt x="60000" y="28558"/>
                </a:moveTo>
                <a:cubicBezTo>
                  <a:pt x="77472" y="28558"/>
                  <a:pt x="91686" y="42828"/>
                  <a:pt x="91611" y="60244"/>
                </a:cubicBezTo>
                <a:cubicBezTo>
                  <a:pt x="91611" y="77641"/>
                  <a:pt x="77397" y="91761"/>
                  <a:pt x="60000" y="91761"/>
                </a:cubicBezTo>
                <a:cubicBezTo>
                  <a:pt x="42603" y="91761"/>
                  <a:pt x="28408" y="77566"/>
                  <a:pt x="28408" y="60150"/>
                </a:cubicBezTo>
                <a:cubicBezTo>
                  <a:pt x="28483" y="42753"/>
                  <a:pt x="42603" y="28558"/>
                  <a:pt x="60000" y="28558"/>
                </a:cubicBezTo>
                <a:close/>
                <a:moveTo>
                  <a:pt x="15524" y="0"/>
                </a:moveTo>
                <a:cubicBezTo>
                  <a:pt x="13577" y="693"/>
                  <a:pt x="11461" y="1086"/>
                  <a:pt x="9588" y="2023"/>
                </a:cubicBezTo>
                <a:cubicBezTo>
                  <a:pt x="3502" y="5300"/>
                  <a:pt x="150" y="10524"/>
                  <a:pt x="150" y="17397"/>
                </a:cubicBezTo>
                <a:cubicBezTo>
                  <a:pt x="0" y="45805"/>
                  <a:pt x="75" y="74120"/>
                  <a:pt x="75" y="102454"/>
                </a:cubicBezTo>
                <a:cubicBezTo>
                  <a:pt x="75" y="112042"/>
                  <a:pt x="7884" y="119851"/>
                  <a:pt x="17472" y="119851"/>
                </a:cubicBezTo>
                <a:cubicBezTo>
                  <a:pt x="31639" y="119888"/>
                  <a:pt x="45820" y="119907"/>
                  <a:pt x="60000" y="119907"/>
                </a:cubicBezTo>
                <a:cubicBezTo>
                  <a:pt x="74181" y="119907"/>
                  <a:pt x="88362" y="119888"/>
                  <a:pt x="102529" y="119851"/>
                </a:cubicBezTo>
                <a:cubicBezTo>
                  <a:pt x="111105" y="119851"/>
                  <a:pt x="118296" y="113615"/>
                  <a:pt x="119701" y="105094"/>
                </a:cubicBezTo>
                <a:cubicBezTo>
                  <a:pt x="119776" y="104794"/>
                  <a:pt x="119851" y="104476"/>
                  <a:pt x="119926" y="104158"/>
                </a:cubicBezTo>
                <a:lnTo>
                  <a:pt x="119926" y="15450"/>
                </a:lnTo>
                <a:cubicBezTo>
                  <a:pt x="119776" y="14738"/>
                  <a:pt x="119607" y="13970"/>
                  <a:pt x="119383" y="13259"/>
                </a:cubicBezTo>
                <a:cubicBezTo>
                  <a:pt x="117266" y="6086"/>
                  <a:pt x="112510" y="1723"/>
                  <a:pt x="105094" y="225"/>
                </a:cubicBezTo>
                <a:cubicBezTo>
                  <a:pt x="104869" y="225"/>
                  <a:pt x="104720" y="75"/>
                  <a:pt x="10447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22" name="Google Shape;722;p38"/>
          <p:cNvSpPr/>
          <p:nvPr/>
        </p:nvSpPr>
        <p:spPr>
          <a:xfrm>
            <a:off x="3004284" y="2898596"/>
            <a:ext cx="137400" cy="137400"/>
          </a:xfrm>
          <a:prstGeom prst="ellipse">
            <a:avLst/>
          </a:prstGeom>
          <a:solidFill>
            <a:srgbClr val="00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23" name="Google Shape;723;p38"/>
          <p:cNvSpPr/>
          <p:nvPr/>
        </p:nvSpPr>
        <p:spPr>
          <a:xfrm>
            <a:off x="2997233" y="4257650"/>
            <a:ext cx="137400" cy="137400"/>
          </a:xfrm>
          <a:prstGeom prst="ellipse">
            <a:avLst/>
          </a:prstGeom>
          <a:solidFill>
            <a:srgbClr val="00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1" name="Google Shape;683;p38">
            <a:extLst>
              <a:ext uri="{FF2B5EF4-FFF2-40B4-BE49-F238E27FC236}">
                <a16:creationId xmlns:a16="http://schemas.microsoft.com/office/drawing/2014/main" id="{9DD8B60D-7D03-ED42-877C-5F8C8810C0BE}"/>
              </a:ext>
            </a:extLst>
          </p:cNvPr>
          <p:cNvSpPr/>
          <p:nvPr/>
        </p:nvSpPr>
        <p:spPr>
          <a:xfrm>
            <a:off x="3016410" y="1345361"/>
            <a:ext cx="110924" cy="238540"/>
          </a:xfrm>
          <a:custGeom>
            <a:avLst/>
            <a:gdLst/>
            <a:ahLst/>
            <a:cxnLst/>
            <a:rect l="l" t="t" r="r" b="b"/>
            <a:pathLst>
              <a:path w="18147" h="39025" extrusionOk="0">
                <a:moveTo>
                  <a:pt x="12195" y="1"/>
                </a:moveTo>
                <a:cubicBezTo>
                  <a:pt x="3805" y="1"/>
                  <a:pt x="3935" y="6635"/>
                  <a:pt x="3935" y="7578"/>
                </a:cubicBezTo>
                <a:lnTo>
                  <a:pt x="3935" y="12878"/>
                </a:lnTo>
                <a:lnTo>
                  <a:pt x="0" y="12878"/>
                </a:lnTo>
                <a:lnTo>
                  <a:pt x="0" y="19512"/>
                </a:lnTo>
                <a:lnTo>
                  <a:pt x="3935" y="19512"/>
                </a:lnTo>
                <a:lnTo>
                  <a:pt x="3935" y="39024"/>
                </a:lnTo>
                <a:lnTo>
                  <a:pt x="12065" y="39024"/>
                </a:lnTo>
                <a:lnTo>
                  <a:pt x="12065" y="19512"/>
                </a:lnTo>
                <a:lnTo>
                  <a:pt x="17496" y="19512"/>
                </a:lnTo>
                <a:cubicBezTo>
                  <a:pt x="17496" y="19512"/>
                  <a:pt x="18016" y="16390"/>
                  <a:pt x="18146" y="12878"/>
                </a:cubicBezTo>
                <a:lnTo>
                  <a:pt x="12065" y="12878"/>
                </a:lnTo>
                <a:lnTo>
                  <a:pt x="12065" y="8391"/>
                </a:lnTo>
                <a:cubicBezTo>
                  <a:pt x="12065" y="7740"/>
                  <a:pt x="12878" y="6765"/>
                  <a:pt x="13821" y="6765"/>
                </a:cubicBezTo>
                <a:lnTo>
                  <a:pt x="18146" y="6765"/>
                </a:lnTo>
                <a:lnTo>
                  <a:pt x="1814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72" name="Google Shape;698;p38">
            <a:extLst>
              <a:ext uri="{FF2B5EF4-FFF2-40B4-BE49-F238E27FC236}">
                <a16:creationId xmlns:a16="http://schemas.microsoft.com/office/drawing/2014/main" id="{E3C17A64-7872-954E-B8F0-130C6E29879E}"/>
              </a:ext>
            </a:extLst>
          </p:cNvPr>
          <p:cNvSpPr/>
          <p:nvPr/>
        </p:nvSpPr>
        <p:spPr>
          <a:xfrm>
            <a:off x="3011251" y="2011398"/>
            <a:ext cx="137400" cy="137400"/>
          </a:xfrm>
          <a:prstGeom prst="ellipse">
            <a:avLst/>
          </a:prstGeom>
          <a:solidFill>
            <a:srgbClr val="00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23;p38">
            <a:extLst>
              <a:ext uri="{FF2B5EF4-FFF2-40B4-BE49-F238E27FC236}">
                <a16:creationId xmlns:a16="http://schemas.microsoft.com/office/drawing/2014/main" id="{DBA944C0-B810-EA4E-A422-78EAC1FEA010}"/>
              </a:ext>
            </a:extLst>
          </p:cNvPr>
          <p:cNvSpPr/>
          <p:nvPr/>
        </p:nvSpPr>
        <p:spPr>
          <a:xfrm>
            <a:off x="6492142" y="3344896"/>
            <a:ext cx="137400" cy="137400"/>
          </a:xfrm>
          <a:prstGeom prst="ellipse">
            <a:avLst/>
          </a:prstGeom>
          <a:solidFill>
            <a:srgbClr val="00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4" name="Google Shape;698;p38">
            <a:extLst>
              <a:ext uri="{FF2B5EF4-FFF2-40B4-BE49-F238E27FC236}">
                <a16:creationId xmlns:a16="http://schemas.microsoft.com/office/drawing/2014/main" id="{48221492-5168-7B4F-AF32-84F037325C03}"/>
              </a:ext>
            </a:extLst>
          </p:cNvPr>
          <p:cNvSpPr/>
          <p:nvPr/>
        </p:nvSpPr>
        <p:spPr>
          <a:xfrm>
            <a:off x="3011251" y="3347290"/>
            <a:ext cx="137400" cy="137400"/>
          </a:xfrm>
          <a:prstGeom prst="ellipse">
            <a:avLst/>
          </a:prstGeom>
          <a:solidFill>
            <a:srgbClr val="00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p26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INSTAGRAM AUDIENCE DEMOGRAPHICS</a:t>
            </a:r>
            <a:endParaRPr dirty="0"/>
          </a:p>
        </p:txBody>
      </p:sp>
      <p:sp>
        <p:nvSpPr>
          <p:cNvPr id="262" name="Google Shape;262;p26"/>
          <p:cNvSpPr txBox="1"/>
          <p:nvPr/>
        </p:nvSpPr>
        <p:spPr>
          <a:xfrm>
            <a:off x="3288907" y="3134319"/>
            <a:ext cx="811800" cy="3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00"/>
              </a:spcAft>
              <a:buNone/>
            </a:pPr>
            <a:r>
              <a:rPr lang="es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51.4%</a:t>
            </a:r>
            <a:endParaRPr dirty="0">
              <a:solidFill>
                <a:srgbClr val="FFFFFF"/>
              </a:solidFill>
              <a:latin typeface="Saira Extra Condensed"/>
              <a:ea typeface="Saira Extra Condensed"/>
              <a:cs typeface="Saira Extra Condensed"/>
              <a:sym typeface="Saira Extra Condensed"/>
            </a:endParaRPr>
          </a:p>
        </p:txBody>
      </p:sp>
      <p:sp>
        <p:nvSpPr>
          <p:cNvPr id="263" name="Google Shape;263;p26"/>
          <p:cNvSpPr txBox="1"/>
          <p:nvPr/>
        </p:nvSpPr>
        <p:spPr>
          <a:xfrm>
            <a:off x="4537896" y="3134319"/>
            <a:ext cx="848400" cy="343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00"/>
              </a:spcAft>
              <a:buNone/>
            </a:pPr>
            <a:r>
              <a:rPr lang="es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48.6%</a:t>
            </a:r>
            <a:endParaRPr dirty="0">
              <a:solidFill>
                <a:srgbClr val="FFFFFF"/>
              </a:solidFill>
              <a:latin typeface="Saira Extra Condensed"/>
              <a:ea typeface="Saira Extra Condensed"/>
              <a:cs typeface="Saira Extra Condensed"/>
              <a:sym typeface="Saira Extra Condensed"/>
            </a:endParaRPr>
          </a:p>
        </p:txBody>
      </p:sp>
      <p:grpSp>
        <p:nvGrpSpPr>
          <p:cNvPr id="264" name="Google Shape;264;p26"/>
          <p:cNvGrpSpPr/>
          <p:nvPr/>
        </p:nvGrpSpPr>
        <p:grpSpPr>
          <a:xfrm>
            <a:off x="3332818" y="2339939"/>
            <a:ext cx="767888" cy="774112"/>
            <a:chOff x="1845774" y="1726562"/>
            <a:chExt cx="767888" cy="774112"/>
          </a:xfrm>
        </p:grpSpPr>
        <p:grpSp>
          <p:nvGrpSpPr>
            <p:cNvPr id="265" name="Google Shape;265;p26"/>
            <p:cNvGrpSpPr/>
            <p:nvPr/>
          </p:nvGrpSpPr>
          <p:grpSpPr>
            <a:xfrm>
              <a:off x="1845774" y="1726562"/>
              <a:ext cx="767888" cy="774112"/>
              <a:chOff x="2397123" y="2108412"/>
              <a:chExt cx="842630" cy="849273"/>
            </a:xfrm>
          </p:grpSpPr>
          <p:sp>
            <p:nvSpPr>
              <p:cNvPr id="266" name="Google Shape;266;p26"/>
              <p:cNvSpPr/>
              <p:nvPr/>
            </p:nvSpPr>
            <p:spPr>
              <a:xfrm>
                <a:off x="2397123" y="2108412"/>
                <a:ext cx="842630" cy="849273"/>
              </a:xfrm>
              <a:custGeom>
                <a:avLst/>
                <a:gdLst/>
                <a:ahLst/>
                <a:cxnLst/>
                <a:rect l="l" t="t" r="r" b="b"/>
                <a:pathLst>
                  <a:path w="23198" h="23182" extrusionOk="0">
                    <a:moveTo>
                      <a:pt x="11599" y="257"/>
                    </a:moveTo>
                    <a:cubicBezTo>
                      <a:pt x="17829" y="257"/>
                      <a:pt x="22940" y="5293"/>
                      <a:pt x="22940" y="11598"/>
                    </a:cubicBezTo>
                    <a:cubicBezTo>
                      <a:pt x="22940" y="17828"/>
                      <a:pt x="17829" y="22939"/>
                      <a:pt x="11599" y="22939"/>
                    </a:cubicBezTo>
                    <a:cubicBezTo>
                      <a:pt x="5354" y="22939"/>
                      <a:pt x="258" y="17828"/>
                      <a:pt x="258" y="11598"/>
                    </a:cubicBezTo>
                    <a:cubicBezTo>
                      <a:pt x="258" y="5293"/>
                      <a:pt x="5354" y="257"/>
                      <a:pt x="11599" y="257"/>
                    </a:cubicBezTo>
                    <a:close/>
                    <a:moveTo>
                      <a:pt x="11599" y="0"/>
                    </a:moveTo>
                    <a:cubicBezTo>
                      <a:pt x="5233" y="0"/>
                      <a:pt x="1" y="5172"/>
                      <a:pt x="1" y="11598"/>
                    </a:cubicBezTo>
                    <a:cubicBezTo>
                      <a:pt x="1" y="17965"/>
                      <a:pt x="5233" y="23181"/>
                      <a:pt x="11599" y="23181"/>
                    </a:cubicBezTo>
                    <a:cubicBezTo>
                      <a:pt x="17965" y="23181"/>
                      <a:pt x="23197" y="17965"/>
                      <a:pt x="23197" y="11598"/>
                    </a:cubicBezTo>
                    <a:cubicBezTo>
                      <a:pt x="23197" y="5172"/>
                      <a:pt x="17965" y="0"/>
                      <a:pt x="1159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25400" cap="flat" cmpd="sng">
                <a:solidFill>
                  <a:srgbClr val="FF60F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</p:txBody>
          </p:sp>
          <p:sp>
            <p:nvSpPr>
              <p:cNvPr id="268" name="Google Shape;268;p26"/>
              <p:cNvSpPr/>
              <p:nvPr/>
            </p:nvSpPr>
            <p:spPr>
              <a:xfrm>
                <a:off x="2494096" y="2205347"/>
                <a:ext cx="655913" cy="655400"/>
              </a:xfrm>
              <a:custGeom>
                <a:avLst/>
                <a:gdLst/>
                <a:ahLst/>
                <a:cxnLst/>
                <a:rect l="l" t="t" r="r" b="b"/>
                <a:pathLst>
                  <a:path w="17904" h="17890" extrusionOk="0">
                    <a:moveTo>
                      <a:pt x="8952" y="1"/>
                    </a:moveTo>
                    <a:cubicBezTo>
                      <a:pt x="3977" y="1"/>
                      <a:pt x="0" y="3977"/>
                      <a:pt x="0" y="8952"/>
                    </a:cubicBezTo>
                    <a:cubicBezTo>
                      <a:pt x="0" y="13927"/>
                      <a:pt x="3977" y="17889"/>
                      <a:pt x="8952" y="17889"/>
                    </a:cubicBezTo>
                    <a:cubicBezTo>
                      <a:pt x="13927" y="17889"/>
                      <a:pt x="17904" y="13927"/>
                      <a:pt x="17904" y="8952"/>
                    </a:cubicBezTo>
                    <a:cubicBezTo>
                      <a:pt x="17904" y="3977"/>
                      <a:pt x="13927" y="1"/>
                      <a:pt x="8952" y="1"/>
                    </a:cubicBezTo>
                    <a:close/>
                  </a:path>
                </a:pathLst>
              </a:custGeom>
              <a:solidFill>
                <a:srgbClr val="FFFFFF">
                  <a:alpha val="430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269" name="Google Shape;269;p26"/>
            <p:cNvGrpSpPr/>
            <p:nvPr/>
          </p:nvGrpSpPr>
          <p:grpSpPr>
            <a:xfrm>
              <a:off x="2087664" y="1954299"/>
              <a:ext cx="295527" cy="294141"/>
              <a:chOff x="-55620175" y="2686900"/>
              <a:chExt cx="319800" cy="318300"/>
            </a:xfrm>
          </p:grpSpPr>
          <p:sp>
            <p:nvSpPr>
              <p:cNvPr id="270" name="Google Shape;270;p26"/>
              <p:cNvSpPr/>
              <p:nvPr/>
            </p:nvSpPr>
            <p:spPr>
              <a:xfrm>
                <a:off x="-55514650" y="2917925"/>
                <a:ext cx="72500" cy="29775"/>
              </a:xfrm>
              <a:custGeom>
                <a:avLst/>
                <a:gdLst/>
                <a:ahLst/>
                <a:cxnLst/>
                <a:rect l="l" t="t" r="r" b="b"/>
                <a:pathLst>
                  <a:path w="2900" h="1191" extrusionOk="0">
                    <a:moveTo>
                      <a:pt x="387" y="1"/>
                    </a:moveTo>
                    <a:cubicBezTo>
                      <a:pt x="292" y="1"/>
                      <a:pt x="206" y="40"/>
                      <a:pt x="158" y="119"/>
                    </a:cubicBezTo>
                    <a:cubicBezTo>
                      <a:pt x="1" y="277"/>
                      <a:pt x="1" y="529"/>
                      <a:pt x="158" y="655"/>
                    </a:cubicBezTo>
                    <a:cubicBezTo>
                      <a:pt x="505" y="1001"/>
                      <a:pt x="978" y="1190"/>
                      <a:pt x="1450" y="1190"/>
                    </a:cubicBezTo>
                    <a:cubicBezTo>
                      <a:pt x="1954" y="1190"/>
                      <a:pt x="2427" y="1001"/>
                      <a:pt x="2742" y="655"/>
                    </a:cubicBezTo>
                    <a:cubicBezTo>
                      <a:pt x="2899" y="497"/>
                      <a:pt x="2899" y="245"/>
                      <a:pt x="2742" y="119"/>
                    </a:cubicBezTo>
                    <a:cubicBezTo>
                      <a:pt x="2679" y="72"/>
                      <a:pt x="2592" y="48"/>
                      <a:pt x="2502" y="48"/>
                    </a:cubicBezTo>
                    <a:cubicBezTo>
                      <a:pt x="2411" y="48"/>
                      <a:pt x="2317" y="72"/>
                      <a:pt x="2238" y="119"/>
                    </a:cubicBezTo>
                    <a:cubicBezTo>
                      <a:pt x="2049" y="340"/>
                      <a:pt x="1734" y="434"/>
                      <a:pt x="1450" y="434"/>
                    </a:cubicBezTo>
                    <a:cubicBezTo>
                      <a:pt x="1135" y="434"/>
                      <a:pt x="852" y="340"/>
                      <a:pt x="663" y="119"/>
                    </a:cubicBezTo>
                    <a:cubicBezTo>
                      <a:pt x="584" y="40"/>
                      <a:pt x="481" y="1"/>
                      <a:pt x="387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1" name="Google Shape;271;p26"/>
              <p:cNvSpPr/>
              <p:nvPr/>
            </p:nvSpPr>
            <p:spPr>
              <a:xfrm>
                <a:off x="-55450050" y="2854725"/>
                <a:ext cx="18125" cy="18150"/>
              </a:xfrm>
              <a:custGeom>
                <a:avLst/>
                <a:gdLst/>
                <a:ahLst/>
                <a:cxnLst/>
                <a:rect l="l" t="t" r="r" b="b"/>
                <a:pathLst>
                  <a:path w="725" h="726" extrusionOk="0">
                    <a:moveTo>
                      <a:pt x="378" y="1"/>
                    </a:moveTo>
                    <a:cubicBezTo>
                      <a:pt x="158" y="1"/>
                      <a:pt x="0" y="190"/>
                      <a:pt x="0" y="379"/>
                    </a:cubicBezTo>
                    <a:cubicBezTo>
                      <a:pt x="0" y="568"/>
                      <a:pt x="158" y="725"/>
                      <a:pt x="378" y="725"/>
                    </a:cubicBezTo>
                    <a:cubicBezTo>
                      <a:pt x="567" y="725"/>
                      <a:pt x="725" y="568"/>
                      <a:pt x="725" y="379"/>
                    </a:cubicBezTo>
                    <a:cubicBezTo>
                      <a:pt x="725" y="190"/>
                      <a:pt x="567" y="1"/>
                      <a:pt x="37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2" name="Google Shape;272;p26"/>
              <p:cNvSpPr/>
              <p:nvPr/>
            </p:nvSpPr>
            <p:spPr>
              <a:xfrm>
                <a:off x="-55524875" y="2855525"/>
                <a:ext cx="18925" cy="17450"/>
              </a:xfrm>
              <a:custGeom>
                <a:avLst/>
                <a:gdLst/>
                <a:ahLst/>
                <a:cxnLst/>
                <a:rect l="l" t="t" r="r" b="b"/>
                <a:pathLst>
                  <a:path w="757" h="698" extrusionOk="0">
                    <a:moveTo>
                      <a:pt x="410" y="0"/>
                    </a:moveTo>
                    <a:cubicBezTo>
                      <a:pt x="189" y="0"/>
                      <a:pt x="0" y="158"/>
                      <a:pt x="0" y="347"/>
                    </a:cubicBezTo>
                    <a:cubicBezTo>
                      <a:pt x="0" y="536"/>
                      <a:pt x="189" y="693"/>
                      <a:pt x="410" y="693"/>
                    </a:cubicBezTo>
                    <a:cubicBezTo>
                      <a:pt x="423" y="696"/>
                      <a:pt x="437" y="697"/>
                      <a:pt x="451" y="697"/>
                    </a:cubicBezTo>
                    <a:cubicBezTo>
                      <a:pt x="598" y="697"/>
                      <a:pt x="756" y="548"/>
                      <a:pt x="756" y="347"/>
                    </a:cubicBezTo>
                    <a:cubicBezTo>
                      <a:pt x="756" y="158"/>
                      <a:pt x="599" y="0"/>
                      <a:pt x="410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73" name="Google Shape;273;p26"/>
              <p:cNvSpPr/>
              <p:nvPr/>
            </p:nvSpPr>
            <p:spPr>
              <a:xfrm>
                <a:off x="-55620175" y="2686900"/>
                <a:ext cx="319800" cy="318300"/>
              </a:xfrm>
              <a:custGeom>
                <a:avLst/>
                <a:gdLst/>
                <a:ahLst/>
                <a:cxnLst/>
                <a:rect l="l" t="t" r="r" b="b"/>
                <a:pathLst>
                  <a:path w="12792" h="12732" extrusionOk="0">
                    <a:moveTo>
                      <a:pt x="5671" y="2240"/>
                    </a:moveTo>
                    <a:cubicBezTo>
                      <a:pt x="6333" y="2240"/>
                      <a:pt x="6931" y="2429"/>
                      <a:pt x="7435" y="2744"/>
                    </a:cubicBezTo>
                    <a:cubicBezTo>
                      <a:pt x="7057" y="4225"/>
                      <a:pt x="5703" y="5233"/>
                      <a:pt x="4159" y="5233"/>
                    </a:cubicBezTo>
                    <a:lnTo>
                      <a:pt x="2332" y="5233"/>
                    </a:lnTo>
                    <a:cubicBezTo>
                      <a:pt x="2489" y="3532"/>
                      <a:pt x="3938" y="2240"/>
                      <a:pt x="5671" y="2240"/>
                    </a:cubicBezTo>
                    <a:close/>
                    <a:moveTo>
                      <a:pt x="8318" y="732"/>
                    </a:moveTo>
                    <a:cubicBezTo>
                      <a:pt x="8434" y="732"/>
                      <a:pt x="8549" y="741"/>
                      <a:pt x="8664" y="759"/>
                    </a:cubicBezTo>
                    <a:cubicBezTo>
                      <a:pt x="9735" y="917"/>
                      <a:pt x="10523" y="1925"/>
                      <a:pt x="10523" y="3059"/>
                    </a:cubicBezTo>
                    <a:lnTo>
                      <a:pt x="10523" y="6147"/>
                    </a:lnTo>
                    <a:cubicBezTo>
                      <a:pt x="10271" y="6021"/>
                      <a:pt x="10050" y="5958"/>
                      <a:pt x="9767" y="5958"/>
                    </a:cubicBezTo>
                    <a:lnTo>
                      <a:pt x="9767" y="5580"/>
                    </a:lnTo>
                    <a:cubicBezTo>
                      <a:pt x="9767" y="3626"/>
                      <a:pt x="8349" y="1957"/>
                      <a:pt x="6490" y="1578"/>
                    </a:cubicBezTo>
                    <a:cubicBezTo>
                      <a:pt x="6975" y="1040"/>
                      <a:pt x="7643" y="732"/>
                      <a:pt x="8318" y="732"/>
                    </a:cubicBezTo>
                    <a:close/>
                    <a:moveTo>
                      <a:pt x="1544" y="6745"/>
                    </a:moveTo>
                    <a:lnTo>
                      <a:pt x="1544" y="8226"/>
                    </a:lnTo>
                    <a:cubicBezTo>
                      <a:pt x="1134" y="8226"/>
                      <a:pt x="788" y="7879"/>
                      <a:pt x="788" y="7470"/>
                    </a:cubicBezTo>
                    <a:cubicBezTo>
                      <a:pt x="788" y="7092"/>
                      <a:pt x="1134" y="6745"/>
                      <a:pt x="1544" y="6745"/>
                    </a:cubicBezTo>
                    <a:close/>
                    <a:moveTo>
                      <a:pt x="9798" y="6745"/>
                    </a:moveTo>
                    <a:cubicBezTo>
                      <a:pt x="10208" y="6745"/>
                      <a:pt x="10554" y="7060"/>
                      <a:pt x="10554" y="7470"/>
                    </a:cubicBezTo>
                    <a:cubicBezTo>
                      <a:pt x="10554" y="7879"/>
                      <a:pt x="10208" y="8226"/>
                      <a:pt x="9798" y="8226"/>
                    </a:cubicBezTo>
                    <a:lnTo>
                      <a:pt x="9798" y="6745"/>
                    </a:lnTo>
                    <a:close/>
                    <a:moveTo>
                      <a:pt x="10712" y="8667"/>
                    </a:moveTo>
                    <a:cubicBezTo>
                      <a:pt x="10775" y="8888"/>
                      <a:pt x="10869" y="9108"/>
                      <a:pt x="11027" y="9297"/>
                    </a:cubicBezTo>
                    <a:cubicBezTo>
                      <a:pt x="11090" y="9455"/>
                      <a:pt x="11216" y="9549"/>
                      <a:pt x="11342" y="9707"/>
                    </a:cubicBezTo>
                    <a:lnTo>
                      <a:pt x="9652" y="9707"/>
                    </a:lnTo>
                    <a:cubicBezTo>
                      <a:pt x="9738" y="9468"/>
                      <a:pt x="9768" y="9254"/>
                      <a:pt x="9798" y="8982"/>
                    </a:cubicBezTo>
                    <a:cubicBezTo>
                      <a:pt x="10145" y="8982"/>
                      <a:pt x="10460" y="8856"/>
                      <a:pt x="10712" y="8667"/>
                    </a:cubicBezTo>
                    <a:close/>
                    <a:moveTo>
                      <a:pt x="8066" y="3280"/>
                    </a:moveTo>
                    <a:cubicBezTo>
                      <a:pt x="8664" y="3847"/>
                      <a:pt x="9042" y="4729"/>
                      <a:pt x="9042" y="5643"/>
                    </a:cubicBezTo>
                    <a:lnTo>
                      <a:pt x="9042" y="8636"/>
                    </a:lnTo>
                    <a:cubicBezTo>
                      <a:pt x="9042" y="10463"/>
                      <a:pt x="7530" y="11975"/>
                      <a:pt x="5671" y="11975"/>
                    </a:cubicBezTo>
                    <a:cubicBezTo>
                      <a:pt x="3812" y="11975"/>
                      <a:pt x="2269" y="10431"/>
                      <a:pt x="2269" y="8573"/>
                    </a:cubicBezTo>
                    <a:lnTo>
                      <a:pt x="2269" y="5989"/>
                    </a:lnTo>
                    <a:lnTo>
                      <a:pt x="4159" y="5989"/>
                    </a:lnTo>
                    <a:cubicBezTo>
                      <a:pt x="5104" y="5989"/>
                      <a:pt x="6049" y="5643"/>
                      <a:pt x="6805" y="5044"/>
                    </a:cubicBezTo>
                    <a:cubicBezTo>
                      <a:pt x="7404" y="4571"/>
                      <a:pt x="7782" y="3941"/>
                      <a:pt x="8066" y="3280"/>
                    </a:cubicBezTo>
                    <a:close/>
                    <a:moveTo>
                      <a:pt x="8329" y="0"/>
                    </a:moveTo>
                    <a:cubicBezTo>
                      <a:pt x="7237" y="0"/>
                      <a:pt x="6224" y="580"/>
                      <a:pt x="5671" y="1547"/>
                    </a:cubicBezTo>
                    <a:lnTo>
                      <a:pt x="5640" y="1547"/>
                    </a:lnTo>
                    <a:cubicBezTo>
                      <a:pt x="3340" y="1547"/>
                      <a:pt x="1481" y="3374"/>
                      <a:pt x="1481" y="5643"/>
                    </a:cubicBezTo>
                    <a:lnTo>
                      <a:pt x="1481" y="5989"/>
                    </a:lnTo>
                    <a:cubicBezTo>
                      <a:pt x="662" y="5989"/>
                      <a:pt x="0" y="6651"/>
                      <a:pt x="0" y="7470"/>
                    </a:cubicBezTo>
                    <a:cubicBezTo>
                      <a:pt x="0" y="8320"/>
                      <a:pt x="662" y="8982"/>
                      <a:pt x="1481" y="8982"/>
                    </a:cubicBezTo>
                    <a:cubicBezTo>
                      <a:pt x="1702" y="11061"/>
                      <a:pt x="3466" y="12731"/>
                      <a:pt x="5577" y="12731"/>
                    </a:cubicBezTo>
                    <a:cubicBezTo>
                      <a:pt x="7215" y="12731"/>
                      <a:pt x="8570" y="11818"/>
                      <a:pt x="9263" y="10463"/>
                    </a:cubicBezTo>
                    <a:lnTo>
                      <a:pt x="12319" y="10463"/>
                    </a:lnTo>
                    <a:cubicBezTo>
                      <a:pt x="12476" y="10463"/>
                      <a:pt x="12634" y="10368"/>
                      <a:pt x="12665" y="10211"/>
                    </a:cubicBezTo>
                    <a:cubicBezTo>
                      <a:pt x="12791" y="9990"/>
                      <a:pt x="12728" y="9833"/>
                      <a:pt x="12571" y="9770"/>
                    </a:cubicBezTo>
                    <a:cubicBezTo>
                      <a:pt x="11783" y="9360"/>
                      <a:pt x="11248" y="8573"/>
                      <a:pt x="11248" y="7690"/>
                    </a:cubicBezTo>
                    <a:lnTo>
                      <a:pt x="11248" y="3122"/>
                    </a:lnTo>
                    <a:cubicBezTo>
                      <a:pt x="11248" y="1578"/>
                      <a:pt x="10208" y="287"/>
                      <a:pt x="8790" y="35"/>
                    </a:cubicBezTo>
                    <a:cubicBezTo>
                      <a:pt x="8636" y="12"/>
                      <a:pt x="8481" y="0"/>
                      <a:pt x="8329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274" name="Google Shape;274;p26"/>
          <p:cNvGrpSpPr/>
          <p:nvPr/>
        </p:nvGrpSpPr>
        <p:grpSpPr>
          <a:xfrm>
            <a:off x="4572000" y="2339940"/>
            <a:ext cx="773975" cy="774113"/>
            <a:chOff x="3084956" y="1726563"/>
            <a:chExt cx="773975" cy="774113"/>
          </a:xfrm>
        </p:grpSpPr>
        <p:grpSp>
          <p:nvGrpSpPr>
            <p:cNvPr id="275" name="Google Shape;275;p26"/>
            <p:cNvGrpSpPr/>
            <p:nvPr/>
          </p:nvGrpSpPr>
          <p:grpSpPr>
            <a:xfrm>
              <a:off x="3084956" y="1726563"/>
              <a:ext cx="773975" cy="774113"/>
              <a:chOff x="3849844" y="2108412"/>
              <a:chExt cx="849309" cy="849273"/>
            </a:xfrm>
          </p:grpSpPr>
          <p:sp>
            <p:nvSpPr>
              <p:cNvPr id="276" name="Google Shape;276;p26"/>
              <p:cNvSpPr/>
              <p:nvPr/>
            </p:nvSpPr>
            <p:spPr>
              <a:xfrm>
                <a:off x="3946816" y="2205347"/>
                <a:ext cx="655364" cy="655400"/>
              </a:xfrm>
              <a:custGeom>
                <a:avLst/>
                <a:gdLst/>
                <a:ahLst/>
                <a:cxnLst/>
                <a:rect l="l" t="t" r="r" b="b"/>
                <a:pathLst>
                  <a:path w="17889" h="17890" extrusionOk="0">
                    <a:moveTo>
                      <a:pt x="8952" y="1"/>
                    </a:moveTo>
                    <a:cubicBezTo>
                      <a:pt x="3977" y="1"/>
                      <a:pt x="0" y="3977"/>
                      <a:pt x="0" y="8952"/>
                    </a:cubicBezTo>
                    <a:cubicBezTo>
                      <a:pt x="0" y="13927"/>
                      <a:pt x="3977" y="17889"/>
                      <a:pt x="8952" y="17889"/>
                    </a:cubicBezTo>
                    <a:cubicBezTo>
                      <a:pt x="13927" y="17889"/>
                      <a:pt x="17889" y="13927"/>
                      <a:pt x="17889" y="8952"/>
                    </a:cubicBezTo>
                    <a:cubicBezTo>
                      <a:pt x="17889" y="3977"/>
                      <a:pt x="13927" y="1"/>
                      <a:pt x="8952" y="1"/>
                    </a:cubicBezTo>
                    <a:close/>
                  </a:path>
                </a:pathLst>
              </a:custGeom>
              <a:solidFill>
                <a:srgbClr val="FFFFFF">
                  <a:alpha val="43080"/>
                </a:srgbClr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</p:txBody>
          </p:sp>
          <p:sp>
            <p:nvSpPr>
              <p:cNvPr id="277" name="Google Shape;277;p26"/>
              <p:cNvSpPr/>
              <p:nvPr/>
            </p:nvSpPr>
            <p:spPr>
              <a:xfrm>
                <a:off x="3849844" y="2108412"/>
                <a:ext cx="849309" cy="849273"/>
              </a:xfrm>
              <a:custGeom>
                <a:avLst/>
                <a:gdLst/>
                <a:ahLst/>
                <a:cxnLst/>
                <a:rect l="l" t="t" r="r" b="b"/>
                <a:pathLst>
                  <a:path w="23183" h="23182" extrusionOk="0">
                    <a:moveTo>
                      <a:pt x="11599" y="257"/>
                    </a:moveTo>
                    <a:cubicBezTo>
                      <a:pt x="17829" y="257"/>
                      <a:pt x="22940" y="5293"/>
                      <a:pt x="22940" y="11598"/>
                    </a:cubicBezTo>
                    <a:cubicBezTo>
                      <a:pt x="22940" y="17828"/>
                      <a:pt x="17829" y="22939"/>
                      <a:pt x="11599" y="22939"/>
                    </a:cubicBezTo>
                    <a:cubicBezTo>
                      <a:pt x="5354" y="22939"/>
                      <a:pt x="258" y="17828"/>
                      <a:pt x="258" y="11598"/>
                    </a:cubicBezTo>
                    <a:cubicBezTo>
                      <a:pt x="258" y="5293"/>
                      <a:pt x="5354" y="257"/>
                      <a:pt x="11599" y="257"/>
                    </a:cubicBezTo>
                    <a:close/>
                    <a:moveTo>
                      <a:pt x="11599" y="0"/>
                    </a:moveTo>
                    <a:cubicBezTo>
                      <a:pt x="5233" y="0"/>
                      <a:pt x="1" y="5172"/>
                      <a:pt x="1" y="11598"/>
                    </a:cubicBezTo>
                    <a:cubicBezTo>
                      <a:pt x="1" y="17965"/>
                      <a:pt x="5233" y="23181"/>
                      <a:pt x="11599" y="23181"/>
                    </a:cubicBezTo>
                    <a:cubicBezTo>
                      <a:pt x="17965" y="23181"/>
                      <a:pt x="23182" y="17965"/>
                      <a:pt x="23182" y="11598"/>
                    </a:cubicBezTo>
                    <a:cubicBezTo>
                      <a:pt x="23182" y="5172"/>
                      <a:pt x="17965" y="0"/>
                      <a:pt x="11599" y="0"/>
                    </a:cubicBezTo>
                    <a:close/>
                  </a:path>
                </a:pathLst>
              </a:custGeom>
              <a:solidFill>
                <a:srgbClr val="9382B3"/>
              </a:solidFill>
              <a:ln w="25400" cap="flat" cmpd="sng">
                <a:solidFill>
                  <a:srgbClr val="0900B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dirty="0"/>
              </a:p>
            </p:txBody>
          </p:sp>
        </p:grpSp>
        <p:grpSp>
          <p:nvGrpSpPr>
            <p:cNvPr id="279" name="Google Shape;279;p26"/>
            <p:cNvGrpSpPr/>
            <p:nvPr/>
          </p:nvGrpSpPr>
          <p:grpSpPr>
            <a:xfrm>
              <a:off x="3345845" y="1955508"/>
              <a:ext cx="258401" cy="294072"/>
              <a:chOff x="-56774050" y="1904075"/>
              <a:chExt cx="279625" cy="318225"/>
            </a:xfrm>
          </p:grpSpPr>
          <p:sp>
            <p:nvSpPr>
              <p:cNvPr id="280" name="Google Shape;280;p26"/>
              <p:cNvSpPr/>
              <p:nvPr/>
            </p:nvSpPr>
            <p:spPr>
              <a:xfrm>
                <a:off x="-56671650" y="2135825"/>
                <a:ext cx="72475" cy="28975"/>
              </a:xfrm>
              <a:custGeom>
                <a:avLst/>
                <a:gdLst/>
                <a:ahLst/>
                <a:cxnLst/>
                <a:rect l="l" t="t" r="r" b="b"/>
                <a:pathLst>
                  <a:path w="2899" h="1159" extrusionOk="0">
                    <a:moveTo>
                      <a:pt x="398" y="1"/>
                    </a:moveTo>
                    <a:cubicBezTo>
                      <a:pt x="307" y="1"/>
                      <a:pt x="221" y="40"/>
                      <a:pt x="158" y="119"/>
                    </a:cubicBezTo>
                    <a:cubicBezTo>
                      <a:pt x="0" y="276"/>
                      <a:pt x="0" y="497"/>
                      <a:pt x="158" y="623"/>
                    </a:cubicBezTo>
                    <a:cubicBezTo>
                      <a:pt x="504" y="970"/>
                      <a:pt x="977" y="1159"/>
                      <a:pt x="1449" y="1159"/>
                    </a:cubicBezTo>
                    <a:cubicBezTo>
                      <a:pt x="1922" y="1159"/>
                      <a:pt x="2426" y="970"/>
                      <a:pt x="2741" y="623"/>
                    </a:cubicBezTo>
                    <a:cubicBezTo>
                      <a:pt x="2899" y="465"/>
                      <a:pt x="2899" y="213"/>
                      <a:pt x="2741" y="119"/>
                    </a:cubicBezTo>
                    <a:cubicBezTo>
                      <a:pt x="2662" y="40"/>
                      <a:pt x="2568" y="1"/>
                      <a:pt x="2477" y="1"/>
                    </a:cubicBezTo>
                    <a:cubicBezTo>
                      <a:pt x="2387" y="1"/>
                      <a:pt x="2300" y="40"/>
                      <a:pt x="2237" y="119"/>
                    </a:cubicBezTo>
                    <a:cubicBezTo>
                      <a:pt x="2048" y="308"/>
                      <a:pt x="1733" y="434"/>
                      <a:pt x="1449" y="434"/>
                    </a:cubicBezTo>
                    <a:cubicBezTo>
                      <a:pt x="1134" y="434"/>
                      <a:pt x="851" y="308"/>
                      <a:pt x="662" y="119"/>
                    </a:cubicBezTo>
                    <a:cubicBezTo>
                      <a:pt x="583" y="40"/>
                      <a:pt x="488" y="1"/>
                      <a:pt x="398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81" name="Google Shape;281;p26"/>
              <p:cNvSpPr/>
              <p:nvPr/>
            </p:nvSpPr>
            <p:spPr>
              <a:xfrm>
                <a:off x="-56774050" y="1904075"/>
                <a:ext cx="279625" cy="318225"/>
              </a:xfrm>
              <a:custGeom>
                <a:avLst/>
                <a:gdLst/>
                <a:ahLst/>
                <a:cxnLst/>
                <a:rect l="l" t="t" r="r" b="b"/>
                <a:pathLst>
                  <a:path w="11185" h="12729" extrusionOk="0">
                    <a:moveTo>
                      <a:pt x="5545" y="757"/>
                    </a:moveTo>
                    <a:cubicBezTo>
                      <a:pt x="7278" y="757"/>
                      <a:pt x="8696" y="2048"/>
                      <a:pt x="8885" y="3750"/>
                    </a:cubicBezTo>
                    <a:lnTo>
                      <a:pt x="4789" y="3750"/>
                    </a:lnTo>
                    <a:cubicBezTo>
                      <a:pt x="3056" y="3750"/>
                      <a:pt x="1639" y="2395"/>
                      <a:pt x="1450" y="757"/>
                    </a:cubicBezTo>
                    <a:close/>
                    <a:moveTo>
                      <a:pt x="2710" y="3844"/>
                    </a:moveTo>
                    <a:cubicBezTo>
                      <a:pt x="3277" y="4254"/>
                      <a:pt x="4002" y="4506"/>
                      <a:pt x="4789" y="4506"/>
                    </a:cubicBezTo>
                    <a:lnTo>
                      <a:pt x="8885" y="4506"/>
                    </a:lnTo>
                    <a:lnTo>
                      <a:pt x="8885" y="5608"/>
                    </a:lnTo>
                    <a:cubicBezTo>
                      <a:pt x="8570" y="5356"/>
                      <a:pt x="8192" y="5230"/>
                      <a:pt x="7782" y="5230"/>
                    </a:cubicBezTo>
                    <a:cubicBezTo>
                      <a:pt x="6900" y="5230"/>
                      <a:pt x="6144" y="5860"/>
                      <a:pt x="5986" y="6742"/>
                    </a:cubicBezTo>
                    <a:lnTo>
                      <a:pt x="5167" y="6742"/>
                    </a:lnTo>
                    <a:cubicBezTo>
                      <a:pt x="5010" y="5860"/>
                      <a:pt x="4222" y="5230"/>
                      <a:pt x="3340" y="5230"/>
                    </a:cubicBezTo>
                    <a:cubicBezTo>
                      <a:pt x="2899" y="5230"/>
                      <a:pt x="2552" y="5388"/>
                      <a:pt x="2237" y="5608"/>
                    </a:cubicBezTo>
                    <a:cubicBezTo>
                      <a:pt x="2237" y="4978"/>
                      <a:pt x="2395" y="4380"/>
                      <a:pt x="2710" y="3844"/>
                    </a:cubicBezTo>
                    <a:close/>
                    <a:moveTo>
                      <a:pt x="1450" y="5986"/>
                    </a:moveTo>
                    <a:lnTo>
                      <a:pt x="1450" y="7467"/>
                    </a:lnTo>
                    <a:cubicBezTo>
                      <a:pt x="1432" y="7468"/>
                      <a:pt x="1415" y="7469"/>
                      <a:pt x="1398" y="7469"/>
                    </a:cubicBezTo>
                    <a:cubicBezTo>
                      <a:pt x="984" y="7469"/>
                      <a:pt x="694" y="7106"/>
                      <a:pt x="694" y="6742"/>
                    </a:cubicBezTo>
                    <a:cubicBezTo>
                      <a:pt x="694" y="6333"/>
                      <a:pt x="1009" y="5986"/>
                      <a:pt x="1450" y="5986"/>
                    </a:cubicBezTo>
                    <a:close/>
                    <a:moveTo>
                      <a:pt x="9641" y="5986"/>
                    </a:moveTo>
                    <a:cubicBezTo>
                      <a:pt x="10051" y="5986"/>
                      <a:pt x="10397" y="6301"/>
                      <a:pt x="10397" y="6742"/>
                    </a:cubicBezTo>
                    <a:cubicBezTo>
                      <a:pt x="10397" y="7184"/>
                      <a:pt x="10051" y="7499"/>
                      <a:pt x="9641" y="7499"/>
                    </a:cubicBezTo>
                    <a:lnTo>
                      <a:pt x="9641" y="5986"/>
                    </a:lnTo>
                    <a:close/>
                    <a:moveTo>
                      <a:pt x="3309" y="5986"/>
                    </a:moveTo>
                    <a:cubicBezTo>
                      <a:pt x="3939" y="5986"/>
                      <a:pt x="4411" y="6490"/>
                      <a:pt x="4411" y="7089"/>
                    </a:cubicBezTo>
                    <a:cubicBezTo>
                      <a:pt x="4411" y="7719"/>
                      <a:pt x="3907" y="8192"/>
                      <a:pt x="3309" y="8192"/>
                    </a:cubicBezTo>
                    <a:cubicBezTo>
                      <a:pt x="2678" y="8192"/>
                      <a:pt x="2206" y="7688"/>
                      <a:pt x="2206" y="7089"/>
                    </a:cubicBezTo>
                    <a:cubicBezTo>
                      <a:pt x="2206" y="6459"/>
                      <a:pt x="2710" y="5986"/>
                      <a:pt x="3309" y="5986"/>
                    </a:cubicBezTo>
                    <a:close/>
                    <a:moveTo>
                      <a:pt x="7782" y="6018"/>
                    </a:moveTo>
                    <a:cubicBezTo>
                      <a:pt x="8412" y="6018"/>
                      <a:pt x="8885" y="6553"/>
                      <a:pt x="8885" y="7121"/>
                    </a:cubicBezTo>
                    <a:cubicBezTo>
                      <a:pt x="8885" y="7719"/>
                      <a:pt x="8381" y="8223"/>
                      <a:pt x="7782" y="8223"/>
                    </a:cubicBezTo>
                    <a:cubicBezTo>
                      <a:pt x="7152" y="8223"/>
                      <a:pt x="6680" y="7719"/>
                      <a:pt x="6680" y="7121"/>
                    </a:cubicBezTo>
                    <a:cubicBezTo>
                      <a:pt x="6680" y="6490"/>
                      <a:pt x="7215" y="6018"/>
                      <a:pt x="7782" y="6018"/>
                    </a:cubicBezTo>
                    <a:close/>
                    <a:moveTo>
                      <a:pt x="5955" y="7436"/>
                    </a:moveTo>
                    <a:cubicBezTo>
                      <a:pt x="6112" y="8318"/>
                      <a:pt x="6900" y="8948"/>
                      <a:pt x="7751" y="8948"/>
                    </a:cubicBezTo>
                    <a:cubicBezTo>
                      <a:pt x="8192" y="8948"/>
                      <a:pt x="8538" y="8790"/>
                      <a:pt x="8853" y="8601"/>
                    </a:cubicBezTo>
                    <a:lnTo>
                      <a:pt x="8853" y="8601"/>
                    </a:lnTo>
                    <a:cubicBezTo>
                      <a:pt x="8885" y="10334"/>
                      <a:pt x="7593" y="11783"/>
                      <a:pt x="5892" y="11941"/>
                    </a:cubicBezTo>
                    <a:lnTo>
                      <a:pt x="5892" y="11594"/>
                    </a:lnTo>
                    <a:cubicBezTo>
                      <a:pt x="5892" y="11374"/>
                      <a:pt x="5734" y="11216"/>
                      <a:pt x="5545" y="11216"/>
                    </a:cubicBezTo>
                    <a:cubicBezTo>
                      <a:pt x="5356" y="11216"/>
                      <a:pt x="5199" y="11374"/>
                      <a:pt x="5199" y="11594"/>
                    </a:cubicBezTo>
                    <a:lnTo>
                      <a:pt x="5199" y="11941"/>
                    </a:lnTo>
                    <a:cubicBezTo>
                      <a:pt x="3498" y="11752"/>
                      <a:pt x="2206" y="10334"/>
                      <a:pt x="2206" y="8601"/>
                    </a:cubicBezTo>
                    <a:lnTo>
                      <a:pt x="2206" y="8601"/>
                    </a:lnTo>
                    <a:cubicBezTo>
                      <a:pt x="2521" y="8822"/>
                      <a:pt x="2899" y="8948"/>
                      <a:pt x="3309" y="8948"/>
                    </a:cubicBezTo>
                    <a:cubicBezTo>
                      <a:pt x="4222" y="8948"/>
                      <a:pt x="4947" y="8318"/>
                      <a:pt x="5136" y="7436"/>
                    </a:cubicBezTo>
                    <a:close/>
                    <a:moveTo>
                      <a:pt x="1072" y="0"/>
                    </a:moveTo>
                    <a:cubicBezTo>
                      <a:pt x="851" y="0"/>
                      <a:pt x="725" y="158"/>
                      <a:pt x="725" y="347"/>
                    </a:cubicBezTo>
                    <a:cubicBezTo>
                      <a:pt x="725" y="1576"/>
                      <a:pt x="1229" y="2678"/>
                      <a:pt x="2080" y="3434"/>
                    </a:cubicBezTo>
                    <a:cubicBezTo>
                      <a:pt x="1733" y="3970"/>
                      <a:pt x="1544" y="4569"/>
                      <a:pt x="1513" y="5230"/>
                    </a:cubicBezTo>
                    <a:cubicBezTo>
                      <a:pt x="662" y="5230"/>
                      <a:pt x="0" y="5923"/>
                      <a:pt x="0" y="6742"/>
                    </a:cubicBezTo>
                    <a:cubicBezTo>
                      <a:pt x="0" y="7562"/>
                      <a:pt x="662" y="8223"/>
                      <a:pt x="1513" y="8223"/>
                    </a:cubicBezTo>
                    <a:lnTo>
                      <a:pt x="1513" y="8601"/>
                    </a:lnTo>
                    <a:cubicBezTo>
                      <a:pt x="1513" y="10870"/>
                      <a:pt x="3340" y="12728"/>
                      <a:pt x="5577" y="12728"/>
                    </a:cubicBezTo>
                    <a:cubicBezTo>
                      <a:pt x="7845" y="12728"/>
                      <a:pt x="9673" y="10870"/>
                      <a:pt x="9673" y="8601"/>
                    </a:cubicBezTo>
                    <a:lnTo>
                      <a:pt x="9673" y="8223"/>
                    </a:lnTo>
                    <a:cubicBezTo>
                      <a:pt x="10523" y="8223"/>
                      <a:pt x="11185" y="7562"/>
                      <a:pt x="11185" y="6742"/>
                    </a:cubicBezTo>
                    <a:cubicBezTo>
                      <a:pt x="11153" y="5923"/>
                      <a:pt x="10460" y="5230"/>
                      <a:pt x="9641" y="5230"/>
                    </a:cubicBezTo>
                    <a:lnTo>
                      <a:pt x="9641" y="4128"/>
                    </a:lnTo>
                    <a:cubicBezTo>
                      <a:pt x="9641" y="1859"/>
                      <a:pt x="7782" y="0"/>
                      <a:pt x="5545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282" name="Google Shape;282;p26"/>
          <p:cNvSpPr txBox="1"/>
          <p:nvPr/>
        </p:nvSpPr>
        <p:spPr>
          <a:xfrm>
            <a:off x="517236" y="2793762"/>
            <a:ext cx="877800" cy="271800"/>
          </a:xfrm>
          <a:prstGeom prst="rect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00"/>
              </a:spcAft>
              <a:buNone/>
            </a:pPr>
            <a:r>
              <a:rPr lang="es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LOCATIONS</a:t>
            </a:r>
            <a:endParaRPr dirty="0">
              <a:solidFill>
                <a:srgbClr val="FFFFFF"/>
              </a:solidFill>
              <a:latin typeface="Saira Extra Condensed"/>
              <a:ea typeface="Saira Extra Condensed"/>
              <a:cs typeface="Saira Extra Condensed"/>
              <a:sym typeface="Saira Extra Condensed"/>
            </a:endParaRPr>
          </a:p>
        </p:txBody>
      </p:sp>
      <p:sp>
        <p:nvSpPr>
          <p:cNvPr id="283" name="Google Shape;283;p26"/>
          <p:cNvSpPr txBox="1"/>
          <p:nvPr/>
        </p:nvSpPr>
        <p:spPr>
          <a:xfrm>
            <a:off x="5956575" y="1276875"/>
            <a:ext cx="877800" cy="271800"/>
          </a:xfrm>
          <a:prstGeom prst="rect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00"/>
              </a:spcAft>
              <a:buNone/>
            </a:pPr>
            <a:r>
              <a:rPr lang="es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AGE</a:t>
            </a:r>
            <a:endParaRPr>
              <a:solidFill>
                <a:srgbClr val="FFFFFF"/>
              </a:solidFill>
              <a:latin typeface="Saira Extra Condensed"/>
              <a:ea typeface="Saira Extra Condensed"/>
              <a:cs typeface="Saira Extra Condensed"/>
              <a:sym typeface="Saira Extra Condensed"/>
            </a:endParaRPr>
          </a:p>
        </p:txBody>
      </p:sp>
      <p:sp>
        <p:nvSpPr>
          <p:cNvPr id="284" name="Google Shape;284;p26"/>
          <p:cNvSpPr txBox="1"/>
          <p:nvPr/>
        </p:nvSpPr>
        <p:spPr>
          <a:xfrm>
            <a:off x="3912669" y="1890252"/>
            <a:ext cx="877800" cy="271800"/>
          </a:xfrm>
          <a:prstGeom prst="rect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00"/>
              </a:spcAft>
              <a:buNone/>
            </a:pPr>
            <a:r>
              <a:rPr lang="es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GENDER</a:t>
            </a:r>
            <a:endParaRPr>
              <a:solidFill>
                <a:srgbClr val="FFFFFF"/>
              </a:solidFill>
              <a:latin typeface="Saira Extra Condensed"/>
              <a:ea typeface="Saira Extra Condensed"/>
              <a:cs typeface="Saira Extra Condensed"/>
              <a:sym typeface="Saira Extra Condensed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0F69634-8B74-1148-9618-10A01FA8B2A9}"/>
              </a:ext>
            </a:extLst>
          </p:cNvPr>
          <p:cNvGrpSpPr/>
          <p:nvPr/>
        </p:nvGrpSpPr>
        <p:grpSpPr>
          <a:xfrm>
            <a:off x="5956575" y="2101365"/>
            <a:ext cx="2647674" cy="1501923"/>
            <a:chOff x="5956575" y="1974459"/>
            <a:chExt cx="2647674" cy="1501923"/>
          </a:xfrm>
        </p:grpSpPr>
        <p:sp>
          <p:nvSpPr>
            <p:cNvPr id="102" name="Google Shape;283;p26">
              <a:extLst>
                <a:ext uri="{FF2B5EF4-FFF2-40B4-BE49-F238E27FC236}">
                  <a16:creationId xmlns:a16="http://schemas.microsoft.com/office/drawing/2014/main" id="{2A6F7517-95F3-9940-B192-EC62DEE461D1}"/>
                </a:ext>
              </a:extLst>
            </p:cNvPr>
            <p:cNvSpPr txBox="1"/>
            <p:nvPr/>
          </p:nvSpPr>
          <p:spPr>
            <a:xfrm>
              <a:off x="5956575" y="1990258"/>
              <a:ext cx="877800" cy="271800"/>
            </a:xfrm>
            <a:prstGeom prst="rect">
              <a:avLst/>
            </a:pr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200"/>
                </a:spcAft>
                <a:buNone/>
              </a:pPr>
              <a:r>
                <a:rPr lang="es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18-24</a:t>
              </a:r>
              <a:endParaRPr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</p:txBody>
        </p:sp>
        <p:sp>
          <p:nvSpPr>
            <p:cNvPr id="103" name="Google Shape;283;p26">
              <a:extLst>
                <a:ext uri="{FF2B5EF4-FFF2-40B4-BE49-F238E27FC236}">
                  <a16:creationId xmlns:a16="http://schemas.microsoft.com/office/drawing/2014/main" id="{74FAF8F2-A9C3-1146-A466-7DBE70EFB0DC}"/>
                </a:ext>
              </a:extLst>
            </p:cNvPr>
            <p:cNvSpPr txBox="1"/>
            <p:nvPr/>
          </p:nvSpPr>
          <p:spPr>
            <a:xfrm>
              <a:off x="5970275" y="3204582"/>
              <a:ext cx="877800" cy="271800"/>
            </a:xfrm>
            <a:prstGeom prst="rect">
              <a:avLst/>
            </a:pr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200"/>
                </a:spcAft>
                <a:buNone/>
              </a:pPr>
              <a:r>
                <a:rPr lang="es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45+</a:t>
              </a:r>
              <a:endParaRPr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</p:txBody>
        </p:sp>
        <p:sp>
          <p:nvSpPr>
            <p:cNvPr id="104" name="Google Shape;283;p26">
              <a:extLst>
                <a:ext uri="{FF2B5EF4-FFF2-40B4-BE49-F238E27FC236}">
                  <a16:creationId xmlns:a16="http://schemas.microsoft.com/office/drawing/2014/main" id="{A5B85242-FD1F-2745-98C8-AAB41EE86578}"/>
                </a:ext>
              </a:extLst>
            </p:cNvPr>
            <p:cNvSpPr txBox="1"/>
            <p:nvPr/>
          </p:nvSpPr>
          <p:spPr>
            <a:xfrm>
              <a:off x="5956575" y="2395056"/>
              <a:ext cx="877800" cy="271800"/>
            </a:xfrm>
            <a:prstGeom prst="rect">
              <a:avLst/>
            </a:pr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200"/>
                </a:spcAft>
                <a:buNone/>
              </a:pPr>
              <a:r>
                <a:rPr lang="es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25-34</a:t>
              </a:r>
              <a:endParaRPr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</p:txBody>
        </p:sp>
        <p:sp>
          <p:nvSpPr>
            <p:cNvPr id="105" name="Google Shape;283;p26">
              <a:extLst>
                <a:ext uri="{FF2B5EF4-FFF2-40B4-BE49-F238E27FC236}">
                  <a16:creationId xmlns:a16="http://schemas.microsoft.com/office/drawing/2014/main" id="{93442D40-7F32-C441-9F49-EF85B8D9DEF0}"/>
                </a:ext>
              </a:extLst>
            </p:cNvPr>
            <p:cNvSpPr txBox="1"/>
            <p:nvPr/>
          </p:nvSpPr>
          <p:spPr>
            <a:xfrm>
              <a:off x="5970275" y="2799819"/>
              <a:ext cx="877800" cy="271800"/>
            </a:xfrm>
            <a:prstGeom prst="rect">
              <a:avLst/>
            </a:pr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200"/>
                </a:spcAft>
                <a:buNone/>
              </a:pPr>
              <a:r>
                <a:rPr lang="es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35-44</a:t>
              </a:r>
              <a:endParaRPr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</p:txBody>
        </p:sp>
        <p:sp>
          <p:nvSpPr>
            <p:cNvPr id="106" name="Rectangle 105">
              <a:extLst>
                <a:ext uri="{FF2B5EF4-FFF2-40B4-BE49-F238E27FC236}">
                  <a16:creationId xmlns:a16="http://schemas.microsoft.com/office/drawing/2014/main" id="{48F06DF8-A775-4A48-9AFB-12097426455B}"/>
                </a:ext>
              </a:extLst>
            </p:cNvPr>
            <p:cNvSpPr/>
            <p:nvPr/>
          </p:nvSpPr>
          <p:spPr>
            <a:xfrm>
              <a:off x="7093898" y="1974459"/>
              <a:ext cx="1510351" cy="198900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07" name="Rectangle 106">
              <a:extLst>
                <a:ext uri="{FF2B5EF4-FFF2-40B4-BE49-F238E27FC236}">
                  <a16:creationId xmlns:a16="http://schemas.microsoft.com/office/drawing/2014/main" id="{68E4B634-BF19-544D-9AF0-F06F254D051B}"/>
                </a:ext>
              </a:extLst>
            </p:cNvPr>
            <p:cNvSpPr/>
            <p:nvPr/>
          </p:nvSpPr>
          <p:spPr>
            <a:xfrm>
              <a:off x="7093898" y="2401582"/>
              <a:ext cx="204327" cy="198900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08" name="Rectangle 107">
              <a:extLst>
                <a:ext uri="{FF2B5EF4-FFF2-40B4-BE49-F238E27FC236}">
                  <a16:creationId xmlns:a16="http://schemas.microsoft.com/office/drawing/2014/main" id="{A5AA9CCC-4E78-4A40-8D28-9235C0843FF5}"/>
                </a:ext>
              </a:extLst>
            </p:cNvPr>
            <p:cNvSpPr/>
            <p:nvPr/>
          </p:nvSpPr>
          <p:spPr>
            <a:xfrm>
              <a:off x="7093896" y="3211828"/>
              <a:ext cx="114059" cy="198900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09" name="Rectangle 108">
              <a:extLst>
                <a:ext uri="{FF2B5EF4-FFF2-40B4-BE49-F238E27FC236}">
                  <a16:creationId xmlns:a16="http://schemas.microsoft.com/office/drawing/2014/main" id="{16D4C727-7CA8-3E41-8C78-56380C0295B1}"/>
                </a:ext>
              </a:extLst>
            </p:cNvPr>
            <p:cNvSpPr/>
            <p:nvPr/>
          </p:nvSpPr>
          <p:spPr>
            <a:xfrm>
              <a:off x="7093897" y="2824228"/>
              <a:ext cx="114059" cy="198900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11" name="TextBox 110">
              <a:extLst>
                <a:ext uri="{FF2B5EF4-FFF2-40B4-BE49-F238E27FC236}">
                  <a16:creationId xmlns:a16="http://schemas.microsoft.com/office/drawing/2014/main" id="{26C4284F-45E4-8549-BD6E-016CD0D8541F}"/>
                </a:ext>
              </a:extLst>
            </p:cNvPr>
            <p:cNvSpPr txBox="1"/>
            <p:nvPr/>
          </p:nvSpPr>
          <p:spPr>
            <a:xfrm>
              <a:off x="7576023" y="2768017"/>
              <a:ext cx="54610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3.2%</a:t>
              </a:r>
            </a:p>
          </p:txBody>
        </p:sp>
        <p:sp>
          <p:nvSpPr>
            <p:cNvPr id="112" name="TextBox 111">
              <a:extLst>
                <a:ext uri="{FF2B5EF4-FFF2-40B4-BE49-F238E27FC236}">
                  <a16:creationId xmlns:a16="http://schemas.microsoft.com/office/drawing/2014/main" id="{A7B3AEA4-3431-B848-84F3-B3E1E3740BCF}"/>
                </a:ext>
              </a:extLst>
            </p:cNvPr>
            <p:cNvSpPr txBox="1"/>
            <p:nvPr/>
          </p:nvSpPr>
          <p:spPr>
            <a:xfrm>
              <a:off x="7576023" y="2377921"/>
              <a:ext cx="54610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10.1%</a:t>
              </a:r>
            </a:p>
          </p:txBody>
        </p:sp>
        <p:sp>
          <p:nvSpPr>
            <p:cNvPr id="113" name="TextBox 112">
              <a:extLst>
                <a:ext uri="{FF2B5EF4-FFF2-40B4-BE49-F238E27FC236}">
                  <a16:creationId xmlns:a16="http://schemas.microsoft.com/office/drawing/2014/main" id="{DA3648E0-2388-D14B-928D-BB81DF738F49}"/>
                </a:ext>
              </a:extLst>
            </p:cNvPr>
            <p:cNvSpPr txBox="1"/>
            <p:nvPr/>
          </p:nvSpPr>
          <p:spPr>
            <a:xfrm>
              <a:off x="7576023" y="3203707"/>
              <a:ext cx="54610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3.2%</a:t>
              </a:r>
            </a:p>
          </p:txBody>
        </p:sp>
      </p:grpSp>
      <p:sp>
        <p:nvSpPr>
          <p:cNvPr id="115" name="Google Shape;283;p26">
            <a:extLst>
              <a:ext uri="{FF2B5EF4-FFF2-40B4-BE49-F238E27FC236}">
                <a16:creationId xmlns:a16="http://schemas.microsoft.com/office/drawing/2014/main" id="{FFA6958A-2962-564C-BF4B-1926ABE8009B}"/>
              </a:ext>
            </a:extLst>
          </p:cNvPr>
          <p:cNvSpPr txBox="1"/>
          <p:nvPr/>
        </p:nvSpPr>
        <p:spPr>
          <a:xfrm>
            <a:off x="5956575" y="1712384"/>
            <a:ext cx="877800" cy="271800"/>
          </a:xfrm>
          <a:prstGeom prst="rect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00"/>
              </a:spcAft>
              <a:buNone/>
            </a:pPr>
            <a:r>
              <a:rPr lang="es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13-17</a:t>
            </a:r>
            <a:endParaRPr dirty="0">
              <a:solidFill>
                <a:srgbClr val="FFFFFF"/>
              </a:solidFill>
              <a:latin typeface="Saira Extra Condensed"/>
              <a:ea typeface="Saira Extra Condensed"/>
              <a:cs typeface="Saira Extra Condensed"/>
              <a:sym typeface="Saira Extra Condensed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B1E1716-DFD2-954A-99D0-B2C06282E3EC}"/>
              </a:ext>
            </a:extLst>
          </p:cNvPr>
          <p:cNvSpPr txBox="1"/>
          <p:nvPr/>
        </p:nvSpPr>
        <p:spPr>
          <a:xfrm>
            <a:off x="7576023" y="2101365"/>
            <a:ext cx="5461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82.2%</a:t>
            </a:r>
          </a:p>
        </p:txBody>
      </p:sp>
      <p:sp>
        <p:nvSpPr>
          <p:cNvPr id="116" name="Rectangle 115">
            <a:extLst>
              <a:ext uri="{FF2B5EF4-FFF2-40B4-BE49-F238E27FC236}">
                <a16:creationId xmlns:a16="http://schemas.microsoft.com/office/drawing/2014/main" id="{284B2EF0-8C53-B44D-8375-D8354CE5E144}"/>
              </a:ext>
            </a:extLst>
          </p:cNvPr>
          <p:cNvSpPr/>
          <p:nvPr/>
        </p:nvSpPr>
        <p:spPr>
          <a:xfrm>
            <a:off x="7093898" y="1707771"/>
            <a:ext cx="45719" cy="246527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17" name="TextBox 116">
            <a:extLst>
              <a:ext uri="{FF2B5EF4-FFF2-40B4-BE49-F238E27FC236}">
                <a16:creationId xmlns:a16="http://schemas.microsoft.com/office/drawing/2014/main" id="{5740B370-AAF6-704F-9EB5-219BB3123737}"/>
              </a:ext>
            </a:extLst>
          </p:cNvPr>
          <p:cNvSpPr txBox="1"/>
          <p:nvPr/>
        </p:nvSpPr>
        <p:spPr>
          <a:xfrm>
            <a:off x="7576023" y="1708077"/>
            <a:ext cx="5461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1.2%</a:t>
            </a:r>
          </a:p>
        </p:txBody>
      </p:sp>
      <p:grpSp>
        <p:nvGrpSpPr>
          <p:cNvPr id="118" name="Group 117">
            <a:extLst>
              <a:ext uri="{FF2B5EF4-FFF2-40B4-BE49-F238E27FC236}">
                <a16:creationId xmlns:a16="http://schemas.microsoft.com/office/drawing/2014/main" id="{30A44951-3C92-1145-9087-85EC1EBA26B5}"/>
              </a:ext>
            </a:extLst>
          </p:cNvPr>
          <p:cNvGrpSpPr/>
          <p:nvPr/>
        </p:nvGrpSpPr>
        <p:grpSpPr>
          <a:xfrm>
            <a:off x="517236" y="3146417"/>
            <a:ext cx="2165548" cy="1503242"/>
            <a:chOff x="5956575" y="1973140"/>
            <a:chExt cx="2165548" cy="1503242"/>
          </a:xfrm>
        </p:grpSpPr>
        <p:sp>
          <p:nvSpPr>
            <p:cNvPr id="119" name="Google Shape;283;p26">
              <a:extLst>
                <a:ext uri="{FF2B5EF4-FFF2-40B4-BE49-F238E27FC236}">
                  <a16:creationId xmlns:a16="http://schemas.microsoft.com/office/drawing/2014/main" id="{4EA64640-1B05-334A-88BD-5382A783A734}"/>
                </a:ext>
              </a:extLst>
            </p:cNvPr>
            <p:cNvSpPr txBox="1"/>
            <p:nvPr/>
          </p:nvSpPr>
          <p:spPr>
            <a:xfrm>
              <a:off x="5956575" y="1990258"/>
              <a:ext cx="877800" cy="271800"/>
            </a:xfrm>
            <a:prstGeom prst="rect">
              <a:avLst/>
            </a:pr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200"/>
                </a:spcAft>
                <a:buNone/>
              </a:pPr>
              <a:r>
                <a:rPr lang="es" sz="1000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Buckinghamshire</a:t>
              </a:r>
              <a:endParaRPr sz="10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</p:txBody>
        </p:sp>
        <p:sp>
          <p:nvSpPr>
            <p:cNvPr id="120" name="Google Shape;283;p26">
              <a:extLst>
                <a:ext uri="{FF2B5EF4-FFF2-40B4-BE49-F238E27FC236}">
                  <a16:creationId xmlns:a16="http://schemas.microsoft.com/office/drawing/2014/main" id="{77A47E84-7788-1D4D-A751-81B62D40F608}"/>
                </a:ext>
              </a:extLst>
            </p:cNvPr>
            <p:cNvSpPr txBox="1"/>
            <p:nvPr/>
          </p:nvSpPr>
          <p:spPr>
            <a:xfrm>
              <a:off x="5970275" y="3204582"/>
              <a:ext cx="877800" cy="271800"/>
            </a:xfrm>
            <a:prstGeom prst="rect">
              <a:avLst/>
            </a:pr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200"/>
                </a:spcAft>
                <a:buNone/>
              </a:pPr>
              <a:r>
                <a:rPr lang="en-GB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Nottingham</a:t>
              </a:r>
              <a:endParaRPr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</p:txBody>
        </p:sp>
        <p:sp>
          <p:nvSpPr>
            <p:cNvPr id="121" name="Google Shape;283;p26">
              <a:extLst>
                <a:ext uri="{FF2B5EF4-FFF2-40B4-BE49-F238E27FC236}">
                  <a16:creationId xmlns:a16="http://schemas.microsoft.com/office/drawing/2014/main" id="{0906A13A-2224-8047-849A-616FC7D0E560}"/>
                </a:ext>
              </a:extLst>
            </p:cNvPr>
            <p:cNvSpPr txBox="1"/>
            <p:nvPr/>
          </p:nvSpPr>
          <p:spPr>
            <a:xfrm>
              <a:off x="5956575" y="2395056"/>
              <a:ext cx="877800" cy="271800"/>
            </a:xfrm>
            <a:prstGeom prst="rect">
              <a:avLst/>
            </a:pr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200"/>
                </a:spcAft>
                <a:buNone/>
              </a:pPr>
              <a:r>
                <a:rPr lang="es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London</a:t>
              </a:r>
              <a:endParaRPr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</p:txBody>
        </p:sp>
        <p:sp>
          <p:nvSpPr>
            <p:cNvPr id="122" name="Google Shape;283;p26">
              <a:extLst>
                <a:ext uri="{FF2B5EF4-FFF2-40B4-BE49-F238E27FC236}">
                  <a16:creationId xmlns:a16="http://schemas.microsoft.com/office/drawing/2014/main" id="{3D8A4E2D-52B2-934D-B33C-1250BEB8AC4F}"/>
                </a:ext>
              </a:extLst>
            </p:cNvPr>
            <p:cNvSpPr txBox="1"/>
            <p:nvPr/>
          </p:nvSpPr>
          <p:spPr>
            <a:xfrm>
              <a:off x="5970275" y="2799819"/>
              <a:ext cx="877800" cy="271800"/>
            </a:xfrm>
            <a:prstGeom prst="rect">
              <a:avLst/>
            </a:prstGeom>
            <a:noFill/>
            <a:ln w="19050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200"/>
                </a:spcAft>
                <a:buNone/>
              </a:pPr>
              <a:r>
                <a:rPr lang="es" sz="1200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Milton Keynes</a:t>
              </a:r>
              <a:endParaRPr sz="12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</p:txBody>
        </p:sp>
        <p:sp>
          <p:nvSpPr>
            <p:cNvPr id="123" name="Rectangle 122">
              <a:extLst>
                <a:ext uri="{FF2B5EF4-FFF2-40B4-BE49-F238E27FC236}">
                  <a16:creationId xmlns:a16="http://schemas.microsoft.com/office/drawing/2014/main" id="{42E96A67-E3D8-B74D-8D59-371185973106}"/>
                </a:ext>
              </a:extLst>
            </p:cNvPr>
            <p:cNvSpPr/>
            <p:nvPr/>
          </p:nvSpPr>
          <p:spPr>
            <a:xfrm>
              <a:off x="7093898" y="1973140"/>
              <a:ext cx="1028225" cy="200219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24" name="Rectangle 123">
              <a:extLst>
                <a:ext uri="{FF2B5EF4-FFF2-40B4-BE49-F238E27FC236}">
                  <a16:creationId xmlns:a16="http://schemas.microsoft.com/office/drawing/2014/main" id="{DC9005DA-462B-6E48-9B28-786C963880F9}"/>
                </a:ext>
              </a:extLst>
            </p:cNvPr>
            <p:cNvSpPr/>
            <p:nvPr/>
          </p:nvSpPr>
          <p:spPr>
            <a:xfrm>
              <a:off x="7093898" y="2401582"/>
              <a:ext cx="295983" cy="198900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25" name="Rectangle 124">
              <a:extLst>
                <a:ext uri="{FF2B5EF4-FFF2-40B4-BE49-F238E27FC236}">
                  <a16:creationId xmlns:a16="http://schemas.microsoft.com/office/drawing/2014/main" id="{E77CE4E3-399C-7943-85DE-CE638AA7D730}"/>
                </a:ext>
              </a:extLst>
            </p:cNvPr>
            <p:cNvSpPr/>
            <p:nvPr/>
          </p:nvSpPr>
          <p:spPr>
            <a:xfrm>
              <a:off x="7093896" y="3211828"/>
              <a:ext cx="114059" cy="198900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26" name="Rectangle 125">
              <a:extLst>
                <a:ext uri="{FF2B5EF4-FFF2-40B4-BE49-F238E27FC236}">
                  <a16:creationId xmlns:a16="http://schemas.microsoft.com/office/drawing/2014/main" id="{EAB513C3-4E7C-8B4F-8841-284D3819A663}"/>
                </a:ext>
              </a:extLst>
            </p:cNvPr>
            <p:cNvSpPr/>
            <p:nvPr/>
          </p:nvSpPr>
          <p:spPr>
            <a:xfrm>
              <a:off x="7093897" y="2824228"/>
              <a:ext cx="156199" cy="198900"/>
            </a:xfrm>
            <a:prstGeom prst="rect">
              <a:avLst/>
            </a:prstGeom>
            <a:solidFill>
              <a:srgbClr val="00B0F0"/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endParaRPr>
            </a:p>
          </p:txBody>
        </p:sp>
        <p:sp>
          <p:nvSpPr>
            <p:cNvPr id="127" name="TextBox 126">
              <a:extLst>
                <a:ext uri="{FF2B5EF4-FFF2-40B4-BE49-F238E27FC236}">
                  <a16:creationId xmlns:a16="http://schemas.microsoft.com/office/drawing/2014/main" id="{94236196-37C4-3A41-A344-0EB09946D1E5}"/>
                </a:ext>
              </a:extLst>
            </p:cNvPr>
            <p:cNvSpPr txBox="1"/>
            <p:nvPr/>
          </p:nvSpPr>
          <p:spPr>
            <a:xfrm>
              <a:off x="7576023" y="2768017"/>
              <a:ext cx="54610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3.2%</a:t>
              </a:r>
            </a:p>
          </p:txBody>
        </p:sp>
        <p:sp>
          <p:nvSpPr>
            <p:cNvPr id="128" name="TextBox 127">
              <a:extLst>
                <a:ext uri="{FF2B5EF4-FFF2-40B4-BE49-F238E27FC236}">
                  <a16:creationId xmlns:a16="http://schemas.microsoft.com/office/drawing/2014/main" id="{ACE765DC-E1D0-EF4B-ABE7-AA80E9516743}"/>
                </a:ext>
              </a:extLst>
            </p:cNvPr>
            <p:cNvSpPr txBox="1"/>
            <p:nvPr/>
          </p:nvSpPr>
          <p:spPr>
            <a:xfrm>
              <a:off x="7576023" y="2377921"/>
              <a:ext cx="54610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8.1%</a:t>
              </a:r>
            </a:p>
          </p:txBody>
        </p:sp>
        <p:sp>
          <p:nvSpPr>
            <p:cNvPr id="129" name="TextBox 128">
              <a:extLst>
                <a:ext uri="{FF2B5EF4-FFF2-40B4-BE49-F238E27FC236}">
                  <a16:creationId xmlns:a16="http://schemas.microsoft.com/office/drawing/2014/main" id="{CD4D1405-5EA9-9445-8ED1-470D450D143C}"/>
                </a:ext>
              </a:extLst>
            </p:cNvPr>
            <p:cNvSpPr txBox="1"/>
            <p:nvPr/>
          </p:nvSpPr>
          <p:spPr>
            <a:xfrm>
              <a:off x="7576023" y="3203707"/>
              <a:ext cx="546100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000" dirty="0"/>
                <a:t>2.8%</a:t>
              </a:r>
            </a:p>
          </p:txBody>
        </p:sp>
      </p:grpSp>
      <p:sp>
        <p:nvSpPr>
          <p:cNvPr id="142" name="TextBox 141">
            <a:extLst>
              <a:ext uri="{FF2B5EF4-FFF2-40B4-BE49-F238E27FC236}">
                <a16:creationId xmlns:a16="http://schemas.microsoft.com/office/drawing/2014/main" id="{6877C195-9F84-7647-99D9-7B7EB5726F46}"/>
              </a:ext>
            </a:extLst>
          </p:cNvPr>
          <p:cNvSpPr txBox="1"/>
          <p:nvPr/>
        </p:nvSpPr>
        <p:spPr>
          <a:xfrm>
            <a:off x="2136684" y="3114053"/>
            <a:ext cx="5461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47.4%</a:t>
            </a:r>
          </a:p>
        </p:txBody>
      </p:sp>
      <p:sp>
        <p:nvSpPr>
          <p:cNvPr id="143" name="Google Shape;283;p26">
            <a:extLst>
              <a:ext uri="{FF2B5EF4-FFF2-40B4-BE49-F238E27FC236}">
                <a16:creationId xmlns:a16="http://schemas.microsoft.com/office/drawing/2014/main" id="{935C1DC3-8671-BF42-B7CA-4986A4DB196D}"/>
              </a:ext>
            </a:extLst>
          </p:cNvPr>
          <p:cNvSpPr txBox="1"/>
          <p:nvPr/>
        </p:nvSpPr>
        <p:spPr>
          <a:xfrm>
            <a:off x="530936" y="4750932"/>
            <a:ext cx="877800" cy="271800"/>
          </a:xfrm>
          <a:prstGeom prst="rect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200"/>
              </a:spcAft>
              <a:buNone/>
            </a:pPr>
            <a:r>
              <a:rPr lang="es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Other</a:t>
            </a:r>
            <a:endParaRPr dirty="0">
              <a:solidFill>
                <a:srgbClr val="FFFFFF"/>
              </a:solidFill>
              <a:latin typeface="Saira Extra Condensed"/>
              <a:ea typeface="Saira Extra Condensed"/>
              <a:cs typeface="Saira Extra Condensed"/>
              <a:sym typeface="Saira Extra Condensed"/>
            </a:endParaRPr>
          </a:p>
        </p:txBody>
      </p:sp>
      <p:sp>
        <p:nvSpPr>
          <p:cNvPr id="144" name="Rectangle 143">
            <a:extLst>
              <a:ext uri="{FF2B5EF4-FFF2-40B4-BE49-F238E27FC236}">
                <a16:creationId xmlns:a16="http://schemas.microsoft.com/office/drawing/2014/main" id="{9D0201FB-1C7C-024B-96DC-C18D053F3571}"/>
              </a:ext>
            </a:extLst>
          </p:cNvPr>
          <p:cNvSpPr/>
          <p:nvPr/>
        </p:nvSpPr>
        <p:spPr>
          <a:xfrm>
            <a:off x="1654557" y="4758178"/>
            <a:ext cx="802947" cy="198900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145" name="TextBox 144">
            <a:extLst>
              <a:ext uri="{FF2B5EF4-FFF2-40B4-BE49-F238E27FC236}">
                <a16:creationId xmlns:a16="http://schemas.microsoft.com/office/drawing/2014/main" id="{106EDEAB-C345-8C4C-9CAE-254C8F347D6A}"/>
              </a:ext>
            </a:extLst>
          </p:cNvPr>
          <p:cNvSpPr txBox="1"/>
          <p:nvPr/>
        </p:nvSpPr>
        <p:spPr>
          <a:xfrm>
            <a:off x="2430275" y="4734517"/>
            <a:ext cx="5461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38.5%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4" name="Google Shape;764;p40"/>
          <p:cNvSpPr txBox="1">
            <a:spLocks noGrp="1"/>
          </p:cNvSpPr>
          <p:nvPr>
            <p:ph type="ctrTitle" idx="2"/>
          </p:nvPr>
        </p:nvSpPr>
        <p:spPr>
          <a:xfrm>
            <a:off x="1868249" y="2540048"/>
            <a:ext cx="32943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BUDGET</a:t>
            </a:r>
            <a:endParaRPr dirty="0"/>
          </a:p>
        </p:txBody>
      </p:sp>
      <p:pic>
        <p:nvPicPr>
          <p:cNvPr id="765" name="Google Shape;765;p4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302650" y="1035450"/>
            <a:ext cx="4346149" cy="3265901"/>
          </a:xfrm>
          <a:prstGeom prst="rect">
            <a:avLst/>
          </a:prstGeom>
          <a:noFill/>
          <a:ln>
            <a:noFill/>
          </a:ln>
        </p:spPr>
      </p:pic>
      <p:sp>
        <p:nvSpPr>
          <p:cNvPr id="766" name="Google Shape;766;p40"/>
          <p:cNvSpPr txBox="1">
            <a:spLocks noGrp="1"/>
          </p:cNvSpPr>
          <p:nvPr>
            <p:ph type="title"/>
          </p:nvPr>
        </p:nvSpPr>
        <p:spPr>
          <a:xfrm>
            <a:off x="374450" y="1858700"/>
            <a:ext cx="1444800" cy="1619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06</a:t>
            </a:r>
            <a:endParaRPr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10D6B6">
                <a:alpha val="70588"/>
              </a:srgbClr>
            </a:gs>
            <a:gs pos="100000">
              <a:srgbClr val="7337D4"/>
            </a:gs>
          </a:gsLst>
          <a:lin ang="0" scaled="0"/>
        </a:gradFill>
        <a:effectLst/>
      </p:bgPr>
    </p:bg>
    <p:spTree>
      <p:nvGrpSpPr>
        <p:cNvPr id="1" name="Shape 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6" name="Google Shape;796;p43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FINANCIAL DISTRIBUTION - £500</a:t>
            </a:r>
            <a:endParaRPr dirty="0"/>
          </a:p>
        </p:txBody>
      </p:sp>
      <p:sp>
        <p:nvSpPr>
          <p:cNvPr id="797" name="Google Shape;797;p43"/>
          <p:cNvSpPr/>
          <p:nvPr/>
        </p:nvSpPr>
        <p:spPr>
          <a:xfrm>
            <a:off x="2257639" y="1988550"/>
            <a:ext cx="2165400" cy="1166400"/>
          </a:xfrm>
          <a:prstGeom prst="rect">
            <a:avLst/>
          </a:prstGeom>
          <a:solidFill>
            <a:srgbClr val="7337D4">
              <a:alpha val="62310"/>
            </a:srgbClr>
          </a:solidFill>
          <a:ln w="19050" cap="flat" cmpd="sng">
            <a:solidFill>
              <a:srgbClr val="7337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8" name="Google Shape;798;p43"/>
          <p:cNvSpPr/>
          <p:nvPr/>
        </p:nvSpPr>
        <p:spPr>
          <a:xfrm>
            <a:off x="4702707" y="1988550"/>
            <a:ext cx="2165400" cy="1166400"/>
          </a:xfrm>
          <a:prstGeom prst="rect">
            <a:avLst/>
          </a:prstGeom>
          <a:solidFill>
            <a:srgbClr val="00FFFF">
              <a:alpha val="45380"/>
            </a:srgbClr>
          </a:solidFill>
          <a:ln w="19050" cap="flat" cmpd="sng">
            <a:solidFill>
              <a:srgbClr val="00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99" name="Google Shape;799;p43"/>
          <p:cNvSpPr/>
          <p:nvPr/>
        </p:nvSpPr>
        <p:spPr>
          <a:xfrm>
            <a:off x="2257631" y="3551315"/>
            <a:ext cx="2165400" cy="1166400"/>
          </a:xfrm>
          <a:prstGeom prst="rect">
            <a:avLst/>
          </a:prstGeom>
          <a:solidFill>
            <a:srgbClr val="E613D5">
              <a:alpha val="35380"/>
            </a:srgbClr>
          </a:solidFill>
          <a:ln w="19050" cap="flat" cmpd="sng">
            <a:solidFill>
              <a:srgbClr val="E613D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0" name="Google Shape;800;p43"/>
          <p:cNvSpPr/>
          <p:nvPr/>
        </p:nvSpPr>
        <p:spPr>
          <a:xfrm>
            <a:off x="4702700" y="3551315"/>
            <a:ext cx="2165400" cy="1166400"/>
          </a:xfrm>
          <a:prstGeom prst="rect">
            <a:avLst/>
          </a:prstGeom>
          <a:solidFill>
            <a:srgbClr val="10D6B6">
              <a:alpha val="70590"/>
            </a:srgbClr>
          </a:solidFill>
          <a:ln w="9525" cap="flat" cmpd="sng">
            <a:solidFill>
              <a:srgbClr val="11E4C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1" name="Google Shape;801;p43"/>
          <p:cNvSpPr/>
          <p:nvPr/>
        </p:nvSpPr>
        <p:spPr>
          <a:xfrm>
            <a:off x="2463533" y="2175015"/>
            <a:ext cx="256018" cy="256739"/>
          </a:xfrm>
          <a:custGeom>
            <a:avLst/>
            <a:gdLst/>
            <a:ahLst/>
            <a:cxnLst/>
            <a:rect l="l" t="t" r="r" b="b"/>
            <a:pathLst>
              <a:path w="10315" h="10343" extrusionOk="0">
                <a:moveTo>
                  <a:pt x="5102" y="670"/>
                </a:moveTo>
                <a:cubicBezTo>
                  <a:pt x="5604" y="670"/>
                  <a:pt x="6022" y="1088"/>
                  <a:pt x="6022" y="1562"/>
                </a:cubicBezTo>
                <a:cubicBezTo>
                  <a:pt x="6022" y="2063"/>
                  <a:pt x="5604" y="2481"/>
                  <a:pt x="5102" y="2481"/>
                </a:cubicBezTo>
                <a:cubicBezTo>
                  <a:pt x="4600" y="2481"/>
                  <a:pt x="4182" y="2063"/>
                  <a:pt x="4182" y="1562"/>
                </a:cubicBezTo>
                <a:cubicBezTo>
                  <a:pt x="4182" y="1088"/>
                  <a:pt x="4600" y="670"/>
                  <a:pt x="5102" y="670"/>
                </a:cubicBezTo>
                <a:close/>
                <a:moveTo>
                  <a:pt x="1757" y="1896"/>
                </a:moveTo>
                <a:cubicBezTo>
                  <a:pt x="2063" y="1896"/>
                  <a:pt x="2342" y="2175"/>
                  <a:pt x="2342" y="2481"/>
                </a:cubicBezTo>
                <a:cubicBezTo>
                  <a:pt x="2342" y="2788"/>
                  <a:pt x="2063" y="3067"/>
                  <a:pt x="1757" y="3067"/>
                </a:cubicBezTo>
                <a:cubicBezTo>
                  <a:pt x="1422" y="3067"/>
                  <a:pt x="1143" y="2788"/>
                  <a:pt x="1143" y="2481"/>
                </a:cubicBezTo>
                <a:cubicBezTo>
                  <a:pt x="1143" y="2119"/>
                  <a:pt x="1422" y="1896"/>
                  <a:pt x="1757" y="1896"/>
                </a:cubicBezTo>
                <a:close/>
                <a:moveTo>
                  <a:pt x="8447" y="1896"/>
                </a:moveTo>
                <a:cubicBezTo>
                  <a:pt x="8781" y="1896"/>
                  <a:pt x="9032" y="2175"/>
                  <a:pt x="9032" y="2481"/>
                </a:cubicBezTo>
                <a:cubicBezTo>
                  <a:pt x="9032" y="2788"/>
                  <a:pt x="8753" y="3067"/>
                  <a:pt x="8447" y="3067"/>
                </a:cubicBezTo>
                <a:cubicBezTo>
                  <a:pt x="8112" y="3067"/>
                  <a:pt x="7834" y="2788"/>
                  <a:pt x="7834" y="2481"/>
                </a:cubicBezTo>
                <a:cubicBezTo>
                  <a:pt x="7834" y="2119"/>
                  <a:pt x="8112" y="1896"/>
                  <a:pt x="8447" y="1896"/>
                </a:cubicBezTo>
                <a:close/>
                <a:moveTo>
                  <a:pt x="1701" y="3624"/>
                </a:moveTo>
                <a:cubicBezTo>
                  <a:pt x="2370" y="3624"/>
                  <a:pt x="2927" y="4182"/>
                  <a:pt x="2927" y="4851"/>
                </a:cubicBezTo>
                <a:lnTo>
                  <a:pt x="2927" y="6412"/>
                </a:lnTo>
                <a:cubicBezTo>
                  <a:pt x="2955" y="6635"/>
                  <a:pt x="2816" y="6719"/>
                  <a:pt x="2649" y="6719"/>
                </a:cubicBezTo>
                <a:cubicBezTo>
                  <a:pt x="2481" y="6719"/>
                  <a:pt x="2342" y="6858"/>
                  <a:pt x="2342" y="7053"/>
                </a:cubicBezTo>
                <a:lnTo>
                  <a:pt x="2342" y="8865"/>
                </a:lnTo>
                <a:cubicBezTo>
                  <a:pt x="2342" y="9032"/>
                  <a:pt x="2203" y="9172"/>
                  <a:pt x="2035" y="9172"/>
                </a:cubicBezTo>
                <a:lnTo>
                  <a:pt x="1422" y="9172"/>
                </a:lnTo>
                <a:cubicBezTo>
                  <a:pt x="1255" y="9172"/>
                  <a:pt x="1116" y="9032"/>
                  <a:pt x="1116" y="8865"/>
                </a:cubicBezTo>
                <a:lnTo>
                  <a:pt x="1116" y="7053"/>
                </a:lnTo>
                <a:cubicBezTo>
                  <a:pt x="1116" y="6858"/>
                  <a:pt x="976" y="6719"/>
                  <a:pt x="809" y="6719"/>
                </a:cubicBezTo>
                <a:cubicBezTo>
                  <a:pt x="642" y="6719"/>
                  <a:pt x="502" y="6579"/>
                  <a:pt x="502" y="6412"/>
                </a:cubicBezTo>
                <a:lnTo>
                  <a:pt x="502" y="4851"/>
                </a:lnTo>
                <a:cubicBezTo>
                  <a:pt x="502" y="4182"/>
                  <a:pt x="1060" y="3624"/>
                  <a:pt x="1701" y="3624"/>
                </a:cubicBezTo>
                <a:close/>
                <a:moveTo>
                  <a:pt x="8391" y="3624"/>
                </a:moveTo>
                <a:cubicBezTo>
                  <a:pt x="9060" y="3624"/>
                  <a:pt x="9618" y="4182"/>
                  <a:pt x="9618" y="4851"/>
                </a:cubicBezTo>
                <a:lnTo>
                  <a:pt x="9618" y="6440"/>
                </a:lnTo>
                <a:lnTo>
                  <a:pt x="9645" y="6440"/>
                </a:lnTo>
                <a:cubicBezTo>
                  <a:pt x="9645" y="6635"/>
                  <a:pt x="9506" y="6774"/>
                  <a:pt x="9339" y="6774"/>
                </a:cubicBezTo>
                <a:cubicBezTo>
                  <a:pt x="9172" y="6774"/>
                  <a:pt x="9032" y="6914"/>
                  <a:pt x="9032" y="7081"/>
                </a:cubicBezTo>
                <a:lnTo>
                  <a:pt x="9032" y="8893"/>
                </a:lnTo>
                <a:cubicBezTo>
                  <a:pt x="9032" y="9060"/>
                  <a:pt x="8893" y="9199"/>
                  <a:pt x="8726" y="9199"/>
                </a:cubicBezTo>
                <a:lnTo>
                  <a:pt x="8112" y="9199"/>
                </a:lnTo>
                <a:cubicBezTo>
                  <a:pt x="7945" y="9199"/>
                  <a:pt x="7806" y="9060"/>
                  <a:pt x="7806" y="8893"/>
                </a:cubicBezTo>
                <a:lnTo>
                  <a:pt x="7806" y="7053"/>
                </a:lnTo>
                <a:cubicBezTo>
                  <a:pt x="7806" y="6858"/>
                  <a:pt x="7666" y="6719"/>
                  <a:pt x="7499" y="6719"/>
                </a:cubicBezTo>
                <a:cubicBezTo>
                  <a:pt x="7332" y="6719"/>
                  <a:pt x="7192" y="6579"/>
                  <a:pt x="7192" y="6412"/>
                </a:cubicBezTo>
                <a:lnTo>
                  <a:pt x="7192" y="4851"/>
                </a:lnTo>
                <a:cubicBezTo>
                  <a:pt x="7192" y="4182"/>
                  <a:pt x="7750" y="3624"/>
                  <a:pt x="8391" y="3624"/>
                </a:cubicBezTo>
                <a:close/>
                <a:moveTo>
                  <a:pt x="5381" y="3095"/>
                </a:moveTo>
                <a:cubicBezTo>
                  <a:pt x="6077" y="3234"/>
                  <a:pt x="6635" y="3875"/>
                  <a:pt x="6635" y="4600"/>
                </a:cubicBezTo>
                <a:lnTo>
                  <a:pt x="6635" y="6440"/>
                </a:lnTo>
                <a:cubicBezTo>
                  <a:pt x="6663" y="6635"/>
                  <a:pt x="6523" y="6719"/>
                  <a:pt x="6356" y="6719"/>
                </a:cubicBezTo>
                <a:cubicBezTo>
                  <a:pt x="6161" y="6719"/>
                  <a:pt x="6022" y="6858"/>
                  <a:pt x="6022" y="7053"/>
                </a:cubicBezTo>
                <a:lnTo>
                  <a:pt x="6022" y="9478"/>
                </a:lnTo>
                <a:cubicBezTo>
                  <a:pt x="6022" y="9645"/>
                  <a:pt x="5882" y="9785"/>
                  <a:pt x="5715" y="9785"/>
                </a:cubicBezTo>
                <a:lnTo>
                  <a:pt x="4461" y="9785"/>
                </a:lnTo>
                <a:cubicBezTo>
                  <a:pt x="4293" y="9785"/>
                  <a:pt x="4154" y="9645"/>
                  <a:pt x="4154" y="9478"/>
                </a:cubicBezTo>
                <a:lnTo>
                  <a:pt x="4154" y="7053"/>
                </a:lnTo>
                <a:cubicBezTo>
                  <a:pt x="4154" y="6858"/>
                  <a:pt x="4015" y="6719"/>
                  <a:pt x="3847" y="6719"/>
                </a:cubicBezTo>
                <a:cubicBezTo>
                  <a:pt x="3652" y="6719"/>
                  <a:pt x="3513" y="6579"/>
                  <a:pt x="3513" y="6412"/>
                </a:cubicBezTo>
                <a:lnTo>
                  <a:pt x="3513" y="4851"/>
                </a:lnTo>
                <a:lnTo>
                  <a:pt x="3513" y="4600"/>
                </a:lnTo>
                <a:cubicBezTo>
                  <a:pt x="3513" y="3875"/>
                  <a:pt x="4043" y="3234"/>
                  <a:pt x="4739" y="3095"/>
                </a:cubicBezTo>
                <a:lnTo>
                  <a:pt x="4739" y="5185"/>
                </a:lnTo>
                <a:cubicBezTo>
                  <a:pt x="4739" y="5381"/>
                  <a:pt x="4879" y="5520"/>
                  <a:pt x="5046" y="5520"/>
                </a:cubicBezTo>
                <a:cubicBezTo>
                  <a:pt x="5241" y="5520"/>
                  <a:pt x="5381" y="5381"/>
                  <a:pt x="5381" y="5185"/>
                </a:cubicBezTo>
                <a:lnTo>
                  <a:pt x="5381" y="3095"/>
                </a:lnTo>
                <a:close/>
                <a:moveTo>
                  <a:pt x="5130" y="1"/>
                </a:moveTo>
                <a:cubicBezTo>
                  <a:pt x="4293" y="1"/>
                  <a:pt x="3624" y="670"/>
                  <a:pt x="3624" y="1506"/>
                </a:cubicBezTo>
                <a:cubicBezTo>
                  <a:pt x="3624" y="1952"/>
                  <a:pt x="3847" y="2370"/>
                  <a:pt x="4154" y="2649"/>
                </a:cubicBezTo>
                <a:cubicBezTo>
                  <a:pt x="3736" y="2872"/>
                  <a:pt x="3373" y="3234"/>
                  <a:pt x="3206" y="3652"/>
                </a:cubicBezTo>
                <a:cubicBezTo>
                  <a:pt x="3067" y="3485"/>
                  <a:pt x="2900" y="3346"/>
                  <a:pt x="2677" y="3234"/>
                </a:cubicBezTo>
                <a:cubicBezTo>
                  <a:pt x="2900" y="3039"/>
                  <a:pt x="3039" y="2732"/>
                  <a:pt x="3039" y="2398"/>
                </a:cubicBezTo>
                <a:cubicBezTo>
                  <a:pt x="3039" y="1757"/>
                  <a:pt x="2481" y="1199"/>
                  <a:pt x="1812" y="1199"/>
                </a:cubicBezTo>
                <a:cubicBezTo>
                  <a:pt x="1143" y="1199"/>
                  <a:pt x="586" y="1757"/>
                  <a:pt x="586" y="2398"/>
                </a:cubicBezTo>
                <a:cubicBezTo>
                  <a:pt x="586" y="2732"/>
                  <a:pt x="725" y="3039"/>
                  <a:pt x="948" y="3234"/>
                </a:cubicBezTo>
                <a:cubicBezTo>
                  <a:pt x="391" y="3569"/>
                  <a:pt x="1" y="4154"/>
                  <a:pt x="1" y="4851"/>
                </a:cubicBezTo>
                <a:lnTo>
                  <a:pt x="1" y="6412"/>
                </a:lnTo>
                <a:cubicBezTo>
                  <a:pt x="1" y="6802"/>
                  <a:pt x="251" y="7137"/>
                  <a:pt x="586" y="7276"/>
                </a:cubicBezTo>
                <a:lnTo>
                  <a:pt x="586" y="8865"/>
                </a:lnTo>
                <a:cubicBezTo>
                  <a:pt x="586" y="9339"/>
                  <a:pt x="1004" y="9757"/>
                  <a:pt x="1506" y="9757"/>
                </a:cubicBezTo>
                <a:lnTo>
                  <a:pt x="2091" y="9757"/>
                </a:lnTo>
                <a:cubicBezTo>
                  <a:pt x="2593" y="9757"/>
                  <a:pt x="3011" y="9339"/>
                  <a:pt x="3011" y="8865"/>
                </a:cubicBezTo>
                <a:lnTo>
                  <a:pt x="3011" y="7276"/>
                </a:lnTo>
                <a:cubicBezTo>
                  <a:pt x="3095" y="7248"/>
                  <a:pt x="3206" y="7192"/>
                  <a:pt x="3318" y="7109"/>
                </a:cubicBezTo>
                <a:cubicBezTo>
                  <a:pt x="3429" y="7192"/>
                  <a:pt x="3485" y="7248"/>
                  <a:pt x="3624" y="7276"/>
                </a:cubicBezTo>
                <a:lnTo>
                  <a:pt x="3624" y="9450"/>
                </a:lnTo>
                <a:cubicBezTo>
                  <a:pt x="3624" y="9924"/>
                  <a:pt x="4043" y="10342"/>
                  <a:pt x="4544" y="10342"/>
                </a:cubicBezTo>
                <a:lnTo>
                  <a:pt x="5799" y="10342"/>
                </a:lnTo>
                <a:cubicBezTo>
                  <a:pt x="6273" y="10342"/>
                  <a:pt x="6691" y="9924"/>
                  <a:pt x="6691" y="9450"/>
                </a:cubicBezTo>
                <a:lnTo>
                  <a:pt x="6691" y="7276"/>
                </a:lnTo>
                <a:cubicBezTo>
                  <a:pt x="6802" y="7248"/>
                  <a:pt x="6914" y="7192"/>
                  <a:pt x="6997" y="7109"/>
                </a:cubicBezTo>
                <a:cubicBezTo>
                  <a:pt x="7109" y="7192"/>
                  <a:pt x="7192" y="7248"/>
                  <a:pt x="7332" y="7276"/>
                </a:cubicBezTo>
                <a:lnTo>
                  <a:pt x="7332" y="8865"/>
                </a:lnTo>
                <a:cubicBezTo>
                  <a:pt x="7332" y="9339"/>
                  <a:pt x="7750" y="9757"/>
                  <a:pt x="8224" y="9757"/>
                </a:cubicBezTo>
                <a:lnTo>
                  <a:pt x="8809" y="9757"/>
                </a:lnTo>
                <a:cubicBezTo>
                  <a:pt x="9311" y="9757"/>
                  <a:pt x="9729" y="9339"/>
                  <a:pt x="9729" y="8865"/>
                </a:cubicBezTo>
                <a:lnTo>
                  <a:pt x="9729" y="7276"/>
                </a:lnTo>
                <a:cubicBezTo>
                  <a:pt x="10064" y="7137"/>
                  <a:pt x="10314" y="6830"/>
                  <a:pt x="10314" y="6412"/>
                </a:cubicBezTo>
                <a:lnTo>
                  <a:pt x="10314" y="4851"/>
                </a:lnTo>
                <a:cubicBezTo>
                  <a:pt x="10287" y="4210"/>
                  <a:pt x="9896" y="3596"/>
                  <a:pt x="9339" y="3318"/>
                </a:cubicBezTo>
                <a:cubicBezTo>
                  <a:pt x="9562" y="3095"/>
                  <a:pt x="9701" y="2788"/>
                  <a:pt x="9701" y="2481"/>
                </a:cubicBezTo>
                <a:cubicBezTo>
                  <a:pt x="9701" y="1812"/>
                  <a:pt x="9144" y="1255"/>
                  <a:pt x="8475" y="1255"/>
                </a:cubicBezTo>
                <a:cubicBezTo>
                  <a:pt x="7806" y="1255"/>
                  <a:pt x="7248" y="1812"/>
                  <a:pt x="7248" y="2481"/>
                </a:cubicBezTo>
                <a:cubicBezTo>
                  <a:pt x="7248" y="2788"/>
                  <a:pt x="7388" y="3095"/>
                  <a:pt x="7611" y="3318"/>
                </a:cubicBezTo>
                <a:cubicBezTo>
                  <a:pt x="7388" y="3429"/>
                  <a:pt x="7220" y="3569"/>
                  <a:pt x="7081" y="3736"/>
                </a:cubicBezTo>
                <a:cubicBezTo>
                  <a:pt x="6969" y="3485"/>
                  <a:pt x="6802" y="3290"/>
                  <a:pt x="6635" y="3067"/>
                </a:cubicBezTo>
                <a:cubicBezTo>
                  <a:pt x="6496" y="2927"/>
                  <a:pt x="6300" y="2788"/>
                  <a:pt x="6105" y="2677"/>
                </a:cubicBezTo>
                <a:cubicBezTo>
                  <a:pt x="6440" y="2370"/>
                  <a:pt x="6663" y="1952"/>
                  <a:pt x="6663" y="1534"/>
                </a:cubicBezTo>
                <a:cubicBezTo>
                  <a:pt x="6663" y="1116"/>
                  <a:pt x="6496" y="725"/>
                  <a:pt x="6217" y="447"/>
                </a:cubicBezTo>
                <a:cubicBezTo>
                  <a:pt x="5938" y="168"/>
                  <a:pt x="5520" y="1"/>
                  <a:pt x="5130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02" name="Google Shape;802;p43"/>
          <p:cNvSpPr/>
          <p:nvPr/>
        </p:nvSpPr>
        <p:spPr>
          <a:xfrm>
            <a:off x="4908765" y="2177270"/>
            <a:ext cx="256023" cy="252600"/>
          </a:xfrm>
          <a:custGeom>
            <a:avLst/>
            <a:gdLst/>
            <a:ahLst/>
            <a:cxnLst/>
            <a:rect l="l" t="t" r="r" b="b"/>
            <a:pathLst>
              <a:path w="11816" h="11658" extrusionOk="0">
                <a:moveTo>
                  <a:pt x="9185" y="1479"/>
                </a:moveTo>
                <a:cubicBezTo>
                  <a:pt x="9245" y="1479"/>
                  <a:pt x="9245" y="1482"/>
                  <a:pt x="9263" y="1482"/>
                </a:cubicBezTo>
                <a:cubicBezTo>
                  <a:pt x="9421" y="1482"/>
                  <a:pt x="9579" y="1513"/>
                  <a:pt x="9673" y="1545"/>
                </a:cubicBezTo>
                <a:lnTo>
                  <a:pt x="9106" y="2143"/>
                </a:lnTo>
                <a:cubicBezTo>
                  <a:pt x="8980" y="2269"/>
                  <a:pt x="8980" y="2490"/>
                  <a:pt x="9106" y="2616"/>
                </a:cubicBezTo>
                <a:cubicBezTo>
                  <a:pt x="9153" y="2679"/>
                  <a:pt x="9240" y="2710"/>
                  <a:pt x="9330" y="2710"/>
                </a:cubicBezTo>
                <a:cubicBezTo>
                  <a:pt x="9421" y="2710"/>
                  <a:pt x="9515" y="2679"/>
                  <a:pt x="9579" y="2616"/>
                </a:cubicBezTo>
                <a:lnTo>
                  <a:pt x="10146" y="2017"/>
                </a:lnTo>
                <a:cubicBezTo>
                  <a:pt x="10272" y="2175"/>
                  <a:pt x="10303" y="2332"/>
                  <a:pt x="10303" y="2553"/>
                </a:cubicBezTo>
                <a:lnTo>
                  <a:pt x="10146" y="5325"/>
                </a:lnTo>
                <a:cubicBezTo>
                  <a:pt x="10114" y="5798"/>
                  <a:pt x="9925" y="6239"/>
                  <a:pt x="9515" y="6554"/>
                </a:cubicBezTo>
                <a:lnTo>
                  <a:pt x="9484" y="6585"/>
                </a:lnTo>
                <a:lnTo>
                  <a:pt x="8570" y="7499"/>
                </a:lnTo>
                <a:cubicBezTo>
                  <a:pt x="5231" y="10902"/>
                  <a:pt x="5829" y="10303"/>
                  <a:pt x="5199" y="10902"/>
                </a:cubicBezTo>
                <a:cubicBezTo>
                  <a:pt x="5136" y="10949"/>
                  <a:pt x="5050" y="10972"/>
                  <a:pt x="4963" y="10972"/>
                </a:cubicBezTo>
                <a:cubicBezTo>
                  <a:pt x="4876" y="10972"/>
                  <a:pt x="4790" y="10949"/>
                  <a:pt x="4727" y="10902"/>
                </a:cubicBezTo>
                <a:lnTo>
                  <a:pt x="820" y="6995"/>
                </a:lnTo>
                <a:cubicBezTo>
                  <a:pt x="694" y="6869"/>
                  <a:pt x="694" y="6648"/>
                  <a:pt x="820" y="6522"/>
                </a:cubicBezTo>
                <a:lnTo>
                  <a:pt x="5262" y="2112"/>
                </a:lnTo>
                <a:cubicBezTo>
                  <a:pt x="5577" y="1797"/>
                  <a:pt x="5987" y="1639"/>
                  <a:pt x="6365" y="1608"/>
                </a:cubicBezTo>
                <a:cubicBezTo>
                  <a:pt x="8503" y="1495"/>
                  <a:pt x="9033" y="1479"/>
                  <a:pt x="9185" y="1479"/>
                </a:cubicBezTo>
                <a:close/>
                <a:moveTo>
                  <a:pt x="11422" y="1"/>
                </a:moveTo>
                <a:cubicBezTo>
                  <a:pt x="11335" y="1"/>
                  <a:pt x="11248" y="32"/>
                  <a:pt x="11185" y="95"/>
                </a:cubicBezTo>
                <a:lnTo>
                  <a:pt x="10240" y="1041"/>
                </a:lnTo>
                <a:cubicBezTo>
                  <a:pt x="9958" y="871"/>
                  <a:pt x="9650" y="752"/>
                  <a:pt x="9316" y="752"/>
                </a:cubicBezTo>
                <a:cubicBezTo>
                  <a:pt x="9278" y="752"/>
                  <a:pt x="9239" y="754"/>
                  <a:pt x="9200" y="757"/>
                </a:cubicBezTo>
                <a:lnTo>
                  <a:pt x="6428" y="883"/>
                </a:lnTo>
                <a:cubicBezTo>
                  <a:pt x="5829" y="915"/>
                  <a:pt x="5262" y="1167"/>
                  <a:pt x="4853" y="1608"/>
                </a:cubicBezTo>
                <a:lnTo>
                  <a:pt x="379" y="6018"/>
                </a:lnTo>
                <a:cubicBezTo>
                  <a:pt x="1" y="6396"/>
                  <a:pt x="1" y="7058"/>
                  <a:pt x="379" y="7468"/>
                </a:cubicBezTo>
                <a:lnTo>
                  <a:pt x="4286" y="11374"/>
                </a:lnTo>
                <a:cubicBezTo>
                  <a:pt x="4490" y="11563"/>
                  <a:pt x="4758" y="11658"/>
                  <a:pt x="5022" y="11658"/>
                </a:cubicBezTo>
                <a:cubicBezTo>
                  <a:pt x="5286" y="11658"/>
                  <a:pt x="5546" y="11563"/>
                  <a:pt x="5735" y="11374"/>
                </a:cubicBezTo>
                <a:lnTo>
                  <a:pt x="9137" y="7972"/>
                </a:lnTo>
                <a:lnTo>
                  <a:pt x="10051" y="7058"/>
                </a:lnTo>
                <a:cubicBezTo>
                  <a:pt x="10555" y="6648"/>
                  <a:pt x="10870" y="6018"/>
                  <a:pt x="10902" y="5388"/>
                </a:cubicBezTo>
                <a:lnTo>
                  <a:pt x="11059" y="2584"/>
                </a:lnTo>
                <a:cubicBezTo>
                  <a:pt x="11059" y="2238"/>
                  <a:pt x="10996" y="1828"/>
                  <a:pt x="10776" y="1545"/>
                </a:cubicBezTo>
                <a:lnTo>
                  <a:pt x="11721" y="600"/>
                </a:lnTo>
                <a:cubicBezTo>
                  <a:pt x="11815" y="442"/>
                  <a:pt x="11815" y="221"/>
                  <a:pt x="11658" y="95"/>
                </a:cubicBezTo>
                <a:cubicBezTo>
                  <a:pt x="11595" y="32"/>
                  <a:pt x="11508" y="1"/>
                  <a:pt x="11422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803" name="Google Shape;803;p43"/>
          <p:cNvGrpSpPr/>
          <p:nvPr/>
        </p:nvGrpSpPr>
        <p:grpSpPr>
          <a:xfrm>
            <a:off x="4909795" y="3738291"/>
            <a:ext cx="281852" cy="256056"/>
            <a:chOff x="-62518200" y="2692475"/>
            <a:chExt cx="318225" cy="289100"/>
          </a:xfrm>
        </p:grpSpPr>
        <p:sp>
          <p:nvSpPr>
            <p:cNvPr id="804" name="Google Shape;804;p43"/>
            <p:cNvSpPr/>
            <p:nvPr/>
          </p:nvSpPr>
          <p:spPr>
            <a:xfrm>
              <a:off x="-62518200" y="2692475"/>
              <a:ext cx="318225" cy="289100"/>
            </a:xfrm>
            <a:custGeom>
              <a:avLst/>
              <a:gdLst/>
              <a:ahLst/>
              <a:cxnLst/>
              <a:rect l="l" t="t" r="r" b="b"/>
              <a:pathLst>
                <a:path w="12729" h="11564" extrusionOk="0">
                  <a:moveTo>
                    <a:pt x="3750" y="851"/>
                  </a:moveTo>
                  <a:cubicBezTo>
                    <a:pt x="5420" y="851"/>
                    <a:pt x="6617" y="1513"/>
                    <a:pt x="6617" y="2112"/>
                  </a:cubicBezTo>
                  <a:cubicBezTo>
                    <a:pt x="6617" y="2679"/>
                    <a:pt x="5420" y="3309"/>
                    <a:pt x="3750" y="3309"/>
                  </a:cubicBezTo>
                  <a:cubicBezTo>
                    <a:pt x="2206" y="3309"/>
                    <a:pt x="851" y="2679"/>
                    <a:pt x="851" y="2112"/>
                  </a:cubicBezTo>
                  <a:cubicBezTo>
                    <a:pt x="851" y="1481"/>
                    <a:pt x="2112" y="851"/>
                    <a:pt x="3750" y="851"/>
                  </a:cubicBezTo>
                  <a:close/>
                  <a:moveTo>
                    <a:pt x="6617" y="3403"/>
                  </a:moveTo>
                  <a:lnTo>
                    <a:pt x="6617" y="3781"/>
                  </a:lnTo>
                  <a:cubicBezTo>
                    <a:pt x="5829" y="4222"/>
                    <a:pt x="5199" y="4884"/>
                    <a:pt x="4821" y="5672"/>
                  </a:cubicBezTo>
                  <a:cubicBezTo>
                    <a:pt x="4475" y="5766"/>
                    <a:pt x="4096" y="5766"/>
                    <a:pt x="3750" y="5766"/>
                  </a:cubicBezTo>
                  <a:cubicBezTo>
                    <a:pt x="2206" y="5766"/>
                    <a:pt x="851" y="5136"/>
                    <a:pt x="851" y="4506"/>
                  </a:cubicBezTo>
                  <a:lnTo>
                    <a:pt x="851" y="3403"/>
                  </a:lnTo>
                  <a:cubicBezTo>
                    <a:pt x="1639" y="3939"/>
                    <a:pt x="2742" y="4159"/>
                    <a:pt x="3750" y="4159"/>
                  </a:cubicBezTo>
                  <a:cubicBezTo>
                    <a:pt x="4727" y="4159"/>
                    <a:pt x="5829" y="3939"/>
                    <a:pt x="6617" y="3403"/>
                  </a:cubicBezTo>
                  <a:close/>
                  <a:moveTo>
                    <a:pt x="883" y="5913"/>
                  </a:moveTo>
                  <a:cubicBezTo>
                    <a:pt x="1396" y="6254"/>
                    <a:pt x="2361" y="6617"/>
                    <a:pt x="3750" y="6617"/>
                  </a:cubicBezTo>
                  <a:cubicBezTo>
                    <a:pt x="4033" y="6617"/>
                    <a:pt x="4254" y="6617"/>
                    <a:pt x="4538" y="6585"/>
                  </a:cubicBezTo>
                  <a:lnTo>
                    <a:pt x="4538" y="6585"/>
                  </a:lnTo>
                  <a:cubicBezTo>
                    <a:pt x="4475" y="6869"/>
                    <a:pt x="4475" y="7184"/>
                    <a:pt x="4475" y="7467"/>
                  </a:cubicBezTo>
                  <a:cubicBezTo>
                    <a:pt x="4475" y="7719"/>
                    <a:pt x="4506" y="7971"/>
                    <a:pt x="4538" y="8255"/>
                  </a:cubicBezTo>
                  <a:cubicBezTo>
                    <a:pt x="4317" y="8287"/>
                    <a:pt x="4033" y="8287"/>
                    <a:pt x="3781" y="8287"/>
                  </a:cubicBezTo>
                  <a:cubicBezTo>
                    <a:pt x="2269" y="8287"/>
                    <a:pt x="883" y="7656"/>
                    <a:pt x="883" y="7026"/>
                  </a:cubicBezTo>
                  <a:lnTo>
                    <a:pt x="883" y="5913"/>
                  </a:lnTo>
                  <a:close/>
                  <a:moveTo>
                    <a:pt x="851" y="8350"/>
                  </a:moveTo>
                  <a:cubicBezTo>
                    <a:pt x="1639" y="8917"/>
                    <a:pt x="2773" y="9106"/>
                    <a:pt x="3750" y="9106"/>
                  </a:cubicBezTo>
                  <a:cubicBezTo>
                    <a:pt x="4096" y="9106"/>
                    <a:pt x="4412" y="9074"/>
                    <a:pt x="4727" y="9043"/>
                  </a:cubicBezTo>
                  <a:cubicBezTo>
                    <a:pt x="4979" y="9547"/>
                    <a:pt x="5294" y="10019"/>
                    <a:pt x="5672" y="10397"/>
                  </a:cubicBezTo>
                  <a:cubicBezTo>
                    <a:pt x="5136" y="10649"/>
                    <a:pt x="4475" y="10775"/>
                    <a:pt x="3750" y="10775"/>
                  </a:cubicBezTo>
                  <a:cubicBezTo>
                    <a:pt x="2112" y="10775"/>
                    <a:pt x="851" y="10082"/>
                    <a:pt x="851" y="9547"/>
                  </a:cubicBezTo>
                  <a:lnTo>
                    <a:pt x="851" y="8350"/>
                  </a:lnTo>
                  <a:close/>
                  <a:moveTo>
                    <a:pt x="8570" y="4159"/>
                  </a:moveTo>
                  <a:cubicBezTo>
                    <a:pt x="10366" y="4159"/>
                    <a:pt x="11878" y="5640"/>
                    <a:pt x="11878" y="7467"/>
                  </a:cubicBezTo>
                  <a:cubicBezTo>
                    <a:pt x="11878" y="9263"/>
                    <a:pt x="10366" y="10775"/>
                    <a:pt x="8570" y="10775"/>
                  </a:cubicBezTo>
                  <a:cubicBezTo>
                    <a:pt x="6743" y="10775"/>
                    <a:pt x="5262" y="9263"/>
                    <a:pt x="5262" y="7467"/>
                  </a:cubicBezTo>
                  <a:cubicBezTo>
                    <a:pt x="5262" y="5609"/>
                    <a:pt x="6743" y="4159"/>
                    <a:pt x="8570" y="4159"/>
                  </a:cubicBezTo>
                  <a:close/>
                  <a:moveTo>
                    <a:pt x="3781" y="1"/>
                  </a:moveTo>
                  <a:cubicBezTo>
                    <a:pt x="1797" y="1"/>
                    <a:pt x="64" y="851"/>
                    <a:pt x="64" y="2112"/>
                  </a:cubicBezTo>
                  <a:lnTo>
                    <a:pt x="64" y="9547"/>
                  </a:lnTo>
                  <a:cubicBezTo>
                    <a:pt x="1" y="10082"/>
                    <a:pt x="442" y="10649"/>
                    <a:pt x="1230" y="11027"/>
                  </a:cubicBezTo>
                  <a:cubicBezTo>
                    <a:pt x="1891" y="11405"/>
                    <a:pt x="2805" y="11563"/>
                    <a:pt x="3750" y="11563"/>
                  </a:cubicBezTo>
                  <a:cubicBezTo>
                    <a:pt x="4790" y="11563"/>
                    <a:pt x="5735" y="11311"/>
                    <a:pt x="6428" y="10964"/>
                  </a:cubicBezTo>
                  <a:cubicBezTo>
                    <a:pt x="7058" y="11342"/>
                    <a:pt x="7814" y="11563"/>
                    <a:pt x="8602" y="11563"/>
                  </a:cubicBezTo>
                  <a:cubicBezTo>
                    <a:pt x="10870" y="11563"/>
                    <a:pt x="12729" y="9704"/>
                    <a:pt x="12729" y="7404"/>
                  </a:cubicBezTo>
                  <a:cubicBezTo>
                    <a:pt x="12729" y="5136"/>
                    <a:pt x="10870" y="3277"/>
                    <a:pt x="8602" y="3277"/>
                  </a:cubicBezTo>
                  <a:cubicBezTo>
                    <a:pt x="8192" y="3277"/>
                    <a:pt x="7846" y="3309"/>
                    <a:pt x="7499" y="3435"/>
                  </a:cubicBezTo>
                  <a:lnTo>
                    <a:pt x="7499" y="2049"/>
                  </a:lnTo>
                  <a:cubicBezTo>
                    <a:pt x="7499" y="1481"/>
                    <a:pt x="7058" y="914"/>
                    <a:pt x="6302" y="536"/>
                  </a:cubicBezTo>
                  <a:cubicBezTo>
                    <a:pt x="5640" y="158"/>
                    <a:pt x="4727" y="1"/>
                    <a:pt x="378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5" name="Google Shape;805;p43"/>
            <p:cNvSpPr/>
            <p:nvPr/>
          </p:nvSpPr>
          <p:spPr>
            <a:xfrm>
              <a:off x="-62335475" y="2804325"/>
              <a:ext cx="62250" cy="146525"/>
            </a:xfrm>
            <a:custGeom>
              <a:avLst/>
              <a:gdLst/>
              <a:ahLst/>
              <a:cxnLst/>
              <a:rect l="l" t="t" r="r" b="b"/>
              <a:pathLst>
                <a:path w="2490" h="5861" extrusionOk="0">
                  <a:moveTo>
                    <a:pt x="1261" y="0"/>
                  </a:moveTo>
                  <a:cubicBezTo>
                    <a:pt x="1009" y="0"/>
                    <a:pt x="820" y="189"/>
                    <a:pt x="820" y="410"/>
                  </a:cubicBezTo>
                  <a:lnTo>
                    <a:pt x="820" y="694"/>
                  </a:lnTo>
                  <a:cubicBezTo>
                    <a:pt x="348" y="851"/>
                    <a:pt x="1" y="1324"/>
                    <a:pt x="1" y="1891"/>
                  </a:cubicBezTo>
                  <a:cubicBezTo>
                    <a:pt x="1" y="2552"/>
                    <a:pt x="537" y="2930"/>
                    <a:pt x="978" y="3245"/>
                  </a:cubicBezTo>
                  <a:cubicBezTo>
                    <a:pt x="1293" y="3497"/>
                    <a:pt x="1639" y="3718"/>
                    <a:pt x="1639" y="3970"/>
                  </a:cubicBezTo>
                  <a:cubicBezTo>
                    <a:pt x="1671" y="4254"/>
                    <a:pt x="1482" y="4411"/>
                    <a:pt x="1261" y="4411"/>
                  </a:cubicBezTo>
                  <a:cubicBezTo>
                    <a:pt x="1009" y="4411"/>
                    <a:pt x="820" y="4191"/>
                    <a:pt x="820" y="3970"/>
                  </a:cubicBezTo>
                  <a:cubicBezTo>
                    <a:pt x="820" y="3718"/>
                    <a:pt x="631" y="3529"/>
                    <a:pt x="411" y="3529"/>
                  </a:cubicBezTo>
                  <a:cubicBezTo>
                    <a:pt x="190" y="3529"/>
                    <a:pt x="1" y="3718"/>
                    <a:pt x="1" y="3970"/>
                  </a:cubicBezTo>
                  <a:cubicBezTo>
                    <a:pt x="1" y="4506"/>
                    <a:pt x="348" y="4947"/>
                    <a:pt x="820" y="5136"/>
                  </a:cubicBezTo>
                  <a:lnTo>
                    <a:pt x="820" y="5419"/>
                  </a:lnTo>
                  <a:cubicBezTo>
                    <a:pt x="820" y="5671"/>
                    <a:pt x="1009" y="5860"/>
                    <a:pt x="1261" y="5860"/>
                  </a:cubicBezTo>
                  <a:cubicBezTo>
                    <a:pt x="1482" y="5860"/>
                    <a:pt x="1639" y="5671"/>
                    <a:pt x="1639" y="5419"/>
                  </a:cubicBezTo>
                  <a:lnTo>
                    <a:pt x="1639" y="5136"/>
                  </a:lnTo>
                  <a:cubicBezTo>
                    <a:pt x="2112" y="4978"/>
                    <a:pt x="2458" y="4506"/>
                    <a:pt x="2458" y="3970"/>
                  </a:cubicBezTo>
                  <a:cubicBezTo>
                    <a:pt x="2458" y="3308"/>
                    <a:pt x="1923" y="2899"/>
                    <a:pt x="1482" y="2584"/>
                  </a:cubicBezTo>
                  <a:cubicBezTo>
                    <a:pt x="1167" y="2363"/>
                    <a:pt x="820" y="2111"/>
                    <a:pt x="820" y="1891"/>
                  </a:cubicBezTo>
                  <a:cubicBezTo>
                    <a:pt x="820" y="1639"/>
                    <a:pt x="1009" y="1450"/>
                    <a:pt x="1261" y="1450"/>
                  </a:cubicBezTo>
                  <a:cubicBezTo>
                    <a:pt x="1482" y="1450"/>
                    <a:pt x="1639" y="1639"/>
                    <a:pt x="1639" y="1891"/>
                  </a:cubicBezTo>
                  <a:cubicBezTo>
                    <a:pt x="1639" y="2111"/>
                    <a:pt x="1860" y="2300"/>
                    <a:pt x="2049" y="2300"/>
                  </a:cubicBezTo>
                  <a:cubicBezTo>
                    <a:pt x="2269" y="2300"/>
                    <a:pt x="2490" y="2111"/>
                    <a:pt x="2490" y="1891"/>
                  </a:cubicBezTo>
                  <a:cubicBezTo>
                    <a:pt x="2490" y="1324"/>
                    <a:pt x="2112" y="883"/>
                    <a:pt x="1639" y="694"/>
                  </a:cubicBezTo>
                  <a:lnTo>
                    <a:pt x="1639" y="410"/>
                  </a:lnTo>
                  <a:cubicBezTo>
                    <a:pt x="1639" y="189"/>
                    <a:pt x="1450" y="0"/>
                    <a:pt x="126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06" name="Google Shape;806;p43"/>
          <p:cNvSpPr/>
          <p:nvPr/>
        </p:nvSpPr>
        <p:spPr>
          <a:xfrm>
            <a:off x="2463635" y="3701889"/>
            <a:ext cx="255974" cy="292496"/>
          </a:xfrm>
          <a:custGeom>
            <a:avLst/>
            <a:gdLst/>
            <a:ahLst/>
            <a:cxnLst/>
            <a:rect l="l" t="t" r="r" b="b"/>
            <a:pathLst>
              <a:path w="10397" h="11878" extrusionOk="0">
                <a:moveTo>
                  <a:pt x="5135" y="725"/>
                </a:moveTo>
                <a:cubicBezTo>
                  <a:pt x="6868" y="725"/>
                  <a:pt x="8254" y="2142"/>
                  <a:pt x="8254" y="3844"/>
                </a:cubicBezTo>
                <a:lnTo>
                  <a:pt x="8254" y="5923"/>
                </a:lnTo>
                <a:cubicBezTo>
                  <a:pt x="8254" y="6112"/>
                  <a:pt x="8097" y="6270"/>
                  <a:pt x="7908" y="6270"/>
                </a:cubicBezTo>
                <a:lnTo>
                  <a:pt x="7498" y="6270"/>
                </a:lnTo>
                <a:cubicBezTo>
                  <a:pt x="7561" y="6144"/>
                  <a:pt x="7561" y="6049"/>
                  <a:pt x="7561" y="5923"/>
                </a:cubicBezTo>
                <a:lnTo>
                  <a:pt x="7561" y="3844"/>
                </a:lnTo>
                <a:cubicBezTo>
                  <a:pt x="7561" y="3623"/>
                  <a:pt x="7404" y="3466"/>
                  <a:pt x="7183" y="3466"/>
                </a:cubicBezTo>
                <a:lnTo>
                  <a:pt x="6490" y="3466"/>
                </a:lnTo>
                <a:cubicBezTo>
                  <a:pt x="5892" y="3466"/>
                  <a:pt x="5450" y="2993"/>
                  <a:pt x="5450" y="2458"/>
                </a:cubicBezTo>
                <a:lnTo>
                  <a:pt x="5450" y="1733"/>
                </a:lnTo>
                <a:cubicBezTo>
                  <a:pt x="5450" y="1544"/>
                  <a:pt x="5293" y="1386"/>
                  <a:pt x="5104" y="1386"/>
                </a:cubicBezTo>
                <a:cubicBezTo>
                  <a:pt x="4915" y="1386"/>
                  <a:pt x="4757" y="1544"/>
                  <a:pt x="4757" y="1733"/>
                </a:cubicBezTo>
                <a:lnTo>
                  <a:pt x="4757" y="2458"/>
                </a:lnTo>
                <a:cubicBezTo>
                  <a:pt x="4757" y="3056"/>
                  <a:pt x="4285" y="3466"/>
                  <a:pt x="3718" y="3466"/>
                </a:cubicBezTo>
                <a:lnTo>
                  <a:pt x="3088" y="3466"/>
                </a:lnTo>
                <a:cubicBezTo>
                  <a:pt x="2899" y="3466"/>
                  <a:pt x="2741" y="3623"/>
                  <a:pt x="2741" y="3844"/>
                </a:cubicBezTo>
                <a:lnTo>
                  <a:pt x="2741" y="5923"/>
                </a:lnTo>
                <a:cubicBezTo>
                  <a:pt x="2741" y="6049"/>
                  <a:pt x="2741" y="6144"/>
                  <a:pt x="2773" y="6270"/>
                </a:cubicBezTo>
                <a:lnTo>
                  <a:pt x="2395" y="6270"/>
                </a:lnTo>
                <a:cubicBezTo>
                  <a:pt x="2205" y="6270"/>
                  <a:pt x="2048" y="6112"/>
                  <a:pt x="2048" y="5923"/>
                </a:cubicBezTo>
                <a:lnTo>
                  <a:pt x="2048" y="3844"/>
                </a:lnTo>
                <a:cubicBezTo>
                  <a:pt x="2048" y="2111"/>
                  <a:pt x="3466" y="725"/>
                  <a:pt x="5135" y="725"/>
                </a:cubicBezTo>
                <a:close/>
                <a:moveTo>
                  <a:pt x="5230" y="3466"/>
                </a:moveTo>
                <a:cubicBezTo>
                  <a:pt x="5545" y="3907"/>
                  <a:pt x="6049" y="4190"/>
                  <a:pt x="6585" y="4190"/>
                </a:cubicBezTo>
                <a:lnTo>
                  <a:pt x="6963" y="4190"/>
                </a:lnTo>
                <a:lnTo>
                  <a:pt x="6963" y="5955"/>
                </a:lnTo>
                <a:lnTo>
                  <a:pt x="6931" y="5955"/>
                </a:lnTo>
                <a:cubicBezTo>
                  <a:pt x="6931" y="6553"/>
                  <a:pt x="6459" y="6994"/>
                  <a:pt x="5892" y="6994"/>
                </a:cubicBezTo>
                <a:lnTo>
                  <a:pt x="4505" y="6994"/>
                </a:lnTo>
                <a:cubicBezTo>
                  <a:pt x="3938" y="6994"/>
                  <a:pt x="3497" y="6522"/>
                  <a:pt x="3497" y="5955"/>
                </a:cubicBezTo>
                <a:lnTo>
                  <a:pt x="3497" y="4190"/>
                </a:lnTo>
                <a:lnTo>
                  <a:pt x="3844" y="4190"/>
                </a:lnTo>
                <a:cubicBezTo>
                  <a:pt x="4379" y="4190"/>
                  <a:pt x="4915" y="3907"/>
                  <a:pt x="5230" y="3466"/>
                </a:cubicBezTo>
                <a:close/>
                <a:moveTo>
                  <a:pt x="6301" y="7624"/>
                </a:moveTo>
                <a:cubicBezTo>
                  <a:pt x="6396" y="8034"/>
                  <a:pt x="6805" y="8349"/>
                  <a:pt x="7278" y="8349"/>
                </a:cubicBezTo>
                <a:lnTo>
                  <a:pt x="7624" y="8349"/>
                </a:lnTo>
                <a:lnTo>
                  <a:pt x="7624" y="9200"/>
                </a:lnTo>
                <a:cubicBezTo>
                  <a:pt x="6852" y="9546"/>
                  <a:pt x="6025" y="9719"/>
                  <a:pt x="5198" y="9719"/>
                </a:cubicBezTo>
                <a:cubicBezTo>
                  <a:pt x="4371" y="9719"/>
                  <a:pt x="3544" y="9546"/>
                  <a:pt x="2773" y="9200"/>
                </a:cubicBezTo>
                <a:lnTo>
                  <a:pt x="2773" y="8349"/>
                </a:lnTo>
                <a:lnTo>
                  <a:pt x="3119" y="8349"/>
                </a:lnTo>
                <a:cubicBezTo>
                  <a:pt x="3560" y="8349"/>
                  <a:pt x="3970" y="8034"/>
                  <a:pt x="4127" y="7624"/>
                </a:cubicBezTo>
                <a:cubicBezTo>
                  <a:pt x="4253" y="7656"/>
                  <a:pt x="4411" y="7656"/>
                  <a:pt x="4505" y="7656"/>
                </a:cubicBezTo>
                <a:lnTo>
                  <a:pt x="5892" y="7656"/>
                </a:lnTo>
                <a:cubicBezTo>
                  <a:pt x="6018" y="7656"/>
                  <a:pt x="6175" y="7656"/>
                  <a:pt x="6301" y="7624"/>
                </a:cubicBezTo>
                <a:close/>
                <a:moveTo>
                  <a:pt x="2079" y="8349"/>
                </a:moveTo>
                <a:lnTo>
                  <a:pt x="2079" y="11153"/>
                </a:lnTo>
                <a:lnTo>
                  <a:pt x="693" y="11153"/>
                </a:lnTo>
                <a:lnTo>
                  <a:pt x="693" y="9389"/>
                </a:lnTo>
                <a:cubicBezTo>
                  <a:pt x="693" y="8790"/>
                  <a:pt x="1166" y="8349"/>
                  <a:pt x="1733" y="8349"/>
                </a:cubicBezTo>
                <a:close/>
                <a:moveTo>
                  <a:pt x="7656" y="9924"/>
                </a:moveTo>
                <a:lnTo>
                  <a:pt x="7656" y="11153"/>
                </a:lnTo>
                <a:lnTo>
                  <a:pt x="2773" y="11153"/>
                </a:lnTo>
                <a:lnTo>
                  <a:pt x="2773" y="9924"/>
                </a:lnTo>
                <a:cubicBezTo>
                  <a:pt x="3560" y="10239"/>
                  <a:pt x="4411" y="10397"/>
                  <a:pt x="5230" y="10397"/>
                </a:cubicBezTo>
                <a:cubicBezTo>
                  <a:pt x="6049" y="10397"/>
                  <a:pt x="6868" y="10239"/>
                  <a:pt x="7656" y="9924"/>
                </a:cubicBezTo>
                <a:close/>
                <a:moveTo>
                  <a:pt x="8664" y="8349"/>
                </a:moveTo>
                <a:cubicBezTo>
                  <a:pt x="9231" y="8349"/>
                  <a:pt x="9672" y="8821"/>
                  <a:pt x="9672" y="9389"/>
                </a:cubicBezTo>
                <a:lnTo>
                  <a:pt x="9672" y="11153"/>
                </a:lnTo>
                <a:lnTo>
                  <a:pt x="8286" y="11153"/>
                </a:lnTo>
                <a:lnTo>
                  <a:pt x="8286" y="8349"/>
                </a:lnTo>
                <a:close/>
                <a:moveTo>
                  <a:pt x="5198" y="0"/>
                </a:moveTo>
                <a:cubicBezTo>
                  <a:pt x="3088" y="0"/>
                  <a:pt x="1355" y="1701"/>
                  <a:pt x="1355" y="3844"/>
                </a:cubicBezTo>
                <a:lnTo>
                  <a:pt x="1355" y="5923"/>
                </a:lnTo>
                <a:cubicBezTo>
                  <a:pt x="1355" y="6522"/>
                  <a:pt x="1827" y="6931"/>
                  <a:pt x="2395" y="6931"/>
                </a:cubicBezTo>
                <a:lnTo>
                  <a:pt x="3088" y="6931"/>
                </a:lnTo>
                <a:cubicBezTo>
                  <a:pt x="3182" y="7057"/>
                  <a:pt x="3308" y="7183"/>
                  <a:pt x="3466" y="7309"/>
                </a:cubicBezTo>
                <a:cubicBezTo>
                  <a:pt x="3466" y="7530"/>
                  <a:pt x="3308" y="7687"/>
                  <a:pt x="3088" y="7687"/>
                </a:cubicBezTo>
                <a:lnTo>
                  <a:pt x="1733" y="7687"/>
                </a:lnTo>
                <a:cubicBezTo>
                  <a:pt x="788" y="7687"/>
                  <a:pt x="0" y="8475"/>
                  <a:pt x="0" y="9420"/>
                </a:cubicBezTo>
                <a:lnTo>
                  <a:pt x="0" y="11499"/>
                </a:lnTo>
                <a:cubicBezTo>
                  <a:pt x="0" y="11720"/>
                  <a:pt x="158" y="11877"/>
                  <a:pt x="347" y="11877"/>
                </a:cubicBezTo>
                <a:lnTo>
                  <a:pt x="10019" y="11877"/>
                </a:lnTo>
                <a:cubicBezTo>
                  <a:pt x="10239" y="11877"/>
                  <a:pt x="10397" y="11720"/>
                  <a:pt x="10397" y="11499"/>
                </a:cubicBezTo>
                <a:lnTo>
                  <a:pt x="10397" y="9420"/>
                </a:lnTo>
                <a:cubicBezTo>
                  <a:pt x="10397" y="8475"/>
                  <a:pt x="9609" y="7687"/>
                  <a:pt x="8664" y="7687"/>
                </a:cubicBezTo>
                <a:lnTo>
                  <a:pt x="7278" y="7687"/>
                </a:lnTo>
                <a:cubicBezTo>
                  <a:pt x="7089" y="7687"/>
                  <a:pt x="6931" y="7530"/>
                  <a:pt x="6931" y="7341"/>
                </a:cubicBezTo>
                <a:cubicBezTo>
                  <a:pt x="7026" y="7246"/>
                  <a:pt x="7152" y="7152"/>
                  <a:pt x="7278" y="6994"/>
                </a:cubicBezTo>
                <a:lnTo>
                  <a:pt x="7971" y="6994"/>
                </a:lnTo>
                <a:cubicBezTo>
                  <a:pt x="8569" y="6994"/>
                  <a:pt x="9011" y="6522"/>
                  <a:pt x="9011" y="5955"/>
                </a:cubicBezTo>
                <a:lnTo>
                  <a:pt x="9011" y="3844"/>
                </a:lnTo>
                <a:cubicBezTo>
                  <a:pt x="9011" y="1733"/>
                  <a:pt x="7309" y="0"/>
                  <a:pt x="519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807" name="Google Shape;807;p43"/>
          <p:cNvCxnSpPr/>
          <p:nvPr/>
        </p:nvCxnSpPr>
        <p:spPr>
          <a:xfrm>
            <a:off x="2463533" y="2500307"/>
            <a:ext cx="17535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08" name="Google Shape;808;p43"/>
          <p:cNvCxnSpPr/>
          <p:nvPr/>
        </p:nvCxnSpPr>
        <p:spPr>
          <a:xfrm>
            <a:off x="4908605" y="2500307"/>
            <a:ext cx="17535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09" name="Google Shape;809;p43"/>
          <p:cNvCxnSpPr/>
          <p:nvPr/>
        </p:nvCxnSpPr>
        <p:spPr>
          <a:xfrm>
            <a:off x="2463533" y="4063072"/>
            <a:ext cx="17535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810" name="Google Shape;810;p43"/>
          <p:cNvCxnSpPr/>
          <p:nvPr/>
        </p:nvCxnSpPr>
        <p:spPr>
          <a:xfrm>
            <a:off x="4908605" y="4063072"/>
            <a:ext cx="1753500" cy="0"/>
          </a:xfrm>
          <a:prstGeom prst="straightConnector1">
            <a:avLst/>
          </a:prstGeom>
          <a:noFill/>
          <a:ln w="1905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11" name="Google Shape;811;p43"/>
          <p:cNvSpPr txBox="1"/>
          <p:nvPr/>
        </p:nvSpPr>
        <p:spPr>
          <a:xfrm>
            <a:off x="2858333" y="2154825"/>
            <a:ext cx="1358700" cy="2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£150 </a:t>
            </a:r>
            <a:r>
              <a:rPr lang="en-GB" sz="11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– </a:t>
            </a:r>
            <a:r>
              <a:rPr lang="en-GB" sz="9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Social Media Promotion </a:t>
            </a:r>
            <a:endParaRPr sz="11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2" name="Google Shape;812;p43"/>
          <p:cNvSpPr txBox="1"/>
          <p:nvPr/>
        </p:nvSpPr>
        <p:spPr>
          <a:xfrm>
            <a:off x="5318591" y="2210213"/>
            <a:ext cx="1358700" cy="2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lvl="0" algn="r"/>
            <a:r>
              <a:rPr lang="en-GB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£100 – Music Video</a:t>
            </a:r>
          </a:p>
        </p:txBody>
      </p:sp>
      <p:sp>
        <p:nvSpPr>
          <p:cNvPr id="813" name="Google Shape;813;p43"/>
          <p:cNvSpPr txBox="1"/>
          <p:nvPr/>
        </p:nvSpPr>
        <p:spPr>
          <a:xfrm>
            <a:off x="3090111" y="3772978"/>
            <a:ext cx="1142100" cy="2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£100 - Remix</a:t>
            </a:r>
            <a:endParaRPr sz="11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4" name="Google Shape;814;p43"/>
          <p:cNvSpPr txBox="1"/>
          <p:nvPr/>
        </p:nvSpPr>
        <p:spPr>
          <a:xfrm>
            <a:off x="5438105" y="3734110"/>
            <a:ext cx="1224000" cy="294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05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£150 - Physical and Radio Promotion</a:t>
            </a:r>
            <a:endParaRPr sz="9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5" name="Google Shape;815;p43"/>
          <p:cNvSpPr txBox="1"/>
          <p:nvPr/>
        </p:nvSpPr>
        <p:spPr>
          <a:xfrm>
            <a:off x="2463533" y="2568848"/>
            <a:ext cx="1753500" cy="5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Instagram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Facebook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Youtube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6" name="Google Shape;816;p43"/>
          <p:cNvSpPr txBox="1"/>
          <p:nvPr/>
        </p:nvSpPr>
        <p:spPr>
          <a:xfrm>
            <a:off x="4908605" y="2568848"/>
            <a:ext cx="1753500" cy="5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Low Budget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GB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Peer assisted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7" name="Google Shape;817;p43"/>
          <p:cNvSpPr txBox="1"/>
          <p:nvPr/>
        </p:nvSpPr>
        <p:spPr>
          <a:xfrm>
            <a:off x="2463533" y="4131613"/>
            <a:ext cx="1753500" cy="5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Hospital Records Link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818" name="Google Shape;818;p43"/>
          <p:cNvSpPr txBox="1"/>
          <p:nvPr/>
        </p:nvSpPr>
        <p:spPr>
          <a:xfrm>
            <a:off x="4908605" y="4131613"/>
            <a:ext cx="1753500" cy="52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SemiBold"/>
                <a:ea typeface="Barlow Semi Condensed Light"/>
                <a:cs typeface="Barlow Semi Condensed Light"/>
                <a:sym typeface="Barlow Semi Condensed SemiBold"/>
              </a:rPr>
              <a:t>Viynl/CD </a:t>
            </a:r>
            <a:r>
              <a:rPr lang="es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Pressing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s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Local Radio Play in popular areas – relating to Spotify stats</a:t>
            </a:r>
          </a:p>
          <a:p>
            <a:pPr marL="171450" marR="0" lvl="0" indent="-1714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s" sz="1000" dirty="0">
              <a:solidFill>
                <a:srgbClr val="FFFFFF"/>
              </a:solidFill>
              <a:latin typeface="Barlow Semi Condensed SemiBold"/>
              <a:ea typeface="Barlow Semi Condensed Light"/>
              <a:cs typeface="Barlow Semi Condensed Light"/>
              <a:sym typeface="Barlow Semi Condensed SemiBold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0" name="Google Shape;500;p31"/>
          <p:cNvGrpSpPr/>
          <p:nvPr/>
        </p:nvGrpSpPr>
        <p:grpSpPr>
          <a:xfrm>
            <a:off x="2844195" y="1214193"/>
            <a:ext cx="3371950" cy="3561963"/>
            <a:chOff x="3185245" y="1214193"/>
            <a:chExt cx="3371950" cy="3561963"/>
          </a:xfrm>
        </p:grpSpPr>
        <p:sp>
          <p:nvSpPr>
            <p:cNvPr id="501" name="Google Shape;501;p31"/>
            <p:cNvSpPr/>
            <p:nvPr/>
          </p:nvSpPr>
          <p:spPr>
            <a:xfrm>
              <a:off x="5049171" y="2318192"/>
              <a:ext cx="1053300" cy="1053300"/>
            </a:xfrm>
            <a:prstGeom prst="ellipse">
              <a:avLst/>
            </a:prstGeom>
            <a:solidFill>
              <a:srgbClr val="00FFFF">
                <a:alpha val="45380"/>
              </a:srgbClr>
            </a:solidFill>
            <a:ln w="28575" cap="flat" cmpd="sng">
              <a:solidFill>
                <a:srgbClr val="00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C3B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502" name="Google Shape;502;p31"/>
            <p:cNvSpPr/>
            <p:nvPr/>
          </p:nvSpPr>
          <p:spPr>
            <a:xfrm>
              <a:off x="3900225" y="3177717"/>
              <a:ext cx="1053300" cy="1053300"/>
            </a:xfrm>
            <a:prstGeom prst="ellipse">
              <a:avLst/>
            </a:prstGeom>
            <a:solidFill>
              <a:srgbClr val="FFFFFF">
                <a:alpha val="43080"/>
              </a:srgbClr>
            </a:solidFill>
            <a:ln w="28575" cap="flat" cmpd="sng">
              <a:solidFill>
                <a:srgbClr val="FFFFF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68575" tIns="34275" rIns="68575" bIns="34275" anchor="ctr" anchorCtr="0">
              <a:noAutofit/>
            </a:bodyPr>
            <a:lstStyle/>
            <a:p>
              <a:pPr marL="0" marR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 b="0" i="0" u="none" strike="noStrike" cap="none">
                <a:solidFill>
                  <a:srgbClr val="00C3B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cxnSp>
          <p:nvCxnSpPr>
            <p:cNvPr id="503" name="Google Shape;503;p31"/>
            <p:cNvCxnSpPr/>
            <p:nvPr/>
          </p:nvCxnSpPr>
          <p:spPr>
            <a:xfrm rot="10800000">
              <a:off x="6102395" y="2855209"/>
              <a:ext cx="454800" cy="0"/>
            </a:xfrm>
            <a:prstGeom prst="straightConnector1">
              <a:avLst/>
            </a:prstGeom>
            <a:noFill/>
            <a:ln w="28575" cap="flat" cmpd="sng">
              <a:solidFill>
                <a:srgbClr val="00FFF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cxnSp>
          <p:nvCxnSpPr>
            <p:cNvPr id="504" name="Google Shape;504;p31"/>
            <p:cNvCxnSpPr/>
            <p:nvPr/>
          </p:nvCxnSpPr>
          <p:spPr>
            <a:xfrm rot="10800000">
              <a:off x="4426821" y="4230755"/>
              <a:ext cx="0" cy="545400"/>
            </a:xfrm>
            <a:prstGeom prst="straightConnector1">
              <a:avLst/>
            </a:prstGeom>
            <a:noFill/>
            <a:ln w="28575" cap="flat" cmpd="sng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p:spPr>
        </p:cxnSp>
        <p:grpSp>
          <p:nvGrpSpPr>
            <p:cNvPr id="505" name="Google Shape;505;p31"/>
            <p:cNvGrpSpPr/>
            <p:nvPr/>
          </p:nvGrpSpPr>
          <p:grpSpPr>
            <a:xfrm>
              <a:off x="3185245" y="2328599"/>
              <a:ext cx="1508100" cy="1053300"/>
              <a:chOff x="3185245" y="2328599"/>
              <a:chExt cx="1508100" cy="1053300"/>
            </a:xfrm>
          </p:grpSpPr>
          <p:sp>
            <p:nvSpPr>
              <p:cNvPr id="506" name="Google Shape;506;p31"/>
              <p:cNvSpPr/>
              <p:nvPr/>
            </p:nvSpPr>
            <p:spPr>
              <a:xfrm>
                <a:off x="3640045" y="2328599"/>
                <a:ext cx="1053300" cy="1053300"/>
              </a:xfrm>
              <a:prstGeom prst="ellipse">
                <a:avLst/>
              </a:prstGeom>
              <a:solidFill>
                <a:srgbClr val="11E4C1">
                  <a:alpha val="60000"/>
                </a:srgbClr>
              </a:solidFill>
              <a:ln w="28575" cap="flat" cmpd="sng">
                <a:solidFill>
                  <a:srgbClr val="11E4C1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68575" tIns="34275" rIns="68575" bIns="3427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b="0" i="0" u="none" strike="noStrike" cap="none">
                  <a:solidFill>
                    <a:srgbClr val="00C3B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cxnSp>
            <p:nvCxnSpPr>
              <p:cNvPr id="507" name="Google Shape;507;p31"/>
              <p:cNvCxnSpPr>
                <a:stCxn id="506" idx="2"/>
              </p:cNvCxnSpPr>
              <p:nvPr/>
            </p:nvCxnSpPr>
            <p:spPr>
              <a:xfrm rot="10800000">
                <a:off x="3185245" y="2855249"/>
                <a:ext cx="454800" cy="0"/>
              </a:xfrm>
              <a:prstGeom prst="straightConnector1">
                <a:avLst/>
              </a:prstGeom>
              <a:noFill/>
              <a:ln w="28575" cap="flat" cmpd="sng">
                <a:solidFill>
                  <a:srgbClr val="11E4C1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08" name="Google Shape;508;p31"/>
            <p:cNvGrpSpPr/>
            <p:nvPr/>
          </p:nvGrpSpPr>
          <p:grpSpPr>
            <a:xfrm>
              <a:off x="4793145" y="3177717"/>
              <a:ext cx="1053300" cy="1598438"/>
              <a:chOff x="4793145" y="3177717"/>
              <a:chExt cx="1053300" cy="1598438"/>
            </a:xfrm>
          </p:grpSpPr>
          <p:sp>
            <p:nvSpPr>
              <p:cNvPr id="509" name="Google Shape;509;p31"/>
              <p:cNvSpPr/>
              <p:nvPr/>
            </p:nvSpPr>
            <p:spPr>
              <a:xfrm>
                <a:off x="4793145" y="3177717"/>
                <a:ext cx="1053300" cy="1053300"/>
              </a:xfrm>
              <a:prstGeom prst="ellipse">
                <a:avLst/>
              </a:prstGeom>
              <a:solidFill>
                <a:srgbClr val="E613D5">
                  <a:alpha val="48850"/>
                </a:srgbClr>
              </a:solidFill>
              <a:ln w="28575" cap="flat" cmpd="sng">
                <a:solidFill>
                  <a:srgbClr val="E613D5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68575" tIns="34275" rIns="68575" bIns="3427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b="0" i="0" u="none" strike="noStrike" cap="none">
                  <a:solidFill>
                    <a:srgbClr val="00C3B1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cxnSp>
            <p:nvCxnSpPr>
              <p:cNvPr id="510" name="Google Shape;510;p31"/>
              <p:cNvCxnSpPr/>
              <p:nvPr/>
            </p:nvCxnSpPr>
            <p:spPr>
              <a:xfrm rot="10800000">
                <a:off x="5319761" y="4230755"/>
                <a:ext cx="0" cy="545400"/>
              </a:xfrm>
              <a:prstGeom prst="straightConnector1">
                <a:avLst/>
              </a:prstGeom>
              <a:noFill/>
              <a:ln w="28575" cap="flat" cmpd="sng">
                <a:solidFill>
                  <a:srgbClr val="E613D5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  <p:grpSp>
          <p:nvGrpSpPr>
            <p:cNvPr id="511" name="Google Shape;511;p31"/>
            <p:cNvGrpSpPr/>
            <p:nvPr/>
          </p:nvGrpSpPr>
          <p:grpSpPr>
            <a:xfrm>
              <a:off x="4328997" y="1214193"/>
              <a:ext cx="1053300" cy="1607801"/>
              <a:chOff x="4328997" y="1214193"/>
              <a:chExt cx="1053300" cy="1607801"/>
            </a:xfrm>
          </p:grpSpPr>
          <p:sp>
            <p:nvSpPr>
              <p:cNvPr id="512" name="Google Shape;512;p31"/>
              <p:cNvSpPr/>
              <p:nvPr/>
            </p:nvSpPr>
            <p:spPr>
              <a:xfrm>
                <a:off x="4328997" y="1768693"/>
                <a:ext cx="1053300" cy="1053300"/>
              </a:xfrm>
              <a:prstGeom prst="ellipse">
                <a:avLst/>
              </a:prstGeom>
              <a:solidFill>
                <a:srgbClr val="7337D4">
                  <a:alpha val="80770"/>
                </a:srgbClr>
              </a:solidFill>
              <a:ln w="28575" cap="flat" cmpd="sng">
                <a:solidFill>
                  <a:srgbClr val="7337D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68575" tIns="34275" rIns="68575" bIns="34275" anchor="ctr" anchorCtr="0">
                <a:noAutofit/>
              </a:bodyPr>
              <a:lstStyle/>
              <a:p>
                <a:pPr marL="0" marR="0" lvl="0" indent="0" algn="ctr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1400" b="0" i="0" u="none" strike="noStrike" cap="none">
                  <a:solidFill>
                    <a:srgbClr val="FFFFFF"/>
                  </a:solidFill>
                  <a:latin typeface="Calibri"/>
                  <a:ea typeface="Calibri"/>
                  <a:cs typeface="Calibri"/>
                  <a:sym typeface="Calibri"/>
                </a:endParaRPr>
              </a:p>
            </p:txBody>
          </p:sp>
          <p:cxnSp>
            <p:nvCxnSpPr>
              <p:cNvPr id="513" name="Google Shape;513;p31"/>
              <p:cNvCxnSpPr/>
              <p:nvPr/>
            </p:nvCxnSpPr>
            <p:spPr>
              <a:xfrm rot="10800000">
                <a:off x="4855597" y="1214193"/>
                <a:ext cx="0" cy="545400"/>
              </a:xfrm>
              <a:prstGeom prst="straightConnector1">
                <a:avLst/>
              </a:prstGeom>
              <a:noFill/>
              <a:ln w="28575" cap="flat" cmpd="sng">
                <a:solidFill>
                  <a:srgbClr val="7337D4"/>
                </a:solidFill>
                <a:prstDash val="solid"/>
                <a:round/>
                <a:headEnd type="none" w="med" len="med"/>
                <a:tailEnd type="none" w="med" len="med"/>
              </a:ln>
            </p:spPr>
          </p:cxnSp>
        </p:grpSp>
      </p:grpSp>
      <p:sp>
        <p:nvSpPr>
          <p:cNvPr id="514" name="Google Shape;514;p31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BUDGET PLAN FOR SOCIAL MEDIA PROMOTION - £150</a:t>
            </a:r>
            <a:endParaRPr dirty="0"/>
          </a:p>
        </p:txBody>
      </p:sp>
      <p:sp>
        <p:nvSpPr>
          <p:cNvPr id="516" name="Google Shape;516;p31"/>
          <p:cNvSpPr/>
          <p:nvPr/>
        </p:nvSpPr>
        <p:spPr>
          <a:xfrm>
            <a:off x="5085428" y="2709991"/>
            <a:ext cx="334909" cy="308111"/>
          </a:xfrm>
          <a:custGeom>
            <a:avLst/>
            <a:gdLst/>
            <a:ahLst/>
            <a:cxnLst/>
            <a:rect l="l" t="t" r="r" b="b"/>
            <a:pathLst>
              <a:path w="11910" h="10957" extrusionOk="0">
                <a:moveTo>
                  <a:pt x="7325" y="654"/>
                </a:moveTo>
                <a:cubicBezTo>
                  <a:pt x="7412" y="654"/>
                  <a:pt x="7498" y="686"/>
                  <a:pt x="7561" y="749"/>
                </a:cubicBezTo>
                <a:lnTo>
                  <a:pt x="10995" y="4088"/>
                </a:lnTo>
                <a:cubicBezTo>
                  <a:pt x="11122" y="4246"/>
                  <a:pt x="11122" y="4466"/>
                  <a:pt x="10995" y="4592"/>
                </a:cubicBezTo>
                <a:lnTo>
                  <a:pt x="10082" y="5506"/>
                </a:lnTo>
                <a:lnTo>
                  <a:pt x="7404" y="2859"/>
                </a:lnTo>
                <a:cubicBezTo>
                  <a:pt x="7215" y="2670"/>
                  <a:pt x="6955" y="2576"/>
                  <a:pt x="6691" y="2576"/>
                </a:cubicBezTo>
                <a:cubicBezTo>
                  <a:pt x="6427" y="2576"/>
                  <a:pt x="6159" y="2670"/>
                  <a:pt x="5955" y="2859"/>
                </a:cubicBezTo>
                <a:lnTo>
                  <a:pt x="4978" y="3805"/>
                </a:lnTo>
                <a:cubicBezTo>
                  <a:pt x="4915" y="3868"/>
                  <a:pt x="4828" y="3899"/>
                  <a:pt x="4742" y="3899"/>
                </a:cubicBezTo>
                <a:cubicBezTo>
                  <a:pt x="4655" y="3899"/>
                  <a:pt x="4568" y="3868"/>
                  <a:pt x="4505" y="3805"/>
                </a:cubicBezTo>
                <a:cubicBezTo>
                  <a:pt x="4379" y="3679"/>
                  <a:pt x="4379" y="3458"/>
                  <a:pt x="4505" y="3332"/>
                </a:cubicBezTo>
                <a:lnTo>
                  <a:pt x="5955" y="1883"/>
                </a:lnTo>
                <a:lnTo>
                  <a:pt x="7089" y="749"/>
                </a:lnTo>
                <a:cubicBezTo>
                  <a:pt x="7152" y="686"/>
                  <a:pt x="7239" y="654"/>
                  <a:pt x="7325" y="654"/>
                </a:cubicBezTo>
                <a:close/>
                <a:moveTo>
                  <a:pt x="2808" y="5183"/>
                </a:moveTo>
                <a:cubicBezTo>
                  <a:pt x="2899" y="5183"/>
                  <a:pt x="2993" y="5207"/>
                  <a:pt x="3056" y="5254"/>
                </a:cubicBezTo>
                <a:cubicBezTo>
                  <a:pt x="3151" y="5380"/>
                  <a:pt x="3151" y="5632"/>
                  <a:pt x="3056" y="5726"/>
                </a:cubicBezTo>
                <a:lnTo>
                  <a:pt x="2048" y="6735"/>
                </a:lnTo>
                <a:cubicBezTo>
                  <a:pt x="2001" y="6782"/>
                  <a:pt x="1914" y="6805"/>
                  <a:pt x="1824" y="6805"/>
                </a:cubicBezTo>
                <a:cubicBezTo>
                  <a:pt x="1733" y="6805"/>
                  <a:pt x="1639" y="6782"/>
                  <a:pt x="1576" y="6735"/>
                </a:cubicBezTo>
                <a:cubicBezTo>
                  <a:pt x="1449" y="6609"/>
                  <a:pt x="1449" y="6357"/>
                  <a:pt x="1576" y="6262"/>
                </a:cubicBezTo>
                <a:lnTo>
                  <a:pt x="2584" y="5254"/>
                </a:lnTo>
                <a:cubicBezTo>
                  <a:pt x="2631" y="5207"/>
                  <a:pt x="2718" y="5183"/>
                  <a:pt x="2808" y="5183"/>
                </a:cubicBezTo>
                <a:close/>
                <a:moveTo>
                  <a:pt x="3785" y="6167"/>
                </a:moveTo>
                <a:cubicBezTo>
                  <a:pt x="3875" y="6167"/>
                  <a:pt x="3970" y="6199"/>
                  <a:pt x="4033" y="6262"/>
                </a:cubicBezTo>
                <a:cubicBezTo>
                  <a:pt x="4159" y="6357"/>
                  <a:pt x="4159" y="6609"/>
                  <a:pt x="4033" y="6735"/>
                </a:cubicBezTo>
                <a:lnTo>
                  <a:pt x="3056" y="7711"/>
                </a:lnTo>
                <a:cubicBezTo>
                  <a:pt x="2993" y="7774"/>
                  <a:pt x="2899" y="7806"/>
                  <a:pt x="2808" y="7806"/>
                </a:cubicBezTo>
                <a:cubicBezTo>
                  <a:pt x="2718" y="7806"/>
                  <a:pt x="2631" y="7774"/>
                  <a:pt x="2584" y="7711"/>
                </a:cubicBezTo>
                <a:cubicBezTo>
                  <a:pt x="2395" y="7554"/>
                  <a:pt x="2395" y="7365"/>
                  <a:pt x="2584" y="7239"/>
                </a:cubicBezTo>
                <a:lnTo>
                  <a:pt x="3560" y="6262"/>
                </a:lnTo>
                <a:cubicBezTo>
                  <a:pt x="3608" y="6199"/>
                  <a:pt x="3694" y="6167"/>
                  <a:pt x="3785" y="6167"/>
                </a:cubicBezTo>
                <a:close/>
                <a:moveTo>
                  <a:pt x="4730" y="7113"/>
                </a:moveTo>
                <a:cubicBezTo>
                  <a:pt x="4821" y="7113"/>
                  <a:pt x="4915" y="7144"/>
                  <a:pt x="4978" y="7207"/>
                </a:cubicBezTo>
                <a:cubicBezTo>
                  <a:pt x="5073" y="7302"/>
                  <a:pt x="5073" y="7554"/>
                  <a:pt x="4978" y="7680"/>
                </a:cubicBezTo>
                <a:lnTo>
                  <a:pt x="4001" y="8656"/>
                </a:lnTo>
                <a:cubicBezTo>
                  <a:pt x="3938" y="8719"/>
                  <a:pt x="3844" y="8751"/>
                  <a:pt x="3749" y="8751"/>
                </a:cubicBezTo>
                <a:cubicBezTo>
                  <a:pt x="3655" y="8751"/>
                  <a:pt x="3560" y="8719"/>
                  <a:pt x="3497" y="8656"/>
                </a:cubicBezTo>
                <a:cubicBezTo>
                  <a:pt x="3403" y="8530"/>
                  <a:pt x="3403" y="8310"/>
                  <a:pt x="3497" y="8184"/>
                </a:cubicBezTo>
                <a:lnTo>
                  <a:pt x="4505" y="7207"/>
                </a:lnTo>
                <a:cubicBezTo>
                  <a:pt x="4553" y="7144"/>
                  <a:pt x="4639" y="7113"/>
                  <a:pt x="4730" y="7113"/>
                </a:cubicBezTo>
                <a:close/>
                <a:moveTo>
                  <a:pt x="4100" y="969"/>
                </a:moveTo>
                <a:cubicBezTo>
                  <a:pt x="4190" y="969"/>
                  <a:pt x="4285" y="1001"/>
                  <a:pt x="4348" y="1064"/>
                </a:cubicBezTo>
                <a:lnTo>
                  <a:pt x="5041" y="1725"/>
                </a:lnTo>
                <a:lnTo>
                  <a:pt x="3938" y="2828"/>
                </a:lnTo>
                <a:cubicBezTo>
                  <a:pt x="3560" y="3206"/>
                  <a:pt x="3560" y="3899"/>
                  <a:pt x="3938" y="4277"/>
                </a:cubicBezTo>
                <a:cubicBezTo>
                  <a:pt x="4143" y="4482"/>
                  <a:pt x="4411" y="4584"/>
                  <a:pt x="4675" y="4584"/>
                </a:cubicBezTo>
                <a:cubicBezTo>
                  <a:pt x="4939" y="4584"/>
                  <a:pt x="5199" y="4482"/>
                  <a:pt x="5388" y="4277"/>
                </a:cubicBezTo>
                <a:lnTo>
                  <a:pt x="6396" y="3332"/>
                </a:lnTo>
                <a:cubicBezTo>
                  <a:pt x="6443" y="3269"/>
                  <a:pt x="6530" y="3238"/>
                  <a:pt x="6620" y="3238"/>
                </a:cubicBezTo>
                <a:cubicBezTo>
                  <a:pt x="6711" y="3238"/>
                  <a:pt x="6805" y="3269"/>
                  <a:pt x="6868" y="3332"/>
                </a:cubicBezTo>
                <a:lnTo>
                  <a:pt x="10334" y="6735"/>
                </a:lnTo>
                <a:cubicBezTo>
                  <a:pt x="10491" y="6829"/>
                  <a:pt x="10491" y="7113"/>
                  <a:pt x="10365" y="7239"/>
                </a:cubicBezTo>
                <a:cubicBezTo>
                  <a:pt x="10302" y="7302"/>
                  <a:pt x="10216" y="7333"/>
                  <a:pt x="10129" y="7333"/>
                </a:cubicBezTo>
                <a:cubicBezTo>
                  <a:pt x="10042" y="7333"/>
                  <a:pt x="9956" y="7302"/>
                  <a:pt x="9893" y="7239"/>
                </a:cubicBezTo>
                <a:lnTo>
                  <a:pt x="8444" y="5789"/>
                </a:lnTo>
                <a:cubicBezTo>
                  <a:pt x="8381" y="5726"/>
                  <a:pt x="8286" y="5695"/>
                  <a:pt x="8195" y="5695"/>
                </a:cubicBezTo>
                <a:cubicBezTo>
                  <a:pt x="8105" y="5695"/>
                  <a:pt x="8018" y="5726"/>
                  <a:pt x="7971" y="5789"/>
                </a:cubicBezTo>
                <a:cubicBezTo>
                  <a:pt x="7845" y="5884"/>
                  <a:pt x="7845" y="6136"/>
                  <a:pt x="7971" y="6262"/>
                </a:cubicBezTo>
                <a:lnTo>
                  <a:pt x="9420" y="7711"/>
                </a:lnTo>
                <a:cubicBezTo>
                  <a:pt x="9546" y="7837"/>
                  <a:pt x="9546" y="8058"/>
                  <a:pt x="9420" y="8184"/>
                </a:cubicBezTo>
                <a:cubicBezTo>
                  <a:pt x="9357" y="8247"/>
                  <a:pt x="9271" y="8278"/>
                  <a:pt x="9184" y="8278"/>
                </a:cubicBezTo>
                <a:cubicBezTo>
                  <a:pt x="9097" y="8278"/>
                  <a:pt x="9011" y="8247"/>
                  <a:pt x="8948" y="8184"/>
                </a:cubicBezTo>
                <a:lnTo>
                  <a:pt x="7498" y="6735"/>
                </a:lnTo>
                <a:cubicBezTo>
                  <a:pt x="7435" y="6672"/>
                  <a:pt x="7341" y="6640"/>
                  <a:pt x="7250" y="6640"/>
                </a:cubicBezTo>
                <a:cubicBezTo>
                  <a:pt x="7160" y="6640"/>
                  <a:pt x="7073" y="6672"/>
                  <a:pt x="7026" y="6735"/>
                </a:cubicBezTo>
                <a:cubicBezTo>
                  <a:pt x="6900" y="6829"/>
                  <a:pt x="6900" y="7081"/>
                  <a:pt x="7026" y="7176"/>
                </a:cubicBezTo>
                <a:lnTo>
                  <a:pt x="8475" y="8656"/>
                </a:lnTo>
                <a:cubicBezTo>
                  <a:pt x="8601" y="8751"/>
                  <a:pt x="8601" y="9003"/>
                  <a:pt x="8475" y="9129"/>
                </a:cubicBezTo>
                <a:cubicBezTo>
                  <a:pt x="8412" y="9176"/>
                  <a:pt x="8325" y="9200"/>
                  <a:pt x="8239" y="9200"/>
                </a:cubicBezTo>
                <a:cubicBezTo>
                  <a:pt x="8152" y="9200"/>
                  <a:pt x="8066" y="9176"/>
                  <a:pt x="8003" y="9129"/>
                </a:cubicBezTo>
                <a:lnTo>
                  <a:pt x="6459" y="7648"/>
                </a:lnTo>
                <a:cubicBezTo>
                  <a:pt x="6270" y="7459"/>
                  <a:pt x="6018" y="7396"/>
                  <a:pt x="5797" y="7396"/>
                </a:cubicBezTo>
                <a:cubicBezTo>
                  <a:pt x="5797" y="7144"/>
                  <a:pt x="5671" y="6924"/>
                  <a:pt x="5482" y="6735"/>
                </a:cubicBezTo>
                <a:cubicBezTo>
                  <a:pt x="5293" y="6514"/>
                  <a:pt x="5041" y="6451"/>
                  <a:pt x="4821" y="6388"/>
                </a:cubicBezTo>
                <a:cubicBezTo>
                  <a:pt x="4821" y="6167"/>
                  <a:pt x="4694" y="5947"/>
                  <a:pt x="4505" y="5726"/>
                </a:cubicBezTo>
                <a:cubicBezTo>
                  <a:pt x="4285" y="5537"/>
                  <a:pt x="4064" y="5474"/>
                  <a:pt x="3812" y="5411"/>
                </a:cubicBezTo>
                <a:cubicBezTo>
                  <a:pt x="3812" y="5191"/>
                  <a:pt x="3718" y="4939"/>
                  <a:pt x="3497" y="4750"/>
                </a:cubicBezTo>
                <a:cubicBezTo>
                  <a:pt x="3308" y="4561"/>
                  <a:pt x="3048" y="4466"/>
                  <a:pt x="2785" y="4466"/>
                </a:cubicBezTo>
                <a:cubicBezTo>
                  <a:pt x="2521" y="4466"/>
                  <a:pt x="2253" y="4561"/>
                  <a:pt x="2048" y="4750"/>
                </a:cubicBezTo>
                <a:lnTo>
                  <a:pt x="1544" y="5254"/>
                </a:lnTo>
                <a:lnTo>
                  <a:pt x="819" y="4561"/>
                </a:lnTo>
                <a:cubicBezTo>
                  <a:pt x="725" y="4435"/>
                  <a:pt x="725" y="4183"/>
                  <a:pt x="819" y="4088"/>
                </a:cubicBezTo>
                <a:lnTo>
                  <a:pt x="3875" y="1064"/>
                </a:lnTo>
                <a:cubicBezTo>
                  <a:pt x="3923" y="1001"/>
                  <a:pt x="4009" y="969"/>
                  <a:pt x="4100" y="969"/>
                </a:cubicBezTo>
                <a:close/>
                <a:moveTo>
                  <a:pt x="5718" y="8089"/>
                </a:moveTo>
                <a:cubicBezTo>
                  <a:pt x="5805" y="8089"/>
                  <a:pt x="5892" y="8121"/>
                  <a:pt x="5955" y="8184"/>
                </a:cubicBezTo>
                <a:cubicBezTo>
                  <a:pt x="6081" y="8310"/>
                  <a:pt x="6081" y="8530"/>
                  <a:pt x="5955" y="8656"/>
                </a:cubicBezTo>
                <a:lnTo>
                  <a:pt x="4978" y="9633"/>
                </a:lnTo>
                <a:cubicBezTo>
                  <a:pt x="4915" y="9696"/>
                  <a:pt x="4821" y="9728"/>
                  <a:pt x="4730" y="9728"/>
                </a:cubicBezTo>
                <a:cubicBezTo>
                  <a:pt x="4639" y="9728"/>
                  <a:pt x="4553" y="9696"/>
                  <a:pt x="4505" y="9633"/>
                </a:cubicBezTo>
                <a:cubicBezTo>
                  <a:pt x="4379" y="9507"/>
                  <a:pt x="4379" y="9286"/>
                  <a:pt x="4505" y="9160"/>
                </a:cubicBezTo>
                <a:lnTo>
                  <a:pt x="5482" y="8184"/>
                </a:lnTo>
                <a:cubicBezTo>
                  <a:pt x="5545" y="8121"/>
                  <a:pt x="5632" y="8089"/>
                  <a:pt x="5718" y="8089"/>
                </a:cubicBezTo>
                <a:close/>
                <a:moveTo>
                  <a:pt x="6616" y="8877"/>
                </a:moveTo>
                <a:lnTo>
                  <a:pt x="7467" y="9665"/>
                </a:lnTo>
                <a:cubicBezTo>
                  <a:pt x="7593" y="9759"/>
                  <a:pt x="7593" y="9980"/>
                  <a:pt x="7435" y="10106"/>
                </a:cubicBezTo>
                <a:cubicBezTo>
                  <a:pt x="7388" y="10169"/>
                  <a:pt x="7286" y="10200"/>
                  <a:pt x="7179" y="10200"/>
                </a:cubicBezTo>
                <a:cubicBezTo>
                  <a:pt x="7073" y="10200"/>
                  <a:pt x="6963" y="10169"/>
                  <a:pt x="6900" y="10106"/>
                </a:cubicBezTo>
                <a:lnTo>
                  <a:pt x="6207" y="9412"/>
                </a:lnTo>
                <a:lnTo>
                  <a:pt x="6427" y="9160"/>
                </a:lnTo>
                <a:cubicBezTo>
                  <a:pt x="6522" y="9097"/>
                  <a:pt x="6585" y="8971"/>
                  <a:pt x="6616" y="8877"/>
                </a:cubicBezTo>
                <a:close/>
                <a:moveTo>
                  <a:pt x="7309" y="0"/>
                </a:moveTo>
                <a:cubicBezTo>
                  <a:pt x="7042" y="0"/>
                  <a:pt x="6774" y="103"/>
                  <a:pt x="6585" y="308"/>
                </a:cubicBezTo>
                <a:lnTo>
                  <a:pt x="5608" y="1284"/>
                </a:lnTo>
                <a:lnTo>
                  <a:pt x="4852" y="560"/>
                </a:lnTo>
                <a:cubicBezTo>
                  <a:pt x="4656" y="394"/>
                  <a:pt x="4409" y="307"/>
                  <a:pt x="4163" y="307"/>
                </a:cubicBezTo>
                <a:cubicBezTo>
                  <a:pt x="3897" y="307"/>
                  <a:pt x="3631" y="409"/>
                  <a:pt x="3434" y="623"/>
                </a:cubicBezTo>
                <a:lnTo>
                  <a:pt x="410" y="3647"/>
                </a:lnTo>
                <a:cubicBezTo>
                  <a:pt x="0" y="4025"/>
                  <a:pt x="0" y="4718"/>
                  <a:pt x="410" y="5096"/>
                </a:cubicBezTo>
                <a:lnTo>
                  <a:pt x="1103" y="5821"/>
                </a:lnTo>
                <a:cubicBezTo>
                  <a:pt x="725" y="6199"/>
                  <a:pt x="725" y="6829"/>
                  <a:pt x="1103" y="7239"/>
                </a:cubicBezTo>
                <a:cubicBezTo>
                  <a:pt x="1292" y="7428"/>
                  <a:pt x="1544" y="7491"/>
                  <a:pt x="1765" y="7554"/>
                </a:cubicBezTo>
                <a:cubicBezTo>
                  <a:pt x="1765" y="7774"/>
                  <a:pt x="1891" y="8026"/>
                  <a:pt x="2080" y="8215"/>
                </a:cubicBezTo>
                <a:cubicBezTo>
                  <a:pt x="2300" y="8404"/>
                  <a:pt x="2521" y="8499"/>
                  <a:pt x="2773" y="8530"/>
                </a:cubicBezTo>
                <a:cubicBezTo>
                  <a:pt x="2773" y="8751"/>
                  <a:pt x="2867" y="9003"/>
                  <a:pt x="3088" y="9192"/>
                </a:cubicBezTo>
                <a:cubicBezTo>
                  <a:pt x="3277" y="9381"/>
                  <a:pt x="3497" y="9475"/>
                  <a:pt x="3749" y="9507"/>
                </a:cubicBezTo>
                <a:cubicBezTo>
                  <a:pt x="3749" y="9759"/>
                  <a:pt x="3875" y="9980"/>
                  <a:pt x="4064" y="10169"/>
                </a:cubicBezTo>
                <a:cubicBezTo>
                  <a:pt x="4253" y="10373"/>
                  <a:pt x="4521" y="10476"/>
                  <a:pt x="4789" y="10476"/>
                </a:cubicBezTo>
                <a:cubicBezTo>
                  <a:pt x="5057" y="10476"/>
                  <a:pt x="5325" y="10373"/>
                  <a:pt x="5514" y="10169"/>
                </a:cubicBezTo>
                <a:lnTo>
                  <a:pt x="5766" y="9948"/>
                </a:lnTo>
                <a:lnTo>
                  <a:pt x="6459" y="10673"/>
                </a:lnTo>
                <a:cubicBezTo>
                  <a:pt x="6664" y="10862"/>
                  <a:pt x="6939" y="10956"/>
                  <a:pt x="7219" y="10956"/>
                </a:cubicBezTo>
                <a:cubicBezTo>
                  <a:pt x="7498" y="10956"/>
                  <a:pt x="7782" y="10862"/>
                  <a:pt x="8003" y="10673"/>
                </a:cubicBezTo>
                <a:cubicBezTo>
                  <a:pt x="8192" y="10452"/>
                  <a:pt x="8286" y="10232"/>
                  <a:pt x="8318" y="9980"/>
                </a:cubicBezTo>
                <a:cubicBezTo>
                  <a:pt x="8538" y="9980"/>
                  <a:pt x="8790" y="9885"/>
                  <a:pt x="8979" y="9665"/>
                </a:cubicBezTo>
                <a:cubicBezTo>
                  <a:pt x="9168" y="9475"/>
                  <a:pt x="9263" y="9255"/>
                  <a:pt x="9294" y="9003"/>
                </a:cubicBezTo>
                <a:cubicBezTo>
                  <a:pt x="9546" y="9003"/>
                  <a:pt x="9767" y="8877"/>
                  <a:pt x="9956" y="8688"/>
                </a:cubicBezTo>
                <a:cubicBezTo>
                  <a:pt x="10176" y="8499"/>
                  <a:pt x="10239" y="8247"/>
                  <a:pt x="10271" y="8026"/>
                </a:cubicBezTo>
                <a:cubicBezTo>
                  <a:pt x="10523" y="8026"/>
                  <a:pt x="10743" y="7900"/>
                  <a:pt x="10964" y="7711"/>
                </a:cubicBezTo>
                <a:cubicBezTo>
                  <a:pt x="11342" y="7302"/>
                  <a:pt x="11342" y="6640"/>
                  <a:pt x="10964" y="6262"/>
                </a:cubicBezTo>
                <a:lnTo>
                  <a:pt x="10680" y="5978"/>
                </a:lnTo>
                <a:lnTo>
                  <a:pt x="11594" y="5065"/>
                </a:lnTo>
                <a:cubicBezTo>
                  <a:pt x="11909" y="4687"/>
                  <a:pt x="11909" y="4057"/>
                  <a:pt x="11468" y="3647"/>
                </a:cubicBezTo>
                <a:lnTo>
                  <a:pt x="8034" y="308"/>
                </a:lnTo>
                <a:cubicBezTo>
                  <a:pt x="7845" y="103"/>
                  <a:pt x="7577" y="0"/>
                  <a:pt x="730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517" name="Google Shape;517;p31"/>
          <p:cNvGrpSpPr/>
          <p:nvPr/>
        </p:nvGrpSpPr>
        <p:grpSpPr>
          <a:xfrm>
            <a:off x="3938056" y="3562108"/>
            <a:ext cx="328695" cy="327823"/>
            <a:chOff x="-937025" y="2064750"/>
            <a:chExt cx="292225" cy="291450"/>
          </a:xfrm>
        </p:grpSpPr>
        <p:sp>
          <p:nvSpPr>
            <p:cNvPr id="518" name="Google Shape;518;p31"/>
            <p:cNvSpPr/>
            <p:nvPr/>
          </p:nvSpPr>
          <p:spPr>
            <a:xfrm>
              <a:off x="-834625" y="2134850"/>
              <a:ext cx="86650" cy="85075"/>
            </a:xfrm>
            <a:custGeom>
              <a:avLst/>
              <a:gdLst/>
              <a:ahLst/>
              <a:cxnLst/>
              <a:rect l="l" t="t" r="r" b="b"/>
              <a:pathLst>
                <a:path w="3466" h="3403" extrusionOk="0">
                  <a:moveTo>
                    <a:pt x="1702" y="599"/>
                  </a:moveTo>
                  <a:cubicBezTo>
                    <a:pt x="1922" y="599"/>
                    <a:pt x="2080" y="788"/>
                    <a:pt x="2080" y="977"/>
                  </a:cubicBezTo>
                  <a:cubicBezTo>
                    <a:pt x="2080" y="1166"/>
                    <a:pt x="1922" y="1324"/>
                    <a:pt x="1702" y="1324"/>
                  </a:cubicBezTo>
                  <a:cubicBezTo>
                    <a:pt x="1512" y="1324"/>
                    <a:pt x="1355" y="1166"/>
                    <a:pt x="1355" y="977"/>
                  </a:cubicBezTo>
                  <a:cubicBezTo>
                    <a:pt x="1355" y="788"/>
                    <a:pt x="1512" y="599"/>
                    <a:pt x="1702" y="599"/>
                  </a:cubicBezTo>
                  <a:close/>
                  <a:moveTo>
                    <a:pt x="1765" y="2048"/>
                  </a:moveTo>
                  <a:cubicBezTo>
                    <a:pt x="2174" y="2048"/>
                    <a:pt x="2584" y="2300"/>
                    <a:pt x="2741" y="2710"/>
                  </a:cubicBezTo>
                  <a:lnTo>
                    <a:pt x="756" y="2710"/>
                  </a:lnTo>
                  <a:cubicBezTo>
                    <a:pt x="914" y="2300"/>
                    <a:pt x="1292" y="2048"/>
                    <a:pt x="1765" y="2048"/>
                  </a:cubicBezTo>
                  <a:close/>
                  <a:moveTo>
                    <a:pt x="1702" y="0"/>
                  </a:moveTo>
                  <a:cubicBezTo>
                    <a:pt x="1166" y="0"/>
                    <a:pt x="693" y="441"/>
                    <a:pt x="693" y="1009"/>
                  </a:cubicBezTo>
                  <a:cubicBezTo>
                    <a:pt x="693" y="1198"/>
                    <a:pt x="788" y="1387"/>
                    <a:pt x="851" y="1576"/>
                  </a:cubicBezTo>
                  <a:cubicBezTo>
                    <a:pt x="347" y="1891"/>
                    <a:pt x="0" y="2426"/>
                    <a:pt x="0" y="3056"/>
                  </a:cubicBezTo>
                  <a:cubicBezTo>
                    <a:pt x="0" y="3245"/>
                    <a:pt x="158" y="3403"/>
                    <a:pt x="347" y="3403"/>
                  </a:cubicBezTo>
                  <a:lnTo>
                    <a:pt x="3088" y="3403"/>
                  </a:lnTo>
                  <a:cubicBezTo>
                    <a:pt x="3308" y="3403"/>
                    <a:pt x="3466" y="3245"/>
                    <a:pt x="3466" y="3056"/>
                  </a:cubicBezTo>
                  <a:cubicBezTo>
                    <a:pt x="3434" y="2426"/>
                    <a:pt x="3088" y="1828"/>
                    <a:pt x="2584" y="1576"/>
                  </a:cubicBezTo>
                  <a:cubicBezTo>
                    <a:pt x="2710" y="1387"/>
                    <a:pt x="2741" y="1198"/>
                    <a:pt x="2741" y="1009"/>
                  </a:cubicBezTo>
                  <a:cubicBezTo>
                    <a:pt x="2741" y="441"/>
                    <a:pt x="2269" y="0"/>
                    <a:pt x="170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9" name="Google Shape;519;p31"/>
            <p:cNvSpPr/>
            <p:nvPr/>
          </p:nvSpPr>
          <p:spPr>
            <a:xfrm>
              <a:off x="-936225" y="2304975"/>
              <a:ext cx="289850" cy="51225"/>
            </a:xfrm>
            <a:custGeom>
              <a:avLst/>
              <a:gdLst/>
              <a:ahLst/>
              <a:cxnLst/>
              <a:rect l="l" t="t" r="r" b="b"/>
              <a:pathLst>
                <a:path w="11594" h="2049" extrusionOk="0">
                  <a:moveTo>
                    <a:pt x="3056" y="662"/>
                  </a:moveTo>
                  <a:cubicBezTo>
                    <a:pt x="3277" y="662"/>
                    <a:pt x="3434" y="820"/>
                    <a:pt x="3434" y="1009"/>
                  </a:cubicBezTo>
                  <a:cubicBezTo>
                    <a:pt x="3434" y="1229"/>
                    <a:pt x="3277" y="1387"/>
                    <a:pt x="3056" y="1387"/>
                  </a:cubicBezTo>
                  <a:lnTo>
                    <a:pt x="1008" y="1387"/>
                  </a:lnTo>
                  <a:cubicBezTo>
                    <a:pt x="819" y="1387"/>
                    <a:pt x="662" y="1229"/>
                    <a:pt x="662" y="1009"/>
                  </a:cubicBezTo>
                  <a:cubicBezTo>
                    <a:pt x="662" y="820"/>
                    <a:pt x="819" y="662"/>
                    <a:pt x="1008" y="662"/>
                  </a:cubicBezTo>
                  <a:close/>
                  <a:moveTo>
                    <a:pt x="10586" y="693"/>
                  </a:moveTo>
                  <a:cubicBezTo>
                    <a:pt x="10775" y="693"/>
                    <a:pt x="10932" y="851"/>
                    <a:pt x="10932" y="1072"/>
                  </a:cubicBezTo>
                  <a:cubicBezTo>
                    <a:pt x="10901" y="1229"/>
                    <a:pt x="10775" y="1387"/>
                    <a:pt x="10586" y="1387"/>
                  </a:cubicBezTo>
                  <a:lnTo>
                    <a:pt x="4001" y="1387"/>
                  </a:lnTo>
                  <a:cubicBezTo>
                    <a:pt x="4096" y="1166"/>
                    <a:pt x="4096" y="914"/>
                    <a:pt x="4001" y="693"/>
                  </a:cubicBezTo>
                  <a:close/>
                  <a:moveTo>
                    <a:pt x="1008" y="0"/>
                  </a:moveTo>
                  <a:cubicBezTo>
                    <a:pt x="473" y="0"/>
                    <a:pt x="0" y="473"/>
                    <a:pt x="0" y="1009"/>
                  </a:cubicBezTo>
                  <a:cubicBezTo>
                    <a:pt x="0" y="1576"/>
                    <a:pt x="473" y="2048"/>
                    <a:pt x="1008" y="2048"/>
                  </a:cubicBezTo>
                  <a:lnTo>
                    <a:pt x="10586" y="2048"/>
                  </a:lnTo>
                  <a:cubicBezTo>
                    <a:pt x="11121" y="2048"/>
                    <a:pt x="11594" y="1576"/>
                    <a:pt x="11594" y="1009"/>
                  </a:cubicBezTo>
                  <a:cubicBezTo>
                    <a:pt x="11594" y="473"/>
                    <a:pt x="11121" y="0"/>
                    <a:pt x="1058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0" name="Google Shape;520;p31"/>
            <p:cNvSpPr/>
            <p:nvPr/>
          </p:nvSpPr>
          <p:spPr>
            <a:xfrm>
              <a:off x="-937025" y="2064750"/>
              <a:ext cx="292225" cy="223125"/>
            </a:xfrm>
            <a:custGeom>
              <a:avLst/>
              <a:gdLst/>
              <a:ahLst/>
              <a:cxnLst/>
              <a:rect l="l" t="t" r="r" b="b"/>
              <a:pathLst>
                <a:path w="11689" h="8925" extrusionOk="0">
                  <a:moveTo>
                    <a:pt x="3813" y="662"/>
                  </a:moveTo>
                  <a:cubicBezTo>
                    <a:pt x="4002" y="662"/>
                    <a:pt x="4159" y="820"/>
                    <a:pt x="4159" y="1009"/>
                  </a:cubicBezTo>
                  <a:lnTo>
                    <a:pt x="4159" y="1355"/>
                  </a:lnTo>
                  <a:lnTo>
                    <a:pt x="3813" y="1355"/>
                  </a:lnTo>
                  <a:cubicBezTo>
                    <a:pt x="3246" y="1355"/>
                    <a:pt x="2773" y="1828"/>
                    <a:pt x="2773" y="2395"/>
                  </a:cubicBezTo>
                  <a:lnTo>
                    <a:pt x="2773" y="4978"/>
                  </a:lnTo>
                  <a:lnTo>
                    <a:pt x="2080" y="5703"/>
                  </a:lnTo>
                  <a:lnTo>
                    <a:pt x="2080" y="5199"/>
                  </a:lnTo>
                  <a:cubicBezTo>
                    <a:pt x="2080" y="4978"/>
                    <a:pt x="1922" y="4821"/>
                    <a:pt x="1702" y="4821"/>
                  </a:cubicBezTo>
                  <a:lnTo>
                    <a:pt x="1040" y="4821"/>
                  </a:lnTo>
                  <a:cubicBezTo>
                    <a:pt x="851" y="4821"/>
                    <a:pt x="694" y="4663"/>
                    <a:pt x="694" y="4474"/>
                  </a:cubicBezTo>
                  <a:lnTo>
                    <a:pt x="694" y="1009"/>
                  </a:lnTo>
                  <a:cubicBezTo>
                    <a:pt x="694" y="820"/>
                    <a:pt x="851" y="662"/>
                    <a:pt x="1040" y="662"/>
                  </a:cubicBezTo>
                  <a:close/>
                  <a:moveTo>
                    <a:pt x="10649" y="662"/>
                  </a:moveTo>
                  <a:cubicBezTo>
                    <a:pt x="10838" y="662"/>
                    <a:pt x="10996" y="820"/>
                    <a:pt x="10996" y="1009"/>
                  </a:cubicBezTo>
                  <a:lnTo>
                    <a:pt x="10996" y="4474"/>
                  </a:lnTo>
                  <a:cubicBezTo>
                    <a:pt x="10996" y="4695"/>
                    <a:pt x="10838" y="4852"/>
                    <a:pt x="10649" y="4852"/>
                  </a:cubicBezTo>
                  <a:lnTo>
                    <a:pt x="9893" y="4852"/>
                  </a:lnTo>
                  <a:cubicBezTo>
                    <a:pt x="9704" y="4852"/>
                    <a:pt x="9547" y="5010"/>
                    <a:pt x="9547" y="5199"/>
                  </a:cubicBezTo>
                  <a:lnTo>
                    <a:pt x="9547" y="5703"/>
                  </a:lnTo>
                  <a:lnTo>
                    <a:pt x="8885" y="5010"/>
                  </a:lnTo>
                  <a:lnTo>
                    <a:pt x="8885" y="2395"/>
                  </a:lnTo>
                  <a:cubicBezTo>
                    <a:pt x="8885" y="1859"/>
                    <a:pt x="8412" y="1387"/>
                    <a:pt x="7845" y="1387"/>
                  </a:cubicBezTo>
                  <a:lnTo>
                    <a:pt x="7499" y="1387"/>
                  </a:lnTo>
                  <a:lnTo>
                    <a:pt x="7499" y="1009"/>
                  </a:lnTo>
                  <a:cubicBezTo>
                    <a:pt x="7499" y="820"/>
                    <a:pt x="7656" y="662"/>
                    <a:pt x="7845" y="662"/>
                  </a:cubicBezTo>
                  <a:close/>
                  <a:moveTo>
                    <a:pt x="7845" y="2048"/>
                  </a:moveTo>
                  <a:cubicBezTo>
                    <a:pt x="8066" y="2048"/>
                    <a:pt x="8223" y="2206"/>
                    <a:pt x="8223" y="2395"/>
                  </a:cubicBezTo>
                  <a:lnTo>
                    <a:pt x="8223" y="6522"/>
                  </a:lnTo>
                  <a:cubicBezTo>
                    <a:pt x="8223" y="6742"/>
                    <a:pt x="8066" y="6900"/>
                    <a:pt x="7845" y="6900"/>
                  </a:cubicBezTo>
                  <a:lnTo>
                    <a:pt x="6711" y="6900"/>
                  </a:lnTo>
                  <a:cubicBezTo>
                    <a:pt x="6585" y="6900"/>
                    <a:pt x="6491" y="6931"/>
                    <a:pt x="6428" y="7057"/>
                  </a:cubicBezTo>
                  <a:lnTo>
                    <a:pt x="5798" y="8003"/>
                  </a:lnTo>
                  <a:lnTo>
                    <a:pt x="5167" y="7057"/>
                  </a:lnTo>
                  <a:cubicBezTo>
                    <a:pt x="5104" y="6963"/>
                    <a:pt x="5010" y="6900"/>
                    <a:pt x="4915" y="6900"/>
                  </a:cubicBezTo>
                  <a:lnTo>
                    <a:pt x="3750" y="6900"/>
                  </a:lnTo>
                  <a:cubicBezTo>
                    <a:pt x="3561" y="6900"/>
                    <a:pt x="3403" y="6742"/>
                    <a:pt x="3403" y="6522"/>
                  </a:cubicBezTo>
                  <a:lnTo>
                    <a:pt x="3403" y="2395"/>
                  </a:lnTo>
                  <a:cubicBezTo>
                    <a:pt x="3403" y="2206"/>
                    <a:pt x="3561" y="2048"/>
                    <a:pt x="3750" y="2048"/>
                  </a:cubicBezTo>
                  <a:close/>
                  <a:moveTo>
                    <a:pt x="1009" y="0"/>
                  </a:moveTo>
                  <a:cubicBezTo>
                    <a:pt x="473" y="0"/>
                    <a:pt x="1" y="473"/>
                    <a:pt x="1" y="1009"/>
                  </a:cubicBezTo>
                  <a:lnTo>
                    <a:pt x="1" y="4474"/>
                  </a:lnTo>
                  <a:cubicBezTo>
                    <a:pt x="1" y="5041"/>
                    <a:pt x="473" y="5514"/>
                    <a:pt x="1009" y="5514"/>
                  </a:cubicBezTo>
                  <a:lnTo>
                    <a:pt x="1355" y="5514"/>
                  </a:lnTo>
                  <a:lnTo>
                    <a:pt x="1355" y="6522"/>
                  </a:lnTo>
                  <a:cubicBezTo>
                    <a:pt x="1355" y="6736"/>
                    <a:pt x="1544" y="6877"/>
                    <a:pt x="1724" y="6877"/>
                  </a:cubicBezTo>
                  <a:cubicBezTo>
                    <a:pt x="1809" y="6877"/>
                    <a:pt x="1893" y="6845"/>
                    <a:pt x="1954" y="6774"/>
                  </a:cubicBezTo>
                  <a:lnTo>
                    <a:pt x="2742" y="5986"/>
                  </a:lnTo>
                  <a:lnTo>
                    <a:pt x="2742" y="6522"/>
                  </a:lnTo>
                  <a:cubicBezTo>
                    <a:pt x="2742" y="7089"/>
                    <a:pt x="3214" y="7562"/>
                    <a:pt x="3781" y="7562"/>
                  </a:cubicBezTo>
                  <a:lnTo>
                    <a:pt x="4726" y="7562"/>
                  </a:lnTo>
                  <a:lnTo>
                    <a:pt x="5545" y="8759"/>
                  </a:lnTo>
                  <a:cubicBezTo>
                    <a:pt x="5608" y="8869"/>
                    <a:pt x="5719" y="8924"/>
                    <a:pt x="5825" y="8924"/>
                  </a:cubicBezTo>
                  <a:cubicBezTo>
                    <a:pt x="5931" y="8924"/>
                    <a:pt x="6034" y="8869"/>
                    <a:pt x="6081" y="8759"/>
                  </a:cubicBezTo>
                  <a:lnTo>
                    <a:pt x="6932" y="7562"/>
                  </a:lnTo>
                  <a:lnTo>
                    <a:pt x="7877" y="7562"/>
                  </a:lnTo>
                  <a:cubicBezTo>
                    <a:pt x="8412" y="7562"/>
                    <a:pt x="8885" y="7089"/>
                    <a:pt x="8885" y="6522"/>
                  </a:cubicBezTo>
                  <a:lnTo>
                    <a:pt x="8885" y="5986"/>
                  </a:lnTo>
                  <a:lnTo>
                    <a:pt x="9673" y="6774"/>
                  </a:lnTo>
                  <a:cubicBezTo>
                    <a:pt x="9733" y="6845"/>
                    <a:pt x="9817" y="6877"/>
                    <a:pt x="9903" y="6877"/>
                  </a:cubicBezTo>
                  <a:cubicBezTo>
                    <a:pt x="10083" y="6877"/>
                    <a:pt x="10271" y="6736"/>
                    <a:pt x="10271" y="6522"/>
                  </a:cubicBezTo>
                  <a:lnTo>
                    <a:pt x="10271" y="5514"/>
                  </a:lnTo>
                  <a:lnTo>
                    <a:pt x="10649" y="5514"/>
                  </a:lnTo>
                  <a:cubicBezTo>
                    <a:pt x="11216" y="5514"/>
                    <a:pt x="11689" y="5041"/>
                    <a:pt x="11689" y="4474"/>
                  </a:cubicBezTo>
                  <a:lnTo>
                    <a:pt x="11689" y="1009"/>
                  </a:lnTo>
                  <a:cubicBezTo>
                    <a:pt x="11689" y="441"/>
                    <a:pt x="11216" y="0"/>
                    <a:pt x="10649" y="0"/>
                  </a:cubicBezTo>
                  <a:lnTo>
                    <a:pt x="7845" y="0"/>
                  </a:lnTo>
                  <a:cubicBezTo>
                    <a:pt x="7310" y="0"/>
                    <a:pt x="6837" y="473"/>
                    <a:pt x="6837" y="1009"/>
                  </a:cubicBezTo>
                  <a:lnTo>
                    <a:pt x="6837" y="1387"/>
                  </a:lnTo>
                  <a:lnTo>
                    <a:pt x="4789" y="1387"/>
                  </a:lnTo>
                  <a:lnTo>
                    <a:pt x="4789" y="1009"/>
                  </a:lnTo>
                  <a:cubicBezTo>
                    <a:pt x="4789" y="473"/>
                    <a:pt x="4317" y="0"/>
                    <a:pt x="378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1" name="Google Shape;521;p31"/>
          <p:cNvGrpSpPr/>
          <p:nvPr/>
        </p:nvGrpSpPr>
        <p:grpSpPr>
          <a:xfrm>
            <a:off x="4824636" y="3558690"/>
            <a:ext cx="329566" cy="328695"/>
            <a:chOff x="-5635975" y="2757075"/>
            <a:chExt cx="293000" cy="292225"/>
          </a:xfrm>
        </p:grpSpPr>
        <p:sp>
          <p:nvSpPr>
            <p:cNvPr id="522" name="Google Shape;522;p31"/>
            <p:cNvSpPr/>
            <p:nvPr/>
          </p:nvSpPr>
          <p:spPr>
            <a:xfrm>
              <a:off x="-5635975" y="2757075"/>
              <a:ext cx="293000" cy="292225"/>
            </a:xfrm>
            <a:custGeom>
              <a:avLst/>
              <a:gdLst/>
              <a:ahLst/>
              <a:cxnLst/>
              <a:rect l="l" t="t" r="r" b="b"/>
              <a:pathLst>
                <a:path w="11720" h="11689" extrusionOk="0">
                  <a:moveTo>
                    <a:pt x="10649" y="693"/>
                  </a:moveTo>
                  <a:cubicBezTo>
                    <a:pt x="10838" y="693"/>
                    <a:pt x="10995" y="851"/>
                    <a:pt x="10995" y="1040"/>
                  </a:cubicBezTo>
                  <a:lnTo>
                    <a:pt x="10995" y="7593"/>
                  </a:lnTo>
                  <a:lnTo>
                    <a:pt x="693" y="7593"/>
                  </a:lnTo>
                  <a:lnTo>
                    <a:pt x="693" y="1040"/>
                  </a:lnTo>
                  <a:cubicBezTo>
                    <a:pt x="725" y="851"/>
                    <a:pt x="882" y="693"/>
                    <a:pt x="1040" y="693"/>
                  </a:cubicBezTo>
                  <a:close/>
                  <a:moveTo>
                    <a:pt x="10995" y="8223"/>
                  </a:moveTo>
                  <a:lnTo>
                    <a:pt x="10995" y="8569"/>
                  </a:lnTo>
                  <a:cubicBezTo>
                    <a:pt x="11027" y="8821"/>
                    <a:pt x="10869" y="8916"/>
                    <a:pt x="10680" y="8916"/>
                  </a:cubicBezTo>
                  <a:lnTo>
                    <a:pt x="1040" y="8916"/>
                  </a:lnTo>
                  <a:cubicBezTo>
                    <a:pt x="851" y="8916"/>
                    <a:pt x="693" y="8758"/>
                    <a:pt x="693" y="8569"/>
                  </a:cubicBezTo>
                  <a:lnTo>
                    <a:pt x="693" y="8223"/>
                  </a:lnTo>
                  <a:close/>
                  <a:moveTo>
                    <a:pt x="6679" y="9641"/>
                  </a:moveTo>
                  <a:lnTo>
                    <a:pt x="6994" y="11027"/>
                  </a:lnTo>
                  <a:lnTo>
                    <a:pt x="4694" y="11027"/>
                  </a:lnTo>
                  <a:lnTo>
                    <a:pt x="5009" y="9641"/>
                  </a:lnTo>
                  <a:close/>
                  <a:moveTo>
                    <a:pt x="1040" y="0"/>
                  </a:moveTo>
                  <a:cubicBezTo>
                    <a:pt x="473" y="0"/>
                    <a:pt x="0" y="473"/>
                    <a:pt x="0" y="1008"/>
                  </a:cubicBezTo>
                  <a:lnTo>
                    <a:pt x="0" y="8569"/>
                  </a:lnTo>
                  <a:cubicBezTo>
                    <a:pt x="0" y="9137"/>
                    <a:pt x="473" y="9609"/>
                    <a:pt x="1040" y="9609"/>
                  </a:cubicBezTo>
                  <a:lnTo>
                    <a:pt x="4316" y="9609"/>
                  </a:lnTo>
                  <a:lnTo>
                    <a:pt x="4001" y="10964"/>
                  </a:lnTo>
                  <a:lnTo>
                    <a:pt x="3087" y="10964"/>
                  </a:lnTo>
                  <a:cubicBezTo>
                    <a:pt x="2898" y="10964"/>
                    <a:pt x="2741" y="11121"/>
                    <a:pt x="2741" y="11342"/>
                  </a:cubicBezTo>
                  <a:cubicBezTo>
                    <a:pt x="2741" y="11531"/>
                    <a:pt x="2898" y="11688"/>
                    <a:pt x="3087" y="11688"/>
                  </a:cubicBezTo>
                  <a:lnTo>
                    <a:pt x="8569" y="11688"/>
                  </a:lnTo>
                  <a:cubicBezTo>
                    <a:pt x="8758" y="11688"/>
                    <a:pt x="8916" y="11531"/>
                    <a:pt x="8916" y="11342"/>
                  </a:cubicBezTo>
                  <a:cubicBezTo>
                    <a:pt x="8916" y="11121"/>
                    <a:pt x="8758" y="10964"/>
                    <a:pt x="8569" y="10964"/>
                  </a:cubicBezTo>
                  <a:lnTo>
                    <a:pt x="7656" y="10964"/>
                  </a:lnTo>
                  <a:lnTo>
                    <a:pt x="7341" y="9609"/>
                  </a:lnTo>
                  <a:lnTo>
                    <a:pt x="10649" y="9609"/>
                  </a:lnTo>
                  <a:cubicBezTo>
                    <a:pt x="11216" y="9609"/>
                    <a:pt x="11688" y="9137"/>
                    <a:pt x="11688" y="8569"/>
                  </a:cubicBezTo>
                  <a:lnTo>
                    <a:pt x="11688" y="1008"/>
                  </a:lnTo>
                  <a:cubicBezTo>
                    <a:pt x="11720" y="473"/>
                    <a:pt x="11247" y="0"/>
                    <a:pt x="1068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3" name="Google Shape;523;p31"/>
            <p:cNvSpPr/>
            <p:nvPr/>
          </p:nvSpPr>
          <p:spPr>
            <a:xfrm>
              <a:off x="-5584800" y="2790150"/>
              <a:ext cx="189850" cy="138050"/>
            </a:xfrm>
            <a:custGeom>
              <a:avLst/>
              <a:gdLst/>
              <a:ahLst/>
              <a:cxnLst/>
              <a:rect l="l" t="t" r="r" b="b"/>
              <a:pathLst>
                <a:path w="7594" h="5522" extrusionOk="0">
                  <a:moveTo>
                    <a:pt x="2994" y="725"/>
                  </a:moveTo>
                  <a:lnTo>
                    <a:pt x="2332" y="1387"/>
                  </a:lnTo>
                  <a:lnTo>
                    <a:pt x="1230" y="1387"/>
                  </a:lnTo>
                  <a:lnTo>
                    <a:pt x="1891" y="725"/>
                  </a:lnTo>
                  <a:close/>
                  <a:moveTo>
                    <a:pt x="3781" y="882"/>
                  </a:moveTo>
                  <a:lnTo>
                    <a:pt x="4349" y="1418"/>
                  </a:lnTo>
                  <a:lnTo>
                    <a:pt x="3246" y="1418"/>
                  </a:lnTo>
                  <a:lnTo>
                    <a:pt x="3781" y="882"/>
                  </a:lnTo>
                  <a:close/>
                  <a:moveTo>
                    <a:pt x="5735" y="756"/>
                  </a:moveTo>
                  <a:lnTo>
                    <a:pt x="6396" y="1418"/>
                  </a:lnTo>
                  <a:lnTo>
                    <a:pt x="5294" y="1418"/>
                  </a:lnTo>
                  <a:lnTo>
                    <a:pt x="4632" y="756"/>
                  </a:lnTo>
                  <a:close/>
                  <a:moveTo>
                    <a:pt x="2175" y="2080"/>
                  </a:moveTo>
                  <a:lnTo>
                    <a:pt x="2868" y="3749"/>
                  </a:lnTo>
                  <a:lnTo>
                    <a:pt x="1198" y="2080"/>
                  </a:lnTo>
                  <a:close/>
                  <a:moveTo>
                    <a:pt x="6396" y="2080"/>
                  </a:moveTo>
                  <a:lnTo>
                    <a:pt x="4727" y="3749"/>
                  </a:lnTo>
                  <a:lnTo>
                    <a:pt x="5420" y="2080"/>
                  </a:lnTo>
                  <a:close/>
                  <a:moveTo>
                    <a:pt x="4664" y="2080"/>
                  </a:moveTo>
                  <a:lnTo>
                    <a:pt x="3781" y="4253"/>
                  </a:lnTo>
                  <a:lnTo>
                    <a:pt x="2931" y="2080"/>
                  </a:lnTo>
                  <a:close/>
                  <a:moveTo>
                    <a:pt x="1734" y="0"/>
                  </a:moveTo>
                  <a:cubicBezTo>
                    <a:pt x="1671" y="0"/>
                    <a:pt x="1545" y="32"/>
                    <a:pt x="1513" y="126"/>
                  </a:cubicBezTo>
                  <a:lnTo>
                    <a:pt x="127" y="1513"/>
                  </a:lnTo>
                  <a:cubicBezTo>
                    <a:pt x="1" y="1670"/>
                    <a:pt x="1" y="1859"/>
                    <a:pt x="127" y="2017"/>
                  </a:cubicBezTo>
                  <a:lnTo>
                    <a:pt x="3561" y="5451"/>
                  </a:lnTo>
                  <a:cubicBezTo>
                    <a:pt x="3624" y="5498"/>
                    <a:pt x="3711" y="5522"/>
                    <a:pt x="3797" y="5522"/>
                  </a:cubicBezTo>
                  <a:cubicBezTo>
                    <a:pt x="3884" y="5522"/>
                    <a:pt x="3970" y="5498"/>
                    <a:pt x="4033" y="5451"/>
                  </a:cubicBezTo>
                  <a:lnTo>
                    <a:pt x="7468" y="2017"/>
                  </a:lnTo>
                  <a:cubicBezTo>
                    <a:pt x="7594" y="1891"/>
                    <a:pt x="7594" y="1702"/>
                    <a:pt x="7499" y="1544"/>
                  </a:cubicBezTo>
                  <a:lnTo>
                    <a:pt x="7468" y="1513"/>
                  </a:lnTo>
                  <a:lnTo>
                    <a:pt x="6081" y="126"/>
                  </a:lnTo>
                  <a:cubicBezTo>
                    <a:pt x="6018" y="32"/>
                    <a:pt x="5924" y="0"/>
                    <a:pt x="586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24" name="Google Shape;524;p31"/>
          <p:cNvGrpSpPr/>
          <p:nvPr/>
        </p:nvGrpSpPr>
        <p:grpSpPr>
          <a:xfrm>
            <a:off x="3668050" y="2696613"/>
            <a:ext cx="334906" cy="334854"/>
            <a:chOff x="3552425" y="2640063"/>
            <a:chExt cx="334906" cy="334854"/>
          </a:xfrm>
        </p:grpSpPr>
        <p:sp>
          <p:nvSpPr>
            <p:cNvPr id="525" name="Google Shape;525;p31"/>
            <p:cNvSpPr/>
            <p:nvPr/>
          </p:nvSpPr>
          <p:spPr>
            <a:xfrm>
              <a:off x="3658260" y="2679985"/>
              <a:ext cx="123181" cy="112611"/>
            </a:xfrm>
            <a:custGeom>
              <a:avLst/>
              <a:gdLst/>
              <a:ahLst/>
              <a:cxnLst/>
              <a:rect l="l" t="t" r="r" b="b"/>
              <a:pathLst>
                <a:path w="7109" h="6499" extrusionOk="0">
                  <a:moveTo>
                    <a:pt x="3554" y="1845"/>
                  </a:moveTo>
                  <a:lnTo>
                    <a:pt x="3920" y="2582"/>
                  </a:lnTo>
                  <a:cubicBezTo>
                    <a:pt x="4001" y="2751"/>
                    <a:pt x="4161" y="2866"/>
                    <a:pt x="4345" y="2893"/>
                  </a:cubicBezTo>
                  <a:lnTo>
                    <a:pt x="5158" y="3011"/>
                  </a:lnTo>
                  <a:lnTo>
                    <a:pt x="4569" y="3584"/>
                  </a:lnTo>
                  <a:cubicBezTo>
                    <a:pt x="4436" y="3714"/>
                    <a:pt x="4376" y="3901"/>
                    <a:pt x="4406" y="4086"/>
                  </a:cubicBezTo>
                  <a:lnTo>
                    <a:pt x="4545" y="4898"/>
                  </a:lnTo>
                  <a:lnTo>
                    <a:pt x="3820" y="4514"/>
                  </a:lnTo>
                  <a:cubicBezTo>
                    <a:pt x="3737" y="4469"/>
                    <a:pt x="3646" y="4446"/>
                    <a:pt x="3555" y="4446"/>
                  </a:cubicBezTo>
                  <a:cubicBezTo>
                    <a:pt x="3464" y="4446"/>
                    <a:pt x="3373" y="4469"/>
                    <a:pt x="3292" y="4514"/>
                  </a:cubicBezTo>
                  <a:lnTo>
                    <a:pt x="2561" y="4895"/>
                  </a:lnTo>
                  <a:lnTo>
                    <a:pt x="2703" y="4086"/>
                  </a:lnTo>
                  <a:cubicBezTo>
                    <a:pt x="2733" y="3901"/>
                    <a:pt x="2673" y="3714"/>
                    <a:pt x="2540" y="3584"/>
                  </a:cubicBezTo>
                  <a:lnTo>
                    <a:pt x="1951" y="3011"/>
                  </a:lnTo>
                  <a:lnTo>
                    <a:pt x="2763" y="2893"/>
                  </a:lnTo>
                  <a:cubicBezTo>
                    <a:pt x="2947" y="2866"/>
                    <a:pt x="3107" y="2751"/>
                    <a:pt x="3192" y="2582"/>
                  </a:cubicBezTo>
                  <a:lnTo>
                    <a:pt x="3554" y="1845"/>
                  </a:lnTo>
                  <a:close/>
                  <a:moveTo>
                    <a:pt x="3554" y="0"/>
                  </a:moveTo>
                  <a:cubicBezTo>
                    <a:pt x="3353" y="0"/>
                    <a:pt x="3151" y="106"/>
                    <a:pt x="3047" y="317"/>
                  </a:cubicBezTo>
                  <a:lnTo>
                    <a:pt x="2307" y="1815"/>
                  </a:lnTo>
                  <a:lnTo>
                    <a:pt x="653" y="2056"/>
                  </a:lnTo>
                  <a:cubicBezTo>
                    <a:pt x="188" y="2123"/>
                    <a:pt x="0" y="2694"/>
                    <a:pt x="339" y="3023"/>
                  </a:cubicBezTo>
                  <a:lnTo>
                    <a:pt x="1537" y="4188"/>
                  </a:lnTo>
                  <a:lnTo>
                    <a:pt x="1253" y="5837"/>
                  </a:lnTo>
                  <a:cubicBezTo>
                    <a:pt x="1191" y="6202"/>
                    <a:pt x="1480" y="6499"/>
                    <a:pt x="1809" y="6499"/>
                  </a:cubicBezTo>
                  <a:cubicBezTo>
                    <a:pt x="1897" y="6499"/>
                    <a:pt x="1987" y="6478"/>
                    <a:pt x="2075" y="6432"/>
                  </a:cubicBezTo>
                  <a:lnTo>
                    <a:pt x="3554" y="5656"/>
                  </a:lnTo>
                  <a:lnTo>
                    <a:pt x="5034" y="6432"/>
                  </a:lnTo>
                  <a:cubicBezTo>
                    <a:pt x="5121" y="6478"/>
                    <a:pt x="5212" y="6499"/>
                    <a:pt x="5299" y="6499"/>
                  </a:cubicBezTo>
                  <a:cubicBezTo>
                    <a:pt x="5629" y="6499"/>
                    <a:pt x="5917" y="6202"/>
                    <a:pt x="5855" y="5837"/>
                  </a:cubicBezTo>
                  <a:lnTo>
                    <a:pt x="5574" y="4188"/>
                  </a:lnTo>
                  <a:lnTo>
                    <a:pt x="6770" y="3023"/>
                  </a:lnTo>
                  <a:cubicBezTo>
                    <a:pt x="7108" y="2694"/>
                    <a:pt x="6921" y="2123"/>
                    <a:pt x="6456" y="2056"/>
                  </a:cubicBezTo>
                  <a:lnTo>
                    <a:pt x="4801" y="1815"/>
                  </a:lnTo>
                  <a:lnTo>
                    <a:pt x="4062" y="317"/>
                  </a:lnTo>
                  <a:cubicBezTo>
                    <a:pt x="3957" y="106"/>
                    <a:pt x="3756" y="0"/>
                    <a:pt x="355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  <p:sp>
          <p:nvSpPr>
            <p:cNvPr id="526" name="Google Shape;526;p31"/>
            <p:cNvSpPr/>
            <p:nvPr/>
          </p:nvSpPr>
          <p:spPr>
            <a:xfrm>
              <a:off x="3552425" y="2640063"/>
              <a:ext cx="334906" cy="334854"/>
            </a:xfrm>
            <a:custGeom>
              <a:avLst/>
              <a:gdLst/>
              <a:ahLst/>
              <a:cxnLst/>
              <a:rect l="l" t="t" r="r" b="b"/>
              <a:pathLst>
                <a:path w="19328" h="19325" extrusionOk="0">
                  <a:moveTo>
                    <a:pt x="2265" y="2304"/>
                  </a:moveTo>
                  <a:cubicBezTo>
                    <a:pt x="2890" y="2304"/>
                    <a:pt x="3397" y="2808"/>
                    <a:pt x="3397" y="3437"/>
                  </a:cubicBezTo>
                  <a:lnTo>
                    <a:pt x="3397" y="7398"/>
                  </a:lnTo>
                  <a:lnTo>
                    <a:pt x="3397" y="7474"/>
                  </a:lnTo>
                  <a:lnTo>
                    <a:pt x="1637" y="6299"/>
                  </a:lnTo>
                  <a:cubicBezTo>
                    <a:pt x="1320" y="6088"/>
                    <a:pt x="1129" y="5734"/>
                    <a:pt x="1132" y="5357"/>
                  </a:cubicBezTo>
                  <a:lnTo>
                    <a:pt x="1132" y="3437"/>
                  </a:lnTo>
                  <a:cubicBezTo>
                    <a:pt x="1132" y="2808"/>
                    <a:pt x="1640" y="2304"/>
                    <a:pt x="2265" y="2304"/>
                  </a:cubicBezTo>
                  <a:close/>
                  <a:moveTo>
                    <a:pt x="17060" y="2304"/>
                  </a:moveTo>
                  <a:cubicBezTo>
                    <a:pt x="17685" y="2304"/>
                    <a:pt x="18192" y="2808"/>
                    <a:pt x="18192" y="3437"/>
                  </a:cubicBezTo>
                  <a:lnTo>
                    <a:pt x="18192" y="5357"/>
                  </a:lnTo>
                  <a:cubicBezTo>
                    <a:pt x="18192" y="5737"/>
                    <a:pt x="18005" y="6091"/>
                    <a:pt x="17688" y="6302"/>
                  </a:cubicBezTo>
                  <a:lnTo>
                    <a:pt x="15928" y="7474"/>
                  </a:lnTo>
                  <a:lnTo>
                    <a:pt x="15928" y="7398"/>
                  </a:lnTo>
                  <a:lnTo>
                    <a:pt x="15928" y="3437"/>
                  </a:lnTo>
                  <a:cubicBezTo>
                    <a:pt x="15928" y="2808"/>
                    <a:pt x="16435" y="2304"/>
                    <a:pt x="17060" y="2304"/>
                  </a:cubicBezTo>
                  <a:close/>
                  <a:moveTo>
                    <a:pt x="14795" y="1133"/>
                  </a:moveTo>
                  <a:lnTo>
                    <a:pt x="14795" y="7398"/>
                  </a:lnTo>
                  <a:cubicBezTo>
                    <a:pt x="14795" y="8763"/>
                    <a:pt x="14095" y="9641"/>
                    <a:pt x="12120" y="10759"/>
                  </a:cubicBezTo>
                  <a:cubicBezTo>
                    <a:pt x="11069" y="11354"/>
                    <a:pt x="10372" y="12422"/>
                    <a:pt x="10248" y="13627"/>
                  </a:cubicBezTo>
                  <a:lnTo>
                    <a:pt x="9058" y="13627"/>
                  </a:lnTo>
                  <a:cubicBezTo>
                    <a:pt x="8877" y="12368"/>
                    <a:pt x="8041" y="11269"/>
                    <a:pt x="6791" y="10686"/>
                  </a:cubicBezTo>
                  <a:cubicBezTo>
                    <a:pt x="5332" y="10007"/>
                    <a:pt x="4529" y="8835"/>
                    <a:pt x="4529" y="7398"/>
                  </a:cubicBezTo>
                  <a:lnTo>
                    <a:pt x="4529" y="1133"/>
                  </a:lnTo>
                  <a:close/>
                  <a:moveTo>
                    <a:pt x="11927" y="14759"/>
                  </a:moveTo>
                  <a:cubicBezTo>
                    <a:pt x="12241" y="14759"/>
                    <a:pt x="12495" y="15010"/>
                    <a:pt x="12495" y="15324"/>
                  </a:cubicBezTo>
                  <a:lnTo>
                    <a:pt x="12495" y="15892"/>
                  </a:lnTo>
                  <a:lnTo>
                    <a:pt x="10795" y="15892"/>
                  </a:lnTo>
                  <a:cubicBezTo>
                    <a:pt x="10481" y="15892"/>
                    <a:pt x="10230" y="16142"/>
                    <a:pt x="10230" y="16456"/>
                  </a:cubicBezTo>
                  <a:cubicBezTo>
                    <a:pt x="10230" y="16770"/>
                    <a:pt x="10481" y="17024"/>
                    <a:pt x="10795" y="17024"/>
                  </a:cubicBezTo>
                  <a:lnTo>
                    <a:pt x="13059" y="17024"/>
                  </a:lnTo>
                  <a:cubicBezTo>
                    <a:pt x="13373" y="17024"/>
                    <a:pt x="13627" y="17275"/>
                    <a:pt x="13627" y="17589"/>
                  </a:cubicBezTo>
                  <a:lnTo>
                    <a:pt x="13627" y="18193"/>
                  </a:lnTo>
                  <a:lnTo>
                    <a:pt x="5701" y="18193"/>
                  </a:lnTo>
                  <a:lnTo>
                    <a:pt x="5701" y="17589"/>
                  </a:lnTo>
                  <a:cubicBezTo>
                    <a:pt x="5701" y="17275"/>
                    <a:pt x="5951" y="17024"/>
                    <a:pt x="6265" y="17024"/>
                  </a:cubicBezTo>
                  <a:lnTo>
                    <a:pt x="8530" y="17024"/>
                  </a:lnTo>
                  <a:cubicBezTo>
                    <a:pt x="8844" y="17024"/>
                    <a:pt x="9095" y="16770"/>
                    <a:pt x="9095" y="16456"/>
                  </a:cubicBezTo>
                  <a:cubicBezTo>
                    <a:pt x="9095" y="16142"/>
                    <a:pt x="8844" y="15892"/>
                    <a:pt x="8530" y="15892"/>
                  </a:cubicBezTo>
                  <a:lnTo>
                    <a:pt x="6833" y="15892"/>
                  </a:lnTo>
                  <a:lnTo>
                    <a:pt x="6833" y="15324"/>
                  </a:lnTo>
                  <a:cubicBezTo>
                    <a:pt x="6833" y="15010"/>
                    <a:pt x="7084" y="14759"/>
                    <a:pt x="7398" y="14759"/>
                  </a:cubicBezTo>
                  <a:close/>
                  <a:moveTo>
                    <a:pt x="3965" y="0"/>
                  </a:moveTo>
                  <a:cubicBezTo>
                    <a:pt x="3651" y="0"/>
                    <a:pt x="3397" y="254"/>
                    <a:pt x="3397" y="568"/>
                  </a:cubicBezTo>
                  <a:lnTo>
                    <a:pt x="3397" y="1474"/>
                  </a:lnTo>
                  <a:cubicBezTo>
                    <a:pt x="3032" y="1264"/>
                    <a:pt x="2645" y="1168"/>
                    <a:pt x="2269" y="1168"/>
                  </a:cubicBezTo>
                  <a:cubicBezTo>
                    <a:pt x="1086" y="1168"/>
                    <a:pt x="0" y="2113"/>
                    <a:pt x="0" y="3437"/>
                  </a:cubicBezTo>
                  <a:lnTo>
                    <a:pt x="0" y="5357"/>
                  </a:lnTo>
                  <a:cubicBezTo>
                    <a:pt x="0" y="6115"/>
                    <a:pt x="378" y="6821"/>
                    <a:pt x="1009" y="7241"/>
                  </a:cubicBezTo>
                  <a:lnTo>
                    <a:pt x="3651" y="9001"/>
                  </a:lnTo>
                  <a:cubicBezTo>
                    <a:pt x="3663" y="9010"/>
                    <a:pt x="3678" y="9019"/>
                    <a:pt x="3690" y="9026"/>
                  </a:cubicBezTo>
                  <a:cubicBezTo>
                    <a:pt x="4125" y="10170"/>
                    <a:pt x="5027" y="11112"/>
                    <a:pt x="6314" y="11710"/>
                  </a:cubicBezTo>
                  <a:cubicBezTo>
                    <a:pt x="7156" y="12105"/>
                    <a:pt x="7736" y="12812"/>
                    <a:pt x="7911" y="13627"/>
                  </a:cubicBezTo>
                  <a:lnTo>
                    <a:pt x="7398" y="13627"/>
                  </a:lnTo>
                  <a:cubicBezTo>
                    <a:pt x="6459" y="13627"/>
                    <a:pt x="5701" y="14385"/>
                    <a:pt x="5701" y="15324"/>
                  </a:cubicBezTo>
                  <a:lnTo>
                    <a:pt x="5701" y="15988"/>
                  </a:lnTo>
                  <a:cubicBezTo>
                    <a:pt x="5021" y="16227"/>
                    <a:pt x="4569" y="16870"/>
                    <a:pt x="4569" y="17589"/>
                  </a:cubicBezTo>
                  <a:lnTo>
                    <a:pt x="4569" y="18760"/>
                  </a:lnTo>
                  <a:cubicBezTo>
                    <a:pt x="4569" y="19071"/>
                    <a:pt x="4819" y="19325"/>
                    <a:pt x="5133" y="19325"/>
                  </a:cubicBezTo>
                  <a:lnTo>
                    <a:pt x="14191" y="19325"/>
                  </a:lnTo>
                  <a:cubicBezTo>
                    <a:pt x="14506" y="19325"/>
                    <a:pt x="14759" y="19071"/>
                    <a:pt x="14759" y="18760"/>
                  </a:cubicBezTo>
                  <a:lnTo>
                    <a:pt x="14759" y="17589"/>
                  </a:lnTo>
                  <a:cubicBezTo>
                    <a:pt x="14756" y="16870"/>
                    <a:pt x="14303" y="16227"/>
                    <a:pt x="13627" y="15988"/>
                  </a:cubicBezTo>
                  <a:lnTo>
                    <a:pt x="13627" y="15324"/>
                  </a:lnTo>
                  <a:cubicBezTo>
                    <a:pt x="13624" y="14385"/>
                    <a:pt x="12866" y="13627"/>
                    <a:pt x="11927" y="13627"/>
                  </a:cubicBezTo>
                  <a:lnTo>
                    <a:pt x="11389" y="13627"/>
                  </a:lnTo>
                  <a:cubicBezTo>
                    <a:pt x="11507" y="12833"/>
                    <a:pt x="11981" y="12139"/>
                    <a:pt x="12679" y="11743"/>
                  </a:cubicBezTo>
                  <a:cubicBezTo>
                    <a:pt x="14044" y="10973"/>
                    <a:pt x="15088" y="10170"/>
                    <a:pt x="15593" y="9047"/>
                  </a:cubicBezTo>
                  <a:cubicBezTo>
                    <a:pt x="15623" y="9035"/>
                    <a:pt x="15650" y="9019"/>
                    <a:pt x="15677" y="9001"/>
                  </a:cubicBezTo>
                  <a:lnTo>
                    <a:pt x="18319" y="7241"/>
                  </a:lnTo>
                  <a:cubicBezTo>
                    <a:pt x="18947" y="6821"/>
                    <a:pt x="19328" y="6115"/>
                    <a:pt x="19328" y="5357"/>
                  </a:cubicBezTo>
                  <a:lnTo>
                    <a:pt x="19328" y="3437"/>
                  </a:lnTo>
                  <a:cubicBezTo>
                    <a:pt x="19325" y="2113"/>
                    <a:pt x="18239" y="1168"/>
                    <a:pt x="17057" y="1168"/>
                  </a:cubicBezTo>
                  <a:cubicBezTo>
                    <a:pt x="16681" y="1168"/>
                    <a:pt x="16295" y="1264"/>
                    <a:pt x="15931" y="1474"/>
                  </a:cubicBezTo>
                  <a:lnTo>
                    <a:pt x="15931" y="568"/>
                  </a:lnTo>
                  <a:cubicBezTo>
                    <a:pt x="15931" y="254"/>
                    <a:pt x="15677" y="0"/>
                    <a:pt x="153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</p:grpSp>
      <p:sp>
        <p:nvSpPr>
          <p:cNvPr id="527" name="Google Shape;527;p31"/>
          <p:cNvSpPr txBox="1"/>
          <p:nvPr/>
        </p:nvSpPr>
        <p:spPr>
          <a:xfrm>
            <a:off x="2346647" y="4718273"/>
            <a:ext cx="1641300" cy="51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Barlow Semi Condensed Light"/>
                <a:cs typeface="Barlow Semi Condensed Light"/>
                <a:sym typeface="Saira Extra Condensed"/>
              </a:rPr>
              <a:t>PEER PROMOTION - £20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528" name="Google Shape;528;p31"/>
          <p:cNvSpPr txBox="1"/>
          <p:nvPr/>
        </p:nvSpPr>
        <p:spPr>
          <a:xfrm>
            <a:off x="4610325" y="1190900"/>
            <a:ext cx="2045100" cy="371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PAID VIDEO PROMOTION - £50</a:t>
            </a:r>
            <a:endParaRPr sz="1200" dirty="0">
              <a:solidFill>
                <a:srgbClr val="FFFFFF"/>
              </a:solidFill>
              <a:latin typeface="Saira Extra Condensed"/>
              <a:ea typeface="Saira Extra Condensed"/>
              <a:cs typeface="Saira Extra Condensed"/>
              <a:sym typeface="Saira Extra Condensed"/>
            </a:endParaRPr>
          </a:p>
          <a:p>
            <a:pPr marL="0" marR="0" lvl="0" indent="0" algn="l" rtl="0">
              <a:spcBef>
                <a:spcPts val="100"/>
              </a:spcBef>
              <a:spcAft>
                <a:spcPts val="0"/>
              </a:spcAft>
              <a:buNone/>
            </a:pPr>
            <a:br>
              <a:rPr lang="es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</a:b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529" name="Google Shape;529;p31"/>
          <p:cNvSpPr txBox="1"/>
          <p:nvPr/>
        </p:nvSpPr>
        <p:spPr>
          <a:xfrm>
            <a:off x="6359075" y="2639957"/>
            <a:ext cx="14865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COLLABORATION AND PROMOTION - £30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530" name="Google Shape;530;p31"/>
          <p:cNvSpPr txBox="1"/>
          <p:nvPr/>
        </p:nvSpPr>
        <p:spPr>
          <a:xfrm>
            <a:off x="5070200" y="4718273"/>
            <a:ext cx="16029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ONLINE LIVESTREAMS/EVENTS – FREE!! 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531" name="Google Shape;531;p31"/>
          <p:cNvSpPr txBox="1"/>
          <p:nvPr/>
        </p:nvSpPr>
        <p:spPr>
          <a:xfrm>
            <a:off x="1407101" y="2702217"/>
            <a:ext cx="14319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COMPETITION - £50  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grpSp>
        <p:nvGrpSpPr>
          <p:cNvPr id="34" name="Google Shape;8510;p61">
            <a:extLst>
              <a:ext uri="{FF2B5EF4-FFF2-40B4-BE49-F238E27FC236}">
                <a16:creationId xmlns:a16="http://schemas.microsoft.com/office/drawing/2014/main" id="{B06297FC-4F39-764E-8CC6-6F92F1F3D12D}"/>
              </a:ext>
            </a:extLst>
          </p:cNvPr>
          <p:cNvGrpSpPr/>
          <p:nvPr/>
        </p:nvGrpSpPr>
        <p:grpSpPr>
          <a:xfrm>
            <a:off x="4406718" y="2144280"/>
            <a:ext cx="330474" cy="329603"/>
            <a:chOff x="-2670583" y="3956600"/>
            <a:chExt cx="293808" cy="293033"/>
          </a:xfrm>
          <a:solidFill>
            <a:schemeClr val="bg1"/>
          </a:solidFill>
        </p:grpSpPr>
        <p:sp>
          <p:nvSpPr>
            <p:cNvPr id="35" name="Google Shape;8511;p61">
              <a:extLst>
                <a:ext uri="{FF2B5EF4-FFF2-40B4-BE49-F238E27FC236}">
                  <a16:creationId xmlns:a16="http://schemas.microsoft.com/office/drawing/2014/main" id="{38452ED1-9538-734B-8DD5-CAAE4E0B1415}"/>
                </a:ext>
              </a:extLst>
            </p:cNvPr>
            <p:cNvSpPr/>
            <p:nvPr/>
          </p:nvSpPr>
          <p:spPr>
            <a:xfrm>
              <a:off x="-2670583" y="3975538"/>
              <a:ext cx="116575" cy="34675"/>
            </a:xfrm>
            <a:custGeom>
              <a:avLst/>
              <a:gdLst/>
              <a:ahLst/>
              <a:cxnLst/>
              <a:rect l="l" t="t" r="r" b="b"/>
              <a:pathLst>
                <a:path w="4663" h="1387" extrusionOk="0">
                  <a:moveTo>
                    <a:pt x="1040" y="0"/>
                  </a:moveTo>
                  <a:cubicBezTo>
                    <a:pt x="473" y="0"/>
                    <a:pt x="0" y="473"/>
                    <a:pt x="0" y="1040"/>
                  </a:cubicBezTo>
                  <a:lnTo>
                    <a:pt x="0" y="1386"/>
                  </a:lnTo>
                  <a:lnTo>
                    <a:pt x="3781" y="1386"/>
                  </a:lnTo>
                  <a:cubicBezTo>
                    <a:pt x="4001" y="882"/>
                    <a:pt x="4316" y="410"/>
                    <a:pt x="466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1"/>
                </a:solidFill>
              </a:endParaRPr>
            </a:p>
          </p:txBody>
        </p:sp>
        <p:sp>
          <p:nvSpPr>
            <p:cNvPr id="36" name="Google Shape;8512;p61">
              <a:extLst>
                <a:ext uri="{FF2B5EF4-FFF2-40B4-BE49-F238E27FC236}">
                  <a16:creationId xmlns:a16="http://schemas.microsoft.com/office/drawing/2014/main" id="{D2FDD590-32BF-8345-825A-CF40259AE012}"/>
                </a:ext>
              </a:extLst>
            </p:cNvPr>
            <p:cNvSpPr/>
            <p:nvPr/>
          </p:nvSpPr>
          <p:spPr>
            <a:xfrm>
              <a:off x="-2669805" y="4026713"/>
              <a:ext cx="170950" cy="136300"/>
            </a:xfrm>
            <a:custGeom>
              <a:avLst/>
              <a:gdLst/>
              <a:ahLst/>
              <a:cxnLst/>
              <a:rect l="l" t="t" r="r" b="b"/>
              <a:pathLst>
                <a:path w="6838" h="5452" extrusionOk="0">
                  <a:moveTo>
                    <a:pt x="1" y="1"/>
                  </a:moveTo>
                  <a:lnTo>
                    <a:pt x="1" y="5451"/>
                  </a:lnTo>
                  <a:lnTo>
                    <a:pt x="6837" y="5451"/>
                  </a:lnTo>
                  <a:lnTo>
                    <a:pt x="6837" y="5357"/>
                  </a:lnTo>
                  <a:cubicBezTo>
                    <a:pt x="6522" y="5294"/>
                    <a:pt x="6207" y="5168"/>
                    <a:pt x="5924" y="5042"/>
                  </a:cubicBezTo>
                  <a:lnTo>
                    <a:pt x="5104" y="5325"/>
                  </a:lnTo>
                  <a:cubicBezTo>
                    <a:pt x="4975" y="5368"/>
                    <a:pt x="4845" y="5389"/>
                    <a:pt x="4720" y="5389"/>
                  </a:cubicBezTo>
                  <a:cubicBezTo>
                    <a:pt x="3931" y="5389"/>
                    <a:pt x="3289" y="4597"/>
                    <a:pt x="3561" y="3781"/>
                  </a:cubicBezTo>
                  <a:lnTo>
                    <a:pt x="3844" y="2962"/>
                  </a:lnTo>
                  <a:cubicBezTo>
                    <a:pt x="3561" y="2364"/>
                    <a:pt x="3403" y="1702"/>
                    <a:pt x="3403" y="1041"/>
                  </a:cubicBezTo>
                  <a:cubicBezTo>
                    <a:pt x="3403" y="662"/>
                    <a:pt x="3466" y="316"/>
                    <a:pt x="352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1"/>
                </a:solidFill>
              </a:endParaRPr>
            </a:p>
          </p:txBody>
        </p:sp>
        <p:sp>
          <p:nvSpPr>
            <p:cNvPr id="37" name="Google Shape;8513;p61">
              <a:extLst>
                <a:ext uri="{FF2B5EF4-FFF2-40B4-BE49-F238E27FC236}">
                  <a16:creationId xmlns:a16="http://schemas.microsoft.com/office/drawing/2014/main" id="{22B7CE1F-6CC8-E144-9C61-4117271550C8}"/>
                </a:ext>
              </a:extLst>
            </p:cNvPr>
            <p:cNvSpPr/>
            <p:nvPr/>
          </p:nvSpPr>
          <p:spPr>
            <a:xfrm>
              <a:off x="-2669802" y="4179508"/>
              <a:ext cx="170950" cy="70125"/>
            </a:xfrm>
            <a:custGeom>
              <a:avLst/>
              <a:gdLst/>
              <a:ahLst/>
              <a:cxnLst/>
              <a:rect l="l" t="t" r="r" b="b"/>
              <a:pathLst>
                <a:path w="6838" h="2805" extrusionOk="0">
                  <a:moveTo>
                    <a:pt x="3403" y="757"/>
                  </a:moveTo>
                  <a:cubicBezTo>
                    <a:pt x="3592" y="757"/>
                    <a:pt x="3750" y="914"/>
                    <a:pt x="3750" y="1103"/>
                  </a:cubicBezTo>
                  <a:cubicBezTo>
                    <a:pt x="3750" y="1293"/>
                    <a:pt x="3592" y="1450"/>
                    <a:pt x="3403" y="1450"/>
                  </a:cubicBezTo>
                  <a:cubicBezTo>
                    <a:pt x="3214" y="1450"/>
                    <a:pt x="3057" y="1293"/>
                    <a:pt x="3057" y="1103"/>
                  </a:cubicBezTo>
                  <a:cubicBezTo>
                    <a:pt x="3057" y="914"/>
                    <a:pt x="3214" y="757"/>
                    <a:pt x="3403" y="757"/>
                  </a:cubicBezTo>
                  <a:close/>
                  <a:moveTo>
                    <a:pt x="1" y="1"/>
                  </a:moveTo>
                  <a:lnTo>
                    <a:pt x="1" y="1765"/>
                  </a:lnTo>
                  <a:cubicBezTo>
                    <a:pt x="1" y="2332"/>
                    <a:pt x="442" y="2805"/>
                    <a:pt x="1009" y="2805"/>
                  </a:cubicBezTo>
                  <a:lnTo>
                    <a:pt x="5829" y="2805"/>
                  </a:lnTo>
                  <a:cubicBezTo>
                    <a:pt x="6365" y="2805"/>
                    <a:pt x="6837" y="2332"/>
                    <a:pt x="6837" y="1765"/>
                  </a:cubicBezTo>
                  <a:lnTo>
                    <a:pt x="6837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1"/>
                </a:solidFill>
              </a:endParaRPr>
            </a:p>
          </p:txBody>
        </p:sp>
        <p:sp>
          <p:nvSpPr>
            <p:cNvPr id="38" name="Google Shape;8514;p61">
              <a:extLst>
                <a:ext uri="{FF2B5EF4-FFF2-40B4-BE49-F238E27FC236}">
                  <a16:creationId xmlns:a16="http://schemas.microsoft.com/office/drawing/2014/main" id="{351D6CE8-BD60-BF4B-95B8-126BEE166556}"/>
                </a:ext>
              </a:extLst>
            </p:cNvPr>
            <p:cNvSpPr/>
            <p:nvPr/>
          </p:nvSpPr>
          <p:spPr>
            <a:xfrm>
              <a:off x="-2566625" y="3956600"/>
              <a:ext cx="189850" cy="190650"/>
            </a:xfrm>
            <a:custGeom>
              <a:avLst/>
              <a:gdLst/>
              <a:ahLst/>
              <a:cxnLst/>
              <a:rect l="l" t="t" r="r" b="b"/>
              <a:pathLst>
                <a:path w="7594" h="7626" extrusionOk="0">
                  <a:moveTo>
                    <a:pt x="3759" y="1391"/>
                  </a:moveTo>
                  <a:cubicBezTo>
                    <a:pt x="3929" y="1391"/>
                    <a:pt x="4096" y="1502"/>
                    <a:pt x="4096" y="1734"/>
                  </a:cubicBezTo>
                  <a:lnTo>
                    <a:pt x="4096" y="2175"/>
                  </a:lnTo>
                  <a:cubicBezTo>
                    <a:pt x="4254" y="2206"/>
                    <a:pt x="4349" y="2301"/>
                    <a:pt x="4475" y="2427"/>
                  </a:cubicBezTo>
                  <a:cubicBezTo>
                    <a:pt x="4716" y="2669"/>
                    <a:pt x="4494" y="3003"/>
                    <a:pt x="4235" y="3003"/>
                  </a:cubicBezTo>
                  <a:cubicBezTo>
                    <a:pt x="4157" y="3003"/>
                    <a:pt x="4075" y="2973"/>
                    <a:pt x="4002" y="2899"/>
                  </a:cubicBezTo>
                  <a:cubicBezTo>
                    <a:pt x="3926" y="2823"/>
                    <a:pt x="3839" y="2791"/>
                    <a:pt x="3756" y="2791"/>
                  </a:cubicBezTo>
                  <a:cubicBezTo>
                    <a:pt x="3493" y="2791"/>
                    <a:pt x="3266" y="3109"/>
                    <a:pt x="3529" y="3372"/>
                  </a:cubicBezTo>
                  <a:cubicBezTo>
                    <a:pt x="3624" y="3435"/>
                    <a:pt x="3687" y="3466"/>
                    <a:pt x="3781" y="3466"/>
                  </a:cubicBezTo>
                  <a:cubicBezTo>
                    <a:pt x="4317" y="3466"/>
                    <a:pt x="4790" y="3939"/>
                    <a:pt x="4790" y="4506"/>
                  </a:cubicBezTo>
                  <a:cubicBezTo>
                    <a:pt x="4790" y="4884"/>
                    <a:pt x="4569" y="5294"/>
                    <a:pt x="4128" y="5451"/>
                  </a:cubicBezTo>
                  <a:lnTo>
                    <a:pt x="4128" y="5829"/>
                  </a:lnTo>
                  <a:cubicBezTo>
                    <a:pt x="4128" y="6054"/>
                    <a:pt x="3957" y="6172"/>
                    <a:pt x="3789" y="6172"/>
                  </a:cubicBezTo>
                  <a:cubicBezTo>
                    <a:pt x="3626" y="6172"/>
                    <a:pt x="3466" y="6062"/>
                    <a:pt x="3466" y="5829"/>
                  </a:cubicBezTo>
                  <a:lnTo>
                    <a:pt x="3466" y="5451"/>
                  </a:lnTo>
                  <a:cubicBezTo>
                    <a:pt x="3309" y="5420"/>
                    <a:pt x="3183" y="5325"/>
                    <a:pt x="3057" y="5199"/>
                  </a:cubicBezTo>
                  <a:cubicBezTo>
                    <a:pt x="2815" y="4957"/>
                    <a:pt x="3037" y="4623"/>
                    <a:pt x="3296" y="4623"/>
                  </a:cubicBezTo>
                  <a:cubicBezTo>
                    <a:pt x="3374" y="4623"/>
                    <a:pt x="3456" y="4653"/>
                    <a:pt x="3529" y="4727"/>
                  </a:cubicBezTo>
                  <a:cubicBezTo>
                    <a:pt x="3603" y="4800"/>
                    <a:pt x="3684" y="4831"/>
                    <a:pt x="3763" y="4831"/>
                  </a:cubicBezTo>
                  <a:cubicBezTo>
                    <a:pt x="4022" y="4831"/>
                    <a:pt x="4244" y="4496"/>
                    <a:pt x="4002" y="4254"/>
                  </a:cubicBezTo>
                  <a:cubicBezTo>
                    <a:pt x="3939" y="4191"/>
                    <a:pt x="3844" y="4160"/>
                    <a:pt x="3781" y="4160"/>
                  </a:cubicBezTo>
                  <a:cubicBezTo>
                    <a:pt x="3214" y="4160"/>
                    <a:pt x="2742" y="3687"/>
                    <a:pt x="2742" y="3120"/>
                  </a:cubicBezTo>
                  <a:cubicBezTo>
                    <a:pt x="2742" y="2710"/>
                    <a:pt x="2994" y="2332"/>
                    <a:pt x="3403" y="2175"/>
                  </a:cubicBezTo>
                  <a:lnTo>
                    <a:pt x="3403" y="1734"/>
                  </a:lnTo>
                  <a:cubicBezTo>
                    <a:pt x="3403" y="1509"/>
                    <a:pt x="3583" y="1391"/>
                    <a:pt x="3759" y="1391"/>
                  </a:cubicBezTo>
                  <a:close/>
                  <a:moveTo>
                    <a:pt x="3781" y="1"/>
                  </a:moveTo>
                  <a:cubicBezTo>
                    <a:pt x="1734" y="1"/>
                    <a:pt x="1" y="1671"/>
                    <a:pt x="1" y="3782"/>
                  </a:cubicBezTo>
                  <a:cubicBezTo>
                    <a:pt x="1" y="4380"/>
                    <a:pt x="158" y="5010"/>
                    <a:pt x="410" y="5514"/>
                  </a:cubicBezTo>
                  <a:cubicBezTo>
                    <a:pt x="473" y="5609"/>
                    <a:pt x="473" y="5735"/>
                    <a:pt x="473" y="5798"/>
                  </a:cubicBezTo>
                  <a:lnTo>
                    <a:pt x="158" y="6774"/>
                  </a:lnTo>
                  <a:cubicBezTo>
                    <a:pt x="46" y="7141"/>
                    <a:pt x="311" y="7482"/>
                    <a:pt x="684" y="7482"/>
                  </a:cubicBezTo>
                  <a:cubicBezTo>
                    <a:pt x="728" y="7482"/>
                    <a:pt x="774" y="7478"/>
                    <a:pt x="820" y="7468"/>
                  </a:cubicBezTo>
                  <a:lnTo>
                    <a:pt x="1797" y="7121"/>
                  </a:lnTo>
                  <a:cubicBezTo>
                    <a:pt x="1831" y="7110"/>
                    <a:pt x="1866" y="7102"/>
                    <a:pt x="1900" y="7102"/>
                  </a:cubicBezTo>
                  <a:cubicBezTo>
                    <a:pt x="1960" y="7102"/>
                    <a:pt x="2020" y="7124"/>
                    <a:pt x="2080" y="7184"/>
                  </a:cubicBezTo>
                  <a:cubicBezTo>
                    <a:pt x="2584" y="7468"/>
                    <a:pt x="3214" y="7625"/>
                    <a:pt x="3813" y="7625"/>
                  </a:cubicBezTo>
                  <a:cubicBezTo>
                    <a:pt x="5892" y="7625"/>
                    <a:pt x="7594" y="5924"/>
                    <a:pt x="7594" y="3813"/>
                  </a:cubicBezTo>
                  <a:cubicBezTo>
                    <a:pt x="7499" y="1702"/>
                    <a:pt x="5861" y="1"/>
                    <a:pt x="3781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1"/>
                </a:solidFill>
              </a:endParaRPr>
            </a:p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p32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REMIX - £50</a:t>
            </a:r>
            <a:endParaRPr dirty="0"/>
          </a:p>
        </p:txBody>
      </p:sp>
      <p:cxnSp>
        <p:nvCxnSpPr>
          <p:cNvPr id="537" name="Google Shape;537;p32"/>
          <p:cNvCxnSpPr>
            <a:cxnSpLocks/>
            <a:stCxn id="538" idx="7"/>
            <a:endCxn id="539" idx="3"/>
          </p:cNvCxnSpPr>
          <p:nvPr/>
        </p:nvCxnSpPr>
        <p:spPr>
          <a:xfrm flipV="1">
            <a:off x="2962558" y="3865464"/>
            <a:ext cx="397296" cy="468786"/>
          </a:xfrm>
          <a:prstGeom prst="straightConnector1">
            <a:avLst/>
          </a:prstGeom>
          <a:noFill/>
          <a:ln w="28575" cap="flat" cmpd="sng">
            <a:solidFill>
              <a:schemeClr val="accent6">
                <a:lumMod val="75000"/>
              </a:schemeClr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0" name="Google Shape;540;p32"/>
          <p:cNvCxnSpPr>
            <a:cxnSpLocks/>
            <a:stCxn id="539" idx="7"/>
            <a:endCxn id="541" idx="4"/>
          </p:cNvCxnSpPr>
          <p:nvPr/>
        </p:nvCxnSpPr>
        <p:spPr>
          <a:xfrm flipV="1">
            <a:off x="3950854" y="2763099"/>
            <a:ext cx="674979" cy="511365"/>
          </a:xfrm>
          <a:prstGeom prst="straightConnector1">
            <a:avLst/>
          </a:prstGeom>
          <a:noFill/>
          <a:ln w="28575" cap="flat" cmpd="sng">
            <a:solidFill>
              <a:srgbClr val="7337D4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542" name="Google Shape;542;p32"/>
          <p:cNvCxnSpPr>
            <a:cxnSpLocks/>
            <a:stCxn id="541" idx="4"/>
            <a:endCxn id="543" idx="1"/>
          </p:cNvCxnSpPr>
          <p:nvPr/>
        </p:nvCxnSpPr>
        <p:spPr>
          <a:xfrm>
            <a:off x="4625833" y="2763099"/>
            <a:ext cx="674973" cy="511364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45" name="Google Shape;545;p32"/>
          <p:cNvSpPr/>
          <p:nvPr/>
        </p:nvSpPr>
        <p:spPr>
          <a:xfrm>
            <a:off x="6059044" y="4211850"/>
            <a:ext cx="835800" cy="835800"/>
          </a:xfrm>
          <a:prstGeom prst="ellipse">
            <a:avLst/>
          </a:prstGeom>
          <a:solidFill>
            <a:srgbClr val="00FFFF">
              <a:alpha val="45380"/>
            </a:srgbClr>
          </a:solidFill>
          <a:ln w="28575" cap="flat" cmpd="sng">
            <a:solidFill>
              <a:srgbClr val="00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C3B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1" name="Google Shape;541;p32"/>
          <p:cNvSpPr/>
          <p:nvPr/>
        </p:nvSpPr>
        <p:spPr>
          <a:xfrm>
            <a:off x="4207933" y="1927299"/>
            <a:ext cx="835800" cy="835800"/>
          </a:xfrm>
          <a:prstGeom prst="ellipse">
            <a:avLst/>
          </a:prstGeom>
          <a:solidFill>
            <a:srgbClr val="FFFFFF">
              <a:alpha val="43080"/>
            </a:srgbClr>
          </a:solidFill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C3B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8" name="Google Shape;538;p32"/>
          <p:cNvSpPr/>
          <p:nvPr/>
        </p:nvSpPr>
        <p:spPr>
          <a:xfrm>
            <a:off x="2249158" y="4211850"/>
            <a:ext cx="835800" cy="835800"/>
          </a:xfrm>
          <a:prstGeom prst="ellipse">
            <a:avLst/>
          </a:prstGeom>
          <a:solidFill>
            <a:schemeClr val="accent6">
              <a:lumMod val="40000"/>
              <a:lumOff val="60000"/>
              <a:alpha val="60000"/>
            </a:schemeClr>
          </a:solidFill>
          <a:ln w="28575" cap="flat" cmpd="sng">
            <a:solidFill>
              <a:schemeClr val="accent6">
                <a:lumMod val="75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C3B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43" name="Google Shape;543;p32"/>
          <p:cNvSpPr/>
          <p:nvPr/>
        </p:nvSpPr>
        <p:spPr>
          <a:xfrm>
            <a:off x="5178406" y="3152063"/>
            <a:ext cx="835800" cy="835800"/>
          </a:xfrm>
          <a:prstGeom prst="ellipse">
            <a:avLst/>
          </a:prstGeom>
          <a:solidFill>
            <a:srgbClr val="E613D5">
              <a:alpha val="48850"/>
            </a:srgbClr>
          </a:solidFill>
          <a:ln w="28575" cap="flat" cmpd="sng">
            <a:solidFill>
              <a:srgbClr val="E613D5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00C3B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39" name="Google Shape;539;p32"/>
          <p:cNvSpPr/>
          <p:nvPr/>
        </p:nvSpPr>
        <p:spPr>
          <a:xfrm>
            <a:off x="3237454" y="3152064"/>
            <a:ext cx="835800" cy="835800"/>
          </a:xfrm>
          <a:prstGeom prst="ellipse">
            <a:avLst/>
          </a:prstGeom>
          <a:solidFill>
            <a:srgbClr val="7337D4">
              <a:alpha val="80770"/>
            </a:srgbClr>
          </a:solidFill>
          <a:ln w="28575" cap="flat" cmpd="sng">
            <a:solidFill>
              <a:srgbClr val="7337D4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61" name="Google Shape;561;p32"/>
          <p:cNvSpPr txBox="1"/>
          <p:nvPr/>
        </p:nvSpPr>
        <p:spPr>
          <a:xfrm>
            <a:off x="1144254" y="3153672"/>
            <a:ext cx="20451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Barlow Semi Condensed Light"/>
                <a:cs typeface="Barlow Semi Condensed Light"/>
                <a:sym typeface="Saira Extra Condensed"/>
              </a:rPr>
              <a:t>PROMOTION THROUGH RECORD LABEL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562" name="Google Shape;562;p32"/>
          <p:cNvSpPr txBox="1"/>
          <p:nvPr/>
        </p:nvSpPr>
        <p:spPr>
          <a:xfrm>
            <a:off x="989956" y="4158718"/>
            <a:ext cx="11487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s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  <a:t>FUTURE COLLABORATION 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564" name="Google Shape;564;p32"/>
          <p:cNvSpPr txBox="1"/>
          <p:nvPr/>
        </p:nvSpPr>
        <p:spPr>
          <a:xfrm>
            <a:off x="2309854" y="2031700"/>
            <a:ext cx="13455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COMMISION</a:t>
            </a:r>
          </a:p>
          <a:p>
            <a:pPr marL="0" marR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LINKS WITHIN HOSPITAL RECORDS/PREVIOUS COLLABORATIONS</a:t>
            </a:r>
          </a:p>
        </p:txBody>
      </p:sp>
      <p:cxnSp>
        <p:nvCxnSpPr>
          <p:cNvPr id="46" name="Google Shape;537;p32">
            <a:extLst>
              <a:ext uri="{FF2B5EF4-FFF2-40B4-BE49-F238E27FC236}">
                <a16:creationId xmlns:a16="http://schemas.microsoft.com/office/drawing/2014/main" id="{510DF20B-9F29-B84C-A31B-168AFA942049}"/>
              </a:ext>
            </a:extLst>
          </p:cNvPr>
          <p:cNvCxnSpPr>
            <a:cxnSpLocks/>
            <a:stCxn id="545" idx="1"/>
            <a:endCxn id="543" idx="5"/>
          </p:cNvCxnSpPr>
          <p:nvPr/>
        </p:nvCxnSpPr>
        <p:spPr>
          <a:xfrm flipH="1" flipV="1">
            <a:off x="5891806" y="3865463"/>
            <a:ext cx="289638" cy="468787"/>
          </a:xfrm>
          <a:prstGeom prst="straightConnector1">
            <a:avLst/>
          </a:prstGeom>
          <a:noFill/>
          <a:ln w="28575" cap="flat" cmpd="sng">
            <a:solidFill>
              <a:srgbClr val="11E4C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50" name="Google Shape;561;p32">
            <a:extLst>
              <a:ext uri="{FF2B5EF4-FFF2-40B4-BE49-F238E27FC236}">
                <a16:creationId xmlns:a16="http://schemas.microsoft.com/office/drawing/2014/main" id="{48305848-8E56-AB48-9F62-3942CB0C050B}"/>
              </a:ext>
            </a:extLst>
          </p:cNvPr>
          <p:cNvSpPr txBox="1"/>
          <p:nvPr/>
        </p:nvSpPr>
        <p:spPr>
          <a:xfrm>
            <a:off x="6181444" y="3192859"/>
            <a:ext cx="20451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EXPOSURE THROUGH ARTIST</a:t>
            </a:r>
            <a:br>
              <a:rPr lang="es" sz="10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rPr>
            </a:b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51" name="Google Shape;562;p32">
            <a:extLst>
              <a:ext uri="{FF2B5EF4-FFF2-40B4-BE49-F238E27FC236}">
                <a16:creationId xmlns:a16="http://schemas.microsoft.com/office/drawing/2014/main" id="{87B5CF32-E65C-314F-9CC6-042CEC44C682}"/>
              </a:ext>
            </a:extLst>
          </p:cNvPr>
          <p:cNvSpPr txBox="1"/>
          <p:nvPr/>
        </p:nvSpPr>
        <p:spPr>
          <a:xfrm>
            <a:off x="7168573" y="4386744"/>
            <a:ext cx="11487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SHARES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sp>
        <p:nvSpPr>
          <p:cNvPr id="52" name="Google Shape;564;p32">
            <a:extLst>
              <a:ext uri="{FF2B5EF4-FFF2-40B4-BE49-F238E27FC236}">
                <a16:creationId xmlns:a16="http://schemas.microsoft.com/office/drawing/2014/main" id="{0B4BE66D-D9A1-EE42-9E1F-C608DDCD8A14}"/>
              </a:ext>
            </a:extLst>
          </p:cNvPr>
          <p:cNvSpPr txBox="1"/>
          <p:nvPr/>
        </p:nvSpPr>
        <p:spPr>
          <a:xfrm>
            <a:off x="5300806" y="2042576"/>
            <a:ext cx="1345500" cy="475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775" rIns="0" bIns="0" anchor="t" anchorCtr="0">
            <a:noAutofit/>
          </a:bodyPr>
          <a:lstStyle/>
          <a:p>
            <a:pPr marL="0" marR="0" lvl="0" indent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rPr>
              <a:t>ARTISTS SUCH AS KEENO &amp; VOLTAGE</a:t>
            </a:r>
            <a:endParaRPr sz="1000" dirty="0">
              <a:solidFill>
                <a:srgbClr val="FFFFFF"/>
              </a:solidFill>
              <a:latin typeface="Barlow Semi Condensed Light"/>
              <a:ea typeface="Barlow Semi Condensed Light"/>
              <a:cs typeface="Barlow Semi Condensed Light"/>
              <a:sym typeface="Barlow Semi Condensed Light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EA054CA7-EA69-A449-9C16-C9DE01BBE7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05066" y="-14349"/>
            <a:ext cx="5108448" cy="2176895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034F3B5B-6644-B448-9147-805F9F69F1E3}"/>
              </a:ext>
            </a:extLst>
          </p:cNvPr>
          <p:cNvSpPr txBox="1"/>
          <p:nvPr/>
        </p:nvSpPr>
        <p:spPr>
          <a:xfrm>
            <a:off x="4224921" y="2178922"/>
            <a:ext cx="80182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Primary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EE03D42C-8987-C847-B929-55A1215EC06A}"/>
              </a:ext>
            </a:extLst>
          </p:cNvPr>
          <p:cNvSpPr txBox="1"/>
          <p:nvPr/>
        </p:nvSpPr>
        <p:spPr>
          <a:xfrm>
            <a:off x="3237426" y="3447165"/>
            <a:ext cx="8595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Secondary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D3780457-96ED-3943-9ECD-4AFA6BC424A1}"/>
              </a:ext>
            </a:extLst>
          </p:cNvPr>
          <p:cNvSpPr txBox="1"/>
          <p:nvPr/>
        </p:nvSpPr>
        <p:spPr>
          <a:xfrm>
            <a:off x="2270245" y="4470605"/>
            <a:ext cx="7906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Tertiary</a:t>
            </a:r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51A60A02-7E2C-F246-A79D-65C2056F1F14}"/>
              </a:ext>
            </a:extLst>
          </p:cNvPr>
          <p:cNvSpPr txBox="1"/>
          <p:nvPr/>
        </p:nvSpPr>
        <p:spPr>
          <a:xfrm>
            <a:off x="6083154" y="4467854"/>
            <a:ext cx="79060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Tertiary</a:t>
            </a:r>
          </a:p>
        </p:txBody>
      </p:sp>
      <p:sp>
        <p:nvSpPr>
          <p:cNvPr id="67" name="TextBox 66">
            <a:extLst>
              <a:ext uri="{FF2B5EF4-FFF2-40B4-BE49-F238E27FC236}">
                <a16:creationId xmlns:a16="http://schemas.microsoft.com/office/drawing/2014/main" id="{33C85516-BDDC-BE4D-894C-083D57E298A9}"/>
              </a:ext>
            </a:extLst>
          </p:cNvPr>
          <p:cNvSpPr txBox="1"/>
          <p:nvPr/>
        </p:nvSpPr>
        <p:spPr>
          <a:xfrm>
            <a:off x="5202109" y="3447165"/>
            <a:ext cx="85953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50" dirty="0"/>
              <a:t>Secondary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6" name="Google Shape;586;p34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PHYSICAL AND RADIO PROMOTION - £150</a:t>
            </a:r>
            <a:endParaRPr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3B1D93D-2BDD-7A49-9BEE-50931130D88F}"/>
              </a:ext>
            </a:extLst>
          </p:cNvPr>
          <p:cNvGrpSpPr/>
          <p:nvPr/>
        </p:nvGrpSpPr>
        <p:grpSpPr>
          <a:xfrm>
            <a:off x="504497" y="2183553"/>
            <a:ext cx="9294550" cy="1600171"/>
            <a:chOff x="874875" y="2959546"/>
            <a:chExt cx="8112725" cy="1352485"/>
          </a:xfrm>
        </p:grpSpPr>
        <p:sp>
          <p:nvSpPr>
            <p:cNvPr id="588" name="Google Shape;588;p34"/>
            <p:cNvSpPr txBox="1"/>
            <p:nvPr/>
          </p:nvSpPr>
          <p:spPr>
            <a:xfrm>
              <a:off x="6694100" y="3438529"/>
              <a:ext cx="2293500" cy="6573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4775" rIns="0" bIns="0" anchor="t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VIYNL - £100</a:t>
              </a:r>
              <a:endParaRPr dirty="0">
                <a:solidFill>
                  <a:srgbClr val="FFFFFF"/>
                </a:solidFill>
                <a:latin typeface="Saira Extra Condensed"/>
                <a:ea typeface="Saira Extra Condensed"/>
                <a:cs typeface="Saira Extra Condensed"/>
                <a:sym typeface="Saira Extra Condensed"/>
              </a:endParaRPr>
            </a:p>
            <a:p>
              <a:pPr marR="0" lvl="0" algn="l" rtl="0">
                <a:spcBef>
                  <a:spcPts val="100"/>
                </a:spcBef>
                <a:spcAft>
                  <a:spcPts val="0"/>
                </a:spcAft>
              </a:pPr>
              <a: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Exclusivity creates demand</a:t>
              </a:r>
            </a:p>
            <a:p>
              <a:pPr marR="0" lvl="0" algn="l" rtl="0">
                <a:spcBef>
                  <a:spcPts val="100"/>
                </a:spcBef>
                <a:spcAft>
                  <a:spcPts val="0"/>
                </a:spcAft>
              </a:pPr>
              <a: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Rewarding fans with merchandise</a:t>
              </a:r>
            </a:p>
            <a:p>
              <a:pPr marR="0" lvl="0" algn="l" rtl="0">
                <a:spcBef>
                  <a:spcPts val="100"/>
                </a:spcBef>
                <a:spcAft>
                  <a:spcPts val="0"/>
                </a:spcAft>
              </a:pPr>
              <a: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Quoted £65.00 for 9 test pressings*</a:t>
              </a:r>
            </a:p>
            <a:p>
              <a:pPr marR="0" lvl="0" algn="l" rtl="0">
                <a:spcBef>
                  <a:spcPts val="100"/>
                </a:spcBef>
                <a:spcAft>
                  <a:spcPts val="0"/>
                </a:spcAft>
              </a:pPr>
              <a: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£35 for delivery</a:t>
              </a:r>
            </a:p>
            <a:p>
              <a:pPr marR="0" lvl="0" algn="l" rtl="0">
                <a:spcBef>
                  <a:spcPts val="100"/>
                </a:spcBef>
                <a:spcAft>
                  <a:spcPts val="0"/>
                </a:spcAft>
              </a:pPr>
              <a: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Can resell each viynl for £10</a:t>
              </a:r>
            </a:p>
            <a:p>
              <a:pPr marR="0" lvl="0" algn="l" rtl="0">
                <a:spcBef>
                  <a:spcPts val="100"/>
                </a:spcBef>
                <a:spcAft>
                  <a:spcPts val="0"/>
                </a:spcAft>
              </a:pPr>
              <a:b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</a:br>
              <a:endParaRPr sz="11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endParaRPr>
            </a:p>
          </p:txBody>
        </p:sp>
        <p:sp>
          <p:nvSpPr>
            <p:cNvPr id="590" name="Google Shape;590;p34"/>
            <p:cNvSpPr txBox="1"/>
            <p:nvPr/>
          </p:nvSpPr>
          <p:spPr>
            <a:xfrm>
              <a:off x="874875" y="3321250"/>
              <a:ext cx="1484100" cy="6078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0" tIns="4775" rIns="0" bIns="0" anchor="t" anchorCtr="0">
              <a:noAutofit/>
            </a:bodyPr>
            <a:lstStyle/>
            <a:p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dirty="0">
                  <a:solidFill>
                    <a:srgbClr val="FFFFFF"/>
                  </a:solidFill>
                  <a:latin typeface="Saira Extra Condensed"/>
                  <a:ea typeface="Saira Extra Condensed"/>
                  <a:cs typeface="Saira Extra Condensed"/>
                  <a:sym typeface="Saira Extra Condensed"/>
                </a:rPr>
                <a:t>RADIO - £50</a:t>
              </a:r>
            </a:p>
            <a:p>
              <a:pPr marL="0" marR="0" lvl="0" indent="0" algn="r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s" sz="1100" dirty="0">
                  <a:solidFill>
                    <a:srgbClr val="FFFFFF"/>
                  </a:solidFill>
                  <a:latin typeface="Barlow Semi Condensed Light"/>
                  <a:ea typeface="Barlow Semi Condensed Light"/>
                  <a:cs typeface="Barlow Semi Condensed Light"/>
                  <a:sym typeface="Barlow Semi Condensed Light"/>
                </a:rPr>
                <a:t>Reaches a different age demograph and potentially wider area</a:t>
              </a:r>
              <a:endParaRPr sz="1100" dirty="0">
                <a:solidFill>
                  <a:srgbClr val="FFFFFF"/>
                </a:solidFill>
                <a:latin typeface="Barlow Semi Condensed Light"/>
                <a:ea typeface="Barlow Semi Condensed Light"/>
                <a:cs typeface="Barlow Semi Condensed Light"/>
                <a:sym typeface="Barlow Semi Condensed Light"/>
              </a:endParaRPr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6FD6422F-1690-3047-BD3E-552AE0907E55}"/>
                </a:ext>
              </a:extLst>
            </p:cNvPr>
            <p:cNvGrpSpPr/>
            <p:nvPr/>
          </p:nvGrpSpPr>
          <p:grpSpPr>
            <a:xfrm>
              <a:off x="2472603" y="2959546"/>
              <a:ext cx="4032028" cy="1352485"/>
              <a:chOff x="2521653" y="3035746"/>
              <a:chExt cx="4032028" cy="1352485"/>
            </a:xfrm>
          </p:grpSpPr>
          <p:grpSp>
            <p:nvGrpSpPr>
              <p:cNvPr id="577" name="Google Shape;577;p34"/>
              <p:cNvGrpSpPr/>
              <p:nvPr/>
            </p:nvGrpSpPr>
            <p:grpSpPr>
              <a:xfrm>
                <a:off x="2521653" y="3035746"/>
                <a:ext cx="4032028" cy="1352485"/>
                <a:chOff x="3347505" y="2395402"/>
                <a:chExt cx="3153719" cy="1057869"/>
              </a:xfrm>
            </p:grpSpPr>
            <p:grpSp>
              <p:nvGrpSpPr>
                <p:cNvPr id="580" name="Google Shape;580;p34"/>
                <p:cNvGrpSpPr/>
                <p:nvPr/>
              </p:nvGrpSpPr>
              <p:grpSpPr>
                <a:xfrm>
                  <a:off x="3347505" y="2399971"/>
                  <a:ext cx="1508100" cy="1053300"/>
                  <a:chOff x="3347505" y="2399971"/>
                  <a:chExt cx="1508100" cy="1053300"/>
                </a:xfrm>
              </p:grpSpPr>
              <p:sp>
                <p:nvSpPr>
                  <p:cNvPr id="581" name="Google Shape;581;p34"/>
                  <p:cNvSpPr/>
                  <p:nvPr/>
                </p:nvSpPr>
                <p:spPr>
                  <a:xfrm>
                    <a:off x="3802305" y="2399971"/>
                    <a:ext cx="1053300" cy="1053300"/>
                  </a:xfrm>
                  <a:prstGeom prst="ellipse">
                    <a:avLst/>
                  </a:prstGeom>
                  <a:solidFill>
                    <a:srgbClr val="11E4C1">
                      <a:alpha val="60000"/>
                    </a:srgbClr>
                  </a:solidFill>
                  <a:ln w="28575" cap="flat" cmpd="sng">
                    <a:solidFill>
                      <a:srgbClr val="11E4C1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</p:spPr>
                <p:txBody>
                  <a:bodyPr spcFirstLastPara="1" wrap="square" lIns="68575" tIns="34275" rIns="68575" bIns="34275" anchor="ctr" anchorCtr="0">
                    <a:noAutofit/>
                  </a:bodyPr>
                  <a:lstStyle/>
                  <a:p>
                    <a:pPr marL="0" marR="0" lvl="0" indent="0" algn="ctr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400" b="0" i="0" u="none" strike="noStrike" cap="none">
                      <a:solidFill>
                        <a:srgbClr val="00C3B1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cxnSp>
                <p:nvCxnSpPr>
                  <p:cNvPr id="582" name="Google Shape;582;p34"/>
                  <p:cNvCxnSpPr>
                    <a:cxnSpLocks/>
                    <a:stCxn id="581" idx="2"/>
                  </p:cNvCxnSpPr>
                  <p:nvPr/>
                </p:nvCxnSpPr>
                <p:spPr>
                  <a:xfrm rot="10800000">
                    <a:off x="3347505" y="2926621"/>
                    <a:ext cx="454800" cy="0"/>
                  </a:xfrm>
                  <a:prstGeom prst="straightConnector1">
                    <a:avLst/>
                  </a:prstGeom>
                  <a:noFill/>
                  <a:ln w="28575" cap="flat" cmpd="sng">
                    <a:solidFill>
                      <a:srgbClr val="11E4C1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</p:cxnSp>
            </p:grpSp>
            <p:grpSp>
              <p:nvGrpSpPr>
                <p:cNvPr id="583" name="Google Shape;583;p34"/>
                <p:cNvGrpSpPr/>
                <p:nvPr/>
              </p:nvGrpSpPr>
              <p:grpSpPr>
                <a:xfrm>
                  <a:off x="4847451" y="2395402"/>
                  <a:ext cx="1653773" cy="1053300"/>
                  <a:chOff x="4847451" y="2395402"/>
                  <a:chExt cx="1653773" cy="1053300"/>
                </a:xfrm>
              </p:grpSpPr>
              <p:sp>
                <p:nvSpPr>
                  <p:cNvPr id="584" name="Google Shape;584;p34"/>
                  <p:cNvSpPr/>
                  <p:nvPr/>
                </p:nvSpPr>
                <p:spPr>
                  <a:xfrm>
                    <a:off x="4847451" y="2395402"/>
                    <a:ext cx="1053300" cy="1053300"/>
                  </a:xfrm>
                  <a:prstGeom prst="ellipse">
                    <a:avLst/>
                  </a:prstGeom>
                  <a:solidFill>
                    <a:srgbClr val="7337D4">
                      <a:alpha val="80770"/>
                    </a:srgbClr>
                  </a:solidFill>
                  <a:ln w="28575" cap="flat" cmpd="sng">
                    <a:solidFill>
                      <a:srgbClr val="7337D4"/>
                    </a:solidFill>
                    <a:prstDash val="solid"/>
                    <a:round/>
                    <a:headEnd type="none" w="sm" len="sm"/>
                    <a:tailEnd type="none" w="sm" len="sm"/>
                  </a:ln>
                </p:spPr>
                <p:txBody>
                  <a:bodyPr spcFirstLastPara="1" wrap="square" lIns="68575" tIns="34275" rIns="68575" bIns="34275" anchor="ctr" anchorCtr="0">
                    <a:noAutofit/>
                  </a:bodyPr>
                  <a:lstStyle/>
                  <a:p>
                    <a:pPr marL="0" marR="0" lvl="0" indent="0" algn="ctr" rtl="0">
                      <a:spcBef>
                        <a:spcPts val="0"/>
                      </a:spcBef>
                      <a:spcAft>
                        <a:spcPts val="0"/>
                      </a:spcAft>
                      <a:buNone/>
                    </a:pPr>
                    <a:endParaRPr sz="1400" b="0" i="0" u="none" strike="noStrike" cap="none">
                      <a:solidFill>
                        <a:srgbClr val="FFFFFF"/>
                      </a:solidFill>
                      <a:latin typeface="Calibri"/>
                      <a:ea typeface="Calibri"/>
                      <a:cs typeface="Calibri"/>
                      <a:sym typeface="Calibri"/>
                    </a:endParaRPr>
                  </a:p>
                </p:txBody>
              </p:sp>
              <p:cxnSp>
                <p:nvCxnSpPr>
                  <p:cNvPr id="585" name="Google Shape;585;p34"/>
                  <p:cNvCxnSpPr>
                    <a:cxnSpLocks/>
                  </p:cNvCxnSpPr>
                  <p:nvPr/>
                </p:nvCxnSpPr>
                <p:spPr>
                  <a:xfrm>
                    <a:off x="5900751" y="2926621"/>
                    <a:ext cx="600473" cy="0"/>
                  </a:xfrm>
                  <a:prstGeom prst="straightConnector1">
                    <a:avLst/>
                  </a:prstGeom>
                  <a:noFill/>
                  <a:ln w="28575" cap="flat" cmpd="sng">
                    <a:solidFill>
                      <a:srgbClr val="7337D4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</p:spPr>
              </p:cxnSp>
            </p:grpSp>
          </p:grpSp>
          <p:sp>
            <p:nvSpPr>
              <p:cNvPr id="30" name="Google Shape;7986;p60">
                <a:extLst>
                  <a:ext uri="{FF2B5EF4-FFF2-40B4-BE49-F238E27FC236}">
                    <a16:creationId xmlns:a16="http://schemas.microsoft.com/office/drawing/2014/main" id="{4D690878-6C37-1E45-92A5-F18663922577}"/>
                  </a:ext>
                </a:extLst>
              </p:cNvPr>
              <p:cNvSpPr/>
              <p:nvPr/>
            </p:nvSpPr>
            <p:spPr>
              <a:xfrm>
                <a:off x="3563039" y="3412220"/>
                <a:ext cx="470329" cy="558449"/>
              </a:xfrm>
              <a:custGeom>
                <a:avLst/>
                <a:gdLst/>
                <a:ahLst/>
                <a:cxnLst/>
                <a:rect l="l" t="t" r="r" b="b"/>
                <a:pathLst>
                  <a:path w="10776" h="14052" extrusionOk="0">
                    <a:moveTo>
                      <a:pt x="5388" y="0"/>
                    </a:moveTo>
                    <a:cubicBezTo>
                      <a:pt x="3939" y="0"/>
                      <a:pt x="2741" y="1071"/>
                      <a:pt x="2552" y="2489"/>
                    </a:cubicBezTo>
                    <a:lnTo>
                      <a:pt x="4569" y="2489"/>
                    </a:lnTo>
                    <a:cubicBezTo>
                      <a:pt x="4789" y="2489"/>
                      <a:pt x="5010" y="2678"/>
                      <a:pt x="5010" y="2867"/>
                    </a:cubicBezTo>
                    <a:cubicBezTo>
                      <a:pt x="5010" y="3056"/>
                      <a:pt x="4789" y="3277"/>
                      <a:pt x="4569" y="3277"/>
                    </a:cubicBezTo>
                    <a:lnTo>
                      <a:pt x="2489" y="3277"/>
                    </a:lnTo>
                    <a:lnTo>
                      <a:pt x="2489" y="4096"/>
                    </a:lnTo>
                    <a:lnTo>
                      <a:pt x="4569" y="4096"/>
                    </a:lnTo>
                    <a:cubicBezTo>
                      <a:pt x="4789" y="4096"/>
                      <a:pt x="5010" y="4285"/>
                      <a:pt x="5010" y="4537"/>
                    </a:cubicBezTo>
                    <a:cubicBezTo>
                      <a:pt x="5010" y="4757"/>
                      <a:pt x="4789" y="4915"/>
                      <a:pt x="4569" y="4915"/>
                    </a:cubicBezTo>
                    <a:lnTo>
                      <a:pt x="2489" y="4915"/>
                    </a:lnTo>
                    <a:lnTo>
                      <a:pt x="2489" y="5734"/>
                    </a:lnTo>
                    <a:lnTo>
                      <a:pt x="4569" y="5734"/>
                    </a:lnTo>
                    <a:cubicBezTo>
                      <a:pt x="4789" y="5734"/>
                      <a:pt x="5010" y="5955"/>
                      <a:pt x="5010" y="6144"/>
                    </a:cubicBezTo>
                    <a:cubicBezTo>
                      <a:pt x="5010" y="6396"/>
                      <a:pt x="4789" y="6585"/>
                      <a:pt x="4569" y="6585"/>
                    </a:cubicBezTo>
                    <a:lnTo>
                      <a:pt x="2552" y="6585"/>
                    </a:lnTo>
                    <a:cubicBezTo>
                      <a:pt x="2741" y="7845"/>
                      <a:pt x="3750" y="8822"/>
                      <a:pt x="5010" y="9011"/>
                    </a:cubicBezTo>
                    <a:lnTo>
                      <a:pt x="5010" y="9861"/>
                    </a:lnTo>
                    <a:cubicBezTo>
                      <a:pt x="2804" y="9641"/>
                      <a:pt x="1072" y="7876"/>
                      <a:pt x="851" y="5671"/>
                    </a:cubicBezTo>
                    <a:lnTo>
                      <a:pt x="851" y="5671"/>
                    </a:lnTo>
                    <a:cubicBezTo>
                      <a:pt x="977" y="5703"/>
                      <a:pt x="1135" y="5734"/>
                      <a:pt x="1261" y="5734"/>
                    </a:cubicBezTo>
                    <a:cubicBezTo>
                      <a:pt x="1418" y="5734"/>
                      <a:pt x="1544" y="5703"/>
                      <a:pt x="1702" y="5671"/>
                    </a:cubicBezTo>
                    <a:lnTo>
                      <a:pt x="1702" y="3340"/>
                    </a:lnTo>
                    <a:cubicBezTo>
                      <a:pt x="1576" y="3308"/>
                      <a:pt x="1418" y="3277"/>
                      <a:pt x="1261" y="3277"/>
                    </a:cubicBezTo>
                    <a:cubicBezTo>
                      <a:pt x="599" y="3277"/>
                      <a:pt x="0" y="3812"/>
                      <a:pt x="0" y="4537"/>
                    </a:cubicBezTo>
                    <a:lnTo>
                      <a:pt x="0" y="5356"/>
                    </a:lnTo>
                    <a:cubicBezTo>
                      <a:pt x="0" y="8191"/>
                      <a:pt x="2206" y="10523"/>
                      <a:pt x="4947" y="10712"/>
                    </a:cubicBezTo>
                    <a:lnTo>
                      <a:pt x="4947" y="11657"/>
                    </a:lnTo>
                    <a:cubicBezTo>
                      <a:pt x="4002" y="11846"/>
                      <a:pt x="3308" y="12697"/>
                      <a:pt x="3308" y="13673"/>
                    </a:cubicBezTo>
                    <a:cubicBezTo>
                      <a:pt x="3308" y="13894"/>
                      <a:pt x="3497" y="14051"/>
                      <a:pt x="3750" y="14051"/>
                    </a:cubicBezTo>
                    <a:lnTo>
                      <a:pt x="7058" y="14051"/>
                    </a:lnTo>
                    <a:cubicBezTo>
                      <a:pt x="7278" y="14051"/>
                      <a:pt x="7436" y="13862"/>
                      <a:pt x="7436" y="13673"/>
                    </a:cubicBezTo>
                    <a:cubicBezTo>
                      <a:pt x="7436" y="12697"/>
                      <a:pt x="6743" y="11815"/>
                      <a:pt x="5797" y="11657"/>
                    </a:cubicBezTo>
                    <a:lnTo>
                      <a:pt x="5797" y="10712"/>
                    </a:lnTo>
                    <a:cubicBezTo>
                      <a:pt x="8570" y="10523"/>
                      <a:pt x="10775" y="8191"/>
                      <a:pt x="10775" y="5356"/>
                    </a:cubicBezTo>
                    <a:lnTo>
                      <a:pt x="10775" y="4537"/>
                    </a:lnTo>
                    <a:cubicBezTo>
                      <a:pt x="10775" y="3875"/>
                      <a:pt x="10240" y="3277"/>
                      <a:pt x="9515" y="3277"/>
                    </a:cubicBezTo>
                    <a:cubicBezTo>
                      <a:pt x="9357" y="3277"/>
                      <a:pt x="9263" y="3308"/>
                      <a:pt x="9137" y="3340"/>
                    </a:cubicBezTo>
                    <a:lnTo>
                      <a:pt x="9137" y="5671"/>
                    </a:lnTo>
                    <a:cubicBezTo>
                      <a:pt x="9263" y="5703"/>
                      <a:pt x="9420" y="5734"/>
                      <a:pt x="9515" y="5734"/>
                    </a:cubicBezTo>
                    <a:cubicBezTo>
                      <a:pt x="9672" y="5734"/>
                      <a:pt x="9798" y="5703"/>
                      <a:pt x="9925" y="5671"/>
                    </a:cubicBezTo>
                    <a:lnTo>
                      <a:pt x="9925" y="5671"/>
                    </a:lnTo>
                    <a:cubicBezTo>
                      <a:pt x="9767" y="7876"/>
                      <a:pt x="8003" y="9641"/>
                      <a:pt x="5797" y="9861"/>
                    </a:cubicBezTo>
                    <a:lnTo>
                      <a:pt x="5797" y="9011"/>
                    </a:lnTo>
                    <a:cubicBezTo>
                      <a:pt x="7058" y="8822"/>
                      <a:pt x="8034" y="7845"/>
                      <a:pt x="8223" y="6585"/>
                    </a:cubicBezTo>
                    <a:lnTo>
                      <a:pt x="6207" y="6585"/>
                    </a:lnTo>
                    <a:cubicBezTo>
                      <a:pt x="5986" y="6585"/>
                      <a:pt x="5829" y="6396"/>
                      <a:pt x="5829" y="6144"/>
                    </a:cubicBezTo>
                    <a:cubicBezTo>
                      <a:pt x="5829" y="5892"/>
                      <a:pt x="6018" y="5734"/>
                      <a:pt x="6207" y="5734"/>
                    </a:cubicBezTo>
                    <a:lnTo>
                      <a:pt x="8318" y="5734"/>
                    </a:lnTo>
                    <a:lnTo>
                      <a:pt x="8318" y="4915"/>
                    </a:lnTo>
                    <a:lnTo>
                      <a:pt x="6207" y="4915"/>
                    </a:lnTo>
                    <a:cubicBezTo>
                      <a:pt x="5986" y="4915"/>
                      <a:pt x="5829" y="4726"/>
                      <a:pt x="5829" y="4537"/>
                    </a:cubicBezTo>
                    <a:cubicBezTo>
                      <a:pt x="5829" y="4285"/>
                      <a:pt x="6018" y="4096"/>
                      <a:pt x="6207" y="4096"/>
                    </a:cubicBezTo>
                    <a:lnTo>
                      <a:pt x="8318" y="4096"/>
                    </a:lnTo>
                    <a:lnTo>
                      <a:pt x="8318" y="3277"/>
                    </a:lnTo>
                    <a:lnTo>
                      <a:pt x="6207" y="3277"/>
                    </a:lnTo>
                    <a:cubicBezTo>
                      <a:pt x="5986" y="3277"/>
                      <a:pt x="5829" y="3056"/>
                      <a:pt x="5829" y="2867"/>
                    </a:cubicBezTo>
                    <a:cubicBezTo>
                      <a:pt x="5829" y="2678"/>
                      <a:pt x="6018" y="2489"/>
                      <a:pt x="6207" y="2489"/>
                    </a:cubicBezTo>
                    <a:lnTo>
                      <a:pt x="8223" y="2489"/>
                    </a:lnTo>
                    <a:cubicBezTo>
                      <a:pt x="8034" y="1071"/>
                      <a:pt x="6806" y="0"/>
                      <a:pt x="5388" y="0"/>
                    </a:cubicBezTo>
                    <a:close/>
                  </a:path>
                </a:pathLst>
              </a:custGeom>
              <a:solidFill>
                <a:schemeClr val="bg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grpSp>
        <p:nvGrpSpPr>
          <p:cNvPr id="35" name="Google Shape;8023;p60">
            <a:extLst>
              <a:ext uri="{FF2B5EF4-FFF2-40B4-BE49-F238E27FC236}">
                <a16:creationId xmlns:a16="http://schemas.microsoft.com/office/drawing/2014/main" id="{9645ECB7-DE0A-4046-AB0C-67DF40EE758F}"/>
              </a:ext>
            </a:extLst>
          </p:cNvPr>
          <p:cNvGrpSpPr/>
          <p:nvPr/>
        </p:nvGrpSpPr>
        <p:grpSpPr>
          <a:xfrm>
            <a:off x="4921457" y="2628972"/>
            <a:ext cx="763929" cy="732222"/>
            <a:chOff x="-8674650" y="3210975"/>
            <a:chExt cx="376525" cy="352275"/>
          </a:xfrm>
          <a:solidFill>
            <a:schemeClr val="bg1"/>
          </a:solidFill>
        </p:grpSpPr>
        <p:sp>
          <p:nvSpPr>
            <p:cNvPr id="36" name="Google Shape;8024;p60">
              <a:extLst>
                <a:ext uri="{FF2B5EF4-FFF2-40B4-BE49-F238E27FC236}">
                  <a16:creationId xmlns:a16="http://schemas.microsoft.com/office/drawing/2014/main" id="{795BCD82-2B09-B549-A559-F78CB0BEABB0}"/>
                </a:ext>
              </a:extLst>
            </p:cNvPr>
            <p:cNvSpPr/>
            <p:nvPr/>
          </p:nvSpPr>
          <p:spPr>
            <a:xfrm>
              <a:off x="-8542325" y="3335375"/>
              <a:ext cx="112650" cy="104375"/>
            </a:xfrm>
            <a:custGeom>
              <a:avLst/>
              <a:gdLst/>
              <a:ahLst/>
              <a:cxnLst/>
              <a:rect l="l" t="t" r="r" b="b"/>
              <a:pathLst>
                <a:path w="4506" h="4175" extrusionOk="0">
                  <a:moveTo>
                    <a:pt x="2226" y="843"/>
                  </a:moveTo>
                  <a:cubicBezTo>
                    <a:pt x="2537" y="843"/>
                    <a:pt x="2852" y="969"/>
                    <a:pt x="3120" y="1221"/>
                  </a:cubicBezTo>
                  <a:cubicBezTo>
                    <a:pt x="3624" y="1694"/>
                    <a:pt x="3624" y="2545"/>
                    <a:pt x="3120" y="3017"/>
                  </a:cubicBezTo>
                  <a:cubicBezTo>
                    <a:pt x="2883" y="3238"/>
                    <a:pt x="2568" y="3348"/>
                    <a:pt x="2249" y="3348"/>
                  </a:cubicBezTo>
                  <a:cubicBezTo>
                    <a:pt x="1930" y="3348"/>
                    <a:pt x="1607" y="3238"/>
                    <a:pt x="1355" y="3017"/>
                  </a:cubicBezTo>
                  <a:cubicBezTo>
                    <a:pt x="883" y="2545"/>
                    <a:pt x="883" y="1694"/>
                    <a:pt x="1355" y="1221"/>
                  </a:cubicBezTo>
                  <a:cubicBezTo>
                    <a:pt x="1607" y="969"/>
                    <a:pt x="1915" y="843"/>
                    <a:pt x="2226" y="843"/>
                  </a:cubicBezTo>
                  <a:close/>
                  <a:moveTo>
                    <a:pt x="2277" y="1"/>
                  </a:moveTo>
                  <a:cubicBezTo>
                    <a:pt x="1749" y="1"/>
                    <a:pt x="1214" y="197"/>
                    <a:pt x="788" y="591"/>
                  </a:cubicBezTo>
                  <a:cubicBezTo>
                    <a:pt x="1" y="1379"/>
                    <a:pt x="1" y="2765"/>
                    <a:pt x="788" y="3584"/>
                  </a:cubicBezTo>
                  <a:cubicBezTo>
                    <a:pt x="1182" y="3978"/>
                    <a:pt x="1718" y="4175"/>
                    <a:pt x="2253" y="4175"/>
                  </a:cubicBezTo>
                  <a:cubicBezTo>
                    <a:pt x="2789" y="4175"/>
                    <a:pt x="3324" y="3978"/>
                    <a:pt x="3718" y="3584"/>
                  </a:cubicBezTo>
                  <a:cubicBezTo>
                    <a:pt x="4506" y="2797"/>
                    <a:pt x="4506" y="1442"/>
                    <a:pt x="3718" y="591"/>
                  </a:cubicBezTo>
                  <a:cubicBezTo>
                    <a:pt x="3324" y="197"/>
                    <a:pt x="2805" y="1"/>
                    <a:pt x="22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8025;p60">
              <a:extLst>
                <a:ext uri="{FF2B5EF4-FFF2-40B4-BE49-F238E27FC236}">
                  <a16:creationId xmlns:a16="http://schemas.microsoft.com/office/drawing/2014/main" id="{80930636-A2FE-E04C-B196-38B7B5FB4FE4}"/>
                </a:ext>
              </a:extLst>
            </p:cNvPr>
            <p:cNvSpPr/>
            <p:nvPr/>
          </p:nvSpPr>
          <p:spPr>
            <a:xfrm>
              <a:off x="-8496650" y="3377125"/>
              <a:ext cx="22875" cy="20900"/>
            </a:xfrm>
            <a:custGeom>
              <a:avLst/>
              <a:gdLst/>
              <a:ahLst/>
              <a:cxnLst/>
              <a:rect l="l" t="t" r="r" b="b"/>
              <a:pathLst>
                <a:path w="915" h="836" extrusionOk="0">
                  <a:moveTo>
                    <a:pt x="458" y="0"/>
                  </a:moveTo>
                  <a:cubicBezTo>
                    <a:pt x="348" y="0"/>
                    <a:pt x="237" y="40"/>
                    <a:pt x="159" y="118"/>
                  </a:cubicBezTo>
                  <a:cubicBezTo>
                    <a:pt x="1" y="276"/>
                    <a:pt x="1" y="560"/>
                    <a:pt x="159" y="717"/>
                  </a:cubicBezTo>
                  <a:cubicBezTo>
                    <a:pt x="237" y="796"/>
                    <a:pt x="348" y="835"/>
                    <a:pt x="458" y="835"/>
                  </a:cubicBezTo>
                  <a:cubicBezTo>
                    <a:pt x="568" y="835"/>
                    <a:pt x="678" y="796"/>
                    <a:pt x="757" y="717"/>
                  </a:cubicBezTo>
                  <a:cubicBezTo>
                    <a:pt x="915" y="560"/>
                    <a:pt x="915" y="276"/>
                    <a:pt x="757" y="118"/>
                  </a:cubicBezTo>
                  <a:cubicBezTo>
                    <a:pt x="678" y="40"/>
                    <a:pt x="568" y="0"/>
                    <a:pt x="45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8026;p60">
              <a:extLst>
                <a:ext uri="{FF2B5EF4-FFF2-40B4-BE49-F238E27FC236}">
                  <a16:creationId xmlns:a16="http://schemas.microsoft.com/office/drawing/2014/main" id="{7C7FF8EB-5736-9C49-9D54-8AB6AADFFA31}"/>
                </a:ext>
              </a:extLst>
            </p:cNvPr>
            <p:cNvSpPr/>
            <p:nvPr/>
          </p:nvSpPr>
          <p:spPr>
            <a:xfrm>
              <a:off x="-8540750" y="3332825"/>
              <a:ext cx="242625" cy="230425"/>
            </a:xfrm>
            <a:custGeom>
              <a:avLst/>
              <a:gdLst/>
              <a:ahLst/>
              <a:cxnLst/>
              <a:rect l="l" t="t" r="r" b="b"/>
              <a:pathLst>
                <a:path w="9705" h="9217" extrusionOk="0">
                  <a:moveTo>
                    <a:pt x="8917" y="0"/>
                  </a:moveTo>
                  <a:lnTo>
                    <a:pt x="4978" y="1449"/>
                  </a:lnTo>
                  <a:cubicBezTo>
                    <a:pt x="5262" y="2521"/>
                    <a:pt x="4947" y="3529"/>
                    <a:pt x="4254" y="4253"/>
                  </a:cubicBezTo>
                  <a:cubicBezTo>
                    <a:pt x="3721" y="4763"/>
                    <a:pt x="2999" y="5069"/>
                    <a:pt x="2241" y="5069"/>
                  </a:cubicBezTo>
                  <a:cubicBezTo>
                    <a:pt x="1969" y="5069"/>
                    <a:pt x="1693" y="5030"/>
                    <a:pt x="1418" y="4946"/>
                  </a:cubicBezTo>
                  <a:lnTo>
                    <a:pt x="1" y="8853"/>
                  </a:lnTo>
                  <a:cubicBezTo>
                    <a:pt x="727" y="9095"/>
                    <a:pt x="1483" y="9216"/>
                    <a:pt x="2238" y="9216"/>
                  </a:cubicBezTo>
                  <a:cubicBezTo>
                    <a:pt x="4038" y="9216"/>
                    <a:pt x="5830" y="8528"/>
                    <a:pt x="7184" y="7152"/>
                  </a:cubicBezTo>
                  <a:cubicBezTo>
                    <a:pt x="9137" y="5230"/>
                    <a:pt x="9704" y="2426"/>
                    <a:pt x="891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8027;p60">
              <a:extLst>
                <a:ext uri="{FF2B5EF4-FFF2-40B4-BE49-F238E27FC236}">
                  <a16:creationId xmlns:a16="http://schemas.microsoft.com/office/drawing/2014/main" id="{CCCDFD95-F5BA-1D42-AD05-B00C8111D93E}"/>
                </a:ext>
              </a:extLst>
            </p:cNvPr>
            <p:cNvSpPr/>
            <p:nvPr/>
          </p:nvSpPr>
          <p:spPr>
            <a:xfrm>
              <a:off x="-8645500" y="3428125"/>
              <a:ext cx="120525" cy="118950"/>
            </a:xfrm>
            <a:custGeom>
              <a:avLst/>
              <a:gdLst/>
              <a:ahLst/>
              <a:cxnLst/>
              <a:rect l="l" t="t" r="r" b="b"/>
              <a:pathLst>
                <a:path w="4821" h="4758" extrusionOk="0">
                  <a:moveTo>
                    <a:pt x="3939" y="0"/>
                  </a:moveTo>
                  <a:lnTo>
                    <a:pt x="1" y="1418"/>
                  </a:lnTo>
                  <a:cubicBezTo>
                    <a:pt x="347" y="2143"/>
                    <a:pt x="788" y="2804"/>
                    <a:pt x="1387" y="3403"/>
                  </a:cubicBezTo>
                  <a:cubicBezTo>
                    <a:pt x="1985" y="3970"/>
                    <a:pt x="2678" y="4442"/>
                    <a:pt x="3403" y="4757"/>
                  </a:cubicBezTo>
                  <a:lnTo>
                    <a:pt x="4821" y="819"/>
                  </a:lnTo>
                  <a:cubicBezTo>
                    <a:pt x="4663" y="756"/>
                    <a:pt x="4506" y="599"/>
                    <a:pt x="4348" y="473"/>
                  </a:cubicBezTo>
                  <a:cubicBezTo>
                    <a:pt x="4191" y="315"/>
                    <a:pt x="4065" y="158"/>
                    <a:pt x="39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8028;p60">
              <a:extLst>
                <a:ext uri="{FF2B5EF4-FFF2-40B4-BE49-F238E27FC236}">
                  <a16:creationId xmlns:a16="http://schemas.microsoft.com/office/drawing/2014/main" id="{D668D2E3-0BD0-AC4F-82AE-FA2C3438B721}"/>
                </a:ext>
              </a:extLst>
            </p:cNvPr>
            <p:cNvSpPr/>
            <p:nvPr/>
          </p:nvSpPr>
          <p:spPr>
            <a:xfrm>
              <a:off x="-8448600" y="3227275"/>
              <a:ext cx="122900" cy="122900"/>
            </a:xfrm>
            <a:custGeom>
              <a:avLst/>
              <a:gdLst/>
              <a:ahLst/>
              <a:cxnLst/>
              <a:rect l="l" t="t" r="r" b="b"/>
              <a:pathLst>
                <a:path w="4916" h="4916" extrusionOk="0">
                  <a:moveTo>
                    <a:pt x="1419" y="1"/>
                  </a:moveTo>
                  <a:lnTo>
                    <a:pt x="1" y="3939"/>
                  </a:lnTo>
                  <a:cubicBezTo>
                    <a:pt x="190" y="4065"/>
                    <a:pt x="410" y="4191"/>
                    <a:pt x="568" y="4380"/>
                  </a:cubicBezTo>
                  <a:cubicBezTo>
                    <a:pt x="725" y="4537"/>
                    <a:pt x="883" y="4726"/>
                    <a:pt x="977" y="4915"/>
                  </a:cubicBezTo>
                  <a:lnTo>
                    <a:pt x="4916" y="3466"/>
                  </a:lnTo>
                  <a:cubicBezTo>
                    <a:pt x="4569" y="2710"/>
                    <a:pt x="4096" y="2017"/>
                    <a:pt x="3498" y="1418"/>
                  </a:cubicBezTo>
                  <a:cubicBezTo>
                    <a:pt x="2931" y="820"/>
                    <a:pt x="2175" y="347"/>
                    <a:pt x="1419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8029;p60">
              <a:extLst>
                <a:ext uri="{FF2B5EF4-FFF2-40B4-BE49-F238E27FC236}">
                  <a16:creationId xmlns:a16="http://schemas.microsoft.com/office/drawing/2014/main" id="{56FC08D1-DC27-B244-A255-60BFAB35DEA7}"/>
                </a:ext>
              </a:extLst>
            </p:cNvPr>
            <p:cNvSpPr/>
            <p:nvPr/>
          </p:nvSpPr>
          <p:spPr>
            <a:xfrm>
              <a:off x="-8674650" y="3210975"/>
              <a:ext cx="241825" cy="232925"/>
            </a:xfrm>
            <a:custGeom>
              <a:avLst/>
              <a:gdLst/>
              <a:ahLst/>
              <a:cxnLst/>
              <a:rect l="l" t="t" r="r" b="b"/>
              <a:pathLst>
                <a:path w="9673" h="9317" extrusionOk="0">
                  <a:moveTo>
                    <a:pt x="7515" y="0"/>
                  </a:moveTo>
                  <a:cubicBezTo>
                    <a:pt x="5700" y="0"/>
                    <a:pt x="3894" y="698"/>
                    <a:pt x="2521" y="2070"/>
                  </a:cubicBezTo>
                  <a:cubicBezTo>
                    <a:pt x="568" y="3992"/>
                    <a:pt x="1" y="6827"/>
                    <a:pt x="820" y="9316"/>
                  </a:cubicBezTo>
                  <a:lnTo>
                    <a:pt x="4758" y="7899"/>
                  </a:lnTo>
                  <a:cubicBezTo>
                    <a:pt x="4475" y="6796"/>
                    <a:pt x="4790" y="5693"/>
                    <a:pt x="5514" y="5000"/>
                  </a:cubicBezTo>
                  <a:cubicBezTo>
                    <a:pt x="6037" y="4454"/>
                    <a:pt x="6793" y="4194"/>
                    <a:pt x="7538" y="4194"/>
                  </a:cubicBezTo>
                  <a:cubicBezTo>
                    <a:pt x="7781" y="4194"/>
                    <a:pt x="8023" y="4221"/>
                    <a:pt x="8255" y="4276"/>
                  </a:cubicBezTo>
                  <a:lnTo>
                    <a:pt x="9673" y="337"/>
                  </a:lnTo>
                  <a:cubicBezTo>
                    <a:pt x="8970" y="112"/>
                    <a:pt x="8242" y="0"/>
                    <a:pt x="751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A3871C9-8412-F649-93D3-24AFC59E7D67}"/>
              </a:ext>
            </a:extLst>
          </p:cNvPr>
          <p:cNvSpPr txBox="1"/>
          <p:nvPr/>
        </p:nvSpPr>
        <p:spPr>
          <a:xfrm>
            <a:off x="347967" y="4833799"/>
            <a:ext cx="457349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*</a:t>
            </a:r>
            <a:r>
              <a:rPr lang="en-GB" sz="900" dirty="0">
                <a:solidFill>
                  <a:schemeClr val="tx1"/>
                </a:solidFill>
              </a:rPr>
              <a:t>Quote from - https://</a:t>
            </a:r>
            <a:r>
              <a:rPr lang="en-GB" sz="900" dirty="0" err="1">
                <a:solidFill>
                  <a:schemeClr val="tx1"/>
                </a:solidFill>
              </a:rPr>
              <a:t>www.discwizards.com</a:t>
            </a:r>
            <a:r>
              <a:rPr lang="en-GB" sz="900" dirty="0">
                <a:solidFill>
                  <a:schemeClr val="tx1"/>
                </a:solidFill>
              </a:rPr>
              <a:t>/vinyl-</a:t>
            </a:r>
            <a:r>
              <a:rPr lang="en-GB" sz="900" dirty="0" err="1">
                <a:solidFill>
                  <a:schemeClr val="tx1"/>
                </a:solidFill>
              </a:rPr>
              <a:t>pressing.htm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09012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2" name="Google Shape;602;p35"/>
          <p:cNvSpPr txBox="1">
            <a:spLocks noGrp="1"/>
          </p:cNvSpPr>
          <p:nvPr>
            <p:ph type="ctrTitle"/>
          </p:nvPr>
        </p:nvSpPr>
        <p:spPr>
          <a:xfrm>
            <a:off x="619900" y="134800"/>
            <a:ext cx="79041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MUSIC VIDEO - £100</a:t>
            </a:r>
            <a:endParaRPr dirty="0"/>
          </a:p>
        </p:txBody>
      </p:sp>
      <p:sp>
        <p:nvSpPr>
          <p:cNvPr id="603" name="Google Shape;603;p35"/>
          <p:cNvSpPr txBox="1">
            <a:spLocks noGrp="1"/>
          </p:cNvSpPr>
          <p:nvPr>
            <p:ph type="ctrTitle" idx="2"/>
          </p:nvPr>
        </p:nvSpPr>
        <p:spPr>
          <a:xfrm>
            <a:off x="2210801" y="1781296"/>
            <a:ext cx="1127100" cy="3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 dirty="0"/>
              <a:t>Travel - £20</a:t>
            </a:r>
            <a:endParaRPr sz="1200" dirty="0"/>
          </a:p>
        </p:txBody>
      </p:sp>
      <p:sp>
        <p:nvSpPr>
          <p:cNvPr id="604" name="Google Shape;604;p35"/>
          <p:cNvSpPr txBox="1">
            <a:spLocks noGrp="1"/>
          </p:cNvSpPr>
          <p:nvPr>
            <p:ph type="subTitle" idx="1"/>
          </p:nvPr>
        </p:nvSpPr>
        <p:spPr>
          <a:xfrm>
            <a:off x="2084501" y="1940896"/>
            <a:ext cx="1379700" cy="9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</a:pPr>
            <a:r>
              <a:rPr lang="es" dirty="0"/>
              <a:t>As the song is in relation to the busy streets of London, it would be appropriate for me to travel to a location that suits the themes of busy London streets.</a:t>
            </a:r>
          </a:p>
        </p:txBody>
      </p:sp>
      <p:sp>
        <p:nvSpPr>
          <p:cNvPr id="605" name="Google Shape;605;p35"/>
          <p:cNvSpPr txBox="1">
            <a:spLocks noGrp="1"/>
          </p:cNvSpPr>
          <p:nvPr>
            <p:ph type="ctrTitle" idx="3"/>
          </p:nvPr>
        </p:nvSpPr>
        <p:spPr>
          <a:xfrm>
            <a:off x="4008282" y="3231609"/>
            <a:ext cx="1127100" cy="3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200" dirty="0"/>
              <a:t>POST PRODUCTION - £50</a:t>
            </a:r>
            <a:endParaRPr sz="1200" dirty="0"/>
          </a:p>
        </p:txBody>
      </p:sp>
      <p:sp>
        <p:nvSpPr>
          <p:cNvPr id="606" name="Google Shape;606;p35"/>
          <p:cNvSpPr txBox="1">
            <a:spLocks noGrp="1"/>
          </p:cNvSpPr>
          <p:nvPr>
            <p:ph type="ctrTitle" idx="5"/>
          </p:nvPr>
        </p:nvSpPr>
        <p:spPr>
          <a:xfrm>
            <a:off x="5744269" y="1910122"/>
            <a:ext cx="1252564" cy="319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sz="1400" dirty="0"/>
              <a:t>Videographer - £30</a:t>
            </a:r>
            <a:endParaRPr sz="1400" dirty="0"/>
          </a:p>
        </p:txBody>
      </p:sp>
      <p:sp>
        <p:nvSpPr>
          <p:cNvPr id="607" name="Google Shape;607;p35"/>
          <p:cNvSpPr txBox="1">
            <a:spLocks noGrp="1"/>
          </p:cNvSpPr>
          <p:nvPr>
            <p:ph type="subTitle" idx="4"/>
          </p:nvPr>
        </p:nvSpPr>
        <p:spPr>
          <a:xfrm>
            <a:off x="3881982" y="3391209"/>
            <a:ext cx="1379700" cy="9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 professional videographer/editor has quoted me £50 to edit the video, due to personal ties.</a:t>
            </a:r>
            <a:endParaRPr dirty="0"/>
          </a:p>
        </p:txBody>
      </p:sp>
      <p:grpSp>
        <p:nvGrpSpPr>
          <p:cNvPr id="608" name="Google Shape;608;p35"/>
          <p:cNvGrpSpPr/>
          <p:nvPr/>
        </p:nvGrpSpPr>
        <p:grpSpPr>
          <a:xfrm>
            <a:off x="12122240" y="-2385279"/>
            <a:ext cx="331366" cy="330494"/>
            <a:chOff x="-4570325" y="2405775"/>
            <a:chExt cx="294600" cy="293825"/>
          </a:xfrm>
        </p:grpSpPr>
        <p:sp>
          <p:nvSpPr>
            <p:cNvPr id="609" name="Google Shape;609;p35"/>
            <p:cNvSpPr/>
            <p:nvPr/>
          </p:nvSpPr>
          <p:spPr>
            <a:xfrm>
              <a:off x="-4570325" y="2405775"/>
              <a:ext cx="294600" cy="293825"/>
            </a:xfrm>
            <a:custGeom>
              <a:avLst/>
              <a:gdLst/>
              <a:ahLst/>
              <a:cxnLst/>
              <a:rect l="l" t="t" r="r" b="b"/>
              <a:pathLst>
                <a:path w="11784" h="11753" extrusionOk="0">
                  <a:moveTo>
                    <a:pt x="5734" y="694"/>
                  </a:moveTo>
                  <a:cubicBezTo>
                    <a:pt x="7624" y="694"/>
                    <a:pt x="9168" y="2238"/>
                    <a:pt x="9168" y="4128"/>
                  </a:cubicBezTo>
                  <a:cubicBezTo>
                    <a:pt x="9168" y="6050"/>
                    <a:pt x="7624" y="7594"/>
                    <a:pt x="5734" y="7594"/>
                  </a:cubicBezTo>
                  <a:cubicBezTo>
                    <a:pt x="3844" y="7594"/>
                    <a:pt x="2332" y="6018"/>
                    <a:pt x="2332" y="4128"/>
                  </a:cubicBezTo>
                  <a:cubicBezTo>
                    <a:pt x="2332" y="2238"/>
                    <a:pt x="3844" y="694"/>
                    <a:pt x="5734" y="694"/>
                  </a:cubicBezTo>
                  <a:close/>
                  <a:moveTo>
                    <a:pt x="977" y="7531"/>
                  </a:moveTo>
                  <a:cubicBezTo>
                    <a:pt x="1166" y="7531"/>
                    <a:pt x="1323" y="7688"/>
                    <a:pt x="1323" y="7909"/>
                  </a:cubicBezTo>
                  <a:cubicBezTo>
                    <a:pt x="1292" y="8129"/>
                    <a:pt x="1134" y="8255"/>
                    <a:pt x="977" y="8255"/>
                  </a:cubicBezTo>
                  <a:cubicBezTo>
                    <a:pt x="788" y="8255"/>
                    <a:pt x="630" y="8098"/>
                    <a:pt x="630" y="7909"/>
                  </a:cubicBezTo>
                  <a:cubicBezTo>
                    <a:pt x="630" y="7688"/>
                    <a:pt x="788" y="7531"/>
                    <a:pt x="977" y="7531"/>
                  </a:cubicBezTo>
                  <a:close/>
                  <a:moveTo>
                    <a:pt x="10586" y="7531"/>
                  </a:moveTo>
                  <a:cubicBezTo>
                    <a:pt x="10775" y="7531"/>
                    <a:pt x="10932" y="7688"/>
                    <a:pt x="10932" y="7909"/>
                  </a:cubicBezTo>
                  <a:cubicBezTo>
                    <a:pt x="10932" y="8129"/>
                    <a:pt x="10775" y="8255"/>
                    <a:pt x="10586" y="8255"/>
                  </a:cubicBezTo>
                  <a:cubicBezTo>
                    <a:pt x="10397" y="8255"/>
                    <a:pt x="10239" y="8098"/>
                    <a:pt x="10239" y="7909"/>
                  </a:cubicBezTo>
                  <a:cubicBezTo>
                    <a:pt x="10239" y="7688"/>
                    <a:pt x="10397" y="7531"/>
                    <a:pt x="10586" y="7531"/>
                  </a:cubicBezTo>
                  <a:close/>
                  <a:moveTo>
                    <a:pt x="3025" y="9641"/>
                  </a:moveTo>
                  <a:cubicBezTo>
                    <a:pt x="3214" y="9641"/>
                    <a:pt x="3371" y="9799"/>
                    <a:pt x="3371" y="9988"/>
                  </a:cubicBezTo>
                  <a:cubicBezTo>
                    <a:pt x="3340" y="10177"/>
                    <a:pt x="3214" y="10335"/>
                    <a:pt x="3025" y="10335"/>
                  </a:cubicBezTo>
                  <a:cubicBezTo>
                    <a:pt x="2836" y="10335"/>
                    <a:pt x="2678" y="10177"/>
                    <a:pt x="2678" y="9988"/>
                  </a:cubicBezTo>
                  <a:cubicBezTo>
                    <a:pt x="2678" y="9799"/>
                    <a:pt x="2836" y="9641"/>
                    <a:pt x="3025" y="9641"/>
                  </a:cubicBezTo>
                  <a:close/>
                  <a:moveTo>
                    <a:pt x="8475" y="9641"/>
                  </a:moveTo>
                  <a:cubicBezTo>
                    <a:pt x="8696" y="9641"/>
                    <a:pt x="8822" y="9799"/>
                    <a:pt x="8822" y="9988"/>
                  </a:cubicBezTo>
                  <a:cubicBezTo>
                    <a:pt x="8822" y="10177"/>
                    <a:pt x="8664" y="10335"/>
                    <a:pt x="8475" y="10335"/>
                  </a:cubicBezTo>
                  <a:cubicBezTo>
                    <a:pt x="8255" y="10335"/>
                    <a:pt x="8128" y="10177"/>
                    <a:pt x="8128" y="9988"/>
                  </a:cubicBezTo>
                  <a:cubicBezTo>
                    <a:pt x="8128" y="9799"/>
                    <a:pt x="8255" y="9641"/>
                    <a:pt x="8475" y="9641"/>
                  </a:cubicBezTo>
                  <a:close/>
                  <a:moveTo>
                    <a:pt x="5734" y="10303"/>
                  </a:moveTo>
                  <a:cubicBezTo>
                    <a:pt x="5955" y="10303"/>
                    <a:pt x="6112" y="10461"/>
                    <a:pt x="6112" y="10650"/>
                  </a:cubicBezTo>
                  <a:cubicBezTo>
                    <a:pt x="6112" y="10839"/>
                    <a:pt x="5955" y="10996"/>
                    <a:pt x="5734" y="10996"/>
                  </a:cubicBezTo>
                  <a:cubicBezTo>
                    <a:pt x="5545" y="10996"/>
                    <a:pt x="5388" y="10839"/>
                    <a:pt x="5388" y="10650"/>
                  </a:cubicBezTo>
                  <a:cubicBezTo>
                    <a:pt x="5388" y="10461"/>
                    <a:pt x="5545" y="10303"/>
                    <a:pt x="5734" y="10303"/>
                  </a:cubicBezTo>
                  <a:close/>
                  <a:moveTo>
                    <a:pt x="5797" y="1"/>
                  </a:moveTo>
                  <a:cubicBezTo>
                    <a:pt x="3497" y="1"/>
                    <a:pt x="1701" y="1860"/>
                    <a:pt x="1701" y="4097"/>
                  </a:cubicBezTo>
                  <a:cubicBezTo>
                    <a:pt x="1701" y="5010"/>
                    <a:pt x="2017" y="5924"/>
                    <a:pt x="2552" y="6617"/>
                  </a:cubicBezTo>
                  <a:lnTo>
                    <a:pt x="1701" y="7153"/>
                  </a:lnTo>
                  <a:cubicBezTo>
                    <a:pt x="1481" y="6995"/>
                    <a:pt x="1260" y="6901"/>
                    <a:pt x="1040" y="6901"/>
                  </a:cubicBezTo>
                  <a:cubicBezTo>
                    <a:pt x="473" y="6901"/>
                    <a:pt x="0" y="7373"/>
                    <a:pt x="0" y="7940"/>
                  </a:cubicBezTo>
                  <a:cubicBezTo>
                    <a:pt x="0" y="8476"/>
                    <a:pt x="473" y="8948"/>
                    <a:pt x="1040" y="8948"/>
                  </a:cubicBezTo>
                  <a:cubicBezTo>
                    <a:pt x="1575" y="8948"/>
                    <a:pt x="2048" y="8476"/>
                    <a:pt x="2048" y="7940"/>
                  </a:cubicBezTo>
                  <a:lnTo>
                    <a:pt x="2048" y="7751"/>
                  </a:lnTo>
                  <a:lnTo>
                    <a:pt x="3088" y="7153"/>
                  </a:lnTo>
                  <a:cubicBezTo>
                    <a:pt x="3340" y="7373"/>
                    <a:pt x="3623" y="7625"/>
                    <a:pt x="3970" y="7783"/>
                  </a:cubicBezTo>
                  <a:lnTo>
                    <a:pt x="3308" y="8948"/>
                  </a:lnTo>
                  <a:lnTo>
                    <a:pt x="3119" y="8948"/>
                  </a:lnTo>
                  <a:cubicBezTo>
                    <a:pt x="2552" y="8948"/>
                    <a:pt x="2080" y="9421"/>
                    <a:pt x="2080" y="9988"/>
                  </a:cubicBezTo>
                  <a:cubicBezTo>
                    <a:pt x="2080" y="10524"/>
                    <a:pt x="2552" y="10996"/>
                    <a:pt x="3119" y="10996"/>
                  </a:cubicBezTo>
                  <a:cubicBezTo>
                    <a:pt x="3655" y="10996"/>
                    <a:pt x="4127" y="10524"/>
                    <a:pt x="4127" y="9988"/>
                  </a:cubicBezTo>
                  <a:cubicBezTo>
                    <a:pt x="4127" y="9736"/>
                    <a:pt x="4064" y="9515"/>
                    <a:pt x="3907" y="9326"/>
                  </a:cubicBezTo>
                  <a:lnTo>
                    <a:pt x="4600" y="8098"/>
                  </a:lnTo>
                  <a:cubicBezTo>
                    <a:pt x="4883" y="8161"/>
                    <a:pt x="5199" y="8255"/>
                    <a:pt x="5514" y="8287"/>
                  </a:cubicBezTo>
                  <a:lnTo>
                    <a:pt x="5514" y="9736"/>
                  </a:lnTo>
                  <a:cubicBezTo>
                    <a:pt x="5136" y="9894"/>
                    <a:pt x="4852" y="10272"/>
                    <a:pt x="4852" y="10713"/>
                  </a:cubicBezTo>
                  <a:cubicBezTo>
                    <a:pt x="4852" y="11280"/>
                    <a:pt x="5325" y="11752"/>
                    <a:pt x="5860" y="11752"/>
                  </a:cubicBezTo>
                  <a:cubicBezTo>
                    <a:pt x="6427" y="11752"/>
                    <a:pt x="6900" y="11280"/>
                    <a:pt x="6900" y="10713"/>
                  </a:cubicBezTo>
                  <a:cubicBezTo>
                    <a:pt x="6900" y="10303"/>
                    <a:pt x="6616" y="9894"/>
                    <a:pt x="6238" y="9736"/>
                  </a:cubicBezTo>
                  <a:lnTo>
                    <a:pt x="6238" y="8287"/>
                  </a:lnTo>
                  <a:cubicBezTo>
                    <a:pt x="6553" y="8255"/>
                    <a:pt x="6868" y="8224"/>
                    <a:pt x="7120" y="8098"/>
                  </a:cubicBezTo>
                  <a:lnTo>
                    <a:pt x="7845" y="9326"/>
                  </a:lnTo>
                  <a:cubicBezTo>
                    <a:pt x="7687" y="9515"/>
                    <a:pt x="7593" y="9736"/>
                    <a:pt x="7593" y="9988"/>
                  </a:cubicBezTo>
                  <a:cubicBezTo>
                    <a:pt x="7593" y="10524"/>
                    <a:pt x="8065" y="10996"/>
                    <a:pt x="8633" y="10996"/>
                  </a:cubicBezTo>
                  <a:cubicBezTo>
                    <a:pt x="9168" y="10996"/>
                    <a:pt x="9641" y="10524"/>
                    <a:pt x="9641" y="9988"/>
                  </a:cubicBezTo>
                  <a:cubicBezTo>
                    <a:pt x="9641" y="9421"/>
                    <a:pt x="9168" y="8948"/>
                    <a:pt x="8633" y="8948"/>
                  </a:cubicBezTo>
                  <a:lnTo>
                    <a:pt x="8444" y="8948"/>
                  </a:lnTo>
                  <a:lnTo>
                    <a:pt x="7750" y="7783"/>
                  </a:lnTo>
                  <a:cubicBezTo>
                    <a:pt x="8065" y="7625"/>
                    <a:pt x="8381" y="7373"/>
                    <a:pt x="8664" y="7153"/>
                  </a:cubicBezTo>
                  <a:lnTo>
                    <a:pt x="9735" y="7751"/>
                  </a:lnTo>
                  <a:lnTo>
                    <a:pt x="9735" y="7940"/>
                  </a:lnTo>
                  <a:cubicBezTo>
                    <a:pt x="9735" y="8476"/>
                    <a:pt x="10208" y="8948"/>
                    <a:pt x="10743" y="8948"/>
                  </a:cubicBezTo>
                  <a:cubicBezTo>
                    <a:pt x="11310" y="8948"/>
                    <a:pt x="11783" y="8476"/>
                    <a:pt x="11783" y="7940"/>
                  </a:cubicBezTo>
                  <a:cubicBezTo>
                    <a:pt x="11626" y="7342"/>
                    <a:pt x="11153" y="6901"/>
                    <a:pt x="10586" y="6901"/>
                  </a:cubicBezTo>
                  <a:cubicBezTo>
                    <a:pt x="10302" y="6901"/>
                    <a:pt x="10082" y="6995"/>
                    <a:pt x="9924" y="7153"/>
                  </a:cubicBezTo>
                  <a:lnTo>
                    <a:pt x="9011" y="6617"/>
                  </a:lnTo>
                  <a:cubicBezTo>
                    <a:pt x="9578" y="5924"/>
                    <a:pt x="9893" y="5010"/>
                    <a:pt x="9893" y="4097"/>
                  </a:cubicBezTo>
                  <a:cubicBezTo>
                    <a:pt x="9893" y="1828"/>
                    <a:pt x="8034" y="1"/>
                    <a:pt x="579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610;p35"/>
            <p:cNvSpPr/>
            <p:nvPr/>
          </p:nvSpPr>
          <p:spPr>
            <a:xfrm>
              <a:off x="-4478175" y="2439650"/>
              <a:ext cx="103975" cy="120525"/>
            </a:xfrm>
            <a:custGeom>
              <a:avLst/>
              <a:gdLst/>
              <a:ahLst/>
              <a:cxnLst/>
              <a:rect l="l" t="t" r="r" b="b"/>
              <a:pathLst>
                <a:path w="4159" h="4821" extrusionOk="0">
                  <a:moveTo>
                    <a:pt x="2048" y="725"/>
                  </a:moveTo>
                  <a:cubicBezTo>
                    <a:pt x="2458" y="725"/>
                    <a:pt x="2741" y="1040"/>
                    <a:pt x="2741" y="1387"/>
                  </a:cubicBezTo>
                  <a:cubicBezTo>
                    <a:pt x="2741" y="1765"/>
                    <a:pt x="2426" y="2049"/>
                    <a:pt x="2048" y="2049"/>
                  </a:cubicBezTo>
                  <a:cubicBezTo>
                    <a:pt x="1702" y="2049"/>
                    <a:pt x="1387" y="1733"/>
                    <a:pt x="1387" y="1387"/>
                  </a:cubicBezTo>
                  <a:cubicBezTo>
                    <a:pt x="1387" y="1040"/>
                    <a:pt x="1702" y="725"/>
                    <a:pt x="2048" y="725"/>
                  </a:cubicBezTo>
                  <a:close/>
                  <a:moveTo>
                    <a:pt x="2363" y="2773"/>
                  </a:moveTo>
                  <a:cubicBezTo>
                    <a:pt x="2930" y="2773"/>
                    <a:pt x="3403" y="3246"/>
                    <a:pt x="3403" y="3781"/>
                  </a:cubicBezTo>
                  <a:lnTo>
                    <a:pt x="3403" y="4128"/>
                  </a:lnTo>
                  <a:lnTo>
                    <a:pt x="630" y="4128"/>
                  </a:lnTo>
                  <a:lnTo>
                    <a:pt x="630" y="3781"/>
                  </a:lnTo>
                  <a:lnTo>
                    <a:pt x="693" y="3781"/>
                  </a:lnTo>
                  <a:cubicBezTo>
                    <a:pt x="693" y="3246"/>
                    <a:pt x="1166" y="2773"/>
                    <a:pt x="1702" y="2773"/>
                  </a:cubicBezTo>
                  <a:close/>
                  <a:moveTo>
                    <a:pt x="2111" y="1"/>
                  </a:moveTo>
                  <a:cubicBezTo>
                    <a:pt x="1355" y="1"/>
                    <a:pt x="725" y="631"/>
                    <a:pt x="725" y="1387"/>
                  </a:cubicBezTo>
                  <a:cubicBezTo>
                    <a:pt x="725" y="1702"/>
                    <a:pt x="851" y="2017"/>
                    <a:pt x="1040" y="2238"/>
                  </a:cubicBezTo>
                  <a:cubicBezTo>
                    <a:pt x="441" y="2521"/>
                    <a:pt x="63" y="3120"/>
                    <a:pt x="63" y="3781"/>
                  </a:cubicBezTo>
                  <a:lnTo>
                    <a:pt x="63" y="4443"/>
                  </a:lnTo>
                  <a:cubicBezTo>
                    <a:pt x="0" y="4663"/>
                    <a:pt x="158" y="4821"/>
                    <a:pt x="378" y="4821"/>
                  </a:cubicBezTo>
                  <a:lnTo>
                    <a:pt x="3781" y="4821"/>
                  </a:lnTo>
                  <a:cubicBezTo>
                    <a:pt x="4001" y="4821"/>
                    <a:pt x="4159" y="4663"/>
                    <a:pt x="4159" y="4443"/>
                  </a:cubicBezTo>
                  <a:lnTo>
                    <a:pt x="4159" y="3781"/>
                  </a:lnTo>
                  <a:cubicBezTo>
                    <a:pt x="4159" y="3120"/>
                    <a:pt x="3749" y="2521"/>
                    <a:pt x="3151" y="2238"/>
                  </a:cubicBezTo>
                  <a:cubicBezTo>
                    <a:pt x="3371" y="2017"/>
                    <a:pt x="3466" y="1733"/>
                    <a:pt x="3466" y="1387"/>
                  </a:cubicBezTo>
                  <a:cubicBezTo>
                    <a:pt x="3466" y="631"/>
                    <a:pt x="2836" y="1"/>
                    <a:pt x="21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11" name="Google Shape;611;p35"/>
          <p:cNvGrpSpPr/>
          <p:nvPr/>
        </p:nvGrpSpPr>
        <p:grpSpPr>
          <a:xfrm>
            <a:off x="9618906" y="-2383930"/>
            <a:ext cx="329595" cy="327823"/>
            <a:chOff x="-3854375" y="2046625"/>
            <a:chExt cx="293025" cy="291450"/>
          </a:xfrm>
        </p:grpSpPr>
        <p:sp>
          <p:nvSpPr>
            <p:cNvPr id="612" name="Google Shape;612;p35"/>
            <p:cNvSpPr/>
            <p:nvPr/>
          </p:nvSpPr>
          <p:spPr>
            <a:xfrm>
              <a:off x="-3854375" y="2046625"/>
              <a:ext cx="293025" cy="291450"/>
            </a:xfrm>
            <a:custGeom>
              <a:avLst/>
              <a:gdLst/>
              <a:ahLst/>
              <a:cxnLst/>
              <a:rect l="l" t="t" r="r" b="b"/>
              <a:pathLst>
                <a:path w="11721" h="11658" extrusionOk="0">
                  <a:moveTo>
                    <a:pt x="7624" y="694"/>
                  </a:moveTo>
                  <a:cubicBezTo>
                    <a:pt x="9515" y="694"/>
                    <a:pt x="11058" y="2206"/>
                    <a:pt x="11058" y="4096"/>
                  </a:cubicBezTo>
                  <a:cubicBezTo>
                    <a:pt x="11058" y="5987"/>
                    <a:pt x="9515" y="7530"/>
                    <a:pt x="7624" y="7530"/>
                  </a:cubicBezTo>
                  <a:cubicBezTo>
                    <a:pt x="5734" y="7530"/>
                    <a:pt x="4190" y="5987"/>
                    <a:pt x="4190" y="4096"/>
                  </a:cubicBezTo>
                  <a:cubicBezTo>
                    <a:pt x="4190" y="2206"/>
                    <a:pt x="5734" y="694"/>
                    <a:pt x="7624" y="694"/>
                  </a:cubicBezTo>
                  <a:close/>
                  <a:moveTo>
                    <a:pt x="3336" y="8066"/>
                  </a:moveTo>
                  <a:cubicBezTo>
                    <a:pt x="3426" y="8066"/>
                    <a:pt x="3513" y="8098"/>
                    <a:pt x="3560" y="8161"/>
                  </a:cubicBezTo>
                  <a:cubicBezTo>
                    <a:pt x="3686" y="8287"/>
                    <a:pt x="3686" y="8507"/>
                    <a:pt x="3560" y="8633"/>
                  </a:cubicBezTo>
                  <a:lnTo>
                    <a:pt x="1323" y="10870"/>
                  </a:lnTo>
                  <a:cubicBezTo>
                    <a:pt x="1260" y="10933"/>
                    <a:pt x="1174" y="10964"/>
                    <a:pt x="1087" y="10964"/>
                  </a:cubicBezTo>
                  <a:cubicBezTo>
                    <a:pt x="1001" y="10964"/>
                    <a:pt x="914" y="10933"/>
                    <a:pt x="851" y="10870"/>
                  </a:cubicBezTo>
                  <a:cubicBezTo>
                    <a:pt x="725" y="10744"/>
                    <a:pt x="725" y="10523"/>
                    <a:pt x="851" y="10397"/>
                  </a:cubicBezTo>
                  <a:lnTo>
                    <a:pt x="3088" y="8161"/>
                  </a:lnTo>
                  <a:cubicBezTo>
                    <a:pt x="3151" y="8098"/>
                    <a:pt x="3245" y="8066"/>
                    <a:pt x="3336" y="8066"/>
                  </a:cubicBezTo>
                  <a:close/>
                  <a:moveTo>
                    <a:pt x="7624" y="1"/>
                  </a:moveTo>
                  <a:cubicBezTo>
                    <a:pt x="5356" y="1"/>
                    <a:pt x="3529" y="1860"/>
                    <a:pt x="3529" y="4096"/>
                  </a:cubicBezTo>
                  <a:cubicBezTo>
                    <a:pt x="3529" y="5136"/>
                    <a:pt x="3875" y="6050"/>
                    <a:pt x="4505" y="6743"/>
                  </a:cubicBezTo>
                  <a:lnTo>
                    <a:pt x="3812" y="7467"/>
                  </a:lnTo>
                  <a:cubicBezTo>
                    <a:pt x="3661" y="7386"/>
                    <a:pt x="3500" y="7347"/>
                    <a:pt x="3342" y="7347"/>
                  </a:cubicBezTo>
                  <a:cubicBezTo>
                    <a:pt x="3074" y="7347"/>
                    <a:pt x="2813" y="7458"/>
                    <a:pt x="2615" y="7656"/>
                  </a:cubicBezTo>
                  <a:lnTo>
                    <a:pt x="378" y="9893"/>
                  </a:lnTo>
                  <a:cubicBezTo>
                    <a:pt x="0" y="10271"/>
                    <a:pt x="0" y="10964"/>
                    <a:pt x="378" y="11343"/>
                  </a:cubicBezTo>
                  <a:cubicBezTo>
                    <a:pt x="567" y="11532"/>
                    <a:pt x="851" y="11658"/>
                    <a:pt x="1103" y="11658"/>
                  </a:cubicBezTo>
                  <a:cubicBezTo>
                    <a:pt x="1355" y="11658"/>
                    <a:pt x="1607" y="11532"/>
                    <a:pt x="1796" y="11343"/>
                  </a:cubicBezTo>
                  <a:lnTo>
                    <a:pt x="4033" y="9106"/>
                  </a:lnTo>
                  <a:cubicBezTo>
                    <a:pt x="4348" y="8791"/>
                    <a:pt x="4442" y="8318"/>
                    <a:pt x="4253" y="7909"/>
                  </a:cubicBezTo>
                  <a:lnTo>
                    <a:pt x="4947" y="7215"/>
                  </a:lnTo>
                  <a:cubicBezTo>
                    <a:pt x="5671" y="7814"/>
                    <a:pt x="6616" y="8192"/>
                    <a:pt x="7593" y="8192"/>
                  </a:cubicBezTo>
                  <a:cubicBezTo>
                    <a:pt x="9861" y="8192"/>
                    <a:pt x="11689" y="6333"/>
                    <a:pt x="11689" y="4096"/>
                  </a:cubicBezTo>
                  <a:cubicBezTo>
                    <a:pt x="11720" y="1828"/>
                    <a:pt x="9861" y="1"/>
                    <a:pt x="762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35"/>
            <p:cNvSpPr/>
            <p:nvPr/>
          </p:nvSpPr>
          <p:spPr>
            <a:xfrm>
              <a:off x="-3714975" y="2080500"/>
              <a:ext cx="103200" cy="119750"/>
            </a:xfrm>
            <a:custGeom>
              <a:avLst/>
              <a:gdLst/>
              <a:ahLst/>
              <a:cxnLst/>
              <a:rect l="l" t="t" r="r" b="b"/>
              <a:pathLst>
                <a:path w="4128" h="4790" extrusionOk="0">
                  <a:moveTo>
                    <a:pt x="2048" y="694"/>
                  </a:moveTo>
                  <a:cubicBezTo>
                    <a:pt x="2458" y="694"/>
                    <a:pt x="2710" y="1009"/>
                    <a:pt x="2710" y="1387"/>
                  </a:cubicBezTo>
                  <a:cubicBezTo>
                    <a:pt x="2710" y="1765"/>
                    <a:pt x="2395" y="2048"/>
                    <a:pt x="2048" y="2048"/>
                  </a:cubicBezTo>
                  <a:cubicBezTo>
                    <a:pt x="1702" y="2048"/>
                    <a:pt x="1387" y="1733"/>
                    <a:pt x="1387" y="1387"/>
                  </a:cubicBezTo>
                  <a:cubicBezTo>
                    <a:pt x="1355" y="1009"/>
                    <a:pt x="1670" y="694"/>
                    <a:pt x="2048" y="694"/>
                  </a:cubicBezTo>
                  <a:close/>
                  <a:moveTo>
                    <a:pt x="2363" y="2741"/>
                  </a:moveTo>
                  <a:cubicBezTo>
                    <a:pt x="2931" y="2741"/>
                    <a:pt x="3403" y="3214"/>
                    <a:pt x="3403" y="3781"/>
                  </a:cubicBezTo>
                  <a:lnTo>
                    <a:pt x="3403" y="4128"/>
                  </a:lnTo>
                  <a:lnTo>
                    <a:pt x="662" y="4128"/>
                  </a:lnTo>
                  <a:lnTo>
                    <a:pt x="662" y="3781"/>
                  </a:lnTo>
                  <a:cubicBezTo>
                    <a:pt x="662" y="3214"/>
                    <a:pt x="1135" y="2741"/>
                    <a:pt x="1702" y="2741"/>
                  </a:cubicBezTo>
                  <a:close/>
                  <a:moveTo>
                    <a:pt x="2048" y="1"/>
                  </a:moveTo>
                  <a:cubicBezTo>
                    <a:pt x="1292" y="1"/>
                    <a:pt x="662" y="631"/>
                    <a:pt x="662" y="1387"/>
                  </a:cubicBezTo>
                  <a:cubicBezTo>
                    <a:pt x="662" y="1702"/>
                    <a:pt x="788" y="2017"/>
                    <a:pt x="977" y="2237"/>
                  </a:cubicBezTo>
                  <a:cubicBezTo>
                    <a:pt x="410" y="2521"/>
                    <a:pt x="1" y="3119"/>
                    <a:pt x="1" y="3781"/>
                  </a:cubicBezTo>
                  <a:lnTo>
                    <a:pt x="1" y="4443"/>
                  </a:lnTo>
                  <a:cubicBezTo>
                    <a:pt x="1" y="4632"/>
                    <a:pt x="158" y="4789"/>
                    <a:pt x="347" y="4789"/>
                  </a:cubicBezTo>
                  <a:lnTo>
                    <a:pt x="3781" y="4789"/>
                  </a:lnTo>
                  <a:cubicBezTo>
                    <a:pt x="3970" y="4789"/>
                    <a:pt x="4128" y="4632"/>
                    <a:pt x="4128" y="4443"/>
                  </a:cubicBezTo>
                  <a:lnTo>
                    <a:pt x="4128" y="3781"/>
                  </a:lnTo>
                  <a:cubicBezTo>
                    <a:pt x="4096" y="3119"/>
                    <a:pt x="3718" y="2521"/>
                    <a:pt x="3120" y="2237"/>
                  </a:cubicBezTo>
                  <a:cubicBezTo>
                    <a:pt x="3309" y="2017"/>
                    <a:pt x="3435" y="1733"/>
                    <a:pt x="3435" y="1387"/>
                  </a:cubicBezTo>
                  <a:cubicBezTo>
                    <a:pt x="3435" y="631"/>
                    <a:pt x="2805" y="1"/>
                    <a:pt x="204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14" name="Google Shape;614;p35"/>
          <p:cNvSpPr txBox="1">
            <a:spLocks noGrp="1"/>
          </p:cNvSpPr>
          <p:nvPr>
            <p:ph type="subTitle" idx="6"/>
          </p:nvPr>
        </p:nvSpPr>
        <p:spPr>
          <a:xfrm>
            <a:off x="5680701" y="2100496"/>
            <a:ext cx="1379700" cy="98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As with the post production, I have connections to a aspiring professional videographer who is willing to do half a days work for £30</a:t>
            </a:r>
            <a:endParaRPr dirty="0"/>
          </a:p>
        </p:txBody>
      </p:sp>
      <p:grpSp>
        <p:nvGrpSpPr>
          <p:cNvPr id="25" name="Google Shape;6016;p55">
            <a:extLst>
              <a:ext uri="{FF2B5EF4-FFF2-40B4-BE49-F238E27FC236}">
                <a16:creationId xmlns:a16="http://schemas.microsoft.com/office/drawing/2014/main" id="{3F0FC314-689F-C24F-BBD4-38C931E3C67B}"/>
              </a:ext>
            </a:extLst>
          </p:cNvPr>
          <p:cNvGrpSpPr/>
          <p:nvPr/>
        </p:nvGrpSpPr>
        <p:grpSpPr>
          <a:xfrm>
            <a:off x="4406098" y="2654078"/>
            <a:ext cx="332705" cy="331821"/>
            <a:chOff x="-44914800" y="3560450"/>
            <a:chExt cx="300900" cy="300100"/>
          </a:xfrm>
          <a:solidFill>
            <a:schemeClr val="bg1"/>
          </a:solidFill>
        </p:grpSpPr>
        <p:sp>
          <p:nvSpPr>
            <p:cNvPr id="26" name="Google Shape;6017;p55">
              <a:extLst>
                <a:ext uri="{FF2B5EF4-FFF2-40B4-BE49-F238E27FC236}">
                  <a16:creationId xmlns:a16="http://schemas.microsoft.com/office/drawing/2014/main" id="{5D72CAC3-CB0E-D248-BA33-72A4A8AC7832}"/>
                </a:ext>
              </a:extLst>
            </p:cNvPr>
            <p:cNvSpPr/>
            <p:nvPr/>
          </p:nvSpPr>
          <p:spPr>
            <a:xfrm>
              <a:off x="-44914800" y="3560450"/>
              <a:ext cx="300900" cy="300100"/>
            </a:xfrm>
            <a:custGeom>
              <a:avLst/>
              <a:gdLst/>
              <a:ahLst/>
              <a:cxnLst/>
              <a:rect l="l" t="t" r="r" b="b"/>
              <a:pathLst>
                <a:path w="12036" h="12004" extrusionOk="0">
                  <a:moveTo>
                    <a:pt x="9893" y="1418"/>
                  </a:moveTo>
                  <a:lnTo>
                    <a:pt x="9893" y="1764"/>
                  </a:lnTo>
                  <a:cubicBezTo>
                    <a:pt x="9893" y="1953"/>
                    <a:pt x="10051" y="2111"/>
                    <a:pt x="10240" y="2111"/>
                  </a:cubicBezTo>
                  <a:lnTo>
                    <a:pt x="10618" y="2111"/>
                  </a:lnTo>
                  <a:lnTo>
                    <a:pt x="10618" y="9924"/>
                  </a:lnTo>
                  <a:lnTo>
                    <a:pt x="10240" y="9924"/>
                  </a:lnTo>
                  <a:cubicBezTo>
                    <a:pt x="10051" y="9924"/>
                    <a:pt x="9893" y="10082"/>
                    <a:pt x="9893" y="10271"/>
                  </a:cubicBezTo>
                  <a:lnTo>
                    <a:pt x="9893" y="10617"/>
                  </a:lnTo>
                  <a:lnTo>
                    <a:pt x="2143" y="10617"/>
                  </a:lnTo>
                  <a:lnTo>
                    <a:pt x="2143" y="10271"/>
                  </a:lnTo>
                  <a:cubicBezTo>
                    <a:pt x="2143" y="10082"/>
                    <a:pt x="1985" y="9924"/>
                    <a:pt x="1796" y="9924"/>
                  </a:cubicBezTo>
                  <a:lnTo>
                    <a:pt x="1450" y="9924"/>
                  </a:lnTo>
                  <a:lnTo>
                    <a:pt x="1450" y="2142"/>
                  </a:lnTo>
                  <a:lnTo>
                    <a:pt x="1796" y="2142"/>
                  </a:lnTo>
                  <a:cubicBezTo>
                    <a:pt x="1985" y="2142"/>
                    <a:pt x="2143" y="1985"/>
                    <a:pt x="2143" y="1796"/>
                  </a:cubicBezTo>
                  <a:lnTo>
                    <a:pt x="2143" y="1418"/>
                  </a:lnTo>
                  <a:close/>
                  <a:moveTo>
                    <a:pt x="379" y="0"/>
                  </a:moveTo>
                  <a:cubicBezTo>
                    <a:pt x="158" y="0"/>
                    <a:pt x="1" y="158"/>
                    <a:pt x="1" y="347"/>
                  </a:cubicBezTo>
                  <a:lnTo>
                    <a:pt x="1" y="1764"/>
                  </a:lnTo>
                  <a:cubicBezTo>
                    <a:pt x="1" y="1953"/>
                    <a:pt x="158" y="2111"/>
                    <a:pt x="379" y="2111"/>
                  </a:cubicBezTo>
                  <a:lnTo>
                    <a:pt x="725" y="2111"/>
                  </a:lnTo>
                  <a:lnTo>
                    <a:pt x="725" y="9861"/>
                  </a:lnTo>
                  <a:lnTo>
                    <a:pt x="379" y="9861"/>
                  </a:lnTo>
                  <a:cubicBezTo>
                    <a:pt x="158" y="9861"/>
                    <a:pt x="1" y="10019"/>
                    <a:pt x="1" y="10208"/>
                  </a:cubicBezTo>
                  <a:lnTo>
                    <a:pt x="1" y="11657"/>
                  </a:lnTo>
                  <a:cubicBezTo>
                    <a:pt x="1" y="11846"/>
                    <a:pt x="158" y="12003"/>
                    <a:pt x="379" y="12003"/>
                  </a:cubicBezTo>
                  <a:lnTo>
                    <a:pt x="1796" y="12003"/>
                  </a:lnTo>
                  <a:cubicBezTo>
                    <a:pt x="1985" y="12003"/>
                    <a:pt x="2143" y="11846"/>
                    <a:pt x="2143" y="11657"/>
                  </a:cubicBezTo>
                  <a:lnTo>
                    <a:pt x="2143" y="11279"/>
                  </a:lnTo>
                  <a:lnTo>
                    <a:pt x="9893" y="11279"/>
                  </a:lnTo>
                  <a:lnTo>
                    <a:pt x="9893" y="11657"/>
                  </a:lnTo>
                  <a:cubicBezTo>
                    <a:pt x="9893" y="11846"/>
                    <a:pt x="10051" y="12003"/>
                    <a:pt x="10240" y="12003"/>
                  </a:cubicBezTo>
                  <a:lnTo>
                    <a:pt x="11657" y="12003"/>
                  </a:lnTo>
                  <a:cubicBezTo>
                    <a:pt x="11878" y="12003"/>
                    <a:pt x="12036" y="11846"/>
                    <a:pt x="12036" y="11657"/>
                  </a:cubicBezTo>
                  <a:lnTo>
                    <a:pt x="12036" y="10208"/>
                  </a:lnTo>
                  <a:cubicBezTo>
                    <a:pt x="12036" y="10019"/>
                    <a:pt x="11878" y="9861"/>
                    <a:pt x="11657" y="9861"/>
                  </a:cubicBezTo>
                  <a:lnTo>
                    <a:pt x="11311" y="9861"/>
                  </a:lnTo>
                  <a:lnTo>
                    <a:pt x="11311" y="2111"/>
                  </a:lnTo>
                  <a:lnTo>
                    <a:pt x="11657" y="2111"/>
                  </a:lnTo>
                  <a:cubicBezTo>
                    <a:pt x="11878" y="2111"/>
                    <a:pt x="12036" y="1953"/>
                    <a:pt x="12036" y="1764"/>
                  </a:cubicBezTo>
                  <a:lnTo>
                    <a:pt x="12036" y="347"/>
                  </a:lnTo>
                  <a:cubicBezTo>
                    <a:pt x="12036" y="158"/>
                    <a:pt x="11878" y="0"/>
                    <a:pt x="11657" y="0"/>
                  </a:cubicBezTo>
                  <a:lnTo>
                    <a:pt x="10240" y="0"/>
                  </a:lnTo>
                  <a:cubicBezTo>
                    <a:pt x="10051" y="0"/>
                    <a:pt x="9893" y="158"/>
                    <a:pt x="9893" y="347"/>
                  </a:cubicBezTo>
                  <a:lnTo>
                    <a:pt x="9893" y="693"/>
                  </a:lnTo>
                  <a:lnTo>
                    <a:pt x="2143" y="693"/>
                  </a:lnTo>
                  <a:lnTo>
                    <a:pt x="2143" y="347"/>
                  </a:lnTo>
                  <a:cubicBezTo>
                    <a:pt x="2143" y="158"/>
                    <a:pt x="1985" y="0"/>
                    <a:pt x="1796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6018;p55">
              <a:extLst>
                <a:ext uri="{FF2B5EF4-FFF2-40B4-BE49-F238E27FC236}">
                  <a16:creationId xmlns:a16="http://schemas.microsoft.com/office/drawing/2014/main" id="{5482A286-41BD-704C-8CA0-0878F5658A6E}"/>
                </a:ext>
              </a:extLst>
            </p:cNvPr>
            <p:cNvSpPr/>
            <p:nvPr/>
          </p:nvSpPr>
          <p:spPr>
            <a:xfrm>
              <a:off x="-44861250" y="3632100"/>
              <a:ext cx="193800" cy="146525"/>
            </a:xfrm>
            <a:custGeom>
              <a:avLst/>
              <a:gdLst/>
              <a:ahLst/>
              <a:cxnLst/>
              <a:rect l="l" t="t" r="r" b="b"/>
              <a:pathLst>
                <a:path w="7752" h="5861" extrusionOk="0">
                  <a:moveTo>
                    <a:pt x="3845" y="1009"/>
                  </a:moveTo>
                  <a:cubicBezTo>
                    <a:pt x="4443" y="1009"/>
                    <a:pt x="4916" y="1482"/>
                    <a:pt x="4916" y="2080"/>
                  </a:cubicBezTo>
                  <a:cubicBezTo>
                    <a:pt x="4916" y="2679"/>
                    <a:pt x="4443" y="3151"/>
                    <a:pt x="3845" y="3151"/>
                  </a:cubicBezTo>
                  <a:cubicBezTo>
                    <a:pt x="3277" y="3151"/>
                    <a:pt x="2805" y="2679"/>
                    <a:pt x="2805" y="2080"/>
                  </a:cubicBezTo>
                  <a:cubicBezTo>
                    <a:pt x="2805" y="1482"/>
                    <a:pt x="3277" y="1009"/>
                    <a:pt x="3845" y="1009"/>
                  </a:cubicBezTo>
                  <a:close/>
                  <a:moveTo>
                    <a:pt x="348" y="1"/>
                  </a:moveTo>
                  <a:cubicBezTo>
                    <a:pt x="158" y="1"/>
                    <a:pt x="1" y="159"/>
                    <a:pt x="1" y="348"/>
                  </a:cubicBezTo>
                  <a:lnTo>
                    <a:pt x="1" y="5829"/>
                  </a:lnTo>
                  <a:lnTo>
                    <a:pt x="2206" y="3624"/>
                  </a:lnTo>
                  <a:cubicBezTo>
                    <a:pt x="2269" y="3561"/>
                    <a:pt x="2356" y="3530"/>
                    <a:pt x="2447" y="3530"/>
                  </a:cubicBezTo>
                  <a:cubicBezTo>
                    <a:pt x="2537" y="3530"/>
                    <a:pt x="2632" y="3561"/>
                    <a:pt x="2710" y="3624"/>
                  </a:cubicBezTo>
                  <a:lnTo>
                    <a:pt x="3939" y="4821"/>
                  </a:lnTo>
                  <a:lnTo>
                    <a:pt x="5042" y="3656"/>
                  </a:lnTo>
                  <a:cubicBezTo>
                    <a:pt x="5136" y="3561"/>
                    <a:pt x="5199" y="3530"/>
                    <a:pt x="5294" y="3530"/>
                  </a:cubicBezTo>
                  <a:cubicBezTo>
                    <a:pt x="5388" y="3530"/>
                    <a:pt x="5483" y="3561"/>
                    <a:pt x="5546" y="3656"/>
                  </a:cubicBezTo>
                  <a:lnTo>
                    <a:pt x="7751" y="5861"/>
                  </a:lnTo>
                  <a:lnTo>
                    <a:pt x="7751" y="379"/>
                  </a:lnTo>
                  <a:cubicBezTo>
                    <a:pt x="7720" y="159"/>
                    <a:pt x="7562" y="1"/>
                    <a:pt x="737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6019;p55">
              <a:extLst>
                <a:ext uri="{FF2B5EF4-FFF2-40B4-BE49-F238E27FC236}">
                  <a16:creationId xmlns:a16="http://schemas.microsoft.com/office/drawing/2014/main" id="{59091847-EBAD-8B44-8227-4BFB287DBA19}"/>
                </a:ext>
              </a:extLst>
            </p:cNvPr>
            <p:cNvSpPr/>
            <p:nvPr/>
          </p:nvSpPr>
          <p:spPr>
            <a:xfrm>
              <a:off x="-44773800" y="3675425"/>
              <a:ext cx="18125" cy="17350"/>
            </a:xfrm>
            <a:custGeom>
              <a:avLst/>
              <a:gdLst/>
              <a:ahLst/>
              <a:cxnLst/>
              <a:rect l="l" t="t" r="r" b="b"/>
              <a:pathLst>
                <a:path w="725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cubicBezTo>
                    <a:pt x="567" y="694"/>
                    <a:pt x="725" y="536"/>
                    <a:pt x="725" y="347"/>
                  </a:cubicBezTo>
                  <a:cubicBezTo>
                    <a:pt x="725" y="158"/>
                    <a:pt x="567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6020;p55">
              <a:extLst>
                <a:ext uri="{FF2B5EF4-FFF2-40B4-BE49-F238E27FC236}">
                  <a16:creationId xmlns:a16="http://schemas.microsoft.com/office/drawing/2014/main" id="{55EF6E63-9746-7740-A8BF-8C6DEA630453}"/>
                </a:ext>
              </a:extLst>
            </p:cNvPr>
            <p:cNvSpPr/>
            <p:nvPr/>
          </p:nvSpPr>
          <p:spPr>
            <a:xfrm>
              <a:off x="-44750975" y="3741600"/>
              <a:ext cx="70900" cy="48050"/>
            </a:xfrm>
            <a:custGeom>
              <a:avLst/>
              <a:gdLst/>
              <a:ahLst/>
              <a:cxnLst/>
              <a:rect l="l" t="t" r="r" b="b"/>
              <a:pathLst>
                <a:path w="2836" h="1922" extrusionOk="0">
                  <a:moveTo>
                    <a:pt x="883" y="0"/>
                  </a:moveTo>
                  <a:lnTo>
                    <a:pt x="1" y="945"/>
                  </a:lnTo>
                  <a:lnTo>
                    <a:pt x="1009" y="1922"/>
                  </a:lnTo>
                  <a:lnTo>
                    <a:pt x="2836" y="1922"/>
                  </a:lnTo>
                  <a:lnTo>
                    <a:pt x="883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6021;p55">
              <a:extLst>
                <a:ext uri="{FF2B5EF4-FFF2-40B4-BE49-F238E27FC236}">
                  <a16:creationId xmlns:a16="http://schemas.microsoft.com/office/drawing/2014/main" id="{1E25385C-866E-FF48-927B-CF92077FD494}"/>
                </a:ext>
              </a:extLst>
            </p:cNvPr>
            <p:cNvSpPr/>
            <p:nvPr/>
          </p:nvSpPr>
          <p:spPr>
            <a:xfrm>
              <a:off x="-44848625" y="3740025"/>
              <a:ext cx="97675" cy="49625"/>
            </a:xfrm>
            <a:custGeom>
              <a:avLst/>
              <a:gdLst/>
              <a:ahLst/>
              <a:cxnLst/>
              <a:rect l="l" t="t" r="r" b="b"/>
              <a:pathLst>
                <a:path w="3907" h="1985" extrusionOk="0">
                  <a:moveTo>
                    <a:pt x="1985" y="0"/>
                  </a:moveTo>
                  <a:lnTo>
                    <a:pt x="0" y="1985"/>
                  </a:lnTo>
                  <a:lnTo>
                    <a:pt x="3907" y="1985"/>
                  </a:lnTo>
                  <a:lnTo>
                    <a:pt x="1985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1" name="Google Shape;8189;p60">
            <a:extLst>
              <a:ext uri="{FF2B5EF4-FFF2-40B4-BE49-F238E27FC236}">
                <a16:creationId xmlns:a16="http://schemas.microsoft.com/office/drawing/2014/main" id="{3FED02FC-0668-484B-BA27-66450B05A15E}"/>
              </a:ext>
            </a:extLst>
          </p:cNvPr>
          <p:cNvGrpSpPr/>
          <p:nvPr/>
        </p:nvGrpSpPr>
        <p:grpSpPr>
          <a:xfrm>
            <a:off x="6199761" y="1520346"/>
            <a:ext cx="341579" cy="319632"/>
            <a:chOff x="-12643475" y="3657325"/>
            <a:chExt cx="353675" cy="330950"/>
          </a:xfrm>
          <a:solidFill>
            <a:schemeClr val="bg1"/>
          </a:solidFill>
        </p:grpSpPr>
        <p:sp>
          <p:nvSpPr>
            <p:cNvPr id="32" name="Google Shape;8190;p60">
              <a:extLst>
                <a:ext uri="{FF2B5EF4-FFF2-40B4-BE49-F238E27FC236}">
                  <a16:creationId xmlns:a16="http://schemas.microsoft.com/office/drawing/2014/main" id="{7DA13FF4-6E14-914A-9983-83237394F016}"/>
                </a:ext>
              </a:extLst>
            </p:cNvPr>
            <p:cNvSpPr/>
            <p:nvPr/>
          </p:nvSpPr>
          <p:spPr>
            <a:xfrm>
              <a:off x="-12580475" y="3719550"/>
              <a:ext cx="19725" cy="19700"/>
            </a:xfrm>
            <a:custGeom>
              <a:avLst/>
              <a:gdLst/>
              <a:ahLst/>
              <a:cxnLst/>
              <a:rect l="l" t="t" r="r" b="b"/>
              <a:pathLst>
                <a:path w="789" h="788" extrusionOk="0">
                  <a:moveTo>
                    <a:pt x="379" y="0"/>
                  </a:moveTo>
                  <a:cubicBezTo>
                    <a:pt x="190" y="0"/>
                    <a:pt x="1" y="189"/>
                    <a:pt x="1" y="410"/>
                  </a:cubicBezTo>
                  <a:cubicBezTo>
                    <a:pt x="1" y="599"/>
                    <a:pt x="190" y="788"/>
                    <a:pt x="379" y="788"/>
                  </a:cubicBezTo>
                  <a:cubicBezTo>
                    <a:pt x="599" y="788"/>
                    <a:pt x="788" y="599"/>
                    <a:pt x="788" y="410"/>
                  </a:cubicBezTo>
                  <a:cubicBezTo>
                    <a:pt x="788" y="189"/>
                    <a:pt x="599" y="0"/>
                    <a:pt x="3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8191;p60">
              <a:extLst>
                <a:ext uri="{FF2B5EF4-FFF2-40B4-BE49-F238E27FC236}">
                  <a16:creationId xmlns:a16="http://schemas.microsoft.com/office/drawing/2014/main" id="{4FA967F8-1817-1741-8B67-DCB9250382E5}"/>
                </a:ext>
              </a:extLst>
            </p:cNvPr>
            <p:cNvSpPr/>
            <p:nvPr/>
          </p:nvSpPr>
          <p:spPr>
            <a:xfrm>
              <a:off x="-12456800" y="3719550"/>
              <a:ext cx="19700" cy="19700"/>
            </a:xfrm>
            <a:custGeom>
              <a:avLst/>
              <a:gdLst/>
              <a:ahLst/>
              <a:cxnLst/>
              <a:rect l="l" t="t" r="r" b="b"/>
              <a:pathLst>
                <a:path w="788" h="788" extrusionOk="0">
                  <a:moveTo>
                    <a:pt x="410" y="0"/>
                  </a:moveTo>
                  <a:cubicBezTo>
                    <a:pt x="189" y="0"/>
                    <a:pt x="0" y="189"/>
                    <a:pt x="0" y="410"/>
                  </a:cubicBezTo>
                  <a:cubicBezTo>
                    <a:pt x="0" y="599"/>
                    <a:pt x="189" y="788"/>
                    <a:pt x="410" y="788"/>
                  </a:cubicBezTo>
                  <a:cubicBezTo>
                    <a:pt x="630" y="788"/>
                    <a:pt x="788" y="599"/>
                    <a:pt x="788" y="410"/>
                  </a:cubicBezTo>
                  <a:cubicBezTo>
                    <a:pt x="788" y="189"/>
                    <a:pt x="630" y="0"/>
                    <a:pt x="41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8192;p60">
              <a:extLst>
                <a:ext uri="{FF2B5EF4-FFF2-40B4-BE49-F238E27FC236}">
                  <a16:creationId xmlns:a16="http://schemas.microsoft.com/office/drawing/2014/main" id="{333E8E2C-24BA-D043-8CA2-684838DCED8E}"/>
                </a:ext>
              </a:extLst>
            </p:cNvPr>
            <p:cNvSpPr/>
            <p:nvPr/>
          </p:nvSpPr>
          <p:spPr>
            <a:xfrm>
              <a:off x="-12643475" y="3657325"/>
              <a:ext cx="268600" cy="144950"/>
            </a:xfrm>
            <a:custGeom>
              <a:avLst/>
              <a:gdLst/>
              <a:ahLst/>
              <a:cxnLst/>
              <a:rect l="l" t="t" r="r" b="b"/>
              <a:pathLst>
                <a:path w="10744" h="5798" extrusionOk="0">
                  <a:moveTo>
                    <a:pt x="2899" y="1670"/>
                  </a:moveTo>
                  <a:cubicBezTo>
                    <a:pt x="3592" y="1670"/>
                    <a:pt x="4159" y="2205"/>
                    <a:pt x="4159" y="2899"/>
                  </a:cubicBezTo>
                  <a:cubicBezTo>
                    <a:pt x="4159" y="3560"/>
                    <a:pt x="3623" y="4159"/>
                    <a:pt x="2899" y="4159"/>
                  </a:cubicBezTo>
                  <a:cubicBezTo>
                    <a:pt x="2237" y="4159"/>
                    <a:pt x="1639" y="3592"/>
                    <a:pt x="1639" y="2899"/>
                  </a:cubicBezTo>
                  <a:cubicBezTo>
                    <a:pt x="1639" y="2205"/>
                    <a:pt x="2206" y="1670"/>
                    <a:pt x="2899" y="1670"/>
                  </a:cubicBezTo>
                  <a:close/>
                  <a:moveTo>
                    <a:pt x="7877" y="1670"/>
                  </a:moveTo>
                  <a:cubicBezTo>
                    <a:pt x="8538" y="1670"/>
                    <a:pt x="9137" y="2205"/>
                    <a:pt x="9137" y="2899"/>
                  </a:cubicBezTo>
                  <a:cubicBezTo>
                    <a:pt x="9137" y="3560"/>
                    <a:pt x="8570" y="4159"/>
                    <a:pt x="7877" y="4159"/>
                  </a:cubicBezTo>
                  <a:cubicBezTo>
                    <a:pt x="7215" y="4159"/>
                    <a:pt x="6616" y="3592"/>
                    <a:pt x="6616" y="2899"/>
                  </a:cubicBezTo>
                  <a:cubicBezTo>
                    <a:pt x="6616" y="2205"/>
                    <a:pt x="7152" y="1670"/>
                    <a:pt x="7877" y="1670"/>
                  </a:cubicBezTo>
                  <a:close/>
                  <a:moveTo>
                    <a:pt x="2899" y="0"/>
                  </a:moveTo>
                  <a:cubicBezTo>
                    <a:pt x="1292" y="0"/>
                    <a:pt x="32" y="1323"/>
                    <a:pt x="32" y="2899"/>
                  </a:cubicBezTo>
                  <a:cubicBezTo>
                    <a:pt x="0" y="4505"/>
                    <a:pt x="1292" y="5797"/>
                    <a:pt x="2899" y="5797"/>
                  </a:cubicBezTo>
                  <a:cubicBezTo>
                    <a:pt x="3970" y="5797"/>
                    <a:pt x="4884" y="5198"/>
                    <a:pt x="5388" y="4379"/>
                  </a:cubicBezTo>
                  <a:cubicBezTo>
                    <a:pt x="5892" y="5230"/>
                    <a:pt x="6805" y="5797"/>
                    <a:pt x="7877" y="5797"/>
                  </a:cubicBezTo>
                  <a:cubicBezTo>
                    <a:pt x="9483" y="5797"/>
                    <a:pt x="10744" y="4505"/>
                    <a:pt x="10744" y="2899"/>
                  </a:cubicBezTo>
                  <a:cubicBezTo>
                    <a:pt x="10744" y="1260"/>
                    <a:pt x="9452" y="0"/>
                    <a:pt x="7877" y="0"/>
                  </a:cubicBezTo>
                  <a:cubicBezTo>
                    <a:pt x="6805" y="0"/>
                    <a:pt x="5892" y="599"/>
                    <a:pt x="5388" y="1418"/>
                  </a:cubicBezTo>
                  <a:cubicBezTo>
                    <a:pt x="4884" y="567"/>
                    <a:pt x="3970" y="0"/>
                    <a:pt x="289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8193;p60">
              <a:extLst>
                <a:ext uri="{FF2B5EF4-FFF2-40B4-BE49-F238E27FC236}">
                  <a16:creationId xmlns:a16="http://schemas.microsoft.com/office/drawing/2014/main" id="{A7763E60-0568-664A-8A56-E117A210DE6D}"/>
                </a:ext>
              </a:extLst>
            </p:cNvPr>
            <p:cNvSpPr/>
            <p:nvPr/>
          </p:nvSpPr>
          <p:spPr>
            <a:xfrm>
              <a:off x="-12581250" y="3905425"/>
              <a:ext cx="62250" cy="20500"/>
            </a:xfrm>
            <a:custGeom>
              <a:avLst/>
              <a:gdLst/>
              <a:ahLst/>
              <a:cxnLst/>
              <a:rect l="l" t="t" r="r" b="b"/>
              <a:pathLst>
                <a:path w="2490" h="820" extrusionOk="0">
                  <a:moveTo>
                    <a:pt x="0" y="0"/>
                  </a:moveTo>
                  <a:lnTo>
                    <a:pt x="0" y="819"/>
                  </a:lnTo>
                  <a:lnTo>
                    <a:pt x="2489" y="819"/>
                  </a:lnTo>
                  <a:lnTo>
                    <a:pt x="2489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8194;p60">
              <a:extLst>
                <a:ext uri="{FF2B5EF4-FFF2-40B4-BE49-F238E27FC236}">
                  <a16:creationId xmlns:a16="http://schemas.microsoft.com/office/drawing/2014/main" id="{2EA8334A-9010-854C-9C2E-8990B3FE50F8}"/>
                </a:ext>
              </a:extLst>
            </p:cNvPr>
            <p:cNvSpPr/>
            <p:nvPr/>
          </p:nvSpPr>
          <p:spPr>
            <a:xfrm>
              <a:off x="-12643475" y="3802250"/>
              <a:ext cx="269400" cy="185900"/>
            </a:xfrm>
            <a:custGeom>
              <a:avLst/>
              <a:gdLst/>
              <a:ahLst/>
              <a:cxnLst/>
              <a:rect l="l" t="t" r="r" b="b"/>
              <a:pathLst>
                <a:path w="10776" h="7436" extrusionOk="0">
                  <a:moveTo>
                    <a:pt x="7057" y="1670"/>
                  </a:moveTo>
                  <a:cubicBezTo>
                    <a:pt x="7278" y="1670"/>
                    <a:pt x="7436" y="1859"/>
                    <a:pt x="7436" y="2048"/>
                  </a:cubicBezTo>
                  <a:cubicBezTo>
                    <a:pt x="7436" y="2300"/>
                    <a:pt x="7247" y="2489"/>
                    <a:pt x="7057" y="2489"/>
                  </a:cubicBezTo>
                  <a:cubicBezTo>
                    <a:pt x="6805" y="2489"/>
                    <a:pt x="6616" y="2300"/>
                    <a:pt x="6616" y="2048"/>
                  </a:cubicBezTo>
                  <a:cubicBezTo>
                    <a:pt x="6616" y="1859"/>
                    <a:pt x="6805" y="1670"/>
                    <a:pt x="7057" y="1670"/>
                  </a:cubicBezTo>
                  <a:close/>
                  <a:moveTo>
                    <a:pt x="8696" y="1670"/>
                  </a:moveTo>
                  <a:cubicBezTo>
                    <a:pt x="8948" y="1670"/>
                    <a:pt x="9137" y="1859"/>
                    <a:pt x="9137" y="2048"/>
                  </a:cubicBezTo>
                  <a:cubicBezTo>
                    <a:pt x="9137" y="2300"/>
                    <a:pt x="8948" y="2489"/>
                    <a:pt x="8696" y="2489"/>
                  </a:cubicBezTo>
                  <a:cubicBezTo>
                    <a:pt x="8475" y="2489"/>
                    <a:pt x="8318" y="2300"/>
                    <a:pt x="8318" y="2048"/>
                  </a:cubicBezTo>
                  <a:cubicBezTo>
                    <a:pt x="8255" y="1859"/>
                    <a:pt x="8475" y="1670"/>
                    <a:pt x="8696" y="1670"/>
                  </a:cubicBezTo>
                  <a:close/>
                  <a:moveTo>
                    <a:pt x="5388" y="3277"/>
                  </a:moveTo>
                  <a:cubicBezTo>
                    <a:pt x="5640" y="3277"/>
                    <a:pt x="5829" y="3466"/>
                    <a:pt x="5829" y="3686"/>
                  </a:cubicBezTo>
                  <a:lnTo>
                    <a:pt x="5829" y="5356"/>
                  </a:lnTo>
                  <a:cubicBezTo>
                    <a:pt x="5829" y="5608"/>
                    <a:pt x="5640" y="5797"/>
                    <a:pt x="5388" y="5797"/>
                  </a:cubicBezTo>
                  <a:lnTo>
                    <a:pt x="2080" y="5797"/>
                  </a:lnTo>
                  <a:cubicBezTo>
                    <a:pt x="1859" y="5797"/>
                    <a:pt x="1639" y="5608"/>
                    <a:pt x="1639" y="5356"/>
                  </a:cubicBezTo>
                  <a:lnTo>
                    <a:pt x="1639" y="3686"/>
                  </a:lnTo>
                  <a:cubicBezTo>
                    <a:pt x="1639" y="3466"/>
                    <a:pt x="1859" y="3277"/>
                    <a:pt x="2080" y="3277"/>
                  </a:cubicBezTo>
                  <a:close/>
                  <a:moveTo>
                    <a:pt x="5230" y="0"/>
                  </a:moveTo>
                  <a:cubicBezTo>
                    <a:pt x="4600" y="504"/>
                    <a:pt x="3781" y="819"/>
                    <a:pt x="2899" y="819"/>
                  </a:cubicBezTo>
                  <a:cubicBezTo>
                    <a:pt x="2080" y="819"/>
                    <a:pt x="1324" y="536"/>
                    <a:pt x="756" y="126"/>
                  </a:cubicBezTo>
                  <a:cubicBezTo>
                    <a:pt x="315" y="315"/>
                    <a:pt x="32" y="756"/>
                    <a:pt x="32" y="1260"/>
                  </a:cubicBezTo>
                  <a:lnTo>
                    <a:pt x="32" y="6206"/>
                  </a:lnTo>
                  <a:cubicBezTo>
                    <a:pt x="0" y="6900"/>
                    <a:pt x="536" y="7435"/>
                    <a:pt x="1261" y="7435"/>
                  </a:cubicBezTo>
                  <a:lnTo>
                    <a:pt x="9515" y="7435"/>
                  </a:lnTo>
                  <a:cubicBezTo>
                    <a:pt x="10208" y="7435"/>
                    <a:pt x="10775" y="6900"/>
                    <a:pt x="10775" y="6206"/>
                  </a:cubicBezTo>
                  <a:lnTo>
                    <a:pt x="10775" y="1260"/>
                  </a:lnTo>
                  <a:cubicBezTo>
                    <a:pt x="10775" y="756"/>
                    <a:pt x="10460" y="315"/>
                    <a:pt x="10082" y="126"/>
                  </a:cubicBezTo>
                  <a:cubicBezTo>
                    <a:pt x="9452" y="536"/>
                    <a:pt x="8727" y="819"/>
                    <a:pt x="7908" y="819"/>
                  </a:cubicBezTo>
                  <a:cubicBezTo>
                    <a:pt x="7057" y="819"/>
                    <a:pt x="6270" y="504"/>
                    <a:pt x="557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8195;p60">
              <a:extLst>
                <a:ext uri="{FF2B5EF4-FFF2-40B4-BE49-F238E27FC236}">
                  <a16:creationId xmlns:a16="http://schemas.microsoft.com/office/drawing/2014/main" id="{7AD6B6AD-74EB-8240-A042-F20902FD57F7}"/>
                </a:ext>
              </a:extLst>
            </p:cNvPr>
            <p:cNvSpPr/>
            <p:nvPr/>
          </p:nvSpPr>
          <p:spPr>
            <a:xfrm>
              <a:off x="-12352850" y="3802125"/>
              <a:ext cx="63050" cy="186150"/>
            </a:xfrm>
            <a:custGeom>
              <a:avLst/>
              <a:gdLst/>
              <a:ahLst/>
              <a:cxnLst/>
              <a:rect l="l" t="t" r="r" b="b"/>
              <a:pathLst>
                <a:path w="2522" h="7446" extrusionOk="0">
                  <a:moveTo>
                    <a:pt x="2092" y="0"/>
                  </a:moveTo>
                  <a:cubicBezTo>
                    <a:pt x="2035" y="0"/>
                    <a:pt x="1976" y="10"/>
                    <a:pt x="1923" y="37"/>
                  </a:cubicBezTo>
                  <a:lnTo>
                    <a:pt x="1" y="982"/>
                  </a:lnTo>
                  <a:lnTo>
                    <a:pt x="1" y="6464"/>
                  </a:lnTo>
                  <a:lnTo>
                    <a:pt x="1923" y="7409"/>
                  </a:lnTo>
                  <a:cubicBezTo>
                    <a:pt x="1976" y="7435"/>
                    <a:pt x="2035" y="7445"/>
                    <a:pt x="2092" y="7445"/>
                  </a:cubicBezTo>
                  <a:cubicBezTo>
                    <a:pt x="2170" y="7445"/>
                    <a:pt x="2246" y="7427"/>
                    <a:pt x="2301" y="7409"/>
                  </a:cubicBezTo>
                  <a:cubicBezTo>
                    <a:pt x="2427" y="7314"/>
                    <a:pt x="2521" y="7220"/>
                    <a:pt x="2521" y="7062"/>
                  </a:cubicBezTo>
                  <a:lnTo>
                    <a:pt x="2521" y="415"/>
                  </a:lnTo>
                  <a:cubicBezTo>
                    <a:pt x="2521" y="257"/>
                    <a:pt x="2427" y="131"/>
                    <a:pt x="2301" y="37"/>
                  </a:cubicBezTo>
                  <a:cubicBezTo>
                    <a:pt x="2246" y="18"/>
                    <a:pt x="2170" y="0"/>
                    <a:pt x="2092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8" name="Google Shape;4343;p52">
            <a:extLst>
              <a:ext uri="{FF2B5EF4-FFF2-40B4-BE49-F238E27FC236}">
                <a16:creationId xmlns:a16="http://schemas.microsoft.com/office/drawing/2014/main" id="{9ED90E8E-E052-7A41-87C6-4F488EFED9ED}"/>
              </a:ext>
            </a:extLst>
          </p:cNvPr>
          <p:cNvGrpSpPr/>
          <p:nvPr/>
        </p:nvGrpSpPr>
        <p:grpSpPr>
          <a:xfrm>
            <a:off x="2659011" y="1535827"/>
            <a:ext cx="230680" cy="209950"/>
            <a:chOff x="1492675" y="4420975"/>
            <a:chExt cx="481825" cy="438525"/>
          </a:xfrm>
          <a:solidFill>
            <a:schemeClr val="bg1"/>
          </a:solidFill>
        </p:grpSpPr>
        <p:sp>
          <p:nvSpPr>
            <p:cNvPr id="39" name="Google Shape;4344;p52">
              <a:extLst>
                <a:ext uri="{FF2B5EF4-FFF2-40B4-BE49-F238E27FC236}">
                  <a16:creationId xmlns:a16="http://schemas.microsoft.com/office/drawing/2014/main" id="{483BB7E4-34ED-B643-8F43-74B09212517E}"/>
                </a:ext>
              </a:extLst>
            </p:cNvPr>
            <p:cNvSpPr/>
            <p:nvPr/>
          </p:nvSpPr>
          <p:spPr>
            <a:xfrm>
              <a:off x="1841375" y="4649825"/>
              <a:ext cx="43325" cy="43300"/>
            </a:xfrm>
            <a:custGeom>
              <a:avLst/>
              <a:gdLst/>
              <a:ahLst/>
              <a:cxnLst/>
              <a:rect l="l" t="t" r="r" b="b"/>
              <a:pathLst>
                <a:path w="1733" h="1732" extrusionOk="0">
                  <a:moveTo>
                    <a:pt x="868" y="0"/>
                  </a:moveTo>
                  <a:cubicBezTo>
                    <a:pt x="389" y="0"/>
                    <a:pt x="1" y="386"/>
                    <a:pt x="1" y="865"/>
                  </a:cubicBezTo>
                  <a:cubicBezTo>
                    <a:pt x="1" y="1343"/>
                    <a:pt x="389" y="1732"/>
                    <a:pt x="868" y="1732"/>
                  </a:cubicBezTo>
                  <a:cubicBezTo>
                    <a:pt x="1347" y="1732"/>
                    <a:pt x="1732" y="1343"/>
                    <a:pt x="1732" y="865"/>
                  </a:cubicBezTo>
                  <a:cubicBezTo>
                    <a:pt x="1732" y="386"/>
                    <a:pt x="1347" y="0"/>
                    <a:pt x="86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  <p:sp>
          <p:nvSpPr>
            <p:cNvPr id="40" name="Google Shape;4345;p52">
              <a:extLst>
                <a:ext uri="{FF2B5EF4-FFF2-40B4-BE49-F238E27FC236}">
                  <a16:creationId xmlns:a16="http://schemas.microsoft.com/office/drawing/2014/main" id="{CE1F0D9A-A684-F843-B474-7DD754D32514}"/>
                </a:ext>
              </a:extLst>
            </p:cNvPr>
            <p:cNvSpPr/>
            <p:nvPr/>
          </p:nvSpPr>
          <p:spPr>
            <a:xfrm>
              <a:off x="1582425" y="4649825"/>
              <a:ext cx="43300" cy="43300"/>
            </a:xfrm>
            <a:custGeom>
              <a:avLst/>
              <a:gdLst/>
              <a:ahLst/>
              <a:cxnLst/>
              <a:rect l="l" t="t" r="r" b="b"/>
              <a:pathLst>
                <a:path w="1732" h="1732" extrusionOk="0">
                  <a:moveTo>
                    <a:pt x="864" y="0"/>
                  </a:moveTo>
                  <a:cubicBezTo>
                    <a:pt x="386" y="0"/>
                    <a:pt x="0" y="386"/>
                    <a:pt x="0" y="865"/>
                  </a:cubicBezTo>
                  <a:cubicBezTo>
                    <a:pt x="0" y="1343"/>
                    <a:pt x="386" y="1732"/>
                    <a:pt x="864" y="1732"/>
                  </a:cubicBezTo>
                  <a:cubicBezTo>
                    <a:pt x="1343" y="1732"/>
                    <a:pt x="1732" y="1343"/>
                    <a:pt x="1732" y="865"/>
                  </a:cubicBezTo>
                  <a:cubicBezTo>
                    <a:pt x="1732" y="386"/>
                    <a:pt x="1343" y="0"/>
                    <a:pt x="86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  <p:sp>
          <p:nvSpPr>
            <p:cNvPr id="41" name="Google Shape;4346;p52">
              <a:extLst>
                <a:ext uri="{FF2B5EF4-FFF2-40B4-BE49-F238E27FC236}">
                  <a16:creationId xmlns:a16="http://schemas.microsoft.com/office/drawing/2014/main" id="{9CB9AADD-A5F0-BA4B-80EA-AB37CE632A0D}"/>
                </a:ext>
              </a:extLst>
            </p:cNvPr>
            <p:cNvSpPr/>
            <p:nvPr/>
          </p:nvSpPr>
          <p:spPr>
            <a:xfrm>
              <a:off x="1492675" y="4420975"/>
              <a:ext cx="481825" cy="356475"/>
            </a:xfrm>
            <a:custGeom>
              <a:avLst/>
              <a:gdLst/>
              <a:ahLst/>
              <a:cxnLst/>
              <a:rect l="l" t="t" r="r" b="b"/>
              <a:pathLst>
                <a:path w="19273" h="14259" extrusionOk="0">
                  <a:moveTo>
                    <a:pt x="12783" y="1126"/>
                  </a:moveTo>
                  <a:cubicBezTo>
                    <a:pt x="14322" y="1126"/>
                    <a:pt x="15629" y="2382"/>
                    <a:pt x="15822" y="4047"/>
                  </a:cubicBezTo>
                  <a:cubicBezTo>
                    <a:pt x="15825" y="4065"/>
                    <a:pt x="15828" y="4083"/>
                    <a:pt x="15831" y="4099"/>
                  </a:cubicBezTo>
                  <a:lnTo>
                    <a:pt x="16198" y="5854"/>
                  </a:lnTo>
                  <a:lnTo>
                    <a:pt x="9381" y="5854"/>
                  </a:lnTo>
                  <a:lnTo>
                    <a:pt x="11672" y="4099"/>
                  </a:lnTo>
                  <a:cubicBezTo>
                    <a:pt x="11925" y="3909"/>
                    <a:pt x="11973" y="3550"/>
                    <a:pt x="11784" y="3301"/>
                  </a:cubicBezTo>
                  <a:cubicBezTo>
                    <a:pt x="11672" y="3157"/>
                    <a:pt x="11504" y="3082"/>
                    <a:pt x="11334" y="3082"/>
                  </a:cubicBezTo>
                  <a:cubicBezTo>
                    <a:pt x="11212" y="3082"/>
                    <a:pt x="11089" y="3121"/>
                    <a:pt x="10986" y="3201"/>
                  </a:cubicBezTo>
                  <a:lnTo>
                    <a:pt x="7598" y="5800"/>
                  </a:lnTo>
                  <a:cubicBezTo>
                    <a:pt x="7577" y="5818"/>
                    <a:pt x="7556" y="5836"/>
                    <a:pt x="7535" y="5854"/>
                  </a:cubicBezTo>
                  <a:lnTo>
                    <a:pt x="3072" y="5854"/>
                  </a:lnTo>
                  <a:lnTo>
                    <a:pt x="3440" y="4099"/>
                  </a:lnTo>
                  <a:cubicBezTo>
                    <a:pt x="3446" y="4083"/>
                    <a:pt x="3446" y="4065"/>
                    <a:pt x="3449" y="4047"/>
                  </a:cubicBezTo>
                  <a:cubicBezTo>
                    <a:pt x="3641" y="2382"/>
                    <a:pt x="4948" y="1126"/>
                    <a:pt x="6490" y="1126"/>
                  </a:cubicBezTo>
                  <a:close/>
                  <a:moveTo>
                    <a:pt x="11404" y="9606"/>
                  </a:moveTo>
                  <a:cubicBezTo>
                    <a:pt x="11718" y="9606"/>
                    <a:pt x="11967" y="9856"/>
                    <a:pt x="11967" y="10169"/>
                  </a:cubicBezTo>
                  <a:cubicBezTo>
                    <a:pt x="11967" y="10482"/>
                    <a:pt x="11718" y="10735"/>
                    <a:pt x="11404" y="10735"/>
                  </a:cubicBezTo>
                  <a:lnTo>
                    <a:pt x="7755" y="10735"/>
                  </a:lnTo>
                  <a:cubicBezTo>
                    <a:pt x="7442" y="10735"/>
                    <a:pt x="7189" y="10482"/>
                    <a:pt x="7189" y="10169"/>
                  </a:cubicBezTo>
                  <a:cubicBezTo>
                    <a:pt x="7189" y="9856"/>
                    <a:pt x="7442" y="9606"/>
                    <a:pt x="7755" y="9606"/>
                  </a:cubicBezTo>
                  <a:close/>
                  <a:moveTo>
                    <a:pt x="4457" y="8025"/>
                  </a:moveTo>
                  <a:cubicBezTo>
                    <a:pt x="5264" y="8025"/>
                    <a:pt x="5990" y="8510"/>
                    <a:pt x="6300" y="9254"/>
                  </a:cubicBezTo>
                  <a:cubicBezTo>
                    <a:pt x="6607" y="10001"/>
                    <a:pt x="6439" y="10859"/>
                    <a:pt x="5867" y="11428"/>
                  </a:cubicBezTo>
                  <a:cubicBezTo>
                    <a:pt x="5486" y="11811"/>
                    <a:pt x="4976" y="12014"/>
                    <a:pt x="4456" y="12014"/>
                  </a:cubicBezTo>
                  <a:cubicBezTo>
                    <a:pt x="4199" y="12014"/>
                    <a:pt x="3940" y="11964"/>
                    <a:pt x="3693" y="11862"/>
                  </a:cubicBezTo>
                  <a:cubicBezTo>
                    <a:pt x="2949" y="11554"/>
                    <a:pt x="2461" y="10826"/>
                    <a:pt x="2461" y="10019"/>
                  </a:cubicBezTo>
                  <a:cubicBezTo>
                    <a:pt x="2464" y="8920"/>
                    <a:pt x="3355" y="8025"/>
                    <a:pt x="4454" y="8025"/>
                  </a:cubicBezTo>
                  <a:close/>
                  <a:moveTo>
                    <a:pt x="14816" y="8025"/>
                  </a:moveTo>
                  <a:cubicBezTo>
                    <a:pt x="15915" y="8025"/>
                    <a:pt x="16810" y="8917"/>
                    <a:pt x="16810" y="10019"/>
                  </a:cubicBezTo>
                  <a:cubicBezTo>
                    <a:pt x="16810" y="10826"/>
                    <a:pt x="16325" y="11554"/>
                    <a:pt x="15578" y="11862"/>
                  </a:cubicBezTo>
                  <a:cubicBezTo>
                    <a:pt x="15332" y="11964"/>
                    <a:pt x="15073" y="12014"/>
                    <a:pt x="14816" y="12014"/>
                  </a:cubicBezTo>
                  <a:cubicBezTo>
                    <a:pt x="14297" y="12014"/>
                    <a:pt x="13786" y="11811"/>
                    <a:pt x="13404" y="11428"/>
                  </a:cubicBezTo>
                  <a:cubicBezTo>
                    <a:pt x="12835" y="10859"/>
                    <a:pt x="12663" y="10001"/>
                    <a:pt x="12973" y="9254"/>
                  </a:cubicBezTo>
                  <a:cubicBezTo>
                    <a:pt x="13280" y="8510"/>
                    <a:pt x="14009" y="8025"/>
                    <a:pt x="14816" y="8025"/>
                  </a:cubicBezTo>
                  <a:close/>
                  <a:moveTo>
                    <a:pt x="6490" y="0"/>
                  </a:moveTo>
                  <a:cubicBezTo>
                    <a:pt x="4385" y="0"/>
                    <a:pt x="2599" y="1671"/>
                    <a:pt x="2331" y="3894"/>
                  </a:cubicBezTo>
                  <a:lnTo>
                    <a:pt x="1907" y="5917"/>
                  </a:lnTo>
                  <a:cubicBezTo>
                    <a:pt x="799" y="6143"/>
                    <a:pt x="1" y="7119"/>
                    <a:pt x="1" y="8251"/>
                  </a:cubicBezTo>
                  <a:lnTo>
                    <a:pt x="1" y="11877"/>
                  </a:lnTo>
                  <a:cubicBezTo>
                    <a:pt x="1" y="13192"/>
                    <a:pt x="1064" y="14255"/>
                    <a:pt x="2380" y="14258"/>
                  </a:cubicBezTo>
                  <a:lnTo>
                    <a:pt x="16894" y="14258"/>
                  </a:lnTo>
                  <a:cubicBezTo>
                    <a:pt x="18207" y="14255"/>
                    <a:pt x="19270" y="13192"/>
                    <a:pt x="19273" y="11880"/>
                  </a:cubicBezTo>
                  <a:lnTo>
                    <a:pt x="19273" y="8251"/>
                  </a:lnTo>
                  <a:cubicBezTo>
                    <a:pt x="19270" y="7119"/>
                    <a:pt x="18472" y="6143"/>
                    <a:pt x="17364" y="5917"/>
                  </a:cubicBezTo>
                  <a:lnTo>
                    <a:pt x="16939" y="3894"/>
                  </a:lnTo>
                  <a:cubicBezTo>
                    <a:pt x="16671" y="1671"/>
                    <a:pt x="14885" y="0"/>
                    <a:pt x="1278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  <p:sp>
          <p:nvSpPr>
            <p:cNvPr id="42" name="Google Shape;4347;p52">
              <a:extLst>
                <a:ext uri="{FF2B5EF4-FFF2-40B4-BE49-F238E27FC236}">
                  <a16:creationId xmlns:a16="http://schemas.microsoft.com/office/drawing/2014/main" id="{596AAD96-15E4-4049-9885-28513E56CA2D}"/>
                </a:ext>
              </a:extLst>
            </p:cNvPr>
            <p:cNvSpPr/>
            <p:nvPr/>
          </p:nvSpPr>
          <p:spPr>
            <a:xfrm>
              <a:off x="1546875" y="4805650"/>
              <a:ext cx="118975" cy="53850"/>
            </a:xfrm>
            <a:custGeom>
              <a:avLst/>
              <a:gdLst/>
              <a:ahLst/>
              <a:cxnLst/>
              <a:rect l="l" t="t" r="r" b="b"/>
              <a:pathLst>
                <a:path w="4759" h="2154" extrusionOk="0">
                  <a:moveTo>
                    <a:pt x="1" y="1"/>
                  </a:moveTo>
                  <a:lnTo>
                    <a:pt x="1" y="458"/>
                  </a:lnTo>
                  <a:cubicBezTo>
                    <a:pt x="1" y="1395"/>
                    <a:pt x="757" y="2151"/>
                    <a:pt x="1693" y="2154"/>
                  </a:cubicBezTo>
                  <a:lnTo>
                    <a:pt x="3063" y="2154"/>
                  </a:lnTo>
                  <a:cubicBezTo>
                    <a:pt x="4000" y="2151"/>
                    <a:pt x="4756" y="1395"/>
                    <a:pt x="4759" y="458"/>
                  </a:cubicBezTo>
                  <a:lnTo>
                    <a:pt x="475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  <p:sp>
          <p:nvSpPr>
            <p:cNvPr id="43" name="Google Shape;4348;p52">
              <a:extLst>
                <a:ext uri="{FF2B5EF4-FFF2-40B4-BE49-F238E27FC236}">
                  <a16:creationId xmlns:a16="http://schemas.microsoft.com/office/drawing/2014/main" id="{44689B90-FFBF-4A48-8198-4FDF70FE1B97}"/>
                </a:ext>
              </a:extLst>
            </p:cNvPr>
            <p:cNvSpPr/>
            <p:nvPr/>
          </p:nvSpPr>
          <p:spPr>
            <a:xfrm>
              <a:off x="1801325" y="4805650"/>
              <a:ext cx="118975" cy="53850"/>
            </a:xfrm>
            <a:custGeom>
              <a:avLst/>
              <a:gdLst/>
              <a:ahLst/>
              <a:cxnLst/>
              <a:rect l="l" t="t" r="r" b="b"/>
              <a:pathLst>
                <a:path w="4759" h="2154" extrusionOk="0">
                  <a:moveTo>
                    <a:pt x="1" y="1"/>
                  </a:moveTo>
                  <a:lnTo>
                    <a:pt x="1" y="458"/>
                  </a:lnTo>
                  <a:cubicBezTo>
                    <a:pt x="1" y="1395"/>
                    <a:pt x="757" y="2151"/>
                    <a:pt x="1693" y="2154"/>
                  </a:cubicBezTo>
                  <a:lnTo>
                    <a:pt x="3063" y="2154"/>
                  </a:lnTo>
                  <a:cubicBezTo>
                    <a:pt x="4000" y="2151"/>
                    <a:pt x="4756" y="1395"/>
                    <a:pt x="4759" y="458"/>
                  </a:cubicBezTo>
                  <a:lnTo>
                    <a:pt x="475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4927295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" name="Google Shape;208;p22"/>
          <p:cNvSpPr txBox="1">
            <a:spLocks noGrp="1"/>
          </p:cNvSpPr>
          <p:nvPr>
            <p:ph type="ctrTitle"/>
          </p:nvPr>
        </p:nvSpPr>
        <p:spPr>
          <a:xfrm>
            <a:off x="1910250" y="965250"/>
            <a:ext cx="5404950" cy="1749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USE THIS PAGE TO SHOW AN EXCEL DOCUMENT OF MONEY</a:t>
            </a:r>
            <a:endParaRPr dirty="0"/>
          </a:p>
        </p:txBody>
      </p:sp>
      <p:sp>
        <p:nvSpPr>
          <p:cNvPr id="209" name="Google Shape;209;p22"/>
          <p:cNvSpPr txBox="1">
            <a:spLocks noGrp="1"/>
          </p:cNvSpPr>
          <p:nvPr>
            <p:ph type="subTitle" idx="2"/>
          </p:nvPr>
        </p:nvSpPr>
        <p:spPr>
          <a:xfrm flipH="1">
            <a:off x="4576500" y="3148050"/>
            <a:ext cx="4423200" cy="34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Here you could state one of your qualities</a:t>
            </a:r>
            <a:endParaRPr/>
          </a:p>
        </p:txBody>
      </p:sp>
      <p:sp>
        <p:nvSpPr>
          <p:cNvPr id="210" name="Google Shape;210;p22"/>
          <p:cNvSpPr txBox="1">
            <a:spLocks noGrp="1"/>
          </p:cNvSpPr>
          <p:nvPr>
            <p:ph type="subTitle" idx="3"/>
          </p:nvPr>
        </p:nvSpPr>
        <p:spPr>
          <a:xfrm flipH="1">
            <a:off x="4576500" y="3489450"/>
            <a:ext cx="4423200" cy="34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Here you could state one of your qualities</a:t>
            </a:r>
            <a:endParaRPr/>
          </a:p>
        </p:txBody>
      </p:sp>
      <p:sp>
        <p:nvSpPr>
          <p:cNvPr id="211" name="Google Shape;211;p22"/>
          <p:cNvSpPr txBox="1">
            <a:spLocks noGrp="1"/>
          </p:cNvSpPr>
          <p:nvPr>
            <p:ph type="subTitle" idx="4"/>
          </p:nvPr>
        </p:nvSpPr>
        <p:spPr>
          <a:xfrm flipH="1">
            <a:off x="4576500" y="3830850"/>
            <a:ext cx="4423200" cy="34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Here you could state one of your qualities</a:t>
            </a:r>
            <a:endParaRPr dirty="0"/>
          </a:p>
        </p:txBody>
      </p:sp>
      <p:sp>
        <p:nvSpPr>
          <p:cNvPr id="212" name="Google Shape;212;p22"/>
          <p:cNvSpPr txBox="1">
            <a:spLocks noGrp="1"/>
          </p:cNvSpPr>
          <p:nvPr>
            <p:ph type="subTitle" idx="1"/>
          </p:nvPr>
        </p:nvSpPr>
        <p:spPr>
          <a:xfrm flipH="1">
            <a:off x="4576500" y="2806650"/>
            <a:ext cx="4423200" cy="341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/>
              <a:t>Here you could state one of your qualities</a:t>
            </a:r>
            <a:endParaRPr/>
          </a:p>
        </p:txBody>
      </p:sp>
      <p:grpSp>
        <p:nvGrpSpPr>
          <p:cNvPr id="213" name="Google Shape;213;p22"/>
          <p:cNvGrpSpPr/>
          <p:nvPr/>
        </p:nvGrpSpPr>
        <p:grpSpPr>
          <a:xfrm>
            <a:off x="4386502" y="2882369"/>
            <a:ext cx="189994" cy="189965"/>
            <a:chOff x="5648375" y="1427025"/>
            <a:chExt cx="483200" cy="483125"/>
          </a:xfrm>
        </p:grpSpPr>
        <p:sp>
          <p:nvSpPr>
            <p:cNvPr id="214" name="Google Shape;214;p22"/>
            <p:cNvSpPr/>
            <p:nvPr/>
          </p:nvSpPr>
          <p:spPr>
            <a:xfrm>
              <a:off x="5801075" y="1484625"/>
              <a:ext cx="177725" cy="162475"/>
            </a:xfrm>
            <a:custGeom>
              <a:avLst/>
              <a:gdLst/>
              <a:ahLst/>
              <a:cxnLst/>
              <a:rect l="l" t="t" r="r" b="b"/>
              <a:pathLst>
                <a:path w="7109" h="6499" extrusionOk="0">
                  <a:moveTo>
                    <a:pt x="3554" y="1845"/>
                  </a:moveTo>
                  <a:lnTo>
                    <a:pt x="3920" y="2582"/>
                  </a:lnTo>
                  <a:cubicBezTo>
                    <a:pt x="4001" y="2751"/>
                    <a:pt x="4161" y="2866"/>
                    <a:pt x="4345" y="2893"/>
                  </a:cubicBezTo>
                  <a:lnTo>
                    <a:pt x="5158" y="3011"/>
                  </a:lnTo>
                  <a:lnTo>
                    <a:pt x="4569" y="3584"/>
                  </a:lnTo>
                  <a:cubicBezTo>
                    <a:pt x="4436" y="3714"/>
                    <a:pt x="4376" y="3901"/>
                    <a:pt x="4406" y="4086"/>
                  </a:cubicBezTo>
                  <a:lnTo>
                    <a:pt x="4545" y="4898"/>
                  </a:lnTo>
                  <a:lnTo>
                    <a:pt x="3820" y="4514"/>
                  </a:lnTo>
                  <a:cubicBezTo>
                    <a:pt x="3737" y="4469"/>
                    <a:pt x="3646" y="4446"/>
                    <a:pt x="3555" y="4446"/>
                  </a:cubicBezTo>
                  <a:cubicBezTo>
                    <a:pt x="3464" y="4446"/>
                    <a:pt x="3373" y="4469"/>
                    <a:pt x="3292" y="4514"/>
                  </a:cubicBezTo>
                  <a:lnTo>
                    <a:pt x="2561" y="4895"/>
                  </a:lnTo>
                  <a:lnTo>
                    <a:pt x="2703" y="4086"/>
                  </a:lnTo>
                  <a:cubicBezTo>
                    <a:pt x="2733" y="3901"/>
                    <a:pt x="2673" y="3714"/>
                    <a:pt x="2540" y="3584"/>
                  </a:cubicBezTo>
                  <a:lnTo>
                    <a:pt x="1951" y="3011"/>
                  </a:lnTo>
                  <a:lnTo>
                    <a:pt x="2763" y="2893"/>
                  </a:lnTo>
                  <a:cubicBezTo>
                    <a:pt x="2947" y="2866"/>
                    <a:pt x="3107" y="2751"/>
                    <a:pt x="3192" y="2582"/>
                  </a:cubicBezTo>
                  <a:lnTo>
                    <a:pt x="3554" y="1845"/>
                  </a:lnTo>
                  <a:close/>
                  <a:moveTo>
                    <a:pt x="3554" y="0"/>
                  </a:moveTo>
                  <a:cubicBezTo>
                    <a:pt x="3353" y="0"/>
                    <a:pt x="3151" y="106"/>
                    <a:pt x="3047" y="317"/>
                  </a:cubicBezTo>
                  <a:lnTo>
                    <a:pt x="2307" y="1815"/>
                  </a:lnTo>
                  <a:lnTo>
                    <a:pt x="653" y="2056"/>
                  </a:lnTo>
                  <a:cubicBezTo>
                    <a:pt x="188" y="2123"/>
                    <a:pt x="0" y="2694"/>
                    <a:pt x="339" y="3023"/>
                  </a:cubicBezTo>
                  <a:lnTo>
                    <a:pt x="1537" y="4188"/>
                  </a:lnTo>
                  <a:lnTo>
                    <a:pt x="1253" y="5837"/>
                  </a:lnTo>
                  <a:cubicBezTo>
                    <a:pt x="1191" y="6202"/>
                    <a:pt x="1480" y="6499"/>
                    <a:pt x="1809" y="6499"/>
                  </a:cubicBezTo>
                  <a:cubicBezTo>
                    <a:pt x="1897" y="6499"/>
                    <a:pt x="1987" y="6478"/>
                    <a:pt x="2075" y="6432"/>
                  </a:cubicBezTo>
                  <a:lnTo>
                    <a:pt x="3554" y="5656"/>
                  </a:lnTo>
                  <a:lnTo>
                    <a:pt x="5034" y="6432"/>
                  </a:lnTo>
                  <a:cubicBezTo>
                    <a:pt x="5121" y="6478"/>
                    <a:pt x="5212" y="6499"/>
                    <a:pt x="5299" y="6499"/>
                  </a:cubicBezTo>
                  <a:cubicBezTo>
                    <a:pt x="5629" y="6499"/>
                    <a:pt x="5917" y="6202"/>
                    <a:pt x="5855" y="5837"/>
                  </a:cubicBezTo>
                  <a:lnTo>
                    <a:pt x="5574" y="4188"/>
                  </a:lnTo>
                  <a:lnTo>
                    <a:pt x="6770" y="3023"/>
                  </a:lnTo>
                  <a:cubicBezTo>
                    <a:pt x="7108" y="2694"/>
                    <a:pt x="6921" y="2123"/>
                    <a:pt x="6456" y="2056"/>
                  </a:cubicBezTo>
                  <a:lnTo>
                    <a:pt x="4801" y="1815"/>
                  </a:lnTo>
                  <a:lnTo>
                    <a:pt x="4062" y="317"/>
                  </a:lnTo>
                  <a:cubicBezTo>
                    <a:pt x="3957" y="106"/>
                    <a:pt x="3756" y="0"/>
                    <a:pt x="355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  <p:sp>
          <p:nvSpPr>
            <p:cNvPr id="215" name="Google Shape;215;p22"/>
            <p:cNvSpPr/>
            <p:nvPr/>
          </p:nvSpPr>
          <p:spPr>
            <a:xfrm>
              <a:off x="5648375" y="1427025"/>
              <a:ext cx="483200" cy="483125"/>
            </a:xfrm>
            <a:custGeom>
              <a:avLst/>
              <a:gdLst/>
              <a:ahLst/>
              <a:cxnLst/>
              <a:rect l="l" t="t" r="r" b="b"/>
              <a:pathLst>
                <a:path w="19328" h="19325" extrusionOk="0">
                  <a:moveTo>
                    <a:pt x="2265" y="2304"/>
                  </a:moveTo>
                  <a:cubicBezTo>
                    <a:pt x="2890" y="2304"/>
                    <a:pt x="3397" y="2808"/>
                    <a:pt x="3397" y="3437"/>
                  </a:cubicBezTo>
                  <a:lnTo>
                    <a:pt x="3397" y="7398"/>
                  </a:lnTo>
                  <a:lnTo>
                    <a:pt x="3397" y="7474"/>
                  </a:lnTo>
                  <a:lnTo>
                    <a:pt x="1637" y="6299"/>
                  </a:lnTo>
                  <a:cubicBezTo>
                    <a:pt x="1320" y="6088"/>
                    <a:pt x="1129" y="5734"/>
                    <a:pt x="1132" y="5357"/>
                  </a:cubicBezTo>
                  <a:lnTo>
                    <a:pt x="1132" y="3437"/>
                  </a:lnTo>
                  <a:cubicBezTo>
                    <a:pt x="1132" y="2808"/>
                    <a:pt x="1640" y="2304"/>
                    <a:pt x="2265" y="2304"/>
                  </a:cubicBezTo>
                  <a:close/>
                  <a:moveTo>
                    <a:pt x="17060" y="2304"/>
                  </a:moveTo>
                  <a:cubicBezTo>
                    <a:pt x="17685" y="2304"/>
                    <a:pt x="18192" y="2808"/>
                    <a:pt x="18192" y="3437"/>
                  </a:cubicBezTo>
                  <a:lnTo>
                    <a:pt x="18192" y="5357"/>
                  </a:lnTo>
                  <a:cubicBezTo>
                    <a:pt x="18192" y="5737"/>
                    <a:pt x="18005" y="6091"/>
                    <a:pt x="17688" y="6302"/>
                  </a:cubicBezTo>
                  <a:lnTo>
                    <a:pt x="15928" y="7474"/>
                  </a:lnTo>
                  <a:lnTo>
                    <a:pt x="15928" y="7398"/>
                  </a:lnTo>
                  <a:lnTo>
                    <a:pt x="15928" y="3437"/>
                  </a:lnTo>
                  <a:cubicBezTo>
                    <a:pt x="15928" y="2808"/>
                    <a:pt x="16435" y="2304"/>
                    <a:pt x="17060" y="2304"/>
                  </a:cubicBezTo>
                  <a:close/>
                  <a:moveTo>
                    <a:pt x="14795" y="1133"/>
                  </a:moveTo>
                  <a:lnTo>
                    <a:pt x="14795" y="7398"/>
                  </a:lnTo>
                  <a:cubicBezTo>
                    <a:pt x="14795" y="8763"/>
                    <a:pt x="14095" y="9641"/>
                    <a:pt x="12120" y="10759"/>
                  </a:cubicBezTo>
                  <a:cubicBezTo>
                    <a:pt x="11069" y="11354"/>
                    <a:pt x="10372" y="12422"/>
                    <a:pt x="10248" y="13627"/>
                  </a:cubicBezTo>
                  <a:lnTo>
                    <a:pt x="9058" y="13627"/>
                  </a:lnTo>
                  <a:cubicBezTo>
                    <a:pt x="8877" y="12368"/>
                    <a:pt x="8041" y="11269"/>
                    <a:pt x="6791" y="10686"/>
                  </a:cubicBezTo>
                  <a:cubicBezTo>
                    <a:pt x="5332" y="10007"/>
                    <a:pt x="4529" y="8835"/>
                    <a:pt x="4529" y="7398"/>
                  </a:cubicBezTo>
                  <a:lnTo>
                    <a:pt x="4529" y="1133"/>
                  </a:lnTo>
                  <a:close/>
                  <a:moveTo>
                    <a:pt x="11927" y="14759"/>
                  </a:moveTo>
                  <a:cubicBezTo>
                    <a:pt x="12241" y="14759"/>
                    <a:pt x="12495" y="15010"/>
                    <a:pt x="12495" y="15324"/>
                  </a:cubicBezTo>
                  <a:lnTo>
                    <a:pt x="12495" y="15892"/>
                  </a:lnTo>
                  <a:lnTo>
                    <a:pt x="10795" y="15892"/>
                  </a:lnTo>
                  <a:cubicBezTo>
                    <a:pt x="10481" y="15892"/>
                    <a:pt x="10230" y="16142"/>
                    <a:pt x="10230" y="16456"/>
                  </a:cubicBezTo>
                  <a:cubicBezTo>
                    <a:pt x="10230" y="16770"/>
                    <a:pt x="10481" y="17024"/>
                    <a:pt x="10795" y="17024"/>
                  </a:cubicBezTo>
                  <a:lnTo>
                    <a:pt x="13059" y="17024"/>
                  </a:lnTo>
                  <a:cubicBezTo>
                    <a:pt x="13373" y="17024"/>
                    <a:pt x="13627" y="17275"/>
                    <a:pt x="13627" y="17589"/>
                  </a:cubicBezTo>
                  <a:lnTo>
                    <a:pt x="13627" y="18193"/>
                  </a:lnTo>
                  <a:lnTo>
                    <a:pt x="5701" y="18193"/>
                  </a:lnTo>
                  <a:lnTo>
                    <a:pt x="5701" y="17589"/>
                  </a:lnTo>
                  <a:cubicBezTo>
                    <a:pt x="5701" y="17275"/>
                    <a:pt x="5951" y="17024"/>
                    <a:pt x="6265" y="17024"/>
                  </a:cubicBezTo>
                  <a:lnTo>
                    <a:pt x="8530" y="17024"/>
                  </a:lnTo>
                  <a:cubicBezTo>
                    <a:pt x="8844" y="17024"/>
                    <a:pt x="9095" y="16770"/>
                    <a:pt x="9095" y="16456"/>
                  </a:cubicBezTo>
                  <a:cubicBezTo>
                    <a:pt x="9095" y="16142"/>
                    <a:pt x="8844" y="15892"/>
                    <a:pt x="8530" y="15892"/>
                  </a:cubicBezTo>
                  <a:lnTo>
                    <a:pt x="6833" y="15892"/>
                  </a:lnTo>
                  <a:lnTo>
                    <a:pt x="6833" y="15324"/>
                  </a:lnTo>
                  <a:cubicBezTo>
                    <a:pt x="6833" y="15010"/>
                    <a:pt x="7084" y="14759"/>
                    <a:pt x="7398" y="14759"/>
                  </a:cubicBezTo>
                  <a:close/>
                  <a:moveTo>
                    <a:pt x="3965" y="0"/>
                  </a:moveTo>
                  <a:cubicBezTo>
                    <a:pt x="3651" y="0"/>
                    <a:pt x="3397" y="254"/>
                    <a:pt x="3397" y="568"/>
                  </a:cubicBezTo>
                  <a:lnTo>
                    <a:pt x="3397" y="1474"/>
                  </a:lnTo>
                  <a:cubicBezTo>
                    <a:pt x="3032" y="1264"/>
                    <a:pt x="2645" y="1168"/>
                    <a:pt x="2269" y="1168"/>
                  </a:cubicBezTo>
                  <a:cubicBezTo>
                    <a:pt x="1086" y="1168"/>
                    <a:pt x="0" y="2113"/>
                    <a:pt x="0" y="3437"/>
                  </a:cubicBezTo>
                  <a:lnTo>
                    <a:pt x="0" y="5357"/>
                  </a:lnTo>
                  <a:cubicBezTo>
                    <a:pt x="0" y="6115"/>
                    <a:pt x="378" y="6821"/>
                    <a:pt x="1009" y="7241"/>
                  </a:cubicBezTo>
                  <a:lnTo>
                    <a:pt x="3651" y="9001"/>
                  </a:lnTo>
                  <a:cubicBezTo>
                    <a:pt x="3663" y="9010"/>
                    <a:pt x="3678" y="9019"/>
                    <a:pt x="3690" y="9026"/>
                  </a:cubicBezTo>
                  <a:cubicBezTo>
                    <a:pt x="4125" y="10170"/>
                    <a:pt x="5027" y="11112"/>
                    <a:pt x="6314" y="11710"/>
                  </a:cubicBezTo>
                  <a:cubicBezTo>
                    <a:pt x="7156" y="12105"/>
                    <a:pt x="7736" y="12812"/>
                    <a:pt x="7911" y="13627"/>
                  </a:cubicBezTo>
                  <a:lnTo>
                    <a:pt x="7398" y="13627"/>
                  </a:lnTo>
                  <a:cubicBezTo>
                    <a:pt x="6459" y="13627"/>
                    <a:pt x="5701" y="14385"/>
                    <a:pt x="5701" y="15324"/>
                  </a:cubicBezTo>
                  <a:lnTo>
                    <a:pt x="5701" y="15988"/>
                  </a:lnTo>
                  <a:cubicBezTo>
                    <a:pt x="5021" y="16227"/>
                    <a:pt x="4569" y="16870"/>
                    <a:pt x="4569" y="17589"/>
                  </a:cubicBezTo>
                  <a:lnTo>
                    <a:pt x="4569" y="18760"/>
                  </a:lnTo>
                  <a:cubicBezTo>
                    <a:pt x="4569" y="19071"/>
                    <a:pt x="4819" y="19325"/>
                    <a:pt x="5133" y="19325"/>
                  </a:cubicBezTo>
                  <a:lnTo>
                    <a:pt x="14191" y="19325"/>
                  </a:lnTo>
                  <a:cubicBezTo>
                    <a:pt x="14506" y="19325"/>
                    <a:pt x="14759" y="19071"/>
                    <a:pt x="14759" y="18760"/>
                  </a:cubicBezTo>
                  <a:lnTo>
                    <a:pt x="14759" y="17589"/>
                  </a:lnTo>
                  <a:cubicBezTo>
                    <a:pt x="14756" y="16870"/>
                    <a:pt x="14303" y="16227"/>
                    <a:pt x="13627" y="15988"/>
                  </a:cubicBezTo>
                  <a:lnTo>
                    <a:pt x="13627" y="15324"/>
                  </a:lnTo>
                  <a:cubicBezTo>
                    <a:pt x="13624" y="14385"/>
                    <a:pt x="12866" y="13627"/>
                    <a:pt x="11927" y="13627"/>
                  </a:cubicBezTo>
                  <a:lnTo>
                    <a:pt x="11389" y="13627"/>
                  </a:lnTo>
                  <a:cubicBezTo>
                    <a:pt x="11507" y="12833"/>
                    <a:pt x="11981" y="12139"/>
                    <a:pt x="12679" y="11743"/>
                  </a:cubicBezTo>
                  <a:cubicBezTo>
                    <a:pt x="14044" y="10973"/>
                    <a:pt x="15088" y="10170"/>
                    <a:pt x="15593" y="9047"/>
                  </a:cubicBezTo>
                  <a:cubicBezTo>
                    <a:pt x="15623" y="9035"/>
                    <a:pt x="15650" y="9019"/>
                    <a:pt x="15677" y="9001"/>
                  </a:cubicBezTo>
                  <a:lnTo>
                    <a:pt x="18319" y="7241"/>
                  </a:lnTo>
                  <a:cubicBezTo>
                    <a:pt x="18947" y="6821"/>
                    <a:pt x="19328" y="6115"/>
                    <a:pt x="19328" y="5357"/>
                  </a:cubicBezTo>
                  <a:lnTo>
                    <a:pt x="19328" y="3437"/>
                  </a:lnTo>
                  <a:cubicBezTo>
                    <a:pt x="19325" y="2113"/>
                    <a:pt x="18239" y="1168"/>
                    <a:pt x="17057" y="1168"/>
                  </a:cubicBezTo>
                  <a:cubicBezTo>
                    <a:pt x="16681" y="1168"/>
                    <a:pt x="16295" y="1264"/>
                    <a:pt x="15931" y="1474"/>
                  </a:cubicBezTo>
                  <a:lnTo>
                    <a:pt x="15931" y="568"/>
                  </a:lnTo>
                  <a:cubicBezTo>
                    <a:pt x="15931" y="254"/>
                    <a:pt x="15677" y="0"/>
                    <a:pt x="153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400">
                <a:solidFill>
                  <a:srgbClr val="435D74"/>
                </a:solidFill>
              </a:endParaRPr>
            </a:p>
          </p:txBody>
        </p:sp>
      </p:grpSp>
      <p:grpSp>
        <p:nvGrpSpPr>
          <p:cNvPr id="216" name="Google Shape;216;p22"/>
          <p:cNvGrpSpPr/>
          <p:nvPr/>
        </p:nvGrpSpPr>
        <p:grpSpPr>
          <a:xfrm>
            <a:off x="4385730" y="3564633"/>
            <a:ext cx="191549" cy="191045"/>
            <a:chOff x="-4570325" y="2405775"/>
            <a:chExt cx="294600" cy="293825"/>
          </a:xfrm>
        </p:grpSpPr>
        <p:sp>
          <p:nvSpPr>
            <p:cNvPr id="217" name="Google Shape;217;p22"/>
            <p:cNvSpPr/>
            <p:nvPr/>
          </p:nvSpPr>
          <p:spPr>
            <a:xfrm>
              <a:off x="-4570325" y="2405775"/>
              <a:ext cx="294600" cy="293825"/>
            </a:xfrm>
            <a:custGeom>
              <a:avLst/>
              <a:gdLst/>
              <a:ahLst/>
              <a:cxnLst/>
              <a:rect l="l" t="t" r="r" b="b"/>
              <a:pathLst>
                <a:path w="11784" h="11753" extrusionOk="0">
                  <a:moveTo>
                    <a:pt x="5734" y="694"/>
                  </a:moveTo>
                  <a:cubicBezTo>
                    <a:pt x="7624" y="694"/>
                    <a:pt x="9168" y="2238"/>
                    <a:pt x="9168" y="4128"/>
                  </a:cubicBezTo>
                  <a:cubicBezTo>
                    <a:pt x="9168" y="6050"/>
                    <a:pt x="7624" y="7594"/>
                    <a:pt x="5734" y="7594"/>
                  </a:cubicBezTo>
                  <a:cubicBezTo>
                    <a:pt x="3844" y="7594"/>
                    <a:pt x="2332" y="6018"/>
                    <a:pt x="2332" y="4128"/>
                  </a:cubicBezTo>
                  <a:cubicBezTo>
                    <a:pt x="2332" y="2238"/>
                    <a:pt x="3844" y="694"/>
                    <a:pt x="5734" y="694"/>
                  </a:cubicBezTo>
                  <a:close/>
                  <a:moveTo>
                    <a:pt x="977" y="7531"/>
                  </a:moveTo>
                  <a:cubicBezTo>
                    <a:pt x="1166" y="7531"/>
                    <a:pt x="1323" y="7688"/>
                    <a:pt x="1323" y="7909"/>
                  </a:cubicBezTo>
                  <a:cubicBezTo>
                    <a:pt x="1292" y="8129"/>
                    <a:pt x="1134" y="8255"/>
                    <a:pt x="977" y="8255"/>
                  </a:cubicBezTo>
                  <a:cubicBezTo>
                    <a:pt x="788" y="8255"/>
                    <a:pt x="630" y="8098"/>
                    <a:pt x="630" y="7909"/>
                  </a:cubicBezTo>
                  <a:cubicBezTo>
                    <a:pt x="630" y="7688"/>
                    <a:pt x="788" y="7531"/>
                    <a:pt x="977" y="7531"/>
                  </a:cubicBezTo>
                  <a:close/>
                  <a:moveTo>
                    <a:pt x="10586" y="7531"/>
                  </a:moveTo>
                  <a:cubicBezTo>
                    <a:pt x="10775" y="7531"/>
                    <a:pt x="10932" y="7688"/>
                    <a:pt x="10932" y="7909"/>
                  </a:cubicBezTo>
                  <a:cubicBezTo>
                    <a:pt x="10932" y="8129"/>
                    <a:pt x="10775" y="8255"/>
                    <a:pt x="10586" y="8255"/>
                  </a:cubicBezTo>
                  <a:cubicBezTo>
                    <a:pt x="10397" y="8255"/>
                    <a:pt x="10239" y="8098"/>
                    <a:pt x="10239" y="7909"/>
                  </a:cubicBezTo>
                  <a:cubicBezTo>
                    <a:pt x="10239" y="7688"/>
                    <a:pt x="10397" y="7531"/>
                    <a:pt x="10586" y="7531"/>
                  </a:cubicBezTo>
                  <a:close/>
                  <a:moveTo>
                    <a:pt x="3025" y="9641"/>
                  </a:moveTo>
                  <a:cubicBezTo>
                    <a:pt x="3214" y="9641"/>
                    <a:pt x="3371" y="9799"/>
                    <a:pt x="3371" y="9988"/>
                  </a:cubicBezTo>
                  <a:cubicBezTo>
                    <a:pt x="3340" y="10177"/>
                    <a:pt x="3214" y="10335"/>
                    <a:pt x="3025" y="10335"/>
                  </a:cubicBezTo>
                  <a:cubicBezTo>
                    <a:pt x="2836" y="10335"/>
                    <a:pt x="2678" y="10177"/>
                    <a:pt x="2678" y="9988"/>
                  </a:cubicBezTo>
                  <a:cubicBezTo>
                    <a:pt x="2678" y="9799"/>
                    <a:pt x="2836" y="9641"/>
                    <a:pt x="3025" y="9641"/>
                  </a:cubicBezTo>
                  <a:close/>
                  <a:moveTo>
                    <a:pt x="8475" y="9641"/>
                  </a:moveTo>
                  <a:cubicBezTo>
                    <a:pt x="8696" y="9641"/>
                    <a:pt x="8822" y="9799"/>
                    <a:pt x="8822" y="9988"/>
                  </a:cubicBezTo>
                  <a:cubicBezTo>
                    <a:pt x="8822" y="10177"/>
                    <a:pt x="8664" y="10335"/>
                    <a:pt x="8475" y="10335"/>
                  </a:cubicBezTo>
                  <a:cubicBezTo>
                    <a:pt x="8255" y="10335"/>
                    <a:pt x="8128" y="10177"/>
                    <a:pt x="8128" y="9988"/>
                  </a:cubicBezTo>
                  <a:cubicBezTo>
                    <a:pt x="8128" y="9799"/>
                    <a:pt x="8255" y="9641"/>
                    <a:pt x="8475" y="9641"/>
                  </a:cubicBezTo>
                  <a:close/>
                  <a:moveTo>
                    <a:pt x="5734" y="10303"/>
                  </a:moveTo>
                  <a:cubicBezTo>
                    <a:pt x="5955" y="10303"/>
                    <a:pt x="6112" y="10461"/>
                    <a:pt x="6112" y="10650"/>
                  </a:cubicBezTo>
                  <a:cubicBezTo>
                    <a:pt x="6112" y="10839"/>
                    <a:pt x="5955" y="10996"/>
                    <a:pt x="5734" y="10996"/>
                  </a:cubicBezTo>
                  <a:cubicBezTo>
                    <a:pt x="5545" y="10996"/>
                    <a:pt x="5388" y="10839"/>
                    <a:pt x="5388" y="10650"/>
                  </a:cubicBezTo>
                  <a:cubicBezTo>
                    <a:pt x="5388" y="10461"/>
                    <a:pt x="5545" y="10303"/>
                    <a:pt x="5734" y="10303"/>
                  </a:cubicBezTo>
                  <a:close/>
                  <a:moveTo>
                    <a:pt x="5797" y="1"/>
                  </a:moveTo>
                  <a:cubicBezTo>
                    <a:pt x="3497" y="1"/>
                    <a:pt x="1701" y="1860"/>
                    <a:pt x="1701" y="4097"/>
                  </a:cubicBezTo>
                  <a:cubicBezTo>
                    <a:pt x="1701" y="5010"/>
                    <a:pt x="2017" y="5924"/>
                    <a:pt x="2552" y="6617"/>
                  </a:cubicBezTo>
                  <a:lnTo>
                    <a:pt x="1701" y="7153"/>
                  </a:lnTo>
                  <a:cubicBezTo>
                    <a:pt x="1481" y="6995"/>
                    <a:pt x="1260" y="6901"/>
                    <a:pt x="1040" y="6901"/>
                  </a:cubicBezTo>
                  <a:cubicBezTo>
                    <a:pt x="473" y="6901"/>
                    <a:pt x="0" y="7373"/>
                    <a:pt x="0" y="7940"/>
                  </a:cubicBezTo>
                  <a:cubicBezTo>
                    <a:pt x="0" y="8476"/>
                    <a:pt x="473" y="8948"/>
                    <a:pt x="1040" y="8948"/>
                  </a:cubicBezTo>
                  <a:cubicBezTo>
                    <a:pt x="1575" y="8948"/>
                    <a:pt x="2048" y="8476"/>
                    <a:pt x="2048" y="7940"/>
                  </a:cubicBezTo>
                  <a:lnTo>
                    <a:pt x="2048" y="7751"/>
                  </a:lnTo>
                  <a:lnTo>
                    <a:pt x="3088" y="7153"/>
                  </a:lnTo>
                  <a:cubicBezTo>
                    <a:pt x="3340" y="7373"/>
                    <a:pt x="3623" y="7625"/>
                    <a:pt x="3970" y="7783"/>
                  </a:cubicBezTo>
                  <a:lnTo>
                    <a:pt x="3308" y="8948"/>
                  </a:lnTo>
                  <a:lnTo>
                    <a:pt x="3119" y="8948"/>
                  </a:lnTo>
                  <a:cubicBezTo>
                    <a:pt x="2552" y="8948"/>
                    <a:pt x="2080" y="9421"/>
                    <a:pt x="2080" y="9988"/>
                  </a:cubicBezTo>
                  <a:cubicBezTo>
                    <a:pt x="2080" y="10524"/>
                    <a:pt x="2552" y="10996"/>
                    <a:pt x="3119" y="10996"/>
                  </a:cubicBezTo>
                  <a:cubicBezTo>
                    <a:pt x="3655" y="10996"/>
                    <a:pt x="4127" y="10524"/>
                    <a:pt x="4127" y="9988"/>
                  </a:cubicBezTo>
                  <a:cubicBezTo>
                    <a:pt x="4127" y="9736"/>
                    <a:pt x="4064" y="9515"/>
                    <a:pt x="3907" y="9326"/>
                  </a:cubicBezTo>
                  <a:lnTo>
                    <a:pt x="4600" y="8098"/>
                  </a:lnTo>
                  <a:cubicBezTo>
                    <a:pt x="4883" y="8161"/>
                    <a:pt x="5199" y="8255"/>
                    <a:pt x="5514" y="8287"/>
                  </a:cubicBezTo>
                  <a:lnTo>
                    <a:pt x="5514" y="9736"/>
                  </a:lnTo>
                  <a:cubicBezTo>
                    <a:pt x="5136" y="9894"/>
                    <a:pt x="4852" y="10272"/>
                    <a:pt x="4852" y="10713"/>
                  </a:cubicBezTo>
                  <a:cubicBezTo>
                    <a:pt x="4852" y="11280"/>
                    <a:pt x="5325" y="11752"/>
                    <a:pt x="5860" y="11752"/>
                  </a:cubicBezTo>
                  <a:cubicBezTo>
                    <a:pt x="6427" y="11752"/>
                    <a:pt x="6900" y="11280"/>
                    <a:pt x="6900" y="10713"/>
                  </a:cubicBezTo>
                  <a:cubicBezTo>
                    <a:pt x="6900" y="10303"/>
                    <a:pt x="6616" y="9894"/>
                    <a:pt x="6238" y="9736"/>
                  </a:cubicBezTo>
                  <a:lnTo>
                    <a:pt x="6238" y="8287"/>
                  </a:lnTo>
                  <a:cubicBezTo>
                    <a:pt x="6553" y="8255"/>
                    <a:pt x="6868" y="8224"/>
                    <a:pt x="7120" y="8098"/>
                  </a:cubicBezTo>
                  <a:lnTo>
                    <a:pt x="7845" y="9326"/>
                  </a:lnTo>
                  <a:cubicBezTo>
                    <a:pt x="7687" y="9515"/>
                    <a:pt x="7593" y="9736"/>
                    <a:pt x="7593" y="9988"/>
                  </a:cubicBezTo>
                  <a:cubicBezTo>
                    <a:pt x="7593" y="10524"/>
                    <a:pt x="8065" y="10996"/>
                    <a:pt x="8633" y="10996"/>
                  </a:cubicBezTo>
                  <a:cubicBezTo>
                    <a:pt x="9168" y="10996"/>
                    <a:pt x="9641" y="10524"/>
                    <a:pt x="9641" y="9988"/>
                  </a:cubicBezTo>
                  <a:cubicBezTo>
                    <a:pt x="9641" y="9421"/>
                    <a:pt x="9168" y="8948"/>
                    <a:pt x="8633" y="8948"/>
                  </a:cubicBezTo>
                  <a:lnTo>
                    <a:pt x="8444" y="8948"/>
                  </a:lnTo>
                  <a:lnTo>
                    <a:pt x="7750" y="7783"/>
                  </a:lnTo>
                  <a:cubicBezTo>
                    <a:pt x="8065" y="7625"/>
                    <a:pt x="8381" y="7373"/>
                    <a:pt x="8664" y="7153"/>
                  </a:cubicBezTo>
                  <a:lnTo>
                    <a:pt x="9735" y="7751"/>
                  </a:lnTo>
                  <a:lnTo>
                    <a:pt x="9735" y="7940"/>
                  </a:lnTo>
                  <a:cubicBezTo>
                    <a:pt x="9735" y="8476"/>
                    <a:pt x="10208" y="8948"/>
                    <a:pt x="10743" y="8948"/>
                  </a:cubicBezTo>
                  <a:cubicBezTo>
                    <a:pt x="11310" y="8948"/>
                    <a:pt x="11783" y="8476"/>
                    <a:pt x="11783" y="7940"/>
                  </a:cubicBezTo>
                  <a:cubicBezTo>
                    <a:pt x="11626" y="7342"/>
                    <a:pt x="11153" y="6901"/>
                    <a:pt x="10586" y="6901"/>
                  </a:cubicBezTo>
                  <a:cubicBezTo>
                    <a:pt x="10302" y="6901"/>
                    <a:pt x="10082" y="6995"/>
                    <a:pt x="9924" y="7153"/>
                  </a:cubicBezTo>
                  <a:lnTo>
                    <a:pt x="9011" y="6617"/>
                  </a:lnTo>
                  <a:cubicBezTo>
                    <a:pt x="9578" y="5924"/>
                    <a:pt x="9893" y="5010"/>
                    <a:pt x="9893" y="4097"/>
                  </a:cubicBezTo>
                  <a:cubicBezTo>
                    <a:pt x="9893" y="1828"/>
                    <a:pt x="8034" y="1"/>
                    <a:pt x="579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22"/>
            <p:cNvSpPr/>
            <p:nvPr/>
          </p:nvSpPr>
          <p:spPr>
            <a:xfrm>
              <a:off x="-4478175" y="2439650"/>
              <a:ext cx="103975" cy="120525"/>
            </a:xfrm>
            <a:custGeom>
              <a:avLst/>
              <a:gdLst/>
              <a:ahLst/>
              <a:cxnLst/>
              <a:rect l="l" t="t" r="r" b="b"/>
              <a:pathLst>
                <a:path w="4159" h="4821" extrusionOk="0">
                  <a:moveTo>
                    <a:pt x="2048" y="725"/>
                  </a:moveTo>
                  <a:cubicBezTo>
                    <a:pt x="2458" y="725"/>
                    <a:pt x="2741" y="1040"/>
                    <a:pt x="2741" y="1387"/>
                  </a:cubicBezTo>
                  <a:cubicBezTo>
                    <a:pt x="2741" y="1765"/>
                    <a:pt x="2426" y="2049"/>
                    <a:pt x="2048" y="2049"/>
                  </a:cubicBezTo>
                  <a:cubicBezTo>
                    <a:pt x="1702" y="2049"/>
                    <a:pt x="1387" y="1733"/>
                    <a:pt x="1387" y="1387"/>
                  </a:cubicBezTo>
                  <a:cubicBezTo>
                    <a:pt x="1387" y="1040"/>
                    <a:pt x="1702" y="725"/>
                    <a:pt x="2048" y="725"/>
                  </a:cubicBezTo>
                  <a:close/>
                  <a:moveTo>
                    <a:pt x="2363" y="2773"/>
                  </a:moveTo>
                  <a:cubicBezTo>
                    <a:pt x="2930" y="2773"/>
                    <a:pt x="3403" y="3246"/>
                    <a:pt x="3403" y="3781"/>
                  </a:cubicBezTo>
                  <a:lnTo>
                    <a:pt x="3403" y="4128"/>
                  </a:lnTo>
                  <a:lnTo>
                    <a:pt x="630" y="4128"/>
                  </a:lnTo>
                  <a:lnTo>
                    <a:pt x="630" y="3781"/>
                  </a:lnTo>
                  <a:lnTo>
                    <a:pt x="693" y="3781"/>
                  </a:lnTo>
                  <a:cubicBezTo>
                    <a:pt x="693" y="3246"/>
                    <a:pt x="1166" y="2773"/>
                    <a:pt x="1702" y="2773"/>
                  </a:cubicBezTo>
                  <a:close/>
                  <a:moveTo>
                    <a:pt x="2111" y="1"/>
                  </a:moveTo>
                  <a:cubicBezTo>
                    <a:pt x="1355" y="1"/>
                    <a:pt x="725" y="631"/>
                    <a:pt x="725" y="1387"/>
                  </a:cubicBezTo>
                  <a:cubicBezTo>
                    <a:pt x="725" y="1702"/>
                    <a:pt x="851" y="2017"/>
                    <a:pt x="1040" y="2238"/>
                  </a:cubicBezTo>
                  <a:cubicBezTo>
                    <a:pt x="441" y="2521"/>
                    <a:pt x="63" y="3120"/>
                    <a:pt x="63" y="3781"/>
                  </a:cubicBezTo>
                  <a:lnTo>
                    <a:pt x="63" y="4443"/>
                  </a:lnTo>
                  <a:cubicBezTo>
                    <a:pt x="0" y="4663"/>
                    <a:pt x="158" y="4821"/>
                    <a:pt x="378" y="4821"/>
                  </a:cubicBezTo>
                  <a:lnTo>
                    <a:pt x="3781" y="4821"/>
                  </a:lnTo>
                  <a:cubicBezTo>
                    <a:pt x="4001" y="4821"/>
                    <a:pt x="4159" y="4663"/>
                    <a:pt x="4159" y="4443"/>
                  </a:cubicBezTo>
                  <a:lnTo>
                    <a:pt x="4159" y="3781"/>
                  </a:lnTo>
                  <a:cubicBezTo>
                    <a:pt x="4159" y="3120"/>
                    <a:pt x="3749" y="2521"/>
                    <a:pt x="3151" y="2238"/>
                  </a:cubicBezTo>
                  <a:cubicBezTo>
                    <a:pt x="3371" y="2017"/>
                    <a:pt x="3466" y="1733"/>
                    <a:pt x="3466" y="1387"/>
                  </a:cubicBezTo>
                  <a:cubicBezTo>
                    <a:pt x="3466" y="631"/>
                    <a:pt x="2836" y="1"/>
                    <a:pt x="211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19" name="Google Shape;219;p22"/>
          <p:cNvGrpSpPr/>
          <p:nvPr/>
        </p:nvGrpSpPr>
        <p:grpSpPr>
          <a:xfrm>
            <a:off x="4386504" y="3240443"/>
            <a:ext cx="190005" cy="190882"/>
            <a:chOff x="-1333975" y="2365850"/>
            <a:chExt cx="292225" cy="293575"/>
          </a:xfrm>
        </p:grpSpPr>
        <p:sp>
          <p:nvSpPr>
            <p:cNvPr id="220" name="Google Shape;220;p22"/>
            <p:cNvSpPr/>
            <p:nvPr/>
          </p:nvSpPr>
          <p:spPr>
            <a:xfrm>
              <a:off x="-1285150" y="2365850"/>
              <a:ext cx="191225" cy="293575"/>
            </a:xfrm>
            <a:custGeom>
              <a:avLst/>
              <a:gdLst/>
              <a:ahLst/>
              <a:cxnLst/>
              <a:rect l="l" t="t" r="r" b="b"/>
              <a:pathLst>
                <a:path w="7649" h="11743" extrusionOk="0">
                  <a:moveTo>
                    <a:pt x="3813" y="684"/>
                  </a:moveTo>
                  <a:cubicBezTo>
                    <a:pt x="5545" y="684"/>
                    <a:pt x="6900" y="2039"/>
                    <a:pt x="6900" y="3740"/>
                  </a:cubicBezTo>
                  <a:cubicBezTo>
                    <a:pt x="6931" y="4780"/>
                    <a:pt x="6553" y="5347"/>
                    <a:pt x="6270" y="5788"/>
                  </a:cubicBezTo>
                  <a:cubicBezTo>
                    <a:pt x="5797" y="6544"/>
                    <a:pt x="5608" y="6922"/>
                    <a:pt x="5608" y="7930"/>
                  </a:cubicBezTo>
                  <a:cubicBezTo>
                    <a:pt x="5608" y="8119"/>
                    <a:pt x="5451" y="8277"/>
                    <a:pt x="5230" y="8277"/>
                  </a:cubicBezTo>
                  <a:lnTo>
                    <a:pt x="2489" y="8277"/>
                  </a:lnTo>
                  <a:cubicBezTo>
                    <a:pt x="2300" y="8277"/>
                    <a:pt x="2143" y="8119"/>
                    <a:pt x="2143" y="7930"/>
                  </a:cubicBezTo>
                  <a:cubicBezTo>
                    <a:pt x="2143" y="6922"/>
                    <a:pt x="1922" y="6576"/>
                    <a:pt x="1450" y="5820"/>
                  </a:cubicBezTo>
                  <a:cubicBezTo>
                    <a:pt x="1198" y="5347"/>
                    <a:pt x="567" y="4528"/>
                    <a:pt x="788" y="3205"/>
                  </a:cubicBezTo>
                  <a:cubicBezTo>
                    <a:pt x="1040" y="1819"/>
                    <a:pt x="2237" y="684"/>
                    <a:pt x="3813" y="684"/>
                  </a:cubicBezTo>
                  <a:close/>
                  <a:moveTo>
                    <a:pt x="4852" y="8907"/>
                  </a:moveTo>
                  <a:lnTo>
                    <a:pt x="4852" y="9569"/>
                  </a:lnTo>
                  <a:lnTo>
                    <a:pt x="4506" y="9569"/>
                  </a:lnTo>
                  <a:cubicBezTo>
                    <a:pt x="4285" y="9569"/>
                    <a:pt x="4128" y="9726"/>
                    <a:pt x="4128" y="9915"/>
                  </a:cubicBezTo>
                  <a:cubicBezTo>
                    <a:pt x="4128" y="10136"/>
                    <a:pt x="4285" y="10293"/>
                    <a:pt x="4506" y="10293"/>
                  </a:cubicBezTo>
                  <a:lnTo>
                    <a:pt x="4852" y="10293"/>
                  </a:lnTo>
                  <a:lnTo>
                    <a:pt x="4852" y="10640"/>
                  </a:lnTo>
                  <a:cubicBezTo>
                    <a:pt x="4884" y="10829"/>
                    <a:pt x="4726" y="10986"/>
                    <a:pt x="4537" y="10986"/>
                  </a:cubicBezTo>
                  <a:lnTo>
                    <a:pt x="3151" y="10986"/>
                  </a:lnTo>
                  <a:cubicBezTo>
                    <a:pt x="2962" y="10986"/>
                    <a:pt x="2804" y="10829"/>
                    <a:pt x="2804" y="10640"/>
                  </a:cubicBezTo>
                  <a:lnTo>
                    <a:pt x="2804" y="10293"/>
                  </a:lnTo>
                  <a:lnTo>
                    <a:pt x="3151" y="10293"/>
                  </a:lnTo>
                  <a:cubicBezTo>
                    <a:pt x="3371" y="10293"/>
                    <a:pt x="3529" y="10136"/>
                    <a:pt x="3529" y="9915"/>
                  </a:cubicBezTo>
                  <a:cubicBezTo>
                    <a:pt x="3529" y="9726"/>
                    <a:pt x="3371" y="9569"/>
                    <a:pt x="3151" y="9569"/>
                  </a:cubicBezTo>
                  <a:lnTo>
                    <a:pt x="2804" y="9569"/>
                  </a:lnTo>
                  <a:lnTo>
                    <a:pt x="2804" y="8907"/>
                  </a:lnTo>
                  <a:close/>
                  <a:moveTo>
                    <a:pt x="3897" y="1"/>
                  </a:moveTo>
                  <a:cubicBezTo>
                    <a:pt x="3632" y="1"/>
                    <a:pt x="3361" y="28"/>
                    <a:pt x="3088" y="86"/>
                  </a:cubicBezTo>
                  <a:cubicBezTo>
                    <a:pt x="1607" y="401"/>
                    <a:pt x="441" y="1566"/>
                    <a:pt x="158" y="3079"/>
                  </a:cubicBezTo>
                  <a:cubicBezTo>
                    <a:pt x="0" y="3992"/>
                    <a:pt x="158" y="4969"/>
                    <a:pt x="631" y="5757"/>
                  </a:cubicBezTo>
                  <a:cubicBezTo>
                    <a:pt x="757" y="5914"/>
                    <a:pt x="820" y="6072"/>
                    <a:pt x="914" y="6229"/>
                  </a:cubicBezTo>
                  <a:cubicBezTo>
                    <a:pt x="1355" y="6891"/>
                    <a:pt x="1450" y="7143"/>
                    <a:pt x="1450" y="7962"/>
                  </a:cubicBezTo>
                  <a:cubicBezTo>
                    <a:pt x="1450" y="8403"/>
                    <a:pt x="1733" y="8781"/>
                    <a:pt x="2143" y="8939"/>
                  </a:cubicBezTo>
                  <a:lnTo>
                    <a:pt x="2143" y="10703"/>
                  </a:lnTo>
                  <a:cubicBezTo>
                    <a:pt x="2143" y="11270"/>
                    <a:pt x="2615" y="11743"/>
                    <a:pt x="3151" y="11743"/>
                  </a:cubicBezTo>
                  <a:lnTo>
                    <a:pt x="4537" y="11743"/>
                  </a:lnTo>
                  <a:cubicBezTo>
                    <a:pt x="5073" y="11743"/>
                    <a:pt x="5545" y="11270"/>
                    <a:pt x="5545" y="10703"/>
                  </a:cubicBezTo>
                  <a:lnTo>
                    <a:pt x="5545" y="8939"/>
                  </a:lnTo>
                  <a:cubicBezTo>
                    <a:pt x="5955" y="8781"/>
                    <a:pt x="6238" y="8435"/>
                    <a:pt x="6238" y="7962"/>
                  </a:cubicBezTo>
                  <a:lnTo>
                    <a:pt x="6238" y="7930"/>
                  </a:lnTo>
                  <a:cubicBezTo>
                    <a:pt x="6238" y="7143"/>
                    <a:pt x="6427" y="6828"/>
                    <a:pt x="6805" y="6229"/>
                  </a:cubicBezTo>
                  <a:cubicBezTo>
                    <a:pt x="7089" y="5788"/>
                    <a:pt x="7593" y="5032"/>
                    <a:pt x="7593" y="3835"/>
                  </a:cubicBezTo>
                  <a:cubicBezTo>
                    <a:pt x="7649" y="1658"/>
                    <a:pt x="5950" y="1"/>
                    <a:pt x="389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22"/>
            <p:cNvSpPr/>
            <p:nvPr/>
          </p:nvSpPr>
          <p:spPr>
            <a:xfrm>
              <a:off x="-1076425" y="2452250"/>
              <a:ext cx="34675" cy="18150"/>
            </a:xfrm>
            <a:custGeom>
              <a:avLst/>
              <a:gdLst/>
              <a:ahLst/>
              <a:cxnLst/>
              <a:rect l="l" t="t" r="r" b="b"/>
              <a:pathLst>
                <a:path w="1387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lnTo>
                    <a:pt x="1040" y="725"/>
                  </a:lnTo>
                  <a:cubicBezTo>
                    <a:pt x="1229" y="725"/>
                    <a:pt x="1386" y="568"/>
                    <a:pt x="1386" y="379"/>
                  </a:cubicBezTo>
                  <a:cubicBezTo>
                    <a:pt x="1386" y="158"/>
                    <a:pt x="1229" y="1"/>
                    <a:pt x="104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22"/>
            <p:cNvSpPr/>
            <p:nvPr/>
          </p:nvSpPr>
          <p:spPr>
            <a:xfrm>
              <a:off x="-1333975" y="2452250"/>
              <a:ext cx="34675" cy="18150"/>
            </a:xfrm>
            <a:custGeom>
              <a:avLst/>
              <a:gdLst/>
              <a:ahLst/>
              <a:cxnLst/>
              <a:rect l="l" t="t" r="r" b="b"/>
              <a:pathLst>
                <a:path w="1387" h="726" extrusionOk="0">
                  <a:moveTo>
                    <a:pt x="347" y="1"/>
                  </a:moveTo>
                  <a:cubicBezTo>
                    <a:pt x="158" y="1"/>
                    <a:pt x="0" y="158"/>
                    <a:pt x="0" y="379"/>
                  </a:cubicBezTo>
                  <a:cubicBezTo>
                    <a:pt x="0" y="568"/>
                    <a:pt x="158" y="725"/>
                    <a:pt x="347" y="725"/>
                  </a:cubicBezTo>
                  <a:lnTo>
                    <a:pt x="1008" y="725"/>
                  </a:lnTo>
                  <a:cubicBezTo>
                    <a:pt x="1197" y="694"/>
                    <a:pt x="1386" y="536"/>
                    <a:pt x="1386" y="379"/>
                  </a:cubicBezTo>
                  <a:cubicBezTo>
                    <a:pt x="1386" y="158"/>
                    <a:pt x="1197" y="1"/>
                    <a:pt x="100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22"/>
            <p:cNvSpPr/>
            <p:nvPr/>
          </p:nvSpPr>
          <p:spPr>
            <a:xfrm>
              <a:off x="-1093750" y="2383050"/>
              <a:ext cx="35450" cy="26575"/>
            </a:xfrm>
            <a:custGeom>
              <a:avLst/>
              <a:gdLst/>
              <a:ahLst/>
              <a:cxnLst/>
              <a:rect l="l" t="t" r="r" b="b"/>
              <a:pathLst>
                <a:path w="1418" h="1063" extrusionOk="0">
                  <a:moveTo>
                    <a:pt x="992" y="1"/>
                  </a:moveTo>
                  <a:cubicBezTo>
                    <a:pt x="931" y="1"/>
                    <a:pt x="870" y="19"/>
                    <a:pt x="819" y="59"/>
                  </a:cubicBezTo>
                  <a:lnTo>
                    <a:pt x="221" y="406"/>
                  </a:lnTo>
                  <a:cubicBezTo>
                    <a:pt x="63" y="500"/>
                    <a:pt x="0" y="721"/>
                    <a:pt x="95" y="878"/>
                  </a:cubicBezTo>
                  <a:cubicBezTo>
                    <a:pt x="159" y="985"/>
                    <a:pt x="295" y="1063"/>
                    <a:pt x="415" y="1063"/>
                  </a:cubicBezTo>
                  <a:cubicBezTo>
                    <a:pt x="473" y="1063"/>
                    <a:pt x="527" y="1045"/>
                    <a:pt x="567" y="1005"/>
                  </a:cubicBezTo>
                  <a:lnTo>
                    <a:pt x="1166" y="658"/>
                  </a:lnTo>
                  <a:cubicBezTo>
                    <a:pt x="1323" y="563"/>
                    <a:pt x="1418" y="343"/>
                    <a:pt x="1292" y="185"/>
                  </a:cubicBezTo>
                  <a:cubicBezTo>
                    <a:pt x="1249" y="79"/>
                    <a:pt x="1120" y="1"/>
                    <a:pt x="99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22"/>
            <p:cNvSpPr/>
            <p:nvPr/>
          </p:nvSpPr>
          <p:spPr>
            <a:xfrm>
              <a:off x="-1317450" y="2512575"/>
              <a:ext cx="35475" cy="26225"/>
            </a:xfrm>
            <a:custGeom>
              <a:avLst/>
              <a:gdLst/>
              <a:ahLst/>
              <a:cxnLst/>
              <a:rect l="l" t="t" r="r" b="b"/>
              <a:pathLst>
                <a:path w="1419" h="1049" extrusionOk="0">
                  <a:moveTo>
                    <a:pt x="1005" y="1"/>
                  </a:moveTo>
                  <a:cubicBezTo>
                    <a:pt x="944" y="1"/>
                    <a:pt x="880" y="15"/>
                    <a:pt x="820" y="45"/>
                  </a:cubicBezTo>
                  <a:lnTo>
                    <a:pt x="221" y="392"/>
                  </a:lnTo>
                  <a:cubicBezTo>
                    <a:pt x="64" y="486"/>
                    <a:pt x="1" y="707"/>
                    <a:pt x="127" y="864"/>
                  </a:cubicBezTo>
                  <a:cubicBezTo>
                    <a:pt x="169" y="971"/>
                    <a:pt x="299" y="1049"/>
                    <a:pt x="427" y="1049"/>
                  </a:cubicBezTo>
                  <a:cubicBezTo>
                    <a:pt x="488" y="1049"/>
                    <a:pt x="548" y="1031"/>
                    <a:pt x="599" y="990"/>
                  </a:cubicBezTo>
                  <a:lnTo>
                    <a:pt x="1166" y="644"/>
                  </a:lnTo>
                  <a:cubicBezTo>
                    <a:pt x="1324" y="549"/>
                    <a:pt x="1418" y="329"/>
                    <a:pt x="1292" y="171"/>
                  </a:cubicBezTo>
                  <a:cubicBezTo>
                    <a:pt x="1250" y="64"/>
                    <a:pt x="1134" y="1"/>
                    <a:pt x="100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22"/>
            <p:cNvSpPr/>
            <p:nvPr/>
          </p:nvSpPr>
          <p:spPr>
            <a:xfrm>
              <a:off x="-1092975" y="2512575"/>
              <a:ext cx="34675" cy="25525"/>
            </a:xfrm>
            <a:custGeom>
              <a:avLst/>
              <a:gdLst/>
              <a:ahLst/>
              <a:cxnLst/>
              <a:rect l="l" t="t" r="r" b="b"/>
              <a:pathLst>
                <a:path w="1387" h="1021" extrusionOk="0">
                  <a:moveTo>
                    <a:pt x="378" y="1"/>
                  </a:moveTo>
                  <a:cubicBezTo>
                    <a:pt x="264" y="1"/>
                    <a:pt x="149" y="64"/>
                    <a:pt x="64" y="171"/>
                  </a:cubicBezTo>
                  <a:cubicBezTo>
                    <a:pt x="1" y="329"/>
                    <a:pt x="32" y="518"/>
                    <a:pt x="190" y="644"/>
                  </a:cubicBezTo>
                  <a:lnTo>
                    <a:pt x="788" y="990"/>
                  </a:lnTo>
                  <a:cubicBezTo>
                    <a:pt x="838" y="1010"/>
                    <a:pt x="891" y="1021"/>
                    <a:pt x="944" y="1021"/>
                  </a:cubicBezTo>
                  <a:cubicBezTo>
                    <a:pt x="1059" y="1021"/>
                    <a:pt x="1175" y="972"/>
                    <a:pt x="1261" y="864"/>
                  </a:cubicBezTo>
                  <a:cubicBezTo>
                    <a:pt x="1387" y="675"/>
                    <a:pt x="1292" y="486"/>
                    <a:pt x="1135" y="392"/>
                  </a:cubicBezTo>
                  <a:lnTo>
                    <a:pt x="536" y="45"/>
                  </a:lnTo>
                  <a:cubicBezTo>
                    <a:pt x="486" y="15"/>
                    <a:pt x="432" y="1"/>
                    <a:pt x="37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22"/>
            <p:cNvSpPr/>
            <p:nvPr/>
          </p:nvSpPr>
          <p:spPr>
            <a:xfrm>
              <a:off x="-1316650" y="2383750"/>
              <a:ext cx="34675" cy="25525"/>
            </a:xfrm>
            <a:custGeom>
              <a:avLst/>
              <a:gdLst/>
              <a:ahLst/>
              <a:cxnLst/>
              <a:rect l="l" t="t" r="r" b="b"/>
              <a:pathLst>
                <a:path w="1387" h="1021" extrusionOk="0">
                  <a:moveTo>
                    <a:pt x="405" y="1"/>
                  </a:moveTo>
                  <a:cubicBezTo>
                    <a:pt x="283" y="1"/>
                    <a:pt x="159" y="50"/>
                    <a:pt x="95" y="157"/>
                  </a:cubicBezTo>
                  <a:cubicBezTo>
                    <a:pt x="0" y="315"/>
                    <a:pt x="63" y="504"/>
                    <a:pt x="221" y="630"/>
                  </a:cubicBezTo>
                  <a:lnTo>
                    <a:pt x="788" y="977"/>
                  </a:lnTo>
                  <a:cubicBezTo>
                    <a:pt x="838" y="1007"/>
                    <a:pt x="895" y="1021"/>
                    <a:pt x="953" y="1021"/>
                  </a:cubicBezTo>
                  <a:cubicBezTo>
                    <a:pt x="1074" y="1021"/>
                    <a:pt x="1196" y="958"/>
                    <a:pt x="1260" y="850"/>
                  </a:cubicBezTo>
                  <a:cubicBezTo>
                    <a:pt x="1386" y="693"/>
                    <a:pt x="1292" y="504"/>
                    <a:pt x="1134" y="378"/>
                  </a:cubicBezTo>
                  <a:lnTo>
                    <a:pt x="567" y="31"/>
                  </a:lnTo>
                  <a:cubicBezTo>
                    <a:pt x="517" y="11"/>
                    <a:pt x="461" y="1"/>
                    <a:pt x="40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22"/>
            <p:cNvSpPr/>
            <p:nvPr/>
          </p:nvSpPr>
          <p:spPr>
            <a:xfrm>
              <a:off x="-1239475" y="2401575"/>
              <a:ext cx="102425" cy="153100"/>
            </a:xfrm>
            <a:custGeom>
              <a:avLst/>
              <a:gdLst/>
              <a:ahLst/>
              <a:cxnLst/>
              <a:rect l="l" t="t" r="r" b="b"/>
              <a:pathLst>
                <a:path w="4097" h="6124" extrusionOk="0">
                  <a:moveTo>
                    <a:pt x="1733" y="1492"/>
                  </a:moveTo>
                  <a:lnTo>
                    <a:pt x="1733" y="2343"/>
                  </a:lnTo>
                  <a:cubicBezTo>
                    <a:pt x="1733" y="2500"/>
                    <a:pt x="1796" y="2626"/>
                    <a:pt x="1922" y="2658"/>
                  </a:cubicBezTo>
                  <a:lnTo>
                    <a:pt x="3246" y="3225"/>
                  </a:lnTo>
                  <a:lnTo>
                    <a:pt x="2395" y="4611"/>
                  </a:lnTo>
                  <a:lnTo>
                    <a:pt x="2395" y="3729"/>
                  </a:lnTo>
                  <a:cubicBezTo>
                    <a:pt x="2395" y="3572"/>
                    <a:pt x="2332" y="3445"/>
                    <a:pt x="2206" y="3414"/>
                  </a:cubicBezTo>
                  <a:lnTo>
                    <a:pt x="851" y="2878"/>
                  </a:lnTo>
                  <a:lnTo>
                    <a:pt x="1733" y="1492"/>
                  </a:lnTo>
                  <a:close/>
                  <a:moveTo>
                    <a:pt x="2038" y="0"/>
                  </a:moveTo>
                  <a:cubicBezTo>
                    <a:pt x="1919" y="0"/>
                    <a:pt x="1814" y="47"/>
                    <a:pt x="1765" y="169"/>
                  </a:cubicBezTo>
                  <a:lnTo>
                    <a:pt x="64" y="2941"/>
                  </a:lnTo>
                  <a:cubicBezTo>
                    <a:pt x="32" y="3004"/>
                    <a:pt x="1" y="3130"/>
                    <a:pt x="32" y="3225"/>
                  </a:cubicBezTo>
                  <a:cubicBezTo>
                    <a:pt x="64" y="3288"/>
                    <a:pt x="158" y="3382"/>
                    <a:pt x="221" y="3414"/>
                  </a:cubicBezTo>
                  <a:lnTo>
                    <a:pt x="1733" y="4013"/>
                  </a:lnTo>
                  <a:lnTo>
                    <a:pt x="1733" y="5808"/>
                  </a:lnTo>
                  <a:cubicBezTo>
                    <a:pt x="1733" y="5966"/>
                    <a:pt x="1859" y="6092"/>
                    <a:pt x="1954" y="6123"/>
                  </a:cubicBezTo>
                  <a:lnTo>
                    <a:pt x="2049" y="6123"/>
                  </a:lnTo>
                  <a:cubicBezTo>
                    <a:pt x="2143" y="6123"/>
                    <a:pt x="2269" y="6092"/>
                    <a:pt x="2301" y="5966"/>
                  </a:cubicBezTo>
                  <a:lnTo>
                    <a:pt x="4002" y="3225"/>
                  </a:lnTo>
                  <a:cubicBezTo>
                    <a:pt x="4033" y="3130"/>
                    <a:pt x="4096" y="3004"/>
                    <a:pt x="4033" y="2941"/>
                  </a:cubicBezTo>
                  <a:cubicBezTo>
                    <a:pt x="4033" y="2878"/>
                    <a:pt x="3970" y="2784"/>
                    <a:pt x="3907" y="2752"/>
                  </a:cubicBezTo>
                  <a:lnTo>
                    <a:pt x="2395" y="2154"/>
                  </a:lnTo>
                  <a:lnTo>
                    <a:pt x="2395" y="358"/>
                  </a:lnTo>
                  <a:cubicBezTo>
                    <a:pt x="2395" y="169"/>
                    <a:pt x="2269" y="74"/>
                    <a:pt x="2143" y="11"/>
                  </a:cubicBezTo>
                  <a:cubicBezTo>
                    <a:pt x="2108" y="4"/>
                    <a:pt x="2072" y="0"/>
                    <a:pt x="203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28" name="Google Shape;228;p22"/>
          <p:cNvSpPr/>
          <p:nvPr/>
        </p:nvSpPr>
        <p:spPr>
          <a:xfrm>
            <a:off x="4385734" y="3923256"/>
            <a:ext cx="191540" cy="188508"/>
          </a:xfrm>
          <a:custGeom>
            <a:avLst/>
            <a:gdLst/>
            <a:ahLst/>
            <a:cxnLst/>
            <a:rect l="l" t="t" r="r" b="b"/>
            <a:pathLst>
              <a:path w="12005" h="11815" extrusionOk="0">
                <a:moveTo>
                  <a:pt x="6003" y="693"/>
                </a:moveTo>
                <a:cubicBezTo>
                  <a:pt x="6089" y="693"/>
                  <a:pt x="6176" y="725"/>
                  <a:pt x="6239" y="788"/>
                </a:cubicBezTo>
                <a:lnTo>
                  <a:pt x="8444" y="2993"/>
                </a:lnTo>
                <a:lnTo>
                  <a:pt x="7972" y="3466"/>
                </a:lnTo>
                <a:lnTo>
                  <a:pt x="7751" y="3214"/>
                </a:lnTo>
                <a:cubicBezTo>
                  <a:pt x="7562" y="3025"/>
                  <a:pt x="7279" y="2899"/>
                  <a:pt x="6995" y="2899"/>
                </a:cubicBezTo>
                <a:cubicBezTo>
                  <a:pt x="6711" y="2899"/>
                  <a:pt x="6459" y="3025"/>
                  <a:pt x="6239" y="3214"/>
                </a:cubicBezTo>
                <a:cubicBezTo>
                  <a:pt x="5861" y="3623"/>
                  <a:pt x="5861" y="4285"/>
                  <a:pt x="6239" y="4663"/>
                </a:cubicBezTo>
                <a:lnTo>
                  <a:pt x="6491" y="4915"/>
                </a:lnTo>
                <a:lnTo>
                  <a:pt x="6018" y="5388"/>
                </a:lnTo>
                <a:lnTo>
                  <a:pt x="5262" y="4631"/>
                </a:lnTo>
                <a:cubicBezTo>
                  <a:pt x="5199" y="4568"/>
                  <a:pt x="5113" y="4537"/>
                  <a:pt x="5026" y="4537"/>
                </a:cubicBezTo>
                <a:cubicBezTo>
                  <a:pt x="4939" y="4537"/>
                  <a:pt x="4853" y="4568"/>
                  <a:pt x="4790" y="4631"/>
                </a:cubicBezTo>
                <a:lnTo>
                  <a:pt x="4317" y="5104"/>
                </a:lnTo>
                <a:cubicBezTo>
                  <a:pt x="4254" y="5167"/>
                  <a:pt x="4167" y="5198"/>
                  <a:pt x="4081" y="5198"/>
                </a:cubicBezTo>
                <a:cubicBezTo>
                  <a:pt x="3994" y="5198"/>
                  <a:pt x="3907" y="5167"/>
                  <a:pt x="3844" y="5104"/>
                </a:cubicBezTo>
                <a:cubicBezTo>
                  <a:pt x="3718" y="4978"/>
                  <a:pt x="3718" y="4757"/>
                  <a:pt x="3844" y="4631"/>
                </a:cubicBezTo>
                <a:lnTo>
                  <a:pt x="4317" y="4159"/>
                </a:lnTo>
                <a:cubicBezTo>
                  <a:pt x="4443" y="4033"/>
                  <a:pt x="4443" y="3812"/>
                  <a:pt x="4317" y="3686"/>
                </a:cubicBezTo>
                <a:lnTo>
                  <a:pt x="3624" y="2993"/>
                </a:lnTo>
                <a:lnTo>
                  <a:pt x="5766" y="788"/>
                </a:lnTo>
                <a:cubicBezTo>
                  <a:pt x="5829" y="725"/>
                  <a:pt x="5916" y="693"/>
                  <a:pt x="6003" y="693"/>
                </a:cubicBezTo>
                <a:close/>
                <a:moveTo>
                  <a:pt x="3088" y="3466"/>
                </a:moveTo>
                <a:lnTo>
                  <a:pt x="3561" y="3938"/>
                </a:lnTo>
                <a:lnTo>
                  <a:pt x="3340" y="4159"/>
                </a:lnTo>
                <a:cubicBezTo>
                  <a:pt x="2931" y="4568"/>
                  <a:pt x="2931" y="5230"/>
                  <a:pt x="3340" y="5608"/>
                </a:cubicBezTo>
                <a:cubicBezTo>
                  <a:pt x="3529" y="5813"/>
                  <a:pt x="3797" y="5915"/>
                  <a:pt x="4065" y="5915"/>
                </a:cubicBezTo>
                <a:cubicBezTo>
                  <a:pt x="4333" y="5915"/>
                  <a:pt x="4601" y="5813"/>
                  <a:pt x="4790" y="5608"/>
                </a:cubicBezTo>
                <a:lnTo>
                  <a:pt x="5042" y="5388"/>
                </a:lnTo>
                <a:lnTo>
                  <a:pt x="5514" y="5860"/>
                </a:lnTo>
                <a:lnTo>
                  <a:pt x="4758" y="6616"/>
                </a:lnTo>
                <a:cubicBezTo>
                  <a:pt x="4632" y="6711"/>
                  <a:pt x="4632" y="6963"/>
                  <a:pt x="4758" y="7089"/>
                </a:cubicBezTo>
                <a:lnTo>
                  <a:pt x="5231" y="7561"/>
                </a:lnTo>
                <a:cubicBezTo>
                  <a:pt x="5357" y="7656"/>
                  <a:pt x="5357" y="7908"/>
                  <a:pt x="5231" y="8002"/>
                </a:cubicBezTo>
                <a:cubicBezTo>
                  <a:pt x="5168" y="8065"/>
                  <a:pt x="5081" y="8097"/>
                  <a:pt x="4994" y="8097"/>
                </a:cubicBezTo>
                <a:cubicBezTo>
                  <a:pt x="4908" y="8097"/>
                  <a:pt x="4821" y="8065"/>
                  <a:pt x="4758" y="8002"/>
                </a:cubicBezTo>
                <a:lnTo>
                  <a:pt x="4286" y="7561"/>
                </a:lnTo>
                <a:cubicBezTo>
                  <a:pt x="4223" y="7498"/>
                  <a:pt x="4136" y="7467"/>
                  <a:pt x="4049" y="7467"/>
                </a:cubicBezTo>
                <a:cubicBezTo>
                  <a:pt x="3963" y="7467"/>
                  <a:pt x="3876" y="7498"/>
                  <a:pt x="3813" y="7561"/>
                </a:cubicBezTo>
                <a:lnTo>
                  <a:pt x="3088" y="8254"/>
                </a:lnTo>
                <a:lnTo>
                  <a:pt x="883" y="6049"/>
                </a:lnTo>
                <a:cubicBezTo>
                  <a:pt x="789" y="6018"/>
                  <a:pt x="789" y="5829"/>
                  <a:pt x="883" y="5671"/>
                </a:cubicBezTo>
                <a:lnTo>
                  <a:pt x="3088" y="3466"/>
                </a:lnTo>
                <a:close/>
                <a:moveTo>
                  <a:pt x="8917" y="3529"/>
                </a:moveTo>
                <a:lnTo>
                  <a:pt x="11122" y="5671"/>
                </a:lnTo>
                <a:cubicBezTo>
                  <a:pt x="11248" y="5766"/>
                  <a:pt x="11248" y="6018"/>
                  <a:pt x="11122" y="6144"/>
                </a:cubicBezTo>
                <a:lnTo>
                  <a:pt x="8917" y="8349"/>
                </a:lnTo>
                <a:lnTo>
                  <a:pt x="8444" y="7876"/>
                </a:lnTo>
                <a:lnTo>
                  <a:pt x="8696" y="7624"/>
                </a:lnTo>
                <a:cubicBezTo>
                  <a:pt x="9074" y="7246"/>
                  <a:pt x="9074" y="6553"/>
                  <a:pt x="8696" y="6175"/>
                </a:cubicBezTo>
                <a:cubicBezTo>
                  <a:pt x="8491" y="5970"/>
                  <a:pt x="8224" y="5868"/>
                  <a:pt x="7956" y="5868"/>
                </a:cubicBezTo>
                <a:cubicBezTo>
                  <a:pt x="7688" y="5868"/>
                  <a:pt x="7420" y="5970"/>
                  <a:pt x="7216" y="6175"/>
                </a:cubicBezTo>
                <a:lnTo>
                  <a:pt x="6995" y="6396"/>
                </a:lnTo>
                <a:lnTo>
                  <a:pt x="6522" y="5923"/>
                </a:lnTo>
                <a:lnTo>
                  <a:pt x="7279" y="5198"/>
                </a:lnTo>
                <a:cubicBezTo>
                  <a:pt x="7373" y="5072"/>
                  <a:pt x="7373" y="4820"/>
                  <a:pt x="7279" y="4726"/>
                </a:cubicBezTo>
                <a:lnTo>
                  <a:pt x="6806" y="4222"/>
                </a:lnTo>
                <a:cubicBezTo>
                  <a:pt x="6680" y="4127"/>
                  <a:pt x="6680" y="3875"/>
                  <a:pt x="6806" y="3749"/>
                </a:cubicBezTo>
                <a:cubicBezTo>
                  <a:pt x="6869" y="3686"/>
                  <a:pt x="6963" y="3655"/>
                  <a:pt x="7026" y="3655"/>
                </a:cubicBezTo>
                <a:cubicBezTo>
                  <a:pt x="7121" y="3655"/>
                  <a:pt x="7216" y="3686"/>
                  <a:pt x="7279" y="3749"/>
                </a:cubicBezTo>
                <a:lnTo>
                  <a:pt x="7751" y="4222"/>
                </a:lnTo>
                <a:cubicBezTo>
                  <a:pt x="7798" y="4285"/>
                  <a:pt x="7885" y="4316"/>
                  <a:pt x="7976" y="4316"/>
                </a:cubicBezTo>
                <a:cubicBezTo>
                  <a:pt x="8066" y="4316"/>
                  <a:pt x="8161" y="4285"/>
                  <a:pt x="8224" y="4222"/>
                </a:cubicBezTo>
                <a:lnTo>
                  <a:pt x="8917" y="3529"/>
                </a:lnTo>
                <a:close/>
                <a:moveTo>
                  <a:pt x="5987" y="6396"/>
                </a:moveTo>
                <a:lnTo>
                  <a:pt x="6711" y="7152"/>
                </a:lnTo>
                <a:cubicBezTo>
                  <a:pt x="6774" y="7215"/>
                  <a:pt x="6869" y="7246"/>
                  <a:pt x="6960" y="7246"/>
                </a:cubicBezTo>
                <a:cubicBezTo>
                  <a:pt x="7050" y="7246"/>
                  <a:pt x="7137" y="7215"/>
                  <a:pt x="7184" y="7152"/>
                </a:cubicBezTo>
                <a:lnTo>
                  <a:pt x="7657" y="6679"/>
                </a:lnTo>
                <a:cubicBezTo>
                  <a:pt x="7720" y="6616"/>
                  <a:pt x="7814" y="6585"/>
                  <a:pt x="7905" y="6585"/>
                </a:cubicBezTo>
                <a:cubicBezTo>
                  <a:pt x="7995" y="6585"/>
                  <a:pt x="8082" y="6616"/>
                  <a:pt x="8129" y="6679"/>
                </a:cubicBezTo>
                <a:cubicBezTo>
                  <a:pt x="8255" y="6805"/>
                  <a:pt x="8255" y="7026"/>
                  <a:pt x="8129" y="7152"/>
                </a:cubicBezTo>
                <a:lnTo>
                  <a:pt x="7657" y="7624"/>
                </a:lnTo>
                <a:cubicBezTo>
                  <a:pt x="7562" y="7750"/>
                  <a:pt x="7562" y="7971"/>
                  <a:pt x="7657" y="8097"/>
                </a:cubicBezTo>
                <a:lnTo>
                  <a:pt x="8381" y="8822"/>
                </a:lnTo>
                <a:lnTo>
                  <a:pt x="6239" y="11027"/>
                </a:lnTo>
                <a:cubicBezTo>
                  <a:pt x="6192" y="11074"/>
                  <a:pt x="6105" y="11098"/>
                  <a:pt x="6014" y="11098"/>
                </a:cubicBezTo>
                <a:cubicBezTo>
                  <a:pt x="5924" y="11098"/>
                  <a:pt x="5829" y="11074"/>
                  <a:pt x="5766" y="11027"/>
                </a:cubicBezTo>
                <a:lnTo>
                  <a:pt x="3561" y="8822"/>
                </a:lnTo>
                <a:lnTo>
                  <a:pt x="4034" y="8349"/>
                </a:lnTo>
                <a:lnTo>
                  <a:pt x="4286" y="8570"/>
                </a:lnTo>
                <a:cubicBezTo>
                  <a:pt x="4475" y="8774"/>
                  <a:pt x="4742" y="8877"/>
                  <a:pt x="5010" y="8877"/>
                </a:cubicBezTo>
                <a:cubicBezTo>
                  <a:pt x="5278" y="8877"/>
                  <a:pt x="5546" y="8774"/>
                  <a:pt x="5735" y="8570"/>
                </a:cubicBezTo>
                <a:cubicBezTo>
                  <a:pt x="6144" y="8191"/>
                  <a:pt x="6144" y="7498"/>
                  <a:pt x="5735" y="7120"/>
                </a:cubicBezTo>
                <a:lnTo>
                  <a:pt x="5514" y="6868"/>
                </a:lnTo>
                <a:lnTo>
                  <a:pt x="5987" y="6396"/>
                </a:lnTo>
                <a:close/>
                <a:moveTo>
                  <a:pt x="5999" y="0"/>
                </a:moveTo>
                <a:cubicBezTo>
                  <a:pt x="5735" y="0"/>
                  <a:pt x="5467" y="95"/>
                  <a:pt x="5262" y="284"/>
                </a:cubicBezTo>
                <a:lnTo>
                  <a:pt x="379" y="5167"/>
                </a:lnTo>
                <a:cubicBezTo>
                  <a:pt x="1" y="5577"/>
                  <a:pt x="1" y="6238"/>
                  <a:pt x="379" y="6648"/>
                </a:cubicBezTo>
                <a:lnTo>
                  <a:pt x="5262" y="11531"/>
                </a:lnTo>
                <a:cubicBezTo>
                  <a:pt x="5467" y="11720"/>
                  <a:pt x="5735" y="11814"/>
                  <a:pt x="5999" y="11814"/>
                </a:cubicBezTo>
                <a:cubicBezTo>
                  <a:pt x="6262" y="11814"/>
                  <a:pt x="6522" y="11720"/>
                  <a:pt x="6711" y="11531"/>
                </a:cubicBezTo>
                <a:lnTo>
                  <a:pt x="11595" y="6648"/>
                </a:lnTo>
                <a:cubicBezTo>
                  <a:pt x="12004" y="6238"/>
                  <a:pt x="12004" y="5577"/>
                  <a:pt x="11595" y="5167"/>
                </a:cubicBezTo>
                <a:lnTo>
                  <a:pt x="6711" y="284"/>
                </a:lnTo>
                <a:cubicBezTo>
                  <a:pt x="6522" y="95"/>
                  <a:pt x="6262" y="0"/>
                  <a:pt x="5999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AAD3B078-5868-584A-810B-0A43216728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04932"/>
            <a:ext cx="9144000" cy="4733636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5" name="Google Shape;865;p46"/>
          <p:cNvSpPr txBox="1">
            <a:spLocks noGrp="1"/>
          </p:cNvSpPr>
          <p:nvPr>
            <p:ph type="ctrTitle"/>
          </p:nvPr>
        </p:nvSpPr>
        <p:spPr>
          <a:xfrm>
            <a:off x="477026" y="1862650"/>
            <a:ext cx="4209300" cy="85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s" dirty="0"/>
              <a:t>THANK YOU</a:t>
            </a:r>
            <a:endParaRPr dirty="0"/>
          </a:p>
        </p:txBody>
      </p:sp>
      <p:sp>
        <p:nvSpPr>
          <p:cNvPr id="866" name="Google Shape;866;p46"/>
          <p:cNvSpPr txBox="1">
            <a:spLocks noGrp="1"/>
          </p:cNvSpPr>
          <p:nvPr>
            <p:ph type="subTitle" idx="1"/>
          </p:nvPr>
        </p:nvSpPr>
        <p:spPr>
          <a:xfrm flipH="1">
            <a:off x="1740578" y="2806650"/>
            <a:ext cx="2933400" cy="972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/>
            <a:r>
              <a:rPr lang="en-GB" dirty="0"/>
              <a:t>Socials:</a:t>
            </a:r>
          </a:p>
          <a:p>
            <a:pPr marL="171450" indent="-171450"/>
            <a:r>
              <a:rPr lang="en-GB" dirty="0"/>
              <a:t>Instagram - @garyowens912</a:t>
            </a:r>
          </a:p>
          <a:p>
            <a:pPr marL="171450" indent="-171450"/>
            <a:r>
              <a:rPr lang="en-GB" dirty="0"/>
              <a:t>Facebook – George Owens</a:t>
            </a:r>
          </a:p>
          <a:p>
            <a:pPr marL="171450" indent="-171450"/>
            <a:r>
              <a:rPr lang="en-GB" dirty="0"/>
              <a:t>Soundcloud – George Owens</a:t>
            </a:r>
          </a:p>
          <a:p>
            <a:pPr marL="0" lvl="0" indent="0" algn="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/>
          </a:p>
        </p:txBody>
      </p:sp>
      <p:sp>
        <p:nvSpPr>
          <p:cNvPr id="867" name="Google Shape;867;p46"/>
          <p:cNvSpPr/>
          <p:nvPr/>
        </p:nvSpPr>
        <p:spPr>
          <a:xfrm>
            <a:off x="4411343" y="4082705"/>
            <a:ext cx="167027" cy="159511"/>
          </a:xfrm>
          <a:custGeom>
            <a:avLst/>
            <a:gdLst/>
            <a:ahLst/>
            <a:cxnLst/>
            <a:rect l="l" t="t" r="r" b="b"/>
            <a:pathLst>
              <a:path w="39025" h="37269" extrusionOk="0">
                <a:moveTo>
                  <a:pt x="4748" y="1"/>
                </a:moveTo>
                <a:cubicBezTo>
                  <a:pt x="1887" y="1"/>
                  <a:pt x="1" y="1919"/>
                  <a:pt x="1" y="4358"/>
                </a:cubicBezTo>
                <a:cubicBezTo>
                  <a:pt x="1" y="6797"/>
                  <a:pt x="1757" y="8683"/>
                  <a:pt x="4618" y="8683"/>
                </a:cubicBezTo>
                <a:lnTo>
                  <a:pt x="4748" y="8683"/>
                </a:lnTo>
                <a:cubicBezTo>
                  <a:pt x="7578" y="8683"/>
                  <a:pt x="9366" y="6797"/>
                  <a:pt x="9366" y="4358"/>
                </a:cubicBezTo>
                <a:cubicBezTo>
                  <a:pt x="9366" y="1919"/>
                  <a:pt x="7578" y="1"/>
                  <a:pt x="4748" y="1"/>
                </a:cubicBezTo>
                <a:close/>
                <a:moveTo>
                  <a:pt x="553" y="12196"/>
                </a:moveTo>
                <a:lnTo>
                  <a:pt x="553" y="37268"/>
                </a:lnTo>
                <a:lnTo>
                  <a:pt x="8813" y="37268"/>
                </a:lnTo>
                <a:lnTo>
                  <a:pt x="8813" y="12196"/>
                </a:lnTo>
                <a:close/>
                <a:moveTo>
                  <a:pt x="29398" y="11545"/>
                </a:moveTo>
                <a:cubicBezTo>
                  <a:pt x="24943" y="11545"/>
                  <a:pt x="22894" y="13984"/>
                  <a:pt x="21821" y="15740"/>
                </a:cubicBezTo>
                <a:lnTo>
                  <a:pt x="21821" y="12196"/>
                </a:lnTo>
                <a:lnTo>
                  <a:pt x="13561" y="12196"/>
                </a:lnTo>
                <a:lnTo>
                  <a:pt x="13561" y="37268"/>
                </a:lnTo>
                <a:lnTo>
                  <a:pt x="21821" y="37268"/>
                </a:lnTo>
                <a:lnTo>
                  <a:pt x="21821" y="23187"/>
                </a:lnTo>
                <a:cubicBezTo>
                  <a:pt x="21821" y="22504"/>
                  <a:pt x="21951" y="21691"/>
                  <a:pt x="22081" y="21138"/>
                </a:cubicBezTo>
                <a:cubicBezTo>
                  <a:pt x="22764" y="19675"/>
                  <a:pt x="24130" y="18179"/>
                  <a:pt x="26439" y="18179"/>
                </a:cubicBezTo>
                <a:cubicBezTo>
                  <a:pt x="29398" y="18179"/>
                  <a:pt x="30634" y="20488"/>
                  <a:pt x="30634" y="23870"/>
                </a:cubicBezTo>
                <a:lnTo>
                  <a:pt x="30634" y="37268"/>
                </a:lnTo>
                <a:lnTo>
                  <a:pt x="39024" y="37268"/>
                </a:lnTo>
                <a:lnTo>
                  <a:pt x="39024" y="22927"/>
                </a:lnTo>
                <a:cubicBezTo>
                  <a:pt x="39024" y="15187"/>
                  <a:pt x="34959" y="11545"/>
                  <a:pt x="29398" y="11545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FFFFF"/>
              </a:solidFill>
            </a:endParaRPr>
          </a:p>
        </p:txBody>
      </p:sp>
      <p:sp>
        <p:nvSpPr>
          <p:cNvPr id="868" name="Google Shape;868;p46"/>
          <p:cNvSpPr/>
          <p:nvPr/>
        </p:nvSpPr>
        <p:spPr>
          <a:xfrm>
            <a:off x="4071693" y="4114135"/>
            <a:ext cx="185661" cy="128081"/>
          </a:xfrm>
          <a:custGeom>
            <a:avLst/>
            <a:gdLst/>
            <a:ahLst/>
            <a:cxnLst/>
            <a:rect l="l" t="t" r="r" b="b"/>
            <a:pathLst>
              <a:path w="39025" h="26922" extrusionOk="0">
                <a:moveTo>
                  <a:pt x="27350" y="0"/>
                </a:moveTo>
                <a:lnTo>
                  <a:pt x="27350" y="0"/>
                </a:lnTo>
                <a:cubicBezTo>
                  <a:pt x="26197" y="125"/>
                  <a:pt x="25134" y="638"/>
                  <a:pt x="24332" y="1395"/>
                </a:cubicBezTo>
                <a:lnTo>
                  <a:pt x="24332" y="1395"/>
                </a:lnTo>
                <a:cubicBezTo>
                  <a:pt x="24579" y="1133"/>
                  <a:pt x="24781" y="747"/>
                  <a:pt x="24781" y="261"/>
                </a:cubicBezTo>
                <a:lnTo>
                  <a:pt x="24781" y="261"/>
                </a:lnTo>
                <a:cubicBezTo>
                  <a:pt x="21951" y="2179"/>
                  <a:pt x="20163" y="6114"/>
                  <a:pt x="18700" y="9756"/>
                </a:cubicBezTo>
                <a:cubicBezTo>
                  <a:pt x="17594" y="8683"/>
                  <a:pt x="16651" y="7870"/>
                  <a:pt x="15838" y="7447"/>
                </a:cubicBezTo>
                <a:cubicBezTo>
                  <a:pt x="13269" y="6114"/>
                  <a:pt x="10407" y="4748"/>
                  <a:pt x="5822" y="2992"/>
                </a:cubicBezTo>
                <a:lnTo>
                  <a:pt x="5822" y="2992"/>
                </a:lnTo>
                <a:cubicBezTo>
                  <a:pt x="5692" y="4488"/>
                  <a:pt x="6505" y="6504"/>
                  <a:pt x="9074" y="7870"/>
                </a:cubicBezTo>
                <a:cubicBezTo>
                  <a:pt x="8521" y="7870"/>
                  <a:pt x="7578" y="8000"/>
                  <a:pt x="6765" y="8130"/>
                </a:cubicBezTo>
                <a:cubicBezTo>
                  <a:pt x="7025" y="9886"/>
                  <a:pt x="8131" y="11382"/>
                  <a:pt x="11090" y="12065"/>
                </a:cubicBezTo>
                <a:cubicBezTo>
                  <a:pt x="9757" y="12195"/>
                  <a:pt x="9074" y="12455"/>
                  <a:pt x="8391" y="13138"/>
                </a:cubicBezTo>
                <a:cubicBezTo>
                  <a:pt x="9015" y="14268"/>
                  <a:pt x="10320" y="15480"/>
                  <a:pt x="12602" y="15480"/>
                </a:cubicBezTo>
                <a:cubicBezTo>
                  <a:pt x="12816" y="15480"/>
                  <a:pt x="13038" y="15469"/>
                  <a:pt x="13269" y="15447"/>
                </a:cubicBezTo>
                <a:lnTo>
                  <a:pt x="13269" y="15447"/>
                </a:lnTo>
                <a:cubicBezTo>
                  <a:pt x="10330" y="16733"/>
                  <a:pt x="11829" y="18855"/>
                  <a:pt x="14050" y="18855"/>
                </a:cubicBezTo>
                <a:cubicBezTo>
                  <a:pt x="14188" y="18855"/>
                  <a:pt x="14329" y="18846"/>
                  <a:pt x="14472" y="18829"/>
                </a:cubicBezTo>
                <a:lnTo>
                  <a:pt x="14472" y="18829"/>
                </a:lnTo>
                <a:cubicBezTo>
                  <a:pt x="12352" y="20949"/>
                  <a:pt x="9610" y="21931"/>
                  <a:pt x="6946" y="21931"/>
                </a:cubicBezTo>
                <a:cubicBezTo>
                  <a:pt x="4337" y="21931"/>
                  <a:pt x="1803" y="20990"/>
                  <a:pt x="1" y="19252"/>
                </a:cubicBezTo>
                <a:lnTo>
                  <a:pt x="1" y="19252"/>
                </a:lnTo>
                <a:cubicBezTo>
                  <a:pt x="3943" y="24613"/>
                  <a:pt x="9785" y="26921"/>
                  <a:pt x="15554" y="26921"/>
                </a:cubicBezTo>
                <a:cubicBezTo>
                  <a:pt x="24064" y="26921"/>
                  <a:pt x="32416" y="21899"/>
                  <a:pt x="34276" y="14244"/>
                </a:cubicBezTo>
                <a:cubicBezTo>
                  <a:pt x="36715" y="14244"/>
                  <a:pt x="38049" y="13431"/>
                  <a:pt x="39024" y="12455"/>
                </a:cubicBezTo>
                <a:lnTo>
                  <a:pt x="39024" y="12455"/>
                </a:lnTo>
                <a:cubicBezTo>
                  <a:pt x="38637" y="12538"/>
                  <a:pt x="38195" y="12574"/>
                  <a:pt x="37736" y="12574"/>
                </a:cubicBezTo>
                <a:cubicBezTo>
                  <a:pt x="36575" y="12574"/>
                  <a:pt x="35306" y="12345"/>
                  <a:pt x="34537" y="12065"/>
                </a:cubicBezTo>
                <a:cubicBezTo>
                  <a:pt x="36715" y="11805"/>
                  <a:pt x="38211" y="10829"/>
                  <a:pt x="38732" y="9496"/>
                </a:cubicBezTo>
                <a:lnTo>
                  <a:pt x="38732" y="9496"/>
                </a:lnTo>
                <a:cubicBezTo>
                  <a:pt x="38222" y="9787"/>
                  <a:pt x="36737" y="10168"/>
                  <a:pt x="35462" y="10168"/>
                </a:cubicBezTo>
                <a:cubicBezTo>
                  <a:pt x="35026" y="10168"/>
                  <a:pt x="34616" y="10124"/>
                  <a:pt x="34276" y="10016"/>
                </a:cubicBezTo>
                <a:cubicBezTo>
                  <a:pt x="34146" y="9626"/>
                  <a:pt x="33984" y="9366"/>
                  <a:pt x="33984" y="9073"/>
                </a:cubicBezTo>
                <a:cubicBezTo>
                  <a:pt x="32954" y="5454"/>
                  <a:pt x="29680" y="2554"/>
                  <a:pt x="26171" y="2554"/>
                </a:cubicBezTo>
                <a:cubicBezTo>
                  <a:pt x="26022" y="2554"/>
                  <a:pt x="25873" y="2559"/>
                  <a:pt x="25724" y="2569"/>
                </a:cubicBezTo>
                <a:cubicBezTo>
                  <a:pt x="26016" y="2439"/>
                  <a:pt x="26277" y="2439"/>
                  <a:pt x="26667" y="2309"/>
                </a:cubicBezTo>
                <a:cubicBezTo>
                  <a:pt x="27090" y="2179"/>
                  <a:pt x="29398" y="1757"/>
                  <a:pt x="28976" y="944"/>
                </a:cubicBezTo>
                <a:cubicBezTo>
                  <a:pt x="28917" y="759"/>
                  <a:pt x="28724" y="687"/>
                  <a:pt x="28453" y="687"/>
                </a:cubicBezTo>
                <a:cubicBezTo>
                  <a:pt x="27531" y="687"/>
                  <a:pt x="25706" y="1526"/>
                  <a:pt x="25203" y="1626"/>
                </a:cubicBezTo>
                <a:cubicBezTo>
                  <a:pt x="26016" y="1366"/>
                  <a:pt x="27220" y="944"/>
                  <a:pt x="27350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FFFFF"/>
              </a:solidFill>
            </a:endParaRPr>
          </a:p>
        </p:txBody>
      </p:sp>
      <p:sp>
        <p:nvSpPr>
          <p:cNvPr id="869" name="Google Shape;869;p46"/>
          <p:cNvSpPr/>
          <p:nvPr/>
        </p:nvSpPr>
        <p:spPr>
          <a:xfrm>
            <a:off x="3831346" y="4056555"/>
            <a:ext cx="86334" cy="185661"/>
          </a:xfrm>
          <a:custGeom>
            <a:avLst/>
            <a:gdLst/>
            <a:ahLst/>
            <a:cxnLst/>
            <a:rect l="l" t="t" r="r" b="b"/>
            <a:pathLst>
              <a:path w="18147" h="39025" extrusionOk="0">
                <a:moveTo>
                  <a:pt x="12195" y="1"/>
                </a:moveTo>
                <a:cubicBezTo>
                  <a:pt x="3805" y="1"/>
                  <a:pt x="3935" y="6635"/>
                  <a:pt x="3935" y="7578"/>
                </a:cubicBezTo>
                <a:lnTo>
                  <a:pt x="3935" y="12878"/>
                </a:lnTo>
                <a:lnTo>
                  <a:pt x="0" y="12878"/>
                </a:lnTo>
                <a:lnTo>
                  <a:pt x="0" y="19512"/>
                </a:lnTo>
                <a:lnTo>
                  <a:pt x="3935" y="19512"/>
                </a:lnTo>
                <a:lnTo>
                  <a:pt x="3935" y="39024"/>
                </a:lnTo>
                <a:lnTo>
                  <a:pt x="12065" y="39024"/>
                </a:lnTo>
                <a:lnTo>
                  <a:pt x="12065" y="19512"/>
                </a:lnTo>
                <a:lnTo>
                  <a:pt x="17496" y="19512"/>
                </a:lnTo>
                <a:cubicBezTo>
                  <a:pt x="17496" y="19512"/>
                  <a:pt x="18016" y="16390"/>
                  <a:pt x="18146" y="12878"/>
                </a:cubicBezTo>
                <a:lnTo>
                  <a:pt x="12065" y="12878"/>
                </a:lnTo>
                <a:lnTo>
                  <a:pt x="12065" y="8391"/>
                </a:lnTo>
                <a:cubicBezTo>
                  <a:pt x="12065" y="7740"/>
                  <a:pt x="12878" y="6765"/>
                  <a:pt x="13821" y="6765"/>
                </a:cubicBezTo>
                <a:lnTo>
                  <a:pt x="18146" y="6765"/>
                </a:lnTo>
                <a:lnTo>
                  <a:pt x="18146" y="1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rgbClr val="FFFFFF"/>
              </a:solidFill>
            </a:endParaRPr>
          </a:p>
        </p:txBody>
      </p:sp>
      <p:pic>
        <p:nvPicPr>
          <p:cNvPr id="870" name="Google Shape;870;p46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67850" y="1610101"/>
            <a:ext cx="2880101" cy="253682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Isometric Gradient Social Media Strategy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1627</TotalTime>
  <Words>978</Words>
  <Application>Microsoft Macintosh PowerPoint</Application>
  <PresentationFormat>On-screen Show (16:9)</PresentationFormat>
  <Paragraphs>219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43" baseType="lpstr">
      <vt:lpstr>Saira ExtraCondensed Medium</vt:lpstr>
      <vt:lpstr>Saira Extra Condensed</vt:lpstr>
      <vt:lpstr>Arial</vt:lpstr>
      <vt:lpstr>Barlow Semi Condensed Light</vt:lpstr>
      <vt:lpstr>Squada One</vt:lpstr>
      <vt:lpstr>Barlow Semi Condensed SemiBold</vt:lpstr>
      <vt:lpstr>Barlow Semi Condensed</vt:lpstr>
      <vt:lpstr>Fira Sans Extra Condensed Medium</vt:lpstr>
      <vt:lpstr>Roboto Slab Regular</vt:lpstr>
      <vt:lpstr>Saira ExtraCondensed SemiBold</vt:lpstr>
      <vt:lpstr>Calibri</vt:lpstr>
      <vt:lpstr>Isometric Gradient Social Media Strategy by Slidesgo</vt:lpstr>
      <vt:lpstr>CMP: PORTFOLIO</vt:lpstr>
      <vt:lpstr>TABLE OF CONTENTS</vt:lpstr>
      <vt:lpstr>BIOGRAPHY</vt:lpstr>
      <vt:lpstr>MISSION</vt:lpstr>
      <vt:lpstr>BRANDING</vt:lpstr>
      <vt:lpstr>PowerPoint Presentation</vt:lpstr>
      <vt:lpstr>PowerPoint Presentation</vt:lpstr>
      <vt:lpstr>PowerPoint Presentation</vt:lpstr>
      <vt:lpstr>PowerPoint Presentation</vt:lpstr>
      <vt:lpstr>LOGO</vt:lpstr>
      <vt:lpstr>SINGLE RELEASE</vt:lpstr>
      <vt:lpstr>PowerPoint Presentation</vt:lpstr>
      <vt:lpstr>PROMOTION</vt:lpstr>
      <vt:lpstr>PROMOTIONAL OUTLETS</vt:lpstr>
      <vt:lpstr>5 TYPES OF PROMOTIONAL SHARES</vt:lpstr>
      <vt:lpstr>MUSIC VIDEO</vt:lpstr>
      <vt:lpstr>REMIX – POTENTIAL COLLABORATIONS</vt:lpstr>
      <vt:lpstr>PHYSICAL AND RADIO PROMOTION</vt:lpstr>
      <vt:lpstr>KPI OVERVIEW</vt:lpstr>
      <vt:lpstr>KPI OVERVIEW</vt:lpstr>
      <vt:lpstr>WHAT PLATFORMS ARE WE GOING TO USE?</vt:lpstr>
      <vt:lpstr>WEEKLY POST PLAN</vt:lpstr>
      <vt:lpstr>INSTAGRAM AUDIENCE DEMOGRAPHICS</vt:lpstr>
      <vt:lpstr>BUDGET</vt:lpstr>
      <vt:lpstr>FINANCIAL DISTRIBUTION - £500</vt:lpstr>
      <vt:lpstr>BUDGET PLAN FOR SOCIAL MEDIA PROMOTION - £150</vt:lpstr>
      <vt:lpstr>REMIX - £50</vt:lpstr>
      <vt:lpstr>PHYSICAL AND RADIO PROMOTION - £150</vt:lpstr>
      <vt:lpstr>MUSIC VIDEO - £100</vt:lpstr>
      <vt:lpstr>USE THIS PAGE TO SHOW AN EXCEL DOCUMENT OF MONEY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 STRATEGY</dc:title>
  <cp:lastModifiedBy>Microsoft Office User</cp:lastModifiedBy>
  <cp:revision>90</cp:revision>
  <dcterms:modified xsi:type="dcterms:W3CDTF">2020-12-10T23:54:58Z</dcterms:modified>
</cp:coreProperties>
</file>