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37"/>
  </p:notesMasterIdLst>
  <p:sldIdLst>
    <p:sldId id="257" r:id="rId9"/>
    <p:sldId id="268" r:id="rId10"/>
    <p:sldId id="258" r:id="rId11"/>
    <p:sldId id="269" r:id="rId12"/>
    <p:sldId id="270" r:id="rId13"/>
    <p:sldId id="271" r:id="rId14"/>
    <p:sldId id="323" r:id="rId15"/>
    <p:sldId id="273" r:id="rId16"/>
    <p:sldId id="275" r:id="rId17"/>
    <p:sldId id="276" r:id="rId18"/>
    <p:sldId id="277" r:id="rId19"/>
    <p:sldId id="278" r:id="rId20"/>
    <p:sldId id="310" r:id="rId21"/>
    <p:sldId id="311" r:id="rId22"/>
    <p:sldId id="274" r:id="rId23"/>
    <p:sldId id="312" r:id="rId24"/>
    <p:sldId id="314" r:id="rId25"/>
    <p:sldId id="313" r:id="rId26"/>
    <p:sldId id="315" r:id="rId27"/>
    <p:sldId id="317" r:id="rId28"/>
    <p:sldId id="293" r:id="rId29"/>
    <p:sldId id="319" r:id="rId30"/>
    <p:sldId id="322" r:id="rId31"/>
    <p:sldId id="318" r:id="rId32"/>
    <p:sldId id="321" r:id="rId33"/>
    <p:sldId id="325" r:id="rId34"/>
    <p:sldId id="320" r:id="rId35"/>
    <p:sldId id="32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C5C"/>
    <a:srgbClr val="C0AB57"/>
    <a:srgbClr val="004F9F"/>
    <a:srgbClr val="004476"/>
    <a:srgbClr val="023B59"/>
    <a:srgbClr val="013D5E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8415C1-9D2D-9649-B235-023B0FB458AE}" v="18" dt="2024-08-07T09:45:36.677"/>
    <p1510:client id="{D423DBD7-08A7-CF61-81D1-55A47083FD79}" v="5" dt="2024-08-08T09:58:05.118"/>
    <p1510:client id="{DD5DDF4B-1DBB-48B6-B6E4-7A3E27A21E01}" v="536" dt="2024-08-07T06:20:21.6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viewProps" Target="viewProp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D423DBD7-08A7-CF61-81D1-55A47083FD79}"/>
    <pc:docChg chg="modSld">
      <pc:chgData name="Kate Piper (IMH)" userId="S::k.piper1@uwtsd.ac.uk::f69ee4e2-845b-4a1f-89c4-60fce9da139f" providerId="AD" clId="Web-{D423DBD7-08A7-CF61-81D1-55A47083FD79}" dt="2024-08-08T09:58:05.118" v="4" actId="1076"/>
      <pc:docMkLst>
        <pc:docMk/>
      </pc:docMkLst>
      <pc:sldChg chg="modSp">
        <pc:chgData name="Kate Piper (IMH)" userId="S::k.piper1@uwtsd.ac.uk::f69ee4e2-845b-4a1f-89c4-60fce9da139f" providerId="AD" clId="Web-{D423DBD7-08A7-CF61-81D1-55A47083FD79}" dt="2024-08-08T09:58:05.118" v="4" actId="1076"/>
        <pc:sldMkLst>
          <pc:docMk/>
          <pc:sldMk cId="881433230" sldId="324"/>
        </pc:sldMkLst>
        <pc:picChg chg="mod">
          <ac:chgData name="Kate Piper (IMH)" userId="S::k.piper1@uwtsd.ac.uk::f69ee4e2-845b-4a1f-89c4-60fce9da139f" providerId="AD" clId="Web-{D423DBD7-08A7-CF61-81D1-55A47083FD79}" dt="2024-08-08T09:58:05.118" v="4" actId="1076"/>
          <ac:picMkLst>
            <pc:docMk/>
            <pc:sldMk cId="881433230" sldId="324"/>
            <ac:picMk id="3" creationId="{CA265AD8-96DD-0588-AD99-DAA7CB2F2364}"/>
          </ac:picMkLst>
        </pc:picChg>
      </pc:sldChg>
    </pc:docChg>
  </pc:docChgLst>
  <pc:docChgLst>
    <pc:chgData name="Kate Piper (IMH)" userId="S::k.piper1@uwtsd.ac.uk::f69ee4e2-845b-4a1f-89c4-60fce9da139f" providerId="AD" clId="Web-{BA8415C1-9D2D-9649-B235-023B0FB458AE}"/>
    <pc:docChg chg="delSld modSld">
      <pc:chgData name="Kate Piper (IMH)" userId="S::k.piper1@uwtsd.ac.uk::f69ee4e2-845b-4a1f-89c4-60fce9da139f" providerId="AD" clId="Web-{BA8415C1-9D2D-9649-B235-023B0FB458AE}" dt="2024-08-07T09:45:36.677" v="17" actId="14100"/>
      <pc:docMkLst>
        <pc:docMk/>
      </pc:docMkLst>
      <pc:sldChg chg="addAnim">
        <pc:chgData name="Kate Piper (IMH)" userId="S::k.piper1@uwtsd.ac.uk::f69ee4e2-845b-4a1f-89c4-60fce9da139f" providerId="AD" clId="Web-{BA8415C1-9D2D-9649-B235-023B0FB458AE}" dt="2024-08-07T09:13:14.378" v="13"/>
        <pc:sldMkLst>
          <pc:docMk/>
          <pc:sldMk cId="1404612802" sldId="278"/>
        </pc:sldMkLst>
      </pc:sldChg>
      <pc:sldChg chg="del">
        <pc:chgData name="Kate Piper (IMH)" userId="S::k.piper1@uwtsd.ac.uk::f69ee4e2-845b-4a1f-89c4-60fce9da139f" providerId="AD" clId="Web-{BA8415C1-9D2D-9649-B235-023B0FB458AE}" dt="2024-08-07T08:13:34.881" v="6"/>
        <pc:sldMkLst>
          <pc:docMk/>
          <pc:sldMk cId="3096868509" sldId="287"/>
        </pc:sldMkLst>
      </pc:sldChg>
      <pc:sldChg chg="modSp">
        <pc:chgData name="Kate Piper (IMH)" userId="S::k.piper1@uwtsd.ac.uk::f69ee4e2-845b-4a1f-89c4-60fce9da139f" providerId="AD" clId="Web-{BA8415C1-9D2D-9649-B235-023B0FB458AE}" dt="2024-08-07T09:45:36.677" v="17" actId="14100"/>
        <pc:sldMkLst>
          <pc:docMk/>
          <pc:sldMk cId="345812440" sldId="313"/>
        </pc:sldMkLst>
        <pc:picChg chg="mod">
          <ac:chgData name="Kate Piper (IMH)" userId="S::k.piper1@uwtsd.ac.uk::f69ee4e2-845b-4a1f-89c4-60fce9da139f" providerId="AD" clId="Web-{BA8415C1-9D2D-9649-B235-023B0FB458AE}" dt="2024-08-07T09:45:36.677" v="17" actId="14100"/>
          <ac:picMkLst>
            <pc:docMk/>
            <pc:sldMk cId="345812440" sldId="313"/>
            <ac:picMk id="4" creationId="{7008A502-F168-3ACF-CA46-4FEAF7BE9ABB}"/>
          </ac:picMkLst>
        </pc:picChg>
      </pc:sldChg>
      <pc:sldChg chg="delSp modSp">
        <pc:chgData name="Kate Piper (IMH)" userId="S::k.piper1@uwtsd.ac.uk::f69ee4e2-845b-4a1f-89c4-60fce9da139f" providerId="AD" clId="Web-{BA8415C1-9D2D-9649-B235-023B0FB458AE}" dt="2024-08-07T07:54:00.459" v="5" actId="20577"/>
        <pc:sldMkLst>
          <pc:docMk/>
          <pc:sldMk cId="657586289" sldId="318"/>
        </pc:sldMkLst>
        <pc:spChg chg="mod">
          <ac:chgData name="Kate Piper (IMH)" userId="S::k.piper1@uwtsd.ac.uk::f69ee4e2-845b-4a1f-89c4-60fce9da139f" providerId="AD" clId="Web-{BA8415C1-9D2D-9649-B235-023B0FB458AE}" dt="2024-08-07T07:54:00.459" v="5" actId="20577"/>
          <ac:spMkLst>
            <pc:docMk/>
            <pc:sldMk cId="657586289" sldId="318"/>
            <ac:spMk id="3" creationId="{CCFD9D54-8317-8C19-4F12-729785CD6EB8}"/>
          </ac:spMkLst>
        </pc:spChg>
        <pc:spChg chg="del">
          <ac:chgData name="Kate Piper (IMH)" userId="S::k.piper1@uwtsd.ac.uk::f69ee4e2-845b-4a1f-89c4-60fce9da139f" providerId="AD" clId="Web-{BA8415C1-9D2D-9649-B235-023B0FB458AE}" dt="2024-08-07T07:53:44.365" v="3"/>
          <ac:spMkLst>
            <pc:docMk/>
            <pc:sldMk cId="657586289" sldId="318"/>
            <ac:spMk id="5" creationId="{80993027-AAB2-F913-FCCF-405461A6D938}"/>
          </ac:spMkLst>
        </pc:spChg>
        <pc:picChg chg="mod">
          <ac:chgData name="Kate Piper (IMH)" userId="S::k.piper1@uwtsd.ac.uk::f69ee4e2-845b-4a1f-89c4-60fce9da139f" providerId="AD" clId="Web-{BA8415C1-9D2D-9649-B235-023B0FB458AE}" dt="2024-08-07T07:53:48.896" v="4" actId="1076"/>
          <ac:picMkLst>
            <pc:docMk/>
            <pc:sldMk cId="657586289" sldId="318"/>
            <ac:picMk id="7" creationId="{3C3C4F23-FA10-6B2B-FB9B-F9CCD4C21A7C}"/>
          </ac:picMkLst>
        </pc:picChg>
      </pc:sldChg>
      <pc:sldChg chg="addSp modSp">
        <pc:chgData name="Kate Piper (IMH)" userId="S::k.piper1@uwtsd.ac.uk::f69ee4e2-845b-4a1f-89c4-60fce9da139f" providerId="AD" clId="Web-{BA8415C1-9D2D-9649-B235-023B0FB458AE}" dt="2024-08-07T08:14:37.886" v="12" actId="14100"/>
        <pc:sldMkLst>
          <pc:docMk/>
          <pc:sldMk cId="790299235" sldId="320"/>
        </pc:sldMkLst>
        <pc:cxnChg chg="add mod">
          <ac:chgData name="Kate Piper (IMH)" userId="S::k.piper1@uwtsd.ac.uk::f69ee4e2-845b-4a1f-89c4-60fce9da139f" providerId="AD" clId="Web-{BA8415C1-9D2D-9649-B235-023B0FB458AE}" dt="2024-08-07T08:14:37.886" v="12" actId="14100"/>
          <ac:cxnSpMkLst>
            <pc:docMk/>
            <pc:sldMk cId="790299235" sldId="320"/>
            <ac:cxnSpMk id="2" creationId="{B6B9E6D1-5121-C842-15A3-DF8E9DE50CE4}"/>
          </ac:cxnSpMkLst>
        </pc:cxnChg>
      </pc:sldChg>
    </pc:docChg>
  </pc:docChgLst>
  <pc:docChgLst>
    <pc:chgData name="Kate Piper (IMH)" userId="f69ee4e2-845b-4a1f-89c4-60fce9da139f" providerId="ADAL" clId="{DD5DDF4B-1DBB-48B6-B6E4-7A3E27A21E01}"/>
    <pc:docChg chg="undo custSel addSld delSld modSld sldOrd">
      <pc:chgData name="Kate Piper (IMH)" userId="f69ee4e2-845b-4a1f-89c4-60fce9da139f" providerId="ADAL" clId="{DD5DDF4B-1DBB-48B6-B6E4-7A3E27A21E01}" dt="2024-08-07T06:20:49.745" v="7636" actId="47"/>
      <pc:docMkLst>
        <pc:docMk/>
      </pc:docMkLst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4104495874" sldId="259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2674715033" sldId="260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2823735015" sldId="261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3948713551" sldId="262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410676372" sldId="263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1069121311" sldId="264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84883015" sldId="265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2319908557" sldId="266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3482221412" sldId="267"/>
        </pc:sldMkLst>
      </pc:sldChg>
      <pc:sldChg chg="addSp delSp modSp mod ord">
        <pc:chgData name="Kate Piper (IMH)" userId="f69ee4e2-845b-4a1f-89c4-60fce9da139f" providerId="ADAL" clId="{DD5DDF4B-1DBB-48B6-B6E4-7A3E27A21E01}" dt="2024-08-07T06:20:32.990" v="7635"/>
        <pc:sldMkLst>
          <pc:docMk/>
          <pc:sldMk cId="1482176" sldId="269"/>
        </pc:sldMkLst>
        <pc:spChg chg="mod">
          <ac:chgData name="Kate Piper (IMH)" userId="f69ee4e2-845b-4a1f-89c4-60fce9da139f" providerId="ADAL" clId="{DD5DDF4B-1DBB-48B6-B6E4-7A3E27A21E01}" dt="2024-07-29T10:21:52.982" v="6911" actId="20577"/>
          <ac:spMkLst>
            <pc:docMk/>
            <pc:sldMk cId="1482176" sldId="269"/>
            <ac:spMk id="3" creationId="{4AD0A96C-ACD6-AA0E-A85D-DA3154018B13}"/>
          </ac:spMkLst>
        </pc:spChg>
        <pc:picChg chg="add del mod">
          <ac:chgData name="Kate Piper (IMH)" userId="f69ee4e2-845b-4a1f-89c4-60fce9da139f" providerId="ADAL" clId="{DD5DDF4B-1DBB-48B6-B6E4-7A3E27A21E01}" dt="2024-07-29T10:20:01.583" v="6693" actId="478"/>
          <ac:picMkLst>
            <pc:docMk/>
            <pc:sldMk cId="1482176" sldId="269"/>
            <ac:picMk id="4" creationId="{7A5585B5-A355-9D23-644B-DBFB30622FFF}"/>
          </ac:picMkLst>
        </pc:picChg>
        <pc:picChg chg="add del mod">
          <ac:chgData name="Kate Piper (IMH)" userId="f69ee4e2-845b-4a1f-89c4-60fce9da139f" providerId="ADAL" clId="{DD5DDF4B-1DBB-48B6-B6E4-7A3E27A21E01}" dt="2024-07-29T10:20:02.172" v="6694" actId="478"/>
          <ac:picMkLst>
            <pc:docMk/>
            <pc:sldMk cId="1482176" sldId="269"/>
            <ac:picMk id="1026" creationId="{BFB4A6BA-6C4C-44D4-3E7F-0B45D4D20296}"/>
          </ac:picMkLst>
        </pc:picChg>
      </pc:sldChg>
      <pc:sldChg chg="add del">
        <pc:chgData name="Kate Piper (IMH)" userId="f69ee4e2-845b-4a1f-89c4-60fce9da139f" providerId="ADAL" clId="{DD5DDF4B-1DBB-48B6-B6E4-7A3E27A21E01}" dt="2024-08-07T06:20:21.608" v="7629"/>
        <pc:sldMkLst>
          <pc:docMk/>
          <pc:sldMk cId="2602239814" sldId="270"/>
        </pc:sldMkLst>
      </pc:sldChg>
      <pc:sldChg chg="add del">
        <pc:chgData name="Kate Piper (IMH)" userId="f69ee4e2-845b-4a1f-89c4-60fce9da139f" providerId="ADAL" clId="{DD5DDF4B-1DBB-48B6-B6E4-7A3E27A21E01}" dt="2024-08-07T06:20:21.608" v="7629"/>
        <pc:sldMkLst>
          <pc:docMk/>
          <pc:sldMk cId="1154762542" sldId="271"/>
        </pc:sldMkLst>
      </pc:sldChg>
      <pc:sldChg chg="del ord">
        <pc:chgData name="Kate Piper (IMH)" userId="f69ee4e2-845b-4a1f-89c4-60fce9da139f" providerId="ADAL" clId="{DD5DDF4B-1DBB-48B6-B6E4-7A3E27A21E01}" dt="2024-07-24T09:52:56.012" v="137" actId="47"/>
        <pc:sldMkLst>
          <pc:docMk/>
          <pc:sldMk cId="1448820176" sldId="272"/>
        </pc:sldMkLst>
      </pc:sldChg>
      <pc:sldChg chg="addSp delSp modSp mod ord modAnim">
        <pc:chgData name="Kate Piper (IMH)" userId="f69ee4e2-845b-4a1f-89c4-60fce9da139f" providerId="ADAL" clId="{DD5DDF4B-1DBB-48B6-B6E4-7A3E27A21E01}" dt="2024-07-24T09:53:33.656" v="197" actId="1076"/>
        <pc:sldMkLst>
          <pc:docMk/>
          <pc:sldMk cId="171584705" sldId="273"/>
        </pc:sldMkLst>
        <pc:spChg chg="del">
          <ac:chgData name="Kate Piper (IMH)" userId="f69ee4e2-845b-4a1f-89c4-60fce9da139f" providerId="ADAL" clId="{DD5DDF4B-1DBB-48B6-B6E4-7A3E27A21E01}" dt="2024-07-24T09:48:31.087" v="16" actId="478"/>
          <ac:spMkLst>
            <pc:docMk/>
            <pc:sldMk cId="171584705" sldId="273"/>
            <ac:spMk id="2" creationId="{0990BB96-6F34-D01C-D923-0D2AA1CA6FC9}"/>
          </ac:spMkLst>
        </pc:spChg>
        <pc:spChg chg="del">
          <ac:chgData name="Kate Piper (IMH)" userId="f69ee4e2-845b-4a1f-89c4-60fce9da139f" providerId="ADAL" clId="{DD5DDF4B-1DBB-48B6-B6E4-7A3E27A21E01}" dt="2024-07-24T09:48:33.136" v="17" actId="478"/>
          <ac:spMkLst>
            <pc:docMk/>
            <pc:sldMk cId="171584705" sldId="273"/>
            <ac:spMk id="3" creationId="{C59D5CC5-DEBD-9543-F93A-83B999E4CD61}"/>
          </ac:spMkLst>
        </pc:spChg>
        <pc:spChg chg="add mod">
          <ac:chgData name="Kate Piper (IMH)" userId="f69ee4e2-845b-4a1f-89c4-60fce9da139f" providerId="ADAL" clId="{DD5DDF4B-1DBB-48B6-B6E4-7A3E27A21E01}" dt="2024-07-24T09:48:26.395" v="15"/>
          <ac:spMkLst>
            <pc:docMk/>
            <pc:sldMk cId="171584705" sldId="273"/>
            <ac:spMk id="4" creationId="{7374E650-B08C-E3B6-7220-221CF0A4FD9F}"/>
          </ac:spMkLst>
        </pc:spChg>
        <pc:spChg chg="add mod">
          <ac:chgData name="Kate Piper (IMH)" userId="f69ee4e2-845b-4a1f-89c4-60fce9da139f" providerId="ADAL" clId="{DD5DDF4B-1DBB-48B6-B6E4-7A3E27A21E01}" dt="2024-07-24T09:48:26.395" v="15"/>
          <ac:spMkLst>
            <pc:docMk/>
            <pc:sldMk cId="171584705" sldId="273"/>
            <ac:spMk id="7" creationId="{32393DB3-2400-1079-3407-432D0AEC312F}"/>
          </ac:spMkLst>
        </pc:spChg>
        <pc:spChg chg="add mod">
          <ac:chgData name="Kate Piper (IMH)" userId="f69ee4e2-845b-4a1f-89c4-60fce9da139f" providerId="ADAL" clId="{DD5DDF4B-1DBB-48B6-B6E4-7A3E27A21E01}" dt="2024-07-24T09:48:26.395" v="15"/>
          <ac:spMkLst>
            <pc:docMk/>
            <pc:sldMk cId="171584705" sldId="273"/>
            <ac:spMk id="8" creationId="{C2EBDC89-286F-BF3C-5BEA-1861600AEE36}"/>
          </ac:spMkLst>
        </pc:spChg>
        <pc:picChg chg="add mod">
          <ac:chgData name="Kate Piper (IMH)" userId="f69ee4e2-845b-4a1f-89c4-60fce9da139f" providerId="ADAL" clId="{DD5DDF4B-1DBB-48B6-B6E4-7A3E27A21E01}" dt="2024-07-24T09:53:33.656" v="197" actId="1076"/>
          <ac:picMkLst>
            <pc:docMk/>
            <pc:sldMk cId="171584705" sldId="273"/>
            <ac:picMk id="6" creationId="{2B44327F-9C43-E317-26BB-1715AB59D41B}"/>
          </ac:picMkLst>
        </pc:picChg>
      </pc:sldChg>
      <pc:sldChg chg="addSp delSp modSp mod">
        <pc:chgData name="Kate Piper (IMH)" userId="f69ee4e2-845b-4a1f-89c4-60fce9da139f" providerId="ADAL" clId="{DD5DDF4B-1DBB-48B6-B6E4-7A3E27A21E01}" dt="2024-07-29T08:35:35.772" v="2492" actId="22"/>
        <pc:sldMkLst>
          <pc:docMk/>
          <pc:sldMk cId="3442430768" sldId="274"/>
        </pc:sldMkLst>
        <pc:spChg chg="mod">
          <ac:chgData name="Kate Piper (IMH)" userId="f69ee4e2-845b-4a1f-89c4-60fce9da139f" providerId="ADAL" clId="{DD5DDF4B-1DBB-48B6-B6E4-7A3E27A21E01}" dt="2024-07-24T10:23:03.990" v="1545" actId="20577"/>
          <ac:spMkLst>
            <pc:docMk/>
            <pc:sldMk cId="3442430768" sldId="274"/>
            <ac:spMk id="2" creationId="{94AD28A0-F9F7-D296-1397-81657863E2CB}"/>
          </ac:spMkLst>
        </pc:spChg>
        <pc:spChg chg="mod">
          <ac:chgData name="Kate Piper (IMH)" userId="f69ee4e2-845b-4a1f-89c4-60fce9da139f" providerId="ADAL" clId="{DD5DDF4B-1DBB-48B6-B6E4-7A3E27A21E01}" dt="2024-07-24T10:24:23.989" v="1802" actId="20577"/>
          <ac:spMkLst>
            <pc:docMk/>
            <pc:sldMk cId="3442430768" sldId="274"/>
            <ac:spMk id="3" creationId="{FEBE4288-79E8-342F-50E6-4CCBA04AF525}"/>
          </ac:spMkLst>
        </pc:spChg>
        <pc:spChg chg="add del">
          <ac:chgData name="Kate Piper (IMH)" userId="f69ee4e2-845b-4a1f-89c4-60fce9da139f" providerId="ADAL" clId="{DD5DDF4B-1DBB-48B6-B6E4-7A3E27A21E01}" dt="2024-07-29T08:35:35.772" v="2492" actId="22"/>
          <ac:spMkLst>
            <pc:docMk/>
            <pc:sldMk cId="3442430768" sldId="274"/>
            <ac:spMk id="7" creationId="{17B0C9A7-58A5-A9FC-62F5-C05EBC87B886}"/>
          </ac:spMkLst>
        </pc:spChg>
        <pc:picChg chg="mod">
          <ac:chgData name="Kate Piper (IMH)" userId="f69ee4e2-845b-4a1f-89c4-60fce9da139f" providerId="ADAL" clId="{DD5DDF4B-1DBB-48B6-B6E4-7A3E27A21E01}" dt="2024-07-24T10:24:14.154" v="1798" actId="1076"/>
          <ac:picMkLst>
            <pc:docMk/>
            <pc:sldMk cId="3442430768" sldId="274"/>
            <ac:picMk id="4" creationId="{26E97CE0-3986-A2DA-5A5F-4A638248C631}"/>
          </ac:picMkLst>
        </pc:picChg>
        <pc:picChg chg="add mod">
          <ac:chgData name="Kate Piper (IMH)" userId="f69ee4e2-845b-4a1f-89c4-60fce9da139f" providerId="ADAL" clId="{DD5DDF4B-1DBB-48B6-B6E4-7A3E27A21E01}" dt="2024-07-24T10:24:40.278" v="1806" actId="14100"/>
          <ac:picMkLst>
            <pc:docMk/>
            <pc:sldMk cId="3442430768" sldId="274"/>
            <ac:picMk id="5" creationId="{270FE7E5-58DC-BE89-32F0-F83BB464255F}"/>
          </ac:picMkLst>
        </pc:picChg>
      </pc:sldChg>
      <pc:sldChg chg="new del">
        <pc:chgData name="Kate Piper (IMH)" userId="f69ee4e2-845b-4a1f-89c4-60fce9da139f" providerId="ADAL" clId="{DD5DDF4B-1DBB-48B6-B6E4-7A3E27A21E01}" dt="2024-07-24T09:49:14.023" v="25" actId="47"/>
        <pc:sldMkLst>
          <pc:docMk/>
          <pc:sldMk cId="874419940" sldId="275"/>
        </pc:sldMkLst>
      </pc:sldChg>
      <pc:sldChg chg="addSp delSp modSp add mod ord modAnim">
        <pc:chgData name="Kate Piper (IMH)" userId="f69ee4e2-845b-4a1f-89c4-60fce9da139f" providerId="ADAL" clId="{DD5DDF4B-1DBB-48B6-B6E4-7A3E27A21E01}" dt="2024-07-24T09:52:44.012" v="136"/>
        <pc:sldMkLst>
          <pc:docMk/>
          <pc:sldMk cId="3955193995" sldId="275"/>
        </pc:sldMkLst>
        <pc:spChg chg="mod">
          <ac:chgData name="Kate Piper (IMH)" userId="f69ee4e2-845b-4a1f-89c4-60fce9da139f" providerId="ADAL" clId="{DD5DDF4B-1DBB-48B6-B6E4-7A3E27A21E01}" dt="2024-07-24T09:49:34.617" v="70" actId="20577"/>
          <ac:spMkLst>
            <pc:docMk/>
            <pc:sldMk cId="3955193995" sldId="275"/>
            <ac:spMk id="2" creationId="{ED601730-93DA-B433-2366-B0A4087615C2}"/>
          </ac:spMkLst>
        </pc:spChg>
        <pc:spChg chg="mod">
          <ac:chgData name="Kate Piper (IMH)" userId="f69ee4e2-845b-4a1f-89c4-60fce9da139f" providerId="ADAL" clId="{DD5DDF4B-1DBB-48B6-B6E4-7A3E27A21E01}" dt="2024-07-24T09:50:19.178" v="118" actId="1076"/>
          <ac:spMkLst>
            <pc:docMk/>
            <pc:sldMk cId="3955193995" sldId="275"/>
            <ac:spMk id="3" creationId="{4AD0A96C-ACD6-AA0E-A85D-DA3154018B13}"/>
          </ac:spMkLst>
        </pc:spChg>
        <pc:spChg chg="add mod">
          <ac:chgData name="Kate Piper (IMH)" userId="f69ee4e2-845b-4a1f-89c4-60fce9da139f" providerId="ADAL" clId="{DD5DDF4B-1DBB-48B6-B6E4-7A3E27A21E01}" dt="2024-07-24T09:50:36.207" v="123" actId="1076"/>
          <ac:spMkLst>
            <pc:docMk/>
            <pc:sldMk cId="3955193995" sldId="275"/>
            <ac:spMk id="6" creationId="{DE206069-5564-1FE5-7022-BFFFD41E31B1}"/>
          </ac:spMkLst>
        </pc:spChg>
        <pc:spChg chg="add mod">
          <ac:chgData name="Kate Piper (IMH)" userId="f69ee4e2-845b-4a1f-89c4-60fce9da139f" providerId="ADAL" clId="{DD5DDF4B-1DBB-48B6-B6E4-7A3E27A21E01}" dt="2024-07-24T09:50:34.174" v="122" actId="1076"/>
          <ac:spMkLst>
            <pc:docMk/>
            <pc:sldMk cId="3955193995" sldId="275"/>
            <ac:spMk id="7" creationId="{6EAC3C67-53E7-E35F-E706-87E033B36309}"/>
          </ac:spMkLst>
        </pc:spChg>
        <pc:spChg chg="add mod">
          <ac:chgData name="Kate Piper (IMH)" userId="f69ee4e2-845b-4a1f-89c4-60fce9da139f" providerId="ADAL" clId="{DD5DDF4B-1DBB-48B6-B6E4-7A3E27A21E01}" dt="2024-07-24T09:51:52.220" v="126" actId="14100"/>
          <ac:spMkLst>
            <pc:docMk/>
            <pc:sldMk cId="3955193995" sldId="275"/>
            <ac:spMk id="11" creationId="{07DB8DBF-9D60-4110-F111-E195F6598AD9}"/>
          </ac:spMkLst>
        </pc:spChg>
        <pc:spChg chg="add mod">
          <ac:chgData name="Kate Piper (IMH)" userId="f69ee4e2-845b-4a1f-89c4-60fce9da139f" providerId="ADAL" clId="{DD5DDF4B-1DBB-48B6-B6E4-7A3E27A21E01}" dt="2024-07-24T09:51:52.220" v="126" actId="14100"/>
          <ac:spMkLst>
            <pc:docMk/>
            <pc:sldMk cId="3955193995" sldId="275"/>
            <ac:spMk id="12" creationId="{B699741E-7AF2-8727-1C83-5102588A8506}"/>
          </ac:spMkLst>
        </pc:spChg>
        <pc:spChg chg="add mod">
          <ac:chgData name="Kate Piper (IMH)" userId="f69ee4e2-845b-4a1f-89c4-60fce9da139f" providerId="ADAL" clId="{DD5DDF4B-1DBB-48B6-B6E4-7A3E27A21E01}" dt="2024-07-24T09:51:52.220" v="126" actId="14100"/>
          <ac:spMkLst>
            <pc:docMk/>
            <pc:sldMk cId="3955193995" sldId="275"/>
            <ac:spMk id="14" creationId="{A781BD2D-F353-2405-5897-8851CDEF344C}"/>
          </ac:spMkLst>
        </pc:spChg>
        <pc:spChg chg="add mod">
          <ac:chgData name="Kate Piper (IMH)" userId="f69ee4e2-845b-4a1f-89c4-60fce9da139f" providerId="ADAL" clId="{DD5DDF4B-1DBB-48B6-B6E4-7A3E27A21E01}" dt="2024-07-24T09:51:52.220" v="126" actId="14100"/>
          <ac:spMkLst>
            <pc:docMk/>
            <pc:sldMk cId="3955193995" sldId="275"/>
            <ac:spMk id="15" creationId="{444F8EC2-DE5A-603A-4538-A195F4D8455E}"/>
          </ac:spMkLst>
        </pc:spChg>
        <pc:spChg chg="add mod">
          <ac:chgData name="Kate Piper (IMH)" userId="f69ee4e2-845b-4a1f-89c4-60fce9da139f" providerId="ADAL" clId="{DD5DDF4B-1DBB-48B6-B6E4-7A3E27A21E01}" dt="2024-07-24T09:52:01.549" v="128" actId="1076"/>
          <ac:spMkLst>
            <pc:docMk/>
            <pc:sldMk cId="3955193995" sldId="275"/>
            <ac:spMk id="17" creationId="{FD74202C-209F-1233-5877-DD58E4129862}"/>
          </ac:spMkLst>
        </pc:spChg>
        <pc:spChg chg="add mod">
          <ac:chgData name="Kate Piper (IMH)" userId="f69ee4e2-845b-4a1f-89c4-60fce9da139f" providerId="ADAL" clId="{DD5DDF4B-1DBB-48B6-B6E4-7A3E27A21E01}" dt="2024-07-24T09:51:52.220" v="126" actId="14100"/>
          <ac:spMkLst>
            <pc:docMk/>
            <pc:sldMk cId="3955193995" sldId="275"/>
            <ac:spMk id="18" creationId="{E53448A2-2685-7BA6-72A9-80049198348C}"/>
          </ac:spMkLst>
        </pc:spChg>
        <pc:picChg chg="del">
          <ac:chgData name="Kate Piper (IMH)" userId="f69ee4e2-845b-4a1f-89c4-60fce9da139f" providerId="ADAL" clId="{DD5DDF4B-1DBB-48B6-B6E4-7A3E27A21E01}" dt="2024-07-24T09:49:39.043" v="71" actId="478"/>
          <ac:picMkLst>
            <pc:docMk/>
            <pc:sldMk cId="3955193995" sldId="275"/>
            <ac:picMk id="4" creationId="{7A5585B5-A355-9D23-644B-DBFB30622FFF}"/>
          </ac:picMkLst>
        </pc:picChg>
        <pc:picChg chg="add mod">
          <ac:chgData name="Kate Piper (IMH)" userId="f69ee4e2-845b-4a1f-89c4-60fce9da139f" providerId="ADAL" clId="{DD5DDF4B-1DBB-48B6-B6E4-7A3E27A21E01}" dt="2024-07-24T09:50:29.950" v="121" actId="1076"/>
          <ac:picMkLst>
            <pc:docMk/>
            <pc:sldMk cId="3955193995" sldId="275"/>
            <ac:picMk id="5" creationId="{396BA69D-8BD4-16A4-2F4E-092B95EBE8D0}"/>
          </ac:picMkLst>
        </pc:picChg>
        <pc:picChg chg="add mod modCrop">
          <ac:chgData name="Kate Piper (IMH)" userId="f69ee4e2-845b-4a1f-89c4-60fce9da139f" providerId="ADAL" clId="{DD5DDF4B-1DBB-48B6-B6E4-7A3E27A21E01}" dt="2024-07-24T09:52:29.122" v="135" actId="1076"/>
          <ac:picMkLst>
            <pc:docMk/>
            <pc:sldMk cId="3955193995" sldId="275"/>
            <ac:picMk id="23" creationId="{5ABA2351-4F61-3451-36C6-BEA6B298FD9A}"/>
          </ac:picMkLst>
        </pc:picChg>
        <pc:picChg chg="del">
          <ac:chgData name="Kate Piper (IMH)" userId="f69ee4e2-845b-4a1f-89c4-60fce9da139f" providerId="ADAL" clId="{DD5DDF4B-1DBB-48B6-B6E4-7A3E27A21E01}" dt="2024-07-24T09:49:39.879" v="72" actId="478"/>
          <ac:picMkLst>
            <pc:docMk/>
            <pc:sldMk cId="3955193995" sldId="275"/>
            <ac:picMk id="1026" creationId="{BFB4A6BA-6C4C-44D4-3E7F-0B45D4D20296}"/>
          </ac:picMkLst>
        </pc:picChg>
        <pc:cxnChg chg="add mod">
          <ac:chgData name="Kate Piper (IMH)" userId="f69ee4e2-845b-4a1f-89c4-60fce9da139f" providerId="ADAL" clId="{DD5DDF4B-1DBB-48B6-B6E4-7A3E27A21E01}" dt="2024-07-24T09:50:17.875" v="117" actId="1076"/>
          <ac:cxnSpMkLst>
            <pc:docMk/>
            <pc:sldMk cId="3955193995" sldId="275"/>
            <ac:cxnSpMk id="8" creationId="{5FCC8E4E-F06E-CCCC-B79B-E4AEC955129F}"/>
          </ac:cxnSpMkLst>
        </pc:cxnChg>
        <pc:cxnChg chg="add mod">
          <ac:chgData name="Kate Piper (IMH)" userId="f69ee4e2-845b-4a1f-89c4-60fce9da139f" providerId="ADAL" clId="{DD5DDF4B-1DBB-48B6-B6E4-7A3E27A21E01}" dt="2024-07-24T09:51:52.220" v="126" actId="14100"/>
          <ac:cxnSpMkLst>
            <pc:docMk/>
            <pc:sldMk cId="3955193995" sldId="275"/>
            <ac:cxnSpMk id="10" creationId="{43213B49-3A63-439F-38A0-43DFCF7ED293}"/>
          </ac:cxnSpMkLst>
        </pc:cxnChg>
        <pc:cxnChg chg="add mod">
          <ac:chgData name="Kate Piper (IMH)" userId="f69ee4e2-845b-4a1f-89c4-60fce9da139f" providerId="ADAL" clId="{DD5DDF4B-1DBB-48B6-B6E4-7A3E27A21E01}" dt="2024-07-24T09:51:52.220" v="126" actId="14100"/>
          <ac:cxnSpMkLst>
            <pc:docMk/>
            <pc:sldMk cId="3955193995" sldId="275"/>
            <ac:cxnSpMk id="13" creationId="{E23A2938-C17F-3823-1910-798FDA6D6AA7}"/>
          </ac:cxnSpMkLst>
        </pc:cxnChg>
        <pc:cxnChg chg="add mod">
          <ac:chgData name="Kate Piper (IMH)" userId="f69ee4e2-845b-4a1f-89c4-60fce9da139f" providerId="ADAL" clId="{DD5DDF4B-1DBB-48B6-B6E4-7A3E27A21E01}" dt="2024-07-24T09:51:52.220" v="126" actId="14100"/>
          <ac:cxnSpMkLst>
            <pc:docMk/>
            <pc:sldMk cId="3955193995" sldId="275"/>
            <ac:cxnSpMk id="16" creationId="{B62E7E99-955E-BEAA-FB9C-987B1D51BFEA}"/>
          </ac:cxnSpMkLst>
        </pc:cxnChg>
      </pc:sldChg>
      <pc:sldChg chg="addSp delSp modSp add mod ord modAnim">
        <pc:chgData name="Kate Piper (IMH)" userId="f69ee4e2-845b-4a1f-89c4-60fce9da139f" providerId="ADAL" clId="{DD5DDF4B-1DBB-48B6-B6E4-7A3E27A21E01}" dt="2024-07-24T10:28:10.557" v="2026"/>
        <pc:sldMkLst>
          <pc:docMk/>
          <pc:sldMk cId="2731888188" sldId="276"/>
        </pc:sldMkLst>
        <pc:spChg chg="mod">
          <ac:chgData name="Kate Piper (IMH)" userId="f69ee4e2-845b-4a1f-89c4-60fce9da139f" providerId="ADAL" clId="{DD5DDF4B-1DBB-48B6-B6E4-7A3E27A21E01}" dt="2024-07-24T09:53:20.344" v="196" actId="20577"/>
          <ac:spMkLst>
            <pc:docMk/>
            <pc:sldMk cId="2731888188" sldId="276"/>
            <ac:spMk id="2" creationId="{ED601730-93DA-B433-2366-B0A4087615C2}"/>
          </ac:spMkLst>
        </pc:spChg>
        <pc:spChg chg="mod">
          <ac:chgData name="Kate Piper (IMH)" userId="f69ee4e2-845b-4a1f-89c4-60fce9da139f" providerId="ADAL" clId="{DD5DDF4B-1DBB-48B6-B6E4-7A3E27A21E01}" dt="2024-07-24T10:06:28.360" v="990" actId="14100"/>
          <ac:spMkLst>
            <pc:docMk/>
            <pc:sldMk cId="2731888188" sldId="276"/>
            <ac:spMk id="3" creationId="{4AD0A96C-ACD6-AA0E-A85D-DA3154018B13}"/>
          </ac:spMkLst>
        </pc:spChg>
        <pc:spChg chg="add mod ord">
          <ac:chgData name="Kate Piper (IMH)" userId="f69ee4e2-845b-4a1f-89c4-60fce9da139f" providerId="ADAL" clId="{DD5DDF4B-1DBB-48B6-B6E4-7A3E27A21E01}" dt="2024-07-24T10:27:55.966" v="2024" actId="171"/>
          <ac:spMkLst>
            <pc:docMk/>
            <pc:sldMk cId="2731888188" sldId="276"/>
            <ac:spMk id="6" creationId="{CF9DBEEF-2DAA-7609-BBD7-203953491818}"/>
          </ac:spMkLst>
        </pc:spChg>
        <pc:picChg chg="del">
          <ac:chgData name="Kate Piper (IMH)" userId="f69ee4e2-845b-4a1f-89c4-60fce9da139f" providerId="ADAL" clId="{DD5DDF4B-1DBB-48B6-B6E4-7A3E27A21E01}" dt="2024-07-24T10:01:50.253" v="198" actId="478"/>
          <ac:picMkLst>
            <pc:docMk/>
            <pc:sldMk cId="2731888188" sldId="276"/>
            <ac:picMk id="4" creationId="{7A5585B5-A355-9D23-644B-DBFB30622FFF}"/>
          </ac:picMkLst>
        </pc:picChg>
        <pc:picChg chg="add mod modCrop">
          <ac:chgData name="Kate Piper (IMH)" userId="f69ee4e2-845b-4a1f-89c4-60fce9da139f" providerId="ADAL" clId="{DD5DDF4B-1DBB-48B6-B6E4-7A3E27A21E01}" dt="2024-07-24T10:08:26.843" v="999" actId="1582"/>
          <ac:picMkLst>
            <pc:docMk/>
            <pc:sldMk cId="2731888188" sldId="276"/>
            <ac:picMk id="5" creationId="{215EBD8D-FDB4-5935-C135-4FD8C12BE44B}"/>
          </ac:picMkLst>
        </pc:picChg>
        <pc:picChg chg="del mod">
          <ac:chgData name="Kate Piper (IMH)" userId="f69ee4e2-845b-4a1f-89c4-60fce9da139f" providerId="ADAL" clId="{DD5DDF4B-1DBB-48B6-B6E4-7A3E27A21E01}" dt="2024-07-24T10:01:50.775" v="200" actId="478"/>
          <ac:picMkLst>
            <pc:docMk/>
            <pc:sldMk cId="2731888188" sldId="276"/>
            <ac:picMk id="1026" creationId="{BFB4A6BA-6C4C-44D4-3E7F-0B45D4D20296}"/>
          </ac:picMkLst>
        </pc:picChg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2596288366" sldId="277"/>
        </pc:sldMkLst>
      </pc:sldChg>
      <pc:sldChg chg="addSp modSp add mod">
        <pc:chgData name="Kate Piper (IMH)" userId="f69ee4e2-845b-4a1f-89c4-60fce9da139f" providerId="ADAL" clId="{DD5DDF4B-1DBB-48B6-B6E4-7A3E27A21E01}" dt="2024-07-24T10:16:43.967" v="1504" actId="1076"/>
        <pc:sldMkLst>
          <pc:docMk/>
          <pc:sldMk cId="3574719505" sldId="277"/>
        </pc:sldMkLst>
        <pc:spChg chg="mod">
          <ac:chgData name="Kate Piper (IMH)" userId="f69ee4e2-845b-4a1f-89c4-60fce9da139f" providerId="ADAL" clId="{DD5DDF4B-1DBB-48B6-B6E4-7A3E27A21E01}" dt="2024-07-24T10:12:26.320" v="1149" actId="20577"/>
          <ac:spMkLst>
            <pc:docMk/>
            <pc:sldMk cId="3574719505" sldId="277"/>
            <ac:spMk id="2" creationId="{ED601730-93DA-B433-2366-B0A4087615C2}"/>
          </ac:spMkLst>
        </pc:spChg>
        <pc:spChg chg="mod">
          <ac:chgData name="Kate Piper (IMH)" userId="f69ee4e2-845b-4a1f-89c4-60fce9da139f" providerId="ADAL" clId="{DD5DDF4B-1DBB-48B6-B6E4-7A3E27A21E01}" dt="2024-07-24T10:16:21.993" v="1499" actId="404"/>
          <ac:spMkLst>
            <pc:docMk/>
            <pc:sldMk cId="3574719505" sldId="277"/>
            <ac:spMk id="3" creationId="{4AD0A96C-ACD6-AA0E-A85D-DA3154018B13}"/>
          </ac:spMkLst>
        </pc:spChg>
        <pc:picChg chg="mod ord modCrop">
          <ac:chgData name="Kate Piper (IMH)" userId="f69ee4e2-845b-4a1f-89c4-60fce9da139f" providerId="ADAL" clId="{DD5DDF4B-1DBB-48B6-B6E4-7A3E27A21E01}" dt="2024-07-24T10:16:43.967" v="1504" actId="1076"/>
          <ac:picMkLst>
            <pc:docMk/>
            <pc:sldMk cId="3574719505" sldId="277"/>
            <ac:picMk id="5" creationId="{215EBD8D-FDB4-5935-C135-4FD8C12BE44B}"/>
          </ac:picMkLst>
        </pc:picChg>
        <pc:picChg chg="add mod modCrop">
          <ac:chgData name="Kate Piper (IMH)" userId="f69ee4e2-845b-4a1f-89c4-60fce9da139f" providerId="ADAL" clId="{DD5DDF4B-1DBB-48B6-B6E4-7A3E27A21E01}" dt="2024-07-24T10:16:16.349" v="1495" actId="14100"/>
          <ac:picMkLst>
            <pc:docMk/>
            <pc:sldMk cId="3574719505" sldId="277"/>
            <ac:picMk id="6" creationId="{8EBDC87B-5F21-B406-786C-48C1CB3FD873}"/>
          </ac:picMkLst>
        </pc:picChg>
      </pc:sldChg>
      <pc:sldChg chg="addSp delSp modSp add mod delAnim modNotesTx">
        <pc:chgData name="Kate Piper (IMH)" userId="f69ee4e2-845b-4a1f-89c4-60fce9da139f" providerId="ADAL" clId="{DD5DDF4B-1DBB-48B6-B6E4-7A3E27A21E01}" dt="2024-07-29T08:27:10.689" v="2488" actId="20577"/>
        <pc:sldMkLst>
          <pc:docMk/>
          <pc:sldMk cId="1404612802" sldId="278"/>
        </pc:sldMkLst>
        <pc:spChg chg="mod">
          <ac:chgData name="Kate Piper (IMH)" userId="f69ee4e2-845b-4a1f-89c4-60fce9da139f" providerId="ADAL" clId="{DD5DDF4B-1DBB-48B6-B6E4-7A3E27A21E01}" dt="2024-07-25T12:50:42.462" v="2161" actId="20577"/>
          <ac:spMkLst>
            <pc:docMk/>
            <pc:sldMk cId="1404612802" sldId="278"/>
            <ac:spMk id="2" creationId="{ED601730-93DA-B433-2366-B0A4087615C2}"/>
          </ac:spMkLst>
        </pc:spChg>
        <pc:spChg chg="del mod">
          <ac:chgData name="Kate Piper (IMH)" userId="f69ee4e2-845b-4a1f-89c4-60fce9da139f" providerId="ADAL" clId="{DD5DDF4B-1DBB-48B6-B6E4-7A3E27A21E01}" dt="2024-07-25T12:58:59.279" v="2397" actId="478"/>
          <ac:spMkLst>
            <pc:docMk/>
            <pc:sldMk cId="1404612802" sldId="278"/>
            <ac:spMk id="3" creationId="{4AD0A96C-ACD6-AA0E-A85D-DA3154018B13}"/>
          </ac:spMkLst>
        </pc:spChg>
        <pc:spChg chg="add del mod">
          <ac:chgData name="Kate Piper (IMH)" userId="f69ee4e2-845b-4a1f-89c4-60fce9da139f" providerId="ADAL" clId="{DD5DDF4B-1DBB-48B6-B6E4-7A3E27A21E01}" dt="2024-07-25T12:59:01.737" v="2398" actId="478"/>
          <ac:spMkLst>
            <pc:docMk/>
            <pc:sldMk cId="1404612802" sldId="278"/>
            <ac:spMk id="6" creationId="{F9ECD414-27DC-8BBF-3995-A4D2DF1C22FE}"/>
          </ac:spMkLst>
        </pc:spChg>
        <pc:spChg chg="add mod">
          <ac:chgData name="Kate Piper (IMH)" userId="f69ee4e2-845b-4a1f-89c4-60fce9da139f" providerId="ADAL" clId="{DD5DDF4B-1DBB-48B6-B6E4-7A3E27A21E01}" dt="2024-07-25T13:02:07.795" v="2414" actId="1076"/>
          <ac:spMkLst>
            <pc:docMk/>
            <pc:sldMk cId="1404612802" sldId="278"/>
            <ac:spMk id="8" creationId="{0DAD74CA-4328-AA81-0EE5-7250DF682860}"/>
          </ac:spMkLst>
        </pc:spChg>
        <pc:spChg chg="add mod">
          <ac:chgData name="Kate Piper (IMH)" userId="f69ee4e2-845b-4a1f-89c4-60fce9da139f" providerId="ADAL" clId="{DD5DDF4B-1DBB-48B6-B6E4-7A3E27A21E01}" dt="2024-07-25T13:02:03.488" v="2413" actId="1076"/>
          <ac:spMkLst>
            <pc:docMk/>
            <pc:sldMk cId="1404612802" sldId="278"/>
            <ac:spMk id="9" creationId="{38959524-565D-BCBA-7A39-1A5F54CE5D9D}"/>
          </ac:spMkLst>
        </pc:spChg>
        <pc:graphicFrameChg chg="add mod modGraphic">
          <ac:chgData name="Kate Piper (IMH)" userId="f69ee4e2-845b-4a1f-89c4-60fce9da139f" providerId="ADAL" clId="{DD5DDF4B-1DBB-48B6-B6E4-7A3E27A21E01}" dt="2024-07-25T13:05:42.976" v="2438" actId="1076"/>
          <ac:graphicFrameMkLst>
            <pc:docMk/>
            <pc:sldMk cId="1404612802" sldId="278"/>
            <ac:graphicFrameMk id="4" creationId="{D4601BB9-D8C3-C52D-4303-E9D18D9EE7CF}"/>
          </ac:graphicFrameMkLst>
        </pc:graphicFrameChg>
        <pc:picChg chg="del mod modCrop">
          <ac:chgData name="Kate Piper (IMH)" userId="f69ee4e2-845b-4a1f-89c4-60fce9da139f" providerId="ADAL" clId="{DD5DDF4B-1DBB-48B6-B6E4-7A3E27A21E01}" dt="2024-07-24T10:25:34.484" v="1811" actId="478"/>
          <ac:picMkLst>
            <pc:docMk/>
            <pc:sldMk cId="1404612802" sldId="278"/>
            <ac:picMk id="5" creationId="{215EBD8D-FDB4-5935-C135-4FD8C12BE44B}"/>
          </ac:picMkLst>
        </pc:picChg>
        <pc:picChg chg="del">
          <ac:chgData name="Kate Piper (IMH)" userId="f69ee4e2-845b-4a1f-89c4-60fce9da139f" providerId="ADAL" clId="{DD5DDF4B-1DBB-48B6-B6E4-7A3E27A21E01}" dt="2024-07-24T10:25:35.012" v="1812" actId="478"/>
          <ac:picMkLst>
            <pc:docMk/>
            <pc:sldMk cId="1404612802" sldId="278"/>
            <ac:picMk id="6" creationId="{8EBDC87B-5F21-B406-786C-48C1CB3FD873}"/>
          </ac:picMkLst>
        </pc:picChg>
        <pc:picChg chg="add mod">
          <ac:chgData name="Kate Piper (IMH)" userId="f69ee4e2-845b-4a1f-89c4-60fce9da139f" providerId="ADAL" clId="{DD5DDF4B-1DBB-48B6-B6E4-7A3E27A21E01}" dt="2024-07-25T13:01:56.837" v="2412" actId="1076"/>
          <ac:picMkLst>
            <pc:docMk/>
            <pc:sldMk cId="1404612802" sldId="278"/>
            <ac:picMk id="7" creationId="{B2061443-5DBF-4BC5-B785-CB6FB62E0391}"/>
          </ac:picMkLst>
        </pc:picChg>
        <pc:picChg chg="add mod">
          <ac:chgData name="Kate Piper (IMH)" userId="f69ee4e2-845b-4a1f-89c4-60fce9da139f" providerId="ADAL" clId="{DD5DDF4B-1DBB-48B6-B6E4-7A3E27A21E01}" dt="2024-07-29T08:26:50.909" v="2451" actId="1076"/>
          <ac:picMkLst>
            <pc:docMk/>
            <pc:sldMk cId="1404612802" sldId="278"/>
            <ac:picMk id="10" creationId="{0AC3407D-40A3-DD7B-EF6A-58D9C0F7CE85}"/>
          </ac:picMkLst>
        </pc:picChg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4030482145" sldId="278"/>
        </pc:sldMkLst>
      </pc:sldChg>
      <pc:sldChg chg="modSp add del mod">
        <pc:chgData name="Kate Piper (IMH)" userId="f69ee4e2-845b-4a1f-89c4-60fce9da139f" providerId="ADAL" clId="{DD5DDF4B-1DBB-48B6-B6E4-7A3E27A21E01}" dt="2024-07-25T13:35:04.291" v="2450" actId="47"/>
        <pc:sldMkLst>
          <pc:docMk/>
          <pc:sldMk cId="1103048509" sldId="279"/>
        </pc:sldMkLst>
        <pc:spChg chg="mod">
          <ac:chgData name="Kate Piper (IMH)" userId="f69ee4e2-845b-4a1f-89c4-60fce9da139f" providerId="ADAL" clId="{DD5DDF4B-1DBB-48B6-B6E4-7A3E27A21E01}" dt="2024-07-24T10:29:12.292" v="2044" actId="20577"/>
          <ac:spMkLst>
            <pc:docMk/>
            <pc:sldMk cId="1103048509" sldId="279"/>
            <ac:spMk id="3" creationId="{4AD0A96C-ACD6-AA0E-A85D-DA3154018B13}"/>
          </ac:spMkLst>
        </pc:spChg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1414545733" sldId="279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3060433317" sldId="280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461918346" sldId="281"/>
        </pc:sldMkLst>
      </pc:sldChg>
      <pc:sldChg chg="del">
        <pc:chgData name="Kate Piper (IMH)" userId="f69ee4e2-845b-4a1f-89c4-60fce9da139f" providerId="ADAL" clId="{DD5DDF4B-1DBB-48B6-B6E4-7A3E27A21E01}" dt="2024-07-24T08:46:16.086" v="0" actId="47"/>
        <pc:sldMkLst>
          <pc:docMk/>
          <pc:sldMk cId="3271184547" sldId="282"/>
        </pc:sldMkLst>
      </pc:sldChg>
      <pc:sldChg chg="delSp add setBg delDesignElem">
        <pc:chgData name="Kate Piper (IMH)" userId="f69ee4e2-845b-4a1f-89c4-60fce9da139f" providerId="ADAL" clId="{DD5DDF4B-1DBB-48B6-B6E4-7A3E27A21E01}" dt="2024-07-24T10:30:31.623" v="2048"/>
        <pc:sldMkLst>
          <pc:docMk/>
          <pc:sldMk cId="3096868509" sldId="287"/>
        </pc:sldMkLst>
        <pc:spChg chg="del">
          <ac:chgData name="Kate Piper (IMH)" userId="f69ee4e2-845b-4a1f-89c4-60fce9da139f" providerId="ADAL" clId="{DD5DDF4B-1DBB-48B6-B6E4-7A3E27A21E01}" dt="2024-07-24T10:30:31.623" v="2048"/>
          <ac:spMkLst>
            <pc:docMk/>
            <pc:sldMk cId="3096868509" sldId="287"/>
            <ac:spMk id="71" creationId="{EBF87945-A001-489F-9D9B-7D9435F0B9CA}"/>
          </ac:spMkLst>
        </pc:spChg>
      </pc:sldChg>
      <pc:sldChg chg="addSp modSp add mod ord modAnim">
        <pc:chgData name="Kate Piper (IMH)" userId="f69ee4e2-845b-4a1f-89c4-60fce9da139f" providerId="ADAL" clId="{DD5DDF4B-1DBB-48B6-B6E4-7A3E27A21E01}" dt="2024-07-29T09:39:19.971" v="5600"/>
        <pc:sldMkLst>
          <pc:docMk/>
          <pc:sldMk cId="1318678682" sldId="293"/>
        </pc:sldMkLst>
        <pc:spChg chg="add mod">
          <ac:chgData name="Kate Piper (IMH)" userId="f69ee4e2-845b-4a1f-89c4-60fce9da139f" providerId="ADAL" clId="{DD5DDF4B-1DBB-48B6-B6E4-7A3E27A21E01}" dt="2024-07-29T09:39:01.538" v="5599" actId="1076"/>
          <ac:spMkLst>
            <pc:docMk/>
            <pc:sldMk cId="1318678682" sldId="293"/>
            <ac:spMk id="6" creationId="{7B6629FA-4D16-49CE-AA09-1C7B52FA6417}"/>
          </ac:spMkLst>
        </pc:spChg>
      </pc:sldChg>
      <pc:sldChg chg="add del">
        <pc:chgData name="Kate Piper (IMH)" userId="f69ee4e2-845b-4a1f-89c4-60fce9da139f" providerId="ADAL" clId="{DD5DDF4B-1DBB-48B6-B6E4-7A3E27A21E01}" dt="2024-07-24T10:30:45.809" v="2050" actId="47"/>
        <pc:sldMkLst>
          <pc:docMk/>
          <pc:sldMk cId="1265742167" sldId="294"/>
        </pc:sldMkLst>
      </pc:sldChg>
      <pc:sldChg chg="delSp modSp add del">
        <pc:chgData name="Kate Piper (IMH)" userId="f69ee4e2-845b-4a1f-89c4-60fce9da139f" providerId="ADAL" clId="{DD5DDF4B-1DBB-48B6-B6E4-7A3E27A21E01}" dt="2024-07-29T10:17:31.810" v="6650" actId="47"/>
        <pc:sldMkLst>
          <pc:docMk/>
          <pc:sldMk cId="3948400237" sldId="301"/>
        </pc:sldMkLst>
        <pc:picChg chg="del mod">
          <ac:chgData name="Kate Piper (IMH)" userId="f69ee4e2-845b-4a1f-89c4-60fce9da139f" providerId="ADAL" clId="{DD5DDF4B-1DBB-48B6-B6E4-7A3E27A21E01}" dt="2024-07-29T10:17:30.808" v="6649" actId="478"/>
          <ac:picMkLst>
            <pc:docMk/>
            <pc:sldMk cId="3948400237" sldId="301"/>
            <ac:picMk id="1026" creationId="{DFAD2A5A-9602-8640-99E3-D5E50E9AF1E1}"/>
          </ac:picMkLst>
        </pc:picChg>
      </pc:sldChg>
      <pc:sldChg chg="modSp add del">
        <pc:chgData name="Kate Piper (IMH)" userId="f69ee4e2-845b-4a1f-89c4-60fce9da139f" providerId="ADAL" clId="{DD5DDF4B-1DBB-48B6-B6E4-7A3E27A21E01}" dt="2024-07-24T10:30:46.900" v="2051" actId="47"/>
        <pc:sldMkLst>
          <pc:docMk/>
          <pc:sldMk cId="2632197060" sldId="308"/>
        </pc:sldMkLst>
        <pc:picChg chg="mod">
          <ac:chgData name="Kate Piper (IMH)" userId="f69ee4e2-845b-4a1f-89c4-60fce9da139f" providerId="ADAL" clId="{DD5DDF4B-1DBB-48B6-B6E4-7A3E27A21E01}" dt="2024-07-24T10:30:41.402" v="2049" actId="1076"/>
          <ac:picMkLst>
            <pc:docMk/>
            <pc:sldMk cId="2632197060" sldId="308"/>
            <ac:picMk id="2050" creationId="{DF4ABB83-3220-1745-A0C2-57B4D860B996}"/>
          </ac:picMkLst>
        </pc:picChg>
      </pc:sldChg>
      <pc:sldChg chg="delSp add del setBg delDesignElem">
        <pc:chgData name="Kate Piper (IMH)" userId="f69ee4e2-845b-4a1f-89c4-60fce9da139f" providerId="ADAL" clId="{DD5DDF4B-1DBB-48B6-B6E4-7A3E27A21E01}" dt="2024-07-29T10:17:41.347" v="6651" actId="47"/>
        <pc:sldMkLst>
          <pc:docMk/>
          <pc:sldMk cId="1106616427" sldId="309"/>
        </pc:sldMkLst>
        <pc:spChg chg="del">
          <ac:chgData name="Kate Piper (IMH)" userId="f69ee4e2-845b-4a1f-89c4-60fce9da139f" providerId="ADAL" clId="{DD5DDF4B-1DBB-48B6-B6E4-7A3E27A21E01}" dt="2024-07-24T10:30:31.623" v="2048"/>
          <ac:spMkLst>
            <pc:docMk/>
            <pc:sldMk cId="1106616427" sldId="309"/>
            <ac:spMk id="71" creationId="{EBF87945-A001-489F-9D9B-7D9435F0B9CA}"/>
          </ac:spMkLst>
        </pc:spChg>
      </pc:sldChg>
      <pc:sldChg chg="addSp modSp add mod ord">
        <pc:chgData name="Kate Piper (IMH)" userId="f69ee4e2-845b-4a1f-89c4-60fce9da139f" providerId="ADAL" clId="{DD5DDF4B-1DBB-48B6-B6E4-7A3E27A21E01}" dt="2024-07-29T10:17:24.702" v="6647" actId="1076"/>
        <pc:sldMkLst>
          <pc:docMk/>
          <pc:sldMk cId="4058214499" sldId="310"/>
        </pc:sldMkLst>
        <pc:spChg chg="mod">
          <ac:chgData name="Kate Piper (IMH)" userId="f69ee4e2-845b-4a1f-89c4-60fce9da139f" providerId="ADAL" clId="{DD5DDF4B-1DBB-48B6-B6E4-7A3E27A21E01}" dt="2024-07-29T10:17:24.702" v="6647" actId="1076"/>
          <ac:spMkLst>
            <pc:docMk/>
            <pc:sldMk cId="4058214499" sldId="310"/>
            <ac:spMk id="4" creationId="{7374E650-B08C-E3B6-7220-221CF0A4FD9F}"/>
          </ac:spMkLst>
        </pc:spChg>
        <pc:picChg chg="add mod">
          <ac:chgData name="Kate Piper (IMH)" userId="f69ee4e2-845b-4a1f-89c4-60fce9da139f" providerId="ADAL" clId="{DD5DDF4B-1DBB-48B6-B6E4-7A3E27A21E01}" dt="2024-07-29T10:17:19.380" v="6646" actId="1076"/>
          <ac:picMkLst>
            <pc:docMk/>
            <pc:sldMk cId="4058214499" sldId="310"/>
            <ac:picMk id="2" creationId="{3EB7A51C-382E-21BF-E65E-21BA44C51386}"/>
          </ac:picMkLst>
        </pc:picChg>
      </pc:sldChg>
      <pc:sldChg chg="addSp delSp modSp add mod">
        <pc:chgData name="Kate Piper (IMH)" userId="f69ee4e2-845b-4a1f-89c4-60fce9da139f" providerId="ADAL" clId="{DD5DDF4B-1DBB-48B6-B6E4-7A3E27A21E01}" dt="2024-07-25T12:54:19.211" v="2395" actId="1038"/>
        <pc:sldMkLst>
          <pc:docMk/>
          <pc:sldMk cId="918709681" sldId="311"/>
        </pc:sldMkLst>
        <pc:spChg chg="del">
          <ac:chgData name="Kate Piper (IMH)" userId="f69ee4e2-845b-4a1f-89c4-60fce9da139f" providerId="ADAL" clId="{DD5DDF4B-1DBB-48B6-B6E4-7A3E27A21E01}" dt="2024-07-25T12:54:01.674" v="2322" actId="478"/>
          <ac:spMkLst>
            <pc:docMk/>
            <pc:sldMk cId="918709681" sldId="311"/>
            <ac:spMk id="2" creationId="{ED601730-93DA-B433-2366-B0A4087615C2}"/>
          </ac:spMkLst>
        </pc:spChg>
        <pc:spChg chg="del">
          <ac:chgData name="Kate Piper (IMH)" userId="f69ee4e2-845b-4a1f-89c4-60fce9da139f" providerId="ADAL" clId="{DD5DDF4B-1DBB-48B6-B6E4-7A3E27A21E01}" dt="2024-07-25T12:53:56.447" v="2320" actId="478"/>
          <ac:spMkLst>
            <pc:docMk/>
            <pc:sldMk cId="918709681" sldId="311"/>
            <ac:spMk id="3" creationId="{4AD0A96C-ACD6-AA0E-A85D-DA3154018B13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4" creationId="{9642B882-03F0-EECA-8823-BA30914C95AB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5" creationId="{98613E28-5C63-DA61-5EF7-8D02D9ECB579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6" creationId="{0FA6EABF-1925-5468-6178-C3EFF4F5BDEC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7" creationId="{E8DA3DF6-82EB-C00B-6E97-2DC208EE9591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8" creationId="{D29382B7-CCDA-79BB-3224-56722BB9D00D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9" creationId="{976A3FC2-3705-39C8-AD20-06E73CEB28C8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0" creationId="{333DE4D9-3E77-A7E0-8D4F-347C84AA8582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1" creationId="{C5176B15-2735-3267-FD53-83982C3FBD48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2" creationId="{D577768C-BFED-CAF3-504E-F561B3636D6A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3" creationId="{B293EA9F-8423-70B5-8FBC-1C3F6DE04BC2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4" creationId="{372EC6B7-03A3-B8F4-44DA-DE978EE5E7C8}"/>
          </ac:spMkLst>
        </pc:spChg>
        <pc:spChg chg="add mod">
          <ac:chgData name="Kate Piper (IMH)" userId="f69ee4e2-845b-4a1f-89c4-60fce9da139f" providerId="ADAL" clId="{DD5DDF4B-1DBB-48B6-B6E4-7A3E27A21E01}" dt="2024-07-25T12:54:19.211" v="2395" actId="1038"/>
          <ac:spMkLst>
            <pc:docMk/>
            <pc:sldMk cId="918709681" sldId="311"/>
            <ac:spMk id="15" creationId="{ECC8186D-0090-C40E-5277-1437CB8C8C69}"/>
          </ac:spMkLst>
        </pc:spChg>
        <pc:spChg chg="add del mod">
          <ac:chgData name="Kate Piper (IMH)" userId="f69ee4e2-845b-4a1f-89c4-60fce9da139f" providerId="ADAL" clId="{DD5DDF4B-1DBB-48B6-B6E4-7A3E27A21E01}" dt="2024-07-25T12:53:59.200" v="2321" actId="478"/>
          <ac:spMkLst>
            <pc:docMk/>
            <pc:sldMk cId="918709681" sldId="311"/>
            <ac:spMk id="17" creationId="{21D53B56-EECF-9A81-33D7-C3FA46D7B6B9}"/>
          </ac:spMkLst>
        </pc:spChg>
        <pc:spChg chg="add del mod">
          <ac:chgData name="Kate Piper (IMH)" userId="f69ee4e2-845b-4a1f-89c4-60fce9da139f" providerId="ADAL" clId="{DD5DDF4B-1DBB-48B6-B6E4-7A3E27A21E01}" dt="2024-07-25T12:54:03.702" v="2324" actId="478"/>
          <ac:spMkLst>
            <pc:docMk/>
            <pc:sldMk cId="918709681" sldId="311"/>
            <ac:spMk id="19" creationId="{617D5673-CF34-D765-9BAF-DB31919EB8BE}"/>
          </ac:spMkLst>
        </pc:spChg>
      </pc:sldChg>
      <pc:sldChg chg="addSp delSp modSp add mod modNotesTx">
        <pc:chgData name="Kate Piper (IMH)" userId="f69ee4e2-845b-4a1f-89c4-60fce9da139f" providerId="ADAL" clId="{DD5DDF4B-1DBB-48B6-B6E4-7A3E27A21E01}" dt="2024-07-29T09:02:45.966" v="4598" actId="14100"/>
        <pc:sldMkLst>
          <pc:docMk/>
          <pc:sldMk cId="2856115051" sldId="312"/>
        </pc:sldMkLst>
        <pc:spChg chg="mod">
          <ac:chgData name="Kate Piper (IMH)" userId="f69ee4e2-845b-4a1f-89c4-60fce9da139f" providerId="ADAL" clId="{DD5DDF4B-1DBB-48B6-B6E4-7A3E27A21E01}" dt="2024-07-29T09:02:45.966" v="4598" actId="14100"/>
          <ac:spMkLst>
            <pc:docMk/>
            <pc:sldMk cId="2856115051" sldId="312"/>
            <ac:spMk id="2" creationId="{94AD28A0-F9F7-D296-1397-81657863E2CB}"/>
          </ac:spMkLst>
        </pc:spChg>
        <pc:spChg chg="del mod">
          <ac:chgData name="Kate Piper (IMH)" userId="f69ee4e2-845b-4a1f-89c4-60fce9da139f" providerId="ADAL" clId="{DD5DDF4B-1DBB-48B6-B6E4-7A3E27A21E01}" dt="2024-07-29T08:41:37.150" v="3327" actId="478"/>
          <ac:spMkLst>
            <pc:docMk/>
            <pc:sldMk cId="2856115051" sldId="312"/>
            <ac:spMk id="3" creationId="{FEBE4288-79E8-342F-50E6-4CCBA04AF525}"/>
          </ac:spMkLst>
        </pc:spChg>
        <pc:spChg chg="add mod">
          <ac:chgData name="Kate Piper (IMH)" userId="f69ee4e2-845b-4a1f-89c4-60fce9da139f" providerId="ADAL" clId="{DD5DDF4B-1DBB-48B6-B6E4-7A3E27A21E01}" dt="2024-07-29T08:37:43.817" v="2617" actId="1076"/>
          <ac:spMkLst>
            <pc:docMk/>
            <pc:sldMk cId="2856115051" sldId="312"/>
            <ac:spMk id="6" creationId="{38402A01-66CC-DBA4-7D44-4AD3FFA8B08C}"/>
          </ac:spMkLst>
        </pc:spChg>
        <pc:spChg chg="add mod">
          <ac:chgData name="Kate Piper (IMH)" userId="f69ee4e2-845b-4a1f-89c4-60fce9da139f" providerId="ADAL" clId="{DD5DDF4B-1DBB-48B6-B6E4-7A3E27A21E01}" dt="2024-07-29T08:43:44.289" v="3478" actId="1035"/>
          <ac:spMkLst>
            <pc:docMk/>
            <pc:sldMk cId="2856115051" sldId="312"/>
            <ac:spMk id="7" creationId="{105C1F1D-D45B-889D-6B3B-C383AB0ADED4}"/>
          </ac:spMkLst>
        </pc:spChg>
        <pc:spChg chg="add mod">
          <ac:chgData name="Kate Piper (IMH)" userId="f69ee4e2-845b-4a1f-89c4-60fce9da139f" providerId="ADAL" clId="{DD5DDF4B-1DBB-48B6-B6E4-7A3E27A21E01}" dt="2024-07-29T08:43:44.289" v="3478" actId="1035"/>
          <ac:spMkLst>
            <pc:docMk/>
            <pc:sldMk cId="2856115051" sldId="312"/>
            <ac:spMk id="8" creationId="{BB07A826-D248-73DA-17F0-58576D25681F}"/>
          </ac:spMkLst>
        </pc:spChg>
        <pc:spChg chg="add mod">
          <ac:chgData name="Kate Piper (IMH)" userId="f69ee4e2-845b-4a1f-89c4-60fce9da139f" providerId="ADAL" clId="{DD5DDF4B-1DBB-48B6-B6E4-7A3E27A21E01}" dt="2024-07-29T08:43:44.289" v="3478" actId="1035"/>
          <ac:spMkLst>
            <pc:docMk/>
            <pc:sldMk cId="2856115051" sldId="312"/>
            <ac:spMk id="9" creationId="{BB9F3CB8-5C52-D915-F50B-46E9030E2A13}"/>
          </ac:spMkLst>
        </pc:spChg>
        <pc:picChg chg="del">
          <ac:chgData name="Kate Piper (IMH)" userId="f69ee4e2-845b-4a1f-89c4-60fce9da139f" providerId="ADAL" clId="{DD5DDF4B-1DBB-48B6-B6E4-7A3E27A21E01}" dt="2024-07-29T08:36:57.134" v="2608" actId="478"/>
          <ac:picMkLst>
            <pc:docMk/>
            <pc:sldMk cId="2856115051" sldId="312"/>
            <ac:picMk id="5" creationId="{270FE7E5-58DC-BE89-32F0-F83BB464255F}"/>
          </ac:picMkLst>
        </pc:picChg>
      </pc:sldChg>
      <pc:sldChg chg="delSp add del mod">
        <pc:chgData name="Kate Piper (IMH)" userId="f69ee4e2-845b-4a1f-89c4-60fce9da139f" providerId="ADAL" clId="{DD5DDF4B-1DBB-48B6-B6E4-7A3E27A21E01}" dt="2024-07-25T13:22:42.230" v="2447" actId="47"/>
        <pc:sldMkLst>
          <pc:docMk/>
          <pc:sldMk cId="3745295321" sldId="312"/>
        </pc:sldMkLst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4" creationId="{9642B882-03F0-EECA-8823-BA30914C95AB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5" creationId="{98613E28-5C63-DA61-5EF7-8D02D9ECB579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6" creationId="{0FA6EABF-1925-5468-6178-C3EFF4F5BDEC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7" creationId="{E8DA3DF6-82EB-C00B-6E97-2DC208EE9591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8" creationId="{D29382B7-CCDA-79BB-3224-56722BB9D00D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9" creationId="{976A3FC2-3705-39C8-AD20-06E73CEB28C8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0" creationId="{333DE4D9-3E77-A7E0-8D4F-347C84AA8582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1" creationId="{C5176B15-2735-3267-FD53-83982C3FBD48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2" creationId="{D577768C-BFED-CAF3-504E-F561B3636D6A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3" creationId="{B293EA9F-8423-70B5-8FBC-1C3F6DE04BC2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4" creationId="{372EC6B7-03A3-B8F4-44DA-DE978EE5E7C8}"/>
          </ac:spMkLst>
        </pc:spChg>
        <pc:spChg chg="del">
          <ac:chgData name="Kate Piper (IMH)" userId="f69ee4e2-845b-4a1f-89c4-60fce9da139f" providerId="ADAL" clId="{DD5DDF4B-1DBB-48B6-B6E4-7A3E27A21E01}" dt="2024-07-25T12:54:32.320" v="2396" actId="478"/>
          <ac:spMkLst>
            <pc:docMk/>
            <pc:sldMk cId="3745295321" sldId="312"/>
            <ac:spMk id="15" creationId="{ECC8186D-0090-C40E-5277-1437CB8C8C69}"/>
          </ac:spMkLst>
        </pc:spChg>
      </pc:sldChg>
      <pc:sldChg chg="addSp modSp new mod modNotesTx">
        <pc:chgData name="Kate Piper (IMH)" userId="f69ee4e2-845b-4a1f-89c4-60fce9da139f" providerId="ADAL" clId="{DD5DDF4B-1DBB-48B6-B6E4-7A3E27A21E01}" dt="2024-07-29T08:50:42.892" v="3983" actId="20577"/>
        <pc:sldMkLst>
          <pc:docMk/>
          <pc:sldMk cId="345812440" sldId="313"/>
        </pc:sldMkLst>
        <pc:spChg chg="mod">
          <ac:chgData name="Kate Piper (IMH)" userId="f69ee4e2-845b-4a1f-89c4-60fce9da139f" providerId="ADAL" clId="{DD5DDF4B-1DBB-48B6-B6E4-7A3E27A21E01}" dt="2024-07-29T08:44:59.922" v="3514" actId="20577"/>
          <ac:spMkLst>
            <pc:docMk/>
            <pc:sldMk cId="345812440" sldId="313"/>
            <ac:spMk id="2" creationId="{C0DE5857-0296-6844-E097-00CF8611C0D0}"/>
          </ac:spMkLst>
        </pc:spChg>
        <pc:picChg chg="add mod">
          <ac:chgData name="Kate Piper (IMH)" userId="f69ee4e2-845b-4a1f-89c4-60fce9da139f" providerId="ADAL" clId="{DD5DDF4B-1DBB-48B6-B6E4-7A3E27A21E01}" dt="2024-07-29T08:48:47.023" v="3552" actId="1076"/>
          <ac:picMkLst>
            <pc:docMk/>
            <pc:sldMk cId="345812440" sldId="313"/>
            <ac:picMk id="4" creationId="{7008A502-F168-3ACF-CA46-4FEAF7BE9ABB}"/>
          </ac:picMkLst>
        </pc:picChg>
        <pc:picChg chg="add mod">
          <ac:chgData name="Kate Piper (IMH)" userId="f69ee4e2-845b-4a1f-89c4-60fce9da139f" providerId="ADAL" clId="{DD5DDF4B-1DBB-48B6-B6E4-7A3E27A21E01}" dt="2024-07-29T08:46:19.077" v="3525" actId="1076"/>
          <ac:picMkLst>
            <pc:docMk/>
            <pc:sldMk cId="345812440" sldId="313"/>
            <ac:picMk id="1026" creationId="{87E6A39D-DC13-A73E-E1A5-7F1F0BB7CC7D}"/>
          </ac:picMkLst>
        </pc:picChg>
        <pc:picChg chg="add mod">
          <ac:chgData name="Kate Piper (IMH)" userId="f69ee4e2-845b-4a1f-89c4-60fce9da139f" providerId="ADAL" clId="{DD5DDF4B-1DBB-48B6-B6E4-7A3E27A21E01}" dt="2024-07-29T08:46:21.424" v="3526" actId="1076"/>
          <ac:picMkLst>
            <pc:docMk/>
            <pc:sldMk cId="345812440" sldId="313"/>
            <ac:picMk id="1028" creationId="{165E836F-FF8D-3E21-7455-883EDB17ABAA}"/>
          </ac:picMkLst>
        </pc:picChg>
      </pc:sldChg>
      <pc:sldChg chg="addSp modSp new mod modNotesTx">
        <pc:chgData name="Kate Piper (IMH)" userId="f69ee4e2-845b-4a1f-89c4-60fce9da139f" providerId="ADAL" clId="{DD5DDF4B-1DBB-48B6-B6E4-7A3E27A21E01}" dt="2024-07-29T10:16:18.076" v="6640"/>
        <pc:sldMkLst>
          <pc:docMk/>
          <pc:sldMk cId="3273938604" sldId="314"/>
        </pc:sldMkLst>
        <pc:spChg chg="mod">
          <ac:chgData name="Kate Piper (IMH)" userId="f69ee4e2-845b-4a1f-89c4-60fce9da139f" providerId="ADAL" clId="{DD5DDF4B-1DBB-48B6-B6E4-7A3E27A21E01}" dt="2024-07-29T08:46:31.369" v="3539" actId="20577"/>
          <ac:spMkLst>
            <pc:docMk/>
            <pc:sldMk cId="3273938604" sldId="314"/>
            <ac:spMk id="2" creationId="{E6E64EFA-F72F-BF6D-E2DD-DE01598D8AF5}"/>
          </ac:spMkLst>
        </pc:spChg>
        <pc:spChg chg="add">
          <ac:chgData name="Kate Piper (IMH)" userId="f69ee4e2-845b-4a1f-89c4-60fce9da139f" providerId="ADAL" clId="{DD5DDF4B-1DBB-48B6-B6E4-7A3E27A21E01}" dt="2024-07-29T08:47:02.516" v="3540"/>
          <ac:spMkLst>
            <pc:docMk/>
            <pc:sldMk cId="3273938604" sldId="314"/>
            <ac:spMk id="4" creationId="{D80703FD-DEA5-E302-9080-40FD21153481}"/>
          </ac:spMkLst>
        </pc:spChg>
        <pc:picChg chg="add mod">
          <ac:chgData name="Kate Piper (IMH)" userId="f69ee4e2-845b-4a1f-89c4-60fce9da139f" providerId="ADAL" clId="{DD5DDF4B-1DBB-48B6-B6E4-7A3E27A21E01}" dt="2024-07-29T08:48:35.185" v="3550" actId="1076"/>
          <ac:picMkLst>
            <pc:docMk/>
            <pc:sldMk cId="3273938604" sldId="314"/>
            <ac:picMk id="5" creationId="{8D9248A9-0D8B-D1DD-84C9-C847CFDBD4C1}"/>
          </ac:picMkLst>
        </pc:picChg>
        <pc:picChg chg="add mod">
          <ac:chgData name="Kate Piper (IMH)" userId="f69ee4e2-845b-4a1f-89c4-60fce9da139f" providerId="ADAL" clId="{DD5DDF4B-1DBB-48B6-B6E4-7A3E27A21E01}" dt="2024-07-29T08:48:33.578" v="3549" actId="1076"/>
          <ac:picMkLst>
            <pc:docMk/>
            <pc:sldMk cId="3273938604" sldId="314"/>
            <ac:picMk id="6" creationId="{7112C7B0-9107-68B0-A295-F891A4DCE567}"/>
          </ac:picMkLst>
        </pc:picChg>
      </pc:sldChg>
      <pc:sldChg chg="addSp modSp new mod modAnim modNotesTx">
        <pc:chgData name="Kate Piper (IMH)" userId="f69ee4e2-845b-4a1f-89c4-60fce9da139f" providerId="ADAL" clId="{DD5DDF4B-1DBB-48B6-B6E4-7A3E27A21E01}" dt="2024-07-29T09:09:59.065" v="5025" actId="20577"/>
        <pc:sldMkLst>
          <pc:docMk/>
          <pc:sldMk cId="2985164257" sldId="315"/>
        </pc:sldMkLst>
        <pc:spChg chg="mod">
          <ac:chgData name="Kate Piper (IMH)" userId="f69ee4e2-845b-4a1f-89c4-60fce9da139f" providerId="ADAL" clId="{DD5DDF4B-1DBB-48B6-B6E4-7A3E27A21E01}" dt="2024-07-29T08:51:09.643" v="3995" actId="20577"/>
          <ac:spMkLst>
            <pc:docMk/>
            <pc:sldMk cId="2985164257" sldId="315"/>
            <ac:spMk id="2" creationId="{513CEAB0-1071-BD5A-805D-345BC02A52EF}"/>
          </ac:spMkLst>
        </pc:spChg>
        <pc:spChg chg="mod">
          <ac:chgData name="Kate Piper (IMH)" userId="f69ee4e2-845b-4a1f-89c4-60fce9da139f" providerId="ADAL" clId="{DD5DDF4B-1DBB-48B6-B6E4-7A3E27A21E01}" dt="2024-07-29T08:55:43.868" v="4325" actId="14100"/>
          <ac:spMkLst>
            <pc:docMk/>
            <pc:sldMk cId="2985164257" sldId="315"/>
            <ac:spMk id="3" creationId="{E80DC40C-A62C-87C9-A879-08530B7758DF}"/>
          </ac:spMkLst>
        </pc:spChg>
        <pc:spChg chg="add mod">
          <ac:chgData name="Kate Piper (IMH)" userId="f69ee4e2-845b-4a1f-89c4-60fce9da139f" providerId="ADAL" clId="{DD5DDF4B-1DBB-48B6-B6E4-7A3E27A21E01}" dt="2024-07-29T09:09:59.065" v="5025" actId="20577"/>
          <ac:spMkLst>
            <pc:docMk/>
            <pc:sldMk cId="2985164257" sldId="315"/>
            <ac:spMk id="6" creationId="{BC74F056-DC99-0036-EBC2-5969FFFF2280}"/>
          </ac:spMkLst>
        </pc:spChg>
        <pc:picChg chg="add mod">
          <ac:chgData name="Kate Piper (IMH)" userId="f69ee4e2-845b-4a1f-89c4-60fce9da139f" providerId="ADAL" clId="{DD5DDF4B-1DBB-48B6-B6E4-7A3E27A21E01}" dt="2024-07-29T09:00:29.277" v="4388" actId="1076"/>
          <ac:picMkLst>
            <pc:docMk/>
            <pc:sldMk cId="2985164257" sldId="315"/>
            <ac:picMk id="4" creationId="{1538C41D-214A-CD4A-47C4-E560ECA6574E}"/>
          </ac:picMkLst>
        </pc:picChg>
        <pc:picChg chg="add mod">
          <ac:chgData name="Kate Piper (IMH)" userId="f69ee4e2-845b-4a1f-89c4-60fce9da139f" providerId="ADAL" clId="{DD5DDF4B-1DBB-48B6-B6E4-7A3E27A21E01}" dt="2024-07-29T08:59:31.101" v="4376" actId="1076"/>
          <ac:picMkLst>
            <pc:docMk/>
            <pc:sldMk cId="2985164257" sldId="315"/>
            <ac:picMk id="5" creationId="{10FB5F54-0969-2DC2-62F3-7B38884D2866}"/>
          </ac:picMkLst>
        </pc:picChg>
        <pc:picChg chg="add mod">
          <ac:chgData name="Kate Piper (IMH)" userId="f69ee4e2-845b-4a1f-89c4-60fce9da139f" providerId="ADAL" clId="{DD5DDF4B-1DBB-48B6-B6E4-7A3E27A21E01}" dt="2024-07-29T09:00:30.492" v="4389" actId="1076"/>
          <ac:picMkLst>
            <pc:docMk/>
            <pc:sldMk cId="2985164257" sldId="315"/>
            <ac:picMk id="3074" creationId="{7D8D7D8D-61E0-41F3-D827-2B9947DD209E}"/>
          </ac:picMkLst>
        </pc:picChg>
        <pc:picChg chg="add mod">
          <ac:chgData name="Kate Piper (IMH)" userId="f69ee4e2-845b-4a1f-89c4-60fce9da139f" providerId="ADAL" clId="{DD5DDF4B-1DBB-48B6-B6E4-7A3E27A21E01}" dt="2024-07-29T09:00:24.571" v="4386" actId="1076"/>
          <ac:picMkLst>
            <pc:docMk/>
            <pc:sldMk cId="2985164257" sldId="315"/>
            <ac:picMk id="3076" creationId="{336003A2-047E-E713-11BA-902DFD4C5ED3}"/>
          </ac:picMkLst>
        </pc:picChg>
        <pc:picChg chg="add mod">
          <ac:chgData name="Kate Piper (IMH)" userId="f69ee4e2-845b-4a1f-89c4-60fce9da139f" providerId="ADAL" clId="{DD5DDF4B-1DBB-48B6-B6E4-7A3E27A21E01}" dt="2024-07-29T09:00:20.197" v="4384" actId="1076"/>
          <ac:picMkLst>
            <pc:docMk/>
            <pc:sldMk cId="2985164257" sldId="315"/>
            <ac:picMk id="3078" creationId="{FC39929B-96EB-D876-1EC9-3AB6E50D0591}"/>
          </ac:picMkLst>
        </pc:picChg>
      </pc:sldChg>
      <pc:sldChg chg="addSp delSp modSp add del mod ord">
        <pc:chgData name="Kate Piper (IMH)" userId="f69ee4e2-845b-4a1f-89c4-60fce9da139f" providerId="ADAL" clId="{DD5DDF4B-1DBB-48B6-B6E4-7A3E27A21E01}" dt="2024-07-29T10:19:16.829" v="6654" actId="47"/>
        <pc:sldMkLst>
          <pc:docMk/>
          <pc:sldMk cId="2311722140" sldId="316"/>
        </pc:sldMkLst>
        <pc:spChg chg="mod">
          <ac:chgData name="Kate Piper (IMH)" userId="f69ee4e2-845b-4a1f-89c4-60fce9da139f" providerId="ADAL" clId="{DD5DDF4B-1DBB-48B6-B6E4-7A3E27A21E01}" dt="2024-07-29T09:16:26.345" v="5089" actId="1076"/>
          <ac:spMkLst>
            <pc:docMk/>
            <pc:sldMk cId="2311722140" sldId="316"/>
            <ac:spMk id="2" creationId="{C45DF835-2B2B-6043-BBA0-7480A3568986}"/>
          </ac:spMkLst>
        </pc:spChg>
        <pc:spChg chg="del">
          <ac:chgData name="Kate Piper (IMH)" userId="f69ee4e2-845b-4a1f-89c4-60fce9da139f" providerId="ADAL" clId="{DD5DDF4B-1DBB-48B6-B6E4-7A3E27A21E01}" dt="2024-07-29T09:15:13.787" v="5075" actId="478"/>
          <ac:spMkLst>
            <pc:docMk/>
            <pc:sldMk cId="2311722140" sldId="316"/>
            <ac:spMk id="4" creationId="{E3D328F8-217E-904A-B762-B8BD69D2F3BE}"/>
          </ac:spMkLst>
        </pc:spChg>
        <pc:spChg chg="del mod">
          <ac:chgData name="Kate Piper (IMH)" userId="f69ee4e2-845b-4a1f-89c4-60fce9da139f" providerId="ADAL" clId="{DD5DDF4B-1DBB-48B6-B6E4-7A3E27A21E01}" dt="2024-07-29T09:15:15.317" v="5076" actId="478"/>
          <ac:spMkLst>
            <pc:docMk/>
            <pc:sldMk cId="2311722140" sldId="316"/>
            <ac:spMk id="5" creationId="{540D8701-062A-934C-9CF2-703192087298}"/>
          </ac:spMkLst>
        </pc:spChg>
        <pc:spChg chg="add mod">
          <ac:chgData name="Kate Piper (IMH)" userId="f69ee4e2-845b-4a1f-89c4-60fce9da139f" providerId="ADAL" clId="{DD5DDF4B-1DBB-48B6-B6E4-7A3E27A21E01}" dt="2024-07-29T09:16:19.970" v="5088" actId="255"/>
          <ac:spMkLst>
            <pc:docMk/>
            <pc:sldMk cId="2311722140" sldId="316"/>
            <ac:spMk id="7" creationId="{45E56528-7709-FBD4-BF10-BD6C5136C77A}"/>
          </ac:spMkLst>
        </pc:spChg>
        <pc:spChg chg="del">
          <ac:chgData name="Kate Piper (IMH)" userId="f69ee4e2-845b-4a1f-89c4-60fce9da139f" providerId="ADAL" clId="{DD5DDF4B-1DBB-48B6-B6E4-7A3E27A21E01}" dt="2024-07-29T09:15:11.125" v="5072" actId="478"/>
          <ac:spMkLst>
            <pc:docMk/>
            <pc:sldMk cId="2311722140" sldId="316"/>
            <ac:spMk id="13" creationId="{C3587BCB-2F4E-B444-B842-CE91004BB96C}"/>
          </ac:spMkLst>
        </pc:spChg>
        <pc:picChg chg="del">
          <ac:chgData name="Kate Piper (IMH)" userId="f69ee4e2-845b-4a1f-89c4-60fce9da139f" providerId="ADAL" clId="{DD5DDF4B-1DBB-48B6-B6E4-7A3E27A21E01}" dt="2024-07-29T09:15:11.722" v="5073" actId="478"/>
          <ac:picMkLst>
            <pc:docMk/>
            <pc:sldMk cId="2311722140" sldId="316"/>
            <ac:picMk id="3" creationId="{E006782E-C670-8247-B905-E4BAF7C6FA75}"/>
          </ac:picMkLst>
        </pc:picChg>
        <pc:cxnChg chg="del">
          <ac:chgData name="Kate Piper (IMH)" userId="f69ee4e2-845b-4a1f-89c4-60fce9da139f" providerId="ADAL" clId="{DD5DDF4B-1DBB-48B6-B6E4-7A3E27A21E01}" dt="2024-07-29T09:15:16.323" v="5077" actId="478"/>
          <ac:cxnSpMkLst>
            <pc:docMk/>
            <pc:sldMk cId="2311722140" sldId="316"/>
            <ac:cxnSpMk id="8" creationId="{8A5CA348-9604-2F42-BB3E-66E15B407748}"/>
          </ac:cxnSpMkLst>
        </pc:cxnChg>
        <pc:cxnChg chg="del">
          <ac:chgData name="Kate Piper (IMH)" userId="f69ee4e2-845b-4a1f-89c4-60fce9da139f" providerId="ADAL" clId="{DD5DDF4B-1DBB-48B6-B6E4-7A3E27A21E01}" dt="2024-07-29T09:15:17.202" v="5078" actId="478"/>
          <ac:cxnSpMkLst>
            <pc:docMk/>
            <pc:sldMk cId="2311722140" sldId="316"/>
            <ac:cxnSpMk id="10" creationId="{FDA278CB-BF31-5F4E-ABDC-0BB246E8D5B5}"/>
          </ac:cxnSpMkLst>
        </pc:cxnChg>
      </pc:sldChg>
      <pc:sldChg chg="addSp delSp modSp add mod ord modNotesTx">
        <pc:chgData name="Kate Piper (IMH)" userId="f69ee4e2-845b-4a1f-89c4-60fce9da139f" providerId="ADAL" clId="{DD5DDF4B-1DBB-48B6-B6E4-7A3E27A21E01}" dt="2024-07-29T09:33:58.445" v="5555" actId="20577"/>
        <pc:sldMkLst>
          <pc:docMk/>
          <pc:sldMk cId="1812486409" sldId="317"/>
        </pc:sldMkLst>
        <pc:spChg chg="mod">
          <ac:chgData name="Kate Piper (IMH)" userId="f69ee4e2-845b-4a1f-89c4-60fce9da139f" providerId="ADAL" clId="{DD5DDF4B-1DBB-48B6-B6E4-7A3E27A21E01}" dt="2024-07-29T09:17:20.435" v="5139" actId="20577"/>
          <ac:spMkLst>
            <pc:docMk/>
            <pc:sldMk cId="1812486409" sldId="317"/>
            <ac:spMk id="2" creationId="{C45DF835-2B2B-6043-BBA0-7480A3568986}"/>
          </ac:spMkLst>
        </pc:spChg>
        <pc:spChg chg="add mod">
          <ac:chgData name="Kate Piper (IMH)" userId="f69ee4e2-845b-4a1f-89c4-60fce9da139f" providerId="ADAL" clId="{DD5DDF4B-1DBB-48B6-B6E4-7A3E27A21E01}" dt="2024-07-29T09:19:59.811" v="5297" actId="1037"/>
          <ac:spMkLst>
            <pc:docMk/>
            <pc:sldMk cId="1812486409" sldId="317"/>
            <ac:spMk id="3" creationId="{ECA4258B-9AFA-A61C-6CFE-2F46ABD3BE26}"/>
          </ac:spMkLst>
        </pc:spChg>
        <pc:spChg chg="add del mod">
          <ac:chgData name="Kate Piper (IMH)" userId="f69ee4e2-845b-4a1f-89c4-60fce9da139f" providerId="ADAL" clId="{DD5DDF4B-1DBB-48B6-B6E4-7A3E27A21E01}" dt="2024-07-29T09:17:37.867" v="5144" actId="478"/>
          <ac:spMkLst>
            <pc:docMk/>
            <pc:sldMk cId="1812486409" sldId="317"/>
            <ac:spMk id="4" creationId="{767173E9-B5ED-340D-7728-215A55BF1727}"/>
          </ac:spMkLst>
        </pc:spChg>
        <pc:spChg chg="add mod">
          <ac:chgData name="Kate Piper (IMH)" userId="f69ee4e2-845b-4a1f-89c4-60fce9da139f" providerId="ADAL" clId="{DD5DDF4B-1DBB-48B6-B6E4-7A3E27A21E01}" dt="2024-07-29T09:19:59.811" v="5297" actId="1037"/>
          <ac:spMkLst>
            <pc:docMk/>
            <pc:sldMk cId="1812486409" sldId="317"/>
            <ac:spMk id="5" creationId="{28F3828D-9C08-BBDC-25A0-A58E6CF48DED}"/>
          </ac:spMkLst>
        </pc:spChg>
        <pc:spChg chg="add mod">
          <ac:chgData name="Kate Piper (IMH)" userId="f69ee4e2-845b-4a1f-89c4-60fce9da139f" providerId="ADAL" clId="{DD5DDF4B-1DBB-48B6-B6E4-7A3E27A21E01}" dt="2024-07-29T09:19:59.811" v="5297" actId="1037"/>
          <ac:spMkLst>
            <pc:docMk/>
            <pc:sldMk cId="1812486409" sldId="317"/>
            <ac:spMk id="6" creationId="{007057B5-3C34-2601-1992-D70D37ED16B9}"/>
          </ac:spMkLst>
        </pc:spChg>
        <pc:spChg chg="del">
          <ac:chgData name="Kate Piper (IMH)" userId="f69ee4e2-845b-4a1f-89c4-60fce9da139f" providerId="ADAL" clId="{DD5DDF4B-1DBB-48B6-B6E4-7A3E27A21E01}" dt="2024-07-29T09:17:23.965" v="5140" actId="478"/>
          <ac:spMkLst>
            <pc:docMk/>
            <pc:sldMk cId="1812486409" sldId="317"/>
            <ac:spMk id="7" creationId="{45E56528-7709-FBD4-BF10-BD6C5136C77A}"/>
          </ac:spMkLst>
        </pc:spChg>
        <pc:spChg chg="add mod">
          <ac:chgData name="Kate Piper (IMH)" userId="f69ee4e2-845b-4a1f-89c4-60fce9da139f" providerId="ADAL" clId="{DD5DDF4B-1DBB-48B6-B6E4-7A3E27A21E01}" dt="2024-07-29T09:23:07.378" v="5400" actId="20577"/>
          <ac:spMkLst>
            <pc:docMk/>
            <pc:sldMk cId="1812486409" sldId="317"/>
            <ac:spMk id="8" creationId="{00124FA3-5B2E-B7E5-DE69-2FACCDEFADAF}"/>
          </ac:spMkLst>
        </pc:spChg>
      </pc:sldChg>
      <pc:sldChg chg="addSp delSp modSp new mod">
        <pc:chgData name="Kate Piper (IMH)" userId="f69ee4e2-845b-4a1f-89c4-60fce9da139f" providerId="ADAL" clId="{DD5DDF4B-1DBB-48B6-B6E4-7A3E27A21E01}" dt="2024-07-29T10:27:41.012" v="7391" actId="2792"/>
        <pc:sldMkLst>
          <pc:docMk/>
          <pc:sldMk cId="657586289" sldId="318"/>
        </pc:sldMkLst>
        <pc:spChg chg="mod">
          <ac:chgData name="Kate Piper (IMH)" userId="f69ee4e2-845b-4a1f-89c4-60fce9da139f" providerId="ADAL" clId="{DD5DDF4B-1DBB-48B6-B6E4-7A3E27A21E01}" dt="2024-07-29T09:52:16.270" v="5676" actId="14100"/>
          <ac:spMkLst>
            <pc:docMk/>
            <pc:sldMk cId="657586289" sldId="318"/>
            <ac:spMk id="2" creationId="{561384F0-10F2-3977-D916-2CEDD044F4CC}"/>
          </ac:spMkLst>
        </pc:spChg>
        <pc:spChg chg="add mod ord">
          <ac:chgData name="Kate Piper (IMH)" userId="f69ee4e2-845b-4a1f-89c4-60fce9da139f" providerId="ADAL" clId="{DD5DDF4B-1DBB-48B6-B6E4-7A3E27A21E01}" dt="2024-07-29T10:27:41.012" v="7391" actId="2792"/>
          <ac:spMkLst>
            <pc:docMk/>
            <pc:sldMk cId="657586289" sldId="318"/>
            <ac:spMk id="3" creationId="{CCFD9D54-8317-8C19-4F12-729785CD6EB8}"/>
          </ac:spMkLst>
        </pc:spChg>
        <pc:spChg chg="add mod">
          <ac:chgData name="Kate Piper (IMH)" userId="f69ee4e2-845b-4a1f-89c4-60fce9da139f" providerId="ADAL" clId="{DD5DDF4B-1DBB-48B6-B6E4-7A3E27A21E01}" dt="2024-07-29T09:50:41.101" v="5670" actId="1076"/>
          <ac:spMkLst>
            <pc:docMk/>
            <pc:sldMk cId="657586289" sldId="318"/>
            <ac:spMk id="4" creationId="{A02659C9-E96E-C8F9-FC83-AC1EB1E2FB67}"/>
          </ac:spMkLst>
        </pc:spChg>
        <pc:spChg chg="add mod">
          <ac:chgData name="Kate Piper (IMH)" userId="f69ee4e2-845b-4a1f-89c4-60fce9da139f" providerId="ADAL" clId="{DD5DDF4B-1DBB-48B6-B6E4-7A3E27A21E01}" dt="2024-07-29T09:50:32.641" v="5669" actId="693"/>
          <ac:spMkLst>
            <pc:docMk/>
            <pc:sldMk cId="657586289" sldId="318"/>
            <ac:spMk id="5" creationId="{80993027-AAB2-F913-FCCF-405461A6D938}"/>
          </ac:spMkLst>
        </pc:spChg>
        <pc:spChg chg="add del mod">
          <ac:chgData name="Kate Piper (IMH)" userId="f69ee4e2-845b-4a1f-89c4-60fce9da139f" providerId="ADAL" clId="{DD5DDF4B-1DBB-48B6-B6E4-7A3E27A21E01}" dt="2024-07-29T09:49:31.718" v="5655" actId="478"/>
          <ac:spMkLst>
            <pc:docMk/>
            <pc:sldMk cId="657586289" sldId="318"/>
            <ac:spMk id="6" creationId="{2A765A57-82BD-625E-A2DA-AF62BB1DAD25}"/>
          </ac:spMkLst>
        </pc:spChg>
        <pc:picChg chg="add mod">
          <ac:chgData name="Kate Piper (IMH)" userId="f69ee4e2-845b-4a1f-89c4-60fce9da139f" providerId="ADAL" clId="{DD5DDF4B-1DBB-48B6-B6E4-7A3E27A21E01}" dt="2024-07-29T09:52:19.845" v="5677" actId="14100"/>
          <ac:picMkLst>
            <pc:docMk/>
            <pc:sldMk cId="657586289" sldId="318"/>
            <ac:picMk id="7" creationId="{3C3C4F23-FA10-6B2B-FB9B-F9CCD4C21A7C}"/>
          </ac:picMkLst>
        </pc:picChg>
      </pc:sldChg>
      <pc:sldChg chg="addSp delSp modSp new mod ord modNotesTx">
        <pc:chgData name="Kate Piper (IMH)" userId="f69ee4e2-845b-4a1f-89c4-60fce9da139f" providerId="ADAL" clId="{DD5DDF4B-1DBB-48B6-B6E4-7A3E27A21E01}" dt="2024-07-29T10:24:49.015" v="7106" actId="20577"/>
        <pc:sldMkLst>
          <pc:docMk/>
          <pc:sldMk cId="578998541" sldId="319"/>
        </pc:sldMkLst>
        <pc:spChg chg="mod">
          <ac:chgData name="Kate Piper (IMH)" userId="f69ee4e2-845b-4a1f-89c4-60fce9da139f" providerId="ADAL" clId="{DD5DDF4B-1DBB-48B6-B6E4-7A3E27A21E01}" dt="2024-07-29T09:55:42.455" v="5712" actId="1076"/>
          <ac:spMkLst>
            <pc:docMk/>
            <pc:sldMk cId="578998541" sldId="319"/>
            <ac:spMk id="2" creationId="{4E0AD5B1-2FB9-8CE9-B28D-B745E55BE463}"/>
          </ac:spMkLst>
        </pc:spChg>
        <pc:spChg chg="add mod">
          <ac:chgData name="Kate Piper (IMH)" userId="f69ee4e2-845b-4a1f-89c4-60fce9da139f" providerId="ADAL" clId="{DD5DDF4B-1DBB-48B6-B6E4-7A3E27A21E01}" dt="2024-07-29T10:24:49.015" v="7106" actId="20577"/>
          <ac:spMkLst>
            <pc:docMk/>
            <pc:sldMk cId="578998541" sldId="319"/>
            <ac:spMk id="3" creationId="{F27E1E39-7148-E1F0-D85E-F79612FBE845}"/>
          </ac:spMkLst>
        </pc:spChg>
        <pc:spChg chg="add del mod">
          <ac:chgData name="Kate Piper (IMH)" userId="f69ee4e2-845b-4a1f-89c4-60fce9da139f" providerId="ADAL" clId="{DD5DDF4B-1DBB-48B6-B6E4-7A3E27A21E01}" dt="2024-07-29T10:08:19.243" v="6237"/>
          <ac:spMkLst>
            <pc:docMk/>
            <pc:sldMk cId="578998541" sldId="319"/>
            <ac:spMk id="5" creationId="{3912ADA7-F8FB-7374-9587-7ABEA6228E6D}"/>
          </ac:spMkLst>
        </pc:spChg>
        <pc:spChg chg="add mod">
          <ac:chgData name="Kate Piper (IMH)" userId="f69ee4e2-845b-4a1f-89c4-60fce9da139f" providerId="ADAL" clId="{DD5DDF4B-1DBB-48B6-B6E4-7A3E27A21E01}" dt="2024-07-29T10:11:02.187" v="6546" actId="1582"/>
          <ac:spMkLst>
            <pc:docMk/>
            <pc:sldMk cId="578998541" sldId="319"/>
            <ac:spMk id="6" creationId="{45131F97-85B4-EA0E-3305-277856053902}"/>
          </ac:spMkLst>
        </pc:spChg>
      </pc:sldChg>
      <pc:sldChg chg="addSp delSp modSp new mod">
        <pc:chgData name="Kate Piper (IMH)" userId="f69ee4e2-845b-4a1f-89c4-60fce9da139f" providerId="ADAL" clId="{DD5DDF4B-1DBB-48B6-B6E4-7A3E27A21E01}" dt="2024-07-29T10:00:39.135" v="5866" actId="1076"/>
        <pc:sldMkLst>
          <pc:docMk/>
          <pc:sldMk cId="790299235" sldId="320"/>
        </pc:sldMkLst>
        <pc:spChg chg="del">
          <ac:chgData name="Kate Piper (IMH)" userId="f69ee4e2-845b-4a1f-89c4-60fce9da139f" providerId="ADAL" clId="{DD5DDF4B-1DBB-48B6-B6E4-7A3E27A21E01}" dt="2024-07-29T09:57:23.611" v="5719" actId="478"/>
          <ac:spMkLst>
            <pc:docMk/>
            <pc:sldMk cId="790299235" sldId="320"/>
            <ac:spMk id="2" creationId="{73F32B74-B918-A26D-4C6B-B05BDFCDF951}"/>
          </ac:spMkLst>
        </pc:spChg>
        <pc:spChg chg="add mod">
          <ac:chgData name="Kate Piper (IMH)" userId="f69ee4e2-845b-4a1f-89c4-60fce9da139f" providerId="ADAL" clId="{DD5DDF4B-1DBB-48B6-B6E4-7A3E27A21E01}" dt="2024-07-29T09:58:33.815" v="5800" actId="1076"/>
          <ac:spMkLst>
            <pc:docMk/>
            <pc:sldMk cId="790299235" sldId="320"/>
            <ac:spMk id="3" creationId="{EDDB1947-17E8-5589-DCFC-354212C0D78E}"/>
          </ac:spMkLst>
        </pc:spChg>
        <pc:spChg chg="add mod">
          <ac:chgData name="Kate Piper (IMH)" userId="f69ee4e2-845b-4a1f-89c4-60fce9da139f" providerId="ADAL" clId="{DD5DDF4B-1DBB-48B6-B6E4-7A3E27A21E01}" dt="2024-07-29T09:59:55.802" v="5840" actId="1038"/>
          <ac:spMkLst>
            <pc:docMk/>
            <pc:sldMk cId="790299235" sldId="320"/>
            <ac:spMk id="4" creationId="{8A621936-8AC6-7214-16C0-62C4841ED173}"/>
          </ac:spMkLst>
        </pc:spChg>
        <pc:spChg chg="add mod">
          <ac:chgData name="Kate Piper (IMH)" userId="f69ee4e2-845b-4a1f-89c4-60fce9da139f" providerId="ADAL" clId="{DD5DDF4B-1DBB-48B6-B6E4-7A3E27A21E01}" dt="2024-07-29T09:59:55.802" v="5840" actId="1038"/>
          <ac:spMkLst>
            <pc:docMk/>
            <pc:sldMk cId="790299235" sldId="320"/>
            <ac:spMk id="5" creationId="{901753E7-9FF5-B05D-F8DB-BF717F2847B8}"/>
          </ac:spMkLst>
        </pc:spChg>
        <pc:spChg chg="add mod">
          <ac:chgData name="Kate Piper (IMH)" userId="f69ee4e2-845b-4a1f-89c4-60fce9da139f" providerId="ADAL" clId="{DD5DDF4B-1DBB-48B6-B6E4-7A3E27A21E01}" dt="2024-07-29T09:59:55.802" v="5840" actId="1038"/>
          <ac:spMkLst>
            <pc:docMk/>
            <pc:sldMk cId="790299235" sldId="320"/>
            <ac:spMk id="6" creationId="{5EA952F1-CADC-2A2E-4262-A2CBA9C7ECBD}"/>
          </ac:spMkLst>
        </pc:spChg>
        <pc:spChg chg="add mod">
          <ac:chgData name="Kate Piper (IMH)" userId="f69ee4e2-845b-4a1f-89c4-60fce9da139f" providerId="ADAL" clId="{DD5DDF4B-1DBB-48B6-B6E4-7A3E27A21E01}" dt="2024-07-29T09:59:55.802" v="5840" actId="1038"/>
          <ac:spMkLst>
            <pc:docMk/>
            <pc:sldMk cId="790299235" sldId="320"/>
            <ac:spMk id="7" creationId="{86092FE5-7527-27E0-865B-DD4506F5E71B}"/>
          </ac:spMkLst>
        </pc:spChg>
        <pc:spChg chg="add mod">
          <ac:chgData name="Kate Piper (IMH)" userId="f69ee4e2-845b-4a1f-89c4-60fce9da139f" providerId="ADAL" clId="{DD5DDF4B-1DBB-48B6-B6E4-7A3E27A21E01}" dt="2024-07-29T09:57:45.577" v="5724" actId="14100"/>
          <ac:spMkLst>
            <pc:docMk/>
            <pc:sldMk cId="790299235" sldId="320"/>
            <ac:spMk id="8" creationId="{6557CF81-F1EE-199C-6AC7-83A1A3255ED0}"/>
          </ac:spMkLst>
        </pc:spChg>
        <pc:spChg chg="add mod">
          <ac:chgData name="Kate Piper (IMH)" userId="f69ee4e2-845b-4a1f-89c4-60fce9da139f" providerId="ADAL" clId="{DD5DDF4B-1DBB-48B6-B6E4-7A3E27A21E01}" dt="2024-07-29T10:00:39.135" v="5866" actId="1076"/>
          <ac:spMkLst>
            <pc:docMk/>
            <pc:sldMk cId="790299235" sldId="320"/>
            <ac:spMk id="9" creationId="{5C5C0892-417A-34C2-E99D-87CF27AB3407}"/>
          </ac:spMkLst>
        </pc:spChg>
      </pc:sldChg>
      <pc:sldChg chg="addSp modSp new mod">
        <pc:chgData name="Kate Piper (IMH)" userId="f69ee4e2-845b-4a1f-89c4-60fce9da139f" providerId="ADAL" clId="{DD5DDF4B-1DBB-48B6-B6E4-7A3E27A21E01}" dt="2024-07-29T10:15:08.710" v="6639" actId="1076"/>
        <pc:sldMkLst>
          <pc:docMk/>
          <pc:sldMk cId="358135157" sldId="321"/>
        </pc:sldMkLst>
        <pc:spChg chg="mod">
          <ac:chgData name="Kate Piper (IMH)" userId="f69ee4e2-845b-4a1f-89c4-60fce9da139f" providerId="ADAL" clId="{DD5DDF4B-1DBB-48B6-B6E4-7A3E27A21E01}" dt="2024-07-29T10:02:06.743" v="5905" actId="20577"/>
          <ac:spMkLst>
            <pc:docMk/>
            <pc:sldMk cId="358135157" sldId="321"/>
            <ac:spMk id="2" creationId="{F284AF15-541C-CBAF-A15D-79EC77266913}"/>
          </ac:spMkLst>
        </pc:spChg>
        <pc:spChg chg="add mod">
          <ac:chgData name="Kate Piper (IMH)" userId="f69ee4e2-845b-4a1f-89c4-60fce9da139f" providerId="ADAL" clId="{DD5DDF4B-1DBB-48B6-B6E4-7A3E27A21E01}" dt="2024-07-29T10:15:08.710" v="6639" actId="1076"/>
          <ac:spMkLst>
            <pc:docMk/>
            <pc:sldMk cId="358135157" sldId="321"/>
            <ac:spMk id="3" creationId="{9A11E9BA-44BD-6596-122D-9435039B2734}"/>
          </ac:spMkLst>
        </pc:spChg>
      </pc:sldChg>
      <pc:sldChg chg="addSp modSp add mod">
        <pc:chgData name="Kate Piper (IMH)" userId="f69ee4e2-845b-4a1f-89c4-60fce9da139f" providerId="ADAL" clId="{DD5DDF4B-1DBB-48B6-B6E4-7A3E27A21E01}" dt="2024-07-29T10:27:09.240" v="7388" actId="1076"/>
        <pc:sldMkLst>
          <pc:docMk/>
          <pc:sldMk cId="1374616283" sldId="322"/>
        </pc:sldMkLst>
        <pc:spChg chg="mod">
          <ac:chgData name="Kate Piper (IMH)" userId="f69ee4e2-845b-4a1f-89c4-60fce9da139f" providerId="ADAL" clId="{DD5DDF4B-1DBB-48B6-B6E4-7A3E27A21E01}" dt="2024-07-29T10:02:27.754" v="5916" actId="20577"/>
          <ac:spMkLst>
            <pc:docMk/>
            <pc:sldMk cId="1374616283" sldId="322"/>
            <ac:spMk id="2" creationId="{4E0AD5B1-2FB9-8CE9-B28D-B745E55BE463}"/>
          </ac:spMkLst>
        </pc:spChg>
        <pc:spChg chg="mod">
          <ac:chgData name="Kate Piper (IMH)" userId="f69ee4e2-845b-4a1f-89c4-60fce9da139f" providerId="ADAL" clId="{DD5DDF4B-1DBB-48B6-B6E4-7A3E27A21E01}" dt="2024-07-29T10:27:06.906" v="7387" actId="20577"/>
          <ac:spMkLst>
            <pc:docMk/>
            <pc:sldMk cId="1374616283" sldId="322"/>
            <ac:spMk id="3" creationId="{F27E1E39-7148-E1F0-D85E-F79612FBE845}"/>
          </ac:spMkLst>
        </pc:spChg>
        <pc:spChg chg="add mod">
          <ac:chgData name="Kate Piper (IMH)" userId="f69ee4e2-845b-4a1f-89c4-60fce9da139f" providerId="ADAL" clId="{DD5DDF4B-1DBB-48B6-B6E4-7A3E27A21E01}" dt="2024-07-29T10:27:09.240" v="7388" actId="1076"/>
          <ac:spMkLst>
            <pc:docMk/>
            <pc:sldMk cId="1374616283" sldId="322"/>
            <ac:spMk id="4" creationId="{A21392CC-1BAE-4153-EE1F-3DF7AC7BFCB1}"/>
          </ac:spMkLst>
        </pc:spChg>
      </pc:sldChg>
      <pc:sldChg chg="modSp add mod">
        <pc:chgData name="Kate Piper (IMH)" userId="f69ee4e2-845b-4a1f-89c4-60fce9da139f" providerId="ADAL" clId="{DD5DDF4B-1DBB-48B6-B6E4-7A3E27A21E01}" dt="2024-07-29T10:19:56.720" v="6692" actId="20577"/>
        <pc:sldMkLst>
          <pc:docMk/>
          <pc:sldMk cId="1511514368" sldId="323"/>
        </pc:sldMkLst>
        <pc:spChg chg="mod">
          <ac:chgData name="Kate Piper (IMH)" userId="f69ee4e2-845b-4a1f-89c4-60fce9da139f" providerId="ADAL" clId="{DD5DDF4B-1DBB-48B6-B6E4-7A3E27A21E01}" dt="2024-07-29T10:19:53.589" v="6691" actId="20577"/>
          <ac:spMkLst>
            <pc:docMk/>
            <pc:sldMk cId="1511514368" sldId="323"/>
            <ac:spMk id="2" creationId="{ED601730-93DA-B433-2366-B0A4087615C2}"/>
          </ac:spMkLst>
        </pc:spChg>
        <pc:spChg chg="mod">
          <ac:chgData name="Kate Piper (IMH)" userId="f69ee4e2-845b-4a1f-89c4-60fce9da139f" providerId="ADAL" clId="{DD5DDF4B-1DBB-48B6-B6E4-7A3E27A21E01}" dt="2024-07-29T10:19:56.720" v="6692" actId="20577"/>
          <ac:spMkLst>
            <pc:docMk/>
            <pc:sldMk cId="1511514368" sldId="323"/>
            <ac:spMk id="3" creationId="{4AD0A96C-ACD6-AA0E-A85D-DA3154018B13}"/>
          </ac:spMkLst>
        </pc:spChg>
      </pc:sldChg>
      <pc:sldChg chg="addSp delSp modSp add mod ord">
        <pc:chgData name="Kate Piper (IMH)" userId="f69ee4e2-845b-4a1f-89c4-60fce9da139f" providerId="ADAL" clId="{DD5DDF4B-1DBB-48B6-B6E4-7A3E27A21E01}" dt="2024-07-29T10:34:08.313" v="7621" actId="1076"/>
        <pc:sldMkLst>
          <pc:docMk/>
          <pc:sldMk cId="881433230" sldId="324"/>
        </pc:sldMkLst>
        <pc:spChg chg="del">
          <ac:chgData name="Kate Piper (IMH)" userId="f69ee4e2-845b-4a1f-89c4-60fce9da139f" providerId="ADAL" clId="{DD5DDF4B-1DBB-48B6-B6E4-7A3E27A21E01}" dt="2024-07-29T10:29:15.625" v="7423" actId="478"/>
          <ac:spMkLst>
            <pc:docMk/>
            <pc:sldMk cId="881433230" sldId="324"/>
            <ac:spMk id="2" creationId="{30ABBB2E-E98B-064F-BC09-B9FDC8E98B83}"/>
          </ac:spMkLst>
        </pc:spChg>
        <pc:spChg chg="del">
          <ac:chgData name="Kate Piper (IMH)" userId="f69ee4e2-845b-4a1f-89c4-60fce9da139f" providerId="ADAL" clId="{DD5DDF4B-1DBB-48B6-B6E4-7A3E27A21E01}" dt="2024-07-29T10:28:20.863" v="7395" actId="478"/>
          <ac:spMkLst>
            <pc:docMk/>
            <pc:sldMk cId="881433230" sldId="324"/>
            <ac:spMk id="4" creationId="{5CF69371-1AA0-4F44-AACA-E9D232FE4F4F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5" creationId="{5B3E3EFD-5C04-192C-8BDA-129F3255CF68}"/>
          </ac:spMkLst>
        </pc:spChg>
        <pc:spChg chg="add del mod">
          <ac:chgData name="Kate Piper (IMH)" userId="f69ee4e2-845b-4a1f-89c4-60fce9da139f" providerId="ADAL" clId="{DD5DDF4B-1DBB-48B6-B6E4-7A3E27A21E01}" dt="2024-07-29T10:29:21.753" v="7426" actId="478"/>
          <ac:spMkLst>
            <pc:docMk/>
            <pc:sldMk cId="881433230" sldId="324"/>
            <ac:spMk id="7" creationId="{A931CBCF-005A-1EE6-3A18-3AEAA15A2CA6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8" creationId="{D91FFF0C-8962-9C96-38DA-F5D03B90D238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9" creationId="{C238130D-0C76-838B-556D-69D70C4CACF2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10" creationId="{F492B40A-3BF1-BB23-E0F8-22DF22F8A0B5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11" creationId="{257B3842-A65D-5D4C-D90D-B0659A95474C}"/>
          </ac:spMkLst>
        </pc:spChg>
        <pc:spChg chg="add mod">
          <ac:chgData name="Kate Piper (IMH)" userId="f69ee4e2-845b-4a1f-89c4-60fce9da139f" providerId="ADAL" clId="{DD5DDF4B-1DBB-48B6-B6E4-7A3E27A21E01}" dt="2024-07-29T10:34:00.883" v="7618" actId="1037"/>
          <ac:spMkLst>
            <pc:docMk/>
            <pc:sldMk cId="881433230" sldId="324"/>
            <ac:spMk id="12" creationId="{5A4384F9-B60D-40E1-AFCB-47BAE71F6EE9}"/>
          </ac:spMkLst>
        </pc:spChg>
        <pc:spChg chg="add mod">
          <ac:chgData name="Kate Piper (IMH)" userId="f69ee4e2-845b-4a1f-89c4-60fce9da139f" providerId="ADAL" clId="{DD5DDF4B-1DBB-48B6-B6E4-7A3E27A21E01}" dt="2024-07-29T10:34:08.313" v="7621" actId="1076"/>
          <ac:spMkLst>
            <pc:docMk/>
            <pc:sldMk cId="881433230" sldId="324"/>
            <ac:spMk id="14" creationId="{E3CBA8E5-3910-E7DE-C216-E56CB085E8A2}"/>
          </ac:spMkLst>
        </pc:spChg>
        <pc:picChg chg="add del mod">
          <ac:chgData name="Kate Piper (IMH)" userId="f69ee4e2-845b-4a1f-89c4-60fce9da139f" providerId="ADAL" clId="{DD5DDF4B-1DBB-48B6-B6E4-7A3E27A21E01}" dt="2024-07-29T10:34:00.883" v="7618" actId="1037"/>
          <ac:picMkLst>
            <pc:docMk/>
            <pc:sldMk cId="881433230" sldId="324"/>
            <ac:picMk id="3" creationId="{CA265AD8-96DD-0588-AD99-DAA7CB2F2364}"/>
          </ac:picMkLst>
        </pc:picChg>
        <pc:picChg chg="del">
          <ac:chgData name="Kate Piper (IMH)" userId="f69ee4e2-845b-4a1f-89c4-60fce9da139f" providerId="ADAL" clId="{DD5DDF4B-1DBB-48B6-B6E4-7A3E27A21E01}" dt="2024-07-29T10:28:20.863" v="7395" actId="478"/>
          <ac:picMkLst>
            <pc:docMk/>
            <pc:sldMk cId="881433230" sldId="324"/>
            <ac:picMk id="4098" creationId="{A6CFD7FE-12B3-B941-8F63-8988033BB3C3}"/>
          </ac:picMkLst>
        </pc:picChg>
      </pc:sldChg>
      <pc:sldChg chg="addSp delSp modSp new mod">
        <pc:chgData name="Kate Piper (IMH)" userId="f69ee4e2-845b-4a1f-89c4-60fce9da139f" providerId="ADAL" clId="{DD5DDF4B-1DBB-48B6-B6E4-7A3E27A21E01}" dt="2024-07-30T15:10:45.896" v="7626" actId="478"/>
        <pc:sldMkLst>
          <pc:docMk/>
          <pc:sldMk cId="1798833729" sldId="325"/>
        </pc:sldMkLst>
        <pc:spChg chg="del">
          <ac:chgData name="Kate Piper (IMH)" userId="f69ee4e2-845b-4a1f-89c4-60fce9da139f" providerId="ADAL" clId="{DD5DDF4B-1DBB-48B6-B6E4-7A3E27A21E01}" dt="2024-07-30T15:10:45.896" v="7626" actId="478"/>
          <ac:spMkLst>
            <pc:docMk/>
            <pc:sldMk cId="1798833729" sldId="325"/>
            <ac:spMk id="2" creationId="{896CD718-0B25-7762-B962-5D1C2872E157}"/>
          </ac:spMkLst>
        </pc:spChg>
        <pc:spChg chg="add mod">
          <ac:chgData name="Kate Piper (IMH)" userId="f69ee4e2-845b-4a1f-89c4-60fce9da139f" providerId="ADAL" clId="{DD5DDF4B-1DBB-48B6-B6E4-7A3E27A21E01}" dt="2024-07-30T15:10:07.133" v="7625" actId="1076"/>
          <ac:spMkLst>
            <pc:docMk/>
            <pc:sldMk cId="1798833729" sldId="325"/>
            <ac:spMk id="3" creationId="{597F5367-AFF1-1780-7C55-314A4C91884B}"/>
          </ac:spMkLst>
        </pc:spChg>
      </pc:sldChg>
      <pc:sldChg chg="add del ord">
        <pc:chgData name="Kate Piper (IMH)" userId="f69ee4e2-845b-4a1f-89c4-60fce9da139f" providerId="ADAL" clId="{DD5DDF4B-1DBB-48B6-B6E4-7A3E27A21E01}" dt="2024-08-07T06:20:49.745" v="7636" actId="47"/>
        <pc:sldMkLst>
          <pc:docMk/>
          <pc:sldMk cId="2596288366" sldId="326"/>
        </pc:sldMkLst>
      </pc:sldChg>
      <pc:sldMasterChg chg="delSldLayout">
        <pc:chgData name="Kate Piper (IMH)" userId="f69ee4e2-845b-4a1f-89c4-60fce9da139f" providerId="ADAL" clId="{DD5DDF4B-1DBB-48B6-B6E4-7A3E27A21E01}" dt="2024-07-29T10:17:31.810" v="6650" actId="47"/>
        <pc:sldMasterMkLst>
          <pc:docMk/>
          <pc:sldMasterMk cId="1384196811" sldId="2147483658"/>
        </pc:sldMasterMkLst>
        <pc:sldLayoutChg chg="del">
          <pc:chgData name="Kate Piper (IMH)" userId="f69ee4e2-845b-4a1f-89c4-60fce9da139f" providerId="ADAL" clId="{DD5DDF4B-1DBB-48B6-B6E4-7A3E27A21E01}" dt="2024-07-24T10:30:46.900" v="2051" actId="47"/>
          <pc:sldLayoutMkLst>
            <pc:docMk/>
            <pc:sldMasterMk cId="1384196811" sldId="2147483658"/>
            <pc:sldLayoutMk cId="3597388827" sldId="2147483742"/>
          </pc:sldLayoutMkLst>
        </pc:sldLayoutChg>
        <pc:sldLayoutChg chg="del">
          <pc:chgData name="Kate Piper (IMH)" userId="f69ee4e2-845b-4a1f-89c4-60fce9da139f" providerId="ADAL" clId="{DD5DDF4B-1DBB-48B6-B6E4-7A3E27A21E01}" dt="2024-07-29T10:17:31.810" v="6650" actId="47"/>
          <pc:sldLayoutMkLst>
            <pc:docMk/>
            <pc:sldMasterMk cId="1384196811" sldId="2147483658"/>
            <pc:sldLayoutMk cId="2480517747" sldId="214748374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A994E-DC70-4249-A17B-36F7AF54EBB2}" type="datetimeFigureOut">
              <a:rPr lang="en-GB" smtClean="0"/>
              <a:t>08/08/2024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64BC2-398C-4FA5-A4CF-89D9E167D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6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Ontology epistemology as a continuum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03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It provides a way of thinking about your hot topic</a:t>
            </a:r>
          </a:p>
          <a:p>
            <a:r>
              <a:rPr lang="en-GB"/>
              <a:t>It will help identify specific constructs (variables) that you need to examine in your hot topic</a:t>
            </a:r>
          </a:p>
          <a:p>
            <a:r>
              <a:rPr lang="en-GB"/>
              <a:t>It may suggest relationships between variables and ways in which to manipulate these variables</a:t>
            </a:r>
          </a:p>
          <a:p>
            <a:endParaRPr lang="en-GB"/>
          </a:p>
          <a:p>
            <a:r>
              <a:rPr lang="en-GB"/>
              <a:t>Why use theory</a:t>
            </a:r>
          </a:p>
          <a:p>
            <a:r>
              <a:rPr lang="en-GB"/>
              <a:t>Helps with alignment of your RQs to your methods</a:t>
            </a:r>
          </a:p>
          <a:p>
            <a:r>
              <a:rPr lang="en-GB"/>
              <a:t>IT can be an explanation of relationships between variables that you want to test in your study</a:t>
            </a:r>
          </a:p>
          <a:p>
            <a:r>
              <a:rPr lang="en-GB"/>
              <a:t>Theories make explicit assumptions about phenomena or relationships between variables that can direct your methods</a:t>
            </a:r>
          </a:p>
          <a:p>
            <a:r>
              <a:rPr lang="en-GB"/>
              <a:t>Theory provides a mechanism for explanation/analysis of findings</a:t>
            </a:r>
          </a:p>
          <a:p>
            <a:r>
              <a:rPr lang="en-GB"/>
              <a:t>Theory provides useful frameworks and tools for analytic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60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en-US" altLang="en-US" sz="1400" b="1" u="sng">
                <a:latin typeface="+mj-lt"/>
              </a:rPr>
              <a:t>Social Constructivism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en-US" sz="1200" b="1"/>
              <a:t>Constructivism</a:t>
            </a:r>
            <a:r>
              <a:rPr lang="en-US" sz="1200"/>
              <a:t> is a theory of knowledge (epistemology) that argues humans generate knowledge and meaning from an interaction between their experiences and their ideas.</a:t>
            </a:r>
          </a:p>
          <a:p>
            <a:pPr>
              <a:defRPr/>
            </a:pPr>
            <a:r>
              <a:rPr lang="en-US" sz="1200"/>
              <a:t>Each learner is unique, complex, &amp; multidimensional with unique needs and backgrounds. This view of the learner promoted &amp; supported in learning environment.</a:t>
            </a:r>
          </a:p>
          <a:p>
            <a:pPr>
              <a:defRPr/>
            </a:pPr>
            <a:r>
              <a:rPr lang="en-US" sz="1200"/>
              <a:t>Encourages the learner to arrive at his or her version of the truth, influenced by his or her background, culture or embedded worldview.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571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Stodden</a:t>
            </a:r>
            <a:r>
              <a:rPr lang="en-GB"/>
              <a:t> Goodway and colleagues developed a conceptual module. This model suggests dynamic and synergistic relationship among Motor competence Physical activity Perceived motor competence and health related fitness that engages a child into a positive spiral of engagement or a negative spiral of disengagement leading to a greater or lesser probability that a child will be obese or healthy weight.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6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Serious leisure (perspective/theory)</a:t>
            </a:r>
          </a:p>
          <a:p>
            <a:endParaRPr lang="en-GB"/>
          </a:p>
          <a:p>
            <a:r>
              <a:rPr lang="en-GB"/>
              <a:t>Hiring your theorist </a:t>
            </a:r>
          </a:p>
          <a:p>
            <a:r>
              <a:rPr lang="en-GB"/>
              <a:t>There are many </a:t>
            </a:r>
            <a:r>
              <a:rPr lang="en-GB" err="1"/>
              <a:t>possibilitie</a:t>
            </a:r>
            <a:r>
              <a:rPr lang="en-GB"/>
              <a:t> but you need to decide who is the best applicant.</a:t>
            </a:r>
          </a:p>
          <a:p>
            <a:endParaRPr lang="en-GB"/>
          </a:p>
          <a:p>
            <a:pPr marL="1588" lvl="1" indent="0">
              <a:buFont typeface="Wingdings" charset="2"/>
              <a:buChar char="Ø"/>
            </a:pPr>
            <a:r>
              <a:rPr lang="en-US" altLang="en-US" sz="1200">
                <a:ea typeface="ＭＳ Ｐゴシック" charset="-128"/>
              </a:rPr>
              <a:t>Consider the kinds of characteristics that your theory will need to possess in order to be valuable for you.</a:t>
            </a:r>
          </a:p>
          <a:p>
            <a:pPr marL="1588" lvl="1" indent="0">
              <a:buFont typeface="Wingdings" charset="2"/>
              <a:buChar char="Ø"/>
            </a:pPr>
            <a:r>
              <a:rPr lang="en-US" altLang="en-US" sz="1200">
                <a:ea typeface="ＭＳ Ｐゴシック" charset="-128"/>
              </a:rPr>
              <a:t> Ask yourself about your world view and how this might influence selection of a theory?</a:t>
            </a:r>
          </a:p>
          <a:p>
            <a:pPr marL="1588" lvl="1" indent="0">
              <a:buFont typeface="Wingdings" charset="2"/>
              <a:buChar char="Ø"/>
            </a:pPr>
            <a:r>
              <a:rPr lang="en-US" altLang="en-US" sz="1200">
                <a:ea typeface="ＭＳ Ｐゴシック" charset="-128"/>
              </a:rPr>
              <a:t>Hire each “theorist” and then dismiss/fire them if they don’t work for you (literature review)</a:t>
            </a:r>
          </a:p>
          <a:p>
            <a:pPr marL="1588" lvl="1" indent="0">
              <a:buFont typeface="Wingdings" charset="2"/>
              <a:buChar char="Ø"/>
            </a:pPr>
            <a:r>
              <a:rPr lang="en-US" altLang="en-US" sz="1200">
                <a:ea typeface="ＭＳ Ｐゴシック" charset="-128"/>
              </a:rPr>
              <a:t> Identify theories previously used in the literature</a:t>
            </a:r>
          </a:p>
          <a:p>
            <a:pPr marL="1588" lvl="1" indent="0">
              <a:buFont typeface="Wingdings" charset="2"/>
              <a:buChar char="Ø"/>
            </a:pPr>
            <a:r>
              <a:rPr lang="en-US" altLang="en-US" sz="1200">
                <a:ea typeface="ＭＳ Ｐゴシック" charset="-128"/>
              </a:rPr>
              <a:t> Identify theories used in other literatures outside of your discipline that might be valuable</a:t>
            </a:r>
          </a:p>
          <a:p>
            <a:pPr marL="1588" lvl="1" indent="0">
              <a:buFont typeface="Wingdings" charset="2"/>
              <a:buChar char="Ø"/>
            </a:pPr>
            <a:endParaRPr lang="en-US" altLang="en-US" sz="1200">
              <a:ea typeface="ＭＳ Ｐゴシック" charset="-128"/>
            </a:endParaRP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Identify a list of potential candidates (different kinds of theories) from:</a:t>
            </a:r>
          </a:p>
          <a:p>
            <a:pPr marL="231775" lvl="2" indent="0">
              <a:buFont typeface="Wingdings" charset="2"/>
              <a:buChar char="ü"/>
            </a:pPr>
            <a:r>
              <a:rPr lang="en-US" altLang="en-US" sz="2400">
                <a:ea typeface="ＭＳ Ｐゴシック" charset="-128"/>
              </a:rPr>
              <a:t>Literature review</a:t>
            </a: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Consider their strengths &amp; weakness for the job:</a:t>
            </a:r>
          </a:p>
          <a:p>
            <a:pPr marL="231775" lvl="2" indent="0">
              <a:buFont typeface="Wingdings" charset="2"/>
              <a:buChar char="ü"/>
            </a:pPr>
            <a:r>
              <a:rPr lang="en-US" altLang="en-US" sz="2400">
                <a:ea typeface="ＭＳ Ｐゴシック" charset="-128"/>
              </a:rPr>
              <a:t>What is helpful?</a:t>
            </a:r>
          </a:p>
          <a:p>
            <a:pPr marL="231775" lvl="2" indent="0">
              <a:buFont typeface="Wingdings" charset="2"/>
              <a:buChar char="ü"/>
            </a:pPr>
            <a:r>
              <a:rPr lang="en-US" altLang="en-US" sz="2400">
                <a:ea typeface="ＭＳ Ｐゴシック" charset="-128"/>
              </a:rPr>
              <a:t> What is a problem?</a:t>
            </a: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 Selecting an applicant   (theorist) who provides the best overall value. </a:t>
            </a:r>
          </a:p>
          <a:p>
            <a:pPr marL="0" indent="0">
              <a:buFont typeface="Wingdings" charset="2"/>
              <a:buChar char="ü"/>
            </a:pPr>
            <a:endParaRPr lang="en-US" altLang="en-US">
              <a:ea typeface="ＭＳ Ｐゴシック" charset="-128"/>
            </a:endParaRPr>
          </a:p>
          <a:p>
            <a:pPr marL="0" indent="0">
              <a:buFont typeface="Wingdings" charset="2"/>
              <a:buNone/>
            </a:pPr>
            <a:r>
              <a:rPr lang="en-US" altLang="en-US">
                <a:ea typeface="ＭＳ Ｐゴシック" charset="-128"/>
              </a:rPr>
              <a:t>Know thy enemy</a:t>
            </a: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Know other theoretical view points</a:t>
            </a: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You need to understand other ways of thinking about your study (theories) and how this may change the interpretation of your study</a:t>
            </a:r>
          </a:p>
          <a:p>
            <a:pPr marL="0" indent="0">
              <a:buFont typeface="Wingdings" charset="2"/>
              <a:buChar char="ü"/>
            </a:pPr>
            <a:r>
              <a:rPr lang="en-US" altLang="en-US">
                <a:ea typeface="ＭＳ Ｐゴシック" charset="-128"/>
              </a:rPr>
              <a:t>Understand how people with a different theory might criticize your theoretical point of view &amp; approach</a:t>
            </a:r>
          </a:p>
          <a:p>
            <a:pPr marL="0" indent="0">
              <a:buFont typeface="Wingdings" charset="2"/>
              <a:buNone/>
            </a:pPr>
            <a:endParaRPr lang="en-US" altLang="en-US">
              <a:ea typeface="ＭＳ Ｐゴシック" charset="-128"/>
            </a:endParaRPr>
          </a:p>
          <a:p>
            <a:pPr marL="1588" lvl="1" indent="0">
              <a:buFont typeface="Wingdings" charset="2"/>
              <a:buChar char="Ø"/>
            </a:pPr>
            <a:endParaRPr lang="en-US" altLang="en-US" sz="1200">
              <a:ea typeface="ＭＳ Ｐゴシック" charset="-128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0774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Objective or subjective questions:</a:t>
            </a:r>
          </a:p>
          <a:p>
            <a:r>
              <a:rPr lang="en-GB"/>
              <a:t>Do you want to confirm or test an idea?</a:t>
            </a:r>
          </a:p>
          <a:p>
            <a:r>
              <a:rPr lang="en-GB"/>
              <a:t>Do you want to understand an idea?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539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Analysed through maths and statistical analysis </a:t>
            </a:r>
          </a:p>
          <a:p>
            <a:r>
              <a:rPr lang="en-GB"/>
              <a:t>Mainly expressed in numbers, graphs and tables</a:t>
            </a:r>
          </a:p>
          <a:p>
            <a:r>
              <a:rPr lang="en-GB"/>
              <a:t>Requires many respondents</a:t>
            </a:r>
          </a:p>
          <a:p>
            <a:r>
              <a:rPr lang="en-GB"/>
              <a:t>Closed (multiple choice questions)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464BC2-398C-4FA5-A4CF-89D9E167DE8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79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0449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40BC6-37B0-624E-BB0C-6B02A1C15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9F019-FAFB-2E43-AF9A-407AE714D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E873D5-5257-4F48-A8AD-78E8FA87E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831EB-9435-6349-B05C-65A5BD3B7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4818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4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6.png"/><Relationship Id="rId7" Type="http://schemas.openxmlformats.org/officeDocument/2006/relationships/image" Target="../media/image48.png"/><Relationship Id="rId12" Type="http://schemas.microsoft.com/office/2007/relationships/hdphoto" Target="../media/hdphoto5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microsoft.com/office/2007/relationships/hdphoto" Target="../media/hdphoto2.wdp"/><Relationship Id="rId11" Type="http://schemas.openxmlformats.org/officeDocument/2006/relationships/image" Target="../media/image50.png"/><Relationship Id="rId5" Type="http://schemas.openxmlformats.org/officeDocument/2006/relationships/image" Target="../media/image47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4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1D8FE0-742F-5940-C46B-7C1F7E94B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/>
              <a:t>Douglas College and UWTSD</a:t>
            </a:r>
          </a:p>
          <a:p>
            <a:endParaRPr lang="en-GB"/>
          </a:p>
          <a:p>
            <a:r>
              <a:rPr lang="en-GB"/>
              <a:t>Masters Physical Education Sport and Physical Literacy</a:t>
            </a:r>
          </a:p>
          <a:p>
            <a:endParaRPr lang="en-GB"/>
          </a:p>
          <a:p>
            <a:r>
              <a:rPr lang="en-GB"/>
              <a:t>August 2024</a:t>
            </a:r>
          </a:p>
          <a:p>
            <a:r>
              <a:rPr lang="en-GB"/>
              <a:t>Research Methods</a:t>
            </a:r>
          </a:p>
          <a:p>
            <a:r>
              <a:rPr lang="en-GB"/>
              <a:t>Summer Institute</a:t>
            </a:r>
          </a:p>
        </p:txBody>
      </p:sp>
    </p:spTree>
    <p:extLst>
      <p:ext uri="{BB962C8B-B14F-4D97-AF65-F5344CB8AC3E}">
        <p14:creationId xmlns:p14="http://schemas.microsoft.com/office/powerpoint/2010/main" val="3662643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CF36114-1BE7-616B-D863-652076998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</p:spPr>
        <p:txBody>
          <a:bodyPr wrap="square"/>
          <a:lstStyle/>
          <a:p>
            <a:r>
              <a:rPr lang="en-GB"/>
              <a:t>Douglas College and UWTSD</a:t>
            </a:r>
          </a:p>
          <a:p>
            <a:endParaRPr lang="en-GB"/>
          </a:p>
          <a:p>
            <a:r>
              <a:rPr lang="en-GB"/>
              <a:t>Masters Physical Education Sport and Physical Literacy</a:t>
            </a:r>
          </a:p>
          <a:p>
            <a:endParaRPr lang="en-GB"/>
          </a:p>
          <a:p>
            <a:r>
              <a:rPr lang="en-GB"/>
              <a:t>August 2024</a:t>
            </a:r>
          </a:p>
          <a:p>
            <a:r>
              <a:rPr lang="en-GB"/>
              <a:t>Research Methods</a:t>
            </a:r>
          </a:p>
          <a:p>
            <a:r>
              <a:rPr lang="en-GB"/>
              <a:t>Summer Institute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D24EFE-C4CB-A834-ABDD-CD1E2F58253C}"/>
              </a:ext>
            </a:extLst>
          </p:cNvPr>
          <p:cNvSpPr txBox="1"/>
          <p:nvPr/>
        </p:nvSpPr>
        <p:spPr>
          <a:xfrm>
            <a:off x="7281082" y="5759358"/>
            <a:ext cx="24907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/>
              <a:t>Session 5</a:t>
            </a:r>
          </a:p>
        </p:txBody>
      </p:sp>
    </p:spTree>
    <p:extLst>
      <p:ext uri="{BB962C8B-B14F-4D97-AF65-F5344CB8AC3E}">
        <p14:creationId xmlns:p14="http://schemas.microsoft.com/office/powerpoint/2010/main" val="1387543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45AFA-70E6-E463-97B0-AB8DCA9FC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43C9D-6281-C438-4B02-432305C41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12 useful books and articles on qualitative research methods – AESOP Young  Academics">
            <a:extLst>
              <a:ext uri="{FF2B5EF4-FFF2-40B4-BE49-F238E27FC236}">
                <a16:creationId xmlns:a16="http://schemas.microsoft.com/office/drawing/2014/main" id="{153C8DE8-59A5-F42B-76C3-9B98EA7203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785"/>
            <a:ext cx="12192000" cy="5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259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0A96C-ACD6-AA0E-A85D-DA3154018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Philosophical perspectives – where does research start?</a:t>
            </a:r>
          </a:p>
          <a:p>
            <a:r>
              <a:rPr lang="en-GB"/>
              <a:t>Direction of reasoning </a:t>
            </a:r>
          </a:p>
          <a:p>
            <a:r>
              <a:rPr lang="en-GB"/>
              <a:t>Theories, concepts and frameworks (frames/ lenses for your research)</a:t>
            </a:r>
          </a:p>
          <a:p>
            <a:r>
              <a:rPr lang="en-GB"/>
              <a:t>Methodologies</a:t>
            </a:r>
          </a:p>
          <a:p>
            <a:r>
              <a:rPr lang="en-GB"/>
              <a:t>Research Questions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53BF23D6-327B-BC59-6386-6CA4BE388CDD}"/>
              </a:ext>
            </a:extLst>
          </p:cNvPr>
          <p:cNvGrpSpPr/>
          <p:nvPr/>
        </p:nvGrpSpPr>
        <p:grpSpPr>
          <a:xfrm>
            <a:off x="2996587" y="736248"/>
            <a:ext cx="5883008" cy="4643148"/>
            <a:chOff x="1994052" y="1344058"/>
            <a:chExt cx="8174517" cy="493682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41BE2D22-A8B6-50E6-D47A-43DC1E73C99B}"/>
                </a:ext>
              </a:extLst>
            </p:cNvPr>
            <p:cNvSpPr/>
            <p:nvPr/>
          </p:nvSpPr>
          <p:spPr>
            <a:xfrm>
              <a:off x="1994052" y="1344058"/>
              <a:ext cx="8174517" cy="493682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AA514F0-2F79-E442-EFD6-400E7A743FEA}"/>
                </a:ext>
              </a:extLst>
            </p:cNvPr>
            <p:cNvSpPr txBox="1"/>
            <p:nvPr/>
          </p:nvSpPr>
          <p:spPr>
            <a:xfrm>
              <a:off x="4682169" y="1927952"/>
              <a:ext cx="29965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>
                  <a:solidFill>
                    <a:schemeClr val="bg1"/>
                  </a:solidFill>
                </a:rPr>
                <a:t>Research Interests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888124A-CC72-1A55-A066-095E47A1A7C2}"/>
                </a:ext>
              </a:extLst>
            </p:cNvPr>
            <p:cNvSpPr txBox="1"/>
            <p:nvPr/>
          </p:nvSpPr>
          <p:spPr>
            <a:xfrm>
              <a:off x="5028899" y="5322378"/>
              <a:ext cx="29965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>
                  <a:solidFill>
                    <a:schemeClr val="bg1"/>
                  </a:solidFill>
                </a:rPr>
                <a:t>Research Interests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3CD3C45-96D2-52DF-BF2E-9A59F06AFF9A}"/>
                </a:ext>
              </a:extLst>
            </p:cNvPr>
            <p:cNvSpPr/>
            <p:nvPr/>
          </p:nvSpPr>
          <p:spPr>
            <a:xfrm>
              <a:off x="3777520" y="2518349"/>
              <a:ext cx="4601981" cy="2386164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F30E9CB-05AC-5B02-1F88-BFD56D2F7504}"/>
                </a:ext>
              </a:extLst>
            </p:cNvPr>
            <p:cNvSpPr txBox="1"/>
            <p:nvPr/>
          </p:nvSpPr>
          <p:spPr>
            <a:xfrm>
              <a:off x="4682168" y="3249976"/>
              <a:ext cx="3095739" cy="6872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/>
                <a:t>My hot topic/ draft research problem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0BD8D0FE-B5F3-3ABB-3C81-5D94FF187D91}"/>
              </a:ext>
            </a:extLst>
          </p:cNvPr>
          <p:cNvSpPr txBox="1"/>
          <p:nvPr/>
        </p:nvSpPr>
        <p:spPr>
          <a:xfrm>
            <a:off x="352540" y="363557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My background experiences </a:t>
            </a:r>
            <a:r>
              <a:rPr lang="en-US" i="1"/>
              <a:t>(related to sport, physical activity, health, coaching, physical education, etc.)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2A7096-0E0A-6109-84E2-F7F9BCB2F167}"/>
              </a:ext>
            </a:extLst>
          </p:cNvPr>
          <p:cNvSpPr txBox="1"/>
          <p:nvPr/>
        </p:nvSpPr>
        <p:spPr>
          <a:xfrm>
            <a:off x="8754737" y="188910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My social identities </a:t>
            </a:r>
            <a:r>
              <a:rPr lang="en-US" i="1"/>
              <a:t>(social class, gender, race, sexual orientation, ability, etc.)</a:t>
            </a:r>
          </a:p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552173-F466-E3AC-D10C-1E96D324AB96}"/>
              </a:ext>
            </a:extLst>
          </p:cNvPr>
          <p:cNvSpPr txBox="1"/>
          <p:nvPr/>
        </p:nvSpPr>
        <p:spPr>
          <a:xfrm>
            <a:off x="296879" y="4929480"/>
            <a:ext cx="3084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Broader popular culture, interests.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C6AF6B-9247-C30E-FAD8-330FF8A80E0D}"/>
              </a:ext>
            </a:extLst>
          </p:cNvPr>
          <p:cNvSpPr txBox="1"/>
          <p:nvPr/>
        </p:nvSpPr>
        <p:spPr>
          <a:xfrm>
            <a:off x="9221118" y="4755610"/>
            <a:ext cx="2857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Context factors (e.g., school; students; schedule, etc.)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A7B602-13AB-618F-1611-266AB8EFDEB7}"/>
              </a:ext>
            </a:extLst>
          </p:cNvPr>
          <p:cNvCxnSpPr/>
          <p:nvPr/>
        </p:nvCxnSpPr>
        <p:spPr>
          <a:xfrm>
            <a:off x="1399142" y="1696598"/>
            <a:ext cx="694063" cy="4627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3B277CE-A982-C377-8E65-2848092828D9}"/>
              </a:ext>
            </a:extLst>
          </p:cNvPr>
          <p:cNvCxnSpPr/>
          <p:nvPr/>
        </p:nvCxnSpPr>
        <p:spPr>
          <a:xfrm flipH="1">
            <a:off x="9221118" y="1476260"/>
            <a:ext cx="429658" cy="4516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9EB6E93-E7F9-D484-4372-F7B1E25F974D}"/>
              </a:ext>
            </a:extLst>
          </p:cNvPr>
          <p:cNvCxnSpPr/>
          <p:nvPr/>
        </p:nvCxnSpPr>
        <p:spPr>
          <a:xfrm flipV="1">
            <a:off x="2352100" y="4302510"/>
            <a:ext cx="804232" cy="363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3CF6557-F915-10EF-B447-E2A52313061E}"/>
              </a:ext>
            </a:extLst>
          </p:cNvPr>
          <p:cNvCxnSpPr/>
          <p:nvPr/>
        </p:nvCxnSpPr>
        <p:spPr>
          <a:xfrm flipH="1" flipV="1">
            <a:off x="8953042" y="4158424"/>
            <a:ext cx="484742" cy="3194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2239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773B69-B3D9-AC28-CA61-8E35D9A72B00}"/>
              </a:ext>
            </a:extLst>
          </p:cNvPr>
          <p:cNvSpPr/>
          <p:nvPr/>
        </p:nvSpPr>
        <p:spPr>
          <a:xfrm>
            <a:off x="1102487" y="1754306"/>
            <a:ext cx="9429750" cy="1385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/>
              <a:t>The Research Question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CD06AF-80E1-1032-83D2-AED87FC9DA76}"/>
              </a:ext>
            </a:extLst>
          </p:cNvPr>
          <p:cNvSpPr txBox="1"/>
          <p:nvPr/>
        </p:nvSpPr>
        <p:spPr>
          <a:xfrm>
            <a:off x="364306" y="55791"/>
            <a:ext cx="1769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Background, beliefs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F06D4-7651-2D08-B68C-CD6348CFA013}"/>
              </a:ext>
            </a:extLst>
          </p:cNvPr>
          <p:cNvSpPr txBox="1"/>
          <p:nvPr/>
        </p:nvSpPr>
        <p:spPr>
          <a:xfrm>
            <a:off x="2857769" y="213609"/>
            <a:ext cx="1457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Interest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C36FED-04E1-7968-D3CE-237C0277E111}"/>
              </a:ext>
            </a:extLst>
          </p:cNvPr>
          <p:cNvSpPr txBox="1"/>
          <p:nvPr/>
        </p:nvSpPr>
        <p:spPr>
          <a:xfrm>
            <a:off x="4948804" y="279213"/>
            <a:ext cx="881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C67EFF-AC74-B9AD-D3E4-56CFB22CB3D0}"/>
              </a:ext>
            </a:extLst>
          </p:cNvPr>
          <p:cNvSpPr txBox="1"/>
          <p:nvPr/>
        </p:nvSpPr>
        <p:spPr>
          <a:xfrm>
            <a:off x="6757362" y="279212"/>
            <a:ext cx="2243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Context factors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A0F673-DEA7-6649-EE89-9DD7011C4FB1}"/>
              </a:ext>
            </a:extLst>
          </p:cNvPr>
          <p:cNvSpPr txBox="1"/>
          <p:nvPr/>
        </p:nvSpPr>
        <p:spPr>
          <a:xfrm>
            <a:off x="9816677" y="253525"/>
            <a:ext cx="1971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Trends</a:t>
            </a:r>
          </a:p>
        </p:txBody>
      </p:sp>
      <p:sp>
        <p:nvSpPr>
          <p:cNvPr id="10" name="Down Arrow 7">
            <a:extLst>
              <a:ext uri="{FF2B5EF4-FFF2-40B4-BE49-F238E27FC236}">
                <a16:creationId xmlns:a16="http://schemas.microsoft.com/office/drawing/2014/main" id="{51EDF652-1B08-2237-C1C1-3621CEF0FC88}"/>
              </a:ext>
            </a:extLst>
          </p:cNvPr>
          <p:cNvSpPr/>
          <p:nvPr/>
        </p:nvSpPr>
        <p:spPr>
          <a:xfrm>
            <a:off x="1134039" y="886788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8">
            <a:extLst>
              <a:ext uri="{FF2B5EF4-FFF2-40B4-BE49-F238E27FC236}">
                <a16:creationId xmlns:a16="http://schemas.microsoft.com/office/drawing/2014/main" id="{03E01CFA-4D6E-3947-0BDE-7C0A6131496B}"/>
              </a:ext>
            </a:extLst>
          </p:cNvPr>
          <p:cNvSpPr/>
          <p:nvPr/>
        </p:nvSpPr>
        <p:spPr>
          <a:xfrm>
            <a:off x="9985143" y="953314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own Arrow 9">
            <a:extLst>
              <a:ext uri="{FF2B5EF4-FFF2-40B4-BE49-F238E27FC236}">
                <a16:creationId xmlns:a16="http://schemas.microsoft.com/office/drawing/2014/main" id="{7710C13C-70AD-0B1B-5129-29743284EF4C}"/>
              </a:ext>
            </a:extLst>
          </p:cNvPr>
          <p:cNvSpPr/>
          <p:nvPr/>
        </p:nvSpPr>
        <p:spPr>
          <a:xfrm>
            <a:off x="3029217" y="886788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own Arrow 10">
            <a:extLst>
              <a:ext uri="{FF2B5EF4-FFF2-40B4-BE49-F238E27FC236}">
                <a16:creationId xmlns:a16="http://schemas.microsoft.com/office/drawing/2014/main" id="{7DAED3C8-1742-730E-8104-B56F230FE456}"/>
              </a:ext>
            </a:extLst>
          </p:cNvPr>
          <p:cNvSpPr/>
          <p:nvPr/>
        </p:nvSpPr>
        <p:spPr>
          <a:xfrm>
            <a:off x="5110727" y="919084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1">
            <a:extLst>
              <a:ext uri="{FF2B5EF4-FFF2-40B4-BE49-F238E27FC236}">
                <a16:creationId xmlns:a16="http://schemas.microsoft.com/office/drawing/2014/main" id="{7C56513D-F141-8DD0-CC51-DE25864D388F}"/>
              </a:ext>
            </a:extLst>
          </p:cNvPr>
          <p:cNvSpPr/>
          <p:nvPr/>
        </p:nvSpPr>
        <p:spPr>
          <a:xfrm>
            <a:off x="7696765" y="939920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2">
            <a:extLst>
              <a:ext uri="{FF2B5EF4-FFF2-40B4-BE49-F238E27FC236}">
                <a16:creationId xmlns:a16="http://schemas.microsoft.com/office/drawing/2014/main" id="{81553BEB-F4AE-153C-1B94-FCE0E4E1EE82}"/>
              </a:ext>
            </a:extLst>
          </p:cNvPr>
          <p:cNvSpPr/>
          <p:nvPr/>
        </p:nvSpPr>
        <p:spPr>
          <a:xfrm>
            <a:off x="4631502" y="3225387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94488F-3BC5-1F5F-267B-2867BFEE733B}"/>
              </a:ext>
            </a:extLst>
          </p:cNvPr>
          <p:cNvSpPr txBox="1"/>
          <p:nvPr/>
        </p:nvSpPr>
        <p:spPr>
          <a:xfrm>
            <a:off x="4254669" y="3984765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Methodology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BE3B04-9298-1D75-86E1-8DFC1C3C5F80}"/>
              </a:ext>
            </a:extLst>
          </p:cNvPr>
          <p:cNvSpPr txBox="1"/>
          <p:nvPr/>
        </p:nvSpPr>
        <p:spPr>
          <a:xfrm>
            <a:off x="4315092" y="5293251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Methods</a:t>
            </a:r>
          </a:p>
        </p:txBody>
      </p:sp>
      <p:sp>
        <p:nvSpPr>
          <p:cNvPr id="18" name="Down Arrow 15">
            <a:extLst>
              <a:ext uri="{FF2B5EF4-FFF2-40B4-BE49-F238E27FC236}">
                <a16:creationId xmlns:a16="http://schemas.microsoft.com/office/drawing/2014/main" id="{9B05A269-5D8B-5A1B-21C6-BFF227AF77C8}"/>
              </a:ext>
            </a:extLst>
          </p:cNvPr>
          <p:cNvSpPr/>
          <p:nvPr/>
        </p:nvSpPr>
        <p:spPr>
          <a:xfrm>
            <a:off x="4670197" y="4558269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6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does research start?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0A96C-ACD6-AA0E-A85D-DA3154018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5585B5-A355-9D23-644B-DBFB30622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874" y="2393689"/>
            <a:ext cx="4520023" cy="3007870"/>
          </a:xfrm>
          <a:prstGeom prst="rect">
            <a:avLst/>
          </a:prstGeom>
        </p:spPr>
      </p:pic>
      <p:pic>
        <p:nvPicPr>
          <p:cNvPr id="1026" name="Picture 2" descr="Fundamentals">
            <a:extLst>
              <a:ext uri="{FF2B5EF4-FFF2-40B4-BE49-F238E27FC236}">
                <a16:creationId xmlns:a16="http://schemas.microsoft.com/office/drawing/2014/main" id="{BFB4A6BA-6C4C-44D4-3E7F-0B45D4D20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551" y="2387635"/>
            <a:ext cx="5964230" cy="301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514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897E4FCF-4A34-B017-53B8-2A4322F32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9" y="106902"/>
            <a:ext cx="5084273" cy="544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374E650-B08C-E3B6-7220-221CF0A4FD9F}"/>
              </a:ext>
            </a:extLst>
          </p:cNvPr>
          <p:cNvSpPr txBox="1">
            <a:spLocks/>
          </p:cNvSpPr>
          <p:nvPr/>
        </p:nvSpPr>
        <p:spPr>
          <a:xfrm>
            <a:off x="8656610" y="385877"/>
            <a:ext cx="2988852" cy="1100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3000"/>
              </a:lnSpc>
            </a:pPr>
            <a:r>
              <a:rPr lang="en-US" sz="2400" cap="all" spc="-100"/>
              <a:t>It all starts with philosophy</a:t>
            </a:r>
          </a:p>
        </p:txBody>
      </p:sp>
      <p:pic>
        <p:nvPicPr>
          <p:cNvPr id="6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2B44327F-9C43-E317-26BB-1715AB59D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73" y="385877"/>
            <a:ext cx="8298391" cy="5020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2393DB3-2400-1079-3407-432D0AEC312F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Paradigm: </a:t>
            </a:r>
          </a:p>
          <a:p>
            <a:pPr algn="ctr"/>
            <a:endParaRPr lang="en-US"/>
          </a:p>
          <a:p>
            <a:pPr algn="ctr"/>
            <a:r>
              <a:rPr lang="en-US"/>
              <a:t>Set of beliefs based on assumptions about ontology, epistemology and methodology.</a:t>
            </a:r>
          </a:p>
          <a:p>
            <a:pPr algn="ctr"/>
            <a:r>
              <a:rPr lang="en-US"/>
              <a:t>Guba &amp; Lincoln, 1994</a:t>
            </a:r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EBDC89-286F-BF3C-5BEA-1861600AEE36}"/>
              </a:ext>
            </a:extLst>
          </p:cNvPr>
          <p:cNvSpPr txBox="1"/>
          <p:nvPr/>
        </p:nvSpPr>
        <p:spPr>
          <a:xfrm>
            <a:off x="9044847" y="5761822"/>
            <a:ext cx="2743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Taken from Saunders, 2012</a:t>
            </a:r>
          </a:p>
        </p:txBody>
      </p:sp>
    </p:spTree>
    <p:extLst>
      <p:ext uri="{BB962C8B-B14F-4D97-AF65-F5344CB8AC3E}">
        <p14:creationId xmlns:p14="http://schemas.microsoft.com/office/powerpoint/2010/main" val="17158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Ontology: What is the nature of reality?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0A96C-ACD6-AA0E-A85D-DA315401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825625"/>
            <a:ext cx="11481847" cy="3575934"/>
          </a:xfrm>
        </p:spPr>
        <p:txBody>
          <a:bodyPr/>
          <a:lstStyle/>
          <a:p>
            <a:r>
              <a:rPr lang="en-GB"/>
              <a:t>What is true? What exists? What is real?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BA69D-8BD4-16A4-2F4E-092B95EBE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342" y="1989579"/>
            <a:ext cx="5183716" cy="28005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206069-5564-1FE5-7022-BFFFD41E31B1}"/>
              </a:ext>
            </a:extLst>
          </p:cNvPr>
          <p:cNvSpPr txBox="1"/>
          <p:nvPr/>
        </p:nvSpPr>
        <p:spPr>
          <a:xfrm>
            <a:off x="10306979" y="4991188"/>
            <a:ext cx="1377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Realism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AC3C67-53E7-E35F-E706-87E033B36309}"/>
              </a:ext>
            </a:extLst>
          </p:cNvPr>
          <p:cNvSpPr txBox="1"/>
          <p:nvPr/>
        </p:nvSpPr>
        <p:spPr>
          <a:xfrm>
            <a:off x="6845734" y="4997007"/>
            <a:ext cx="1273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Relativism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FCC8E4E-F06E-CCCC-B79B-E4AEC955129F}"/>
              </a:ext>
            </a:extLst>
          </p:cNvPr>
          <p:cNvCxnSpPr>
            <a:cxnSpLocks/>
          </p:cNvCxnSpPr>
          <p:nvPr/>
        </p:nvCxnSpPr>
        <p:spPr>
          <a:xfrm>
            <a:off x="8448771" y="5158374"/>
            <a:ext cx="1528859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5ABA2351-4F61-3451-36C6-BEA6B298FD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371" t="10383" r="76111" b="68743"/>
          <a:stretch/>
        </p:blipFill>
        <p:spPr>
          <a:xfrm>
            <a:off x="553157" y="2651834"/>
            <a:ext cx="5569972" cy="270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9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Ontology: The nature of reality and truth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0A96C-ACD6-AA0E-A85D-DA315401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0133"/>
            <a:ext cx="11481847" cy="408657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/>
              <a:t>Regarding Reality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There is a reality that exists and can be understood with appropriate methods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There are multiple realities that exist and are only understood through people’s experiences (constructions)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Regarding Truth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Through reason the Truth can be determined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There is not one Truth only truth claims or truths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Thinking about something such as a flower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There is a reality of a flower that exists regardless of me ‘seeing’ or experiencing it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/>
              <a:t>The reality of a flower is created through my experience of it.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9DBEEF-2DAA-7609-BBD7-203953491818}"/>
              </a:ext>
            </a:extLst>
          </p:cNvPr>
          <p:cNvSpPr/>
          <p:nvPr/>
        </p:nvSpPr>
        <p:spPr>
          <a:xfrm>
            <a:off x="1994624" y="2967335"/>
            <a:ext cx="64588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“IT DOES NOT WORK”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5EBD8D-FDB4-5935-C135-4FD8C12BE4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2" t="15617" r="90058" b="55538"/>
          <a:stretch/>
        </p:blipFill>
        <p:spPr>
          <a:xfrm>
            <a:off x="4087343" y="497769"/>
            <a:ext cx="2273446" cy="55738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3188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Epistemology: The nature/study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0A96C-ACD6-AA0E-A85D-DA3154018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0133"/>
            <a:ext cx="11481847" cy="4086578"/>
          </a:xfrm>
        </p:spPr>
        <p:txBody>
          <a:bodyPr>
            <a:normAutofit/>
          </a:bodyPr>
          <a:lstStyle/>
          <a:p>
            <a:r>
              <a:rPr lang="en-GB"/>
              <a:t>What is knowledge?	What counts as knowledge?	</a:t>
            </a:r>
          </a:p>
          <a:p>
            <a:r>
              <a:rPr lang="en-GB"/>
              <a:t>How is knowledge acquired?	How do we know what we know?</a:t>
            </a:r>
          </a:p>
          <a:p>
            <a:endParaRPr lang="en-GB" sz="1600"/>
          </a:p>
          <a:p>
            <a:r>
              <a:rPr lang="en-GB"/>
              <a:t>Creation of knowledge</a:t>
            </a:r>
          </a:p>
          <a:p>
            <a:pPr lvl="1"/>
            <a:r>
              <a:rPr lang="en-GB"/>
              <a:t>There is an objective reality of objects that can be discovered through examination</a:t>
            </a:r>
          </a:p>
          <a:p>
            <a:pPr lvl="1"/>
            <a:r>
              <a:rPr lang="en-GB"/>
              <a:t>Knowledge about objects is always subjective; only exists by an individual constructing it through experience with the object.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BDC87B-5F21-B406-786C-48C1CB3FD8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52" t="23907" r="52963" b="62569"/>
          <a:stretch/>
        </p:blipFill>
        <p:spPr>
          <a:xfrm>
            <a:off x="3702755" y="4643332"/>
            <a:ext cx="3714045" cy="2058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5EBD8D-FDB4-5935-C135-4FD8C12BE4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32" t="15617" r="87447" b="55538"/>
          <a:stretch/>
        </p:blipFill>
        <p:spPr>
          <a:xfrm>
            <a:off x="3779324" y="545748"/>
            <a:ext cx="3560905" cy="557387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74719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01730-93DA-B433-2366-B0A408761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Academics make things difficult for no real reason (at least not for masters level)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4601BB9-D8C3-C52D-4303-E9D18D9EE7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9377362"/>
              </p:ext>
            </p:extLst>
          </p:nvPr>
        </p:nvGraphicFramePr>
        <p:xfrm>
          <a:off x="762758" y="2631453"/>
          <a:ext cx="3802418" cy="188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4782">
                  <a:extLst>
                    <a:ext uri="{9D8B030D-6E8A-4147-A177-3AD203B41FA5}">
                      <a16:colId xmlns:a16="http://schemas.microsoft.com/office/drawing/2014/main" val="4211442646"/>
                    </a:ext>
                  </a:extLst>
                </a:gridCol>
                <a:gridCol w="2067636">
                  <a:extLst>
                    <a:ext uri="{9D8B030D-6E8A-4147-A177-3AD203B41FA5}">
                      <a16:colId xmlns:a16="http://schemas.microsoft.com/office/drawing/2014/main" val="21280919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Objective</a:t>
                      </a:r>
                    </a:p>
                    <a:p>
                      <a:r>
                        <a:rPr lang="en-GB" sz="1600"/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Subjective</a:t>
                      </a:r>
                    </a:p>
                    <a:p>
                      <a:r>
                        <a:rPr lang="en-GB" sz="1600"/>
                        <a:t>Truths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840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Realism</a:t>
                      </a:r>
                    </a:p>
                    <a:p>
                      <a:r>
                        <a:rPr lang="en-GB"/>
                        <a:t>Positivism </a:t>
                      </a:r>
                    </a:p>
                    <a:p>
                      <a:r>
                        <a:rPr lang="en-GB"/>
                        <a:t>Objectivist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Relativism </a:t>
                      </a:r>
                    </a:p>
                    <a:p>
                      <a:r>
                        <a:rPr lang="en-GB"/>
                        <a:t>Post Positivism </a:t>
                      </a:r>
                    </a:p>
                    <a:p>
                      <a:r>
                        <a:rPr lang="en-GB"/>
                        <a:t>Interpretivist</a:t>
                      </a:r>
                    </a:p>
                    <a:p>
                      <a:r>
                        <a:rPr lang="en-GB"/>
                        <a:t>Constructivism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767897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2061443-5DBF-4BC5-B785-CB6FB62E03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97" b="5602"/>
          <a:stretch/>
        </p:blipFill>
        <p:spPr>
          <a:xfrm>
            <a:off x="5745722" y="1737235"/>
            <a:ext cx="5479562" cy="36781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AD74CA-4328-AA81-0EE5-7250DF682860}"/>
              </a:ext>
            </a:extLst>
          </p:cNvPr>
          <p:cNvSpPr txBox="1"/>
          <p:nvPr/>
        </p:nvSpPr>
        <p:spPr>
          <a:xfrm>
            <a:off x="5051448" y="5415432"/>
            <a:ext cx="1388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Deductive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959524-565D-BCBA-7A39-1A5F54CE5D9D}"/>
              </a:ext>
            </a:extLst>
          </p:cNvPr>
          <p:cNvSpPr txBox="1"/>
          <p:nvPr/>
        </p:nvSpPr>
        <p:spPr>
          <a:xfrm>
            <a:off x="10896353" y="5415432"/>
            <a:ext cx="1370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Inductive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AC3407D-40A3-DD7B-EF6A-58D9C0F7CE8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624124" y="384571"/>
            <a:ext cx="8943752" cy="503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61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897E4FCF-4A34-B017-53B8-2A4322F32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9" y="106902"/>
            <a:ext cx="5084273" cy="544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374E650-B08C-E3B6-7220-221CF0A4FD9F}"/>
              </a:ext>
            </a:extLst>
          </p:cNvPr>
          <p:cNvSpPr txBox="1">
            <a:spLocks/>
          </p:cNvSpPr>
          <p:nvPr/>
        </p:nvSpPr>
        <p:spPr>
          <a:xfrm>
            <a:off x="9091448" y="74350"/>
            <a:ext cx="2988852" cy="1100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83000"/>
              </a:lnSpc>
            </a:pPr>
            <a:r>
              <a:rPr lang="en-US" sz="2400" cap="all" spc="-100"/>
              <a:t>It all starts with philosophy</a:t>
            </a:r>
          </a:p>
        </p:txBody>
      </p:sp>
      <p:pic>
        <p:nvPicPr>
          <p:cNvPr id="6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2B44327F-9C43-E317-26BB-1715AB59D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73" y="385877"/>
            <a:ext cx="8298391" cy="5020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2393DB3-2400-1079-3407-432D0AEC312F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Paradigm: </a:t>
            </a:r>
          </a:p>
          <a:p>
            <a:pPr algn="ctr"/>
            <a:endParaRPr lang="en-US"/>
          </a:p>
          <a:p>
            <a:pPr algn="ctr"/>
            <a:r>
              <a:rPr lang="en-US"/>
              <a:t>Set of beliefs based on assumptions about ontology, epistemology and methodology.</a:t>
            </a:r>
          </a:p>
          <a:p>
            <a:pPr algn="ctr"/>
            <a:r>
              <a:rPr lang="en-US"/>
              <a:t>Guba &amp; Lincoln, 1994</a:t>
            </a:r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EBDC89-286F-BF3C-5BEA-1861600AEE36}"/>
              </a:ext>
            </a:extLst>
          </p:cNvPr>
          <p:cNvSpPr txBox="1"/>
          <p:nvPr/>
        </p:nvSpPr>
        <p:spPr>
          <a:xfrm>
            <a:off x="9044847" y="5761822"/>
            <a:ext cx="2743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Taken from Saunders, 2012</a:t>
            </a:r>
          </a:p>
        </p:txBody>
      </p:sp>
      <p:pic>
        <p:nvPicPr>
          <p:cNvPr id="2" name="Picture 2" descr="Ontology epistemology methodology and methods I ontology and epistemology  in research examples - YouTube">
            <a:extLst>
              <a:ext uri="{FF2B5EF4-FFF2-40B4-BE49-F238E27FC236}">
                <a16:creationId xmlns:a16="http://schemas.microsoft.com/office/drawing/2014/main" id="{3EB7A51C-382E-21BF-E65E-21BA44C51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041" y="989614"/>
            <a:ext cx="2554014" cy="143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21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642B882-03F0-EECA-8823-BA30914C95AB}"/>
              </a:ext>
            </a:extLst>
          </p:cNvPr>
          <p:cNvSpPr/>
          <p:nvPr/>
        </p:nvSpPr>
        <p:spPr>
          <a:xfrm>
            <a:off x="2174677" y="2165081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Hypothesis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8613E28-5C63-DA61-5EF7-8D02D9ECB579}"/>
              </a:ext>
            </a:extLst>
          </p:cNvPr>
          <p:cNvSpPr/>
          <p:nvPr/>
        </p:nvSpPr>
        <p:spPr>
          <a:xfrm>
            <a:off x="2174677" y="3196255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Observation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A6EABF-1925-5468-6178-C3EFF4F5BDEC}"/>
              </a:ext>
            </a:extLst>
          </p:cNvPr>
          <p:cNvSpPr/>
          <p:nvPr/>
        </p:nvSpPr>
        <p:spPr>
          <a:xfrm>
            <a:off x="2174677" y="4227429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Confirmation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8DA3DF6-82EB-C00B-6E97-2DC208EE9591}"/>
              </a:ext>
            </a:extLst>
          </p:cNvPr>
          <p:cNvSpPr/>
          <p:nvPr/>
        </p:nvSpPr>
        <p:spPr>
          <a:xfrm>
            <a:off x="6162807" y="1133907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Theory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29382B7-CCDA-79BB-3224-56722BB9D00D}"/>
              </a:ext>
            </a:extLst>
          </p:cNvPr>
          <p:cNvSpPr/>
          <p:nvPr/>
        </p:nvSpPr>
        <p:spPr>
          <a:xfrm>
            <a:off x="6162807" y="2165081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Tentative hypothesis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76A3FC2-3705-39C8-AD20-06E73CEB28C8}"/>
              </a:ext>
            </a:extLst>
          </p:cNvPr>
          <p:cNvSpPr/>
          <p:nvPr/>
        </p:nvSpPr>
        <p:spPr>
          <a:xfrm>
            <a:off x="6162807" y="3196255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Pattern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3DE4D9-3E77-A7E0-8D4F-347C84AA8582}"/>
              </a:ext>
            </a:extLst>
          </p:cNvPr>
          <p:cNvSpPr/>
          <p:nvPr/>
        </p:nvSpPr>
        <p:spPr>
          <a:xfrm>
            <a:off x="6162807" y="4227429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Observation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C5176B15-2735-3267-FD53-83982C3FBD48}"/>
              </a:ext>
            </a:extLst>
          </p:cNvPr>
          <p:cNvSpPr/>
          <p:nvPr/>
        </p:nvSpPr>
        <p:spPr>
          <a:xfrm>
            <a:off x="9228620" y="676707"/>
            <a:ext cx="724395" cy="4429496"/>
          </a:xfrm>
          <a:prstGeom prst="upArrow">
            <a:avLst/>
          </a:prstGeom>
          <a:solidFill>
            <a:srgbClr val="E7C04B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77768C-BFED-CAF3-504E-F561B3636D6A}"/>
              </a:ext>
            </a:extLst>
          </p:cNvPr>
          <p:cNvSpPr txBox="1"/>
          <p:nvPr/>
        </p:nvSpPr>
        <p:spPr>
          <a:xfrm>
            <a:off x="1969565" y="467026"/>
            <a:ext cx="3277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Deductive Reasoning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93EA9F-8423-70B5-8FBC-1C3F6DE04BC2}"/>
              </a:ext>
            </a:extLst>
          </p:cNvPr>
          <p:cNvSpPr txBox="1"/>
          <p:nvPr/>
        </p:nvSpPr>
        <p:spPr>
          <a:xfrm>
            <a:off x="6266454" y="467026"/>
            <a:ext cx="3277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Inductive Reasoning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72EC6B7-03A3-B8F4-44DA-DE978EE5E7C8}"/>
              </a:ext>
            </a:extLst>
          </p:cNvPr>
          <p:cNvSpPr/>
          <p:nvPr/>
        </p:nvSpPr>
        <p:spPr>
          <a:xfrm>
            <a:off x="2174183" y="1133907"/>
            <a:ext cx="3277590" cy="878774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Theory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ECC8186D-0090-C40E-5277-1437CB8C8C69}"/>
              </a:ext>
            </a:extLst>
          </p:cNvPr>
          <p:cNvSpPr/>
          <p:nvPr/>
        </p:nvSpPr>
        <p:spPr>
          <a:xfrm>
            <a:off x="1648699" y="1133907"/>
            <a:ext cx="724395" cy="4429496"/>
          </a:xfrm>
          <a:prstGeom prst="downArrow">
            <a:avLst/>
          </a:prstGeom>
          <a:solidFill>
            <a:srgbClr val="E7C04B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09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D28A0-F9F7-D296-1397-81657863E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does it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E4288-79E8-342F-50E6-4CCBA04AF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Your world view and philosophical approach to knowledge is the foundation informing your approach and research framework</a:t>
            </a:r>
          </a:p>
          <a:p>
            <a:r>
              <a:rPr lang="en-GB"/>
              <a:t>Understanding these will help you to determine your research question and design (because they must align).</a:t>
            </a:r>
          </a:p>
        </p:txBody>
      </p:sp>
      <p:pic>
        <p:nvPicPr>
          <p:cNvPr id="4" name="Picture 2" descr="http://i2.wp.com/salmapatel.co.uk/wp-content/uploads/2017/05/Ontology-and-epistmeology-v4.jpg">
            <a:extLst>
              <a:ext uri="{FF2B5EF4-FFF2-40B4-BE49-F238E27FC236}">
                <a16:creationId xmlns:a16="http://schemas.microsoft.com/office/drawing/2014/main" id="{26E97CE0-3986-A2DA-5A5F-4A638248C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9" y="4130436"/>
            <a:ext cx="11540985" cy="254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Fundamentals">
            <a:extLst>
              <a:ext uri="{FF2B5EF4-FFF2-40B4-BE49-F238E27FC236}">
                <a16:creationId xmlns:a16="http://schemas.microsoft.com/office/drawing/2014/main" id="{270FE7E5-58DC-BE89-32F0-F83BB4642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3732" y="0"/>
            <a:ext cx="3488267" cy="176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30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D28A0-F9F7-D296-1397-81657863E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655586"/>
          </a:xfrm>
        </p:spPr>
        <p:txBody>
          <a:bodyPr>
            <a:normAutofit fontScale="90000"/>
          </a:bodyPr>
          <a:lstStyle/>
          <a:p>
            <a:r>
              <a:rPr lang="en-GB"/>
              <a:t>Theories, frameworks and concepts</a:t>
            </a:r>
            <a:br>
              <a:rPr lang="en-GB"/>
            </a:br>
            <a:r>
              <a:rPr lang="en-GB"/>
              <a:t>How are you going to THINK about your study</a:t>
            </a:r>
            <a:br>
              <a:rPr lang="en-GB"/>
            </a:br>
            <a:r>
              <a:rPr lang="en-GB"/>
              <a:t>(to help ground your approach to research)</a:t>
            </a:r>
          </a:p>
        </p:txBody>
      </p:sp>
      <p:pic>
        <p:nvPicPr>
          <p:cNvPr id="4" name="Picture 2" descr="http://i2.wp.com/salmapatel.co.uk/wp-content/uploads/2017/05/Ontology-and-epistmeology-v4.jpg">
            <a:extLst>
              <a:ext uri="{FF2B5EF4-FFF2-40B4-BE49-F238E27FC236}">
                <a16:creationId xmlns:a16="http://schemas.microsoft.com/office/drawing/2014/main" id="{26E97CE0-3986-A2DA-5A5F-4A638248C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19" y="4130436"/>
            <a:ext cx="11540985" cy="254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8402A01-66CC-DBA4-7D44-4AD3FFA8B08C}"/>
              </a:ext>
            </a:extLst>
          </p:cNvPr>
          <p:cNvSpPr/>
          <p:nvPr/>
        </p:nvSpPr>
        <p:spPr>
          <a:xfrm>
            <a:off x="3736622" y="3950630"/>
            <a:ext cx="2889955" cy="2542245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5C1F1D-D45B-889D-6B3B-C383AB0ADED4}"/>
              </a:ext>
            </a:extLst>
          </p:cNvPr>
          <p:cNvSpPr/>
          <p:nvPr/>
        </p:nvSpPr>
        <p:spPr>
          <a:xfrm>
            <a:off x="0" y="2416112"/>
            <a:ext cx="367747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Help boundary your work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07A826-D248-73DA-17F0-58576D25681F}"/>
              </a:ext>
            </a:extLst>
          </p:cNvPr>
          <p:cNvSpPr/>
          <p:nvPr/>
        </p:nvSpPr>
        <p:spPr>
          <a:xfrm>
            <a:off x="4001911" y="2416111"/>
            <a:ext cx="367747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Focus and clarity fo</a:t>
            </a:r>
            <a:r>
              <a:rPr lang="en-US" sz="28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 your HT/RQ</a:t>
            </a:r>
            <a:endParaRPr lang="en-US" sz="2800" b="0" cap="none" spc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B9F3CB8-5C52-D915-F50B-46E9030E2A13}"/>
              </a:ext>
            </a:extLst>
          </p:cNvPr>
          <p:cNvSpPr/>
          <p:nvPr/>
        </p:nvSpPr>
        <p:spPr>
          <a:xfrm>
            <a:off x="8003822" y="2405302"/>
            <a:ext cx="367747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Assumptions and direction for research</a:t>
            </a:r>
          </a:p>
        </p:txBody>
      </p:sp>
    </p:spTree>
    <p:extLst>
      <p:ext uri="{BB962C8B-B14F-4D97-AF65-F5344CB8AC3E}">
        <p14:creationId xmlns:p14="http://schemas.microsoft.com/office/powerpoint/2010/main" val="2856115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4EFA-F72F-BF6D-E2DD-DE01598D8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52930-FD19-28FE-5268-F40C920AE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248A9-0D8B-D1DD-84C9-C847CFDBD4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374" y="2746489"/>
            <a:ext cx="6125656" cy="3103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12C7B0-9107-68B0-A295-F891A4DCE5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6937" y="1747388"/>
            <a:ext cx="4448352" cy="451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938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5857-0296-6844-E097-00CF8611C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Concepts and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E7376-9CCD-0C95-5636-E8389C22B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Physical Literacy | Australian Sports Commission">
            <a:extLst>
              <a:ext uri="{FF2B5EF4-FFF2-40B4-BE49-F238E27FC236}">
                <a16:creationId xmlns:a16="http://schemas.microsoft.com/office/drawing/2014/main" id="{87E6A39D-DC13-A73E-E1A5-7F1F0BB7CC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7" y="2565463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Final Quest model nov 15 2007 (2)">
            <a:extLst>
              <a:ext uri="{FF2B5EF4-FFF2-40B4-BE49-F238E27FC236}">
                <a16:creationId xmlns:a16="http://schemas.microsoft.com/office/drawing/2014/main" id="{7008A502-F168-3ACF-CA46-4FEAF7BE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7623" y="3578880"/>
            <a:ext cx="3970045" cy="2952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Andy Hargreaves">
            <a:extLst>
              <a:ext uri="{FF2B5EF4-FFF2-40B4-BE49-F238E27FC236}">
                <a16:creationId xmlns:a16="http://schemas.microsoft.com/office/drawing/2014/main" id="{165E836F-FF8D-3E21-7455-883EDB17A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294" y="2883727"/>
            <a:ext cx="4035513" cy="19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12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CEAB0-1071-BD5A-805D-345BC02A5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DC40C-A62C-87C9-A879-08530B775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7600565" cy="3651349"/>
          </a:xfrm>
        </p:spPr>
        <p:txBody>
          <a:bodyPr/>
          <a:lstStyle/>
          <a:p>
            <a:r>
              <a:rPr lang="en-GB"/>
              <a:t>Pick a theory, framework or concept (-</a:t>
            </a:r>
            <a:r>
              <a:rPr lang="en-GB" err="1"/>
              <a:t>ual</a:t>
            </a:r>
            <a:r>
              <a:rPr lang="en-GB"/>
              <a:t> model)</a:t>
            </a:r>
          </a:p>
          <a:p>
            <a:endParaRPr lang="en-GB"/>
          </a:p>
          <a:p>
            <a:r>
              <a:rPr lang="en-GB"/>
              <a:t>Chose an ontological epistemological position</a:t>
            </a:r>
          </a:p>
          <a:p>
            <a:endParaRPr lang="en-GB"/>
          </a:p>
          <a:p>
            <a:r>
              <a:rPr lang="en-GB"/>
              <a:t>What could be your study? What [type of] information would you be looking for? </a:t>
            </a:r>
          </a:p>
        </p:txBody>
      </p:sp>
      <p:pic>
        <p:nvPicPr>
          <p:cNvPr id="3074" name="Picture 2" descr="sunny weather. Flat doodle clipart ...">
            <a:extLst>
              <a:ext uri="{FF2B5EF4-FFF2-40B4-BE49-F238E27FC236}">
                <a16:creationId xmlns:a16="http://schemas.microsoft.com/office/drawing/2014/main" id="{7D8D7D8D-61E0-41F3-D827-2B9947DD20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48" b="89529" l="4183" r="90114">
                        <a14:foregroundMark x1="17871" y1="51309" x2="7985" y2="41885"/>
                        <a14:foregroundMark x1="7224" y1="39267" x2="20152" y2="38220"/>
                        <a14:foregroundMark x1="7985" y1="49215" x2="7985" y2="49215"/>
                        <a14:foregroundMark x1="5703" y1="50262" x2="5703" y2="50262"/>
                        <a14:foregroundMark x1="4943" y1="42408" x2="13308" y2="37696"/>
                        <a14:foregroundMark x1="89734" y1="61257" x2="90494" y2="46597"/>
                        <a14:foregroundMark x1="4943" y1="50785" x2="20532" y2="48168"/>
                        <a14:foregroundMark x1="20532" y1="48168" x2="21293" y2="49215"/>
                        <a14:foregroundMark x1="12928" y1="37173" x2="11027" y2="36649"/>
                        <a14:foregroundMark x1="4943" y1="47644" x2="4183" y2="48691"/>
                        <a14:foregroundMark x1="84791" y1="44503" x2="84411" y2="397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9206" y="1172596"/>
            <a:ext cx="3070049" cy="222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olorful Glitter Glasses Clipart By Polpo Design, 47% OFF">
            <a:extLst>
              <a:ext uri="{FF2B5EF4-FFF2-40B4-BE49-F238E27FC236}">
                <a16:creationId xmlns:a16="http://schemas.microsoft.com/office/drawing/2014/main" id="{336003A2-047E-E713-11BA-902DFD4C5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7985" y="3976685"/>
            <a:ext cx="3199333" cy="213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38C41D-214A-CD4A-47C4-E560ECA6574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5889" r="96222">
                        <a14:foregroundMark x1="7333" y1="21818" x2="12444" y2="23864"/>
                        <a14:foregroundMark x1="88667" y1="25909" x2="92444" y2="31136"/>
                        <a14:foregroundMark x1="96111" y1="24318" x2="96333" y2="30682"/>
                        <a14:foregroundMark x1="5889" y1="20455" x2="6333" y2="30455"/>
                        <a14:foregroundMark x1="15889" y1="30455" x2="26556" y2="37500"/>
                        <a14:foregroundMark x1="15333" y1="40682" x2="24000" y2="32727"/>
                        <a14:foregroundMark x1="24000" y1="32727" x2="16889" y2="38409"/>
                        <a14:foregroundMark x1="16889" y1="38409" x2="16444" y2="40000"/>
                        <a14:foregroundMark x1="20889" y1="33182" x2="31222" y2="29091"/>
                        <a14:foregroundMark x1="24222" y1="30227" x2="31556" y2="29545"/>
                        <a14:foregroundMark x1="59778" y1="40682" x2="73667" y2="30909"/>
                        <a14:foregroundMark x1="73667" y1="30909" x2="64111" y2="34545"/>
                        <a14:foregroundMark x1="64111" y1="34545" x2="60444" y2="406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90279" y="5541701"/>
            <a:ext cx="2901721" cy="14186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FB5F54-0969-2DC2-62F3-7B38884D286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667" b="97500" l="3149" r="97503">
                        <a14:foregroundMark x1="3583" y1="13611" x2="24213" y2="61944"/>
                        <a14:foregroundMark x1="24213" y1="61944" x2="31379" y2="90000"/>
                        <a14:foregroundMark x1="31379" y1="90000" x2="43540" y2="69722"/>
                        <a14:foregroundMark x1="43540" y1="69722" x2="47883" y2="49722"/>
                        <a14:foregroundMark x1="47883" y1="49722" x2="52986" y2="56389"/>
                        <a14:foregroundMark x1="52986" y1="56389" x2="59718" y2="84167"/>
                        <a14:foregroundMark x1="59718" y1="84167" x2="70684" y2="92222"/>
                        <a14:foregroundMark x1="70684" y1="92222" x2="80130" y2="89722"/>
                        <a14:foregroundMark x1="80130" y1="89722" x2="86319" y2="74444"/>
                        <a14:foregroundMark x1="86319" y1="74444" x2="95874" y2="11111"/>
                        <a14:foregroundMark x1="95874" y1="11111" x2="47991" y2="38889"/>
                        <a14:foregroundMark x1="47991" y1="38889" x2="31596" y2="39444"/>
                        <a14:foregroundMark x1="31596" y1="39444" x2="13789" y2="12778"/>
                        <a14:foregroundMark x1="13789" y1="12778" x2="7058" y2="11944"/>
                        <a14:foregroundMark x1="7058" y1="11944" x2="3257" y2="15278"/>
                        <a14:foregroundMark x1="14007" y1="71944" x2="29750" y2="91944"/>
                        <a14:foregroundMark x1="29750" y1="91944" x2="36482" y2="92500"/>
                        <a14:foregroundMark x1="36482" y1="92500" x2="41477" y2="79167"/>
                        <a14:foregroundMark x1="3583" y1="2222" x2="7058" y2="1667"/>
                        <a14:foregroundMark x1="3257" y1="18611" x2="15635" y2="80000"/>
                        <a14:foregroundMark x1="15635" y1="80000" x2="28664" y2="95000"/>
                        <a14:foregroundMark x1="28664" y1="95000" x2="34093" y2="97500"/>
                        <a14:foregroundMark x1="15092" y1="8333" x2="44517" y2="37222"/>
                        <a14:foregroundMark x1="65581" y1="26389" x2="90662" y2="10833"/>
                        <a14:foregroundMark x1="90662" y1="10833" x2="97503" y2="14444"/>
                        <a14:foregroundMark x1="97503" y1="14444" x2="93920" y2="5111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01363" y="5628412"/>
            <a:ext cx="2850974" cy="1114387"/>
          </a:xfrm>
          <a:prstGeom prst="rect">
            <a:avLst/>
          </a:prstGeom>
        </p:spPr>
      </p:pic>
      <p:pic>
        <p:nvPicPr>
          <p:cNvPr id="3078" name="Picture 6" descr="Glasses Stock Illustrations, Vecteurs, &amp; Clipart – (599,031 Stock  Illustrations)">
            <a:extLst>
              <a:ext uri="{FF2B5EF4-FFF2-40B4-BE49-F238E27FC236}">
                <a16:creationId xmlns:a16="http://schemas.microsoft.com/office/drawing/2014/main" id="{FC39929B-96EB-D876-1EC9-3AB6E50D05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772" b="89975" l="7187" r="92750">
                        <a14:foregroundMark x1="7250" y1="23731" x2="11000" y2="31980"/>
                        <a14:foregroundMark x1="11000" y1="31980" x2="11000" y2="31980"/>
                        <a14:foregroundMark x1="90188" y1="25254" x2="92750" y2="256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7537" y="2946949"/>
            <a:ext cx="3941159" cy="194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74F056-DC99-0036-EBC2-5969FFFF2280}"/>
              </a:ext>
            </a:extLst>
          </p:cNvPr>
          <p:cNvSpPr/>
          <p:nvPr/>
        </p:nvSpPr>
        <p:spPr>
          <a:xfrm>
            <a:off x="1572115" y="1720814"/>
            <a:ext cx="8692445" cy="4376805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b="1" u="sng">
                <a:solidFill>
                  <a:schemeClr val="bg1"/>
                </a:solidFill>
              </a:rPr>
              <a:t>For your study: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What philosophical position is most common? Why? 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Is there a way of taking another philosophical position?</a:t>
            </a:r>
          </a:p>
          <a:p>
            <a:pPr lvl="1"/>
            <a:endParaRPr lang="en-AU" altLang="en-US" sz="2000">
              <a:solidFill>
                <a:schemeClr val="bg1"/>
              </a:solidFill>
              <a:ea typeface="ＭＳ Ｐゴシック" charset="-128"/>
            </a:endParaRPr>
          </a:p>
          <a:p>
            <a:pPr lvl="1"/>
            <a:endParaRPr lang="en-AU" altLang="en-US" sz="2000">
              <a:solidFill>
                <a:schemeClr val="bg1"/>
              </a:solidFill>
              <a:ea typeface="ＭＳ Ｐゴシック" charset="-128"/>
            </a:endParaRPr>
          </a:p>
          <a:p>
            <a:pPr lvl="1"/>
            <a:endParaRPr lang="en-AU" altLang="en-US" sz="2000">
              <a:solidFill>
                <a:schemeClr val="bg1"/>
              </a:solidFill>
              <a:ea typeface="ＭＳ Ｐゴシック" charset="-128"/>
            </a:endParaRP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What theory have the researchers used in the literature? (or have they used theory?)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Identify weaknesses/strengths of theory.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Consider usefulness of each theory/theorist for your specific hot topic.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Do you know of another (more useful/new) theory?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solidFill>
                  <a:schemeClr val="bg1"/>
                </a:solidFill>
                <a:ea typeface="ＭＳ Ｐゴシック" charset="-128"/>
              </a:rPr>
              <a:t>Create a rationale for </a:t>
            </a:r>
          </a:p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1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DF835-2B2B-6043-BBA0-7480A356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22" y="51680"/>
            <a:ext cx="10761617" cy="1325563"/>
          </a:xfrm>
        </p:spPr>
        <p:txBody>
          <a:bodyPr/>
          <a:lstStyle/>
          <a:p>
            <a:r>
              <a:rPr lang="en-US"/>
              <a:t>Identify the key aspects to your study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C392B56-BBC8-4046-B8DB-C55E2701D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20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CA4258B-9AFA-A61C-6CFE-2F46ABD3BE26}"/>
              </a:ext>
            </a:extLst>
          </p:cNvPr>
          <p:cNvSpPr/>
          <p:nvPr/>
        </p:nvSpPr>
        <p:spPr>
          <a:xfrm>
            <a:off x="259641" y="2212623"/>
            <a:ext cx="2810933" cy="2178755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HOT TOPIC</a:t>
            </a:r>
          </a:p>
          <a:p>
            <a:pPr algn="ctr"/>
            <a:r>
              <a:rPr lang="en-GB"/>
              <a:t>(and subjects?)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8F3828D-9C08-BBDC-25A0-A58E6CF48DED}"/>
              </a:ext>
            </a:extLst>
          </p:cNvPr>
          <p:cNvSpPr/>
          <p:nvPr/>
        </p:nvSpPr>
        <p:spPr>
          <a:xfrm>
            <a:off x="3222974" y="2212622"/>
            <a:ext cx="2810933" cy="2178755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Objective or Subjective?</a:t>
            </a:r>
          </a:p>
          <a:p>
            <a:pPr algn="ctr"/>
            <a:r>
              <a:rPr lang="en-GB"/>
              <a:t>Deductive/Inductive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07057B5-3C34-2601-1992-D70D37ED16B9}"/>
              </a:ext>
            </a:extLst>
          </p:cNvPr>
          <p:cNvSpPr/>
          <p:nvPr/>
        </p:nvSpPr>
        <p:spPr>
          <a:xfrm>
            <a:off x="6186307" y="2212621"/>
            <a:ext cx="2810933" cy="2178755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Chosen Theory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0124FA3-5B2E-B7E5-DE69-2FACCDEFADAF}"/>
              </a:ext>
            </a:extLst>
          </p:cNvPr>
          <p:cNvSpPr/>
          <p:nvPr/>
        </p:nvSpPr>
        <p:spPr>
          <a:xfrm>
            <a:off x="9149640" y="2212623"/>
            <a:ext cx="2810933" cy="2178755"/>
          </a:xfrm>
          <a:prstGeom prst="roundRect">
            <a:avLst/>
          </a:prstGeom>
          <a:solidFill>
            <a:srgbClr val="C0AB57"/>
          </a:solidFill>
          <a:ln w="76200">
            <a:solidFill>
              <a:srgbClr val="023C5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Try and create a question/ sentence about your study</a:t>
            </a:r>
          </a:p>
        </p:txBody>
      </p:sp>
    </p:spTree>
    <p:extLst>
      <p:ext uri="{BB962C8B-B14F-4D97-AF65-F5344CB8AC3E}">
        <p14:creationId xmlns:p14="http://schemas.microsoft.com/office/powerpoint/2010/main" val="1812486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DF835-2B2B-6043-BBA0-7480A356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61617" cy="1325563"/>
          </a:xfrm>
        </p:spPr>
        <p:txBody>
          <a:bodyPr/>
          <a:lstStyle/>
          <a:p>
            <a:r>
              <a:rPr lang="en-US"/>
              <a:t>Methodology and research methods</a:t>
            </a:r>
          </a:p>
        </p:txBody>
      </p:sp>
      <p:pic>
        <p:nvPicPr>
          <p:cNvPr id="3" name="Picture 2" descr="Red Toolbox With Tools Stock Photo, Picture And Royalty Free Image ...">
            <a:extLst>
              <a:ext uri="{FF2B5EF4-FFF2-40B4-BE49-F238E27FC236}">
                <a16:creationId xmlns:a16="http://schemas.microsoft.com/office/drawing/2014/main" id="{E006782E-C670-8247-B905-E4BAF7C6F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65" y="2376831"/>
            <a:ext cx="5694086" cy="438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328F8-217E-904A-B762-B8BD69D2F3BE}"/>
              </a:ext>
            </a:extLst>
          </p:cNvPr>
          <p:cNvSpPr txBox="1"/>
          <p:nvPr/>
        </p:nvSpPr>
        <p:spPr>
          <a:xfrm>
            <a:off x="7573617" y="4572000"/>
            <a:ext cx="4204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Toolbox = Methodology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D8701-062A-934C-9CF2-703192087298}"/>
              </a:ext>
            </a:extLst>
          </p:cNvPr>
          <p:cNvSpPr txBox="1"/>
          <p:nvPr/>
        </p:nvSpPr>
        <p:spPr>
          <a:xfrm>
            <a:off x="7772401" y="2900511"/>
            <a:ext cx="4005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/>
              <a:t>Tools = Research Methods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A5CA348-9604-2F42-BB3E-66E15B407748}"/>
              </a:ext>
            </a:extLst>
          </p:cNvPr>
          <p:cNvCxnSpPr>
            <a:cxnSpLocks/>
          </p:cNvCxnSpPr>
          <p:nvPr/>
        </p:nvCxnSpPr>
        <p:spPr>
          <a:xfrm flipH="1">
            <a:off x="5874026" y="3170583"/>
            <a:ext cx="1699592" cy="2584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DA278CB-BF31-5F4E-ABDC-0BB246E8D5B5}"/>
              </a:ext>
            </a:extLst>
          </p:cNvPr>
          <p:cNvCxnSpPr/>
          <p:nvPr/>
        </p:nvCxnSpPr>
        <p:spPr>
          <a:xfrm flipH="1" flipV="1">
            <a:off x="5874026" y="4731026"/>
            <a:ext cx="1520687" cy="89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C392B56-BBC8-4046-B8DB-C55E2701D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21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587BCB-2F4E-B444-B842-CE91004BB96C}"/>
              </a:ext>
            </a:extLst>
          </p:cNvPr>
          <p:cNvSpPr/>
          <p:nvPr/>
        </p:nvSpPr>
        <p:spPr>
          <a:xfrm>
            <a:off x="6510129" y="1419481"/>
            <a:ext cx="5089687" cy="819687"/>
          </a:xfrm>
          <a:prstGeom prst="rect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Quantitative                        Qualitative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6629FA-4D16-49CE-AA09-1C7B52FA6417}"/>
              </a:ext>
            </a:extLst>
          </p:cNvPr>
          <p:cNvSpPr txBox="1"/>
          <p:nvPr/>
        </p:nvSpPr>
        <p:spPr>
          <a:xfrm>
            <a:off x="1941689" y="1606947"/>
            <a:ext cx="5089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What do we already know of…</a:t>
            </a:r>
          </a:p>
        </p:txBody>
      </p:sp>
    </p:spTree>
    <p:extLst>
      <p:ext uri="{BB962C8B-B14F-4D97-AF65-F5344CB8AC3E}">
        <p14:creationId xmlns:p14="http://schemas.microsoft.com/office/powerpoint/2010/main" val="131867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D5B1-2FB9-8CE9-B28D-B745E55BE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42" y="1200503"/>
            <a:ext cx="3197780" cy="3348919"/>
          </a:xfrm>
        </p:spPr>
        <p:txBody>
          <a:bodyPr/>
          <a:lstStyle/>
          <a:p>
            <a:r>
              <a:rPr lang="en-GB"/>
              <a:t>Quantitative Research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F27E1E39-7148-E1F0-D85E-F79612FBE845}"/>
              </a:ext>
            </a:extLst>
          </p:cNvPr>
          <p:cNvSpPr txBox="1">
            <a:spLocks noChangeArrowheads="1"/>
          </p:cNvSpPr>
          <p:nvPr/>
        </p:nvSpPr>
        <p:spPr>
          <a:xfrm>
            <a:off x="2803878" y="365125"/>
            <a:ext cx="8496300" cy="5588000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>
                <a:solidFill>
                  <a:srgbClr val="FF0000"/>
                </a:solidFill>
              </a:rPr>
              <a:t>Places importance on collecting and statistically analysing  numerical data.</a:t>
            </a:r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endParaRPr lang="en-GB" b="1"/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US" b="1"/>
              <a:t>Characteristics:</a:t>
            </a:r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endParaRPr lang="en-GB" sz="1400"/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/>
              <a:t>Selecting a sample from a larger population </a:t>
            </a:r>
            <a:endParaRPr lang="en-US"/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Development of instruments and methods for measurement of hypothesis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Truth/ Facts – Goal of generalizing findings to other populations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Reliability/ Certainty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Collection of empirical data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b="1" u="sng"/>
              <a:t>Hypothesis testing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err="1"/>
              <a:t>Randomised</a:t>
            </a:r>
            <a:r>
              <a:rPr lang="en-US"/>
              <a:t> experiments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Multivariate statistical analysis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Deriving causal relationships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131F97-85B4-EA0E-3305-277856053902}"/>
              </a:ext>
            </a:extLst>
          </p:cNvPr>
          <p:cNvSpPr txBox="1"/>
          <p:nvPr/>
        </p:nvSpPr>
        <p:spPr>
          <a:xfrm>
            <a:off x="8861778" y="3909703"/>
            <a:ext cx="3197780" cy="923330"/>
          </a:xfrm>
          <a:prstGeom prst="rect">
            <a:avLst/>
          </a:prstGeom>
          <a:noFill/>
          <a:ln w="38100">
            <a:solidFill>
              <a:srgbClr val="023C5C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Key terms: Testing, measurement, objectivity, replicability</a:t>
            </a:r>
          </a:p>
        </p:txBody>
      </p:sp>
    </p:spTree>
    <p:extLst>
      <p:ext uri="{BB962C8B-B14F-4D97-AF65-F5344CB8AC3E}">
        <p14:creationId xmlns:p14="http://schemas.microsoft.com/office/powerpoint/2010/main" val="578998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D5B1-2FB9-8CE9-B28D-B745E55BE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42" y="1200503"/>
            <a:ext cx="3197780" cy="3348919"/>
          </a:xfrm>
        </p:spPr>
        <p:txBody>
          <a:bodyPr/>
          <a:lstStyle/>
          <a:p>
            <a:r>
              <a:rPr lang="en-GB"/>
              <a:t>Qualitative Research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F27E1E39-7148-E1F0-D85E-F79612FBE845}"/>
              </a:ext>
            </a:extLst>
          </p:cNvPr>
          <p:cNvSpPr txBox="1">
            <a:spLocks noChangeArrowheads="1"/>
          </p:cNvSpPr>
          <p:nvPr/>
        </p:nvSpPr>
        <p:spPr>
          <a:xfrm>
            <a:off x="3695700" y="365125"/>
            <a:ext cx="8496300" cy="558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>
                <a:solidFill>
                  <a:srgbClr val="FF0000"/>
                </a:solidFill>
              </a:rPr>
              <a:t>Aims to gather an </a:t>
            </a:r>
            <a:r>
              <a:rPr lang="en-GB" err="1">
                <a:solidFill>
                  <a:srgbClr val="FF0000"/>
                </a:solidFill>
              </a:rPr>
              <a:t>indepth</a:t>
            </a:r>
            <a:r>
              <a:rPr lang="en-GB">
                <a:solidFill>
                  <a:srgbClr val="FF0000"/>
                </a:solidFill>
              </a:rPr>
              <a:t> understanding of the lived experience.</a:t>
            </a:r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endParaRPr lang="en-GB" b="1"/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US" b="1"/>
              <a:t>Characteristics:</a:t>
            </a:r>
          </a:p>
          <a:p>
            <a:pPr marL="0" indent="0">
              <a:lnSpc>
                <a:spcPct val="80000"/>
              </a:lnSpc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endParaRPr lang="en-GB" sz="1400"/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/>
              <a:t>Requires fewer respondents, samples are selected.</a:t>
            </a:r>
            <a:endParaRPr lang="en-US"/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Focuses on exploring ideas – investigating the WHY and HOW of decision making (not just what, where, when).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err="1"/>
              <a:t>Tustworthiness</a:t>
            </a:r>
            <a:endParaRPr lang="en-US"/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Open-ended questions. Collecting RICH data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err="1"/>
              <a:t>Analysed</a:t>
            </a:r>
            <a:r>
              <a:rPr lang="en-US"/>
              <a:t> by summarizing categorizing and interpreting</a:t>
            </a:r>
          </a:p>
          <a:p>
            <a:pPr marL="971550" lvl="1" indent="-514350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/>
              <a:t>Qualitative methods rarely claim to generalize findings to other populations.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1392CC-1BAE-4153-EE1F-3DF7AC7BFCB1}"/>
              </a:ext>
            </a:extLst>
          </p:cNvPr>
          <p:cNvSpPr txBox="1"/>
          <p:nvPr/>
        </p:nvSpPr>
        <p:spPr>
          <a:xfrm>
            <a:off x="8060871" y="4862687"/>
            <a:ext cx="3197780" cy="646331"/>
          </a:xfrm>
          <a:prstGeom prst="rect">
            <a:avLst/>
          </a:prstGeom>
          <a:noFill/>
          <a:ln w="38100">
            <a:solidFill>
              <a:srgbClr val="023C5C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Key terms: understanding, context, complexity, subjectivity</a:t>
            </a:r>
          </a:p>
        </p:txBody>
      </p:sp>
    </p:spTree>
    <p:extLst>
      <p:ext uri="{BB962C8B-B14F-4D97-AF65-F5344CB8AC3E}">
        <p14:creationId xmlns:p14="http://schemas.microsoft.com/office/powerpoint/2010/main" val="1374616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384F0-10F2-3977-D916-2CEDD044F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0816"/>
            <a:ext cx="5477393" cy="1344260"/>
          </a:xfrm>
        </p:spPr>
        <p:txBody>
          <a:bodyPr/>
          <a:lstStyle/>
          <a:p>
            <a:r>
              <a:rPr lang="en-GB"/>
              <a:t>Individual Task: Methodology examples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2659C9-E96E-C8F9-FC83-AC1EB1E2FB67}"/>
              </a:ext>
            </a:extLst>
          </p:cNvPr>
          <p:cNvSpPr txBox="1"/>
          <p:nvPr/>
        </p:nvSpPr>
        <p:spPr>
          <a:xfrm>
            <a:off x="5477393" y="4421779"/>
            <a:ext cx="6407523" cy="1200329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/>
              <a:t>Easy access information (easy to understand – bitesize)</a:t>
            </a:r>
          </a:p>
          <a:p>
            <a:r>
              <a:rPr lang="en-GB" b="1"/>
              <a:t>Depth of information (two references)</a:t>
            </a:r>
          </a:p>
          <a:p>
            <a:r>
              <a:rPr lang="en-GB" b="1"/>
              <a:t>Examples of questions </a:t>
            </a:r>
          </a:p>
          <a:p>
            <a:r>
              <a:rPr lang="en-GB" b="1"/>
              <a:t>Examples of studies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3C4F23-FA10-6B2B-FB9B-F9CCD4C21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100" y="219125"/>
            <a:ext cx="6158596" cy="348826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D9D54-8317-8C19-4F12-729785CD6EB8}"/>
              </a:ext>
            </a:extLst>
          </p:cNvPr>
          <p:cNvSpPr txBox="1">
            <a:spLocks/>
          </p:cNvSpPr>
          <p:nvPr/>
        </p:nvSpPr>
        <p:spPr>
          <a:xfrm>
            <a:off x="144819" y="1809150"/>
            <a:ext cx="5932635" cy="3796483"/>
          </a:xfrm>
          <a:prstGeom prst="rect">
            <a:avLst/>
          </a:prstGeom>
        </p:spPr>
        <p:txBody>
          <a:bodyPr lIns="91440" tIns="45720" rIns="91440" bIns="45720" numCol="2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Grounded Theory</a:t>
            </a:r>
          </a:p>
          <a:p>
            <a:r>
              <a:rPr lang="en-GB"/>
              <a:t>Action Research</a:t>
            </a:r>
          </a:p>
          <a:p>
            <a:r>
              <a:rPr lang="en-GB"/>
              <a:t>Experimental</a:t>
            </a:r>
          </a:p>
          <a:p>
            <a:r>
              <a:rPr lang="en-GB"/>
              <a:t>Case Study</a:t>
            </a:r>
          </a:p>
          <a:p>
            <a:r>
              <a:rPr lang="en-GB"/>
              <a:t>Observation/ Ethnography</a:t>
            </a:r>
          </a:p>
          <a:p>
            <a:r>
              <a:rPr lang="en-GB"/>
              <a:t>Longitudinal </a:t>
            </a:r>
          </a:p>
          <a:p>
            <a:endParaRPr lang="en-GB"/>
          </a:p>
          <a:p>
            <a:r>
              <a:rPr lang="en-GB"/>
              <a:t>Literature reviewing</a:t>
            </a:r>
          </a:p>
          <a:p>
            <a:r>
              <a:rPr lang="en-GB"/>
              <a:t>Systematic/ meta-analysis reviews</a:t>
            </a:r>
          </a:p>
        </p:txBody>
      </p:sp>
    </p:spTree>
    <p:extLst>
      <p:ext uri="{BB962C8B-B14F-4D97-AF65-F5344CB8AC3E}">
        <p14:creationId xmlns:p14="http://schemas.microsoft.com/office/powerpoint/2010/main" val="657586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4AF15-541C-CBAF-A15D-79EC77266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of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1E9BA-44BD-6596-122D-9435039B2734}"/>
              </a:ext>
            </a:extLst>
          </p:cNvPr>
          <p:cNvSpPr txBox="1">
            <a:spLocks/>
          </p:cNvSpPr>
          <p:nvPr/>
        </p:nvSpPr>
        <p:spPr>
          <a:xfrm>
            <a:off x="620890" y="1416578"/>
            <a:ext cx="11367910" cy="544988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en-US" sz="2400">
                <a:ea typeface="ＭＳ Ｐゴシック" charset="-128"/>
              </a:rPr>
              <a:t>The development of precise research questions is critical for a quality study.</a:t>
            </a:r>
          </a:p>
          <a:p>
            <a:r>
              <a:rPr lang="en-AU" altLang="en-US" sz="2400">
                <a:ea typeface="ＭＳ Ｐゴシック" charset="-128"/>
              </a:rPr>
              <a:t> A good research question will:</a:t>
            </a:r>
          </a:p>
          <a:p>
            <a:pPr lvl="1">
              <a:buFont typeface="Arial" charset="0"/>
              <a:buChar char="•"/>
            </a:pPr>
            <a:r>
              <a:rPr lang="en-AU" altLang="en-US" sz="2000" u="sng">
                <a:ea typeface="ＭＳ Ｐゴシック" charset="-128"/>
              </a:rPr>
              <a:t>Align with your chosen theory and theory family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ea typeface="ＭＳ Ｐゴシック" charset="-128"/>
              </a:rPr>
              <a:t>Clearly worded and state a single focus of the topic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ea typeface="ＭＳ Ｐゴシック" charset="-128"/>
              </a:rPr>
              <a:t>Inform the research design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ea typeface="ＭＳ Ｐゴシック" charset="-128"/>
              </a:rPr>
              <a:t>Feasible – appropriate according to scope (how big or small), available time, available resources and your expertise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ea typeface="ＭＳ Ｐゴシック" charset="-128"/>
              </a:rPr>
              <a:t>Scientifically important (literature review)</a:t>
            </a:r>
          </a:p>
          <a:p>
            <a:pPr lvl="1">
              <a:buFont typeface="Arial" charset="0"/>
              <a:buChar char="•"/>
            </a:pPr>
            <a:r>
              <a:rPr lang="en-AU" altLang="en-US" sz="2000">
                <a:ea typeface="ＭＳ Ｐゴシック" charset="-128"/>
              </a:rPr>
              <a:t>Socially important</a:t>
            </a:r>
          </a:p>
          <a:p>
            <a:r>
              <a:rPr lang="en-AU" altLang="en-US" sz="2400">
                <a:ea typeface="ＭＳ Ｐゴシック" charset="-128"/>
              </a:rPr>
              <a:t>Research questions will vary depending on whether a study is quantitative or qualitative</a:t>
            </a:r>
            <a:r>
              <a:rPr lang="en-AU" altLang="en-US" sz="2400">
                <a:solidFill>
                  <a:srgbClr val="7030A0"/>
                </a:solidFill>
                <a:ea typeface="ＭＳ Ｐゴシック" charset="-128"/>
              </a:rPr>
              <a:t>.</a:t>
            </a:r>
            <a:endParaRPr lang="en-AU" altLang="en-US" sz="2400">
              <a:ea typeface="ＭＳ Ｐゴシック" charset="-128"/>
            </a:endParaRPr>
          </a:p>
          <a:p>
            <a:r>
              <a:rPr lang="en-AU" altLang="en-US" sz="2400">
                <a:ea typeface="ＭＳ Ｐゴシック" charset="-128"/>
              </a:rPr>
              <a:t>Research questions will need constant review/refinement.</a:t>
            </a:r>
          </a:p>
        </p:txBody>
      </p:sp>
    </p:spTree>
    <p:extLst>
      <p:ext uri="{BB962C8B-B14F-4D97-AF65-F5344CB8AC3E}">
        <p14:creationId xmlns:p14="http://schemas.microsoft.com/office/powerpoint/2010/main" val="3581351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F5367-AFF1-1780-7C55-314A4C91884B}"/>
              </a:ext>
            </a:extLst>
          </p:cNvPr>
          <p:cNvSpPr txBox="1">
            <a:spLocks/>
          </p:cNvSpPr>
          <p:nvPr/>
        </p:nvSpPr>
        <p:spPr>
          <a:xfrm>
            <a:off x="1143000" y="1095375"/>
            <a:ext cx="10593370" cy="46672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en-US" sz="2000" b="1">
                <a:solidFill>
                  <a:srgbClr val="FF0000"/>
                </a:solidFill>
              </a:rPr>
              <a:t>Unclear:</a:t>
            </a:r>
            <a:r>
              <a:rPr lang="en-US" altLang="en-US" sz="2000" i="1">
                <a:solidFill>
                  <a:srgbClr val="FF0000"/>
                </a:solidFill>
              </a:rPr>
              <a:t> Why are social networking sites harmful?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US" altLang="en-US" sz="2000" i="1"/>
            </a:br>
            <a:r>
              <a:rPr lang="en-US" altLang="en-US" sz="2000" b="1"/>
              <a:t>Clear:</a:t>
            </a:r>
            <a:r>
              <a:rPr lang="en-US" altLang="en-US" sz="2000" i="1"/>
              <a:t> How are online users experiencing or addressing privacy issues on such social networking sites as Instagram and Facebook?</a:t>
            </a:r>
          </a:p>
          <a:p>
            <a:pPr>
              <a:defRPr/>
            </a:pPr>
            <a:endParaRPr lang="en-US" altLang="en-US" sz="2000" i="1"/>
          </a:p>
          <a:p>
            <a:pPr>
              <a:defRPr/>
            </a:pPr>
            <a:r>
              <a:rPr lang="en-US" altLang="en-US" sz="2000" b="1">
                <a:solidFill>
                  <a:srgbClr val="FF0000"/>
                </a:solidFill>
              </a:rPr>
              <a:t>Unfocused:</a:t>
            </a:r>
            <a:r>
              <a:rPr lang="en-US" altLang="en-US" sz="2000">
                <a:solidFill>
                  <a:srgbClr val="FF0000"/>
                </a:solidFill>
              </a:rPr>
              <a:t> </a:t>
            </a:r>
            <a:r>
              <a:rPr lang="en-US" altLang="en-US" sz="2000" i="1">
                <a:solidFill>
                  <a:srgbClr val="FF0000"/>
                </a:solidFill>
              </a:rPr>
              <a:t>What is the effect on the environment from mountain biking?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US" altLang="en-US" sz="2000"/>
            </a:br>
            <a:r>
              <a:rPr lang="en-US" altLang="en-US" sz="2000" b="1"/>
              <a:t>Focused:</a:t>
            </a:r>
            <a:r>
              <a:rPr lang="en-US" altLang="en-US" sz="2000"/>
              <a:t> </a:t>
            </a:r>
            <a:r>
              <a:rPr lang="en-US" altLang="en-US" sz="2000" i="1"/>
              <a:t>How is mountain biking affecting Brecfa forest walking trails?</a:t>
            </a:r>
          </a:p>
          <a:p>
            <a:pPr>
              <a:defRPr/>
            </a:pPr>
            <a:endParaRPr lang="en-US" altLang="en-US" sz="2000" i="1"/>
          </a:p>
          <a:p>
            <a:pPr>
              <a:defRPr/>
            </a:pPr>
            <a:r>
              <a:rPr lang="en-US" altLang="en-US" sz="2000" b="1">
                <a:solidFill>
                  <a:srgbClr val="FF0000"/>
                </a:solidFill>
              </a:rPr>
              <a:t>Too simple:</a:t>
            </a:r>
            <a:r>
              <a:rPr lang="en-US" altLang="en-US" sz="2000">
                <a:solidFill>
                  <a:srgbClr val="FF0000"/>
                </a:solidFill>
              </a:rPr>
              <a:t> </a:t>
            </a:r>
            <a:r>
              <a:rPr lang="en-US" altLang="en-US" sz="2000" i="1">
                <a:solidFill>
                  <a:srgbClr val="FF0000"/>
                </a:solidFill>
              </a:rPr>
              <a:t>Are people who eat McDonalds every week fatter than those who don’t?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US" altLang="en-US" sz="2000"/>
            </a:br>
            <a:r>
              <a:rPr lang="en-US" altLang="en-US" sz="2000" b="1"/>
              <a:t>Appropriately Complex:</a:t>
            </a:r>
            <a:r>
              <a:rPr lang="en-US" altLang="en-US" sz="2000"/>
              <a:t> What factors influence obesity in Carmarthen</a:t>
            </a:r>
            <a:r>
              <a:rPr lang="en-US" altLang="en-US" sz="2000" i="1"/>
              <a:t>?</a:t>
            </a:r>
            <a:endParaRPr lang="en-GB" altLang="en-US" sz="2000"/>
          </a:p>
        </p:txBody>
      </p:sp>
    </p:spTree>
    <p:extLst>
      <p:ext uri="{BB962C8B-B14F-4D97-AF65-F5344CB8AC3E}">
        <p14:creationId xmlns:p14="http://schemas.microsoft.com/office/powerpoint/2010/main" val="17988337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DB1947-17E8-5589-DCFC-354212C0D78E}"/>
              </a:ext>
            </a:extLst>
          </p:cNvPr>
          <p:cNvSpPr txBox="1"/>
          <p:nvPr/>
        </p:nvSpPr>
        <p:spPr>
          <a:xfrm>
            <a:off x="6790061" y="109843"/>
            <a:ext cx="54019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Research Question: </a:t>
            </a:r>
          </a:p>
          <a:p>
            <a:r>
              <a:rPr lang="en-GB" sz="2800"/>
              <a:t>A clear and concise statement describing the research problem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621936-8AC6-7214-16C0-62C4841ED173}"/>
              </a:ext>
            </a:extLst>
          </p:cNvPr>
          <p:cNvSpPr txBox="1"/>
          <p:nvPr/>
        </p:nvSpPr>
        <p:spPr>
          <a:xfrm>
            <a:off x="2523071" y="2168853"/>
            <a:ext cx="84777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Hypotheses</a:t>
            </a:r>
          </a:p>
          <a:p>
            <a:r>
              <a:rPr lang="en-GB" sz="2800"/>
              <a:t>A statement of what you think you might find from your research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1753E7-9FF5-B05D-F8DB-BF717F2847B8}"/>
              </a:ext>
            </a:extLst>
          </p:cNvPr>
          <p:cNvSpPr/>
          <p:nvPr/>
        </p:nvSpPr>
        <p:spPr>
          <a:xfrm>
            <a:off x="2523071" y="3564081"/>
            <a:ext cx="9110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>
                <a:solidFill>
                  <a:srgbClr val="002060"/>
                </a:solidFill>
              </a:rPr>
              <a:t>A comparison of nutritional quality of school meals between urban and rural primary aged school children in Carmarthenshire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A952F1-CADC-2A2E-4262-A2CBA9C7ECBD}"/>
              </a:ext>
            </a:extLst>
          </p:cNvPr>
          <p:cNvSpPr txBox="1"/>
          <p:nvPr/>
        </p:nvSpPr>
        <p:spPr>
          <a:xfrm>
            <a:off x="2523071" y="4299892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</a:t>
            </a:r>
            <a:r>
              <a:rPr lang="en-GB" baseline="-25000"/>
              <a:t>0</a:t>
            </a:r>
            <a:r>
              <a:rPr lang="en-GB"/>
              <a:t> – Null hypothesis – There is no difference in the nutritional quality of school meals when comparing children from rural schools and urban schools in Carmarthenshire.</a:t>
            </a:r>
            <a:endParaRPr lang="en-GB" baseline="-25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092FE5-7527-27E0-865B-DD4506F5E71B}"/>
              </a:ext>
            </a:extLst>
          </p:cNvPr>
          <p:cNvSpPr txBox="1"/>
          <p:nvPr/>
        </p:nvSpPr>
        <p:spPr>
          <a:xfrm>
            <a:off x="2523071" y="5018089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</a:t>
            </a:r>
            <a:r>
              <a:rPr lang="en-GB" baseline="-25000"/>
              <a:t>1</a:t>
            </a:r>
            <a:r>
              <a:rPr lang="en-GB"/>
              <a:t> – Experimental hypothesis –  Children attending schools in urban areas have school meals of high nutritional quality that children attending rural schools in Carmarthenshire.</a:t>
            </a:r>
            <a:endParaRPr lang="en-GB" baseline="-25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57CF81-F1EE-199C-6AC7-83A1A3255ED0}"/>
              </a:ext>
            </a:extLst>
          </p:cNvPr>
          <p:cNvSpPr txBox="1"/>
          <p:nvPr/>
        </p:nvSpPr>
        <p:spPr>
          <a:xfrm>
            <a:off x="163557" y="109843"/>
            <a:ext cx="46116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/>
              <a:t>Research Aim: </a:t>
            </a:r>
          </a:p>
          <a:p>
            <a:r>
              <a:rPr lang="en-GB" sz="2800"/>
              <a:t>The aim of this research is to…</a:t>
            </a:r>
            <a:br>
              <a:rPr lang="en-GB" sz="2800"/>
            </a:br>
            <a:r>
              <a:rPr lang="en-GB" sz="2400"/>
              <a:t>Understand; explore; identify; compare, explain, evaluate… </a:t>
            </a:r>
            <a:endParaRPr lang="en-GB" sz="2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5C0892-417A-34C2-E99D-87CF27AB3407}"/>
              </a:ext>
            </a:extLst>
          </p:cNvPr>
          <p:cNvSpPr txBox="1"/>
          <p:nvPr/>
        </p:nvSpPr>
        <p:spPr>
          <a:xfrm rot="10800000">
            <a:off x="791026" y="2506625"/>
            <a:ext cx="800219" cy="2761241"/>
          </a:xfrm>
          <a:prstGeom prst="rect">
            <a:avLst/>
          </a:prstGeom>
          <a:noFill/>
          <a:ln w="38100">
            <a:solidFill>
              <a:srgbClr val="023C5C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en-GB" sz="4000"/>
              <a:t>Quantitative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B6B9E6D1-5121-C842-15A3-DF8E9DE50CE4}"/>
              </a:ext>
            </a:extLst>
          </p:cNvPr>
          <p:cNvCxnSpPr/>
          <p:nvPr/>
        </p:nvCxnSpPr>
        <p:spPr>
          <a:xfrm flipV="1">
            <a:off x="330060" y="2029614"/>
            <a:ext cx="11131935" cy="2020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02992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undamentals">
            <a:extLst>
              <a:ext uri="{FF2B5EF4-FFF2-40B4-BE49-F238E27FC236}">
                <a16:creationId xmlns:a16="http://schemas.microsoft.com/office/drawing/2014/main" id="{CA265AD8-96DD-0588-AD99-DAA7CB2F2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91" y="-632"/>
            <a:ext cx="8173155" cy="413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3E3EFD-5C04-192C-8BDA-129F3255CF68}"/>
              </a:ext>
            </a:extLst>
          </p:cNvPr>
          <p:cNvSpPr txBox="1"/>
          <p:nvPr/>
        </p:nvSpPr>
        <p:spPr>
          <a:xfrm rot="3369430">
            <a:off x="3007414" y="4697433"/>
            <a:ext cx="222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1FFF0C-8962-9C96-38DA-F5D03B90D238}"/>
              </a:ext>
            </a:extLst>
          </p:cNvPr>
          <p:cNvSpPr txBox="1"/>
          <p:nvPr/>
        </p:nvSpPr>
        <p:spPr>
          <a:xfrm rot="3369430">
            <a:off x="1732718" y="4697432"/>
            <a:ext cx="222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Research paradigm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38130D-0C76-838B-556D-69D70C4CACF2}"/>
              </a:ext>
            </a:extLst>
          </p:cNvPr>
          <p:cNvSpPr txBox="1"/>
          <p:nvPr/>
        </p:nvSpPr>
        <p:spPr>
          <a:xfrm rot="3369430">
            <a:off x="3908179" y="4697435"/>
            <a:ext cx="222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Research question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92B40A-3BF1-BB23-E0F8-22DF22F8A0B5}"/>
              </a:ext>
            </a:extLst>
          </p:cNvPr>
          <p:cNvSpPr txBox="1"/>
          <p:nvPr/>
        </p:nvSpPr>
        <p:spPr>
          <a:xfrm rot="3369430">
            <a:off x="5182874" y="4697436"/>
            <a:ext cx="222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Methodology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7B3842-A65D-5D4C-D90D-B0659A95474C}"/>
              </a:ext>
            </a:extLst>
          </p:cNvPr>
          <p:cNvSpPr txBox="1"/>
          <p:nvPr/>
        </p:nvSpPr>
        <p:spPr>
          <a:xfrm rot="3369430">
            <a:off x="6356469" y="4697438"/>
            <a:ext cx="222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Methods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4384F9-B60D-40E1-AFCB-47BAE71F6EE9}"/>
              </a:ext>
            </a:extLst>
          </p:cNvPr>
          <p:cNvSpPr txBox="1"/>
          <p:nvPr/>
        </p:nvSpPr>
        <p:spPr>
          <a:xfrm rot="3369430">
            <a:off x="508574" y="4558931"/>
            <a:ext cx="2227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Hot Topic</a:t>
            </a:r>
          </a:p>
          <a:p>
            <a:r>
              <a:rPr lang="en-GB"/>
              <a:t>Research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CBA8E5-3910-E7DE-C216-E56CB085E8A2}"/>
              </a:ext>
            </a:extLst>
          </p:cNvPr>
          <p:cNvSpPr txBox="1"/>
          <p:nvPr/>
        </p:nvSpPr>
        <p:spPr>
          <a:xfrm>
            <a:off x="8839200" y="2090108"/>
            <a:ext cx="3048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>
                <a:ea typeface="ＭＳ Ｐゴシック" charset="-128"/>
              </a:rPr>
              <a:t>The design of the study will come from the way the RQs are framed, the theoretical perspective and the research paradigm.</a:t>
            </a:r>
          </a:p>
        </p:txBody>
      </p:sp>
    </p:spTree>
    <p:extLst>
      <p:ext uri="{BB962C8B-B14F-4D97-AF65-F5344CB8AC3E}">
        <p14:creationId xmlns:p14="http://schemas.microsoft.com/office/powerpoint/2010/main" val="8814332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28</Slides>
  <Notes>7</Notes>
  <HiddenSlides>0</HiddenSlide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Session objectives</vt:lpstr>
      <vt:lpstr>PowerPoint Presentation</vt:lpstr>
      <vt:lpstr>PowerPoint Presentation</vt:lpstr>
      <vt:lpstr>Where does research start?</vt:lpstr>
      <vt:lpstr>PowerPoint Presentation</vt:lpstr>
      <vt:lpstr>Ontology: What is the nature of reality?</vt:lpstr>
      <vt:lpstr>Ontology: The nature of reality and truth</vt:lpstr>
      <vt:lpstr>Epistemology: The nature/study of Knowledge</vt:lpstr>
      <vt:lpstr>Research Academics make things difficult for no real reason (at least not for masters level)</vt:lpstr>
      <vt:lpstr>PowerPoint Presentation</vt:lpstr>
      <vt:lpstr>PowerPoint Presentation</vt:lpstr>
      <vt:lpstr>Why does it matter?</vt:lpstr>
      <vt:lpstr>Theories, frameworks and concepts How are you going to THINK about your study (to help ground your approach to research)</vt:lpstr>
      <vt:lpstr>Theories</vt:lpstr>
      <vt:lpstr>Concepts and frameworks</vt:lpstr>
      <vt:lpstr>Group Task</vt:lpstr>
      <vt:lpstr>Identify the key aspects to your study</vt:lpstr>
      <vt:lpstr>Methodology and research methods</vt:lpstr>
      <vt:lpstr>Quantitative Research</vt:lpstr>
      <vt:lpstr>Qualitative Research</vt:lpstr>
      <vt:lpstr>Individual Task: Methodology examples</vt:lpstr>
      <vt:lpstr>Thinking of research questions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2024-08-08T09:58:23Z</dcterms:modified>
</cp:coreProperties>
</file>