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57" r:id="rId3"/>
    <p:sldId id="258" r:id="rId4"/>
    <p:sldId id="259" r:id="rId5"/>
    <p:sldId id="260" r:id="rId6"/>
    <p:sldId id="261" r:id="rId7"/>
    <p:sldId id="262" r:id="rId8"/>
    <p:sldId id="263" r:id="rId9"/>
    <p:sldId id="264" r:id="rId10"/>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8" autoAdjust="0"/>
  </p:normalViewPr>
  <p:slideViewPr>
    <p:cSldViewPr snapToGrid="0">
      <p:cViewPr varScale="1">
        <p:scale>
          <a:sx n="60" d="100"/>
          <a:sy n="60" d="100"/>
        </p:scale>
        <p:origin x="96" y="111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han McKenzie" userId="e0f5db39661ee95b" providerId="LiveId" clId="{7A244290-A4EF-4F12-B358-1BA7DCE6D355}"/>
    <pc:docChg chg="undo custSel modSld modMainMaster">
      <pc:chgData name="Rohan McKenzie" userId="e0f5db39661ee95b" providerId="LiveId" clId="{7A244290-A4EF-4F12-B358-1BA7DCE6D355}" dt="2026-07-17T23:07:44.138" v="4091" actId="20577"/>
      <pc:docMkLst>
        <pc:docMk/>
      </pc:docMkLst>
      <pc:sldChg chg="delSp modSp mod">
        <pc:chgData name="Rohan McKenzie" userId="e0f5db39661ee95b" providerId="LiveId" clId="{7A244290-A4EF-4F12-B358-1BA7DCE6D355}" dt="2026-07-17T23:07:44.138" v="4091" actId="20577"/>
        <pc:sldMkLst>
          <pc:docMk/>
          <pc:sldMk cId="4205689466" sldId="256"/>
        </pc:sldMkLst>
        <pc:spChg chg="mod">
          <ac:chgData name="Rohan McKenzie" userId="e0f5db39661ee95b" providerId="LiveId" clId="{7A244290-A4EF-4F12-B358-1BA7DCE6D355}" dt="2026-07-17T23:07:44.138" v="4091" actId="20577"/>
          <ac:spMkLst>
            <pc:docMk/>
            <pc:sldMk cId="4205689466" sldId="256"/>
            <ac:spMk id="2" creationId="{E148A34C-0218-D662-1329-B8E3B42526F1}"/>
          </ac:spMkLst>
        </pc:spChg>
        <pc:spChg chg="del mod">
          <ac:chgData name="Rohan McKenzie" userId="e0f5db39661ee95b" providerId="LiveId" clId="{7A244290-A4EF-4F12-B358-1BA7DCE6D355}" dt="2026-07-17T22:10:53.906" v="3427" actId="478"/>
          <ac:spMkLst>
            <pc:docMk/>
            <pc:sldMk cId="4205689466" sldId="256"/>
            <ac:spMk id="3" creationId="{D21381E8-F8DE-4E16-9738-099930CD4F7E}"/>
          </ac:spMkLst>
        </pc:spChg>
      </pc:sldChg>
      <pc:sldChg chg="modSp">
        <pc:chgData name="Rohan McKenzie" userId="e0f5db39661ee95b" providerId="LiveId" clId="{7A244290-A4EF-4F12-B358-1BA7DCE6D355}" dt="2026-07-17T22:52:10.568" v="4051"/>
        <pc:sldMkLst>
          <pc:docMk/>
          <pc:sldMk cId="906998743" sldId="257"/>
        </pc:sldMkLst>
        <pc:spChg chg="mod">
          <ac:chgData name="Rohan McKenzie" userId="e0f5db39661ee95b" providerId="LiveId" clId="{7A244290-A4EF-4F12-B358-1BA7DCE6D355}" dt="2026-07-17T22:52:10.568" v="4051"/>
          <ac:spMkLst>
            <pc:docMk/>
            <pc:sldMk cId="906998743" sldId="257"/>
            <ac:spMk id="2" creationId="{ADD880CD-55C8-7D0A-D895-D2B3C5C9EBB6}"/>
          </ac:spMkLst>
        </pc:spChg>
        <pc:spChg chg="mod">
          <ac:chgData name="Rohan McKenzie" userId="e0f5db39661ee95b" providerId="LiveId" clId="{7A244290-A4EF-4F12-B358-1BA7DCE6D355}" dt="2026-07-17T22:52:10.568" v="4051"/>
          <ac:spMkLst>
            <pc:docMk/>
            <pc:sldMk cId="906998743" sldId="257"/>
            <ac:spMk id="3" creationId="{5C03D872-F3CA-F082-AD1A-849704DCBC0F}"/>
          </ac:spMkLst>
        </pc:spChg>
      </pc:sldChg>
      <pc:sldChg chg="modSp mod">
        <pc:chgData name="Rohan McKenzie" userId="e0f5db39661ee95b" providerId="LiveId" clId="{7A244290-A4EF-4F12-B358-1BA7DCE6D355}" dt="2026-07-17T22:12:43.076" v="3441" actId="27636"/>
        <pc:sldMkLst>
          <pc:docMk/>
          <pc:sldMk cId="2617772390" sldId="258"/>
        </pc:sldMkLst>
        <pc:spChg chg="mod">
          <ac:chgData name="Rohan McKenzie" userId="e0f5db39661ee95b" providerId="LiveId" clId="{7A244290-A4EF-4F12-B358-1BA7DCE6D355}" dt="2026-07-17T22:12:43.076" v="3441" actId="27636"/>
          <ac:spMkLst>
            <pc:docMk/>
            <pc:sldMk cId="2617772390" sldId="258"/>
            <ac:spMk id="2" creationId="{0D02EBF1-8F0F-2C4D-609A-3B251ECDFCD1}"/>
          </ac:spMkLst>
        </pc:spChg>
        <pc:spChg chg="mod">
          <ac:chgData name="Rohan McKenzie" userId="e0f5db39661ee95b" providerId="LiveId" clId="{7A244290-A4EF-4F12-B358-1BA7DCE6D355}" dt="2026-07-17T22:12:38.948" v="3439" actId="14100"/>
          <ac:spMkLst>
            <pc:docMk/>
            <pc:sldMk cId="2617772390" sldId="258"/>
            <ac:spMk id="3" creationId="{96C57BD4-686A-7BC8-D85F-45A655B761B5}"/>
          </ac:spMkLst>
        </pc:spChg>
      </pc:sldChg>
      <pc:sldChg chg="modSp">
        <pc:chgData name="Rohan McKenzie" userId="e0f5db39661ee95b" providerId="LiveId" clId="{7A244290-A4EF-4F12-B358-1BA7DCE6D355}" dt="2026-07-17T22:52:10.568" v="4051"/>
        <pc:sldMkLst>
          <pc:docMk/>
          <pc:sldMk cId="4144132165" sldId="259"/>
        </pc:sldMkLst>
        <pc:spChg chg="mod">
          <ac:chgData name="Rohan McKenzie" userId="e0f5db39661ee95b" providerId="LiveId" clId="{7A244290-A4EF-4F12-B358-1BA7DCE6D355}" dt="2026-07-17T22:52:10.568" v="4051"/>
          <ac:spMkLst>
            <pc:docMk/>
            <pc:sldMk cId="4144132165" sldId="259"/>
            <ac:spMk id="2" creationId="{71EA4E9D-B475-16C2-A434-C4DDBA06C63B}"/>
          </ac:spMkLst>
        </pc:spChg>
        <pc:spChg chg="mod">
          <ac:chgData name="Rohan McKenzie" userId="e0f5db39661ee95b" providerId="LiveId" clId="{7A244290-A4EF-4F12-B358-1BA7DCE6D355}" dt="2026-07-17T22:52:10.568" v="4051"/>
          <ac:spMkLst>
            <pc:docMk/>
            <pc:sldMk cId="4144132165" sldId="259"/>
            <ac:spMk id="3" creationId="{342197F1-91E4-0882-FDA6-87ED6E07EF32}"/>
          </ac:spMkLst>
        </pc:spChg>
        <pc:spChg chg="mod">
          <ac:chgData name="Rohan McKenzie" userId="e0f5db39661ee95b" providerId="LiveId" clId="{7A244290-A4EF-4F12-B358-1BA7DCE6D355}" dt="2026-07-17T22:52:10.568" v="4051"/>
          <ac:spMkLst>
            <pc:docMk/>
            <pc:sldMk cId="4144132165" sldId="259"/>
            <ac:spMk id="4" creationId="{89CDF5EF-80DB-3C3A-870A-7F2A140C17D6}"/>
          </ac:spMkLst>
        </pc:spChg>
      </pc:sldChg>
      <pc:sldChg chg="modSp mod">
        <pc:chgData name="Rohan McKenzie" userId="e0f5db39661ee95b" providerId="LiveId" clId="{7A244290-A4EF-4F12-B358-1BA7DCE6D355}" dt="2026-07-17T22:54:19.971" v="4061" actId="27636"/>
        <pc:sldMkLst>
          <pc:docMk/>
          <pc:sldMk cId="3329977348" sldId="260"/>
        </pc:sldMkLst>
        <pc:spChg chg="mod">
          <ac:chgData name="Rohan McKenzie" userId="e0f5db39661ee95b" providerId="LiveId" clId="{7A244290-A4EF-4F12-B358-1BA7DCE6D355}" dt="2026-07-17T22:54:19.971" v="4061" actId="27636"/>
          <ac:spMkLst>
            <pc:docMk/>
            <pc:sldMk cId="3329977348" sldId="260"/>
            <ac:spMk id="2" creationId="{EA747A31-47B7-9076-B659-221F84A3C475}"/>
          </ac:spMkLst>
        </pc:spChg>
      </pc:sldChg>
      <pc:sldChg chg="modSp mod">
        <pc:chgData name="Rohan McKenzie" userId="e0f5db39661ee95b" providerId="LiveId" clId="{7A244290-A4EF-4F12-B358-1BA7DCE6D355}" dt="2026-07-17T22:52:10.711" v="4052" actId="27636"/>
        <pc:sldMkLst>
          <pc:docMk/>
          <pc:sldMk cId="3947834616" sldId="261"/>
        </pc:sldMkLst>
        <pc:spChg chg="mod">
          <ac:chgData name="Rohan McKenzie" userId="e0f5db39661ee95b" providerId="LiveId" clId="{7A244290-A4EF-4F12-B358-1BA7DCE6D355}" dt="2026-07-17T22:52:10.711" v="4052" actId="27636"/>
          <ac:spMkLst>
            <pc:docMk/>
            <pc:sldMk cId="3947834616" sldId="261"/>
            <ac:spMk id="2" creationId="{8F06BB1C-DCD1-4784-993B-626786795F76}"/>
          </ac:spMkLst>
        </pc:spChg>
      </pc:sldChg>
      <pc:sldChg chg="addSp delSp modSp mod">
        <pc:chgData name="Rohan McKenzie" userId="e0f5db39661ee95b" providerId="LiveId" clId="{7A244290-A4EF-4F12-B358-1BA7DCE6D355}" dt="2026-07-17T22:52:10.713" v="4053" actId="27636"/>
        <pc:sldMkLst>
          <pc:docMk/>
          <pc:sldMk cId="4140058977" sldId="262"/>
        </pc:sldMkLst>
        <pc:spChg chg="mod">
          <ac:chgData name="Rohan McKenzie" userId="e0f5db39661ee95b" providerId="LiveId" clId="{7A244290-A4EF-4F12-B358-1BA7DCE6D355}" dt="2026-07-17T22:52:10.713" v="4053" actId="27636"/>
          <ac:spMkLst>
            <pc:docMk/>
            <pc:sldMk cId="4140058977" sldId="262"/>
            <ac:spMk id="2" creationId="{EB704E13-4F3A-BFFF-2FA8-DD6BCE381EAD}"/>
          </ac:spMkLst>
        </pc:spChg>
        <pc:spChg chg="add mod">
          <ac:chgData name="Rohan McKenzie" userId="e0f5db39661ee95b" providerId="LiveId" clId="{7A244290-A4EF-4F12-B358-1BA7DCE6D355}" dt="2026-07-17T22:17:07.210" v="3474" actId="1076"/>
          <ac:spMkLst>
            <pc:docMk/>
            <pc:sldMk cId="4140058977" sldId="262"/>
            <ac:spMk id="3" creationId="{BC6D8A60-CC40-096D-5775-0746DF03514D}"/>
          </ac:spMkLst>
        </pc:spChg>
        <pc:spChg chg="add mod">
          <ac:chgData name="Rohan McKenzie" userId="e0f5db39661ee95b" providerId="LiveId" clId="{7A244290-A4EF-4F12-B358-1BA7DCE6D355}" dt="2026-07-17T22:16:19.014" v="3470" actId="14100"/>
          <ac:spMkLst>
            <pc:docMk/>
            <pc:sldMk cId="4140058977" sldId="262"/>
            <ac:spMk id="4" creationId="{60E13E41-60C5-3A55-1D0C-A6B6EB5D6199}"/>
          </ac:spMkLst>
        </pc:spChg>
        <pc:spChg chg="add del mod">
          <ac:chgData name="Rohan McKenzie" userId="e0f5db39661ee95b" providerId="LiveId" clId="{7A244290-A4EF-4F12-B358-1BA7DCE6D355}" dt="2026-07-17T22:19:59.009" v="3492"/>
          <ac:spMkLst>
            <pc:docMk/>
            <pc:sldMk cId="4140058977" sldId="262"/>
            <ac:spMk id="20" creationId="{5D8D1FA2-587A-E4D1-1053-02EF17CCD9C6}"/>
          </ac:spMkLst>
        </pc:spChg>
        <pc:spChg chg="add del mod">
          <ac:chgData name="Rohan McKenzie" userId="e0f5db39661ee95b" providerId="LiveId" clId="{7A244290-A4EF-4F12-B358-1BA7DCE6D355}" dt="2026-07-17T21:29:06.097" v="2307" actId="478"/>
          <ac:spMkLst>
            <pc:docMk/>
            <pc:sldMk cId="4140058977" sldId="262"/>
            <ac:spMk id="21" creationId="{A16B23DE-E65F-A440-53BA-5B169A98F20E}"/>
          </ac:spMkLst>
        </pc:spChg>
        <pc:spChg chg="add del mod">
          <ac:chgData name="Rohan McKenzie" userId="e0f5db39661ee95b" providerId="LiveId" clId="{7A244290-A4EF-4F12-B358-1BA7DCE6D355}" dt="2026-07-17T22:27:21.942" v="3555" actId="478"/>
          <ac:spMkLst>
            <pc:docMk/>
            <pc:sldMk cId="4140058977" sldId="262"/>
            <ac:spMk id="22" creationId="{B0BC244C-75CD-4DDB-E5F6-C43DCB1F6024}"/>
          </ac:spMkLst>
        </pc:spChg>
        <pc:spChg chg="add del mod">
          <ac:chgData name="Rohan McKenzie" userId="e0f5db39661ee95b" providerId="LiveId" clId="{7A244290-A4EF-4F12-B358-1BA7DCE6D355}" dt="2026-07-17T22:27:17.383" v="3554" actId="478"/>
          <ac:spMkLst>
            <pc:docMk/>
            <pc:sldMk cId="4140058977" sldId="262"/>
            <ac:spMk id="23" creationId="{46AB64F2-BAB0-212A-4225-624D49CE3810}"/>
          </ac:spMkLst>
        </pc:spChg>
        <pc:spChg chg="add del mod">
          <ac:chgData name="Rohan McKenzie" userId="e0f5db39661ee95b" providerId="LiveId" clId="{7A244290-A4EF-4F12-B358-1BA7DCE6D355}" dt="2026-07-17T22:27:09.256" v="3552" actId="478"/>
          <ac:spMkLst>
            <pc:docMk/>
            <pc:sldMk cId="4140058977" sldId="262"/>
            <ac:spMk id="24" creationId="{491F6689-2309-E220-C863-5A2953BEF34D}"/>
          </ac:spMkLst>
        </pc:spChg>
        <pc:spChg chg="add del mod">
          <ac:chgData name="Rohan McKenzie" userId="e0f5db39661ee95b" providerId="LiveId" clId="{7A244290-A4EF-4F12-B358-1BA7DCE6D355}" dt="2026-07-17T22:26:49.081" v="3549" actId="478"/>
          <ac:spMkLst>
            <pc:docMk/>
            <pc:sldMk cId="4140058977" sldId="262"/>
            <ac:spMk id="25" creationId="{9750728C-3BDA-E2E3-562A-CC0AD5028A70}"/>
          </ac:spMkLst>
        </pc:spChg>
        <pc:spChg chg="add del mod">
          <ac:chgData name="Rohan McKenzie" userId="e0f5db39661ee95b" providerId="LiveId" clId="{7A244290-A4EF-4F12-B358-1BA7DCE6D355}" dt="2026-07-17T22:36:54.595" v="3799" actId="478"/>
          <ac:spMkLst>
            <pc:docMk/>
            <pc:sldMk cId="4140058977" sldId="262"/>
            <ac:spMk id="34" creationId="{6FE8AC98-73AE-CC91-96CC-E87B8683FCBA}"/>
          </ac:spMkLst>
        </pc:spChg>
        <pc:spChg chg="add del mod">
          <ac:chgData name="Rohan McKenzie" userId="e0f5db39661ee95b" providerId="LiveId" clId="{7A244290-A4EF-4F12-B358-1BA7DCE6D355}" dt="2026-07-17T22:39:56.835" v="3882" actId="478"/>
          <ac:spMkLst>
            <pc:docMk/>
            <pc:sldMk cId="4140058977" sldId="262"/>
            <ac:spMk id="39" creationId="{97813D9A-EC6C-C008-80DC-FEFB08283EFA}"/>
          </ac:spMkLst>
        </pc:spChg>
        <pc:spChg chg="add del mod">
          <ac:chgData name="Rohan McKenzie" userId="e0f5db39661ee95b" providerId="LiveId" clId="{7A244290-A4EF-4F12-B358-1BA7DCE6D355}" dt="2026-07-17T22:27:35.392" v="3557" actId="478"/>
          <ac:spMkLst>
            <pc:docMk/>
            <pc:sldMk cId="4140058977" sldId="262"/>
            <ac:spMk id="40" creationId="{1377E614-6AEA-D430-B9AC-98F441986BF8}"/>
          </ac:spMkLst>
        </pc:spChg>
        <pc:spChg chg="add del mod">
          <ac:chgData name="Rohan McKenzie" userId="e0f5db39661ee95b" providerId="LiveId" clId="{7A244290-A4EF-4F12-B358-1BA7DCE6D355}" dt="2026-07-17T22:40:12.236" v="3884" actId="478"/>
          <ac:spMkLst>
            <pc:docMk/>
            <pc:sldMk cId="4140058977" sldId="262"/>
            <ac:spMk id="44" creationId="{4DEE37D2-DD7E-30AC-8D87-AAFBE482F22F}"/>
          </ac:spMkLst>
        </pc:spChg>
        <pc:spChg chg="add mod">
          <ac:chgData name="Rohan McKenzie" userId="e0f5db39661ee95b" providerId="LiveId" clId="{7A244290-A4EF-4F12-B358-1BA7DCE6D355}" dt="2026-07-17T22:29:01.993" v="3568" actId="14100"/>
          <ac:spMkLst>
            <pc:docMk/>
            <pc:sldMk cId="4140058977" sldId="262"/>
            <ac:spMk id="48" creationId="{7FF99DEE-413F-4303-8458-1E78A3364E3E}"/>
          </ac:spMkLst>
        </pc:spChg>
        <pc:spChg chg="add del mod">
          <ac:chgData name="Rohan McKenzie" userId="e0f5db39661ee95b" providerId="LiveId" clId="{7A244290-A4EF-4F12-B358-1BA7DCE6D355}" dt="2026-07-17T21:38:27.174" v="2507" actId="478"/>
          <ac:spMkLst>
            <pc:docMk/>
            <pc:sldMk cId="4140058977" sldId="262"/>
            <ac:spMk id="49" creationId="{C9EC0FB6-EBB6-5AB4-7FE8-A58E9116C838}"/>
          </ac:spMkLst>
        </pc:spChg>
        <pc:spChg chg="add del mod">
          <ac:chgData name="Rohan McKenzie" userId="e0f5db39661ee95b" providerId="LiveId" clId="{7A244290-A4EF-4F12-B358-1BA7DCE6D355}" dt="2026-07-17T22:39:40.545" v="3881" actId="478"/>
          <ac:spMkLst>
            <pc:docMk/>
            <pc:sldMk cId="4140058977" sldId="262"/>
            <ac:spMk id="53" creationId="{186CB2E5-D078-2D2F-49B4-9FAEA30E34EE}"/>
          </ac:spMkLst>
        </pc:spChg>
        <pc:spChg chg="add del mod">
          <ac:chgData name="Rohan McKenzie" userId="e0f5db39661ee95b" providerId="LiveId" clId="{7A244290-A4EF-4F12-B358-1BA7DCE6D355}" dt="2026-07-17T22:40:02.216" v="3883" actId="478"/>
          <ac:spMkLst>
            <pc:docMk/>
            <pc:sldMk cId="4140058977" sldId="262"/>
            <ac:spMk id="60" creationId="{5FAD5CD1-FB83-8FBB-370B-C832A895B88D}"/>
          </ac:spMkLst>
        </pc:spChg>
        <pc:spChg chg="add del mod">
          <ac:chgData name="Rohan McKenzie" userId="e0f5db39661ee95b" providerId="LiveId" clId="{7A244290-A4EF-4F12-B358-1BA7DCE6D355}" dt="2026-07-17T22:27:30.855" v="3556" actId="478"/>
          <ac:spMkLst>
            <pc:docMk/>
            <pc:sldMk cId="4140058977" sldId="262"/>
            <ac:spMk id="71" creationId="{79AA8CE0-4F67-12A7-E340-6D8E3248CE32}"/>
          </ac:spMkLst>
        </pc:spChg>
        <pc:spChg chg="add mod">
          <ac:chgData name="Rohan McKenzie" userId="e0f5db39661ee95b" providerId="LiveId" clId="{7A244290-A4EF-4F12-B358-1BA7DCE6D355}" dt="2026-07-17T22:30:45.505" v="3593" actId="113"/>
          <ac:spMkLst>
            <pc:docMk/>
            <pc:sldMk cId="4140058977" sldId="262"/>
            <ac:spMk id="106" creationId="{9D5587E8-D389-8A45-F7EC-B3A5D293C031}"/>
          </ac:spMkLst>
        </pc:spChg>
        <pc:spChg chg="add mod">
          <ac:chgData name="Rohan McKenzie" userId="e0f5db39661ee95b" providerId="LiveId" clId="{7A244290-A4EF-4F12-B358-1BA7DCE6D355}" dt="2026-07-17T22:32:11.351" v="3667" actId="14100"/>
          <ac:spMkLst>
            <pc:docMk/>
            <pc:sldMk cId="4140058977" sldId="262"/>
            <ac:spMk id="107" creationId="{C371EB45-B1EF-9A35-23E0-0B5ACDF02AD7}"/>
          </ac:spMkLst>
        </pc:spChg>
        <pc:spChg chg="add mod">
          <ac:chgData name="Rohan McKenzie" userId="e0f5db39661ee95b" providerId="LiveId" clId="{7A244290-A4EF-4F12-B358-1BA7DCE6D355}" dt="2026-07-17T22:33:15.437" v="3684" actId="113"/>
          <ac:spMkLst>
            <pc:docMk/>
            <pc:sldMk cId="4140058977" sldId="262"/>
            <ac:spMk id="112" creationId="{EF3FE24C-E9CD-D0B4-AB9D-81038A99059E}"/>
          </ac:spMkLst>
        </pc:spChg>
        <pc:spChg chg="add mod">
          <ac:chgData name="Rohan McKenzie" userId="e0f5db39661ee95b" providerId="LiveId" clId="{7A244290-A4EF-4F12-B358-1BA7DCE6D355}" dt="2026-07-17T22:34:29.232" v="3724" actId="255"/>
          <ac:spMkLst>
            <pc:docMk/>
            <pc:sldMk cId="4140058977" sldId="262"/>
            <ac:spMk id="113" creationId="{FB5065FF-616B-AB59-AD38-7D3DB53A5C73}"/>
          </ac:spMkLst>
        </pc:spChg>
        <pc:spChg chg="add mod">
          <ac:chgData name="Rohan McKenzie" userId="e0f5db39661ee95b" providerId="LiveId" clId="{7A244290-A4EF-4F12-B358-1BA7DCE6D355}" dt="2026-07-17T22:37:51.094" v="3829" actId="20577"/>
          <ac:spMkLst>
            <pc:docMk/>
            <pc:sldMk cId="4140058977" sldId="262"/>
            <ac:spMk id="121" creationId="{A47FF6F7-B261-29E8-8604-2D756D3374A1}"/>
          </ac:spMkLst>
        </pc:spChg>
        <pc:spChg chg="add mod">
          <ac:chgData name="Rohan McKenzie" userId="e0f5db39661ee95b" providerId="LiveId" clId="{7A244290-A4EF-4F12-B358-1BA7DCE6D355}" dt="2026-07-17T22:37:23.204" v="3807" actId="113"/>
          <ac:spMkLst>
            <pc:docMk/>
            <pc:sldMk cId="4140058977" sldId="262"/>
            <ac:spMk id="122" creationId="{10C2824E-070E-31F4-37A2-8C6A24AE1A5F}"/>
          </ac:spMkLst>
        </pc:spChg>
        <pc:spChg chg="add mod">
          <ac:chgData name="Rohan McKenzie" userId="e0f5db39661ee95b" providerId="LiveId" clId="{7A244290-A4EF-4F12-B358-1BA7DCE6D355}" dt="2026-07-17T22:38:33.355" v="3847" actId="113"/>
          <ac:spMkLst>
            <pc:docMk/>
            <pc:sldMk cId="4140058977" sldId="262"/>
            <ac:spMk id="123" creationId="{F42E2130-95A9-FB85-4854-36FB8B8D8188}"/>
          </ac:spMkLst>
        </pc:spChg>
        <pc:spChg chg="add mod">
          <ac:chgData name="Rohan McKenzie" userId="e0f5db39661ee95b" providerId="LiveId" clId="{7A244290-A4EF-4F12-B358-1BA7DCE6D355}" dt="2026-07-17T22:39:33.511" v="3880" actId="255"/>
          <ac:spMkLst>
            <pc:docMk/>
            <pc:sldMk cId="4140058977" sldId="262"/>
            <ac:spMk id="124" creationId="{8020F2C4-4B26-AEA6-C506-A2C91C17E2D2}"/>
          </ac:spMkLst>
        </pc:spChg>
        <pc:spChg chg="add mod">
          <ac:chgData name="Rohan McKenzie" userId="e0f5db39661ee95b" providerId="LiveId" clId="{7A244290-A4EF-4F12-B358-1BA7DCE6D355}" dt="2026-07-17T22:40:44.544" v="3897" actId="113"/>
          <ac:spMkLst>
            <pc:docMk/>
            <pc:sldMk cId="4140058977" sldId="262"/>
            <ac:spMk id="125" creationId="{8AF2A03F-EEAB-8F96-2BCD-5AFE3A8157A4}"/>
          </ac:spMkLst>
        </pc:spChg>
        <pc:spChg chg="add mod">
          <ac:chgData name="Rohan McKenzie" userId="e0f5db39661ee95b" providerId="LiveId" clId="{7A244290-A4EF-4F12-B358-1BA7DCE6D355}" dt="2026-07-17T22:42:51.476" v="3968" actId="20577"/>
          <ac:spMkLst>
            <pc:docMk/>
            <pc:sldMk cId="4140058977" sldId="262"/>
            <ac:spMk id="126" creationId="{AFE0CF62-A6C8-B113-A297-B35ED487FB87}"/>
          </ac:spMkLst>
        </pc:spChg>
        <pc:spChg chg="add mod">
          <ac:chgData name="Rohan McKenzie" userId="e0f5db39661ee95b" providerId="LiveId" clId="{7A244290-A4EF-4F12-B358-1BA7DCE6D355}" dt="2026-07-17T22:43:28.373" v="3984" actId="113"/>
          <ac:spMkLst>
            <pc:docMk/>
            <pc:sldMk cId="4140058977" sldId="262"/>
            <ac:spMk id="127" creationId="{1F880F1D-CF7A-8ADE-12B8-B6B50EC38800}"/>
          </ac:spMkLst>
        </pc:spChg>
        <pc:cxnChg chg="add mod">
          <ac:chgData name="Rohan McKenzie" userId="e0f5db39661ee95b" providerId="LiveId" clId="{7A244290-A4EF-4F12-B358-1BA7DCE6D355}" dt="2026-07-17T22:16:36.982" v="3472" actId="14100"/>
          <ac:cxnSpMkLst>
            <pc:docMk/>
            <pc:sldMk cId="4140058977" sldId="262"/>
            <ac:cxnSpMk id="6" creationId="{41841E75-7205-8A91-11F3-CB9C542DDDA6}"/>
          </ac:cxnSpMkLst>
        </pc:cxnChg>
        <pc:cxnChg chg="add mod">
          <ac:chgData name="Rohan McKenzie" userId="e0f5db39661ee95b" providerId="LiveId" clId="{7A244290-A4EF-4F12-B358-1BA7DCE6D355}" dt="2026-07-17T22:17:40.720" v="3477" actId="14100"/>
          <ac:cxnSpMkLst>
            <pc:docMk/>
            <pc:sldMk cId="4140058977" sldId="262"/>
            <ac:cxnSpMk id="9" creationId="{CD376CCF-8C30-FE1B-2712-B6DB84B7571F}"/>
          </ac:cxnSpMkLst>
        </pc:cxnChg>
        <pc:cxnChg chg="add mod">
          <ac:chgData name="Rohan McKenzie" userId="e0f5db39661ee95b" providerId="LiveId" clId="{7A244290-A4EF-4F12-B358-1BA7DCE6D355}" dt="2026-07-17T22:34:48.502" v="3726" actId="14100"/>
          <ac:cxnSpMkLst>
            <pc:docMk/>
            <pc:sldMk cId="4140058977" sldId="262"/>
            <ac:cxnSpMk id="11" creationId="{154ACF28-4098-29D3-2DE4-BA7072BB12E3}"/>
          </ac:cxnSpMkLst>
        </pc:cxnChg>
        <pc:cxnChg chg="add mod">
          <ac:chgData name="Rohan McKenzie" userId="e0f5db39661ee95b" providerId="LiveId" clId="{7A244290-A4EF-4F12-B358-1BA7DCE6D355}" dt="2026-07-17T22:18:40.803" v="3481" actId="14100"/>
          <ac:cxnSpMkLst>
            <pc:docMk/>
            <pc:sldMk cId="4140058977" sldId="262"/>
            <ac:cxnSpMk id="13" creationId="{2FBB05CA-03F3-60E3-D117-0C52782A865E}"/>
          </ac:cxnSpMkLst>
        </pc:cxnChg>
        <pc:cxnChg chg="add mod">
          <ac:chgData name="Rohan McKenzie" userId="e0f5db39661ee95b" providerId="LiveId" clId="{7A244290-A4EF-4F12-B358-1BA7DCE6D355}" dt="2026-07-17T22:35:20.550" v="3730" actId="14100"/>
          <ac:cxnSpMkLst>
            <pc:docMk/>
            <pc:sldMk cId="4140058977" sldId="262"/>
            <ac:cxnSpMk id="15" creationId="{AEE70A1C-837B-4E5E-5027-FF7D74C1AA16}"/>
          </ac:cxnSpMkLst>
        </pc:cxnChg>
        <pc:cxnChg chg="add mod">
          <ac:chgData name="Rohan McKenzie" userId="e0f5db39661ee95b" providerId="LiveId" clId="{7A244290-A4EF-4F12-B358-1BA7DCE6D355}" dt="2026-07-17T22:18:53.875" v="3483" actId="14100"/>
          <ac:cxnSpMkLst>
            <pc:docMk/>
            <pc:sldMk cId="4140058977" sldId="262"/>
            <ac:cxnSpMk id="17" creationId="{956227DB-06C7-3937-0593-07ED1B502DA4}"/>
          </ac:cxnSpMkLst>
        </pc:cxnChg>
        <pc:cxnChg chg="add mod">
          <ac:chgData name="Rohan McKenzie" userId="e0f5db39661ee95b" providerId="LiveId" clId="{7A244290-A4EF-4F12-B358-1BA7DCE6D355}" dt="2026-07-17T22:19:12.445" v="3486" actId="14100"/>
          <ac:cxnSpMkLst>
            <pc:docMk/>
            <pc:sldMk cId="4140058977" sldId="262"/>
            <ac:cxnSpMk id="19" creationId="{DAAF4193-38C8-B3C6-B3DE-39064E463368}"/>
          </ac:cxnSpMkLst>
        </pc:cxnChg>
        <pc:cxnChg chg="add mod">
          <ac:chgData name="Rohan McKenzie" userId="e0f5db39661ee95b" providerId="LiveId" clId="{7A244290-A4EF-4F12-B358-1BA7DCE6D355}" dt="2026-07-17T22:35:30.008" v="3731" actId="14100"/>
          <ac:cxnSpMkLst>
            <pc:docMk/>
            <pc:sldMk cId="4140058977" sldId="262"/>
            <ac:cxnSpMk id="27" creationId="{7BF2B19D-D40A-60CE-6FBE-06FD1368BCC9}"/>
          </ac:cxnSpMkLst>
        </pc:cxnChg>
        <pc:cxnChg chg="add mod">
          <ac:chgData name="Rohan McKenzie" userId="e0f5db39661ee95b" providerId="LiveId" clId="{7A244290-A4EF-4F12-B358-1BA7DCE6D355}" dt="2026-07-17T22:35:05.738" v="3729" actId="14100"/>
          <ac:cxnSpMkLst>
            <pc:docMk/>
            <pc:sldMk cId="4140058977" sldId="262"/>
            <ac:cxnSpMk id="36" creationId="{D5EB54CB-E536-A67C-9FA7-AE30064F0A2D}"/>
          </ac:cxnSpMkLst>
        </pc:cxnChg>
        <pc:cxnChg chg="add mod">
          <ac:chgData name="Rohan McKenzie" userId="e0f5db39661ee95b" providerId="LiveId" clId="{7A244290-A4EF-4F12-B358-1BA7DCE6D355}" dt="2026-07-17T22:34:41.657" v="3725" actId="14100"/>
          <ac:cxnSpMkLst>
            <pc:docMk/>
            <pc:sldMk cId="4140058977" sldId="262"/>
            <ac:cxnSpMk id="42" creationId="{D5D1BAD4-8E27-7504-865D-6F8573A0F103}"/>
          </ac:cxnSpMkLst>
        </pc:cxnChg>
        <pc:cxnChg chg="add mod">
          <ac:chgData name="Rohan McKenzie" userId="e0f5db39661ee95b" providerId="LiveId" clId="{7A244290-A4EF-4F12-B358-1BA7DCE6D355}" dt="2026-07-17T22:29:51.068" v="3574" actId="14100"/>
          <ac:cxnSpMkLst>
            <pc:docMk/>
            <pc:sldMk cId="4140058977" sldId="262"/>
            <ac:cxnSpMk id="46" creationId="{C494188E-D763-E375-E24D-992280E21D16}"/>
          </ac:cxnSpMkLst>
        </pc:cxnChg>
        <pc:cxnChg chg="add mod">
          <ac:chgData name="Rohan McKenzie" userId="e0f5db39661ee95b" providerId="LiveId" clId="{7A244290-A4EF-4F12-B358-1BA7DCE6D355}" dt="2026-07-17T22:24:51.176" v="3534" actId="14100"/>
          <ac:cxnSpMkLst>
            <pc:docMk/>
            <pc:sldMk cId="4140058977" sldId="262"/>
            <ac:cxnSpMk id="51" creationId="{057842CB-D12E-4A1C-D7A2-7B6DE023E3D1}"/>
          </ac:cxnSpMkLst>
        </pc:cxnChg>
        <pc:cxnChg chg="add mod">
          <ac:chgData name="Rohan McKenzie" userId="e0f5db39661ee95b" providerId="LiveId" clId="{7A244290-A4EF-4F12-B358-1BA7DCE6D355}" dt="2026-07-17T22:26:03.798" v="3545" actId="14100"/>
          <ac:cxnSpMkLst>
            <pc:docMk/>
            <pc:sldMk cId="4140058977" sldId="262"/>
            <ac:cxnSpMk id="55" creationId="{36C16D23-4464-D5AA-85CF-DE492E71249F}"/>
          </ac:cxnSpMkLst>
        </pc:cxnChg>
      </pc:sldChg>
      <pc:sldChg chg="modSp mod">
        <pc:chgData name="Rohan McKenzie" userId="e0f5db39661ee95b" providerId="LiveId" clId="{7A244290-A4EF-4F12-B358-1BA7DCE6D355}" dt="2026-07-17T22:55:00.594" v="4062" actId="255"/>
        <pc:sldMkLst>
          <pc:docMk/>
          <pc:sldMk cId="1498837923" sldId="263"/>
        </pc:sldMkLst>
        <pc:spChg chg="mod">
          <ac:chgData name="Rohan McKenzie" userId="e0f5db39661ee95b" providerId="LiveId" clId="{7A244290-A4EF-4F12-B358-1BA7DCE6D355}" dt="2026-07-17T22:55:00.594" v="4062" actId="255"/>
          <ac:spMkLst>
            <pc:docMk/>
            <pc:sldMk cId="1498837923" sldId="263"/>
            <ac:spMk id="2" creationId="{6688A583-0CDF-2F28-C115-1231FEA1E340}"/>
          </ac:spMkLst>
        </pc:spChg>
      </pc:sldChg>
      <pc:sldChg chg="modSp mod">
        <pc:chgData name="Rohan McKenzie" userId="e0f5db39661ee95b" providerId="LiveId" clId="{7A244290-A4EF-4F12-B358-1BA7DCE6D355}" dt="2026-07-17T23:00:44.163" v="4077"/>
        <pc:sldMkLst>
          <pc:docMk/>
          <pc:sldMk cId="3895115928" sldId="264"/>
        </pc:sldMkLst>
        <pc:spChg chg="mod">
          <ac:chgData name="Rohan McKenzie" userId="e0f5db39661ee95b" providerId="LiveId" clId="{7A244290-A4EF-4F12-B358-1BA7DCE6D355}" dt="2026-07-17T23:00:44.163" v="4077"/>
          <ac:spMkLst>
            <pc:docMk/>
            <pc:sldMk cId="3895115928" sldId="264"/>
            <ac:spMk id="2" creationId="{613D5104-2D21-D2B8-819F-7627CB4F7424}"/>
          </ac:spMkLst>
        </pc:spChg>
      </pc:sldChg>
      <pc:sldMasterChg chg="modSp modSldLayout">
        <pc:chgData name="Rohan McKenzie" userId="e0f5db39661ee95b" providerId="LiveId" clId="{7A244290-A4EF-4F12-B358-1BA7DCE6D355}" dt="2026-07-17T22:09:16.401" v="3421"/>
        <pc:sldMasterMkLst>
          <pc:docMk/>
          <pc:sldMasterMk cId="2973264362" sldId="2147483684"/>
        </pc:sldMasterMkLst>
        <pc:spChg chg="mod">
          <ac:chgData name="Rohan McKenzie" userId="e0f5db39661ee95b" providerId="LiveId" clId="{7A244290-A4EF-4F12-B358-1BA7DCE6D355}" dt="2026-07-17T22:09:16.401" v="3421"/>
          <ac:spMkLst>
            <pc:docMk/>
            <pc:sldMasterMk cId="2973264362" sldId="2147483684"/>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ac:spMk id="3" creationId="{00000000-0000-0000-0000-000000000000}"/>
          </ac:spMkLst>
        </pc:spChg>
        <pc:spChg chg="mod">
          <ac:chgData name="Rohan McKenzie" userId="e0f5db39661ee95b" providerId="LiveId" clId="{7A244290-A4EF-4F12-B358-1BA7DCE6D355}" dt="2026-07-17T22:09:16.401" v="3421"/>
          <ac:spMkLst>
            <pc:docMk/>
            <pc:sldMasterMk cId="2973264362" sldId="2147483684"/>
            <ac:spMk id="4" creationId="{00000000-0000-0000-0000-000000000000}"/>
          </ac:spMkLst>
        </pc:spChg>
        <pc:spChg chg="mod">
          <ac:chgData name="Rohan McKenzie" userId="e0f5db39661ee95b" providerId="LiveId" clId="{7A244290-A4EF-4F12-B358-1BA7DCE6D355}" dt="2026-07-17T22:09:16.401" v="3421"/>
          <ac:spMkLst>
            <pc:docMk/>
            <pc:sldMasterMk cId="2973264362" sldId="2147483684"/>
            <ac:spMk id="5" creationId="{00000000-0000-0000-0000-000000000000}"/>
          </ac:spMkLst>
        </pc:spChg>
        <pc:spChg chg="mod">
          <ac:chgData name="Rohan McKenzie" userId="e0f5db39661ee95b" providerId="LiveId" clId="{7A244290-A4EF-4F12-B358-1BA7DCE6D355}" dt="2026-07-17T22:09:16.401" v="3421"/>
          <ac:spMkLst>
            <pc:docMk/>
            <pc:sldMasterMk cId="2973264362" sldId="2147483684"/>
            <ac:spMk id="6" creationId="{00000000-0000-0000-0000-000000000000}"/>
          </ac:spMkLst>
        </pc:spChg>
        <pc:sldLayoutChg chg="modSp">
          <pc:chgData name="Rohan McKenzie" userId="e0f5db39661ee95b" providerId="LiveId" clId="{7A244290-A4EF-4F12-B358-1BA7DCE6D355}" dt="2026-07-17T22:09:16.401" v="3421"/>
          <pc:sldLayoutMkLst>
            <pc:docMk/>
            <pc:sldMasterMk cId="2973264362" sldId="2147483684"/>
            <pc:sldLayoutMk cId="515051698" sldId="2147483685"/>
          </pc:sldLayoutMkLst>
          <pc:spChg chg="mod">
            <ac:chgData name="Rohan McKenzie" userId="e0f5db39661ee95b" providerId="LiveId" clId="{7A244290-A4EF-4F12-B358-1BA7DCE6D355}" dt="2026-07-17T22:09:16.401" v="3421"/>
            <ac:spMkLst>
              <pc:docMk/>
              <pc:sldMasterMk cId="2973264362" sldId="2147483684"/>
              <pc:sldLayoutMk cId="515051698" sldId="2147483685"/>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515051698" sldId="2147483685"/>
              <ac:spMk id="3"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3556225241" sldId="2147483687"/>
          </pc:sldLayoutMkLst>
          <pc:spChg chg="mod">
            <ac:chgData name="Rohan McKenzie" userId="e0f5db39661ee95b" providerId="LiveId" clId="{7A244290-A4EF-4F12-B358-1BA7DCE6D355}" dt="2026-07-17T22:09:16.401" v="3421"/>
            <ac:spMkLst>
              <pc:docMk/>
              <pc:sldMasterMk cId="2973264362" sldId="2147483684"/>
              <pc:sldLayoutMk cId="3556225241" sldId="2147483687"/>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3556225241" sldId="2147483687"/>
              <ac:spMk id="3"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425617628" sldId="2147483688"/>
          </pc:sldLayoutMkLst>
          <pc:spChg chg="mod">
            <ac:chgData name="Rohan McKenzie" userId="e0f5db39661ee95b" providerId="LiveId" clId="{7A244290-A4EF-4F12-B358-1BA7DCE6D355}" dt="2026-07-17T22:09:16.401" v="3421"/>
            <ac:spMkLst>
              <pc:docMk/>
              <pc:sldMasterMk cId="2973264362" sldId="2147483684"/>
              <pc:sldLayoutMk cId="425617628" sldId="2147483688"/>
              <ac:spMk id="3"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425617628" sldId="2147483688"/>
              <ac:spMk id="4"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2427756281" sldId="2147483689"/>
          </pc:sldLayoutMkLst>
          <pc:spChg chg="mod">
            <ac:chgData name="Rohan McKenzie" userId="e0f5db39661ee95b" providerId="LiveId" clId="{7A244290-A4EF-4F12-B358-1BA7DCE6D355}" dt="2026-07-17T22:09:16.401" v="3421"/>
            <ac:spMkLst>
              <pc:docMk/>
              <pc:sldMasterMk cId="2973264362" sldId="2147483684"/>
              <pc:sldLayoutMk cId="2427756281" sldId="2147483689"/>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2427756281" sldId="2147483689"/>
              <ac:spMk id="3"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2427756281" sldId="2147483689"/>
              <ac:spMk id="4"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2427756281" sldId="2147483689"/>
              <ac:spMk id="5"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2427756281" sldId="2147483689"/>
              <ac:spMk id="6"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498019037" sldId="2147483692"/>
          </pc:sldLayoutMkLst>
          <pc:spChg chg="mod">
            <ac:chgData name="Rohan McKenzie" userId="e0f5db39661ee95b" providerId="LiveId" clId="{7A244290-A4EF-4F12-B358-1BA7DCE6D355}" dt="2026-07-17T22:09:16.401" v="3421"/>
            <ac:spMkLst>
              <pc:docMk/>
              <pc:sldMasterMk cId="2973264362" sldId="2147483684"/>
              <pc:sldLayoutMk cId="498019037" sldId="2147483692"/>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498019037" sldId="2147483692"/>
              <ac:spMk id="3"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498019037" sldId="2147483692"/>
              <ac:spMk id="4"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1448312841" sldId="2147483693"/>
          </pc:sldLayoutMkLst>
          <pc:spChg chg="mod">
            <ac:chgData name="Rohan McKenzie" userId="e0f5db39661ee95b" providerId="LiveId" clId="{7A244290-A4EF-4F12-B358-1BA7DCE6D355}" dt="2026-07-17T22:09:16.401" v="3421"/>
            <ac:spMkLst>
              <pc:docMk/>
              <pc:sldMasterMk cId="2973264362" sldId="2147483684"/>
              <pc:sldLayoutMk cId="1448312841" sldId="2147483693"/>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1448312841" sldId="2147483693"/>
              <ac:spMk id="3"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1448312841" sldId="2147483693"/>
              <ac:spMk id="4" creationId="{00000000-0000-0000-0000-000000000000}"/>
            </ac:spMkLst>
          </pc:spChg>
        </pc:sldLayoutChg>
        <pc:sldLayoutChg chg="modSp">
          <pc:chgData name="Rohan McKenzie" userId="e0f5db39661ee95b" providerId="LiveId" clId="{7A244290-A4EF-4F12-B358-1BA7DCE6D355}" dt="2026-07-17T22:09:16.401" v="3421"/>
          <pc:sldLayoutMkLst>
            <pc:docMk/>
            <pc:sldMasterMk cId="2973264362" sldId="2147483684"/>
            <pc:sldLayoutMk cId="2836736741" sldId="2147483695"/>
          </pc:sldLayoutMkLst>
          <pc:spChg chg="mod">
            <ac:chgData name="Rohan McKenzie" userId="e0f5db39661ee95b" providerId="LiveId" clId="{7A244290-A4EF-4F12-B358-1BA7DCE6D355}" dt="2026-07-17T22:09:16.401" v="3421"/>
            <ac:spMkLst>
              <pc:docMk/>
              <pc:sldMasterMk cId="2973264362" sldId="2147483684"/>
              <pc:sldLayoutMk cId="2836736741" sldId="2147483695"/>
              <ac:spMk id="2" creationId="{00000000-0000-0000-0000-000000000000}"/>
            </ac:spMkLst>
          </pc:spChg>
          <pc:spChg chg="mod">
            <ac:chgData name="Rohan McKenzie" userId="e0f5db39661ee95b" providerId="LiveId" clId="{7A244290-A4EF-4F12-B358-1BA7DCE6D355}" dt="2026-07-17T22:09:16.401" v="3421"/>
            <ac:spMkLst>
              <pc:docMk/>
              <pc:sldMasterMk cId="2973264362" sldId="2147483684"/>
              <pc:sldLayoutMk cId="2836736741" sldId="2147483695"/>
              <ac:spMk id="3" creationId="{00000000-0000-0000-0000-000000000000}"/>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6206BD-D90F-407B-B87E-B96152BCDB1D}" type="datetimeFigureOut">
              <a:rPr lang="en-GB" smtClean="0"/>
              <a:t>17/07/2026</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6E4EF224-7F6E-460C-A056-C94561646C2A}"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0391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206BD-D90F-407B-B87E-B96152BCDB1D}" type="datetimeFigureOut">
              <a:rPr lang="en-GB" smtClean="0"/>
              <a:t>17/07/2026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4EF224-7F6E-460C-A056-C94561646C2A}"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8181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206BD-D90F-407B-B87E-B96152BCDB1D}" type="datetimeFigureOut">
              <a:rPr lang="en-GB" smtClean="0"/>
              <a:t>17/07/2026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4EF224-7F6E-460C-A056-C94561646C2A}"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9447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6206BD-D90F-407B-B87E-B96152BCDB1D}" type="datetimeFigureOut">
              <a:rPr lang="en-GB" smtClean="0"/>
              <a:t>17/07/2026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4EF224-7F6E-460C-A056-C94561646C2A}"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6055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6206BD-D90F-407B-B87E-B96152BCDB1D}" type="datetimeFigureOut">
              <a:rPr lang="en-GB" smtClean="0"/>
              <a:t>17/07/2026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4EF224-7F6E-460C-A056-C94561646C2A}"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51501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6206BD-D90F-407B-B87E-B96152BCDB1D}" type="datetimeFigureOut">
              <a:rPr lang="en-GB" smtClean="0"/>
              <a:t>17/07/2026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4EF224-7F6E-460C-A056-C94561646C2A}"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1588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6206BD-D90F-407B-B87E-B96152BCDB1D}" type="datetimeFigureOut">
              <a:rPr lang="en-GB" smtClean="0"/>
              <a:t>17/07/2026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4EF224-7F6E-460C-A056-C94561646C2A}" type="slidenum">
              <a:rPr lang="en-GB" smtClean="0"/>
              <a:t>‹#›</a:t>
            </a:fld>
            <a:endParaRPr lang="en-GB"/>
          </a:p>
        </p:txBody>
      </p:sp>
    </p:spTree>
    <p:extLst>
      <p:ext uri="{BB962C8B-B14F-4D97-AF65-F5344CB8AC3E}">
        <p14:creationId xmlns:p14="http://schemas.microsoft.com/office/powerpoint/2010/main" val="546876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6206BD-D90F-407B-B87E-B96152BCDB1D}" type="datetimeFigureOut">
              <a:rPr lang="en-GB" smtClean="0"/>
              <a:t>17/07/2026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4EF224-7F6E-460C-A056-C94561646C2A}"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00871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F6206BD-D90F-407B-B87E-B96152BCDB1D}" type="datetimeFigureOut">
              <a:rPr lang="en-GB" smtClean="0"/>
              <a:t>17/07/2026</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6E4EF224-7F6E-460C-A056-C94561646C2A}"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13556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206BD-D90F-407B-B87E-B96152BCDB1D}" type="datetimeFigureOut">
              <a:rPr lang="en-GB" smtClean="0"/>
              <a:t>17/07/2026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4EF224-7F6E-460C-A056-C94561646C2A}"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4141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206BD-D90F-407B-B87E-B96152BCDB1D}" type="datetimeFigureOut">
              <a:rPr lang="en-GB" smtClean="0"/>
              <a:t>17/07/2026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4EF224-7F6E-460C-A056-C94561646C2A}"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22066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6206BD-D90F-407B-B87E-B96152BCDB1D}" type="datetimeFigureOut">
              <a:rPr lang="en-GB" smtClean="0"/>
              <a:t>17/07/2026</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E4EF224-7F6E-460C-A056-C94561646C2A}"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531787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2rJRVv-NOaA" TargetMode="External"/><Relationship Id="rId2" Type="http://schemas.openxmlformats.org/officeDocument/2006/relationships/hyperlink" Target="https://www.cipd.org/en/knowledge/factsheets/pestle-analysis-factsheet/"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8A34C-0218-D662-1329-B8E3B42526F1}"/>
              </a:ext>
            </a:extLst>
          </p:cNvPr>
          <p:cNvSpPr>
            <a:spLocks noGrp="1"/>
          </p:cNvSpPr>
          <p:nvPr>
            <p:ph type="ctrTitle"/>
          </p:nvPr>
        </p:nvSpPr>
        <p:spPr>
          <a:xfrm>
            <a:off x="240633" y="401053"/>
            <a:ext cx="11951368" cy="5903494"/>
          </a:xfrm>
        </p:spPr>
        <p:txBody>
          <a:bodyPr>
            <a:normAutofit fontScale="90000"/>
          </a:bodyPr>
          <a:lstStyle/>
          <a:p>
            <a:br>
              <a:rPr lang="en-US" sz="1800" dirty="0"/>
            </a:br>
            <a:br>
              <a:rPr lang="en-US" sz="1800" dirty="0"/>
            </a:br>
            <a:br>
              <a:rPr lang="en-US" sz="1800" dirty="0"/>
            </a:br>
            <a:br>
              <a:rPr lang="en-US" sz="1800" dirty="0"/>
            </a:br>
            <a:br>
              <a:rPr lang="en-US" sz="1800" dirty="0"/>
            </a:br>
            <a:r>
              <a:rPr lang="en-US" sz="3600" b="1" dirty="0"/>
              <a:t>MODULE NAME</a:t>
            </a:r>
            <a:r>
              <a:rPr lang="en-US" sz="3600" dirty="0"/>
              <a:t>: Problem Solving and Decision Making</a:t>
            </a:r>
            <a:br>
              <a:rPr lang="en-US" sz="3600" dirty="0"/>
            </a:br>
            <a:r>
              <a:rPr lang="en-US" sz="3600" b="1" dirty="0"/>
              <a:t>MODULE CODE</a:t>
            </a:r>
            <a:r>
              <a:rPr lang="en-US" sz="3600" dirty="0"/>
              <a:t>: LCLM 4004</a:t>
            </a:r>
            <a:br>
              <a:rPr lang="en-US" sz="3600" dirty="0"/>
            </a:br>
            <a:r>
              <a:rPr lang="en-US" sz="3600" b="1" dirty="0"/>
              <a:t>STUDENT NAME</a:t>
            </a:r>
            <a:r>
              <a:rPr lang="en-US" sz="3600" dirty="0"/>
              <a:t>: Rohan McKenzie</a:t>
            </a:r>
            <a:br>
              <a:rPr lang="en-US" sz="3600" dirty="0"/>
            </a:br>
            <a:r>
              <a:rPr lang="en-US" sz="3600" b="1" dirty="0"/>
              <a:t>STUDENT ID</a:t>
            </a:r>
            <a:r>
              <a:rPr lang="en-US" sz="3600" dirty="0"/>
              <a:t>: 2533628</a:t>
            </a:r>
            <a:br>
              <a:rPr lang="en-US" sz="3600" dirty="0"/>
            </a:br>
            <a:r>
              <a:rPr lang="en-US" sz="3600" b="1" dirty="0"/>
              <a:t>LECTURER</a:t>
            </a:r>
            <a:r>
              <a:rPr lang="en-US" sz="3600" dirty="0"/>
              <a:t>: Dr. Richard </a:t>
            </a:r>
            <a:r>
              <a:rPr lang="en-US" sz="3600" dirty="0" err="1"/>
              <a:t>Ashaye</a:t>
            </a:r>
            <a:br>
              <a:rPr lang="en-US" sz="3600" dirty="0"/>
            </a:br>
            <a:r>
              <a:rPr lang="en-US" sz="3600" b="1" dirty="0"/>
              <a:t>Assignment 1</a:t>
            </a:r>
            <a:br>
              <a:rPr lang="en-US" sz="3600" dirty="0"/>
            </a:br>
            <a:br>
              <a:rPr lang="en-US" dirty="0"/>
            </a:br>
            <a:endParaRPr lang="en-GB" dirty="0"/>
          </a:p>
        </p:txBody>
      </p:sp>
    </p:spTree>
    <p:extLst>
      <p:ext uri="{BB962C8B-B14F-4D97-AF65-F5344CB8AC3E}">
        <p14:creationId xmlns:p14="http://schemas.microsoft.com/office/powerpoint/2010/main" val="420568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880CD-55C8-7D0A-D895-D2B3C5C9EBB6}"/>
              </a:ext>
            </a:extLst>
          </p:cNvPr>
          <p:cNvSpPr>
            <a:spLocks noGrp="1"/>
          </p:cNvSpPr>
          <p:nvPr>
            <p:ph type="title"/>
          </p:nvPr>
        </p:nvSpPr>
        <p:spPr/>
        <p:txBody>
          <a:bodyPr/>
          <a:lstStyle/>
          <a:p>
            <a:r>
              <a:rPr lang="en-US" dirty="0"/>
              <a:t>Introduction</a:t>
            </a:r>
            <a:endParaRPr lang="en-GB" dirty="0"/>
          </a:p>
        </p:txBody>
      </p:sp>
      <p:sp>
        <p:nvSpPr>
          <p:cNvPr id="3" name="Content Placeholder 2">
            <a:extLst>
              <a:ext uri="{FF2B5EF4-FFF2-40B4-BE49-F238E27FC236}">
                <a16:creationId xmlns:a16="http://schemas.microsoft.com/office/drawing/2014/main" id="{5C03D872-F3CA-F082-AD1A-849704DCBC0F}"/>
              </a:ext>
            </a:extLst>
          </p:cNvPr>
          <p:cNvSpPr>
            <a:spLocks noGrp="1"/>
          </p:cNvSpPr>
          <p:nvPr>
            <p:ph idx="1"/>
          </p:nvPr>
        </p:nvSpPr>
        <p:spPr/>
        <p:txBody>
          <a:bodyPr/>
          <a:lstStyle/>
          <a:p>
            <a:r>
              <a:rPr lang="en-US" dirty="0"/>
              <a:t>Hooks reader and provides background</a:t>
            </a:r>
          </a:p>
          <a:p>
            <a:r>
              <a:rPr lang="en-US" dirty="0"/>
              <a:t>Basil Bakery is facing an existential threat as such I will be using 5W2H and PESTLE to examine factors affecting this business and possible solutions</a:t>
            </a:r>
            <a:endParaRPr lang="en-GB" dirty="0"/>
          </a:p>
        </p:txBody>
      </p:sp>
    </p:spTree>
    <p:extLst>
      <p:ext uri="{BB962C8B-B14F-4D97-AF65-F5344CB8AC3E}">
        <p14:creationId xmlns:p14="http://schemas.microsoft.com/office/powerpoint/2010/main" val="906998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2EBF1-8F0F-2C4D-609A-3B251ECDFCD1}"/>
              </a:ext>
            </a:extLst>
          </p:cNvPr>
          <p:cNvSpPr>
            <a:spLocks noGrp="1"/>
          </p:cNvSpPr>
          <p:nvPr>
            <p:ph type="title"/>
          </p:nvPr>
        </p:nvSpPr>
        <p:spPr>
          <a:xfrm rot="10800000" flipV="1">
            <a:off x="3134913" y="564774"/>
            <a:ext cx="5915025" cy="1237132"/>
          </a:xfrm>
        </p:spPr>
        <p:txBody>
          <a:bodyPr>
            <a:normAutofit/>
          </a:bodyPr>
          <a:lstStyle/>
          <a:p>
            <a:r>
              <a:rPr lang="en-US" dirty="0"/>
              <a:t>OVERVIEW</a:t>
            </a:r>
            <a:endParaRPr lang="en-GB" dirty="0"/>
          </a:p>
        </p:txBody>
      </p:sp>
      <p:sp>
        <p:nvSpPr>
          <p:cNvPr id="3" name="Text Placeholder 2">
            <a:extLst>
              <a:ext uri="{FF2B5EF4-FFF2-40B4-BE49-F238E27FC236}">
                <a16:creationId xmlns:a16="http://schemas.microsoft.com/office/drawing/2014/main" id="{96C57BD4-686A-7BC8-D85F-45A655B761B5}"/>
              </a:ext>
            </a:extLst>
          </p:cNvPr>
          <p:cNvSpPr>
            <a:spLocks noGrp="1"/>
          </p:cNvSpPr>
          <p:nvPr>
            <p:ph type="body" idx="1"/>
          </p:nvPr>
        </p:nvSpPr>
        <p:spPr>
          <a:xfrm>
            <a:off x="726141" y="2366682"/>
            <a:ext cx="11255188" cy="3711390"/>
          </a:xfrm>
        </p:spPr>
        <p:txBody>
          <a:bodyPr/>
          <a:lstStyle/>
          <a:p>
            <a:r>
              <a:rPr lang="en-US" dirty="0"/>
              <a:t>Provides summary of all the </a:t>
            </a:r>
            <a:r>
              <a:rPr lang="en-US" b="1" dirty="0"/>
              <a:t>main points and structure that will be discussed</a:t>
            </a:r>
          </a:p>
          <a:p>
            <a:r>
              <a:rPr lang="en-US" dirty="0"/>
              <a:t>Company founded in 2015</a:t>
            </a:r>
          </a:p>
          <a:p>
            <a:r>
              <a:rPr lang="en-US" dirty="0"/>
              <a:t>Successful year on year increase until 2020</a:t>
            </a:r>
          </a:p>
          <a:p>
            <a:r>
              <a:rPr lang="en-US" dirty="0"/>
              <a:t>Supplier of Basil’s organically made products</a:t>
            </a:r>
          </a:p>
          <a:p>
            <a:r>
              <a:rPr lang="en-GB" dirty="0"/>
              <a:t>Covid restriction lead to a decline in sales 25% below 2019 figures</a:t>
            </a:r>
          </a:p>
          <a:p>
            <a:r>
              <a:rPr lang="en-GB" dirty="0"/>
              <a:t>And foot traffic due to closures of shops and redundancies</a:t>
            </a:r>
          </a:p>
          <a:p>
            <a:r>
              <a:rPr lang="en-GB" dirty="0"/>
              <a:t>Utility increases is now having an effect on bottom line</a:t>
            </a:r>
          </a:p>
        </p:txBody>
      </p:sp>
    </p:spTree>
    <p:extLst>
      <p:ext uri="{BB962C8B-B14F-4D97-AF65-F5344CB8AC3E}">
        <p14:creationId xmlns:p14="http://schemas.microsoft.com/office/powerpoint/2010/main" val="2617772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A4E9D-B475-16C2-A434-C4DDBA06C63B}"/>
              </a:ext>
            </a:extLst>
          </p:cNvPr>
          <p:cNvSpPr>
            <a:spLocks noGrp="1"/>
          </p:cNvSpPr>
          <p:nvPr>
            <p:ph type="title"/>
          </p:nvPr>
        </p:nvSpPr>
        <p:spPr/>
        <p:txBody>
          <a:bodyPr/>
          <a:lstStyle/>
          <a:p>
            <a:r>
              <a:rPr lang="en-US" dirty="0"/>
              <a:t>Company Background</a:t>
            </a:r>
            <a:br>
              <a:rPr lang="en-US" dirty="0"/>
            </a:br>
            <a:r>
              <a:rPr lang="en-US" dirty="0"/>
              <a:t>Basil Bakery</a:t>
            </a:r>
            <a:endParaRPr lang="en-GB" dirty="0"/>
          </a:p>
        </p:txBody>
      </p:sp>
      <p:sp>
        <p:nvSpPr>
          <p:cNvPr id="3" name="Content Placeholder 2">
            <a:extLst>
              <a:ext uri="{FF2B5EF4-FFF2-40B4-BE49-F238E27FC236}">
                <a16:creationId xmlns:a16="http://schemas.microsoft.com/office/drawing/2014/main" id="{342197F1-91E4-0882-FDA6-87ED6E07EF32}"/>
              </a:ext>
            </a:extLst>
          </p:cNvPr>
          <p:cNvSpPr>
            <a:spLocks noGrp="1"/>
          </p:cNvSpPr>
          <p:nvPr>
            <p:ph sz="half" idx="1"/>
          </p:nvPr>
        </p:nvSpPr>
        <p:spPr/>
        <p:txBody>
          <a:bodyPr/>
          <a:lstStyle/>
          <a:p>
            <a:r>
              <a:rPr lang="en-US" dirty="0"/>
              <a:t>Company founded in 2015 in Coventry</a:t>
            </a:r>
          </a:p>
          <a:p>
            <a:r>
              <a:rPr lang="en-US" dirty="0"/>
              <a:t>An accomplished Artisan (creates product by hand)</a:t>
            </a:r>
          </a:p>
          <a:p>
            <a:r>
              <a:rPr lang="en-GB" dirty="0"/>
              <a:t>Use of organically grown produce</a:t>
            </a:r>
            <a:endParaRPr lang="en-US" dirty="0"/>
          </a:p>
          <a:p>
            <a:r>
              <a:rPr lang="en-US" dirty="0"/>
              <a:t>Successful year on year increase until 2020</a:t>
            </a:r>
          </a:p>
        </p:txBody>
      </p:sp>
      <p:sp>
        <p:nvSpPr>
          <p:cNvPr id="4" name="Content Placeholder 3">
            <a:extLst>
              <a:ext uri="{FF2B5EF4-FFF2-40B4-BE49-F238E27FC236}">
                <a16:creationId xmlns:a16="http://schemas.microsoft.com/office/drawing/2014/main" id="{89CDF5EF-80DB-3C3A-870A-7F2A140C17D6}"/>
              </a:ext>
            </a:extLst>
          </p:cNvPr>
          <p:cNvSpPr>
            <a:spLocks noGrp="1"/>
          </p:cNvSpPr>
          <p:nvPr>
            <p:ph sz="half" idx="2"/>
          </p:nvPr>
        </p:nvSpPr>
        <p:spPr/>
        <p:txBody>
          <a:bodyPr/>
          <a:lstStyle/>
          <a:p>
            <a:r>
              <a:rPr lang="en-US" dirty="0"/>
              <a:t>Restrictions due to lockdown (2020) affected sales</a:t>
            </a:r>
          </a:p>
          <a:p>
            <a:r>
              <a:rPr lang="en-US" dirty="0"/>
              <a:t>2023-2025 sales stagnated 25% below 2019</a:t>
            </a:r>
          </a:p>
          <a:p>
            <a:r>
              <a:rPr lang="en-US" dirty="0"/>
              <a:t>Closure of other retail business in retail </a:t>
            </a:r>
            <a:r>
              <a:rPr lang="en-US" dirty="0" err="1"/>
              <a:t>centre</a:t>
            </a:r>
            <a:r>
              <a:rPr lang="en-US" dirty="0"/>
              <a:t> led to less footfall</a:t>
            </a:r>
            <a:endParaRPr lang="en-GB" dirty="0"/>
          </a:p>
        </p:txBody>
      </p:sp>
    </p:spTree>
    <p:extLst>
      <p:ext uri="{BB962C8B-B14F-4D97-AF65-F5344CB8AC3E}">
        <p14:creationId xmlns:p14="http://schemas.microsoft.com/office/powerpoint/2010/main" val="4144132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47A31-47B7-9076-B659-221F84A3C475}"/>
              </a:ext>
            </a:extLst>
          </p:cNvPr>
          <p:cNvSpPr>
            <a:spLocks noGrp="1"/>
          </p:cNvSpPr>
          <p:nvPr>
            <p:ph type="title"/>
          </p:nvPr>
        </p:nvSpPr>
        <p:spPr>
          <a:xfrm>
            <a:off x="242047" y="349624"/>
            <a:ext cx="11698941" cy="6508375"/>
          </a:xfrm>
        </p:spPr>
        <p:txBody>
          <a:bodyPr>
            <a:normAutofit/>
          </a:bodyPr>
          <a:lstStyle/>
          <a:p>
            <a:r>
              <a:rPr lang="en-US" sz="2700" b="1" dirty="0"/>
              <a:t>Problem: Nature and Scope 5W2H</a:t>
            </a:r>
            <a:br>
              <a:rPr lang="en-US" sz="2700" dirty="0"/>
            </a:br>
            <a:br>
              <a:rPr lang="en-US" sz="2800" dirty="0"/>
            </a:br>
            <a:r>
              <a:rPr lang="en-US" sz="2200" b="1" dirty="0"/>
              <a:t>WHAT</a:t>
            </a:r>
            <a:r>
              <a:rPr lang="en-US" sz="2200" dirty="0"/>
              <a:t>: Decline in sale and footfall</a:t>
            </a:r>
            <a:br>
              <a:rPr lang="en-US" sz="2200" dirty="0"/>
            </a:br>
            <a:r>
              <a:rPr lang="en-US" sz="2200" dirty="0"/>
              <a:t>Opportunities for online business and home delivery</a:t>
            </a:r>
            <a:br>
              <a:rPr lang="en-US" sz="2200" dirty="0"/>
            </a:br>
            <a:r>
              <a:rPr lang="en-US" sz="2200" dirty="0"/>
              <a:t>Utilizing UBER eats or hiring a delivery driver</a:t>
            </a:r>
            <a:br>
              <a:rPr lang="en-US" sz="2200" dirty="0"/>
            </a:br>
            <a:r>
              <a:rPr lang="en-US" sz="2200" b="1" dirty="0"/>
              <a:t>WHY</a:t>
            </a:r>
            <a:r>
              <a:rPr lang="en-US" sz="2200" dirty="0"/>
              <a:t>: Less clients, closure of retail shops, redundancies, Covid 19</a:t>
            </a:r>
            <a:br>
              <a:rPr lang="en-US" sz="2200" dirty="0"/>
            </a:br>
            <a:r>
              <a:rPr lang="en-US" sz="2200" dirty="0"/>
              <a:t>To grow business, potentially reaching other markets </a:t>
            </a:r>
            <a:r>
              <a:rPr lang="en-US" sz="2200" dirty="0" err="1"/>
              <a:t>i.e</a:t>
            </a:r>
            <a:r>
              <a:rPr lang="en-US" sz="2200" dirty="0"/>
              <a:t> persons who may never have visited Coventry Retail </a:t>
            </a:r>
            <a:r>
              <a:rPr lang="en-US" sz="2200" dirty="0" err="1"/>
              <a:t>centre</a:t>
            </a:r>
            <a:br>
              <a:rPr lang="en-US" sz="2200" dirty="0"/>
            </a:br>
            <a:r>
              <a:rPr lang="en-US" sz="2200" b="1" dirty="0"/>
              <a:t>WHO</a:t>
            </a:r>
            <a:r>
              <a:rPr lang="en-US" sz="2200" dirty="0"/>
              <a:t>: Basil direct impact, clients, businesses that depending on basil ordering organic</a:t>
            </a:r>
            <a:br>
              <a:rPr lang="en-US" sz="2200" dirty="0"/>
            </a:br>
            <a:r>
              <a:rPr lang="en-US" sz="2200" dirty="0"/>
              <a:t>Basil to lead this </a:t>
            </a:r>
            <a:r>
              <a:rPr lang="en-US" sz="2200" dirty="0" err="1"/>
              <a:t>endeavour</a:t>
            </a:r>
            <a:r>
              <a:rPr lang="en-US" sz="2200" dirty="0"/>
              <a:t>, also if additional staffing is required they would be responsible for designated areas</a:t>
            </a:r>
            <a:br>
              <a:rPr lang="en-US" sz="2200" dirty="0"/>
            </a:br>
            <a:r>
              <a:rPr lang="en-US" sz="2200" b="1" dirty="0"/>
              <a:t>WHERE:</a:t>
            </a:r>
            <a:r>
              <a:rPr lang="en-US" sz="2200" dirty="0"/>
              <a:t> Coventry and the immediate vicinity of Basil business </a:t>
            </a:r>
            <a:br>
              <a:rPr lang="en-US" sz="2200" dirty="0"/>
            </a:br>
            <a:r>
              <a:rPr lang="en-US" sz="2200" dirty="0"/>
              <a:t>This to be done in and around Coventry with hope of scaling if successful</a:t>
            </a:r>
            <a:br>
              <a:rPr lang="en-US" sz="2200" dirty="0"/>
            </a:br>
            <a:r>
              <a:rPr lang="en-US" sz="2200" b="1" dirty="0"/>
              <a:t>WHEN:</a:t>
            </a:r>
            <a:r>
              <a:rPr lang="en-US" sz="2200" dirty="0"/>
              <a:t> since covid of 2020 to present</a:t>
            </a:r>
            <a:br>
              <a:rPr lang="en-US" sz="2200" dirty="0"/>
            </a:br>
            <a:r>
              <a:rPr lang="en-US" sz="2200" dirty="0"/>
              <a:t>In the immediate</a:t>
            </a:r>
            <a:br>
              <a:rPr lang="en-US" sz="2200" dirty="0"/>
            </a:br>
            <a:r>
              <a:rPr lang="en-US" sz="2200" b="1" dirty="0"/>
              <a:t>HOW</a:t>
            </a:r>
            <a:r>
              <a:rPr lang="en-US" sz="2200" dirty="0"/>
              <a:t>        </a:t>
            </a:r>
            <a:br>
              <a:rPr lang="en-US" sz="2200" dirty="0"/>
            </a:br>
            <a:r>
              <a:rPr lang="en-US" sz="2200" b="1" dirty="0" err="1"/>
              <a:t>HOW</a:t>
            </a:r>
            <a:r>
              <a:rPr lang="en-US" sz="2200" b="1" dirty="0"/>
              <a:t> MUCH</a:t>
            </a:r>
            <a:r>
              <a:rPr lang="en-US" sz="2200" dirty="0"/>
              <a:t>: business has stagnated to 25% below pre pandemic </a:t>
            </a:r>
            <a:br>
              <a:rPr lang="en-US" sz="2200" dirty="0"/>
            </a:br>
            <a:r>
              <a:rPr lang="en-US" sz="2200" dirty="0"/>
              <a:t>to be costed</a:t>
            </a:r>
            <a:endParaRPr lang="en-GB" sz="2200" dirty="0"/>
          </a:p>
        </p:txBody>
      </p:sp>
    </p:spTree>
    <p:extLst>
      <p:ext uri="{BB962C8B-B14F-4D97-AF65-F5344CB8AC3E}">
        <p14:creationId xmlns:p14="http://schemas.microsoft.com/office/powerpoint/2010/main" val="3329977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6BB1C-DCD1-4784-993B-626786795F76}"/>
              </a:ext>
            </a:extLst>
          </p:cNvPr>
          <p:cNvSpPr>
            <a:spLocks noGrp="1"/>
          </p:cNvSpPr>
          <p:nvPr>
            <p:ph type="title"/>
          </p:nvPr>
        </p:nvSpPr>
        <p:spPr>
          <a:xfrm>
            <a:off x="389965" y="363071"/>
            <a:ext cx="11618259" cy="6387353"/>
          </a:xfrm>
        </p:spPr>
        <p:txBody>
          <a:bodyPr>
            <a:normAutofit fontScale="90000"/>
          </a:bodyPr>
          <a:lstStyle/>
          <a:p>
            <a:r>
              <a:rPr lang="en-US" sz="2800" b="1" u="sng" dirty="0"/>
              <a:t>Problem: Nature and Scope:  </a:t>
            </a:r>
            <a:r>
              <a:rPr lang="en-US" sz="2400" b="1" dirty="0"/>
              <a:t>PESTLE</a:t>
            </a:r>
            <a:br>
              <a:rPr lang="en-US" sz="2400" dirty="0"/>
            </a:br>
            <a:r>
              <a:rPr lang="en-US" sz="2400" b="1" dirty="0"/>
              <a:t>Political</a:t>
            </a:r>
            <a:r>
              <a:rPr lang="en-US" sz="2400" dirty="0"/>
              <a:t>: Government policies due to covid / lockdown lead to an indirect lost in business that can be attributed to post lockdown.  Closure of retail shop, person working from home, redundancies</a:t>
            </a:r>
            <a:br>
              <a:rPr lang="en-US" sz="2400" dirty="0"/>
            </a:br>
            <a:r>
              <a:rPr lang="en-US" sz="2400" b="1" dirty="0"/>
              <a:t>Economical</a:t>
            </a:r>
            <a:r>
              <a:rPr lang="en-US" sz="2400" dirty="0"/>
              <a:t>: Unemployment due again to redundancies, Lockdown meant less money being spent on bake products, persons not visiting retail park as was case pre covid</a:t>
            </a:r>
            <a:br>
              <a:rPr lang="en-US" sz="2400" dirty="0"/>
            </a:br>
            <a:r>
              <a:rPr lang="en-US" sz="2400" b="1" dirty="0"/>
              <a:t>Social</a:t>
            </a:r>
            <a:r>
              <a:rPr lang="en-US" sz="2400" dirty="0"/>
              <a:t>: Reasons of safety lead to persons wanting to buy online, Basil would need to look at this going forward as means of supporting and or growing business</a:t>
            </a:r>
            <a:br>
              <a:rPr lang="en-US" sz="2400" dirty="0"/>
            </a:br>
            <a:r>
              <a:rPr lang="en-US" sz="2400" b="1" dirty="0"/>
              <a:t>Technological</a:t>
            </a:r>
            <a:r>
              <a:rPr lang="en-US" sz="2400" dirty="0"/>
              <a:t>: Investing in online APPS such as UBER eats or Deliveroo, as means of reaching clients not wanting to travel to retail park to purchase</a:t>
            </a:r>
            <a:br>
              <a:rPr lang="en-US" sz="2400" dirty="0"/>
            </a:br>
            <a:r>
              <a:rPr lang="en-US" sz="2400" b="1" dirty="0"/>
              <a:t>Environment</a:t>
            </a:r>
            <a:r>
              <a:rPr lang="en-US" sz="2400" dirty="0"/>
              <a:t>: maybe look at alternative source by which to procure products for his bakery. This to cut cost and ensuring production is constant. Organic supplies is weather sensitive and can disrupt</a:t>
            </a:r>
            <a:br>
              <a:rPr lang="en-US" sz="2400" dirty="0"/>
            </a:br>
            <a:r>
              <a:rPr lang="en-US" sz="2400" b="1" dirty="0"/>
              <a:t>Legal</a:t>
            </a:r>
            <a:r>
              <a:rPr lang="en-US" sz="2400" dirty="0"/>
              <a:t>: Exploring other options that can be offered to client that does not impinge on </a:t>
            </a:r>
            <a:r>
              <a:rPr lang="en-US" sz="2400" dirty="0" err="1"/>
              <a:t>whats</a:t>
            </a:r>
            <a:r>
              <a:rPr lang="en-US" sz="2400" dirty="0"/>
              <a:t> already available and still maintaining his artistic integrity which is important to Basil and his business.</a:t>
            </a:r>
            <a:endParaRPr lang="en-GB" sz="2400" dirty="0"/>
          </a:p>
        </p:txBody>
      </p:sp>
    </p:spTree>
    <p:extLst>
      <p:ext uri="{BB962C8B-B14F-4D97-AF65-F5344CB8AC3E}">
        <p14:creationId xmlns:p14="http://schemas.microsoft.com/office/powerpoint/2010/main" val="3947834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04E13-4F3A-BFFF-2FA8-DD6BCE381EAD}"/>
              </a:ext>
            </a:extLst>
          </p:cNvPr>
          <p:cNvSpPr>
            <a:spLocks noGrp="1"/>
          </p:cNvSpPr>
          <p:nvPr>
            <p:ph type="title"/>
          </p:nvPr>
        </p:nvSpPr>
        <p:spPr>
          <a:xfrm>
            <a:off x="820271" y="365126"/>
            <a:ext cx="10533529" cy="624454"/>
          </a:xfrm>
        </p:spPr>
        <p:txBody>
          <a:bodyPr>
            <a:normAutofit/>
          </a:bodyPr>
          <a:lstStyle/>
          <a:p>
            <a:r>
              <a:rPr lang="en-US" dirty="0"/>
              <a:t>Cause and Effect: Fishbone</a:t>
            </a:r>
            <a:endParaRPr lang="en-GB" dirty="0"/>
          </a:p>
        </p:txBody>
      </p:sp>
      <p:sp>
        <p:nvSpPr>
          <p:cNvPr id="3" name="Flowchart: Merge 2">
            <a:extLst>
              <a:ext uri="{FF2B5EF4-FFF2-40B4-BE49-F238E27FC236}">
                <a16:creationId xmlns:a16="http://schemas.microsoft.com/office/drawing/2014/main" id="{BC6D8A60-CC40-096D-5775-0746DF03514D}"/>
              </a:ext>
            </a:extLst>
          </p:cNvPr>
          <p:cNvSpPr/>
          <p:nvPr/>
        </p:nvSpPr>
        <p:spPr>
          <a:xfrm rot="5400000">
            <a:off x="2336114" y="2969175"/>
            <a:ext cx="685800" cy="1521373"/>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Extract 3">
            <a:extLst>
              <a:ext uri="{FF2B5EF4-FFF2-40B4-BE49-F238E27FC236}">
                <a16:creationId xmlns:a16="http://schemas.microsoft.com/office/drawing/2014/main" id="{60E13E41-60C5-3A55-1D0C-A6B6EB5D6199}"/>
              </a:ext>
            </a:extLst>
          </p:cNvPr>
          <p:cNvSpPr/>
          <p:nvPr/>
        </p:nvSpPr>
        <p:spPr>
          <a:xfrm rot="5400000">
            <a:off x="9918686" y="2845654"/>
            <a:ext cx="2242697" cy="1532728"/>
          </a:xfrm>
          <a:prstGeom prst="flowChartExtra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Decline in footfall and Sales</a:t>
            </a:r>
            <a:endParaRPr lang="en-GB" dirty="0"/>
          </a:p>
        </p:txBody>
      </p:sp>
      <p:cxnSp>
        <p:nvCxnSpPr>
          <p:cNvPr id="6" name="Straight Connector 5">
            <a:extLst>
              <a:ext uri="{FF2B5EF4-FFF2-40B4-BE49-F238E27FC236}">
                <a16:creationId xmlns:a16="http://schemas.microsoft.com/office/drawing/2014/main" id="{41841E75-7205-8A91-11F3-CB9C542DDDA6}"/>
              </a:ext>
            </a:extLst>
          </p:cNvPr>
          <p:cNvCxnSpPr>
            <a:cxnSpLocks/>
            <a:stCxn id="4" idx="2"/>
          </p:cNvCxnSpPr>
          <p:nvPr/>
        </p:nvCxnSpPr>
        <p:spPr>
          <a:xfrm flipH="1">
            <a:off x="3519346" y="3612019"/>
            <a:ext cx="6754325" cy="13755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D376CCF-8C30-FE1B-2712-B6DB84B7571F}"/>
              </a:ext>
            </a:extLst>
          </p:cNvPr>
          <p:cNvCxnSpPr>
            <a:cxnSpLocks/>
          </p:cNvCxnSpPr>
          <p:nvPr/>
        </p:nvCxnSpPr>
        <p:spPr>
          <a:xfrm flipH="1">
            <a:off x="8040746" y="3647263"/>
            <a:ext cx="1169111" cy="1534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54ACF28-4098-29D3-2DE4-BA7072BB12E3}"/>
              </a:ext>
            </a:extLst>
          </p:cNvPr>
          <p:cNvCxnSpPr>
            <a:cxnSpLocks/>
          </p:cNvCxnSpPr>
          <p:nvPr/>
        </p:nvCxnSpPr>
        <p:spPr>
          <a:xfrm>
            <a:off x="7664669" y="2364666"/>
            <a:ext cx="1166323" cy="13036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FBB05CA-03F3-60E3-D117-0C52782A865E}"/>
              </a:ext>
            </a:extLst>
          </p:cNvPr>
          <p:cNvCxnSpPr>
            <a:cxnSpLocks/>
          </p:cNvCxnSpPr>
          <p:nvPr/>
        </p:nvCxnSpPr>
        <p:spPr>
          <a:xfrm flipH="1">
            <a:off x="5973818" y="3724280"/>
            <a:ext cx="1119724" cy="14968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EE70A1C-837B-4E5E-5027-FF7D74C1AA16}"/>
              </a:ext>
            </a:extLst>
          </p:cNvPr>
          <p:cNvCxnSpPr>
            <a:cxnSpLocks/>
          </p:cNvCxnSpPr>
          <p:nvPr/>
        </p:nvCxnSpPr>
        <p:spPr>
          <a:xfrm>
            <a:off x="5556304" y="2586407"/>
            <a:ext cx="1166323" cy="108193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56227DB-06C7-3937-0593-07ED1B502DA4}"/>
              </a:ext>
            </a:extLst>
          </p:cNvPr>
          <p:cNvCxnSpPr>
            <a:cxnSpLocks/>
          </p:cNvCxnSpPr>
          <p:nvPr/>
        </p:nvCxnSpPr>
        <p:spPr>
          <a:xfrm flipH="1">
            <a:off x="3902627" y="3746450"/>
            <a:ext cx="1358961" cy="1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AF4193-38C8-B3C6-B3DE-39064E463368}"/>
              </a:ext>
            </a:extLst>
          </p:cNvPr>
          <p:cNvCxnSpPr>
            <a:cxnSpLocks/>
          </p:cNvCxnSpPr>
          <p:nvPr/>
        </p:nvCxnSpPr>
        <p:spPr>
          <a:xfrm>
            <a:off x="3128344" y="2500918"/>
            <a:ext cx="1523100" cy="11867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Connector: Elbow 26">
            <a:extLst>
              <a:ext uri="{FF2B5EF4-FFF2-40B4-BE49-F238E27FC236}">
                <a16:creationId xmlns:a16="http://schemas.microsoft.com/office/drawing/2014/main" id="{7BF2B19D-D40A-60CE-6FBE-06FD1368BCC9}"/>
              </a:ext>
            </a:extLst>
          </p:cNvPr>
          <p:cNvCxnSpPr>
            <a:cxnSpLocks/>
          </p:cNvCxnSpPr>
          <p:nvPr/>
        </p:nvCxnSpPr>
        <p:spPr>
          <a:xfrm rot="10800000" flipV="1">
            <a:off x="7664670" y="1962022"/>
            <a:ext cx="2017213" cy="42740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D5EB54CB-E536-A67C-9FA7-AE30064F0A2D}"/>
              </a:ext>
            </a:extLst>
          </p:cNvPr>
          <p:cNvCxnSpPr>
            <a:cxnSpLocks/>
            <a:endCxn id="107" idx="0"/>
          </p:cNvCxnSpPr>
          <p:nvPr/>
        </p:nvCxnSpPr>
        <p:spPr>
          <a:xfrm flipV="1">
            <a:off x="3439110" y="2389430"/>
            <a:ext cx="1321056" cy="369932"/>
          </a:xfrm>
          <a:prstGeom prst="bentConnector4">
            <a:avLst>
              <a:gd name="adj1" fmla="val 17543"/>
              <a:gd name="adj2" fmla="val 101084"/>
            </a:avLst>
          </a:prstGeom>
        </p:spPr>
        <p:style>
          <a:lnRef idx="1">
            <a:schemeClr val="accent1"/>
          </a:lnRef>
          <a:fillRef idx="0">
            <a:schemeClr val="accent1"/>
          </a:fillRef>
          <a:effectRef idx="0">
            <a:schemeClr val="accent1"/>
          </a:effectRef>
          <a:fontRef idx="minor">
            <a:schemeClr val="tx1"/>
          </a:fontRef>
        </p:style>
      </p:cxnSp>
      <p:cxnSp>
        <p:nvCxnSpPr>
          <p:cNvPr id="42" name="Connector: Elbow 41">
            <a:extLst>
              <a:ext uri="{FF2B5EF4-FFF2-40B4-BE49-F238E27FC236}">
                <a16:creationId xmlns:a16="http://schemas.microsoft.com/office/drawing/2014/main" id="{D5D1BAD4-8E27-7504-865D-6F8573A0F103}"/>
              </a:ext>
            </a:extLst>
          </p:cNvPr>
          <p:cNvCxnSpPr>
            <a:cxnSpLocks/>
          </p:cNvCxnSpPr>
          <p:nvPr/>
        </p:nvCxnSpPr>
        <p:spPr>
          <a:xfrm flipV="1">
            <a:off x="5617704" y="1867673"/>
            <a:ext cx="1412374" cy="718734"/>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46" name="Connector: Elbow 45">
            <a:extLst>
              <a:ext uri="{FF2B5EF4-FFF2-40B4-BE49-F238E27FC236}">
                <a16:creationId xmlns:a16="http://schemas.microsoft.com/office/drawing/2014/main" id="{C494188E-D763-E375-E24D-992280E21D16}"/>
              </a:ext>
            </a:extLst>
          </p:cNvPr>
          <p:cNvCxnSpPr>
            <a:cxnSpLocks/>
          </p:cNvCxnSpPr>
          <p:nvPr/>
        </p:nvCxnSpPr>
        <p:spPr>
          <a:xfrm>
            <a:off x="6096000" y="5124655"/>
            <a:ext cx="1766938" cy="243507"/>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7FF99DEE-413F-4303-8458-1E78A3364E3E}"/>
              </a:ext>
            </a:extLst>
          </p:cNvPr>
          <p:cNvSpPr txBox="1"/>
          <p:nvPr/>
        </p:nvSpPr>
        <p:spPr>
          <a:xfrm>
            <a:off x="9387665" y="4868917"/>
            <a:ext cx="1389298" cy="600164"/>
          </a:xfrm>
          <a:prstGeom prst="rect">
            <a:avLst/>
          </a:prstGeom>
          <a:noFill/>
        </p:spPr>
        <p:txBody>
          <a:bodyPr wrap="square" rtlCol="0">
            <a:spAutoFit/>
          </a:bodyPr>
          <a:lstStyle/>
          <a:p>
            <a:r>
              <a:rPr lang="en-US" sz="1100" dirty="0"/>
              <a:t>Waiting time</a:t>
            </a:r>
          </a:p>
          <a:p>
            <a:r>
              <a:rPr lang="en-US" sz="1100" dirty="0"/>
              <a:t>Telephone response</a:t>
            </a:r>
          </a:p>
          <a:p>
            <a:r>
              <a:rPr lang="en-US" sz="1100" dirty="0"/>
              <a:t>Online service</a:t>
            </a:r>
            <a:endParaRPr lang="en-GB" sz="1100" dirty="0"/>
          </a:p>
        </p:txBody>
      </p:sp>
      <p:cxnSp>
        <p:nvCxnSpPr>
          <p:cNvPr id="51" name="Connector: Elbow 50">
            <a:extLst>
              <a:ext uri="{FF2B5EF4-FFF2-40B4-BE49-F238E27FC236}">
                <a16:creationId xmlns:a16="http://schemas.microsoft.com/office/drawing/2014/main" id="{057842CB-D12E-4A1C-D7A2-7B6DE023E3D1}"/>
              </a:ext>
            </a:extLst>
          </p:cNvPr>
          <p:cNvCxnSpPr>
            <a:cxnSpLocks/>
          </p:cNvCxnSpPr>
          <p:nvPr/>
        </p:nvCxnSpPr>
        <p:spPr>
          <a:xfrm rot="10800000">
            <a:off x="8157355" y="5011870"/>
            <a:ext cx="2250818" cy="265391"/>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5" name="Connector: Elbow 54">
            <a:extLst>
              <a:ext uri="{FF2B5EF4-FFF2-40B4-BE49-F238E27FC236}">
                <a16:creationId xmlns:a16="http://schemas.microsoft.com/office/drawing/2014/main" id="{36C16D23-4464-D5AA-85CF-DE492E71249F}"/>
              </a:ext>
            </a:extLst>
          </p:cNvPr>
          <p:cNvCxnSpPr>
            <a:cxnSpLocks/>
          </p:cNvCxnSpPr>
          <p:nvPr/>
        </p:nvCxnSpPr>
        <p:spPr>
          <a:xfrm rot="10800000">
            <a:off x="4210967" y="5095777"/>
            <a:ext cx="1406737" cy="447996"/>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9D5587E8-D389-8A45-F7EC-B3A5D293C031}"/>
              </a:ext>
            </a:extLst>
          </p:cNvPr>
          <p:cNvSpPr txBox="1"/>
          <p:nvPr/>
        </p:nvSpPr>
        <p:spPr>
          <a:xfrm>
            <a:off x="4101353" y="3176337"/>
            <a:ext cx="1375441" cy="369332"/>
          </a:xfrm>
          <a:prstGeom prst="rect">
            <a:avLst/>
          </a:prstGeom>
          <a:noFill/>
        </p:spPr>
        <p:txBody>
          <a:bodyPr wrap="none" rtlCol="0">
            <a:spAutoFit/>
          </a:bodyPr>
          <a:lstStyle/>
          <a:p>
            <a:r>
              <a:rPr lang="en-US" b="1" dirty="0"/>
              <a:t>Budget/Cost</a:t>
            </a:r>
            <a:endParaRPr lang="en-GB" b="1" dirty="0"/>
          </a:p>
        </p:txBody>
      </p:sp>
      <p:sp>
        <p:nvSpPr>
          <p:cNvPr id="107" name="TextBox 106">
            <a:extLst>
              <a:ext uri="{FF2B5EF4-FFF2-40B4-BE49-F238E27FC236}">
                <a16:creationId xmlns:a16="http://schemas.microsoft.com/office/drawing/2014/main" id="{C371EB45-B1EF-9A35-23E0-0B5ACDF02AD7}"/>
              </a:ext>
            </a:extLst>
          </p:cNvPr>
          <p:cNvSpPr txBox="1"/>
          <p:nvPr/>
        </p:nvSpPr>
        <p:spPr>
          <a:xfrm>
            <a:off x="3902627" y="2389430"/>
            <a:ext cx="1715077" cy="769441"/>
          </a:xfrm>
          <a:prstGeom prst="rect">
            <a:avLst/>
          </a:prstGeom>
          <a:noFill/>
        </p:spPr>
        <p:txBody>
          <a:bodyPr wrap="square" rtlCol="0">
            <a:spAutoFit/>
          </a:bodyPr>
          <a:lstStyle/>
          <a:p>
            <a:r>
              <a:rPr lang="en-US" sz="1100" dirty="0"/>
              <a:t>Rent </a:t>
            </a:r>
          </a:p>
          <a:p>
            <a:r>
              <a:rPr lang="en-US" sz="1100" dirty="0"/>
              <a:t>Hiring additional </a:t>
            </a:r>
            <a:r>
              <a:rPr lang="en-US" sz="1100" dirty="0" err="1"/>
              <a:t>labour</a:t>
            </a:r>
            <a:endParaRPr lang="en-US" sz="1100" dirty="0"/>
          </a:p>
          <a:p>
            <a:r>
              <a:rPr lang="en-US" sz="1100" dirty="0"/>
              <a:t>Cost of investing in new technology</a:t>
            </a:r>
            <a:endParaRPr lang="en-GB" sz="1100" dirty="0"/>
          </a:p>
        </p:txBody>
      </p:sp>
      <p:sp>
        <p:nvSpPr>
          <p:cNvPr id="112" name="TextBox 111">
            <a:extLst>
              <a:ext uri="{FF2B5EF4-FFF2-40B4-BE49-F238E27FC236}">
                <a16:creationId xmlns:a16="http://schemas.microsoft.com/office/drawing/2014/main" id="{EF3FE24C-E9CD-D0B4-AB9D-81038A99059E}"/>
              </a:ext>
            </a:extLst>
          </p:cNvPr>
          <p:cNvSpPr txBox="1"/>
          <p:nvPr/>
        </p:nvSpPr>
        <p:spPr>
          <a:xfrm>
            <a:off x="6441139" y="3158871"/>
            <a:ext cx="1412374" cy="369332"/>
          </a:xfrm>
          <a:prstGeom prst="rect">
            <a:avLst/>
          </a:prstGeom>
          <a:noFill/>
        </p:spPr>
        <p:txBody>
          <a:bodyPr wrap="none" rtlCol="0">
            <a:spAutoFit/>
          </a:bodyPr>
          <a:lstStyle/>
          <a:p>
            <a:r>
              <a:rPr lang="en-US" b="1" dirty="0"/>
              <a:t>Environment</a:t>
            </a:r>
            <a:endParaRPr lang="en-GB" b="1" dirty="0"/>
          </a:p>
        </p:txBody>
      </p:sp>
      <p:sp>
        <p:nvSpPr>
          <p:cNvPr id="113" name="TextBox 112">
            <a:extLst>
              <a:ext uri="{FF2B5EF4-FFF2-40B4-BE49-F238E27FC236}">
                <a16:creationId xmlns:a16="http://schemas.microsoft.com/office/drawing/2014/main" id="{FB5065FF-616B-AB59-AD38-7D3DB53A5C73}"/>
              </a:ext>
            </a:extLst>
          </p:cNvPr>
          <p:cNvSpPr txBox="1"/>
          <p:nvPr/>
        </p:nvSpPr>
        <p:spPr>
          <a:xfrm>
            <a:off x="6441139" y="1962022"/>
            <a:ext cx="1069524" cy="707886"/>
          </a:xfrm>
          <a:prstGeom prst="rect">
            <a:avLst/>
          </a:prstGeom>
          <a:noFill/>
        </p:spPr>
        <p:txBody>
          <a:bodyPr wrap="none" rtlCol="0">
            <a:spAutoFit/>
          </a:bodyPr>
          <a:lstStyle/>
          <a:p>
            <a:r>
              <a:rPr lang="en-US" sz="1100" dirty="0"/>
              <a:t>Crop failure</a:t>
            </a:r>
          </a:p>
          <a:p>
            <a:r>
              <a:rPr lang="en-US" sz="1100" dirty="0"/>
              <a:t>Sourcing locally</a:t>
            </a:r>
          </a:p>
          <a:p>
            <a:endParaRPr lang="en-GB" dirty="0"/>
          </a:p>
        </p:txBody>
      </p:sp>
      <p:sp>
        <p:nvSpPr>
          <p:cNvPr id="121" name="TextBox 120">
            <a:extLst>
              <a:ext uri="{FF2B5EF4-FFF2-40B4-BE49-F238E27FC236}">
                <a16:creationId xmlns:a16="http://schemas.microsoft.com/office/drawing/2014/main" id="{A47FF6F7-B261-29E8-8604-2D756D3374A1}"/>
              </a:ext>
            </a:extLst>
          </p:cNvPr>
          <p:cNvSpPr txBox="1"/>
          <p:nvPr/>
        </p:nvSpPr>
        <p:spPr>
          <a:xfrm>
            <a:off x="9075354" y="1867673"/>
            <a:ext cx="2015295" cy="600164"/>
          </a:xfrm>
          <a:prstGeom prst="rect">
            <a:avLst/>
          </a:prstGeom>
          <a:noFill/>
        </p:spPr>
        <p:txBody>
          <a:bodyPr wrap="none" rtlCol="0">
            <a:spAutoFit/>
          </a:bodyPr>
          <a:lstStyle/>
          <a:p>
            <a:r>
              <a:rPr lang="en-US" sz="1100" dirty="0"/>
              <a:t>Less people visiting retail </a:t>
            </a:r>
            <a:r>
              <a:rPr lang="en-US" sz="1100" dirty="0" err="1"/>
              <a:t>centre</a:t>
            </a:r>
            <a:endParaRPr lang="en-US" sz="1100" dirty="0"/>
          </a:p>
          <a:p>
            <a:r>
              <a:rPr lang="en-US" sz="1100" dirty="0"/>
              <a:t>Working from Home</a:t>
            </a:r>
          </a:p>
          <a:p>
            <a:r>
              <a:rPr lang="en-US" sz="1100" dirty="0"/>
              <a:t>Less income </a:t>
            </a:r>
            <a:endParaRPr lang="en-GB" sz="1100" dirty="0"/>
          </a:p>
        </p:txBody>
      </p:sp>
      <p:sp>
        <p:nvSpPr>
          <p:cNvPr id="122" name="TextBox 121">
            <a:extLst>
              <a:ext uri="{FF2B5EF4-FFF2-40B4-BE49-F238E27FC236}">
                <a16:creationId xmlns:a16="http://schemas.microsoft.com/office/drawing/2014/main" id="{10C2824E-070E-31F4-37A2-8C6A24AE1A5F}"/>
              </a:ext>
            </a:extLst>
          </p:cNvPr>
          <p:cNvSpPr txBox="1"/>
          <p:nvPr/>
        </p:nvSpPr>
        <p:spPr>
          <a:xfrm>
            <a:off x="8293768" y="2759362"/>
            <a:ext cx="838178" cy="369332"/>
          </a:xfrm>
          <a:prstGeom prst="rect">
            <a:avLst/>
          </a:prstGeom>
          <a:noFill/>
        </p:spPr>
        <p:txBody>
          <a:bodyPr wrap="none" rtlCol="0">
            <a:spAutoFit/>
          </a:bodyPr>
          <a:lstStyle/>
          <a:p>
            <a:r>
              <a:rPr lang="en-US" b="1" dirty="0"/>
              <a:t>People</a:t>
            </a:r>
            <a:endParaRPr lang="en-GB" b="1" dirty="0"/>
          </a:p>
        </p:txBody>
      </p:sp>
      <p:sp>
        <p:nvSpPr>
          <p:cNvPr id="123" name="TextBox 122">
            <a:extLst>
              <a:ext uri="{FF2B5EF4-FFF2-40B4-BE49-F238E27FC236}">
                <a16:creationId xmlns:a16="http://schemas.microsoft.com/office/drawing/2014/main" id="{F42E2130-95A9-FB85-4854-36FB8B8D8188}"/>
              </a:ext>
            </a:extLst>
          </p:cNvPr>
          <p:cNvSpPr txBox="1"/>
          <p:nvPr/>
        </p:nvSpPr>
        <p:spPr>
          <a:xfrm>
            <a:off x="6561221" y="4507832"/>
            <a:ext cx="1215589" cy="369332"/>
          </a:xfrm>
          <a:prstGeom prst="rect">
            <a:avLst/>
          </a:prstGeom>
          <a:noFill/>
        </p:spPr>
        <p:txBody>
          <a:bodyPr wrap="none" rtlCol="0">
            <a:spAutoFit/>
          </a:bodyPr>
          <a:lstStyle/>
          <a:p>
            <a:r>
              <a:rPr lang="en-US" b="1" dirty="0"/>
              <a:t>Innovation</a:t>
            </a:r>
            <a:endParaRPr lang="en-GB" b="1" dirty="0"/>
          </a:p>
        </p:txBody>
      </p:sp>
      <p:sp>
        <p:nvSpPr>
          <p:cNvPr id="124" name="TextBox 123">
            <a:extLst>
              <a:ext uri="{FF2B5EF4-FFF2-40B4-BE49-F238E27FC236}">
                <a16:creationId xmlns:a16="http://schemas.microsoft.com/office/drawing/2014/main" id="{8020F2C4-4B26-AEA6-C506-A2C91C17E2D2}"/>
              </a:ext>
            </a:extLst>
          </p:cNvPr>
          <p:cNvSpPr txBox="1"/>
          <p:nvPr/>
        </p:nvSpPr>
        <p:spPr>
          <a:xfrm>
            <a:off x="7664669" y="5413190"/>
            <a:ext cx="1099981" cy="600164"/>
          </a:xfrm>
          <a:prstGeom prst="rect">
            <a:avLst/>
          </a:prstGeom>
          <a:noFill/>
        </p:spPr>
        <p:txBody>
          <a:bodyPr wrap="none" rtlCol="0">
            <a:spAutoFit/>
          </a:bodyPr>
          <a:lstStyle/>
          <a:p>
            <a:r>
              <a:rPr lang="en-US" sz="1100" dirty="0"/>
              <a:t>Apps</a:t>
            </a:r>
          </a:p>
          <a:p>
            <a:r>
              <a:rPr lang="en-US" sz="1100" dirty="0"/>
              <a:t>QR codes</a:t>
            </a:r>
          </a:p>
          <a:p>
            <a:r>
              <a:rPr lang="en-US" sz="1100" dirty="0"/>
              <a:t>Click and collect</a:t>
            </a:r>
            <a:endParaRPr lang="en-GB" sz="1100" dirty="0"/>
          </a:p>
        </p:txBody>
      </p:sp>
      <p:sp>
        <p:nvSpPr>
          <p:cNvPr id="125" name="TextBox 124">
            <a:extLst>
              <a:ext uri="{FF2B5EF4-FFF2-40B4-BE49-F238E27FC236}">
                <a16:creationId xmlns:a16="http://schemas.microsoft.com/office/drawing/2014/main" id="{8AF2A03F-EEAB-8F96-2BCD-5AFE3A8157A4}"/>
              </a:ext>
            </a:extLst>
          </p:cNvPr>
          <p:cNvSpPr txBox="1"/>
          <p:nvPr/>
        </p:nvSpPr>
        <p:spPr>
          <a:xfrm>
            <a:off x="4760166" y="4507832"/>
            <a:ext cx="983603" cy="369332"/>
          </a:xfrm>
          <a:prstGeom prst="rect">
            <a:avLst/>
          </a:prstGeom>
          <a:noFill/>
        </p:spPr>
        <p:txBody>
          <a:bodyPr wrap="none" rtlCol="0">
            <a:spAutoFit/>
          </a:bodyPr>
          <a:lstStyle/>
          <a:p>
            <a:r>
              <a:rPr lang="en-US" b="1" dirty="0"/>
              <a:t>Logistics</a:t>
            </a:r>
            <a:endParaRPr lang="en-GB" b="1" dirty="0"/>
          </a:p>
        </p:txBody>
      </p:sp>
      <p:sp>
        <p:nvSpPr>
          <p:cNvPr id="126" name="TextBox 125">
            <a:extLst>
              <a:ext uri="{FF2B5EF4-FFF2-40B4-BE49-F238E27FC236}">
                <a16:creationId xmlns:a16="http://schemas.microsoft.com/office/drawing/2014/main" id="{AFE0CF62-A6C8-B113-A297-B35ED487FB87}"/>
              </a:ext>
            </a:extLst>
          </p:cNvPr>
          <p:cNvSpPr txBox="1"/>
          <p:nvPr/>
        </p:nvSpPr>
        <p:spPr>
          <a:xfrm>
            <a:off x="5261588" y="5469081"/>
            <a:ext cx="1944763" cy="430887"/>
          </a:xfrm>
          <a:prstGeom prst="rect">
            <a:avLst/>
          </a:prstGeom>
          <a:noFill/>
        </p:spPr>
        <p:txBody>
          <a:bodyPr wrap="none" rtlCol="0">
            <a:spAutoFit/>
          </a:bodyPr>
          <a:lstStyle/>
          <a:p>
            <a:r>
              <a:rPr lang="en-US" sz="1100" dirty="0"/>
              <a:t>Sourcing and </a:t>
            </a:r>
          </a:p>
          <a:p>
            <a:r>
              <a:rPr lang="en-US" sz="1100" dirty="0"/>
              <a:t>Transportation of raw material</a:t>
            </a:r>
            <a:endParaRPr lang="en-GB" sz="1100" dirty="0"/>
          </a:p>
        </p:txBody>
      </p:sp>
      <p:sp>
        <p:nvSpPr>
          <p:cNvPr id="127" name="TextBox 126">
            <a:extLst>
              <a:ext uri="{FF2B5EF4-FFF2-40B4-BE49-F238E27FC236}">
                <a16:creationId xmlns:a16="http://schemas.microsoft.com/office/drawing/2014/main" id="{1F880F1D-CF7A-8ADE-12B8-B6B50EC38800}"/>
              </a:ext>
            </a:extLst>
          </p:cNvPr>
          <p:cNvSpPr txBox="1"/>
          <p:nvPr/>
        </p:nvSpPr>
        <p:spPr>
          <a:xfrm>
            <a:off x="9075354" y="4072762"/>
            <a:ext cx="1257973" cy="369332"/>
          </a:xfrm>
          <a:prstGeom prst="rect">
            <a:avLst/>
          </a:prstGeom>
          <a:noFill/>
        </p:spPr>
        <p:txBody>
          <a:bodyPr wrap="none" rtlCol="0">
            <a:spAutoFit/>
          </a:bodyPr>
          <a:lstStyle/>
          <a:p>
            <a:r>
              <a:rPr lang="en-US" b="1" dirty="0"/>
              <a:t>Technology</a:t>
            </a:r>
            <a:endParaRPr lang="en-GB" b="1" dirty="0"/>
          </a:p>
        </p:txBody>
      </p:sp>
    </p:spTree>
    <p:extLst>
      <p:ext uri="{BB962C8B-B14F-4D97-AF65-F5344CB8AC3E}">
        <p14:creationId xmlns:p14="http://schemas.microsoft.com/office/powerpoint/2010/main" val="4140058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8A583-0CDF-2F28-C115-1231FEA1E340}"/>
              </a:ext>
            </a:extLst>
          </p:cNvPr>
          <p:cNvSpPr>
            <a:spLocks noGrp="1"/>
          </p:cNvSpPr>
          <p:nvPr>
            <p:ph type="title"/>
          </p:nvPr>
        </p:nvSpPr>
        <p:spPr>
          <a:xfrm>
            <a:off x="201706" y="309283"/>
            <a:ext cx="11793069" cy="5997388"/>
          </a:xfrm>
        </p:spPr>
        <p:txBody>
          <a:bodyPr>
            <a:normAutofit/>
          </a:bodyPr>
          <a:lstStyle/>
          <a:p>
            <a:r>
              <a:rPr lang="en-US" b="1" u="sng" dirty="0"/>
              <a:t>Conclusion</a:t>
            </a:r>
            <a:br>
              <a:rPr lang="en-US" dirty="0"/>
            </a:br>
            <a:br>
              <a:rPr lang="en-US" dirty="0"/>
            </a:br>
            <a:r>
              <a:rPr lang="en-US" dirty="0"/>
              <a:t>Basil business has stagnated and he will need to modernize if he wishes to continue operating in Coventry.</a:t>
            </a:r>
            <a:br>
              <a:rPr lang="en-US" dirty="0"/>
            </a:br>
            <a:r>
              <a:rPr lang="en-US" dirty="0"/>
              <a:t>Foot traffic is not what it use to be and hence he needs to find alternative source of generating </a:t>
            </a:r>
            <a:br>
              <a:rPr lang="en-US" dirty="0"/>
            </a:br>
            <a:r>
              <a:rPr lang="en-US" dirty="0"/>
              <a:t>1. Visibility in order to increase sales</a:t>
            </a:r>
            <a:br>
              <a:rPr lang="en-US" dirty="0"/>
            </a:br>
            <a:r>
              <a:rPr lang="en-US" dirty="0"/>
              <a:t>2. Win back and maintain pre covid clients who are no longer visiting the retail park</a:t>
            </a:r>
            <a:endParaRPr lang="en-GB" dirty="0"/>
          </a:p>
        </p:txBody>
      </p:sp>
    </p:spTree>
    <p:extLst>
      <p:ext uri="{BB962C8B-B14F-4D97-AF65-F5344CB8AC3E}">
        <p14:creationId xmlns:p14="http://schemas.microsoft.com/office/powerpoint/2010/main" val="1498837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D5104-2D21-D2B8-819F-7627CB4F7424}"/>
              </a:ext>
            </a:extLst>
          </p:cNvPr>
          <p:cNvSpPr>
            <a:spLocks noGrp="1"/>
          </p:cNvSpPr>
          <p:nvPr>
            <p:ph type="title"/>
          </p:nvPr>
        </p:nvSpPr>
        <p:spPr/>
        <p:txBody>
          <a:bodyPr>
            <a:normAutofit fontScale="90000"/>
          </a:bodyPr>
          <a:lstStyle/>
          <a:p>
            <a:r>
              <a:rPr lang="en-US" dirty="0" err="1"/>
              <a:t>ReferencE</a:t>
            </a:r>
            <a:br>
              <a:rPr lang="en-US" dirty="0"/>
            </a:br>
            <a:br>
              <a:rPr lang="en-US" dirty="0"/>
            </a:br>
            <a:br>
              <a:rPr lang="en-US" dirty="0"/>
            </a:br>
            <a:r>
              <a:rPr lang="en-US" dirty="0"/>
              <a:t>CIPD (2025) </a:t>
            </a:r>
            <a:r>
              <a:rPr lang="en-US" i="1" dirty="0"/>
              <a:t>PESTLE ANALYSIS </a:t>
            </a:r>
            <a:r>
              <a:rPr lang="en-US" dirty="0"/>
              <a:t>Available at: </a:t>
            </a:r>
            <a:r>
              <a:rPr lang="en-US" dirty="0">
                <a:hlinkClick r:id="rId2"/>
              </a:rPr>
              <a:t>https://www.cipd.org/en/knowledge/factsheets/pestle-analysis-factsheet/</a:t>
            </a:r>
            <a:r>
              <a:rPr lang="en-US" dirty="0"/>
              <a:t> (Accessed: 12 February 2025</a:t>
            </a:r>
            <a:br>
              <a:rPr lang="en-US" dirty="0"/>
            </a:br>
            <a:r>
              <a:rPr lang="en-GB" u="sng" dirty="0">
                <a:solidFill>
                  <a:srgbClr val="0000FF"/>
                </a:solidFill>
                <a:uFill>
                  <a:solidFill>
                    <a:srgbClr val="0000FF"/>
                  </a:solidFill>
                </a:uFill>
                <a:hlinkClick r:id="rId3"/>
              </a:rPr>
              <a:t>https://www.youtube.com/watch?v=2rJRVv-NOaA</a:t>
            </a:r>
            <a:br>
              <a:rPr lang="en-GB" u="sng" dirty="0">
                <a:solidFill>
                  <a:srgbClr val="0000FF"/>
                </a:solidFill>
                <a:uFill>
                  <a:solidFill>
                    <a:srgbClr val="0000FF"/>
                  </a:solidFill>
                </a:uFill>
              </a:rPr>
            </a:br>
            <a:endParaRPr lang="en-GB" dirty="0"/>
          </a:p>
        </p:txBody>
      </p:sp>
    </p:spTree>
    <p:extLst>
      <p:ext uri="{BB962C8B-B14F-4D97-AF65-F5344CB8AC3E}">
        <p14:creationId xmlns:p14="http://schemas.microsoft.com/office/powerpoint/2010/main" val="389511592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267</TotalTime>
  <Words>739</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Gill Sans MT</vt:lpstr>
      <vt:lpstr>Gallery</vt:lpstr>
      <vt:lpstr>     MODULE NAME: Problem Solving and Decision Making MODULE CODE: LCLM 4004 STUDENT NAME: Rohan McKenzie STUDENT ID: 2533628 LECTURER: Dr. Richard Ashaye Assignment 1  </vt:lpstr>
      <vt:lpstr>Introduction</vt:lpstr>
      <vt:lpstr>OVERVIEW</vt:lpstr>
      <vt:lpstr>Company Background Basil Bakery</vt:lpstr>
      <vt:lpstr>Problem: Nature and Scope 5W2H  WHAT: Decline in sale and footfall Opportunities for online business and home delivery Utilizing UBER eats or hiring a delivery driver WHY: Less clients, closure of retail shops, redundancies, Covid 19 To grow business, potentially reaching other markets i.e persons who may never have visited Coventry Retail centre WHO: Basil direct impact, clients, businesses that depending on basil ordering organic Basil to lead this endeavour, also if additional staffing is required they would be responsible for designated areas WHERE: Coventry and the immediate vicinity of Basil business  This to be done in and around Coventry with hope of scaling if successful WHEN: since covid of 2020 to present In the immediate HOW         HOW MUCH: business has stagnated to 25% below pre pandemic  to be costed</vt:lpstr>
      <vt:lpstr>Problem: Nature and Scope:  PESTLE Political: Government policies due to covid / lockdown lead to an indirect lost in business that can be attributed to post lockdown.  Closure of retail shop, person working from home, redundancies Economical: Unemployment due again to redundancies, Lockdown meant less money being spent on bake products, persons not visiting retail park as was case pre covid Social: Reasons of safety lead to persons wanting to buy online, Basil would need to look at this going forward as means of supporting and or growing business Technological: Investing in online APPS such as UBER eats or Deliveroo, as means of reaching clients not wanting to travel to retail park to purchase Environment: maybe look at alternative source by which to procure products for his bakery. This to cut cost and ensuring production is constant. Organic supplies is weather sensitive and can disrupt Legal: Exploring other options that can be offered to client that does not impinge on whats already available and still maintaining his artistic integrity which is important to Basil and his business.</vt:lpstr>
      <vt:lpstr>Cause and Effect: Fishbone</vt:lpstr>
      <vt:lpstr>Conclusion  Basil business has stagnated and he will need to modernize if he wishes to continue operating in Coventry. Foot traffic is not what it use to be and hence he needs to find alternative source of generating  1. Visibility in order to increase sales 2. Win back and maintain pre covid clients who are no longer visiting the retail park</vt:lpstr>
      <vt:lpstr>ReferencE   CIPD (2025) PESTLE ANALYSIS Available at: https://www.cipd.org/en/knowledge/factsheets/pestle-analysis-factsheet/ (Accessed: 12 February 2025 https://www.youtube.com/watch?v=2rJRVv-NOaA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Jadon McKenzie</dc:creator>
  <cp:lastModifiedBy>Rohan McKenzie</cp:lastModifiedBy>
  <cp:revision>1</cp:revision>
  <dcterms:created xsi:type="dcterms:W3CDTF">2026-07-13T20:57:35Z</dcterms:created>
  <dcterms:modified xsi:type="dcterms:W3CDTF">2026-07-17T23:13:59Z</dcterms:modified>
</cp:coreProperties>
</file>