
<file path=[Content_Types].xml><?xml version="1.0" encoding="utf-8"?>
<Types xmlns="http://schemas.openxmlformats.org/package/2006/content-types">
  <Default Extension="1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15"/>
  </p:notesMasterIdLst>
  <p:handoutMasterIdLst>
    <p:handoutMasterId r:id="rId16"/>
  </p:handoutMasterIdLst>
  <p:sldIdLst>
    <p:sldId id="1519" r:id="rId5"/>
    <p:sldId id="1520" r:id="rId6"/>
    <p:sldId id="1502" r:id="rId7"/>
    <p:sldId id="1527" r:id="rId8"/>
    <p:sldId id="1525" r:id="rId9"/>
    <p:sldId id="1522" r:id="rId10"/>
    <p:sldId id="1524" r:id="rId11"/>
    <p:sldId id="1526" r:id="rId12"/>
    <p:sldId id="1511" r:id="rId13"/>
    <p:sldId id="151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8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M Taylor" userId="22317e82-0949-4eae-9692-97026b61cfe3" providerId="ADAL" clId="{94E8C4DE-A47D-4D94-99DB-0D308F3575FB}"/>
    <pc:docChg chg="undo custSel addSld delSld modSld sldOrd">
      <pc:chgData name="Nichola M Taylor" userId="22317e82-0949-4eae-9692-97026b61cfe3" providerId="ADAL" clId="{94E8C4DE-A47D-4D94-99DB-0D308F3575FB}" dt="2026-07-22T13:06:30.892" v="2195" actId="2696"/>
      <pc:docMkLst>
        <pc:docMk/>
      </pc:docMkLst>
      <pc:sldChg chg="modSp mod ord">
        <pc:chgData name="Nichola M Taylor" userId="22317e82-0949-4eae-9692-97026b61cfe3" providerId="ADAL" clId="{94E8C4DE-A47D-4D94-99DB-0D308F3575FB}" dt="2026-07-21T08:48:06.087" v="333" actId="27636"/>
        <pc:sldMkLst>
          <pc:docMk/>
          <pc:sldMk cId="1858387724" sldId="1502"/>
        </pc:sldMkLst>
        <pc:spChg chg="mod">
          <ac:chgData name="Nichola M Taylor" userId="22317e82-0949-4eae-9692-97026b61cfe3" providerId="ADAL" clId="{94E8C4DE-A47D-4D94-99DB-0D308F3575FB}" dt="2026-07-21T08:48:06.087" v="333" actId="27636"/>
          <ac:spMkLst>
            <pc:docMk/>
            <pc:sldMk cId="1858387724" sldId="1502"/>
            <ac:spMk id="2" creationId="{76A360D7-F74C-CD9E-C576-1CB8FFE8778E}"/>
          </ac:spMkLst>
        </pc:spChg>
      </pc:sldChg>
      <pc:sldChg chg="addSp delSp modSp mod ord chgLayout">
        <pc:chgData name="Nichola M Taylor" userId="22317e82-0949-4eae-9692-97026b61cfe3" providerId="ADAL" clId="{94E8C4DE-A47D-4D94-99DB-0D308F3575FB}" dt="2026-07-21T12:53:18.071" v="2185" actId="26606"/>
        <pc:sldMkLst>
          <pc:docMk/>
          <pc:sldMk cId="2236553916" sldId="1511"/>
        </pc:sldMkLst>
        <pc:spChg chg="mod">
          <ac:chgData name="Nichola M Taylor" userId="22317e82-0949-4eae-9692-97026b61cfe3" providerId="ADAL" clId="{94E8C4DE-A47D-4D94-99DB-0D308F3575FB}" dt="2026-07-21T12:53:18.071" v="2185" actId="26606"/>
          <ac:spMkLst>
            <pc:docMk/>
            <pc:sldMk cId="2236553916" sldId="1511"/>
            <ac:spMk id="2" creationId="{75676E2C-040E-4D92-F9F7-F61C47F4F152}"/>
          </ac:spMkLst>
        </pc:spChg>
        <pc:spChg chg="add del mod">
          <ac:chgData name="Nichola M Taylor" userId="22317e82-0949-4eae-9692-97026b61cfe3" providerId="ADAL" clId="{94E8C4DE-A47D-4D94-99DB-0D308F3575FB}" dt="2026-07-21T12:46:49.487" v="1732" actId="3680"/>
          <ac:spMkLst>
            <pc:docMk/>
            <pc:sldMk cId="2236553916" sldId="1511"/>
            <ac:spMk id="3" creationId="{3C6EE18F-CF72-C06C-3020-B9FA4DEAB729}"/>
          </ac:spMkLst>
        </pc:spChg>
        <pc:graphicFrameChg chg="add del mod ord modGraphic">
          <ac:chgData name="Nichola M Taylor" userId="22317e82-0949-4eae-9692-97026b61cfe3" providerId="ADAL" clId="{94E8C4DE-A47D-4D94-99DB-0D308F3575FB}" dt="2026-07-21T12:46:40.474" v="1731" actId="3680"/>
          <ac:graphicFrameMkLst>
            <pc:docMk/>
            <pc:sldMk cId="2236553916" sldId="1511"/>
            <ac:graphicFrameMk id="4" creationId="{D1F6C028-1D35-4FFC-A389-D99F26218795}"/>
          </ac:graphicFrameMkLst>
        </pc:graphicFrameChg>
        <pc:graphicFrameChg chg="add mod ord modGraphic">
          <ac:chgData name="Nichola M Taylor" userId="22317e82-0949-4eae-9692-97026b61cfe3" providerId="ADAL" clId="{94E8C4DE-A47D-4D94-99DB-0D308F3575FB}" dt="2026-07-21T12:53:18.071" v="2185" actId="26606"/>
          <ac:graphicFrameMkLst>
            <pc:docMk/>
            <pc:sldMk cId="2236553916" sldId="1511"/>
            <ac:graphicFrameMk id="5" creationId="{2CD8A2CA-7261-9CDB-6F7A-0270E4000CF9}"/>
          </ac:graphicFrameMkLst>
        </pc:graphicFrameChg>
      </pc:sldChg>
      <pc:sldChg chg="modSp mod chgLayout">
        <pc:chgData name="Nichola M Taylor" userId="22317e82-0949-4eae-9692-97026b61cfe3" providerId="ADAL" clId="{94E8C4DE-A47D-4D94-99DB-0D308F3575FB}" dt="2026-07-21T12:52:59.116" v="2184" actId="20577"/>
        <pc:sldMkLst>
          <pc:docMk/>
          <pc:sldMk cId="3272732094" sldId="1512"/>
        </pc:sldMkLst>
        <pc:spChg chg="mod">
          <ac:chgData name="Nichola M Taylor" userId="22317e82-0949-4eae-9692-97026b61cfe3" providerId="ADAL" clId="{94E8C4DE-A47D-4D94-99DB-0D308F3575FB}" dt="2026-07-21T12:51:18.165" v="2010" actId="26606"/>
          <ac:spMkLst>
            <pc:docMk/>
            <pc:sldMk cId="3272732094" sldId="1512"/>
            <ac:spMk id="2" creationId="{29BA87EA-8BB3-79C6-656A-1A8ABD658D7E}"/>
          </ac:spMkLst>
        </pc:spChg>
        <pc:spChg chg="mod">
          <ac:chgData name="Nichola M Taylor" userId="22317e82-0949-4eae-9692-97026b61cfe3" providerId="ADAL" clId="{94E8C4DE-A47D-4D94-99DB-0D308F3575FB}" dt="2026-07-21T12:52:59.116" v="2184" actId="20577"/>
          <ac:spMkLst>
            <pc:docMk/>
            <pc:sldMk cId="3272732094" sldId="1512"/>
            <ac:spMk id="3" creationId="{E61DF94A-DA27-1E29-408E-F5360E814FB0}"/>
          </ac:spMkLst>
        </pc:spChg>
        <pc:picChg chg="mod">
          <ac:chgData name="Nichola M Taylor" userId="22317e82-0949-4eae-9692-97026b61cfe3" providerId="ADAL" clId="{94E8C4DE-A47D-4D94-99DB-0D308F3575FB}" dt="2026-07-21T12:51:18.165" v="2010" actId="26606"/>
          <ac:picMkLst>
            <pc:docMk/>
            <pc:sldMk cId="3272732094" sldId="1512"/>
            <ac:picMk id="9" creationId="{D711D4FA-3708-23A0-58EB-81F8E494DE3B}"/>
          </ac:picMkLst>
        </pc:picChg>
      </pc:sldChg>
      <pc:sldChg chg="del ord">
        <pc:chgData name="Nichola M Taylor" userId="22317e82-0949-4eae-9692-97026b61cfe3" providerId="ADAL" clId="{94E8C4DE-A47D-4D94-99DB-0D308F3575FB}" dt="2026-07-21T12:44:54.952" v="1675" actId="2696"/>
        <pc:sldMkLst>
          <pc:docMk/>
          <pc:sldMk cId="3408536552" sldId="1515"/>
        </pc:sldMkLst>
      </pc:sldChg>
      <pc:sldChg chg="del">
        <pc:chgData name="Nichola M Taylor" userId="22317e82-0949-4eae-9692-97026b61cfe3" providerId="ADAL" clId="{94E8C4DE-A47D-4D94-99DB-0D308F3575FB}" dt="2026-07-21T12:45:09.478" v="1678" actId="2696"/>
        <pc:sldMkLst>
          <pc:docMk/>
          <pc:sldMk cId="2123826751" sldId="1517"/>
        </pc:sldMkLst>
      </pc:sldChg>
      <pc:sldChg chg="modSp mod modClrScheme chgLayout">
        <pc:chgData name="Nichola M Taylor" userId="22317e82-0949-4eae-9692-97026b61cfe3" providerId="ADAL" clId="{94E8C4DE-A47D-4D94-99DB-0D308F3575FB}" dt="2026-07-21T12:53:33.946" v="2186" actId="26606"/>
        <pc:sldMkLst>
          <pc:docMk/>
          <pc:sldMk cId="3664579516" sldId="1520"/>
        </pc:sldMkLst>
        <pc:spChg chg="mod">
          <ac:chgData name="Nichola M Taylor" userId="22317e82-0949-4eae-9692-97026b61cfe3" providerId="ADAL" clId="{94E8C4DE-A47D-4D94-99DB-0D308F3575FB}" dt="2026-07-21T12:53:33.946" v="2186" actId="26606"/>
          <ac:spMkLst>
            <pc:docMk/>
            <pc:sldMk cId="3664579516" sldId="1520"/>
            <ac:spMk id="2" creationId="{ABCB9519-237E-F154-0775-DC5A3CDF75BA}"/>
          </ac:spMkLst>
        </pc:spChg>
        <pc:spChg chg="mod">
          <ac:chgData name="Nichola M Taylor" userId="22317e82-0949-4eae-9692-97026b61cfe3" providerId="ADAL" clId="{94E8C4DE-A47D-4D94-99DB-0D308F3575FB}" dt="2026-07-21T12:53:33.946" v="2186" actId="26606"/>
          <ac:spMkLst>
            <pc:docMk/>
            <pc:sldMk cId="3664579516" sldId="1520"/>
            <ac:spMk id="3" creationId="{638ACC6B-C7FD-0935-2022-57CCC9D64B5D}"/>
          </ac:spMkLst>
        </pc:spChg>
        <pc:picChg chg="mod ord">
          <ac:chgData name="Nichola M Taylor" userId="22317e82-0949-4eae-9692-97026b61cfe3" providerId="ADAL" clId="{94E8C4DE-A47D-4D94-99DB-0D308F3575FB}" dt="2026-07-21T12:53:33.946" v="2186" actId="26606"/>
          <ac:picMkLst>
            <pc:docMk/>
            <pc:sldMk cId="3664579516" sldId="1520"/>
            <ac:picMk id="10" creationId="{B252F4F5-0329-8056-5431-FB2A9E334CE2}"/>
          </ac:picMkLst>
        </pc:picChg>
      </pc:sldChg>
      <pc:sldChg chg="addSp delSp modSp mod ord chgLayout">
        <pc:chgData name="Nichola M Taylor" userId="22317e82-0949-4eae-9692-97026b61cfe3" providerId="ADAL" clId="{94E8C4DE-A47D-4D94-99DB-0D308F3575FB}" dt="2026-07-21T12:54:14.525" v="2190" actId="26606"/>
        <pc:sldMkLst>
          <pc:docMk/>
          <pc:sldMk cId="834862053" sldId="1522"/>
        </pc:sldMkLst>
        <pc:spChg chg="mod">
          <ac:chgData name="Nichola M Taylor" userId="22317e82-0949-4eae-9692-97026b61cfe3" providerId="ADAL" clId="{94E8C4DE-A47D-4D94-99DB-0D308F3575FB}" dt="2026-07-21T12:54:14.525" v="2190" actId="26606"/>
          <ac:spMkLst>
            <pc:docMk/>
            <pc:sldMk cId="834862053" sldId="1522"/>
            <ac:spMk id="2" creationId="{99215E61-B638-09F9-C546-EC46B3428F9A}"/>
          </ac:spMkLst>
        </pc:spChg>
        <pc:spChg chg="del mod">
          <ac:chgData name="Nichola M Taylor" userId="22317e82-0949-4eae-9692-97026b61cfe3" providerId="ADAL" clId="{94E8C4DE-A47D-4D94-99DB-0D308F3575FB}" dt="2026-07-21T09:51:21.624" v="1030" actId="26606"/>
          <ac:spMkLst>
            <pc:docMk/>
            <pc:sldMk cId="834862053" sldId="1522"/>
            <ac:spMk id="3" creationId="{3FF14DB0-1E7A-61A1-4F95-45F4A3D3EA80}"/>
          </ac:spMkLst>
        </pc:spChg>
        <pc:graphicFrameChg chg="add mod modGraphic">
          <ac:chgData name="Nichola M Taylor" userId="22317e82-0949-4eae-9692-97026b61cfe3" providerId="ADAL" clId="{94E8C4DE-A47D-4D94-99DB-0D308F3575FB}" dt="2026-07-21T12:54:14.525" v="2190" actId="26606"/>
          <ac:graphicFrameMkLst>
            <pc:docMk/>
            <pc:sldMk cId="834862053" sldId="1522"/>
            <ac:graphicFrameMk id="5" creationId="{9CA48AE3-2E2E-5F3A-5F76-C14C296EDD04}"/>
          </ac:graphicFrameMkLst>
        </pc:graphicFrameChg>
      </pc:sldChg>
      <pc:sldChg chg="addSp modSp mod ord">
        <pc:chgData name="Nichola M Taylor" userId="22317e82-0949-4eae-9692-97026b61cfe3" providerId="ADAL" clId="{94E8C4DE-A47D-4D94-99DB-0D308F3575FB}" dt="2026-07-21T12:54:29.077" v="2193" actId="20577"/>
        <pc:sldMkLst>
          <pc:docMk/>
          <pc:sldMk cId="1910891657" sldId="1524"/>
        </pc:sldMkLst>
        <pc:spChg chg="mod">
          <ac:chgData name="Nichola M Taylor" userId="22317e82-0949-4eae-9692-97026b61cfe3" providerId="ADAL" clId="{94E8C4DE-A47D-4D94-99DB-0D308F3575FB}" dt="2026-07-21T09:54:44.907" v="1104" actId="255"/>
          <ac:spMkLst>
            <pc:docMk/>
            <pc:sldMk cId="1910891657" sldId="1524"/>
            <ac:spMk id="2" creationId="{8E515B29-4E45-6F70-804F-B315516D26F4}"/>
          </ac:spMkLst>
        </pc:spChg>
        <pc:spChg chg="add mod">
          <ac:chgData name="Nichola M Taylor" userId="22317e82-0949-4eae-9692-97026b61cfe3" providerId="ADAL" clId="{94E8C4DE-A47D-4D94-99DB-0D308F3575FB}" dt="2026-07-21T09:53:35.593" v="1034" actId="14826"/>
          <ac:spMkLst>
            <pc:docMk/>
            <pc:sldMk cId="1910891657" sldId="1524"/>
            <ac:spMk id="3" creationId="{5CE58E3C-7E09-629B-93E7-4414A3B544BA}"/>
          </ac:spMkLst>
        </pc:spChg>
        <pc:spChg chg="mod">
          <ac:chgData name="Nichola M Taylor" userId="22317e82-0949-4eae-9692-97026b61cfe3" providerId="ADAL" clId="{94E8C4DE-A47D-4D94-99DB-0D308F3575FB}" dt="2026-07-21T12:54:29.077" v="2193" actId="20577"/>
          <ac:spMkLst>
            <pc:docMk/>
            <pc:sldMk cId="1910891657" sldId="1524"/>
            <ac:spMk id="4" creationId="{CD6EDC57-B250-944C-B430-81AE4BA04288}"/>
          </ac:spMkLst>
        </pc:spChg>
        <pc:picChg chg="mod">
          <ac:chgData name="Nichola M Taylor" userId="22317e82-0949-4eae-9692-97026b61cfe3" providerId="ADAL" clId="{94E8C4DE-A47D-4D94-99DB-0D308F3575FB}" dt="2026-07-21T09:53:35.593" v="1034" actId="14826"/>
          <ac:picMkLst>
            <pc:docMk/>
            <pc:sldMk cId="1910891657" sldId="1524"/>
            <ac:picMk id="10" creationId="{2728C7FB-BD32-E694-D054-B3FD652D1429}"/>
          </ac:picMkLst>
        </pc:picChg>
      </pc:sldChg>
      <pc:sldChg chg="addSp delSp modSp new mod ord chgLayout">
        <pc:chgData name="Nichola M Taylor" userId="22317e82-0949-4eae-9692-97026b61cfe3" providerId="ADAL" clId="{94E8C4DE-A47D-4D94-99DB-0D308F3575FB}" dt="2026-07-21T09:44:17.485" v="764" actId="26606"/>
        <pc:sldMkLst>
          <pc:docMk/>
          <pc:sldMk cId="1769778255" sldId="1525"/>
        </pc:sldMkLst>
        <pc:spChg chg="del">
          <ac:chgData name="Nichola M Taylor" userId="22317e82-0949-4eae-9692-97026b61cfe3" providerId="ADAL" clId="{94E8C4DE-A47D-4D94-99DB-0D308F3575FB}" dt="2026-07-21T09:40:42.643" v="598" actId="26606"/>
          <ac:spMkLst>
            <pc:docMk/>
            <pc:sldMk cId="1769778255" sldId="1525"/>
            <ac:spMk id="2" creationId="{48CED4BD-E239-97B8-1710-EF5BB59BF688}"/>
          </ac:spMkLst>
        </pc:spChg>
        <pc:spChg chg="del mod">
          <ac:chgData name="Nichola M Taylor" userId="22317e82-0949-4eae-9692-97026b61cfe3" providerId="ADAL" clId="{94E8C4DE-A47D-4D94-99DB-0D308F3575FB}" dt="2026-07-21T09:40:37.378" v="597" actId="931"/>
          <ac:spMkLst>
            <pc:docMk/>
            <pc:sldMk cId="1769778255" sldId="1525"/>
            <ac:spMk id="3" creationId="{C01A648D-42FF-F5D0-D842-245EC1529840}"/>
          </ac:spMkLst>
        </pc:spChg>
        <pc:spChg chg="add mod">
          <ac:chgData name="Nichola M Taylor" userId="22317e82-0949-4eae-9692-97026b61cfe3" providerId="ADAL" clId="{94E8C4DE-A47D-4D94-99DB-0D308F3575FB}" dt="2026-07-21T09:44:17.485" v="764" actId="26606"/>
          <ac:spMkLst>
            <pc:docMk/>
            <pc:sldMk cId="1769778255" sldId="1525"/>
            <ac:spMk id="10" creationId="{67921507-B16C-BEC1-BF60-41E67E5CF69C}"/>
          </ac:spMkLst>
        </pc:spChg>
        <pc:spChg chg="add del mod">
          <ac:chgData name="Nichola M Taylor" userId="22317e82-0949-4eae-9692-97026b61cfe3" providerId="ADAL" clId="{94E8C4DE-A47D-4D94-99DB-0D308F3575FB}" dt="2026-07-21T09:44:17.485" v="764" actId="26606"/>
          <ac:spMkLst>
            <pc:docMk/>
            <pc:sldMk cId="1769778255" sldId="1525"/>
            <ac:spMk id="12" creationId="{E15D1FE8-40BC-A2A6-D5FF-A3E752204A67}"/>
          </ac:spMkLst>
        </pc:spChg>
        <pc:picChg chg="add mod">
          <ac:chgData name="Nichola M Taylor" userId="22317e82-0949-4eae-9692-97026b61cfe3" providerId="ADAL" clId="{94E8C4DE-A47D-4D94-99DB-0D308F3575FB}" dt="2026-07-21T09:44:17.485" v="764" actId="26606"/>
          <ac:picMkLst>
            <pc:docMk/>
            <pc:sldMk cId="1769778255" sldId="1525"/>
            <ac:picMk id="5" creationId="{26CE3F4F-9CD7-30FD-BD98-025972FF60E2}"/>
          </ac:picMkLst>
        </pc:picChg>
      </pc:sldChg>
      <pc:sldChg chg="addSp delSp modSp new mod modClrScheme chgLayout">
        <pc:chgData name="Nichola M Taylor" userId="22317e82-0949-4eae-9692-97026b61cfe3" providerId="ADAL" clId="{94E8C4DE-A47D-4D94-99DB-0D308F3575FB}" dt="2026-07-21T12:43:29.609" v="1670" actId="115"/>
        <pc:sldMkLst>
          <pc:docMk/>
          <pc:sldMk cId="3977632669" sldId="1526"/>
        </pc:sldMkLst>
        <pc:spChg chg="mod">
          <ac:chgData name="Nichola M Taylor" userId="22317e82-0949-4eae-9692-97026b61cfe3" providerId="ADAL" clId="{94E8C4DE-A47D-4D94-99DB-0D308F3575FB}" dt="2026-07-21T12:43:29.609" v="1670" actId="115"/>
          <ac:spMkLst>
            <pc:docMk/>
            <pc:sldMk cId="3977632669" sldId="1526"/>
            <ac:spMk id="2" creationId="{5152494E-6559-84E3-3AEA-5495EFB92817}"/>
          </ac:spMkLst>
        </pc:spChg>
        <pc:spChg chg="del mod">
          <ac:chgData name="Nichola M Taylor" userId="22317e82-0949-4eae-9692-97026b61cfe3" providerId="ADAL" clId="{94E8C4DE-A47D-4D94-99DB-0D308F3575FB}" dt="2026-07-21T10:00:26.690" v="1530" actId="931"/>
          <ac:spMkLst>
            <pc:docMk/>
            <pc:sldMk cId="3977632669" sldId="1526"/>
            <ac:spMk id="3" creationId="{9FA65936-8FCD-0423-FEA0-4D83480698B8}"/>
          </ac:spMkLst>
        </pc:spChg>
        <pc:picChg chg="add mod">
          <ac:chgData name="Nichola M Taylor" userId="22317e82-0949-4eae-9692-97026b61cfe3" providerId="ADAL" clId="{94E8C4DE-A47D-4D94-99DB-0D308F3575FB}" dt="2026-07-21T10:01:13.852" v="1538" actId="26606"/>
          <ac:picMkLst>
            <pc:docMk/>
            <pc:sldMk cId="3977632669" sldId="1526"/>
            <ac:picMk id="5" creationId="{8C9DF4CA-A31E-1B57-4C17-D70F3AB911B7}"/>
          </ac:picMkLst>
        </pc:picChg>
      </pc:sldChg>
      <pc:sldChg chg="modSp add mod ord">
        <pc:chgData name="Nichola M Taylor" userId="22317e82-0949-4eae-9692-97026b61cfe3" providerId="ADAL" clId="{94E8C4DE-A47D-4D94-99DB-0D308F3575FB}" dt="2026-07-21T09:38:50.524" v="594" actId="27636"/>
        <pc:sldMkLst>
          <pc:docMk/>
          <pc:sldMk cId="4042103840" sldId="1527"/>
        </pc:sldMkLst>
        <pc:spChg chg="mod">
          <ac:chgData name="Nichola M Taylor" userId="22317e82-0949-4eae-9692-97026b61cfe3" providerId="ADAL" clId="{94E8C4DE-A47D-4D94-99DB-0D308F3575FB}" dt="2026-07-21T09:38:50.524" v="594" actId="27636"/>
          <ac:spMkLst>
            <pc:docMk/>
            <pc:sldMk cId="4042103840" sldId="1527"/>
            <ac:spMk id="2" creationId="{6AD35001-C714-F91D-953F-99A608224E08}"/>
          </ac:spMkLst>
        </pc:spChg>
      </pc:sldChg>
      <pc:sldChg chg="add del">
        <pc:chgData name="Nichola M Taylor" userId="22317e82-0949-4eae-9692-97026b61cfe3" providerId="ADAL" clId="{94E8C4DE-A47D-4D94-99DB-0D308F3575FB}" dt="2026-07-21T12:45:03.225" v="1677" actId="2696"/>
        <pc:sldMkLst>
          <pc:docMk/>
          <pc:sldMk cId="852974506" sldId="1528"/>
        </pc:sldMkLst>
      </pc:sldChg>
      <pc:sldChg chg="new del">
        <pc:chgData name="Nichola M Taylor" userId="22317e82-0949-4eae-9692-97026b61cfe3" providerId="ADAL" clId="{94E8C4DE-A47D-4D94-99DB-0D308F3575FB}" dt="2026-07-22T13:06:30.892" v="2195" actId="2696"/>
        <pc:sldMkLst>
          <pc:docMk/>
          <pc:sldMk cId="3905979835" sldId="1528"/>
        </pc:sldMkLst>
      </pc:sldChg>
      <pc:sldChg chg="add del">
        <pc:chgData name="Nichola M Taylor" userId="22317e82-0949-4eae-9692-97026b61cfe3" providerId="ADAL" clId="{94E8C4DE-A47D-4D94-99DB-0D308F3575FB}" dt="2026-07-21T12:44:58.967" v="1676" actId="2696"/>
        <pc:sldMkLst>
          <pc:docMk/>
          <pc:sldMk cId="1556493981" sldId="1529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BBA68B-37D0-4C65-8A76-405C9B99D2E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B081687-7B28-4D47-9A01-FB0B089C5922}">
      <dgm:prSet/>
      <dgm:spPr/>
      <dgm:t>
        <a:bodyPr/>
        <a:lstStyle/>
        <a:p>
          <a:r>
            <a:rPr lang="en-US" i="1"/>
            <a:t>“School made me feel sick every morning”</a:t>
          </a:r>
          <a:endParaRPr lang="en-US"/>
        </a:p>
      </dgm:t>
    </dgm:pt>
    <dgm:pt modelId="{4565352B-6004-4C36-A435-B16E7FA72840}" type="parTrans" cxnId="{D42F6F3E-DDD4-4DE9-AE8D-832386D23884}">
      <dgm:prSet/>
      <dgm:spPr/>
      <dgm:t>
        <a:bodyPr/>
        <a:lstStyle/>
        <a:p>
          <a:endParaRPr lang="en-US"/>
        </a:p>
      </dgm:t>
    </dgm:pt>
    <dgm:pt modelId="{FE9BF6FF-0B70-4D1A-A934-888367C0B8CD}" type="sibTrans" cxnId="{D42F6F3E-DDD4-4DE9-AE8D-832386D23884}">
      <dgm:prSet/>
      <dgm:spPr/>
      <dgm:t>
        <a:bodyPr/>
        <a:lstStyle/>
        <a:p>
          <a:endParaRPr lang="en-US"/>
        </a:p>
      </dgm:t>
    </dgm:pt>
    <dgm:pt modelId="{0C2147D5-EBC3-41AD-A65E-D38A8B6221A7}">
      <dgm:prSet/>
      <dgm:spPr/>
      <dgm:t>
        <a:bodyPr/>
        <a:lstStyle/>
        <a:p>
          <a:r>
            <a:rPr lang="en-US" i="1"/>
            <a:t>“Being at home felt safer”</a:t>
          </a:r>
          <a:endParaRPr lang="en-US"/>
        </a:p>
      </dgm:t>
    </dgm:pt>
    <dgm:pt modelId="{5B3625B7-A498-490E-88BD-472FEEE89733}" type="parTrans" cxnId="{23632793-272F-4AA8-9C82-5FB292E9F500}">
      <dgm:prSet/>
      <dgm:spPr/>
      <dgm:t>
        <a:bodyPr/>
        <a:lstStyle/>
        <a:p>
          <a:endParaRPr lang="en-US"/>
        </a:p>
      </dgm:t>
    </dgm:pt>
    <dgm:pt modelId="{F918F29C-2776-41AB-8718-5B63E67B167D}" type="sibTrans" cxnId="{23632793-272F-4AA8-9C82-5FB292E9F500}">
      <dgm:prSet/>
      <dgm:spPr/>
      <dgm:t>
        <a:bodyPr/>
        <a:lstStyle/>
        <a:p>
          <a:endParaRPr lang="en-US"/>
        </a:p>
      </dgm:t>
    </dgm:pt>
    <dgm:pt modelId="{8FFE4D52-60FE-450B-A12D-FBB13DF6D4CC}">
      <dgm:prSet/>
      <dgm:spPr/>
      <dgm:t>
        <a:bodyPr/>
        <a:lstStyle/>
        <a:p>
          <a:r>
            <a:rPr lang="en-US" i="1"/>
            <a:t>“Youth workers actually listened to me”</a:t>
          </a:r>
          <a:endParaRPr lang="en-US"/>
        </a:p>
      </dgm:t>
    </dgm:pt>
    <dgm:pt modelId="{8DF31B4F-2E5C-44AC-8BF6-172D67E58540}" type="parTrans" cxnId="{0FBAED0F-B78A-4872-9A33-63EF2F4B1AFD}">
      <dgm:prSet/>
      <dgm:spPr/>
      <dgm:t>
        <a:bodyPr/>
        <a:lstStyle/>
        <a:p>
          <a:endParaRPr lang="en-US"/>
        </a:p>
      </dgm:t>
    </dgm:pt>
    <dgm:pt modelId="{D0B514A3-1E40-498F-A1FC-75602E82B7FE}" type="sibTrans" cxnId="{0FBAED0F-B78A-4872-9A33-63EF2F4B1AFD}">
      <dgm:prSet/>
      <dgm:spPr/>
      <dgm:t>
        <a:bodyPr/>
        <a:lstStyle/>
        <a:p>
          <a:endParaRPr lang="en-US"/>
        </a:p>
      </dgm:t>
    </dgm:pt>
    <dgm:pt modelId="{37ED5C8B-0D48-4410-B21D-3458526846B5}">
      <dgm:prSet/>
      <dgm:spPr/>
      <dgm:t>
        <a:bodyPr/>
        <a:lstStyle/>
        <a:p>
          <a:r>
            <a:rPr lang="en-US" i="1"/>
            <a:t>“I still worry about my future”</a:t>
          </a:r>
          <a:endParaRPr lang="en-US"/>
        </a:p>
      </dgm:t>
    </dgm:pt>
    <dgm:pt modelId="{EB212196-9138-4C1F-832B-5C0E61F3C0DD}" type="parTrans" cxnId="{3D79E30B-456E-4FBE-82E8-BF7B5664A9AA}">
      <dgm:prSet/>
      <dgm:spPr/>
      <dgm:t>
        <a:bodyPr/>
        <a:lstStyle/>
        <a:p>
          <a:endParaRPr lang="en-US"/>
        </a:p>
      </dgm:t>
    </dgm:pt>
    <dgm:pt modelId="{14212059-3571-4905-85A0-083C84B513BE}" type="sibTrans" cxnId="{3D79E30B-456E-4FBE-82E8-BF7B5664A9AA}">
      <dgm:prSet/>
      <dgm:spPr/>
      <dgm:t>
        <a:bodyPr/>
        <a:lstStyle/>
        <a:p>
          <a:endParaRPr lang="en-US"/>
        </a:p>
      </dgm:t>
    </dgm:pt>
    <dgm:pt modelId="{E17C6372-A3E5-47CD-BD98-C90729AD96B8}" type="pres">
      <dgm:prSet presAssocID="{E2BBA68B-37D0-4C65-8A76-405C9B99D2E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A51E390-C9EC-401A-B2B0-6A8B4E92B44F}" type="pres">
      <dgm:prSet presAssocID="{9B081687-7B28-4D47-9A01-FB0B089C5922}" presName="hierRoot1" presStyleCnt="0"/>
      <dgm:spPr/>
    </dgm:pt>
    <dgm:pt modelId="{1757DB49-BBC1-41F4-994F-D41FA9C2F618}" type="pres">
      <dgm:prSet presAssocID="{9B081687-7B28-4D47-9A01-FB0B089C5922}" presName="composite" presStyleCnt="0"/>
      <dgm:spPr/>
    </dgm:pt>
    <dgm:pt modelId="{34B07769-D4F0-47A7-B821-B61B180C8FB9}" type="pres">
      <dgm:prSet presAssocID="{9B081687-7B28-4D47-9A01-FB0B089C5922}" presName="background" presStyleLbl="node0" presStyleIdx="0" presStyleCnt="4"/>
      <dgm:spPr/>
    </dgm:pt>
    <dgm:pt modelId="{CBB08DDE-DFDC-4915-AB8F-B81596108227}" type="pres">
      <dgm:prSet presAssocID="{9B081687-7B28-4D47-9A01-FB0B089C5922}" presName="text" presStyleLbl="fgAcc0" presStyleIdx="0" presStyleCnt="4">
        <dgm:presLayoutVars>
          <dgm:chPref val="3"/>
        </dgm:presLayoutVars>
      </dgm:prSet>
      <dgm:spPr/>
    </dgm:pt>
    <dgm:pt modelId="{A57C205B-B4D7-4458-B0D0-434EA3808B78}" type="pres">
      <dgm:prSet presAssocID="{9B081687-7B28-4D47-9A01-FB0B089C5922}" presName="hierChild2" presStyleCnt="0"/>
      <dgm:spPr/>
    </dgm:pt>
    <dgm:pt modelId="{8D0E336A-2B55-4051-A43B-366FC5A95BB1}" type="pres">
      <dgm:prSet presAssocID="{0C2147D5-EBC3-41AD-A65E-D38A8B6221A7}" presName="hierRoot1" presStyleCnt="0"/>
      <dgm:spPr/>
    </dgm:pt>
    <dgm:pt modelId="{05969C1E-A33E-4991-85B9-2C9747DEF20A}" type="pres">
      <dgm:prSet presAssocID="{0C2147D5-EBC3-41AD-A65E-D38A8B6221A7}" presName="composite" presStyleCnt="0"/>
      <dgm:spPr/>
    </dgm:pt>
    <dgm:pt modelId="{68B1D5DA-DC4F-4D1B-8E6A-03FC30D066B7}" type="pres">
      <dgm:prSet presAssocID="{0C2147D5-EBC3-41AD-A65E-D38A8B6221A7}" presName="background" presStyleLbl="node0" presStyleIdx="1" presStyleCnt="4"/>
      <dgm:spPr/>
    </dgm:pt>
    <dgm:pt modelId="{9B4251DE-2912-4970-8812-5D588F40F9A7}" type="pres">
      <dgm:prSet presAssocID="{0C2147D5-EBC3-41AD-A65E-D38A8B6221A7}" presName="text" presStyleLbl="fgAcc0" presStyleIdx="1" presStyleCnt="4">
        <dgm:presLayoutVars>
          <dgm:chPref val="3"/>
        </dgm:presLayoutVars>
      </dgm:prSet>
      <dgm:spPr/>
    </dgm:pt>
    <dgm:pt modelId="{BED3DF36-0B76-4C43-A26E-042C24889540}" type="pres">
      <dgm:prSet presAssocID="{0C2147D5-EBC3-41AD-A65E-D38A8B6221A7}" presName="hierChild2" presStyleCnt="0"/>
      <dgm:spPr/>
    </dgm:pt>
    <dgm:pt modelId="{AB4A9773-3462-4E39-84EF-12B8F8A2CD07}" type="pres">
      <dgm:prSet presAssocID="{8FFE4D52-60FE-450B-A12D-FBB13DF6D4CC}" presName="hierRoot1" presStyleCnt="0"/>
      <dgm:spPr/>
    </dgm:pt>
    <dgm:pt modelId="{4B1E3251-2D3A-4F7A-B07C-E3AD7EDEFE60}" type="pres">
      <dgm:prSet presAssocID="{8FFE4D52-60FE-450B-A12D-FBB13DF6D4CC}" presName="composite" presStyleCnt="0"/>
      <dgm:spPr/>
    </dgm:pt>
    <dgm:pt modelId="{0F0E8A99-55B2-4666-96B4-12703805DB20}" type="pres">
      <dgm:prSet presAssocID="{8FFE4D52-60FE-450B-A12D-FBB13DF6D4CC}" presName="background" presStyleLbl="node0" presStyleIdx="2" presStyleCnt="4"/>
      <dgm:spPr/>
    </dgm:pt>
    <dgm:pt modelId="{D6AAB5A0-F43D-4637-AA73-363BED1CAA81}" type="pres">
      <dgm:prSet presAssocID="{8FFE4D52-60FE-450B-A12D-FBB13DF6D4CC}" presName="text" presStyleLbl="fgAcc0" presStyleIdx="2" presStyleCnt="4">
        <dgm:presLayoutVars>
          <dgm:chPref val="3"/>
        </dgm:presLayoutVars>
      </dgm:prSet>
      <dgm:spPr/>
    </dgm:pt>
    <dgm:pt modelId="{7282560B-7EE3-4C00-9288-C1C6DE476519}" type="pres">
      <dgm:prSet presAssocID="{8FFE4D52-60FE-450B-A12D-FBB13DF6D4CC}" presName="hierChild2" presStyleCnt="0"/>
      <dgm:spPr/>
    </dgm:pt>
    <dgm:pt modelId="{29DF5856-652B-488D-8DE5-07B88667E2E9}" type="pres">
      <dgm:prSet presAssocID="{37ED5C8B-0D48-4410-B21D-3458526846B5}" presName="hierRoot1" presStyleCnt="0"/>
      <dgm:spPr/>
    </dgm:pt>
    <dgm:pt modelId="{8AE3A151-CA1E-4A42-A286-624F0B0532B6}" type="pres">
      <dgm:prSet presAssocID="{37ED5C8B-0D48-4410-B21D-3458526846B5}" presName="composite" presStyleCnt="0"/>
      <dgm:spPr/>
    </dgm:pt>
    <dgm:pt modelId="{E7882005-6F0D-479F-9EA0-96E6F2161912}" type="pres">
      <dgm:prSet presAssocID="{37ED5C8B-0D48-4410-B21D-3458526846B5}" presName="background" presStyleLbl="node0" presStyleIdx="3" presStyleCnt="4"/>
      <dgm:spPr/>
    </dgm:pt>
    <dgm:pt modelId="{3A480997-8EAA-4FB2-8754-60AFED06F9EC}" type="pres">
      <dgm:prSet presAssocID="{37ED5C8B-0D48-4410-B21D-3458526846B5}" presName="text" presStyleLbl="fgAcc0" presStyleIdx="3" presStyleCnt="4">
        <dgm:presLayoutVars>
          <dgm:chPref val="3"/>
        </dgm:presLayoutVars>
      </dgm:prSet>
      <dgm:spPr/>
    </dgm:pt>
    <dgm:pt modelId="{6EB89D63-5D00-4376-BA94-4C679F663750}" type="pres">
      <dgm:prSet presAssocID="{37ED5C8B-0D48-4410-B21D-3458526846B5}" presName="hierChild2" presStyleCnt="0"/>
      <dgm:spPr/>
    </dgm:pt>
  </dgm:ptLst>
  <dgm:cxnLst>
    <dgm:cxn modelId="{3D79E30B-456E-4FBE-82E8-BF7B5664A9AA}" srcId="{E2BBA68B-37D0-4C65-8A76-405C9B99D2E4}" destId="{37ED5C8B-0D48-4410-B21D-3458526846B5}" srcOrd="3" destOrd="0" parTransId="{EB212196-9138-4C1F-832B-5C0E61F3C0DD}" sibTransId="{14212059-3571-4905-85A0-083C84B513BE}"/>
    <dgm:cxn modelId="{0FBAED0F-B78A-4872-9A33-63EF2F4B1AFD}" srcId="{E2BBA68B-37D0-4C65-8A76-405C9B99D2E4}" destId="{8FFE4D52-60FE-450B-A12D-FBB13DF6D4CC}" srcOrd="2" destOrd="0" parTransId="{8DF31B4F-2E5C-44AC-8BF6-172D67E58540}" sibTransId="{D0B514A3-1E40-498F-A1FC-75602E82B7FE}"/>
    <dgm:cxn modelId="{92565137-F1B0-4C4A-83FA-11B286D2ED9F}" type="presOf" srcId="{E2BBA68B-37D0-4C65-8A76-405C9B99D2E4}" destId="{E17C6372-A3E5-47CD-BD98-C90729AD96B8}" srcOrd="0" destOrd="0" presId="urn:microsoft.com/office/officeart/2005/8/layout/hierarchy1"/>
    <dgm:cxn modelId="{D42F6F3E-DDD4-4DE9-AE8D-832386D23884}" srcId="{E2BBA68B-37D0-4C65-8A76-405C9B99D2E4}" destId="{9B081687-7B28-4D47-9A01-FB0B089C5922}" srcOrd="0" destOrd="0" parTransId="{4565352B-6004-4C36-A435-B16E7FA72840}" sibTransId="{FE9BF6FF-0B70-4D1A-A934-888367C0B8CD}"/>
    <dgm:cxn modelId="{18E0C45B-DDF8-42FC-8A42-BBCC0AE1F755}" type="presOf" srcId="{9B081687-7B28-4D47-9A01-FB0B089C5922}" destId="{CBB08DDE-DFDC-4915-AB8F-B81596108227}" srcOrd="0" destOrd="0" presId="urn:microsoft.com/office/officeart/2005/8/layout/hierarchy1"/>
    <dgm:cxn modelId="{33E6FE5E-CB3A-4ED5-BFF9-6E0C50E84A99}" type="presOf" srcId="{8FFE4D52-60FE-450B-A12D-FBB13DF6D4CC}" destId="{D6AAB5A0-F43D-4637-AA73-363BED1CAA81}" srcOrd="0" destOrd="0" presId="urn:microsoft.com/office/officeart/2005/8/layout/hierarchy1"/>
    <dgm:cxn modelId="{1F5D598D-C530-40D8-8259-2BD8BC7076BB}" type="presOf" srcId="{37ED5C8B-0D48-4410-B21D-3458526846B5}" destId="{3A480997-8EAA-4FB2-8754-60AFED06F9EC}" srcOrd="0" destOrd="0" presId="urn:microsoft.com/office/officeart/2005/8/layout/hierarchy1"/>
    <dgm:cxn modelId="{23632793-272F-4AA8-9C82-5FB292E9F500}" srcId="{E2BBA68B-37D0-4C65-8A76-405C9B99D2E4}" destId="{0C2147D5-EBC3-41AD-A65E-D38A8B6221A7}" srcOrd="1" destOrd="0" parTransId="{5B3625B7-A498-490E-88BD-472FEEE89733}" sibTransId="{F918F29C-2776-41AB-8718-5B63E67B167D}"/>
    <dgm:cxn modelId="{853B4CB5-FA42-4D04-9AB1-4C29588DC972}" type="presOf" srcId="{0C2147D5-EBC3-41AD-A65E-D38A8B6221A7}" destId="{9B4251DE-2912-4970-8812-5D588F40F9A7}" srcOrd="0" destOrd="0" presId="urn:microsoft.com/office/officeart/2005/8/layout/hierarchy1"/>
    <dgm:cxn modelId="{3C188550-A391-4821-AA59-F5EB91AA446F}" type="presParOf" srcId="{E17C6372-A3E5-47CD-BD98-C90729AD96B8}" destId="{FA51E390-C9EC-401A-B2B0-6A8B4E92B44F}" srcOrd="0" destOrd="0" presId="urn:microsoft.com/office/officeart/2005/8/layout/hierarchy1"/>
    <dgm:cxn modelId="{50EF8D73-F016-4D3B-B3AA-2061622B50C3}" type="presParOf" srcId="{FA51E390-C9EC-401A-B2B0-6A8B4E92B44F}" destId="{1757DB49-BBC1-41F4-994F-D41FA9C2F618}" srcOrd="0" destOrd="0" presId="urn:microsoft.com/office/officeart/2005/8/layout/hierarchy1"/>
    <dgm:cxn modelId="{42275835-0343-49A3-A04F-CEBAB26AC179}" type="presParOf" srcId="{1757DB49-BBC1-41F4-994F-D41FA9C2F618}" destId="{34B07769-D4F0-47A7-B821-B61B180C8FB9}" srcOrd="0" destOrd="0" presId="urn:microsoft.com/office/officeart/2005/8/layout/hierarchy1"/>
    <dgm:cxn modelId="{6FE348EC-BBC7-40B8-BAAC-5F1FDE9C4DA8}" type="presParOf" srcId="{1757DB49-BBC1-41F4-994F-D41FA9C2F618}" destId="{CBB08DDE-DFDC-4915-AB8F-B81596108227}" srcOrd="1" destOrd="0" presId="urn:microsoft.com/office/officeart/2005/8/layout/hierarchy1"/>
    <dgm:cxn modelId="{F0B481C3-5124-4152-9A4C-A22EEB1428BE}" type="presParOf" srcId="{FA51E390-C9EC-401A-B2B0-6A8B4E92B44F}" destId="{A57C205B-B4D7-4458-B0D0-434EA3808B78}" srcOrd="1" destOrd="0" presId="urn:microsoft.com/office/officeart/2005/8/layout/hierarchy1"/>
    <dgm:cxn modelId="{DDACE3CA-B027-4424-9130-2A8A8E3C6CBB}" type="presParOf" srcId="{E17C6372-A3E5-47CD-BD98-C90729AD96B8}" destId="{8D0E336A-2B55-4051-A43B-366FC5A95BB1}" srcOrd="1" destOrd="0" presId="urn:microsoft.com/office/officeart/2005/8/layout/hierarchy1"/>
    <dgm:cxn modelId="{D23AA12E-9DC6-4923-A8CE-8444168E0827}" type="presParOf" srcId="{8D0E336A-2B55-4051-A43B-366FC5A95BB1}" destId="{05969C1E-A33E-4991-85B9-2C9747DEF20A}" srcOrd="0" destOrd="0" presId="urn:microsoft.com/office/officeart/2005/8/layout/hierarchy1"/>
    <dgm:cxn modelId="{76CB662F-A82F-42C7-8370-77EC369E4862}" type="presParOf" srcId="{05969C1E-A33E-4991-85B9-2C9747DEF20A}" destId="{68B1D5DA-DC4F-4D1B-8E6A-03FC30D066B7}" srcOrd="0" destOrd="0" presId="urn:microsoft.com/office/officeart/2005/8/layout/hierarchy1"/>
    <dgm:cxn modelId="{18F496F7-3386-46E9-9C95-0763BC11889C}" type="presParOf" srcId="{05969C1E-A33E-4991-85B9-2C9747DEF20A}" destId="{9B4251DE-2912-4970-8812-5D588F40F9A7}" srcOrd="1" destOrd="0" presId="urn:microsoft.com/office/officeart/2005/8/layout/hierarchy1"/>
    <dgm:cxn modelId="{9146D860-16E7-465B-B014-617EECB8E85D}" type="presParOf" srcId="{8D0E336A-2B55-4051-A43B-366FC5A95BB1}" destId="{BED3DF36-0B76-4C43-A26E-042C24889540}" srcOrd="1" destOrd="0" presId="urn:microsoft.com/office/officeart/2005/8/layout/hierarchy1"/>
    <dgm:cxn modelId="{4E2A2F0F-FC3F-4376-811A-B9295FE192A1}" type="presParOf" srcId="{E17C6372-A3E5-47CD-BD98-C90729AD96B8}" destId="{AB4A9773-3462-4E39-84EF-12B8F8A2CD07}" srcOrd="2" destOrd="0" presId="urn:microsoft.com/office/officeart/2005/8/layout/hierarchy1"/>
    <dgm:cxn modelId="{90E7F44C-E348-47FD-9558-C7CB783D9412}" type="presParOf" srcId="{AB4A9773-3462-4E39-84EF-12B8F8A2CD07}" destId="{4B1E3251-2D3A-4F7A-B07C-E3AD7EDEFE60}" srcOrd="0" destOrd="0" presId="urn:microsoft.com/office/officeart/2005/8/layout/hierarchy1"/>
    <dgm:cxn modelId="{2685E8B4-CADF-4E64-A472-B6C46F6018A6}" type="presParOf" srcId="{4B1E3251-2D3A-4F7A-B07C-E3AD7EDEFE60}" destId="{0F0E8A99-55B2-4666-96B4-12703805DB20}" srcOrd="0" destOrd="0" presId="urn:microsoft.com/office/officeart/2005/8/layout/hierarchy1"/>
    <dgm:cxn modelId="{8A6B2C18-A11E-4141-B852-F87E2373A67E}" type="presParOf" srcId="{4B1E3251-2D3A-4F7A-B07C-E3AD7EDEFE60}" destId="{D6AAB5A0-F43D-4637-AA73-363BED1CAA81}" srcOrd="1" destOrd="0" presId="urn:microsoft.com/office/officeart/2005/8/layout/hierarchy1"/>
    <dgm:cxn modelId="{591B41D6-69FD-42DC-9660-8D23014AAE22}" type="presParOf" srcId="{AB4A9773-3462-4E39-84EF-12B8F8A2CD07}" destId="{7282560B-7EE3-4C00-9288-C1C6DE476519}" srcOrd="1" destOrd="0" presId="urn:microsoft.com/office/officeart/2005/8/layout/hierarchy1"/>
    <dgm:cxn modelId="{56673F1C-2A3B-4B6F-8F9D-54CB4ED56189}" type="presParOf" srcId="{E17C6372-A3E5-47CD-BD98-C90729AD96B8}" destId="{29DF5856-652B-488D-8DE5-07B88667E2E9}" srcOrd="3" destOrd="0" presId="urn:microsoft.com/office/officeart/2005/8/layout/hierarchy1"/>
    <dgm:cxn modelId="{20C387F9-DDD0-400C-A9B2-59CD44808D7C}" type="presParOf" srcId="{29DF5856-652B-488D-8DE5-07B88667E2E9}" destId="{8AE3A151-CA1E-4A42-A286-624F0B0532B6}" srcOrd="0" destOrd="0" presId="urn:microsoft.com/office/officeart/2005/8/layout/hierarchy1"/>
    <dgm:cxn modelId="{444D3EC8-D78A-45C2-9311-8A4692DEDB68}" type="presParOf" srcId="{8AE3A151-CA1E-4A42-A286-624F0B0532B6}" destId="{E7882005-6F0D-479F-9EA0-96E6F2161912}" srcOrd="0" destOrd="0" presId="urn:microsoft.com/office/officeart/2005/8/layout/hierarchy1"/>
    <dgm:cxn modelId="{5E945BB2-62F5-4A02-8AFB-A30E0FF051B7}" type="presParOf" srcId="{8AE3A151-CA1E-4A42-A286-624F0B0532B6}" destId="{3A480997-8EAA-4FB2-8754-60AFED06F9EC}" srcOrd="1" destOrd="0" presId="urn:microsoft.com/office/officeart/2005/8/layout/hierarchy1"/>
    <dgm:cxn modelId="{C565D6F2-DDF6-4AD5-92A1-29CCD34A31D0}" type="presParOf" srcId="{29DF5856-652B-488D-8DE5-07B88667E2E9}" destId="{6EB89D63-5D00-4376-BA94-4C679F66375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B07769-D4F0-47A7-B821-B61B180C8FB9}">
      <dsp:nvSpPr>
        <dsp:cNvPr id="0" name=""/>
        <dsp:cNvSpPr/>
      </dsp:nvSpPr>
      <dsp:spPr>
        <a:xfrm>
          <a:off x="3200" y="826796"/>
          <a:ext cx="2285065" cy="14510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B08DDE-DFDC-4915-AB8F-B81596108227}">
      <dsp:nvSpPr>
        <dsp:cNvPr id="0" name=""/>
        <dsp:cNvSpPr/>
      </dsp:nvSpPr>
      <dsp:spPr>
        <a:xfrm>
          <a:off x="257096" y="1067997"/>
          <a:ext cx="2285065" cy="14510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/>
            <a:t>“School made me feel sick every morning”</a:t>
          </a:r>
          <a:endParaRPr lang="en-US" sz="2400" kern="1200"/>
        </a:p>
      </dsp:txBody>
      <dsp:txXfrm>
        <a:off x="299595" y="1110496"/>
        <a:ext cx="2200067" cy="1366018"/>
      </dsp:txXfrm>
    </dsp:sp>
    <dsp:sp modelId="{68B1D5DA-DC4F-4D1B-8E6A-03FC30D066B7}">
      <dsp:nvSpPr>
        <dsp:cNvPr id="0" name=""/>
        <dsp:cNvSpPr/>
      </dsp:nvSpPr>
      <dsp:spPr>
        <a:xfrm>
          <a:off x="2796057" y="826796"/>
          <a:ext cx="2285065" cy="14510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251DE-2912-4970-8812-5D588F40F9A7}">
      <dsp:nvSpPr>
        <dsp:cNvPr id="0" name=""/>
        <dsp:cNvSpPr/>
      </dsp:nvSpPr>
      <dsp:spPr>
        <a:xfrm>
          <a:off x="3049954" y="1067997"/>
          <a:ext cx="2285065" cy="14510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/>
            <a:t>“Being at home felt safer”</a:t>
          </a:r>
          <a:endParaRPr lang="en-US" sz="2400" kern="1200"/>
        </a:p>
      </dsp:txBody>
      <dsp:txXfrm>
        <a:off x="3092453" y="1110496"/>
        <a:ext cx="2200067" cy="1366018"/>
      </dsp:txXfrm>
    </dsp:sp>
    <dsp:sp modelId="{0F0E8A99-55B2-4666-96B4-12703805DB20}">
      <dsp:nvSpPr>
        <dsp:cNvPr id="0" name=""/>
        <dsp:cNvSpPr/>
      </dsp:nvSpPr>
      <dsp:spPr>
        <a:xfrm>
          <a:off x="5588915" y="826796"/>
          <a:ext cx="2285065" cy="14510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AB5A0-F43D-4637-AA73-363BED1CAA81}">
      <dsp:nvSpPr>
        <dsp:cNvPr id="0" name=""/>
        <dsp:cNvSpPr/>
      </dsp:nvSpPr>
      <dsp:spPr>
        <a:xfrm>
          <a:off x="5842811" y="1067997"/>
          <a:ext cx="2285065" cy="14510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/>
            <a:t>“Youth workers actually listened to me”</a:t>
          </a:r>
          <a:endParaRPr lang="en-US" sz="2400" kern="1200"/>
        </a:p>
      </dsp:txBody>
      <dsp:txXfrm>
        <a:off x="5885310" y="1110496"/>
        <a:ext cx="2200067" cy="1366018"/>
      </dsp:txXfrm>
    </dsp:sp>
    <dsp:sp modelId="{E7882005-6F0D-479F-9EA0-96E6F2161912}">
      <dsp:nvSpPr>
        <dsp:cNvPr id="0" name=""/>
        <dsp:cNvSpPr/>
      </dsp:nvSpPr>
      <dsp:spPr>
        <a:xfrm>
          <a:off x="8381773" y="826796"/>
          <a:ext cx="2285065" cy="145101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80997-8EAA-4FB2-8754-60AFED06F9EC}">
      <dsp:nvSpPr>
        <dsp:cNvPr id="0" name=""/>
        <dsp:cNvSpPr/>
      </dsp:nvSpPr>
      <dsp:spPr>
        <a:xfrm>
          <a:off x="8635669" y="1067997"/>
          <a:ext cx="2285065" cy="145101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i="1" kern="1200"/>
            <a:t>“I still worry about my future”</a:t>
          </a:r>
          <a:endParaRPr lang="en-US" sz="2400" kern="1200"/>
        </a:p>
      </dsp:txBody>
      <dsp:txXfrm>
        <a:off x="8678168" y="1110496"/>
        <a:ext cx="2200067" cy="1366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7/22/2026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61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7/22/2026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7.xml"/><Relationship Id="rId4" Type="http://schemas.openxmlformats.org/officeDocument/2006/relationships/hyperlink" Target="https://www.britishmindfulnessacademy.co.uk/post/mindfulness-for-teenagers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01316/premium-photo-image-frustrated-homework-depression" TargetMode="External"/><Relationship Id="rId2" Type="http://schemas.openxmlformats.org/officeDocument/2006/relationships/image" Target="../media/image15.1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inghanded.wordpress.com/2017/05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38.xml"/><Relationship Id="rId4" Type="http://schemas.openxmlformats.org/officeDocument/2006/relationships/hyperlink" Target="https://creativecommons.org/licenses/by-nc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useumsassociation.org/museums-journal/news/2025/12/welsh-government-announces-9m-in-major-funding-boost-for-culture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black%20teen%20friend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608C23-AAC7-24F5-F2C0-159F3F981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6" y="108857"/>
            <a:ext cx="7152028" cy="6114143"/>
          </a:xfrm>
        </p:spPr>
        <p:txBody>
          <a:bodyPr>
            <a:normAutofit/>
          </a:bodyPr>
          <a:lstStyle/>
          <a:p>
            <a:pPr algn="ctr"/>
            <a:r>
              <a:rPr lang="en-US" sz="4800" i="1" dirty="0"/>
              <a:t>How does the absence of formal schooling affect the social and emotional wellbeing of young people?</a:t>
            </a:r>
            <a:br>
              <a:rPr lang="en-US" sz="4800" i="1" dirty="0"/>
            </a:br>
            <a:br>
              <a:rPr lang="en-US" sz="4800" i="1" dirty="0"/>
            </a:br>
            <a:endParaRPr lang="en-US" sz="4800" i="1" dirty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E37C8C-B9EB-77D8-9402-9E66A29BE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/>
          <a:lstStyle/>
          <a:p>
            <a:r>
              <a:rPr lang="en-US" dirty="0"/>
              <a:t>Nichola Taylor</a:t>
            </a:r>
          </a:p>
          <a:p>
            <a:r>
              <a:rPr lang="en-US" dirty="0"/>
              <a:t>2220389</a:t>
            </a:r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519-237E-F154-0775-DC5A3CDF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/>
          <a:p>
            <a:r>
              <a:rPr lang="en-US"/>
              <a:t>WHY THIS RESEARCH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ACC6B-C7FD-0935-2022-57CCC9D64B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/>
          <a:p>
            <a:r>
              <a:rPr lang="en-US" b="1"/>
              <a:t>Increasing number of young people experience prolonged school absence.</a:t>
            </a:r>
          </a:p>
          <a:p>
            <a:r>
              <a:rPr lang="en-US" b="1"/>
              <a:t>Anxiety, poor mental health and undiagnosed neurodivergence can contribute to disengagement from education.</a:t>
            </a:r>
          </a:p>
          <a:p>
            <a:r>
              <a:rPr lang="en-US" b="1"/>
              <a:t>Young people outside formal education may lose access to important sources of support, routine and belonging</a:t>
            </a:r>
          </a:p>
          <a:p>
            <a:r>
              <a:rPr lang="en-US" b="1"/>
              <a:t>Youth workers play a vital role in building trusted relationships, promoting wellbeing and helping young people reconnect with opportunities.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B252F4F5-0329-8056-5431-FB2A9E334C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275" r="7114" b="1"/>
          <a:stretch>
            <a:fillRect/>
          </a:stretch>
        </p:blipFill>
        <p:spPr>
          <a:xfrm>
            <a:off x="4970474" y="1005779"/>
            <a:ext cx="6604492" cy="5217221"/>
          </a:xfrm>
          <a:noFill/>
        </p:spPr>
      </p:pic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>
            <a:normAutofit fontScale="90000"/>
          </a:bodyPr>
          <a:lstStyle/>
          <a:p>
            <a:r>
              <a:rPr lang="en-US" dirty="0"/>
              <a:t>Aims &amp; Objectives</a:t>
            </a:r>
            <a:br>
              <a:rPr lang="en-US" dirty="0"/>
            </a:br>
            <a:br>
              <a:rPr lang="en-US" dirty="0"/>
            </a:br>
            <a:r>
              <a:rPr lang="en-US" sz="3200" dirty="0"/>
              <a:t>Aims</a:t>
            </a:r>
            <a:br>
              <a:rPr lang="en-US" sz="3200" dirty="0"/>
            </a:br>
            <a:r>
              <a:rPr lang="en-US" sz="1600" dirty="0"/>
              <a:t>To explore how the absence of formal schooling affects the social and emotional wellbeing of young people.</a:t>
            </a:r>
            <a:br>
              <a:rPr lang="en-US" sz="1600" dirty="0"/>
            </a:br>
            <a:br>
              <a:rPr lang="en-US" sz="1600" dirty="0"/>
            </a:br>
            <a:r>
              <a:rPr lang="en-US" sz="3200" dirty="0"/>
              <a:t>Objectives</a:t>
            </a:r>
            <a:br>
              <a:rPr lang="en-US" sz="3200" dirty="0"/>
            </a:br>
            <a:r>
              <a:rPr lang="en-US" sz="1600" u="none" dirty="0"/>
              <a:t>* explore lived experiences</a:t>
            </a:r>
            <a:br>
              <a:rPr lang="en-US" sz="1600" u="none" dirty="0"/>
            </a:br>
            <a:r>
              <a:rPr lang="en-US" sz="1600" u="none" dirty="0"/>
              <a:t>* Identify effects on wellbeing</a:t>
            </a:r>
            <a:br>
              <a:rPr lang="en-US" sz="1600" u="none" dirty="0"/>
            </a:br>
            <a:r>
              <a:rPr lang="en-US" sz="1600" u="none" dirty="0"/>
              <a:t>* understand available support</a:t>
            </a:r>
            <a:br>
              <a:rPr lang="en-US" sz="1600" u="none" dirty="0"/>
            </a:br>
            <a:r>
              <a:rPr lang="en-US" sz="1600" u="none" dirty="0"/>
              <a:t>* Consider implications for youth work</a:t>
            </a:r>
            <a:br>
              <a:rPr lang="en-US" sz="1600" u="none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C3772A-CBFA-4C83-AD26-AC213A2C6F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35001-C714-F91D-953F-99A608224E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8457" y="457200"/>
            <a:ext cx="7538425" cy="5809343"/>
          </a:xfrm>
        </p:spPr>
        <p:txBody>
          <a:bodyPr>
            <a:normAutofit/>
          </a:bodyPr>
          <a:lstStyle/>
          <a:p>
            <a:r>
              <a:rPr lang="en-US" sz="3600" u="none" dirty="0"/>
              <a:t>Methodology</a:t>
            </a:r>
            <a:br>
              <a:rPr lang="en-US" sz="3600" u="none" dirty="0"/>
            </a:br>
            <a:br>
              <a:rPr lang="en-US" sz="3600" u="none" dirty="0"/>
            </a:br>
            <a:r>
              <a:rPr lang="en-US" sz="2000" u="none" dirty="0"/>
              <a:t>participants</a:t>
            </a:r>
            <a:br>
              <a:rPr lang="en-US" sz="2000" u="none" dirty="0"/>
            </a:br>
            <a:r>
              <a:rPr lang="en-US" sz="2000" u="none" dirty="0"/>
              <a:t>* 9 young people</a:t>
            </a:r>
            <a:br>
              <a:rPr lang="en-US" sz="2000" u="none" dirty="0"/>
            </a:br>
            <a:r>
              <a:rPr lang="en-US" sz="2000" u="none" dirty="0"/>
              <a:t>* Ages 16 – 19</a:t>
            </a:r>
            <a:br>
              <a:rPr lang="en-US" sz="2000" u="none" dirty="0"/>
            </a:br>
            <a:r>
              <a:rPr lang="en-US" sz="2000" u="none" dirty="0"/>
              <a:t>* 6 girls </a:t>
            </a:r>
            <a:br>
              <a:rPr lang="en-US" sz="2000" u="none" dirty="0"/>
            </a:br>
            <a:r>
              <a:rPr lang="en-US" sz="2000" u="none" dirty="0"/>
              <a:t>* 3 boys</a:t>
            </a:r>
            <a:br>
              <a:rPr lang="en-US" sz="2000" u="none" dirty="0"/>
            </a:br>
            <a:br>
              <a:rPr lang="en-US" sz="2000" u="none" dirty="0"/>
            </a:br>
            <a:r>
              <a:rPr lang="en-US" sz="2000" u="none" dirty="0"/>
              <a:t>Method</a:t>
            </a:r>
            <a:br>
              <a:rPr lang="en-US" sz="2000" u="none" dirty="0"/>
            </a:br>
            <a:r>
              <a:rPr lang="en-US" sz="2000" u="none" dirty="0"/>
              <a:t>* semi-structured interviews</a:t>
            </a:r>
            <a:br>
              <a:rPr lang="en-US" sz="2000" u="none" dirty="0"/>
            </a:br>
            <a:r>
              <a:rPr lang="en-US" sz="2000" u="none" dirty="0"/>
              <a:t>* Research-designed well-being questionnaire</a:t>
            </a:r>
            <a:br>
              <a:rPr lang="en-US" sz="2000" u="none" dirty="0"/>
            </a:br>
            <a:r>
              <a:rPr lang="en-US" sz="2000" u="none" dirty="0"/>
              <a:t>* ethical Approval obtained</a:t>
            </a:r>
            <a:br>
              <a:rPr lang="en-US" sz="2000" u="none" dirty="0"/>
            </a:br>
            <a:r>
              <a:rPr lang="en-US" sz="2000" u="none" dirty="0"/>
              <a:t>* Thematic analysis </a:t>
            </a:r>
            <a:br>
              <a:rPr lang="en-US" sz="3600" u="none" dirty="0"/>
            </a:br>
            <a:br>
              <a:rPr lang="en-US" sz="1600" u="none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103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67921507-B16C-BEC1-BF60-41E67E5CF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 anchor="t">
            <a:normAutofit/>
          </a:bodyPr>
          <a:lstStyle/>
          <a:p>
            <a:r>
              <a:rPr lang="en-US" sz="2900"/>
              <a:t>Five main themes</a:t>
            </a:r>
            <a:br>
              <a:rPr lang="en-US" sz="2900"/>
            </a:br>
            <a:br>
              <a:rPr lang="en-US" sz="2900"/>
            </a:br>
            <a:r>
              <a:rPr lang="en-US" sz="2900"/>
              <a:t>anxiety and emotional wellbeing</a:t>
            </a:r>
            <a:br>
              <a:rPr lang="en-US" sz="2900"/>
            </a:br>
            <a:r>
              <a:rPr lang="en-US" sz="2900"/>
              <a:t>feeling safe at home</a:t>
            </a:r>
            <a:br>
              <a:rPr lang="en-US" sz="2900"/>
            </a:br>
            <a:r>
              <a:rPr lang="en-US" sz="2900"/>
              <a:t>social connection</a:t>
            </a:r>
            <a:br>
              <a:rPr lang="en-US" sz="2900"/>
            </a:br>
            <a:r>
              <a:rPr lang="en-US" sz="2900"/>
              <a:t>family &amp; professional support</a:t>
            </a:r>
            <a:br>
              <a:rPr lang="en-US" sz="2900"/>
            </a:br>
            <a:r>
              <a:rPr lang="en-US" sz="2900"/>
              <a:t>Hope for the future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CE3F4F-9CD7-30FD-BD98-025972FF60E2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924" r="923" b="-1"/>
          <a:stretch>
            <a:fillRect/>
          </a:stretch>
        </p:blipFill>
        <p:spPr>
          <a:xfrm>
            <a:off x="5348911" y="1001715"/>
            <a:ext cx="6209053" cy="4855526"/>
          </a:xfrm>
          <a:noFill/>
        </p:spPr>
      </p:pic>
    </p:spTree>
    <p:extLst>
      <p:ext uri="{BB962C8B-B14F-4D97-AF65-F5344CB8AC3E}">
        <p14:creationId xmlns:p14="http://schemas.microsoft.com/office/powerpoint/2010/main" val="1769778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15E61-B638-09F9-C546-EC46B3428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</p:spPr>
        <p:txBody>
          <a:bodyPr anchor="t">
            <a:normAutofit/>
          </a:bodyPr>
          <a:lstStyle/>
          <a:p>
            <a:r>
              <a:rPr lang="en-US" dirty="0"/>
              <a:t>Participant quotes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A48AE3-2E2E-5F3A-5F76-C14C296EDD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462507"/>
              </p:ext>
            </p:extLst>
          </p:nvPr>
        </p:nvGraphicFramePr>
        <p:xfrm>
          <a:off x="114265" y="2867565"/>
          <a:ext cx="10923935" cy="33458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348620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15B29-4E45-6F70-804F-B315516D2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366104"/>
            <a:ext cx="6209067" cy="1856895"/>
          </a:xfrm>
        </p:spPr>
        <p:txBody>
          <a:bodyPr/>
          <a:lstStyle/>
          <a:p>
            <a:r>
              <a:rPr lang="en-US" sz="4400" dirty="0"/>
              <a:t>Connecting to theory and youth work values 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2728C7FB-BD32-E694-D054-B3FD652D142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47" r="3047"/>
          <a:stretch/>
        </p:blipFill>
        <p:spPr/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EDC57-B250-944C-B430-81AE4BA0428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07193" y="630937"/>
            <a:ext cx="4550772" cy="5592064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000" b="1" u="sng" dirty="0"/>
              <a:t>Youth work values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*Participation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*Empowerment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*Respect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*Relationships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endParaRPr lang="en-US" dirty="0"/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2000" b="1" u="sng" dirty="0"/>
              <a:t>Theory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*Bronfenbrenner’s Ecological Systems Theory</a:t>
            </a:r>
          </a:p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dirty="0"/>
              <a:t>* Erikson’s Identity Development Resilience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E58E3C-7E09-629B-93E7-4414A3B544BA}"/>
              </a:ext>
            </a:extLst>
          </p:cNvPr>
          <p:cNvSpPr txBox="1"/>
          <p:nvPr/>
        </p:nvSpPr>
        <p:spPr>
          <a:xfrm>
            <a:off x="634027" y="4135272"/>
            <a:ext cx="620906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helpinghanded.wordpress.com/2017/05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910891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2494E-6559-84E3-3AEA-5495EFB92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 anchor="t">
            <a:normAutofit fontScale="90000"/>
          </a:bodyPr>
          <a:lstStyle/>
          <a:p>
            <a:r>
              <a:rPr lang="en-GB" sz="2400" dirty="0"/>
              <a:t>WELSH POLICY AND IMPLICATIONS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Links to Wales</a:t>
            </a:r>
            <a:br>
              <a:rPr lang="en-GB" sz="2400" dirty="0"/>
            </a:br>
            <a:br>
              <a:rPr lang="en-GB" sz="2400" dirty="0"/>
            </a:br>
            <a:r>
              <a:rPr lang="en-GB" sz="2400" u="none" dirty="0"/>
              <a:t>*</a:t>
            </a:r>
            <a:r>
              <a:rPr lang="en-GB" sz="2000" u="none" dirty="0"/>
              <a:t>Youth Work Strategy got Wales</a:t>
            </a:r>
            <a:br>
              <a:rPr lang="en-GB" sz="2000" u="none" dirty="0"/>
            </a:br>
            <a:r>
              <a:rPr lang="en-GB" sz="2000" u="none" dirty="0"/>
              <a:t>*Youth Engagement and Progression Framework</a:t>
            </a:r>
            <a:br>
              <a:rPr lang="en-GB" sz="2000" u="none" dirty="0"/>
            </a:br>
            <a:r>
              <a:rPr lang="en-GB" sz="2000" u="none" dirty="0"/>
              <a:t>*National Occupational</a:t>
            </a:r>
            <a:br>
              <a:rPr lang="en-GB" sz="2000" u="none" dirty="0"/>
            </a:br>
            <a:r>
              <a:rPr lang="en-GB" sz="2000" u="none" dirty="0"/>
              <a:t> Standards  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Implications</a:t>
            </a:r>
            <a:br>
              <a:rPr lang="en-GB" sz="2400" dirty="0"/>
            </a:br>
            <a:r>
              <a:rPr lang="en-GB" sz="2400" u="none" dirty="0"/>
              <a:t>*</a:t>
            </a:r>
            <a:r>
              <a:rPr lang="en-GB" sz="2000" u="none" dirty="0"/>
              <a:t>Early intervention</a:t>
            </a:r>
            <a:br>
              <a:rPr lang="en-GB" sz="2000" u="none" dirty="0"/>
            </a:br>
            <a:r>
              <a:rPr lang="en-GB" sz="2000" u="none" dirty="0"/>
              <a:t>*Holistic support</a:t>
            </a:r>
            <a:br>
              <a:rPr lang="en-GB" sz="2000" u="none" dirty="0"/>
            </a:br>
            <a:r>
              <a:rPr lang="en-GB" sz="2000" u="none" dirty="0"/>
              <a:t>*strong partnerships</a:t>
            </a:r>
            <a:br>
              <a:rPr lang="en-GB" sz="2000" u="none" dirty="0"/>
            </a:br>
            <a:r>
              <a:rPr lang="en-GB" sz="2000" u="none" dirty="0"/>
              <a:t>*Young person-centred approach</a:t>
            </a:r>
            <a:br>
              <a:rPr lang="en-GB" sz="2400" u="none" dirty="0"/>
            </a:br>
            <a:endParaRPr lang="en-GB" sz="24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C9DF4CA-A31E-1B57-4C17-D70F3AB911B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23" r="24636" b="2"/>
          <a:stretch>
            <a:fillRect/>
          </a:stretch>
        </p:blipFill>
        <p:spPr>
          <a:xfrm>
            <a:off x="5348911" y="1381759"/>
            <a:ext cx="6209054" cy="4841242"/>
          </a:xfrm>
          <a:noFill/>
        </p:spPr>
      </p:pic>
    </p:spTree>
    <p:extLst>
      <p:ext uri="{BB962C8B-B14F-4D97-AF65-F5344CB8AC3E}">
        <p14:creationId xmlns:p14="http://schemas.microsoft.com/office/powerpoint/2010/main" val="3977632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 anchor="t">
            <a:normAutofit/>
          </a:bodyPr>
          <a:lstStyle/>
          <a:p>
            <a:r>
              <a:rPr lang="en-US"/>
              <a:t>Recommendations &amp; Limitations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CD8A2CA-7261-9CDB-6F7A-0270E4000CF9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953389757"/>
              </p:ext>
            </p:extLst>
          </p:nvPr>
        </p:nvGraphicFramePr>
        <p:xfrm>
          <a:off x="1693606" y="1011935"/>
          <a:ext cx="8804782" cy="37165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973891">
                  <a:extLst>
                    <a:ext uri="{9D8B030D-6E8A-4147-A177-3AD203B41FA5}">
                      <a16:colId xmlns:a16="http://schemas.microsoft.com/office/drawing/2014/main" val="2607142717"/>
                    </a:ext>
                  </a:extLst>
                </a:gridCol>
                <a:gridCol w="3830891">
                  <a:extLst>
                    <a:ext uri="{9D8B030D-6E8A-4147-A177-3AD203B41FA5}">
                      <a16:colId xmlns:a16="http://schemas.microsoft.com/office/drawing/2014/main" val="1645326911"/>
                    </a:ext>
                  </a:extLst>
                </a:gridCol>
              </a:tblGrid>
              <a:tr h="584036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solidFill>
                            <a:schemeClr val="bg1"/>
                          </a:solidFill>
                        </a:rPr>
                        <a:t>Recommendations</a:t>
                      </a:r>
                    </a:p>
                  </a:txBody>
                  <a:tcPr marL="132735" marR="132735" marT="66368" marB="6636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solidFill>
                            <a:schemeClr val="bg1"/>
                          </a:solidFill>
                        </a:rPr>
                        <a:t>Limitations</a:t>
                      </a:r>
                      <a:r>
                        <a:rPr lang="en-GB" sz="2600">
                          <a:solidFill>
                            <a:schemeClr val="bg1"/>
                          </a:solidFill>
                        </a:rPr>
                        <a:t> </a:t>
                      </a:r>
                    </a:p>
                  </a:txBody>
                  <a:tcPr marL="132735" marR="132735" marT="66368" marB="66368"/>
                </a:tc>
                <a:extLst>
                  <a:ext uri="{0D108BD9-81ED-4DB2-BD59-A6C34878D82A}">
                    <a16:rowId xmlns:a16="http://schemas.microsoft.com/office/drawing/2014/main" val="4242523740"/>
                  </a:ext>
                </a:extLst>
              </a:tr>
              <a:tr h="584036">
                <a:tc>
                  <a:txBody>
                    <a:bodyPr/>
                    <a:lstStyle/>
                    <a:p>
                      <a:r>
                        <a:rPr lang="en-GB" sz="2600">
                          <a:solidFill>
                            <a:schemeClr val="bg1"/>
                          </a:solidFill>
                        </a:rPr>
                        <a:t>Earlier youth work involvement</a:t>
                      </a:r>
                    </a:p>
                  </a:txBody>
                  <a:tcPr marL="132735" marR="132735" marT="66368" marB="66368"/>
                </a:tc>
                <a:tc>
                  <a:txBody>
                    <a:bodyPr/>
                    <a:lstStyle/>
                    <a:p>
                      <a:r>
                        <a:rPr lang="en-GB" sz="2600">
                          <a:solidFill>
                            <a:schemeClr val="bg1"/>
                          </a:solidFill>
                        </a:rPr>
                        <a:t>Small sample</a:t>
                      </a:r>
                    </a:p>
                  </a:txBody>
                  <a:tcPr marL="132735" marR="132735" marT="66368" marB="66368"/>
                </a:tc>
                <a:extLst>
                  <a:ext uri="{0D108BD9-81ED-4DB2-BD59-A6C34878D82A}">
                    <a16:rowId xmlns:a16="http://schemas.microsoft.com/office/drawing/2014/main" val="4071901904"/>
                  </a:ext>
                </a:extLst>
              </a:tr>
              <a:tr h="584036">
                <a:tc>
                  <a:txBody>
                    <a:bodyPr/>
                    <a:lstStyle/>
                    <a:p>
                      <a:r>
                        <a:rPr lang="en-GB" sz="2600">
                          <a:solidFill>
                            <a:schemeClr val="bg1"/>
                          </a:solidFill>
                        </a:rPr>
                        <a:t>Greater mental health support</a:t>
                      </a:r>
                    </a:p>
                  </a:txBody>
                  <a:tcPr marL="132735" marR="132735" marT="66368" marB="66368"/>
                </a:tc>
                <a:tc>
                  <a:txBody>
                    <a:bodyPr/>
                    <a:lstStyle/>
                    <a:p>
                      <a:r>
                        <a:rPr lang="en-GB" sz="2600">
                          <a:solidFill>
                            <a:schemeClr val="bg1"/>
                          </a:solidFill>
                        </a:rPr>
                        <a:t>One geographical area</a:t>
                      </a:r>
                    </a:p>
                  </a:txBody>
                  <a:tcPr marL="132735" marR="132735" marT="66368" marB="66368"/>
                </a:tc>
                <a:extLst>
                  <a:ext uri="{0D108BD9-81ED-4DB2-BD59-A6C34878D82A}">
                    <a16:rowId xmlns:a16="http://schemas.microsoft.com/office/drawing/2014/main" val="2018485745"/>
                  </a:ext>
                </a:extLst>
              </a:tr>
              <a:tr h="982242">
                <a:tc>
                  <a:txBody>
                    <a:bodyPr/>
                    <a:lstStyle/>
                    <a:p>
                      <a:r>
                        <a:rPr lang="en-GB" sz="2600">
                          <a:solidFill>
                            <a:schemeClr val="bg1"/>
                          </a:solidFill>
                        </a:rPr>
                        <a:t>Stronger school-youth service partnership</a:t>
                      </a:r>
                    </a:p>
                  </a:txBody>
                  <a:tcPr marL="132735" marR="132735" marT="66368" marB="66368"/>
                </a:tc>
                <a:tc>
                  <a:txBody>
                    <a:bodyPr/>
                    <a:lstStyle/>
                    <a:p>
                      <a:r>
                        <a:rPr lang="en-GB" sz="2600">
                          <a:solidFill>
                            <a:schemeClr val="bg1"/>
                          </a:solidFill>
                        </a:rPr>
                        <a:t>Ages 16 – 19 only</a:t>
                      </a:r>
                    </a:p>
                  </a:txBody>
                  <a:tcPr marL="132735" marR="132735" marT="66368" marB="66368"/>
                </a:tc>
                <a:extLst>
                  <a:ext uri="{0D108BD9-81ED-4DB2-BD59-A6C34878D82A}">
                    <a16:rowId xmlns:a16="http://schemas.microsoft.com/office/drawing/2014/main" val="1265992533"/>
                  </a:ext>
                </a:extLst>
              </a:tr>
              <a:tr h="982242">
                <a:tc>
                  <a:txBody>
                    <a:bodyPr/>
                    <a:lstStyle/>
                    <a:p>
                      <a:r>
                        <a:rPr lang="en-GB" sz="2600">
                          <a:solidFill>
                            <a:schemeClr val="bg1"/>
                          </a:solidFill>
                        </a:rPr>
                        <a:t>More opportunities for young people’s voices</a:t>
                      </a:r>
                    </a:p>
                  </a:txBody>
                  <a:tcPr marL="132735" marR="132735" marT="66368" marB="66368"/>
                </a:tc>
                <a:tc>
                  <a:txBody>
                    <a:bodyPr/>
                    <a:lstStyle/>
                    <a:p>
                      <a:endParaRPr lang="en-GB" sz="2600"/>
                    </a:p>
                  </a:txBody>
                  <a:tcPr marL="132735" marR="132735" marT="66368" marB="66368"/>
                </a:tc>
                <a:extLst>
                  <a:ext uri="{0D108BD9-81ED-4DB2-BD59-A6C34878D82A}">
                    <a16:rowId xmlns:a16="http://schemas.microsoft.com/office/drawing/2014/main" val="32330698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/>
          <a:p>
            <a:r>
              <a:rPr lang="en-US" dirty="0"/>
              <a:t>Q&amp;A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D711D4FA-3708-23A0-58EB-81F8E494DE3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208" b="12208"/>
          <a:stretch>
            <a:fillRect/>
          </a:stretch>
        </p:blipFill>
        <p:spPr>
          <a:xfrm>
            <a:off x="-1" y="10"/>
            <a:ext cx="12192000" cy="3778260"/>
          </a:xfr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Listening to young peoples lived experiences helps youth workers</a:t>
            </a:r>
          </a:p>
          <a:p>
            <a:pPr marL="0" indent="0">
              <a:buNone/>
            </a:pPr>
            <a:r>
              <a:rPr lang="en-US" b="1" dirty="0"/>
              <a:t>Provide more effective, compassionate and strength-based support.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purl.org/dc/terms/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sharepoint/v3"/>
    <ds:schemaRef ds:uri="http://schemas.microsoft.com/office/2006/documentManagement/types"/>
    <ds:schemaRef ds:uri="http://schemas.microsoft.com/office/infopath/2007/PartnerControls"/>
    <ds:schemaRef ds:uri="230e9df3-be65-4c73-a93b-d1236ebd677e"/>
    <ds:schemaRef ds:uri="16c05727-aa75-4e4a-9b5f-8a80a1165891"/>
    <ds:schemaRef ds:uri="71af3243-3dd4-4a8d-8c0d-dd76da1f02a5"/>
    <ds:schemaRef ds:uri="http://schemas.microsoft.com/office/2006/metadata/propertie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{E744348F-E573-485E-A4FE-4EE882F6361F}e68b7f07-47f1-4c94-a1ca-e7d736a42cf8-TF86f18fb6-1448-4a46-9973-da86b5b4a1df94418399_win32</Template>
  <TotalTime>510</TotalTime>
  <Words>396</Words>
  <Application>Microsoft Office PowerPoint</Application>
  <PresentationFormat>Widescreen</PresentationFormat>
  <Paragraphs>45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Light</vt:lpstr>
      <vt:lpstr>Arial</vt:lpstr>
      <vt:lpstr>BoldUnderlinesKeynote</vt:lpstr>
      <vt:lpstr>How does the absence of formal schooling affect the social and emotional wellbeing of young people?  </vt:lpstr>
      <vt:lpstr>WHY THIS RESEARCH MATTERS</vt:lpstr>
      <vt:lpstr>Aims &amp; Objectives  Aims To explore how the absence of formal schooling affects the social and emotional wellbeing of young people.  Objectives * explore lived experiences * Identify effects on wellbeing * understand available support * Consider implications for youth work </vt:lpstr>
      <vt:lpstr>Methodology  participants * 9 young people * Ages 16 – 19 * 6 girls  * 3 boys  Method * semi-structured interviews * Research-designed well-being questionnaire * ethical Approval obtained * Thematic analysis   </vt:lpstr>
      <vt:lpstr>Five main themes  anxiety and emotional wellbeing feeling safe at home social connection family &amp; professional support Hope for the future</vt:lpstr>
      <vt:lpstr>Participant quotes</vt:lpstr>
      <vt:lpstr>Connecting to theory and youth work values </vt:lpstr>
      <vt:lpstr>WELSH POLICY AND IMPLICATIONS  Links to Wales  *Youth Work Strategy got Wales *Youth Engagement and Progression Framework *National Occupational  Standards    Implications *Early intervention *Holistic support *strong partnerships *Young person-centred approach </vt:lpstr>
      <vt:lpstr>Recommendations &amp; Limitations</vt:lpstr>
      <vt:lpstr>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Nichola M Taylor</dc:creator>
  <cp:lastModifiedBy>Nichola M Taylor</cp:lastModifiedBy>
  <cp:revision>1</cp:revision>
  <dcterms:created xsi:type="dcterms:W3CDTF">2026-07-15T14:39:43Z</dcterms:created>
  <dcterms:modified xsi:type="dcterms:W3CDTF">2026-07-22T13:06:41Z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